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19"/>
  </p:notesMasterIdLst>
  <p:sldIdLst>
    <p:sldId id="259" r:id="rId3"/>
    <p:sldId id="271" r:id="rId4"/>
    <p:sldId id="270" r:id="rId5"/>
    <p:sldId id="256" r:id="rId6"/>
    <p:sldId id="257" r:id="rId7"/>
    <p:sldId id="261" r:id="rId8"/>
    <p:sldId id="262" r:id="rId9"/>
    <p:sldId id="263" r:id="rId10"/>
    <p:sldId id="264" r:id="rId11"/>
    <p:sldId id="265" r:id="rId12"/>
    <p:sldId id="269" r:id="rId13"/>
    <p:sldId id="258" r:id="rId14"/>
    <p:sldId id="260" r:id="rId15"/>
    <p:sldId id="267" r:id="rId16"/>
    <p:sldId id="268" r:id="rId17"/>
    <p:sldId id="266" r:id="rId18"/>
  </p:sldIdLst>
  <p:sldSz cx="9144000" cy="6858000" type="screen4x3"/>
  <p:notesSz cx="6858000" cy="9144000"/>
  <p:defaultText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Нет стиля, нет сетки">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7" d="100"/>
          <a:sy n="107" d="100"/>
        </p:scale>
        <p:origin x="-1638" y="-7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uk-UA"/>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D1D7EFA-5D30-4C93-BC86-E3BE70224271}" type="datetimeFigureOut">
              <a:rPr lang="uk-UA" smtClean="0"/>
              <a:t>28.08.2023</a:t>
            </a:fld>
            <a:endParaRPr lang="uk-UA"/>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uk-UA"/>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uk-UA"/>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4CF1E04-37DB-4E41-A98A-7BA1B149755F}" type="slidenum">
              <a:rPr lang="uk-UA" smtClean="0"/>
              <a:t>‹#›</a:t>
            </a:fld>
            <a:endParaRPr lang="uk-UA"/>
          </a:p>
        </p:txBody>
      </p:sp>
    </p:spTree>
    <p:extLst>
      <p:ext uri="{BB962C8B-B14F-4D97-AF65-F5344CB8AC3E}">
        <p14:creationId xmlns:p14="http://schemas.microsoft.com/office/powerpoint/2010/main" val="33444479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uk-UA" dirty="0"/>
          </a:p>
        </p:txBody>
      </p:sp>
      <p:sp>
        <p:nvSpPr>
          <p:cNvPr id="4" name="Номер слайда 3"/>
          <p:cNvSpPr>
            <a:spLocks noGrp="1"/>
          </p:cNvSpPr>
          <p:nvPr>
            <p:ph type="sldNum" sz="quarter" idx="10"/>
          </p:nvPr>
        </p:nvSpPr>
        <p:spPr/>
        <p:txBody>
          <a:bodyPr/>
          <a:lstStyle/>
          <a:p>
            <a:fld id="{44CF1E04-37DB-4E41-A98A-7BA1B149755F}" type="slidenum">
              <a:rPr lang="uk-UA" smtClean="0"/>
              <a:t>2</a:t>
            </a:fld>
            <a:endParaRPr lang="uk-UA"/>
          </a:p>
        </p:txBody>
      </p:sp>
    </p:spTree>
    <p:extLst>
      <p:ext uri="{BB962C8B-B14F-4D97-AF65-F5344CB8AC3E}">
        <p14:creationId xmlns:p14="http://schemas.microsoft.com/office/powerpoint/2010/main" val="42576575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14" name="Заголовок 13"/>
          <p:cNvSpPr>
            <a:spLocks noGrp="1"/>
          </p:cNvSpPr>
          <p:nvPr>
            <p:ph type="ctrTitle"/>
          </p:nvPr>
        </p:nvSpPr>
        <p:spPr>
          <a:xfrm>
            <a:off x="1432560" y="359898"/>
            <a:ext cx="7406640" cy="1472184"/>
          </a:xfrm>
        </p:spPr>
        <p:txBody>
          <a:bodyPr anchor="b"/>
          <a:lstStyle>
            <a:lvl1pPr algn="l">
              <a:defRPr/>
            </a:lvl1pPr>
            <a:extLst/>
          </a:lstStyle>
          <a:p>
            <a:r>
              <a:rPr kumimoji="0" lang="ru-RU" smtClean="0"/>
              <a:t>Образец заголовка</a:t>
            </a:r>
            <a:endParaRPr kumimoji="0" lang="en-US"/>
          </a:p>
        </p:txBody>
      </p:sp>
      <p:sp>
        <p:nvSpPr>
          <p:cNvPr id="22" name="Подзаголовок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sp>
        <p:nvSpPr>
          <p:cNvPr id="7" name="Дата 6"/>
          <p:cNvSpPr>
            <a:spLocks noGrp="1"/>
          </p:cNvSpPr>
          <p:nvPr>
            <p:ph type="dt" sz="half" idx="10"/>
          </p:nvPr>
        </p:nvSpPr>
        <p:spPr/>
        <p:txBody>
          <a:bodyPr/>
          <a:lstStyle>
            <a:extLst/>
          </a:lstStyle>
          <a:p>
            <a:fld id="{5020B409-F777-4CD0-B978-DA36A8C924D5}" type="datetimeFigureOut">
              <a:rPr lang="uk-UA" smtClean="0"/>
              <a:t>28.08.2023</a:t>
            </a:fld>
            <a:endParaRPr lang="uk-UA"/>
          </a:p>
        </p:txBody>
      </p:sp>
      <p:sp>
        <p:nvSpPr>
          <p:cNvPr id="20" name="Нижний колонтитул 19"/>
          <p:cNvSpPr>
            <a:spLocks noGrp="1"/>
          </p:cNvSpPr>
          <p:nvPr>
            <p:ph type="ftr" sz="quarter" idx="11"/>
          </p:nvPr>
        </p:nvSpPr>
        <p:spPr/>
        <p:txBody>
          <a:bodyPr/>
          <a:lstStyle>
            <a:extLst/>
          </a:lstStyle>
          <a:p>
            <a:endParaRPr lang="uk-UA"/>
          </a:p>
        </p:txBody>
      </p:sp>
      <p:sp>
        <p:nvSpPr>
          <p:cNvPr id="10" name="Номер слайда 9"/>
          <p:cNvSpPr>
            <a:spLocks noGrp="1"/>
          </p:cNvSpPr>
          <p:nvPr>
            <p:ph type="sldNum" sz="quarter" idx="12"/>
          </p:nvPr>
        </p:nvSpPr>
        <p:spPr/>
        <p:txBody>
          <a:bodyPr/>
          <a:lstStyle>
            <a:extLst/>
          </a:lstStyle>
          <a:p>
            <a:fld id="{4326B1A9-B643-40AC-A57B-28B25C25C417}" type="slidenum">
              <a:rPr lang="uk-UA" smtClean="0"/>
              <a:t>‹#›</a:t>
            </a:fld>
            <a:endParaRPr lang="uk-UA"/>
          </a:p>
        </p:txBody>
      </p:sp>
      <p:sp>
        <p:nvSpPr>
          <p:cNvPr id="8" name="Овал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Овал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Объект 2"/>
          <p:cNvSpPr>
            <a:spLocks noGrp="1"/>
          </p:cNvSpPr>
          <p:nvPr>
            <p:ph idx="1"/>
          </p:nvPr>
        </p:nvSpPr>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5020B409-F777-4CD0-B978-DA36A8C924D5}" type="datetimeFigureOut">
              <a:rPr lang="uk-UA" smtClean="0"/>
              <a:t>28.08.2023</a:t>
            </a:fld>
            <a:endParaRPr lang="uk-UA"/>
          </a:p>
        </p:txBody>
      </p:sp>
      <p:sp>
        <p:nvSpPr>
          <p:cNvPr id="5" name="Нижний колонтитул 4"/>
          <p:cNvSpPr>
            <a:spLocks noGrp="1"/>
          </p:cNvSpPr>
          <p:nvPr>
            <p:ph type="ftr" sz="quarter" idx="11"/>
          </p:nvPr>
        </p:nvSpPr>
        <p:spPr/>
        <p:txBody>
          <a:bodyPr/>
          <a:lstStyle>
            <a:extLst/>
          </a:lstStyle>
          <a:p>
            <a:endParaRPr lang="uk-UA"/>
          </a:p>
        </p:txBody>
      </p:sp>
      <p:sp>
        <p:nvSpPr>
          <p:cNvPr id="6" name="Номер слайда 5"/>
          <p:cNvSpPr>
            <a:spLocks noGrp="1"/>
          </p:cNvSpPr>
          <p:nvPr>
            <p:ph type="sldNum" sz="quarter" idx="12"/>
          </p:nvPr>
        </p:nvSpPr>
        <p:spPr/>
        <p:txBody>
          <a:bodyPr/>
          <a:lstStyle>
            <a:extLst/>
          </a:lstStyle>
          <a:p>
            <a:fld id="{4326B1A9-B643-40AC-A57B-28B25C25C417}" type="slidenum">
              <a:rPr lang="uk-UA" smtClean="0"/>
              <a:t>‹#›</a:t>
            </a:fld>
            <a:endParaRPr lang="uk-U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7" name="Прямоугольник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Заголовок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extLst/>
          </a:lstStyle>
          <a:p>
            <a:fld id="{5020B409-F777-4CD0-B978-DA36A8C924D5}" type="datetimeFigureOut">
              <a:rPr lang="uk-UA" smtClean="0"/>
              <a:t>28.08.2023</a:t>
            </a:fld>
            <a:endParaRPr lang="uk-UA"/>
          </a:p>
        </p:txBody>
      </p:sp>
      <p:sp>
        <p:nvSpPr>
          <p:cNvPr id="5" name="Нижний колонтитул 4"/>
          <p:cNvSpPr>
            <a:spLocks noGrp="1"/>
          </p:cNvSpPr>
          <p:nvPr>
            <p:ph type="ftr" sz="quarter" idx="11"/>
          </p:nvPr>
        </p:nvSpPr>
        <p:spPr/>
        <p:txBody>
          <a:bodyPr/>
          <a:lstStyle>
            <a:extLst/>
          </a:lstStyle>
          <a:p>
            <a:endParaRPr lang="uk-UA"/>
          </a:p>
        </p:txBody>
      </p:sp>
      <p:sp>
        <p:nvSpPr>
          <p:cNvPr id="6" name="Номер слайда 5"/>
          <p:cNvSpPr>
            <a:spLocks noGrp="1"/>
          </p:cNvSpPr>
          <p:nvPr>
            <p:ph type="sldNum" sz="quarter" idx="12"/>
          </p:nvPr>
        </p:nvSpPr>
        <p:spPr/>
        <p:txBody>
          <a:bodyPr/>
          <a:lstStyle>
            <a:extLst/>
          </a:lstStyle>
          <a:p>
            <a:fld id="{4326B1A9-B643-40AC-A57B-28B25C25C417}" type="slidenum">
              <a:rPr lang="uk-UA" smtClean="0"/>
              <a:t>‹#›</a:t>
            </a:fld>
            <a:endParaRPr lang="uk-UA"/>
          </a:p>
        </p:txBody>
      </p:sp>
      <p:sp>
        <p:nvSpPr>
          <p:cNvPr id="10" name="Прямоугольник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Овал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Овал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320"/>
            <a:ext cx="7498080" cy="1143000"/>
          </a:xfrm>
        </p:spPr>
        <p:txBody>
          <a:bodyPr/>
          <a:lstStyle>
            <a:extLst/>
          </a:lstStyle>
          <a:p>
            <a:r>
              <a:rPr kumimoji="0" lang="ru-RU" smtClean="0"/>
              <a:t>Образец заголовка</a:t>
            </a:r>
            <a:endParaRPr kumimoji="0" lang="en-US"/>
          </a:p>
        </p:txBody>
      </p:sp>
      <p:sp>
        <p:nvSpPr>
          <p:cNvPr id="3" name="Объект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Объект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5020B409-F777-4CD0-B978-DA36A8C924D5}" type="datetimeFigureOut">
              <a:rPr lang="uk-UA" smtClean="0"/>
              <a:t>28.08.2023</a:t>
            </a:fld>
            <a:endParaRPr lang="uk-UA"/>
          </a:p>
        </p:txBody>
      </p:sp>
      <p:sp>
        <p:nvSpPr>
          <p:cNvPr id="6" name="Нижний колонтитул 5"/>
          <p:cNvSpPr>
            <a:spLocks noGrp="1"/>
          </p:cNvSpPr>
          <p:nvPr>
            <p:ph type="ftr" sz="quarter" idx="11"/>
          </p:nvPr>
        </p:nvSpPr>
        <p:spPr/>
        <p:txBody>
          <a:bodyPr/>
          <a:lstStyle>
            <a:extLst/>
          </a:lstStyle>
          <a:p>
            <a:endParaRPr lang="uk-UA"/>
          </a:p>
        </p:txBody>
      </p:sp>
      <p:sp>
        <p:nvSpPr>
          <p:cNvPr id="7" name="Номер слайда 6"/>
          <p:cNvSpPr>
            <a:spLocks noGrp="1"/>
          </p:cNvSpPr>
          <p:nvPr>
            <p:ph type="sldNum" sz="quarter" idx="12"/>
          </p:nvPr>
        </p:nvSpPr>
        <p:spPr/>
        <p:txBody>
          <a:bodyPr/>
          <a:lstStyle>
            <a:extLst/>
          </a:lstStyle>
          <a:p>
            <a:fld id="{4326B1A9-B643-40AC-A57B-28B25C25C417}" type="slidenum">
              <a:rPr lang="uk-UA" smtClean="0"/>
              <a:t>‹#›</a:t>
            </a:fld>
            <a:endParaRPr lang="uk-U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Объект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Объект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fld id="{5020B409-F777-4CD0-B978-DA36A8C924D5}" type="datetimeFigureOut">
              <a:rPr lang="uk-UA" smtClean="0"/>
              <a:t>28.08.2023</a:t>
            </a:fld>
            <a:endParaRPr lang="uk-UA"/>
          </a:p>
        </p:txBody>
      </p:sp>
      <p:sp>
        <p:nvSpPr>
          <p:cNvPr id="8" name="Нижний колонтитул 7"/>
          <p:cNvSpPr>
            <a:spLocks noGrp="1"/>
          </p:cNvSpPr>
          <p:nvPr>
            <p:ph type="ftr" sz="quarter" idx="11"/>
          </p:nvPr>
        </p:nvSpPr>
        <p:spPr/>
        <p:txBody>
          <a:bodyPr/>
          <a:lstStyle>
            <a:extLst/>
          </a:lstStyle>
          <a:p>
            <a:endParaRPr lang="uk-UA"/>
          </a:p>
        </p:txBody>
      </p:sp>
      <p:sp>
        <p:nvSpPr>
          <p:cNvPr id="9" name="Номер слайда 8"/>
          <p:cNvSpPr>
            <a:spLocks noGrp="1"/>
          </p:cNvSpPr>
          <p:nvPr>
            <p:ph type="sldNum" sz="quarter" idx="12"/>
          </p:nvPr>
        </p:nvSpPr>
        <p:spPr/>
        <p:txBody>
          <a:bodyPr/>
          <a:lstStyle>
            <a:extLst/>
          </a:lstStyle>
          <a:p>
            <a:fld id="{4326B1A9-B643-40AC-A57B-28B25C25C417}" type="slidenum">
              <a:rPr lang="uk-UA" smtClean="0"/>
              <a:t>‹#›</a:t>
            </a:fld>
            <a:endParaRPr lang="uk-U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320"/>
            <a:ext cx="7498080" cy="1143000"/>
          </a:xfrm>
        </p:spPr>
        <p:txBody>
          <a:bodyPr anchor="ctr"/>
          <a:lstStyle>
            <a:extLst/>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extLst/>
          </a:lstStyle>
          <a:p>
            <a:fld id="{5020B409-F777-4CD0-B978-DA36A8C924D5}" type="datetimeFigureOut">
              <a:rPr lang="uk-UA" smtClean="0"/>
              <a:t>28.08.2023</a:t>
            </a:fld>
            <a:endParaRPr lang="uk-UA"/>
          </a:p>
        </p:txBody>
      </p:sp>
      <p:sp>
        <p:nvSpPr>
          <p:cNvPr id="4" name="Нижний колонтитул 3"/>
          <p:cNvSpPr>
            <a:spLocks noGrp="1"/>
          </p:cNvSpPr>
          <p:nvPr>
            <p:ph type="ftr" sz="quarter" idx="11"/>
          </p:nvPr>
        </p:nvSpPr>
        <p:spPr/>
        <p:txBody>
          <a:bodyPr/>
          <a:lstStyle>
            <a:extLst/>
          </a:lstStyle>
          <a:p>
            <a:endParaRPr lang="uk-UA"/>
          </a:p>
        </p:txBody>
      </p:sp>
      <p:sp>
        <p:nvSpPr>
          <p:cNvPr id="5" name="Номер слайда 4"/>
          <p:cNvSpPr>
            <a:spLocks noGrp="1"/>
          </p:cNvSpPr>
          <p:nvPr>
            <p:ph type="sldNum" sz="quarter" idx="12"/>
          </p:nvPr>
        </p:nvSpPr>
        <p:spPr/>
        <p:txBody>
          <a:bodyPr/>
          <a:lstStyle>
            <a:extLst/>
          </a:lstStyle>
          <a:p>
            <a:fld id="{4326B1A9-B643-40AC-A57B-28B25C25C417}" type="slidenum">
              <a:rPr lang="uk-UA" smtClean="0"/>
              <a:t>‹#›</a:t>
            </a:fld>
            <a:endParaRPr lang="uk-U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5" name="Прямоугольник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Дата 1"/>
          <p:cNvSpPr>
            <a:spLocks noGrp="1"/>
          </p:cNvSpPr>
          <p:nvPr>
            <p:ph type="dt" sz="half" idx="10"/>
          </p:nvPr>
        </p:nvSpPr>
        <p:spPr/>
        <p:txBody>
          <a:bodyPr/>
          <a:lstStyle>
            <a:extLst/>
          </a:lstStyle>
          <a:p>
            <a:fld id="{5020B409-F777-4CD0-B978-DA36A8C924D5}" type="datetimeFigureOut">
              <a:rPr lang="uk-UA" smtClean="0"/>
              <a:t>28.08.2023</a:t>
            </a:fld>
            <a:endParaRPr lang="uk-UA"/>
          </a:p>
        </p:txBody>
      </p:sp>
      <p:sp>
        <p:nvSpPr>
          <p:cNvPr id="3" name="Нижний колонтитул 2"/>
          <p:cNvSpPr>
            <a:spLocks noGrp="1"/>
          </p:cNvSpPr>
          <p:nvPr>
            <p:ph type="ftr" sz="quarter" idx="11"/>
          </p:nvPr>
        </p:nvSpPr>
        <p:spPr/>
        <p:txBody>
          <a:bodyPr/>
          <a:lstStyle>
            <a:extLst/>
          </a:lstStyle>
          <a:p>
            <a:endParaRPr lang="uk-UA"/>
          </a:p>
        </p:txBody>
      </p:sp>
      <p:sp>
        <p:nvSpPr>
          <p:cNvPr id="4" name="Номер слайда 3"/>
          <p:cNvSpPr>
            <a:spLocks noGrp="1"/>
          </p:cNvSpPr>
          <p:nvPr>
            <p:ph type="sldNum" sz="quarter" idx="12"/>
          </p:nvPr>
        </p:nvSpPr>
        <p:spPr/>
        <p:txBody>
          <a:bodyPr/>
          <a:lstStyle>
            <a:extLst/>
          </a:lstStyle>
          <a:p>
            <a:fld id="{4326B1A9-B643-40AC-A57B-28B25C25C417}" type="slidenum">
              <a:rPr lang="uk-UA" smtClean="0"/>
              <a:t>‹#›</a:t>
            </a:fld>
            <a:endParaRPr lang="uk-UA"/>
          </a:p>
        </p:txBody>
      </p:sp>
      <p:sp>
        <p:nvSpPr>
          <p:cNvPr id="6" name="Прямоугольник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ru-RU" smtClean="0"/>
              <a:t>Образец текста</a:t>
            </a:r>
          </a:p>
        </p:txBody>
      </p:sp>
      <p:sp>
        <p:nvSpPr>
          <p:cNvPr id="4" name="Объект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5020B409-F777-4CD0-B978-DA36A8C924D5}" type="datetimeFigureOut">
              <a:rPr lang="uk-UA" smtClean="0"/>
              <a:t>28.08.2023</a:t>
            </a:fld>
            <a:endParaRPr lang="uk-UA"/>
          </a:p>
        </p:txBody>
      </p:sp>
      <p:sp>
        <p:nvSpPr>
          <p:cNvPr id="6" name="Нижний колонтитул 5"/>
          <p:cNvSpPr>
            <a:spLocks noGrp="1"/>
          </p:cNvSpPr>
          <p:nvPr>
            <p:ph type="ftr" sz="quarter" idx="11"/>
          </p:nvPr>
        </p:nvSpPr>
        <p:spPr/>
        <p:txBody>
          <a:bodyPr/>
          <a:lstStyle>
            <a:extLst/>
          </a:lstStyle>
          <a:p>
            <a:endParaRPr lang="uk-UA"/>
          </a:p>
        </p:txBody>
      </p:sp>
      <p:sp>
        <p:nvSpPr>
          <p:cNvPr id="7" name="Номер слайда 6"/>
          <p:cNvSpPr>
            <a:spLocks noGrp="1"/>
          </p:cNvSpPr>
          <p:nvPr>
            <p:ph type="sldNum" sz="quarter" idx="12"/>
          </p:nvPr>
        </p:nvSpPr>
        <p:spPr/>
        <p:txBody>
          <a:bodyPr/>
          <a:lstStyle>
            <a:extLst/>
          </a:lstStyle>
          <a:p>
            <a:fld id="{4326B1A9-B643-40AC-A57B-28B25C25C417}" type="slidenum">
              <a:rPr lang="uk-UA" smtClean="0"/>
              <a:t>‹#›</a:t>
            </a:fld>
            <a:endParaRPr lang="uk-U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extLst/>
          </a:lstStyle>
          <a:p>
            <a:fld id="{5020B409-F777-4CD0-B978-DA36A8C924D5}" type="datetimeFigureOut">
              <a:rPr lang="uk-UA" smtClean="0"/>
              <a:t>28.08.2023</a:t>
            </a:fld>
            <a:endParaRPr lang="uk-UA"/>
          </a:p>
        </p:txBody>
      </p:sp>
      <p:sp>
        <p:nvSpPr>
          <p:cNvPr id="6" name="Нижний колонтитул 5"/>
          <p:cNvSpPr>
            <a:spLocks noGrp="1"/>
          </p:cNvSpPr>
          <p:nvPr>
            <p:ph type="ftr" sz="quarter" idx="11"/>
          </p:nvPr>
        </p:nvSpPr>
        <p:spPr/>
        <p:txBody>
          <a:bodyPr/>
          <a:lstStyle>
            <a:extLst/>
          </a:lstStyle>
          <a:p>
            <a:endParaRPr lang="uk-UA"/>
          </a:p>
        </p:txBody>
      </p:sp>
      <p:sp>
        <p:nvSpPr>
          <p:cNvPr id="7" name="Номер слайда 6"/>
          <p:cNvSpPr>
            <a:spLocks noGrp="1"/>
          </p:cNvSpPr>
          <p:nvPr>
            <p:ph type="sldNum" sz="quarter" idx="12"/>
          </p:nvPr>
        </p:nvSpPr>
        <p:spPr/>
        <p:txBody>
          <a:bodyPr/>
          <a:lstStyle>
            <a:extLst/>
          </a:lstStyle>
          <a:p>
            <a:fld id="{4326B1A9-B643-40AC-A57B-28B25C25C417}" type="slidenum">
              <a:rPr lang="uk-UA" smtClean="0"/>
              <a:t>‹#›</a:t>
            </a:fld>
            <a:endParaRPr lang="uk-UA"/>
          </a:p>
        </p:txBody>
      </p:sp>
      <p:sp>
        <p:nvSpPr>
          <p:cNvPr id="8" name="Прямоугольник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Рисунок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ru-RU" smtClean="0"/>
              <a:t>Вставка рисунка</a:t>
            </a:r>
            <a:endParaRPr kumimoji="0" lang="en-US" dirty="0"/>
          </a:p>
        </p:txBody>
      </p:sp>
      <p:sp>
        <p:nvSpPr>
          <p:cNvPr id="9" name="Блок-схема: процесс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Блок-схема: процесс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Текст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ru-RU" smtClean="0"/>
              <a:t>Образец текста</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5020B409-F777-4CD0-B978-DA36A8C924D5}" type="datetimeFigureOut">
              <a:rPr lang="uk-UA" smtClean="0"/>
              <a:t>28.08.2023</a:t>
            </a:fld>
            <a:endParaRPr lang="uk-UA"/>
          </a:p>
        </p:txBody>
      </p:sp>
      <p:sp>
        <p:nvSpPr>
          <p:cNvPr id="5" name="Нижний колонтитул 4"/>
          <p:cNvSpPr>
            <a:spLocks noGrp="1"/>
          </p:cNvSpPr>
          <p:nvPr>
            <p:ph type="ftr" sz="quarter" idx="11"/>
          </p:nvPr>
        </p:nvSpPr>
        <p:spPr/>
        <p:txBody>
          <a:bodyPr/>
          <a:lstStyle>
            <a:extLst/>
          </a:lstStyle>
          <a:p>
            <a:endParaRPr lang="uk-UA"/>
          </a:p>
        </p:txBody>
      </p:sp>
      <p:sp>
        <p:nvSpPr>
          <p:cNvPr id="6" name="Номер слайда 5"/>
          <p:cNvSpPr>
            <a:spLocks noGrp="1"/>
          </p:cNvSpPr>
          <p:nvPr>
            <p:ph type="sldNum" sz="quarter" idx="12"/>
          </p:nvPr>
        </p:nvSpPr>
        <p:spPr/>
        <p:txBody>
          <a:bodyPr/>
          <a:lstStyle>
            <a:extLst/>
          </a:lstStyle>
          <a:p>
            <a:fld id="{4326B1A9-B643-40AC-A57B-28B25C25C417}" type="slidenum">
              <a:rPr lang="uk-UA" smtClean="0"/>
              <a:t>‹#›</a:t>
            </a:fld>
            <a:endParaRPr lang="uk-U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58000" y="274639"/>
            <a:ext cx="1828800" cy="5851525"/>
          </a:xfrm>
        </p:spPr>
        <p:txBody>
          <a:bodyPr vert="eaVert"/>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1143000" y="274640"/>
            <a:ext cx="5562600" cy="5851525"/>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5020B409-F777-4CD0-B978-DA36A8C924D5}" type="datetimeFigureOut">
              <a:rPr lang="uk-UA" smtClean="0"/>
              <a:t>28.08.2023</a:t>
            </a:fld>
            <a:endParaRPr lang="uk-UA"/>
          </a:p>
        </p:txBody>
      </p:sp>
      <p:sp>
        <p:nvSpPr>
          <p:cNvPr id="5" name="Нижний колонтитул 4"/>
          <p:cNvSpPr>
            <a:spLocks noGrp="1"/>
          </p:cNvSpPr>
          <p:nvPr>
            <p:ph type="ftr" sz="quarter" idx="11"/>
          </p:nvPr>
        </p:nvSpPr>
        <p:spPr/>
        <p:txBody>
          <a:bodyPr/>
          <a:lstStyle>
            <a:extLst/>
          </a:lstStyle>
          <a:p>
            <a:endParaRPr lang="uk-UA"/>
          </a:p>
        </p:txBody>
      </p:sp>
      <p:sp>
        <p:nvSpPr>
          <p:cNvPr id="6" name="Номер слайда 5"/>
          <p:cNvSpPr>
            <a:spLocks noGrp="1"/>
          </p:cNvSpPr>
          <p:nvPr>
            <p:ph type="sldNum" sz="quarter" idx="12"/>
          </p:nvPr>
        </p:nvSpPr>
        <p:spPr/>
        <p:txBody>
          <a:bodyPr/>
          <a:lstStyle>
            <a:extLst/>
          </a:lstStyle>
          <a:p>
            <a:fld id="{4326B1A9-B643-40AC-A57B-28B25C25C417}" type="slidenum">
              <a:rPr lang="uk-UA" smtClean="0"/>
              <a:t>‹#›</a:t>
            </a:fld>
            <a:endParaRPr lang="uk-UA"/>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14" name="Заголовок 13"/>
          <p:cNvSpPr>
            <a:spLocks noGrp="1"/>
          </p:cNvSpPr>
          <p:nvPr>
            <p:ph type="ctrTitle"/>
          </p:nvPr>
        </p:nvSpPr>
        <p:spPr>
          <a:xfrm>
            <a:off x="1432560" y="359898"/>
            <a:ext cx="7406640" cy="1472184"/>
          </a:xfrm>
        </p:spPr>
        <p:txBody>
          <a:bodyPr anchor="b"/>
          <a:lstStyle>
            <a:lvl1pPr algn="l">
              <a:defRPr/>
            </a:lvl1pPr>
            <a:extLst/>
          </a:lstStyle>
          <a:p>
            <a:r>
              <a:rPr kumimoji="0" lang="ru-RU" smtClean="0"/>
              <a:t>Образец заголовка</a:t>
            </a:r>
            <a:endParaRPr kumimoji="0" lang="en-US"/>
          </a:p>
        </p:txBody>
      </p:sp>
      <p:sp>
        <p:nvSpPr>
          <p:cNvPr id="22" name="Подзаголовок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sp>
        <p:nvSpPr>
          <p:cNvPr id="7" name="Дата 6"/>
          <p:cNvSpPr>
            <a:spLocks noGrp="1"/>
          </p:cNvSpPr>
          <p:nvPr>
            <p:ph type="dt" sz="half" idx="10"/>
          </p:nvPr>
        </p:nvSpPr>
        <p:spPr/>
        <p:txBody>
          <a:bodyPr/>
          <a:lstStyle>
            <a:extLst/>
          </a:lstStyle>
          <a:p>
            <a:fld id="{106C2D9E-7734-472C-97A7-2F7BF3182290}" type="datetimeFigureOut">
              <a:rPr lang="uk-UA" smtClean="0">
                <a:solidFill>
                  <a:srgbClr val="C9C2D1">
                    <a:shade val="50000"/>
                    <a:satMod val="200000"/>
                  </a:srgbClr>
                </a:solidFill>
              </a:rPr>
              <a:pPr/>
              <a:t>28.08.2023</a:t>
            </a:fld>
            <a:endParaRPr lang="uk-UA">
              <a:solidFill>
                <a:srgbClr val="C9C2D1">
                  <a:shade val="50000"/>
                  <a:satMod val="200000"/>
                </a:srgbClr>
              </a:solidFill>
            </a:endParaRPr>
          </a:p>
        </p:txBody>
      </p:sp>
      <p:sp>
        <p:nvSpPr>
          <p:cNvPr id="20" name="Нижний колонтитул 19"/>
          <p:cNvSpPr>
            <a:spLocks noGrp="1"/>
          </p:cNvSpPr>
          <p:nvPr>
            <p:ph type="ftr" sz="quarter" idx="11"/>
          </p:nvPr>
        </p:nvSpPr>
        <p:spPr/>
        <p:txBody>
          <a:bodyPr/>
          <a:lstStyle>
            <a:extLst/>
          </a:lstStyle>
          <a:p>
            <a:endParaRPr lang="uk-UA">
              <a:solidFill>
                <a:srgbClr val="C9C2D1">
                  <a:shade val="50000"/>
                  <a:satMod val="200000"/>
                </a:srgbClr>
              </a:solidFill>
            </a:endParaRPr>
          </a:p>
        </p:txBody>
      </p:sp>
      <p:sp>
        <p:nvSpPr>
          <p:cNvPr id="10" name="Номер слайда 9"/>
          <p:cNvSpPr>
            <a:spLocks noGrp="1"/>
          </p:cNvSpPr>
          <p:nvPr>
            <p:ph type="sldNum" sz="quarter" idx="12"/>
          </p:nvPr>
        </p:nvSpPr>
        <p:spPr/>
        <p:txBody>
          <a:bodyPr/>
          <a:lstStyle>
            <a:extLst/>
          </a:lstStyle>
          <a:p>
            <a:fld id="{1D8B3882-7E49-4464-8C05-08FE7DABAD0B}" type="slidenum">
              <a:rPr lang="uk-UA" smtClean="0">
                <a:solidFill>
                  <a:srgbClr val="C9C2D1">
                    <a:shade val="50000"/>
                    <a:satMod val="200000"/>
                  </a:srgbClr>
                </a:solidFill>
              </a:rPr>
              <a:pPr/>
              <a:t>‹#›</a:t>
            </a:fld>
            <a:endParaRPr lang="uk-UA">
              <a:solidFill>
                <a:srgbClr val="C9C2D1">
                  <a:shade val="50000"/>
                  <a:satMod val="200000"/>
                </a:srgbClr>
              </a:solidFill>
            </a:endParaRPr>
          </a:p>
        </p:txBody>
      </p:sp>
      <p:sp>
        <p:nvSpPr>
          <p:cNvPr id="8" name="Овал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a:endParaRPr lang="en-US">
              <a:solidFill>
                <a:prstClr val="black"/>
              </a:solidFill>
            </a:endParaRPr>
          </a:p>
        </p:txBody>
      </p:sp>
      <p:sp>
        <p:nvSpPr>
          <p:cNvPr id="9" name="Овал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a:endParaRPr lang="en-US">
              <a:solidFill>
                <a:prstClr val="black"/>
              </a:solidFill>
            </a:endParaRPr>
          </a:p>
        </p:txBody>
      </p:sp>
    </p:spTree>
    <p:extLst>
      <p:ext uri="{BB962C8B-B14F-4D97-AF65-F5344CB8AC3E}">
        <p14:creationId xmlns:p14="http://schemas.microsoft.com/office/powerpoint/2010/main" val="42550011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Объект 2"/>
          <p:cNvSpPr>
            <a:spLocks noGrp="1"/>
          </p:cNvSpPr>
          <p:nvPr>
            <p:ph idx="1"/>
          </p:nvPr>
        </p:nvSpPr>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106C2D9E-7734-472C-97A7-2F7BF3182290}" type="datetimeFigureOut">
              <a:rPr lang="uk-UA" smtClean="0">
                <a:solidFill>
                  <a:srgbClr val="C9C2D1">
                    <a:shade val="50000"/>
                    <a:satMod val="200000"/>
                  </a:srgbClr>
                </a:solidFill>
              </a:rPr>
              <a:pPr/>
              <a:t>28.08.2023</a:t>
            </a:fld>
            <a:endParaRPr lang="uk-UA">
              <a:solidFill>
                <a:srgbClr val="C9C2D1">
                  <a:shade val="50000"/>
                  <a:satMod val="200000"/>
                </a:srgbClr>
              </a:solidFill>
            </a:endParaRPr>
          </a:p>
        </p:txBody>
      </p:sp>
      <p:sp>
        <p:nvSpPr>
          <p:cNvPr id="5" name="Нижний колонтитул 4"/>
          <p:cNvSpPr>
            <a:spLocks noGrp="1"/>
          </p:cNvSpPr>
          <p:nvPr>
            <p:ph type="ftr" sz="quarter" idx="11"/>
          </p:nvPr>
        </p:nvSpPr>
        <p:spPr/>
        <p:txBody>
          <a:bodyPr/>
          <a:lstStyle>
            <a:extLst/>
          </a:lstStyle>
          <a:p>
            <a:endParaRPr lang="uk-UA">
              <a:solidFill>
                <a:srgbClr val="C9C2D1">
                  <a:shade val="50000"/>
                  <a:satMod val="200000"/>
                </a:srgbClr>
              </a:solidFill>
            </a:endParaRPr>
          </a:p>
        </p:txBody>
      </p:sp>
      <p:sp>
        <p:nvSpPr>
          <p:cNvPr id="6" name="Номер слайда 5"/>
          <p:cNvSpPr>
            <a:spLocks noGrp="1"/>
          </p:cNvSpPr>
          <p:nvPr>
            <p:ph type="sldNum" sz="quarter" idx="12"/>
          </p:nvPr>
        </p:nvSpPr>
        <p:spPr/>
        <p:txBody>
          <a:bodyPr/>
          <a:lstStyle>
            <a:extLst/>
          </a:lstStyle>
          <a:p>
            <a:fld id="{1D8B3882-7E49-4464-8C05-08FE7DABAD0B}" type="slidenum">
              <a:rPr lang="uk-UA" smtClean="0">
                <a:solidFill>
                  <a:srgbClr val="C9C2D1">
                    <a:shade val="50000"/>
                    <a:satMod val="200000"/>
                  </a:srgbClr>
                </a:solidFill>
              </a:rPr>
              <a:pPr/>
              <a:t>‹#›</a:t>
            </a:fld>
            <a:endParaRPr lang="uk-UA">
              <a:solidFill>
                <a:srgbClr val="C9C2D1">
                  <a:shade val="50000"/>
                  <a:satMod val="200000"/>
                </a:srgbClr>
              </a:solidFill>
            </a:endParaRPr>
          </a:p>
        </p:txBody>
      </p:sp>
    </p:spTree>
    <p:extLst>
      <p:ext uri="{BB962C8B-B14F-4D97-AF65-F5344CB8AC3E}">
        <p14:creationId xmlns:p14="http://schemas.microsoft.com/office/powerpoint/2010/main" val="16358188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7" name="Прямоугольник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2" name="Заголовок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extLst/>
          </a:lstStyle>
          <a:p>
            <a:fld id="{106C2D9E-7734-472C-97A7-2F7BF3182290}" type="datetimeFigureOut">
              <a:rPr lang="uk-UA" smtClean="0">
                <a:solidFill>
                  <a:srgbClr val="C9C2D1">
                    <a:shade val="50000"/>
                    <a:satMod val="200000"/>
                  </a:srgbClr>
                </a:solidFill>
              </a:rPr>
              <a:pPr/>
              <a:t>28.08.2023</a:t>
            </a:fld>
            <a:endParaRPr lang="uk-UA">
              <a:solidFill>
                <a:srgbClr val="C9C2D1">
                  <a:shade val="50000"/>
                  <a:satMod val="200000"/>
                </a:srgbClr>
              </a:solidFill>
            </a:endParaRPr>
          </a:p>
        </p:txBody>
      </p:sp>
      <p:sp>
        <p:nvSpPr>
          <p:cNvPr id="5" name="Нижний колонтитул 4"/>
          <p:cNvSpPr>
            <a:spLocks noGrp="1"/>
          </p:cNvSpPr>
          <p:nvPr>
            <p:ph type="ftr" sz="quarter" idx="11"/>
          </p:nvPr>
        </p:nvSpPr>
        <p:spPr/>
        <p:txBody>
          <a:bodyPr/>
          <a:lstStyle>
            <a:extLst/>
          </a:lstStyle>
          <a:p>
            <a:endParaRPr lang="uk-UA">
              <a:solidFill>
                <a:srgbClr val="C9C2D1">
                  <a:shade val="50000"/>
                  <a:satMod val="200000"/>
                </a:srgbClr>
              </a:solidFill>
            </a:endParaRPr>
          </a:p>
        </p:txBody>
      </p:sp>
      <p:sp>
        <p:nvSpPr>
          <p:cNvPr id="6" name="Номер слайда 5"/>
          <p:cNvSpPr>
            <a:spLocks noGrp="1"/>
          </p:cNvSpPr>
          <p:nvPr>
            <p:ph type="sldNum" sz="quarter" idx="12"/>
          </p:nvPr>
        </p:nvSpPr>
        <p:spPr/>
        <p:txBody>
          <a:bodyPr/>
          <a:lstStyle>
            <a:extLst/>
          </a:lstStyle>
          <a:p>
            <a:fld id="{1D8B3882-7E49-4464-8C05-08FE7DABAD0B}" type="slidenum">
              <a:rPr lang="uk-UA" smtClean="0">
                <a:solidFill>
                  <a:srgbClr val="C9C2D1">
                    <a:shade val="50000"/>
                    <a:satMod val="200000"/>
                  </a:srgbClr>
                </a:solidFill>
              </a:rPr>
              <a:pPr/>
              <a:t>‹#›</a:t>
            </a:fld>
            <a:endParaRPr lang="uk-UA">
              <a:solidFill>
                <a:srgbClr val="C9C2D1">
                  <a:shade val="50000"/>
                  <a:satMod val="200000"/>
                </a:srgbClr>
              </a:solidFill>
            </a:endParaRPr>
          </a:p>
        </p:txBody>
      </p:sp>
      <p:sp>
        <p:nvSpPr>
          <p:cNvPr id="10" name="Прямоугольник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8" name="Овал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a:endParaRPr lang="en-US">
              <a:solidFill>
                <a:prstClr val="black"/>
              </a:solidFill>
            </a:endParaRPr>
          </a:p>
        </p:txBody>
      </p:sp>
      <p:sp>
        <p:nvSpPr>
          <p:cNvPr id="9" name="Овал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a:endParaRPr lang="en-US">
              <a:solidFill>
                <a:prstClr val="black"/>
              </a:solidFill>
            </a:endParaRPr>
          </a:p>
        </p:txBody>
      </p:sp>
    </p:spTree>
    <p:extLst>
      <p:ext uri="{BB962C8B-B14F-4D97-AF65-F5344CB8AC3E}">
        <p14:creationId xmlns:p14="http://schemas.microsoft.com/office/powerpoint/2010/main" val="100880090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320"/>
            <a:ext cx="7498080" cy="1143000"/>
          </a:xfrm>
        </p:spPr>
        <p:txBody>
          <a:bodyPr/>
          <a:lstStyle>
            <a:extLst/>
          </a:lstStyle>
          <a:p>
            <a:r>
              <a:rPr kumimoji="0" lang="ru-RU" smtClean="0"/>
              <a:t>Образец заголовка</a:t>
            </a:r>
            <a:endParaRPr kumimoji="0" lang="en-US"/>
          </a:p>
        </p:txBody>
      </p:sp>
      <p:sp>
        <p:nvSpPr>
          <p:cNvPr id="3" name="Объект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Объект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106C2D9E-7734-472C-97A7-2F7BF3182290}" type="datetimeFigureOut">
              <a:rPr lang="uk-UA" smtClean="0">
                <a:solidFill>
                  <a:srgbClr val="C9C2D1">
                    <a:shade val="50000"/>
                    <a:satMod val="200000"/>
                  </a:srgbClr>
                </a:solidFill>
              </a:rPr>
              <a:pPr/>
              <a:t>28.08.2023</a:t>
            </a:fld>
            <a:endParaRPr lang="uk-UA">
              <a:solidFill>
                <a:srgbClr val="C9C2D1">
                  <a:shade val="50000"/>
                  <a:satMod val="200000"/>
                </a:srgbClr>
              </a:solidFill>
            </a:endParaRPr>
          </a:p>
        </p:txBody>
      </p:sp>
      <p:sp>
        <p:nvSpPr>
          <p:cNvPr id="6" name="Нижний колонтитул 5"/>
          <p:cNvSpPr>
            <a:spLocks noGrp="1"/>
          </p:cNvSpPr>
          <p:nvPr>
            <p:ph type="ftr" sz="quarter" idx="11"/>
          </p:nvPr>
        </p:nvSpPr>
        <p:spPr/>
        <p:txBody>
          <a:bodyPr/>
          <a:lstStyle>
            <a:extLst/>
          </a:lstStyle>
          <a:p>
            <a:endParaRPr lang="uk-UA">
              <a:solidFill>
                <a:srgbClr val="C9C2D1">
                  <a:shade val="50000"/>
                  <a:satMod val="200000"/>
                </a:srgbClr>
              </a:solidFill>
            </a:endParaRPr>
          </a:p>
        </p:txBody>
      </p:sp>
      <p:sp>
        <p:nvSpPr>
          <p:cNvPr id="7" name="Номер слайда 6"/>
          <p:cNvSpPr>
            <a:spLocks noGrp="1"/>
          </p:cNvSpPr>
          <p:nvPr>
            <p:ph type="sldNum" sz="quarter" idx="12"/>
          </p:nvPr>
        </p:nvSpPr>
        <p:spPr/>
        <p:txBody>
          <a:bodyPr/>
          <a:lstStyle>
            <a:extLst/>
          </a:lstStyle>
          <a:p>
            <a:fld id="{1D8B3882-7E49-4464-8C05-08FE7DABAD0B}" type="slidenum">
              <a:rPr lang="uk-UA" smtClean="0">
                <a:solidFill>
                  <a:srgbClr val="C9C2D1">
                    <a:shade val="50000"/>
                    <a:satMod val="200000"/>
                  </a:srgbClr>
                </a:solidFill>
              </a:rPr>
              <a:pPr/>
              <a:t>‹#›</a:t>
            </a:fld>
            <a:endParaRPr lang="uk-UA">
              <a:solidFill>
                <a:srgbClr val="C9C2D1">
                  <a:shade val="50000"/>
                  <a:satMod val="200000"/>
                </a:srgbClr>
              </a:solidFill>
            </a:endParaRPr>
          </a:p>
        </p:txBody>
      </p:sp>
    </p:spTree>
    <p:extLst>
      <p:ext uri="{BB962C8B-B14F-4D97-AF65-F5344CB8AC3E}">
        <p14:creationId xmlns:p14="http://schemas.microsoft.com/office/powerpoint/2010/main" val="120154597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Объект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Объект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fld id="{106C2D9E-7734-472C-97A7-2F7BF3182290}" type="datetimeFigureOut">
              <a:rPr lang="uk-UA" smtClean="0">
                <a:solidFill>
                  <a:srgbClr val="C9C2D1">
                    <a:shade val="50000"/>
                    <a:satMod val="200000"/>
                  </a:srgbClr>
                </a:solidFill>
              </a:rPr>
              <a:pPr/>
              <a:t>28.08.2023</a:t>
            </a:fld>
            <a:endParaRPr lang="uk-UA">
              <a:solidFill>
                <a:srgbClr val="C9C2D1">
                  <a:shade val="50000"/>
                  <a:satMod val="200000"/>
                </a:srgbClr>
              </a:solidFill>
            </a:endParaRPr>
          </a:p>
        </p:txBody>
      </p:sp>
      <p:sp>
        <p:nvSpPr>
          <p:cNvPr id="8" name="Нижний колонтитул 7"/>
          <p:cNvSpPr>
            <a:spLocks noGrp="1"/>
          </p:cNvSpPr>
          <p:nvPr>
            <p:ph type="ftr" sz="quarter" idx="11"/>
          </p:nvPr>
        </p:nvSpPr>
        <p:spPr/>
        <p:txBody>
          <a:bodyPr/>
          <a:lstStyle>
            <a:extLst/>
          </a:lstStyle>
          <a:p>
            <a:endParaRPr lang="uk-UA">
              <a:solidFill>
                <a:srgbClr val="C9C2D1">
                  <a:shade val="50000"/>
                  <a:satMod val="200000"/>
                </a:srgbClr>
              </a:solidFill>
            </a:endParaRPr>
          </a:p>
        </p:txBody>
      </p:sp>
      <p:sp>
        <p:nvSpPr>
          <p:cNvPr id="9" name="Номер слайда 8"/>
          <p:cNvSpPr>
            <a:spLocks noGrp="1"/>
          </p:cNvSpPr>
          <p:nvPr>
            <p:ph type="sldNum" sz="quarter" idx="12"/>
          </p:nvPr>
        </p:nvSpPr>
        <p:spPr/>
        <p:txBody>
          <a:bodyPr/>
          <a:lstStyle>
            <a:extLst/>
          </a:lstStyle>
          <a:p>
            <a:fld id="{1D8B3882-7E49-4464-8C05-08FE7DABAD0B}" type="slidenum">
              <a:rPr lang="uk-UA" smtClean="0">
                <a:solidFill>
                  <a:srgbClr val="C9C2D1">
                    <a:shade val="50000"/>
                    <a:satMod val="200000"/>
                  </a:srgbClr>
                </a:solidFill>
              </a:rPr>
              <a:pPr/>
              <a:t>‹#›</a:t>
            </a:fld>
            <a:endParaRPr lang="uk-UA">
              <a:solidFill>
                <a:srgbClr val="C9C2D1">
                  <a:shade val="50000"/>
                  <a:satMod val="200000"/>
                </a:srgbClr>
              </a:solidFill>
            </a:endParaRPr>
          </a:p>
        </p:txBody>
      </p:sp>
    </p:spTree>
    <p:extLst>
      <p:ext uri="{BB962C8B-B14F-4D97-AF65-F5344CB8AC3E}">
        <p14:creationId xmlns:p14="http://schemas.microsoft.com/office/powerpoint/2010/main" val="28979152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320"/>
            <a:ext cx="7498080" cy="1143000"/>
          </a:xfrm>
        </p:spPr>
        <p:txBody>
          <a:bodyPr anchor="ctr"/>
          <a:lstStyle>
            <a:extLst/>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extLst/>
          </a:lstStyle>
          <a:p>
            <a:fld id="{106C2D9E-7734-472C-97A7-2F7BF3182290}" type="datetimeFigureOut">
              <a:rPr lang="uk-UA" smtClean="0">
                <a:solidFill>
                  <a:srgbClr val="C9C2D1">
                    <a:shade val="50000"/>
                    <a:satMod val="200000"/>
                  </a:srgbClr>
                </a:solidFill>
              </a:rPr>
              <a:pPr/>
              <a:t>28.08.2023</a:t>
            </a:fld>
            <a:endParaRPr lang="uk-UA">
              <a:solidFill>
                <a:srgbClr val="C9C2D1">
                  <a:shade val="50000"/>
                  <a:satMod val="200000"/>
                </a:srgbClr>
              </a:solidFill>
            </a:endParaRPr>
          </a:p>
        </p:txBody>
      </p:sp>
      <p:sp>
        <p:nvSpPr>
          <p:cNvPr id="4" name="Нижний колонтитул 3"/>
          <p:cNvSpPr>
            <a:spLocks noGrp="1"/>
          </p:cNvSpPr>
          <p:nvPr>
            <p:ph type="ftr" sz="quarter" idx="11"/>
          </p:nvPr>
        </p:nvSpPr>
        <p:spPr/>
        <p:txBody>
          <a:bodyPr/>
          <a:lstStyle>
            <a:extLst/>
          </a:lstStyle>
          <a:p>
            <a:endParaRPr lang="uk-UA">
              <a:solidFill>
                <a:srgbClr val="C9C2D1">
                  <a:shade val="50000"/>
                  <a:satMod val="200000"/>
                </a:srgbClr>
              </a:solidFill>
            </a:endParaRPr>
          </a:p>
        </p:txBody>
      </p:sp>
      <p:sp>
        <p:nvSpPr>
          <p:cNvPr id="5" name="Номер слайда 4"/>
          <p:cNvSpPr>
            <a:spLocks noGrp="1"/>
          </p:cNvSpPr>
          <p:nvPr>
            <p:ph type="sldNum" sz="quarter" idx="12"/>
          </p:nvPr>
        </p:nvSpPr>
        <p:spPr/>
        <p:txBody>
          <a:bodyPr/>
          <a:lstStyle>
            <a:extLst/>
          </a:lstStyle>
          <a:p>
            <a:fld id="{1D8B3882-7E49-4464-8C05-08FE7DABAD0B}" type="slidenum">
              <a:rPr lang="uk-UA" smtClean="0">
                <a:solidFill>
                  <a:srgbClr val="C9C2D1">
                    <a:shade val="50000"/>
                    <a:satMod val="200000"/>
                  </a:srgbClr>
                </a:solidFill>
              </a:rPr>
              <a:pPr/>
              <a:t>‹#›</a:t>
            </a:fld>
            <a:endParaRPr lang="uk-UA">
              <a:solidFill>
                <a:srgbClr val="C9C2D1">
                  <a:shade val="50000"/>
                  <a:satMod val="200000"/>
                </a:srgbClr>
              </a:solidFill>
            </a:endParaRPr>
          </a:p>
        </p:txBody>
      </p:sp>
    </p:spTree>
    <p:extLst>
      <p:ext uri="{BB962C8B-B14F-4D97-AF65-F5344CB8AC3E}">
        <p14:creationId xmlns:p14="http://schemas.microsoft.com/office/powerpoint/2010/main" val="313027446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5" name="Прямоугольник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2" name="Дата 1"/>
          <p:cNvSpPr>
            <a:spLocks noGrp="1"/>
          </p:cNvSpPr>
          <p:nvPr>
            <p:ph type="dt" sz="half" idx="10"/>
          </p:nvPr>
        </p:nvSpPr>
        <p:spPr/>
        <p:txBody>
          <a:bodyPr/>
          <a:lstStyle>
            <a:extLst/>
          </a:lstStyle>
          <a:p>
            <a:fld id="{106C2D9E-7734-472C-97A7-2F7BF3182290}" type="datetimeFigureOut">
              <a:rPr lang="uk-UA" smtClean="0">
                <a:solidFill>
                  <a:srgbClr val="C9C2D1">
                    <a:shade val="50000"/>
                    <a:satMod val="200000"/>
                  </a:srgbClr>
                </a:solidFill>
              </a:rPr>
              <a:pPr/>
              <a:t>28.08.2023</a:t>
            </a:fld>
            <a:endParaRPr lang="uk-UA">
              <a:solidFill>
                <a:srgbClr val="C9C2D1">
                  <a:shade val="50000"/>
                  <a:satMod val="200000"/>
                </a:srgbClr>
              </a:solidFill>
            </a:endParaRPr>
          </a:p>
        </p:txBody>
      </p:sp>
      <p:sp>
        <p:nvSpPr>
          <p:cNvPr id="3" name="Нижний колонтитул 2"/>
          <p:cNvSpPr>
            <a:spLocks noGrp="1"/>
          </p:cNvSpPr>
          <p:nvPr>
            <p:ph type="ftr" sz="quarter" idx="11"/>
          </p:nvPr>
        </p:nvSpPr>
        <p:spPr/>
        <p:txBody>
          <a:bodyPr/>
          <a:lstStyle>
            <a:extLst/>
          </a:lstStyle>
          <a:p>
            <a:endParaRPr lang="uk-UA">
              <a:solidFill>
                <a:srgbClr val="C9C2D1">
                  <a:shade val="50000"/>
                  <a:satMod val="200000"/>
                </a:srgbClr>
              </a:solidFill>
            </a:endParaRPr>
          </a:p>
        </p:txBody>
      </p:sp>
      <p:sp>
        <p:nvSpPr>
          <p:cNvPr id="4" name="Номер слайда 3"/>
          <p:cNvSpPr>
            <a:spLocks noGrp="1"/>
          </p:cNvSpPr>
          <p:nvPr>
            <p:ph type="sldNum" sz="quarter" idx="12"/>
          </p:nvPr>
        </p:nvSpPr>
        <p:spPr/>
        <p:txBody>
          <a:bodyPr/>
          <a:lstStyle>
            <a:extLst/>
          </a:lstStyle>
          <a:p>
            <a:fld id="{1D8B3882-7E49-4464-8C05-08FE7DABAD0B}" type="slidenum">
              <a:rPr lang="uk-UA" smtClean="0">
                <a:solidFill>
                  <a:srgbClr val="C9C2D1">
                    <a:shade val="50000"/>
                    <a:satMod val="200000"/>
                  </a:srgbClr>
                </a:solidFill>
              </a:rPr>
              <a:pPr/>
              <a:t>‹#›</a:t>
            </a:fld>
            <a:endParaRPr lang="uk-UA">
              <a:solidFill>
                <a:srgbClr val="C9C2D1">
                  <a:shade val="50000"/>
                  <a:satMod val="200000"/>
                </a:srgbClr>
              </a:solidFill>
            </a:endParaRPr>
          </a:p>
        </p:txBody>
      </p:sp>
      <p:sp>
        <p:nvSpPr>
          <p:cNvPr id="6" name="Прямоугольник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Tree>
    <p:extLst>
      <p:ext uri="{BB962C8B-B14F-4D97-AF65-F5344CB8AC3E}">
        <p14:creationId xmlns:p14="http://schemas.microsoft.com/office/powerpoint/2010/main" val="117434616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ru-RU" smtClean="0"/>
              <a:t>Образец текста</a:t>
            </a:r>
          </a:p>
        </p:txBody>
      </p:sp>
      <p:sp>
        <p:nvSpPr>
          <p:cNvPr id="4" name="Объект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106C2D9E-7734-472C-97A7-2F7BF3182290}" type="datetimeFigureOut">
              <a:rPr lang="uk-UA" smtClean="0">
                <a:solidFill>
                  <a:srgbClr val="C9C2D1">
                    <a:shade val="50000"/>
                    <a:satMod val="200000"/>
                  </a:srgbClr>
                </a:solidFill>
              </a:rPr>
              <a:pPr/>
              <a:t>28.08.2023</a:t>
            </a:fld>
            <a:endParaRPr lang="uk-UA">
              <a:solidFill>
                <a:srgbClr val="C9C2D1">
                  <a:shade val="50000"/>
                  <a:satMod val="200000"/>
                </a:srgbClr>
              </a:solidFill>
            </a:endParaRPr>
          </a:p>
        </p:txBody>
      </p:sp>
      <p:sp>
        <p:nvSpPr>
          <p:cNvPr id="6" name="Нижний колонтитул 5"/>
          <p:cNvSpPr>
            <a:spLocks noGrp="1"/>
          </p:cNvSpPr>
          <p:nvPr>
            <p:ph type="ftr" sz="quarter" idx="11"/>
          </p:nvPr>
        </p:nvSpPr>
        <p:spPr/>
        <p:txBody>
          <a:bodyPr/>
          <a:lstStyle>
            <a:extLst/>
          </a:lstStyle>
          <a:p>
            <a:endParaRPr lang="uk-UA">
              <a:solidFill>
                <a:srgbClr val="C9C2D1">
                  <a:shade val="50000"/>
                  <a:satMod val="200000"/>
                </a:srgbClr>
              </a:solidFill>
            </a:endParaRPr>
          </a:p>
        </p:txBody>
      </p:sp>
      <p:sp>
        <p:nvSpPr>
          <p:cNvPr id="7" name="Номер слайда 6"/>
          <p:cNvSpPr>
            <a:spLocks noGrp="1"/>
          </p:cNvSpPr>
          <p:nvPr>
            <p:ph type="sldNum" sz="quarter" idx="12"/>
          </p:nvPr>
        </p:nvSpPr>
        <p:spPr/>
        <p:txBody>
          <a:bodyPr/>
          <a:lstStyle>
            <a:extLst/>
          </a:lstStyle>
          <a:p>
            <a:fld id="{1D8B3882-7E49-4464-8C05-08FE7DABAD0B}" type="slidenum">
              <a:rPr lang="uk-UA" smtClean="0">
                <a:solidFill>
                  <a:srgbClr val="C9C2D1">
                    <a:shade val="50000"/>
                    <a:satMod val="200000"/>
                  </a:srgbClr>
                </a:solidFill>
              </a:rPr>
              <a:pPr/>
              <a:t>‹#›</a:t>
            </a:fld>
            <a:endParaRPr lang="uk-UA">
              <a:solidFill>
                <a:srgbClr val="C9C2D1">
                  <a:shade val="50000"/>
                  <a:satMod val="200000"/>
                </a:srgbClr>
              </a:solidFill>
            </a:endParaRPr>
          </a:p>
        </p:txBody>
      </p:sp>
    </p:spTree>
    <p:extLst>
      <p:ext uri="{BB962C8B-B14F-4D97-AF65-F5344CB8AC3E}">
        <p14:creationId xmlns:p14="http://schemas.microsoft.com/office/powerpoint/2010/main" val="393274761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extLst/>
          </a:lstStyle>
          <a:p>
            <a:fld id="{106C2D9E-7734-472C-97A7-2F7BF3182290}" type="datetimeFigureOut">
              <a:rPr lang="uk-UA" smtClean="0">
                <a:solidFill>
                  <a:srgbClr val="C9C2D1">
                    <a:shade val="50000"/>
                    <a:satMod val="200000"/>
                  </a:srgbClr>
                </a:solidFill>
              </a:rPr>
              <a:pPr/>
              <a:t>28.08.2023</a:t>
            </a:fld>
            <a:endParaRPr lang="uk-UA">
              <a:solidFill>
                <a:srgbClr val="C9C2D1">
                  <a:shade val="50000"/>
                  <a:satMod val="200000"/>
                </a:srgbClr>
              </a:solidFill>
            </a:endParaRPr>
          </a:p>
        </p:txBody>
      </p:sp>
      <p:sp>
        <p:nvSpPr>
          <p:cNvPr id="6" name="Нижний колонтитул 5"/>
          <p:cNvSpPr>
            <a:spLocks noGrp="1"/>
          </p:cNvSpPr>
          <p:nvPr>
            <p:ph type="ftr" sz="quarter" idx="11"/>
          </p:nvPr>
        </p:nvSpPr>
        <p:spPr/>
        <p:txBody>
          <a:bodyPr/>
          <a:lstStyle>
            <a:extLst/>
          </a:lstStyle>
          <a:p>
            <a:endParaRPr lang="uk-UA">
              <a:solidFill>
                <a:srgbClr val="C9C2D1">
                  <a:shade val="50000"/>
                  <a:satMod val="200000"/>
                </a:srgbClr>
              </a:solidFill>
            </a:endParaRPr>
          </a:p>
        </p:txBody>
      </p:sp>
      <p:sp>
        <p:nvSpPr>
          <p:cNvPr id="7" name="Номер слайда 6"/>
          <p:cNvSpPr>
            <a:spLocks noGrp="1"/>
          </p:cNvSpPr>
          <p:nvPr>
            <p:ph type="sldNum" sz="quarter" idx="12"/>
          </p:nvPr>
        </p:nvSpPr>
        <p:spPr/>
        <p:txBody>
          <a:bodyPr/>
          <a:lstStyle>
            <a:extLst/>
          </a:lstStyle>
          <a:p>
            <a:fld id="{1D8B3882-7E49-4464-8C05-08FE7DABAD0B}" type="slidenum">
              <a:rPr lang="uk-UA" smtClean="0">
                <a:solidFill>
                  <a:srgbClr val="C9C2D1">
                    <a:shade val="50000"/>
                    <a:satMod val="200000"/>
                  </a:srgbClr>
                </a:solidFill>
              </a:rPr>
              <a:pPr/>
              <a:t>‹#›</a:t>
            </a:fld>
            <a:endParaRPr lang="uk-UA">
              <a:solidFill>
                <a:srgbClr val="C9C2D1">
                  <a:shade val="50000"/>
                  <a:satMod val="200000"/>
                </a:srgbClr>
              </a:solidFill>
            </a:endParaRPr>
          </a:p>
        </p:txBody>
      </p:sp>
      <p:sp>
        <p:nvSpPr>
          <p:cNvPr id="8" name="Прямоугольник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indent="-283464">
              <a:lnSpc>
                <a:spcPts val="3000"/>
              </a:lnSpc>
              <a:spcBef>
                <a:spcPts val="600"/>
              </a:spcBef>
              <a:buClr>
                <a:srgbClr val="CEB966"/>
              </a:buClr>
              <a:buSzPct val="80000"/>
              <a:buFont typeface="Wingdings 2"/>
              <a:buNone/>
            </a:pPr>
            <a:endParaRPr lang="en-US" sz="3200">
              <a:solidFill>
                <a:prstClr val="black"/>
              </a:solidFill>
            </a:endParaRPr>
          </a:p>
        </p:txBody>
      </p:sp>
      <p:sp>
        <p:nvSpPr>
          <p:cNvPr id="3" name="Рисунок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ru-RU" smtClean="0"/>
              <a:t>Вставка рисунка</a:t>
            </a:r>
            <a:endParaRPr kumimoji="0" lang="en-US" dirty="0"/>
          </a:p>
        </p:txBody>
      </p:sp>
      <p:sp>
        <p:nvSpPr>
          <p:cNvPr id="9" name="Блок-схема: процесс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10" name="Блок-схема: процесс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dirty="0">
              <a:solidFill>
                <a:prstClr val="white"/>
              </a:solidFill>
            </a:endParaRPr>
          </a:p>
        </p:txBody>
      </p:sp>
      <p:sp>
        <p:nvSpPr>
          <p:cNvPr id="4" name="Текст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ru-RU" smtClean="0"/>
              <a:t>Образец текста</a:t>
            </a:r>
          </a:p>
        </p:txBody>
      </p:sp>
    </p:spTree>
    <p:extLst>
      <p:ext uri="{BB962C8B-B14F-4D97-AF65-F5344CB8AC3E}">
        <p14:creationId xmlns:p14="http://schemas.microsoft.com/office/powerpoint/2010/main" val="350671261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106C2D9E-7734-472C-97A7-2F7BF3182290}" type="datetimeFigureOut">
              <a:rPr lang="uk-UA" smtClean="0">
                <a:solidFill>
                  <a:srgbClr val="C9C2D1">
                    <a:shade val="50000"/>
                    <a:satMod val="200000"/>
                  </a:srgbClr>
                </a:solidFill>
              </a:rPr>
              <a:pPr/>
              <a:t>28.08.2023</a:t>
            </a:fld>
            <a:endParaRPr lang="uk-UA">
              <a:solidFill>
                <a:srgbClr val="C9C2D1">
                  <a:shade val="50000"/>
                  <a:satMod val="200000"/>
                </a:srgbClr>
              </a:solidFill>
            </a:endParaRPr>
          </a:p>
        </p:txBody>
      </p:sp>
      <p:sp>
        <p:nvSpPr>
          <p:cNvPr id="5" name="Нижний колонтитул 4"/>
          <p:cNvSpPr>
            <a:spLocks noGrp="1"/>
          </p:cNvSpPr>
          <p:nvPr>
            <p:ph type="ftr" sz="quarter" idx="11"/>
          </p:nvPr>
        </p:nvSpPr>
        <p:spPr/>
        <p:txBody>
          <a:bodyPr/>
          <a:lstStyle>
            <a:extLst/>
          </a:lstStyle>
          <a:p>
            <a:endParaRPr lang="uk-UA">
              <a:solidFill>
                <a:srgbClr val="C9C2D1">
                  <a:shade val="50000"/>
                  <a:satMod val="200000"/>
                </a:srgbClr>
              </a:solidFill>
            </a:endParaRPr>
          </a:p>
        </p:txBody>
      </p:sp>
      <p:sp>
        <p:nvSpPr>
          <p:cNvPr id="6" name="Номер слайда 5"/>
          <p:cNvSpPr>
            <a:spLocks noGrp="1"/>
          </p:cNvSpPr>
          <p:nvPr>
            <p:ph type="sldNum" sz="quarter" idx="12"/>
          </p:nvPr>
        </p:nvSpPr>
        <p:spPr/>
        <p:txBody>
          <a:bodyPr/>
          <a:lstStyle>
            <a:extLst/>
          </a:lstStyle>
          <a:p>
            <a:fld id="{1D8B3882-7E49-4464-8C05-08FE7DABAD0B}" type="slidenum">
              <a:rPr lang="uk-UA" smtClean="0">
                <a:solidFill>
                  <a:srgbClr val="C9C2D1">
                    <a:shade val="50000"/>
                    <a:satMod val="200000"/>
                  </a:srgbClr>
                </a:solidFill>
              </a:rPr>
              <a:pPr/>
              <a:t>‹#›</a:t>
            </a:fld>
            <a:endParaRPr lang="uk-UA">
              <a:solidFill>
                <a:srgbClr val="C9C2D1">
                  <a:shade val="50000"/>
                  <a:satMod val="200000"/>
                </a:srgbClr>
              </a:solidFill>
            </a:endParaRPr>
          </a:p>
        </p:txBody>
      </p:sp>
    </p:spTree>
    <p:extLst>
      <p:ext uri="{BB962C8B-B14F-4D97-AF65-F5344CB8AC3E}">
        <p14:creationId xmlns:p14="http://schemas.microsoft.com/office/powerpoint/2010/main" val="247286183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58000" y="274639"/>
            <a:ext cx="1828800" cy="5851525"/>
          </a:xfrm>
        </p:spPr>
        <p:txBody>
          <a:bodyPr vert="eaVert"/>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1143000" y="274640"/>
            <a:ext cx="5562600" cy="5851525"/>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106C2D9E-7734-472C-97A7-2F7BF3182290}" type="datetimeFigureOut">
              <a:rPr lang="uk-UA" smtClean="0">
                <a:solidFill>
                  <a:srgbClr val="C9C2D1">
                    <a:shade val="50000"/>
                    <a:satMod val="200000"/>
                  </a:srgbClr>
                </a:solidFill>
              </a:rPr>
              <a:pPr/>
              <a:t>28.08.2023</a:t>
            </a:fld>
            <a:endParaRPr lang="uk-UA">
              <a:solidFill>
                <a:srgbClr val="C9C2D1">
                  <a:shade val="50000"/>
                  <a:satMod val="200000"/>
                </a:srgbClr>
              </a:solidFill>
            </a:endParaRPr>
          </a:p>
        </p:txBody>
      </p:sp>
      <p:sp>
        <p:nvSpPr>
          <p:cNvPr id="5" name="Нижний колонтитул 4"/>
          <p:cNvSpPr>
            <a:spLocks noGrp="1"/>
          </p:cNvSpPr>
          <p:nvPr>
            <p:ph type="ftr" sz="quarter" idx="11"/>
          </p:nvPr>
        </p:nvSpPr>
        <p:spPr/>
        <p:txBody>
          <a:bodyPr/>
          <a:lstStyle>
            <a:extLst/>
          </a:lstStyle>
          <a:p>
            <a:endParaRPr lang="uk-UA">
              <a:solidFill>
                <a:srgbClr val="C9C2D1">
                  <a:shade val="50000"/>
                  <a:satMod val="200000"/>
                </a:srgbClr>
              </a:solidFill>
            </a:endParaRPr>
          </a:p>
        </p:txBody>
      </p:sp>
      <p:sp>
        <p:nvSpPr>
          <p:cNvPr id="6" name="Номер слайда 5"/>
          <p:cNvSpPr>
            <a:spLocks noGrp="1"/>
          </p:cNvSpPr>
          <p:nvPr>
            <p:ph type="sldNum" sz="quarter" idx="12"/>
          </p:nvPr>
        </p:nvSpPr>
        <p:spPr/>
        <p:txBody>
          <a:bodyPr/>
          <a:lstStyle>
            <a:extLst/>
          </a:lstStyle>
          <a:p>
            <a:fld id="{1D8B3882-7E49-4464-8C05-08FE7DABAD0B}" type="slidenum">
              <a:rPr lang="uk-UA" smtClean="0">
                <a:solidFill>
                  <a:srgbClr val="C9C2D1">
                    <a:shade val="50000"/>
                    <a:satMod val="200000"/>
                  </a:srgbClr>
                </a:solidFill>
              </a:rPr>
              <a:pPr/>
              <a:t>‹#›</a:t>
            </a:fld>
            <a:endParaRPr lang="uk-UA">
              <a:solidFill>
                <a:srgbClr val="C9C2D1">
                  <a:shade val="50000"/>
                  <a:satMod val="200000"/>
                </a:srgbClr>
              </a:solidFill>
            </a:endParaRPr>
          </a:p>
        </p:txBody>
      </p:sp>
    </p:spTree>
    <p:extLst>
      <p:ext uri="{BB962C8B-B14F-4D97-AF65-F5344CB8AC3E}">
        <p14:creationId xmlns:p14="http://schemas.microsoft.com/office/powerpoint/2010/main" val="13907900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Пирог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Овал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Кольцо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Прямоугольник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Заголовок 4"/>
          <p:cNvSpPr>
            <a:spLocks noGrp="1"/>
          </p:cNvSpPr>
          <p:nvPr>
            <p:ph type="title"/>
          </p:nvPr>
        </p:nvSpPr>
        <p:spPr>
          <a:xfrm>
            <a:off x="1435608" y="274638"/>
            <a:ext cx="7498080" cy="1143000"/>
          </a:xfrm>
          <a:prstGeom prst="rect">
            <a:avLst/>
          </a:prstGeom>
        </p:spPr>
        <p:txBody>
          <a:bodyPr anchor="ctr">
            <a:normAutofit/>
          </a:bodyPr>
          <a:lstStyle>
            <a:extLst/>
          </a:lstStyle>
          <a:p>
            <a:r>
              <a:rPr kumimoji="0" lang="ru-RU" smtClean="0"/>
              <a:t>Образец заголовка</a:t>
            </a:r>
            <a:endParaRPr kumimoji="0" lang="en-US"/>
          </a:p>
        </p:txBody>
      </p:sp>
      <p:sp>
        <p:nvSpPr>
          <p:cNvPr id="9" name="Текст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4" name="Дата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5020B409-F777-4CD0-B978-DA36A8C924D5}" type="datetimeFigureOut">
              <a:rPr lang="uk-UA" smtClean="0"/>
              <a:t>28.08.2023</a:t>
            </a:fld>
            <a:endParaRPr lang="uk-UA"/>
          </a:p>
        </p:txBody>
      </p:sp>
      <p:sp>
        <p:nvSpPr>
          <p:cNvPr id="10" name="Нижний колонтитул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uk-UA"/>
          </a:p>
        </p:txBody>
      </p:sp>
      <p:sp>
        <p:nvSpPr>
          <p:cNvPr id="22" name="Номер слайда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4326B1A9-B643-40AC-A57B-28B25C25C417}" type="slidenum">
              <a:rPr lang="uk-UA" smtClean="0"/>
              <a:t>‹#›</a:t>
            </a:fld>
            <a:endParaRPr lang="uk-UA"/>
          </a:p>
        </p:txBody>
      </p:sp>
      <p:sp>
        <p:nvSpPr>
          <p:cNvPr id="15" name="Прямоугольник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Пирог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8" name="Овал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11" name="Кольцо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12" name="Прямоугольник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5" name="Заголовок 4"/>
          <p:cNvSpPr>
            <a:spLocks noGrp="1"/>
          </p:cNvSpPr>
          <p:nvPr>
            <p:ph type="title"/>
          </p:nvPr>
        </p:nvSpPr>
        <p:spPr>
          <a:xfrm>
            <a:off x="1435608" y="274638"/>
            <a:ext cx="7498080" cy="1143000"/>
          </a:xfrm>
          <a:prstGeom prst="rect">
            <a:avLst/>
          </a:prstGeom>
        </p:spPr>
        <p:txBody>
          <a:bodyPr anchor="ctr">
            <a:normAutofit/>
          </a:bodyPr>
          <a:lstStyle>
            <a:extLst/>
          </a:lstStyle>
          <a:p>
            <a:r>
              <a:rPr kumimoji="0" lang="ru-RU" smtClean="0"/>
              <a:t>Образец заголовка</a:t>
            </a:r>
            <a:endParaRPr kumimoji="0" lang="en-US"/>
          </a:p>
        </p:txBody>
      </p:sp>
      <p:sp>
        <p:nvSpPr>
          <p:cNvPr id="9" name="Текст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4" name="Дата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106C2D9E-7734-472C-97A7-2F7BF3182290}" type="datetimeFigureOut">
              <a:rPr lang="uk-UA" smtClean="0">
                <a:solidFill>
                  <a:srgbClr val="C9C2D1">
                    <a:shade val="50000"/>
                    <a:satMod val="200000"/>
                  </a:srgbClr>
                </a:solidFill>
              </a:rPr>
              <a:pPr/>
              <a:t>28.08.2023</a:t>
            </a:fld>
            <a:endParaRPr lang="uk-UA">
              <a:solidFill>
                <a:srgbClr val="C9C2D1">
                  <a:shade val="50000"/>
                  <a:satMod val="200000"/>
                </a:srgbClr>
              </a:solidFill>
            </a:endParaRPr>
          </a:p>
        </p:txBody>
      </p:sp>
      <p:sp>
        <p:nvSpPr>
          <p:cNvPr id="10" name="Нижний колонтитул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uk-UA">
              <a:solidFill>
                <a:srgbClr val="C9C2D1">
                  <a:shade val="50000"/>
                  <a:satMod val="200000"/>
                </a:srgbClr>
              </a:solidFill>
            </a:endParaRPr>
          </a:p>
        </p:txBody>
      </p:sp>
      <p:sp>
        <p:nvSpPr>
          <p:cNvPr id="22" name="Номер слайда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1D8B3882-7E49-4464-8C05-08FE7DABAD0B}" type="slidenum">
              <a:rPr lang="uk-UA" smtClean="0">
                <a:solidFill>
                  <a:srgbClr val="C9C2D1">
                    <a:shade val="50000"/>
                    <a:satMod val="200000"/>
                  </a:srgbClr>
                </a:solidFill>
              </a:rPr>
              <a:pPr/>
              <a:t>‹#›</a:t>
            </a:fld>
            <a:endParaRPr lang="uk-UA">
              <a:solidFill>
                <a:srgbClr val="C9C2D1">
                  <a:shade val="50000"/>
                  <a:satMod val="200000"/>
                </a:srgbClr>
              </a:solidFill>
            </a:endParaRPr>
          </a:p>
        </p:txBody>
      </p:sp>
      <p:sp>
        <p:nvSpPr>
          <p:cNvPr id="15" name="Прямоугольник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Tree>
    <p:extLst>
      <p:ext uri="{BB962C8B-B14F-4D97-AF65-F5344CB8AC3E}">
        <p14:creationId xmlns:p14="http://schemas.microsoft.com/office/powerpoint/2010/main" val="180599936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txBox="1">
            <a:spLocks/>
          </p:cNvSpPr>
          <p:nvPr/>
        </p:nvSpPr>
        <p:spPr>
          <a:xfrm>
            <a:off x="1485840" y="116632"/>
            <a:ext cx="7406640" cy="1139528"/>
          </a:xfrm>
          <a:prstGeom prst="rect">
            <a:avLst/>
          </a:prstGeom>
        </p:spPr>
        <p:txBody>
          <a:bodyPr anchor="b">
            <a:noAutofit/>
          </a:bodyPr>
          <a:lst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a:lstStyle>
          <a:p>
            <a:pPr algn="ctr"/>
            <a:r>
              <a:rPr lang="ru-RU" sz="1600" dirty="0">
                <a:solidFill>
                  <a:srgbClr val="69676D">
                    <a:satMod val="130000"/>
                  </a:srgbClr>
                </a:solidFill>
                <a:effectLst>
                  <a:outerShdw blurRad="38100" dist="38100" dir="2700000" algn="tl">
                    <a:srgbClr val="000000">
                      <a:alpha val="43137"/>
                    </a:srgbClr>
                  </a:outerShdw>
                </a:effectLst>
              </a:rPr>
              <a:t>МІНІСТЕРСТВО ОХОРОНИ ЗДОРОВ’Я УКРАЇНИ ОДЕСЬКИЙ НАЦІОНАЛЬНИЙ МЕДИЧНИЙ УНІВЕРСИТЕТ </a:t>
            </a:r>
            <a:endParaRPr lang="ru-RU" sz="1600" dirty="0" smtClean="0">
              <a:solidFill>
                <a:srgbClr val="69676D">
                  <a:satMod val="130000"/>
                </a:srgbClr>
              </a:solidFill>
              <a:effectLst>
                <a:outerShdw blurRad="38100" dist="38100" dir="2700000" algn="tl">
                  <a:srgbClr val="000000">
                    <a:alpha val="43137"/>
                  </a:srgbClr>
                </a:outerShdw>
              </a:effectLst>
            </a:endParaRPr>
          </a:p>
          <a:p>
            <a:pPr algn="ctr"/>
            <a:r>
              <a:rPr lang="ru-RU" sz="1600" dirty="0" smtClean="0">
                <a:solidFill>
                  <a:srgbClr val="69676D">
                    <a:satMod val="130000"/>
                  </a:srgbClr>
                </a:solidFill>
                <a:effectLst>
                  <a:outerShdw blurRad="38100" dist="38100" dir="2700000" algn="tl">
                    <a:srgbClr val="000000">
                      <a:alpha val="43137"/>
                    </a:srgbClr>
                  </a:outerShdw>
                </a:effectLst>
              </a:rPr>
              <a:t>Кафедра </a:t>
            </a:r>
            <a:r>
              <a:rPr lang="ru-RU" sz="1600" dirty="0" err="1">
                <a:solidFill>
                  <a:srgbClr val="69676D">
                    <a:satMod val="130000"/>
                  </a:srgbClr>
                </a:solidFill>
                <a:effectLst>
                  <a:outerShdw blurRad="38100" dist="38100" dir="2700000" algn="tl">
                    <a:srgbClr val="000000">
                      <a:alpha val="43137"/>
                    </a:srgbClr>
                  </a:outerShdw>
                </a:effectLst>
              </a:rPr>
              <a:t>фізичної</a:t>
            </a:r>
            <a:r>
              <a:rPr lang="ru-RU" sz="1600" dirty="0">
                <a:solidFill>
                  <a:srgbClr val="69676D">
                    <a:satMod val="130000"/>
                  </a:srgbClr>
                </a:solidFill>
                <a:effectLst>
                  <a:outerShdw blurRad="38100" dist="38100" dir="2700000" algn="tl">
                    <a:srgbClr val="000000">
                      <a:alpha val="43137"/>
                    </a:srgbClr>
                  </a:outerShdw>
                </a:effectLst>
              </a:rPr>
              <a:t> </a:t>
            </a:r>
            <a:r>
              <a:rPr lang="ru-RU" sz="1600" dirty="0" err="1">
                <a:solidFill>
                  <a:srgbClr val="69676D">
                    <a:satMod val="130000"/>
                  </a:srgbClr>
                </a:solidFill>
                <a:effectLst>
                  <a:outerShdw blurRad="38100" dist="38100" dir="2700000" algn="tl">
                    <a:srgbClr val="000000">
                      <a:alpha val="43137"/>
                    </a:srgbClr>
                  </a:outerShdw>
                </a:effectLst>
              </a:rPr>
              <a:t>реабілітації</a:t>
            </a:r>
            <a:r>
              <a:rPr lang="ru-RU" sz="1600" dirty="0">
                <a:solidFill>
                  <a:srgbClr val="69676D">
                    <a:satMod val="130000"/>
                  </a:srgbClr>
                </a:solidFill>
                <a:effectLst>
                  <a:outerShdw blurRad="38100" dist="38100" dir="2700000" algn="tl">
                    <a:srgbClr val="000000">
                      <a:alpha val="43137"/>
                    </a:srgbClr>
                  </a:outerShdw>
                </a:effectLst>
              </a:rPr>
              <a:t>, </a:t>
            </a:r>
            <a:r>
              <a:rPr lang="ru-RU" sz="1600" dirty="0" err="1">
                <a:solidFill>
                  <a:srgbClr val="69676D">
                    <a:satMod val="130000"/>
                  </a:srgbClr>
                </a:solidFill>
                <a:effectLst>
                  <a:outerShdw blurRad="38100" dist="38100" dir="2700000" algn="tl">
                    <a:srgbClr val="000000">
                      <a:alpha val="43137"/>
                    </a:srgbClr>
                  </a:outerShdw>
                </a:effectLst>
              </a:rPr>
              <a:t>спортивної</a:t>
            </a:r>
            <a:r>
              <a:rPr lang="ru-RU" sz="1600" dirty="0">
                <a:solidFill>
                  <a:srgbClr val="69676D">
                    <a:satMod val="130000"/>
                  </a:srgbClr>
                </a:solidFill>
                <a:effectLst>
                  <a:outerShdw blurRad="38100" dist="38100" dir="2700000" algn="tl">
                    <a:srgbClr val="000000">
                      <a:alpha val="43137"/>
                    </a:srgbClr>
                  </a:outerShdw>
                </a:effectLst>
              </a:rPr>
              <a:t> </a:t>
            </a:r>
            <a:r>
              <a:rPr lang="ru-RU" sz="1600" dirty="0" err="1">
                <a:solidFill>
                  <a:srgbClr val="69676D">
                    <a:satMod val="130000"/>
                  </a:srgbClr>
                </a:solidFill>
                <a:effectLst>
                  <a:outerShdw blurRad="38100" dist="38100" dir="2700000" algn="tl">
                    <a:srgbClr val="000000">
                      <a:alpha val="43137"/>
                    </a:srgbClr>
                  </a:outerShdw>
                </a:effectLst>
              </a:rPr>
              <a:t>медицини</a:t>
            </a:r>
            <a:r>
              <a:rPr lang="ru-RU" sz="1600" dirty="0">
                <a:solidFill>
                  <a:srgbClr val="69676D">
                    <a:satMod val="130000"/>
                  </a:srgbClr>
                </a:solidFill>
                <a:effectLst>
                  <a:outerShdw blurRad="38100" dist="38100" dir="2700000" algn="tl">
                    <a:srgbClr val="000000">
                      <a:alpha val="43137"/>
                    </a:srgbClr>
                  </a:outerShdw>
                </a:effectLst>
              </a:rPr>
              <a:t>, </a:t>
            </a:r>
            <a:r>
              <a:rPr lang="ru-RU" sz="1600" dirty="0" err="1">
                <a:solidFill>
                  <a:srgbClr val="69676D">
                    <a:satMod val="130000"/>
                  </a:srgbClr>
                </a:solidFill>
                <a:effectLst>
                  <a:outerShdw blurRad="38100" dist="38100" dir="2700000" algn="tl">
                    <a:srgbClr val="000000">
                      <a:alpha val="43137"/>
                    </a:srgbClr>
                  </a:outerShdw>
                </a:effectLst>
              </a:rPr>
              <a:t>фізичного</a:t>
            </a:r>
            <a:r>
              <a:rPr lang="ru-RU" sz="1600" dirty="0">
                <a:solidFill>
                  <a:srgbClr val="69676D">
                    <a:satMod val="130000"/>
                  </a:srgbClr>
                </a:solidFill>
                <a:effectLst>
                  <a:outerShdw blurRad="38100" dist="38100" dir="2700000" algn="tl">
                    <a:srgbClr val="000000">
                      <a:alpha val="43137"/>
                    </a:srgbClr>
                  </a:outerShdw>
                </a:effectLst>
              </a:rPr>
              <a:t> </a:t>
            </a:r>
            <a:r>
              <a:rPr lang="ru-RU" sz="1600" dirty="0" err="1">
                <a:solidFill>
                  <a:srgbClr val="69676D">
                    <a:satMod val="130000"/>
                  </a:srgbClr>
                </a:solidFill>
                <a:effectLst>
                  <a:outerShdw blurRad="38100" dist="38100" dir="2700000" algn="tl">
                    <a:srgbClr val="000000">
                      <a:alpha val="43137"/>
                    </a:srgbClr>
                  </a:outerShdw>
                </a:effectLst>
              </a:rPr>
              <a:t>виховання</a:t>
            </a:r>
            <a:r>
              <a:rPr lang="ru-RU" sz="1600" dirty="0">
                <a:solidFill>
                  <a:srgbClr val="69676D">
                    <a:satMod val="130000"/>
                  </a:srgbClr>
                </a:solidFill>
                <a:effectLst>
                  <a:outerShdw blurRad="38100" dist="38100" dir="2700000" algn="tl">
                    <a:srgbClr val="000000">
                      <a:alpha val="43137"/>
                    </a:srgbClr>
                  </a:outerShdw>
                </a:effectLst>
              </a:rPr>
              <a:t> </a:t>
            </a:r>
            <a:endParaRPr lang="uk-UA" sz="1600" dirty="0">
              <a:solidFill>
                <a:srgbClr val="69676D">
                  <a:satMod val="130000"/>
                </a:srgbClr>
              </a:solidFill>
              <a:effectLst>
                <a:outerShdw blurRad="38100" dist="38100" dir="2700000" algn="tl">
                  <a:srgbClr val="000000">
                    <a:alpha val="43137"/>
                  </a:srgbClr>
                </a:outerShdw>
              </a:effectLst>
            </a:endParaRPr>
          </a:p>
          <a:p>
            <a:pPr algn="ctr"/>
            <a:endParaRPr lang="uk-UA" sz="1600" dirty="0">
              <a:solidFill>
                <a:srgbClr val="69676D">
                  <a:satMod val="130000"/>
                </a:srgbClr>
              </a:solidFill>
              <a:effectLst>
                <a:outerShdw blurRad="38100" dist="38100" dir="2700000" algn="tl">
                  <a:srgbClr val="000000">
                    <a:alpha val="43137"/>
                  </a:srgbClr>
                </a:outerShdw>
              </a:effectLst>
            </a:endParaRPr>
          </a:p>
        </p:txBody>
      </p:sp>
      <p:sp>
        <p:nvSpPr>
          <p:cNvPr id="5" name="Подзаголовок 2"/>
          <p:cNvSpPr txBox="1">
            <a:spLocks/>
          </p:cNvSpPr>
          <p:nvPr/>
        </p:nvSpPr>
        <p:spPr>
          <a:xfrm>
            <a:off x="4499992" y="5013176"/>
            <a:ext cx="4454312" cy="1512168"/>
          </a:xfrm>
          <a:prstGeom prst="rect">
            <a:avLst/>
          </a:prstGeom>
        </p:spPr>
        <p:txBody>
          <a:bodyPr tIns="0">
            <a:normAutofit/>
          </a:bodyPr>
          <a:lstStyle>
            <a:lvl1pPr marL="27432" indent="0" algn="l" rtl="0" eaLnBrk="1" latinLnBrk="0" hangingPunct="1">
              <a:lnSpc>
                <a:spcPct val="100000"/>
              </a:lnSpc>
              <a:spcBef>
                <a:spcPts val="600"/>
              </a:spcBef>
              <a:buClr>
                <a:schemeClr val="accent1"/>
              </a:buClr>
              <a:buSzPct val="80000"/>
              <a:buFont typeface="Wingdings 2"/>
              <a:buNone/>
              <a:defRPr kumimoji="0" sz="2600" kern="1200">
                <a:solidFill>
                  <a:schemeClr val="tx2">
                    <a:shade val="30000"/>
                    <a:satMod val="150000"/>
                  </a:schemeClr>
                </a:solidFill>
                <a:latin typeface="+mn-lt"/>
                <a:ea typeface="+mn-ea"/>
                <a:cs typeface="+mn-cs"/>
              </a:defRPr>
            </a:lvl1pPr>
            <a:lvl2pPr marL="457200" indent="0" algn="ctr" rtl="0" eaLnBrk="1" latinLnBrk="0" hangingPunct="1">
              <a:lnSpc>
                <a:spcPct val="100000"/>
              </a:lnSpc>
              <a:spcBef>
                <a:spcPts val="550"/>
              </a:spcBef>
              <a:buClr>
                <a:schemeClr val="accent1"/>
              </a:buClr>
              <a:buFont typeface="Verdana"/>
              <a:buNone/>
              <a:defRPr kumimoji="0" sz="2800" kern="1200">
                <a:solidFill>
                  <a:schemeClr val="tx1"/>
                </a:solidFill>
                <a:latin typeface="+mn-lt"/>
                <a:ea typeface="+mn-ea"/>
                <a:cs typeface="+mn-cs"/>
              </a:defRPr>
            </a:lvl2pPr>
            <a:lvl3pPr marL="914400" indent="0" algn="ctr" rtl="0" eaLnBrk="1" latinLnBrk="0" hangingPunct="1">
              <a:lnSpc>
                <a:spcPct val="100000"/>
              </a:lnSpc>
              <a:spcBef>
                <a:spcPct val="20000"/>
              </a:spcBef>
              <a:buClr>
                <a:schemeClr val="accent2"/>
              </a:buClr>
              <a:buFont typeface="Wingdings 2"/>
              <a:buNone/>
              <a:defRPr kumimoji="0" sz="2400" kern="1200">
                <a:solidFill>
                  <a:schemeClr val="tx1"/>
                </a:solidFill>
                <a:latin typeface="+mn-lt"/>
                <a:ea typeface="+mn-ea"/>
                <a:cs typeface="+mn-cs"/>
              </a:defRPr>
            </a:lvl3pPr>
            <a:lvl4pPr marL="1371600" indent="0" algn="ctr" rtl="0" eaLnBrk="1" latinLnBrk="0" hangingPunct="1">
              <a:lnSpc>
                <a:spcPct val="100000"/>
              </a:lnSpc>
              <a:spcBef>
                <a:spcPct val="20000"/>
              </a:spcBef>
              <a:buClr>
                <a:schemeClr val="accent3"/>
              </a:buClr>
              <a:buFont typeface="Wingdings 2"/>
              <a:buNone/>
              <a:defRPr kumimoji="0" sz="2000" kern="1200">
                <a:solidFill>
                  <a:schemeClr val="tx1"/>
                </a:solidFill>
                <a:latin typeface="+mn-lt"/>
                <a:ea typeface="+mn-ea"/>
                <a:cs typeface="+mn-cs"/>
              </a:defRPr>
            </a:lvl4pPr>
            <a:lvl5pPr marL="1828800" indent="0" algn="ctr" rtl="0" eaLnBrk="1" latinLnBrk="0" hangingPunct="1">
              <a:lnSpc>
                <a:spcPct val="100000"/>
              </a:lnSpc>
              <a:spcBef>
                <a:spcPct val="20000"/>
              </a:spcBef>
              <a:buClr>
                <a:schemeClr val="accent4"/>
              </a:buClr>
              <a:buFont typeface="Wingdings 2"/>
              <a:buNone/>
              <a:defRPr kumimoji="0" sz="2000" kern="1200">
                <a:solidFill>
                  <a:schemeClr val="tx1"/>
                </a:solidFill>
                <a:latin typeface="+mn-lt"/>
                <a:ea typeface="+mn-ea"/>
                <a:cs typeface="+mn-cs"/>
              </a:defRPr>
            </a:lvl5pPr>
            <a:lvl6pPr marL="2286000" indent="0" algn="ctr" rtl="0" eaLnBrk="1" latinLnBrk="0" hangingPunct="1">
              <a:lnSpc>
                <a:spcPct val="100000"/>
              </a:lnSpc>
              <a:spcBef>
                <a:spcPct val="20000"/>
              </a:spcBef>
              <a:buClr>
                <a:schemeClr val="accent5"/>
              </a:buClr>
              <a:buFont typeface="Wingdings 2"/>
              <a:buNone/>
              <a:defRPr kumimoji="0" sz="2000" kern="1200">
                <a:solidFill>
                  <a:schemeClr val="tx1"/>
                </a:solidFill>
                <a:latin typeface="+mn-lt"/>
                <a:ea typeface="+mn-ea"/>
                <a:cs typeface="+mn-cs"/>
              </a:defRPr>
            </a:lvl6pPr>
            <a:lvl7pPr marL="2743200" indent="0" algn="ctr" rtl="0" eaLnBrk="1" latinLnBrk="0" hangingPunct="1">
              <a:lnSpc>
                <a:spcPct val="100000"/>
              </a:lnSpc>
              <a:spcBef>
                <a:spcPct val="20000"/>
              </a:spcBef>
              <a:buClr>
                <a:schemeClr val="accent6"/>
              </a:buClr>
              <a:buFont typeface="Wingdings 2"/>
              <a:buNone/>
              <a:defRPr kumimoji="0" sz="2000" kern="1200">
                <a:solidFill>
                  <a:schemeClr val="tx1"/>
                </a:solidFill>
                <a:latin typeface="+mn-lt"/>
                <a:ea typeface="+mn-ea"/>
                <a:cs typeface="+mn-cs"/>
              </a:defRPr>
            </a:lvl7pPr>
            <a:lvl8pPr marL="3200400" indent="0" algn="ctr" rtl="0" eaLnBrk="1" latinLnBrk="0" hangingPunct="1">
              <a:lnSpc>
                <a:spcPct val="100000"/>
              </a:lnSpc>
              <a:spcBef>
                <a:spcPct val="20000"/>
              </a:spcBef>
              <a:buClr>
                <a:schemeClr val="accent6"/>
              </a:buClr>
              <a:buFont typeface="Wingdings 2"/>
              <a:buNone/>
              <a:defRPr kumimoji="0" sz="2000" kern="1200">
                <a:solidFill>
                  <a:schemeClr val="tx1"/>
                </a:solidFill>
                <a:latin typeface="+mn-lt"/>
                <a:ea typeface="+mn-ea"/>
                <a:cs typeface="+mn-cs"/>
              </a:defRPr>
            </a:lvl8pPr>
            <a:lvl9pPr marL="3657600" indent="0" algn="ctr" rtl="0" eaLnBrk="1" latinLnBrk="0" hangingPunct="1">
              <a:lnSpc>
                <a:spcPct val="100000"/>
              </a:lnSpc>
              <a:spcBef>
                <a:spcPct val="20000"/>
              </a:spcBef>
              <a:buClr>
                <a:schemeClr val="accent6"/>
              </a:buClr>
              <a:buFont typeface="Wingdings 2"/>
              <a:buNone/>
              <a:defRPr kumimoji="0" sz="2000" kern="1200">
                <a:solidFill>
                  <a:schemeClr val="tx1"/>
                </a:solidFill>
                <a:latin typeface="+mn-lt"/>
                <a:ea typeface="+mn-ea"/>
                <a:cs typeface="+mn-cs"/>
              </a:defRPr>
            </a:lvl9pPr>
            <a:extLst/>
          </a:lstStyle>
          <a:p>
            <a:pPr algn="r">
              <a:buClr>
                <a:srgbClr val="CEB966"/>
              </a:buClr>
            </a:pPr>
            <a:r>
              <a:rPr lang="uk-UA" sz="1600" i="1" dirty="0" smtClean="0">
                <a:solidFill>
                  <a:srgbClr val="69676D">
                    <a:shade val="30000"/>
                    <a:satMod val="150000"/>
                  </a:srgbClr>
                </a:solidFill>
              </a:rPr>
              <a:t>Підготувала: лікар ФРМ</a:t>
            </a:r>
          </a:p>
          <a:p>
            <a:pPr algn="r">
              <a:buClr>
                <a:srgbClr val="CEB966"/>
              </a:buClr>
            </a:pPr>
            <a:r>
              <a:rPr lang="uk-UA" sz="1600" i="1" dirty="0" err="1" smtClean="0">
                <a:solidFill>
                  <a:srgbClr val="69676D">
                    <a:shade val="30000"/>
                    <a:satMod val="150000"/>
                  </a:srgbClr>
                </a:solidFill>
              </a:rPr>
              <a:t>Кіціс</a:t>
            </a:r>
            <a:r>
              <a:rPr lang="uk-UA" sz="1600" i="1" dirty="0" smtClean="0">
                <a:solidFill>
                  <a:srgbClr val="69676D">
                    <a:shade val="30000"/>
                    <a:satMod val="150000"/>
                  </a:srgbClr>
                </a:solidFill>
              </a:rPr>
              <a:t> А.Г.</a:t>
            </a:r>
            <a:endParaRPr lang="uk-UA" sz="1600" i="1" dirty="0">
              <a:solidFill>
                <a:srgbClr val="69676D">
                  <a:shade val="30000"/>
                  <a:satMod val="150000"/>
                </a:srgbClr>
              </a:solidFill>
            </a:endParaRPr>
          </a:p>
        </p:txBody>
      </p:sp>
      <p:sp>
        <p:nvSpPr>
          <p:cNvPr id="7" name="Заголовок 1"/>
          <p:cNvSpPr txBox="1">
            <a:spLocks/>
          </p:cNvSpPr>
          <p:nvPr/>
        </p:nvSpPr>
        <p:spPr>
          <a:xfrm>
            <a:off x="1341824" y="1772816"/>
            <a:ext cx="7406640" cy="2075632"/>
          </a:xfrm>
          <a:prstGeom prst="rect">
            <a:avLst/>
          </a:prstGeom>
        </p:spPr>
        <p:txBody>
          <a:bodyPr anchor="b">
            <a:noAutofit/>
          </a:bodyPr>
          <a:lst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a:lstStyle>
          <a:p>
            <a:r>
              <a:rPr lang="uk-UA" sz="1600" dirty="0">
                <a:solidFill>
                  <a:srgbClr val="69676D">
                    <a:satMod val="130000"/>
                  </a:srgbClr>
                </a:solidFill>
                <a:effectLst/>
              </a:rPr>
              <a:t>Тема 7</a:t>
            </a:r>
            <a:r>
              <a:rPr lang="uk-UA" sz="1600" dirty="0" smtClean="0">
                <a:solidFill>
                  <a:srgbClr val="69676D">
                    <a:satMod val="130000"/>
                  </a:srgbClr>
                </a:solidFill>
                <a:effectLst/>
              </a:rPr>
              <a:t>. </a:t>
            </a:r>
            <a:r>
              <a:rPr lang="uk-UA" sz="1600" dirty="0" err="1"/>
              <a:t>Лімфодренажний</a:t>
            </a:r>
            <a:r>
              <a:rPr lang="uk-UA" sz="1600" dirty="0"/>
              <a:t> масаж обличчя. Показання та протипоказання до </a:t>
            </a:r>
            <a:r>
              <a:rPr lang="uk-UA" sz="1600" dirty="0" err="1"/>
              <a:t>лімфодренажного</a:t>
            </a:r>
            <a:r>
              <a:rPr lang="uk-UA" sz="1600" dirty="0"/>
              <a:t> масажу. Основні техніки </a:t>
            </a:r>
            <a:r>
              <a:rPr lang="uk-UA" sz="1600" dirty="0" err="1"/>
              <a:t>лімфодренажного</a:t>
            </a:r>
            <a:r>
              <a:rPr lang="uk-UA" sz="1600" dirty="0"/>
              <a:t> масажу. Поєднання з іншими процедурами. Вимоги до сеансу, курс масажу. Етапи проведення процедури лімфатичного дренажу</a:t>
            </a:r>
            <a:r>
              <a:rPr lang="ru-RU" sz="1600" dirty="0">
                <a:solidFill>
                  <a:srgbClr val="69676D">
                    <a:satMod val="130000"/>
                  </a:srgbClr>
                </a:solidFill>
              </a:rPr>
              <a:t/>
            </a:r>
            <a:br>
              <a:rPr lang="ru-RU" sz="1600" dirty="0">
                <a:solidFill>
                  <a:srgbClr val="69676D">
                    <a:satMod val="130000"/>
                  </a:srgbClr>
                </a:solidFill>
              </a:rPr>
            </a:br>
            <a:endParaRPr lang="ru-RU" sz="1600" dirty="0">
              <a:solidFill>
                <a:srgbClr val="69676D">
                  <a:satMod val="130000"/>
                </a:srgbClr>
              </a:solidFill>
            </a:endParaRPr>
          </a:p>
          <a:p>
            <a:r>
              <a:rPr lang="ru-RU" sz="1600" dirty="0">
                <a:solidFill>
                  <a:srgbClr val="69676D">
                    <a:satMod val="130000"/>
                  </a:srgbClr>
                </a:solidFill>
              </a:rPr>
              <a:t/>
            </a:r>
            <a:br>
              <a:rPr lang="ru-RU" sz="1600" dirty="0">
                <a:solidFill>
                  <a:srgbClr val="69676D">
                    <a:satMod val="130000"/>
                  </a:srgbClr>
                </a:solidFill>
              </a:rPr>
            </a:br>
            <a:endParaRPr lang="uk-UA" sz="1600" dirty="0">
              <a:solidFill>
                <a:srgbClr val="69676D">
                  <a:satMod val="130000"/>
                </a:srgbClr>
              </a:solidFill>
              <a:effectLst/>
            </a:endParaRPr>
          </a:p>
        </p:txBody>
      </p:sp>
    </p:spTree>
    <p:extLst>
      <p:ext uri="{BB962C8B-B14F-4D97-AF65-F5344CB8AC3E}">
        <p14:creationId xmlns:p14="http://schemas.microsoft.com/office/powerpoint/2010/main" val="34700668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43608" y="908720"/>
            <a:ext cx="7488832" cy="3416320"/>
          </a:xfrm>
          <a:prstGeom prst="rect">
            <a:avLst/>
          </a:prstGeom>
          <a:noFill/>
        </p:spPr>
        <p:txBody>
          <a:bodyPr wrap="square" rtlCol="0">
            <a:spAutoFit/>
          </a:bodyPr>
          <a:lstStyle/>
          <a:p>
            <a:r>
              <a:rPr lang="uk-UA" b="1" dirty="0">
                <a:ln w="1905"/>
                <a:gradFill>
                  <a:gsLst>
                    <a:gs pos="0">
                      <a:srgbClr val="A379BB">
                        <a:shade val="20000"/>
                        <a:satMod val="200000"/>
                      </a:srgbClr>
                    </a:gs>
                    <a:gs pos="78000">
                      <a:srgbClr val="A379BB">
                        <a:tint val="90000"/>
                        <a:shade val="89000"/>
                        <a:satMod val="220000"/>
                      </a:srgbClr>
                    </a:gs>
                    <a:gs pos="100000">
                      <a:srgbClr val="A379BB">
                        <a:tint val="12000"/>
                        <a:satMod val="255000"/>
                      </a:srgbClr>
                    </a:gs>
                  </a:gsLst>
                  <a:lin ang="5400000"/>
                </a:gra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План </a:t>
            </a:r>
            <a:r>
              <a:rPr lang="uk-UA" b="1" dirty="0" err="1">
                <a:ln w="1905"/>
                <a:gradFill>
                  <a:gsLst>
                    <a:gs pos="0">
                      <a:srgbClr val="A379BB">
                        <a:shade val="20000"/>
                        <a:satMod val="200000"/>
                      </a:srgbClr>
                    </a:gs>
                    <a:gs pos="78000">
                      <a:srgbClr val="A379BB">
                        <a:tint val="90000"/>
                        <a:shade val="89000"/>
                        <a:satMod val="220000"/>
                      </a:srgbClr>
                    </a:gs>
                    <a:gs pos="100000">
                      <a:srgbClr val="A379BB">
                        <a:tint val="12000"/>
                        <a:satMod val="255000"/>
                      </a:srgbClr>
                    </a:gs>
                  </a:gsLst>
                  <a:lin ang="5400000"/>
                </a:gra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практичкого</a:t>
            </a:r>
            <a:r>
              <a:rPr lang="uk-UA" b="1" dirty="0">
                <a:ln w="1905"/>
                <a:gradFill>
                  <a:gsLst>
                    <a:gs pos="0">
                      <a:srgbClr val="A379BB">
                        <a:shade val="20000"/>
                        <a:satMod val="200000"/>
                      </a:srgbClr>
                    </a:gs>
                    <a:gs pos="78000">
                      <a:srgbClr val="A379BB">
                        <a:tint val="90000"/>
                        <a:shade val="89000"/>
                        <a:satMod val="220000"/>
                      </a:srgbClr>
                    </a:gs>
                    <a:gs pos="100000">
                      <a:srgbClr val="A379BB">
                        <a:tint val="12000"/>
                        <a:satMod val="255000"/>
                      </a:srgbClr>
                    </a:gs>
                  </a:gsLst>
                  <a:lin ang="5400000"/>
                </a:gra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 заняття</a:t>
            </a:r>
            <a:r>
              <a:rPr lang="uk-UA" b="1" dirty="0" smtClean="0">
                <a:ln w="1905"/>
                <a:gradFill>
                  <a:gsLst>
                    <a:gs pos="0">
                      <a:srgbClr val="A379BB">
                        <a:shade val="20000"/>
                        <a:satMod val="200000"/>
                      </a:srgbClr>
                    </a:gs>
                    <a:gs pos="78000">
                      <a:srgbClr val="A379BB">
                        <a:tint val="90000"/>
                        <a:shade val="89000"/>
                        <a:satMod val="220000"/>
                      </a:srgbClr>
                    </a:gs>
                    <a:gs pos="100000">
                      <a:srgbClr val="A379BB">
                        <a:tint val="12000"/>
                        <a:satMod val="255000"/>
                      </a:srgbClr>
                    </a:gs>
                  </a:gsLst>
                  <a:lin ang="5400000"/>
                </a:gra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a:t>
            </a:r>
          </a:p>
          <a:p>
            <a:endParaRPr lang="uk-UA" b="1" dirty="0" smtClean="0">
              <a:ln w="1905"/>
              <a:gradFill>
                <a:gsLst>
                  <a:gs pos="0">
                    <a:srgbClr val="A379BB">
                      <a:shade val="20000"/>
                      <a:satMod val="200000"/>
                    </a:srgbClr>
                  </a:gs>
                  <a:gs pos="78000">
                    <a:srgbClr val="A379BB">
                      <a:tint val="90000"/>
                      <a:shade val="89000"/>
                      <a:satMod val="220000"/>
                    </a:srgbClr>
                  </a:gs>
                  <a:gs pos="100000">
                    <a:srgbClr val="A379BB">
                      <a:tint val="12000"/>
                      <a:satMod val="255000"/>
                    </a:srgbClr>
                  </a:gs>
                </a:gsLst>
                <a:lin ang="5400000"/>
              </a:gra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ru-RU" dirty="0" err="1" smtClean="0">
                <a:latin typeface="Times New Roman" panose="02020603050405020304" pitchFamily="18" charset="0"/>
                <a:cs typeface="Times New Roman" panose="02020603050405020304" pitchFamily="18" charset="0"/>
              </a:rPr>
              <a:t>Лімфатичні</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судини</a:t>
            </a:r>
            <a:r>
              <a:rPr lang="ru-RU" dirty="0" smtClean="0">
                <a:latin typeface="Times New Roman" panose="02020603050405020304" pitchFamily="18" charset="0"/>
                <a:cs typeface="Times New Roman" panose="02020603050405020304" pitchFamily="18" charset="0"/>
              </a:rPr>
              <a:t> і </a:t>
            </a:r>
            <a:r>
              <a:rPr lang="ru-RU" dirty="0" err="1" smtClean="0">
                <a:latin typeface="Times New Roman" panose="02020603050405020304" pitchFamily="18" charset="0"/>
                <a:cs typeface="Times New Roman" panose="02020603050405020304" pitchFamily="18" charset="0"/>
              </a:rPr>
              <a:t>вузли</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голови</a:t>
            </a:r>
            <a:r>
              <a:rPr lang="ru-RU" dirty="0" smtClean="0">
                <a:latin typeface="Times New Roman" panose="02020603050405020304" pitchFamily="18" charset="0"/>
                <a:cs typeface="Times New Roman" panose="02020603050405020304" pitchFamily="18" charset="0"/>
              </a:rPr>
              <a:t> і </a:t>
            </a:r>
            <a:r>
              <a:rPr lang="ru-RU" dirty="0" err="1" smtClean="0">
                <a:latin typeface="Times New Roman" panose="02020603050405020304" pitchFamily="18" charset="0"/>
                <a:cs typeface="Times New Roman" panose="02020603050405020304" pitchFamily="18" charset="0"/>
              </a:rPr>
              <a:t>шиї</a:t>
            </a:r>
            <a:endParaRPr lang="uk-UA" dirty="0" smtClean="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uk-UA" dirty="0" err="1" smtClean="0">
                <a:latin typeface="Times New Roman" panose="02020603050405020304" pitchFamily="18" charset="0"/>
                <a:cs typeface="Times New Roman" panose="02020603050405020304" pitchFamily="18" charset="0"/>
              </a:rPr>
              <a:t>Лімфодренажний</a:t>
            </a:r>
            <a:r>
              <a:rPr lang="uk-UA" dirty="0" smtClean="0">
                <a:latin typeface="Times New Roman" panose="02020603050405020304" pitchFamily="18" charset="0"/>
                <a:cs typeface="Times New Roman" panose="02020603050405020304" pitchFamily="18" charset="0"/>
              </a:rPr>
              <a:t> масаж обличчя. </a:t>
            </a:r>
          </a:p>
          <a:p>
            <a:pPr marL="285750" indent="-285750">
              <a:buFont typeface="Arial" panose="020B0604020202020204" pitchFamily="34" charset="0"/>
              <a:buChar char="•"/>
            </a:pPr>
            <a:r>
              <a:rPr lang="uk-UA" dirty="0" smtClean="0">
                <a:latin typeface="Times New Roman" panose="02020603050405020304" pitchFamily="18" charset="0"/>
                <a:cs typeface="Times New Roman" panose="02020603050405020304" pitchFamily="18" charset="0"/>
              </a:rPr>
              <a:t>Показання та протипоказання до </a:t>
            </a:r>
            <a:r>
              <a:rPr lang="uk-UA" dirty="0" err="1" smtClean="0">
                <a:latin typeface="Times New Roman" panose="02020603050405020304" pitchFamily="18" charset="0"/>
                <a:cs typeface="Times New Roman" panose="02020603050405020304" pitchFamily="18" charset="0"/>
              </a:rPr>
              <a:t>лімфодренажного</a:t>
            </a:r>
            <a:r>
              <a:rPr lang="uk-UA" dirty="0" smtClean="0">
                <a:latin typeface="Times New Roman" panose="02020603050405020304" pitchFamily="18" charset="0"/>
                <a:cs typeface="Times New Roman" panose="02020603050405020304" pitchFamily="18" charset="0"/>
              </a:rPr>
              <a:t> масажу. </a:t>
            </a:r>
          </a:p>
          <a:p>
            <a:pPr marL="285750" indent="-285750">
              <a:buFont typeface="Arial" panose="020B0604020202020204" pitchFamily="34" charset="0"/>
              <a:buChar char="•"/>
            </a:pPr>
            <a:r>
              <a:rPr lang="uk-UA" dirty="0" smtClean="0">
                <a:latin typeface="Times New Roman" panose="02020603050405020304" pitchFamily="18" charset="0"/>
                <a:cs typeface="Times New Roman" panose="02020603050405020304" pitchFamily="18" charset="0"/>
              </a:rPr>
              <a:t>Основні техніки </a:t>
            </a:r>
            <a:r>
              <a:rPr lang="uk-UA" dirty="0" err="1" smtClean="0">
                <a:latin typeface="Times New Roman" panose="02020603050405020304" pitchFamily="18" charset="0"/>
                <a:cs typeface="Times New Roman" panose="02020603050405020304" pitchFamily="18" charset="0"/>
              </a:rPr>
              <a:t>лімфодренажного</a:t>
            </a:r>
            <a:r>
              <a:rPr lang="uk-UA" dirty="0" smtClean="0">
                <a:latin typeface="Times New Roman" panose="02020603050405020304" pitchFamily="18" charset="0"/>
                <a:cs typeface="Times New Roman" panose="02020603050405020304" pitchFamily="18" charset="0"/>
              </a:rPr>
              <a:t> масажу. </a:t>
            </a:r>
          </a:p>
          <a:p>
            <a:pPr marL="285750" indent="-285750">
              <a:buFont typeface="Arial" panose="020B0604020202020204" pitchFamily="34" charset="0"/>
              <a:buChar char="•"/>
            </a:pPr>
            <a:r>
              <a:rPr lang="uk-UA" dirty="0" smtClean="0">
                <a:latin typeface="Times New Roman" panose="02020603050405020304" pitchFamily="18" charset="0"/>
                <a:cs typeface="Times New Roman" panose="02020603050405020304" pitchFamily="18" charset="0"/>
              </a:rPr>
              <a:t>Поєднання з іншими процедурами. </a:t>
            </a:r>
          </a:p>
          <a:p>
            <a:pPr marL="285750" indent="-285750">
              <a:buFont typeface="Arial" panose="020B0604020202020204" pitchFamily="34" charset="0"/>
              <a:buChar char="•"/>
            </a:pPr>
            <a:r>
              <a:rPr lang="uk-UA" dirty="0" smtClean="0">
                <a:latin typeface="Times New Roman" panose="02020603050405020304" pitchFamily="18" charset="0"/>
                <a:cs typeface="Times New Roman" panose="02020603050405020304" pitchFamily="18" charset="0"/>
              </a:rPr>
              <a:t>Вимоги до сеансу, курс масажу. </a:t>
            </a:r>
          </a:p>
          <a:p>
            <a:pPr marL="285750" indent="-285750">
              <a:buFont typeface="Arial" panose="020B0604020202020204" pitchFamily="34" charset="0"/>
              <a:buChar char="•"/>
            </a:pPr>
            <a:r>
              <a:rPr lang="uk-UA" dirty="0" smtClean="0">
                <a:latin typeface="Times New Roman" panose="02020603050405020304" pitchFamily="18" charset="0"/>
                <a:cs typeface="Times New Roman" panose="02020603050405020304" pitchFamily="18" charset="0"/>
              </a:rPr>
              <a:t>Етапи проведення процедури лімфатичного дренажу</a:t>
            </a:r>
            <a:r>
              <a:rPr lang="ru-RU" dirty="0" smtClean="0">
                <a:solidFill>
                  <a:srgbClr val="69676D">
                    <a:satMod val="130000"/>
                  </a:srgbClr>
                </a:solidFill>
              </a:rPr>
              <a:t/>
            </a:r>
            <a:br>
              <a:rPr lang="ru-RU" dirty="0" smtClean="0">
                <a:solidFill>
                  <a:srgbClr val="69676D">
                    <a:satMod val="130000"/>
                  </a:srgbClr>
                </a:solidFill>
              </a:rPr>
            </a:br>
            <a:endParaRPr lang="ru-RU" dirty="0" smtClean="0">
              <a:solidFill>
                <a:srgbClr val="69676D">
                  <a:satMod val="130000"/>
                </a:srgbClr>
              </a:solidFill>
            </a:endParaRPr>
          </a:p>
          <a:p>
            <a:r>
              <a:rPr lang="ru-RU" dirty="0">
                <a:solidFill>
                  <a:prstClr val="black"/>
                </a:solidFill>
              </a:rPr>
              <a:t/>
            </a:r>
            <a:br>
              <a:rPr lang="ru-RU" dirty="0">
                <a:solidFill>
                  <a:prstClr val="black"/>
                </a:solidFill>
              </a:rPr>
            </a:br>
            <a:endParaRPr lang="uk-UA" b="1" dirty="0">
              <a:ln w="1905"/>
              <a:gradFill>
                <a:gsLst>
                  <a:gs pos="0">
                    <a:srgbClr val="A379BB">
                      <a:shade val="20000"/>
                      <a:satMod val="200000"/>
                    </a:srgbClr>
                  </a:gs>
                  <a:gs pos="78000">
                    <a:srgbClr val="A379BB">
                      <a:tint val="90000"/>
                      <a:shade val="89000"/>
                      <a:satMod val="220000"/>
                    </a:srgbClr>
                  </a:gs>
                  <a:gs pos="100000">
                    <a:srgbClr val="A379BB">
                      <a:tint val="12000"/>
                      <a:satMod val="255000"/>
                    </a:srgbClr>
                  </a:gs>
                </a:gsLst>
                <a:lin ang="5400000"/>
              </a:gra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1412262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7624" y="116632"/>
            <a:ext cx="7704856" cy="66627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3201032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187624" y="116633"/>
            <a:ext cx="7632848" cy="6186309"/>
          </a:xfrm>
          <a:prstGeom prst="rect">
            <a:avLst/>
          </a:prstGeom>
        </p:spPr>
        <p:txBody>
          <a:bodyPr wrap="square">
            <a:spAutoFit/>
          </a:bodyPr>
          <a:lstStyle/>
          <a:p>
            <a:pPr algn="just"/>
            <a:r>
              <a:rPr lang="uk-UA" dirty="0" err="1" smtClean="0">
                <a:latin typeface="Times New Roman" panose="02020603050405020304" pitchFamily="18" charset="0"/>
                <a:cs typeface="Times New Roman" panose="02020603050405020304" pitchFamily="18" charset="0"/>
              </a:rPr>
              <a:t>Лімфодренажний</a:t>
            </a:r>
            <a:r>
              <a:rPr lang="uk-UA" dirty="0" smtClean="0">
                <a:latin typeface="Times New Roman" panose="02020603050405020304" pitchFamily="18" charset="0"/>
                <a:cs typeface="Times New Roman" panose="02020603050405020304" pitchFamily="18" charset="0"/>
              </a:rPr>
              <a:t> масаж обличчя – це лікувально-профілактична процедура, мета якої полягає у покращенні кровообігу, відтоку лімфи та міжклітинної рідини, внаслідок чого відбувається зменшення набряків на обличчі та у плечовому поясі, покращ</a:t>
            </a:r>
            <a:r>
              <a:rPr lang="uk-UA" dirty="0">
                <a:latin typeface="Times New Roman" panose="02020603050405020304" pitchFamily="18" charset="0"/>
                <a:cs typeface="Times New Roman" panose="02020603050405020304" pitchFamily="18" charset="0"/>
              </a:rPr>
              <a:t>у</a:t>
            </a:r>
            <a:r>
              <a:rPr lang="uk-UA" dirty="0" smtClean="0">
                <a:latin typeface="Times New Roman" panose="02020603050405020304" pitchFamily="18" charset="0"/>
                <a:cs typeface="Times New Roman" panose="02020603050405020304" pitchFamily="18" charset="0"/>
              </a:rPr>
              <a:t>ється еластичність шкіри та колір обличчя, запобігає появи та зменшує кількість мімічних зморшок.</a:t>
            </a:r>
          </a:p>
          <a:p>
            <a:pPr algn="just"/>
            <a:endParaRPr lang="uk-UA" dirty="0" smtClean="0">
              <a:latin typeface="Times New Roman" panose="02020603050405020304" pitchFamily="18" charset="0"/>
              <a:cs typeface="Times New Roman" panose="02020603050405020304" pitchFamily="18" charset="0"/>
            </a:endParaRPr>
          </a:p>
          <a:p>
            <a:pPr algn="just"/>
            <a:r>
              <a:rPr lang="uk-UA" dirty="0" err="1" smtClean="0">
                <a:latin typeface="Times New Roman" panose="02020603050405020304" pitchFamily="18" charset="0"/>
                <a:cs typeface="Times New Roman" panose="02020603050405020304" pitchFamily="18" charset="0"/>
              </a:rPr>
              <a:t>Лімфодренажний</a:t>
            </a:r>
            <a:r>
              <a:rPr lang="uk-UA" dirty="0" smtClean="0">
                <a:latin typeface="Times New Roman" panose="02020603050405020304" pitchFamily="18" charset="0"/>
                <a:cs typeface="Times New Roman" panose="02020603050405020304" pitchFamily="18" charset="0"/>
              </a:rPr>
              <a:t> масаж – відносно новий спосіб масажу, який з’явився у середині ХХ століття. Відкрив його французький доктор Паскаль </a:t>
            </a:r>
            <a:r>
              <a:rPr lang="uk-UA" dirty="0" err="1" smtClean="0">
                <a:latin typeface="Times New Roman" panose="02020603050405020304" pitchFamily="18" charset="0"/>
                <a:cs typeface="Times New Roman" panose="02020603050405020304" pitchFamily="18" charset="0"/>
              </a:rPr>
              <a:t>Кош</a:t>
            </a:r>
            <a:r>
              <a:rPr lang="uk-UA" dirty="0" smtClean="0">
                <a:latin typeface="Times New Roman" panose="02020603050405020304" pitchFamily="18" charset="0"/>
                <a:cs typeface="Times New Roman" panose="02020603050405020304" pitchFamily="18" charset="0"/>
              </a:rPr>
              <a:t>, який пробував різні методи для зняття набряків після операцій у своїх пацієнтів. Саме він розгадав взаємозв’язок </a:t>
            </a:r>
            <a:r>
              <a:rPr lang="uk-UA" dirty="0" err="1" smtClean="0">
                <a:latin typeface="Times New Roman" panose="02020603050405020304" pitchFamily="18" charset="0"/>
                <a:cs typeface="Times New Roman" panose="02020603050405020304" pitchFamily="18" charset="0"/>
              </a:rPr>
              <a:t>лімфотоку</a:t>
            </a:r>
            <a:r>
              <a:rPr lang="uk-UA" dirty="0" smtClean="0">
                <a:latin typeface="Times New Roman" panose="02020603050405020304" pitchFamily="18" charset="0"/>
                <a:cs typeface="Times New Roman" panose="02020603050405020304" pitchFamily="18" charset="0"/>
              </a:rPr>
              <a:t> і зовнішнього стану обличчя.</a:t>
            </a:r>
          </a:p>
          <a:p>
            <a:pPr algn="just"/>
            <a:endParaRPr lang="uk-UA" dirty="0" smtClean="0">
              <a:latin typeface="Times New Roman" panose="02020603050405020304" pitchFamily="18" charset="0"/>
              <a:cs typeface="Times New Roman" panose="02020603050405020304" pitchFamily="18" charset="0"/>
            </a:endParaRPr>
          </a:p>
          <a:p>
            <a:pPr algn="just"/>
            <a:r>
              <a:rPr lang="uk-UA" dirty="0" smtClean="0">
                <a:latin typeface="Times New Roman" panose="02020603050405020304" pitchFamily="18" charset="0"/>
                <a:cs typeface="Times New Roman" panose="02020603050405020304" pitchFamily="18" charset="0"/>
              </a:rPr>
              <a:t>При застої лімфатичної рідини накопичуються токсини, які негативно впливають на здоров'я людини. </a:t>
            </a:r>
          </a:p>
          <a:p>
            <a:pPr algn="just"/>
            <a:r>
              <a:rPr lang="uk-UA" dirty="0" err="1" smtClean="0">
                <a:latin typeface="Times New Roman" panose="02020603050405020304" pitchFamily="18" charset="0"/>
                <a:cs typeface="Times New Roman" panose="02020603050405020304" pitchFamily="18" charset="0"/>
              </a:rPr>
              <a:t>Лімфодренажний</a:t>
            </a:r>
            <a:r>
              <a:rPr lang="uk-UA" dirty="0" smtClean="0">
                <a:latin typeface="Times New Roman" panose="02020603050405020304" pitchFamily="18" charset="0"/>
                <a:cs typeface="Times New Roman" panose="02020603050405020304" pitchFamily="18" charset="0"/>
              </a:rPr>
              <a:t> масаж обличчя допомагає відновити рух лімфи в </a:t>
            </a:r>
            <a:r>
              <a:rPr lang="uk-UA" dirty="0" err="1" smtClean="0">
                <a:latin typeface="Times New Roman" panose="02020603050405020304" pitchFamily="18" charset="0"/>
                <a:cs typeface="Times New Roman" panose="02020603050405020304" pitchFamily="18" charset="0"/>
              </a:rPr>
              <a:t>мікроциркуляторному</a:t>
            </a:r>
            <a:r>
              <a:rPr lang="uk-UA" dirty="0" smtClean="0">
                <a:latin typeface="Times New Roman" panose="02020603050405020304" pitchFamily="18" charset="0"/>
                <a:cs typeface="Times New Roman" panose="02020603050405020304" pitchFamily="18" charset="0"/>
              </a:rPr>
              <a:t> руслі, виводить токсини та продукти розпаду клітин із організму. </a:t>
            </a:r>
          </a:p>
          <a:p>
            <a:pPr algn="just"/>
            <a:r>
              <a:rPr lang="uk-UA" dirty="0" smtClean="0">
                <a:latin typeface="Times New Roman" panose="02020603050405020304" pitchFamily="18" charset="0"/>
                <a:cs typeface="Times New Roman" panose="02020603050405020304" pitchFamily="18" charset="0"/>
              </a:rPr>
              <a:t>Звільнення від токсинів допомагає шкірі обличчя отримати більше кисню та поживних речовин.</a:t>
            </a:r>
          </a:p>
          <a:p>
            <a:pPr algn="just"/>
            <a:endParaRPr lang="uk-UA" dirty="0" smtClean="0">
              <a:latin typeface="Times New Roman" panose="02020603050405020304" pitchFamily="18" charset="0"/>
              <a:cs typeface="Times New Roman" panose="02020603050405020304" pitchFamily="18" charset="0"/>
            </a:endParaRPr>
          </a:p>
          <a:p>
            <a:pPr algn="just"/>
            <a:r>
              <a:rPr lang="uk-UA" dirty="0" smtClean="0">
                <a:latin typeface="Times New Roman" panose="02020603050405020304" pitchFamily="18" charset="0"/>
                <a:cs typeface="Times New Roman" panose="02020603050405020304" pitchFamily="18" charset="0"/>
              </a:rPr>
              <a:t>Ця процедура є безпечною та ефективною.</a:t>
            </a:r>
          </a:p>
          <a:p>
            <a:pPr algn="just"/>
            <a:endParaRPr lang="uk-UA" dirty="0" smtClean="0">
              <a:latin typeface="Times New Roman" panose="02020603050405020304" pitchFamily="18" charset="0"/>
              <a:cs typeface="Times New Roman" panose="02020603050405020304" pitchFamily="18" charset="0"/>
            </a:endParaRPr>
          </a:p>
          <a:p>
            <a:pPr algn="just"/>
            <a:r>
              <a:rPr lang="ru-RU" dirty="0" err="1" smtClean="0">
                <a:latin typeface="Times New Roman" panose="02020603050405020304" pitchFamily="18" charset="0"/>
                <a:cs typeface="Times New Roman" panose="02020603050405020304" pitchFamily="18" charset="0"/>
              </a:rPr>
              <a:t>Розрізняють</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ручний</a:t>
            </a:r>
            <a:r>
              <a:rPr lang="ru-RU" dirty="0" smtClean="0">
                <a:latin typeface="Times New Roman" panose="02020603050405020304" pitchFamily="18" charset="0"/>
                <a:cs typeface="Times New Roman" panose="02020603050405020304" pitchFamily="18" charset="0"/>
              </a:rPr>
              <a:t> та </a:t>
            </a:r>
            <a:r>
              <a:rPr lang="ru-RU" dirty="0" err="1" smtClean="0">
                <a:latin typeface="Times New Roman" panose="02020603050405020304" pitchFamily="18" charset="0"/>
                <a:cs typeface="Times New Roman" panose="02020603050405020304" pitchFamily="18" charset="0"/>
              </a:rPr>
              <a:t>апаратний</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лімфодренажний</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масаж</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обличчя</a:t>
            </a:r>
            <a:r>
              <a:rPr lang="ru-RU" dirty="0" smtClean="0">
                <a:latin typeface="Times New Roman" panose="02020603050405020304" pitchFamily="18" charset="0"/>
                <a:cs typeface="Times New Roman" panose="02020603050405020304" pitchFamily="18" charset="0"/>
              </a:rPr>
              <a:t>.</a:t>
            </a:r>
            <a:endParaRPr lang="uk-UA"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0146465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3608" y="-27384"/>
            <a:ext cx="6625661" cy="48965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Прямоугольник 1"/>
          <p:cNvSpPr/>
          <p:nvPr/>
        </p:nvSpPr>
        <p:spPr>
          <a:xfrm>
            <a:off x="1331640" y="4869160"/>
            <a:ext cx="4968552" cy="1754326"/>
          </a:xfrm>
          <a:prstGeom prst="rect">
            <a:avLst/>
          </a:prstGeom>
        </p:spPr>
        <p:txBody>
          <a:bodyPr wrap="square">
            <a:spAutoFit/>
          </a:bodyPr>
          <a:lstStyle/>
          <a:p>
            <a:r>
              <a:rPr lang="ru-RU" dirty="0" smtClean="0">
                <a:latin typeface="Times New Roman" panose="02020603050405020304" pitchFamily="18" charset="0"/>
                <a:cs typeface="Times New Roman" panose="02020603050405020304" pitchFamily="18" charset="0"/>
              </a:rPr>
              <a:t>Процедура </a:t>
            </a:r>
            <a:r>
              <a:rPr lang="ru-RU" dirty="0" err="1" smtClean="0">
                <a:latin typeface="Times New Roman" panose="02020603050405020304" pitchFamily="18" charset="0"/>
                <a:cs typeface="Times New Roman" panose="02020603050405020304" pitchFamily="18" charset="0"/>
              </a:rPr>
              <a:t>складається</a:t>
            </a:r>
            <a:r>
              <a:rPr lang="ru-RU" dirty="0" smtClean="0">
                <a:latin typeface="Times New Roman" panose="02020603050405020304" pitchFamily="18" charset="0"/>
                <a:cs typeface="Times New Roman" panose="02020603050405020304" pitchFamily="18" charset="0"/>
              </a:rPr>
              <a:t> з 4 </a:t>
            </a:r>
            <a:r>
              <a:rPr lang="ru-RU" dirty="0" err="1" smtClean="0">
                <a:latin typeface="Times New Roman" panose="02020603050405020304" pitchFamily="18" charset="0"/>
                <a:cs typeface="Times New Roman" panose="02020603050405020304" pitchFamily="18" charset="0"/>
              </a:rPr>
              <a:t>етапів</a:t>
            </a:r>
            <a:r>
              <a:rPr lang="ru-RU" dirty="0" smtClean="0">
                <a:latin typeface="Times New Roman" panose="02020603050405020304" pitchFamily="18" charset="0"/>
                <a:cs typeface="Times New Roman" panose="02020603050405020304" pitchFamily="18" charset="0"/>
              </a:rPr>
              <a:t>:</a:t>
            </a:r>
          </a:p>
          <a:p>
            <a:endParaRPr lang="ru-RU" dirty="0" smtClean="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ru-RU" dirty="0" err="1" smtClean="0">
                <a:latin typeface="Times New Roman" panose="02020603050405020304" pitchFamily="18" charset="0"/>
                <a:cs typeface="Times New Roman" panose="02020603050405020304" pitchFamily="18" charset="0"/>
              </a:rPr>
              <a:t>очищення</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шкіри</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обличчя</a:t>
            </a:r>
            <a:endParaRPr lang="ru-RU" dirty="0" smtClean="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ru-RU" dirty="0" err="1" smtClean="0">
                <a:latin typeface="Times New Roman" panose="02020603050405020304" pitchFamily="18" charset="0"/>
                <a:cs typeface="Times New Roman" panose="02020603050405020304" pitchFamily="18" charset="0"/>
              </a:rPr>
              <a:t>нанесення</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засобу</a:t>
            </a:r>
            <a:r>
              <a:rPr lang="ru-RU" dirty="0" smtClean="0">
                <a:latin typeface="Times New Roman" panose="02020603050405020304" pitchFamily="18" charset="0"/>
                <a:cs typeface="Times New Roman" panose="02020603050405020304" pitchFamily="18" charset="0"/>
              </a:rPr>
              <a:t> для </a:t>
            </a:r>
            <a:r>
              <a:rPr lang="ru-RU" dirty="0" err="1" smtClean="0">
                <a:latin typeface="Times New Roman" panose="02020603050405020304" pitchFamily="18" charset="0"/>
                <a:cs typeface="Times New Roman" panose="02020603050405020304" pitchFamily="18" charset="0"/>
              </a:rPr>
              <a:t>масажу</a:t>
            </a:r>
            <a:endParaRPr lang="ru-RU" dirty="0" smtClean="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ru-RU" dirty="0" err="1" smtClean="0">
                <a:latin typeface="Times New Roman" panose="02020603050405020304" pitchFamily="18" charset="0"/>
                <a:cs typeface="Times New Roman" panose="02020603050405020304" pitchFamily="18" charset="0"/>
              </a:rPr>
              <a:t>масажування</a:t>
            </a:r>
            <a:endParaRPr lang="ru-RU" dirty="0" smtClean="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ru-RU" dirty="0" err="1" smtClean="0">
                <a:latin typeface="Times New Roman" panose="02020603050405020304" pitchFamily="18" charset="0"/>
                <a:cs typeface="Times New Roman" panose="02020603050405020304" pitchFamily="18" charset="0"/>
              </a:rPr>
              <a:t>зволоження</a:t>
            </a:r>
            <a:endParaRPr lang="uk-UA"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7684631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87624" y="116632"/>
            <a:ext cx="7848872" cy="2585323"/>
          </a:xfrm>
          <a:prstGeom prst="rect">
            <a:avLst/>
          </a:prstGeom>
        </p:spPr>
        <p:txBody>
          <a:bodyPr wrap="square">
            <a:spAutoFit/>
          </a:bodyPr>
          <a:lstStyle/>
          <a:p>
            <a:r>
              <a:rPr lang="uk-UA" dirty="0" smtClean="0">
                <a:latin typeface="Times New Roman" panose="02020603050405020304" pitchFamily="18" charset="0"/>
                <a:cs typeface="Times New Roman" panose="02020603050405020304" pitchFamily="18" charset="0"/>
              </a:rPr>
              <a:t>Техніки ручного </a:t>
            </a:r>
            <a:r>
              <a:rPr lang="uk-UA" dirty="0" err="1" smtClean="0">
                <a:latin typeface="Times New Roman" panose="02020603050405020304" pitchFamily="18" charset="0"/>
                <a:cs typeface="Times New Roman" panose="02020603050405020304" pitchFamily="18" charset="0"/>
              </a:rPr>
              <a:t>лімфодренажного</a:t>
            </a:r>
            <a:r>
              <a:rPr lang="uk-UA" dirty="0" smtClean="0">
                <a:latin typeface="Times New Roman" panose="02020603050405020304" pitchFamily="18" charset="0"/>
                <a:cs typeface="Times New Roman" panose="02020603050405020304" pitchFamily="18" charset="0"/>
              </a:rPr>
              <a:t> масажу включають використання кількох ритмічних рухів: пульсуючих </a:t>
            </a:r>
            <a:r>
              <a:rPr lang="uk-UA" dirty="0" err="1" smtClean="0">
                <a:latin typeface="Times New Roman" panose="02020603050405020304" pitchFamily="18" charset="0"/>
                <a:cs typeface="Times New Roman" panose="02020603050405020304" pitchFamily="18" charset="0"/>
              </a:rPr>
              <a:t>погладжувань</a:t>
            </a:r>
            <a:r>
              <a:rPr lang="uk-UA" dirty="0" smtClean="0">
                <a:latin typeface="Times New Roman" panose="02020603050405020304" pitchFamily="18" charset="0"/>
                <a:cs typeface="Times New Roman" panose="02020603050405020304" pitchFamily="18" charset="0"/>
              </a:rPr>
              <a:t>, поплескування та розтирання з різним ступенем натиску на шкіру обличчя, декольте та шию.</a:t>
            </a:r>
          </a:p>
          <a:p>
            <a:endParaRPr lang="uk-UA" dirty="0" smtClean="0">
              <a:latin typeface="Times New Roman" panose="02020603050405020304" pitchFamily="18" charset="0"/>
              <a:cs typeface="Times New Roman" panose="02020603050405020304" pitchFamily="18" charset="0"/>
            </a:endParaRPr>
          </a:p>
          <a:p>
            <a:r>
              <a:rPr lang="uk-UA" dirty="0" smtClean="0">
                <a:latin typeface="Times New Roman" panose="02020603050405020304" pitchFamily="18" charset="0"/>
                <a:cs typeface="Times New Roman" panose="02020603050405020304" pitchFamily="18" charset="0"/>
              </a:rPr>
              <a:t>Масажні рухи виконуються вздовж лімфатичних судин, знизу вгору та у зворотному напрямку.</a:t>
            </a:r>
          </a:p>
          <a:p>
            <a:endParaRPr lang="uk-UA" dirty="0" smtClean="0">
              <a:latin typeface="Times New Roman" panose="02020603050405020304" pitchFamily="18" charset="0"/>
              <a:cs typeface="Times New Roman" panose="02020603050405020304" pitchFamily="18" charset="0"/>
            </a:endParaRPr>
          </a:p>
          <a:p>
            <a:r>
              <a:rPr lang="uk-UA" dirty="0" smtClean="0">
                <a:latin typeface="Times New Roman" panose="02020603050405020304" pitchFamily="18" charset="0"/>
                <a:cs typeface="Times New Roman" panose="02020603050405020304" pitchFamily="18" charset="0"/>
              </a:rPr>
              <a:t>Умовою виконання цієї процедури є відмінне знання шляхів </a:t>
            </a:r>
            <a:r>
              <a:rPr lang="uk-UA" dirty="0" err="1" smtClean="0">
                <a:latin typeface="Times New Roman" panose="02020603050405020304" pitchFamily="18" charset="0"/>
                <a:cs typeface="Times New Roman" panose="02020603050405020304" pitchFamily="18" charset="0"/>
              </a:rPr>
              <a:t>лімфотоку</a:t>
            </a:r>
            <a:r>
              <a:rPr lang="uk-UA" dirty="0" smtClean="0">
                <a:latin typeface="Times New Roman" panose="02020603050405020304" pitchFamily="18" charset="0"/>
                <a:cs typeface="Times New Roman" panose="02020603050405020304" pitchFamily="18" charset="0"/>
              </a:rPr>
              <a:t> і місць розташування лімфатичних вузлів.</a:t>
            </a:r>
            <a:endParaRPr lang="uk-UA"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9875745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87624" y="188640"/>
            <a:ext cx="7632848" cy="5078313"/>
          </a:xfrm>
          <a:prstGeom prst="rect">
            <a:avLst/>
          </a:prstGeom>
        </p:spPr>
        <p:txBody>
          <a:bodyPr wrap="square">
            <a:spAutoFit/>
          </a:bodyPr>
          <a:lstStyle/>
          <a:p>
            <a:r>
              <a:rPr lang="uk-UA" dirty="0" smtClean="0">
                <a:latin typeface="Times New Roman" panose="02020603050405020304" pitchFamily="18" charset="0"/>
                <a:cs typeface="Times New Roman" panose="02020603050405020304" pitchFamily="18" charset="0"/>
              </a:rPr>
              <a:t>Показання до проведення</a:t>
            </a:r>
          </a:p>
          <a:p>
            <a:endParaRPr lang="uk-UA" dirty="0" smtClean="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uk-UA" dirty="0" smtClean="0">
                <a:latin typeface="Times New Roman" panose="02020603050405020304" pitchFamily="18" charset="0"/>
                <a:cs typeface="Times New Roman" panose="02020603050405020304" pitchFamily="18" charset="0"/>
              </a:rPr>
              <a:t>набряклість обличчя</a:t>
            </a:r>
          </a:p>
          <a:p>
            <a:pPr marL="285750" indent="-285750">
              <a:buFont typeface="Arial" panose="020B0604020202020204" pitchFamily="34" charset="0"/>
              <a:buChar char="•"/>
            </a:pPr>
            <a:r>
              <a:rPr lang="uk-UA" dirty="0" smtClean="0">
                <a:latin typeface="Times New Roman" panose="02020603050405020304" pitchFamily="18" charset="0"/>
                <a:cs typeface="Times New Roman" panose="02020603050405020304" pitchFamily="18" charset="0"/>
              </a:rPr>
              <a:t>чорні кола під очима</a:t>
            </a:r>
          </a:p>
          <a:p>
            <a:pPr marL="285750" indent="-285750">
              <a:buFont typeface="Arial" panose="020B0604020202020204" pitchFamily="34" charset="0"/>
              <a:buChar char="•"/>
            </a:pPr>
            <a:r>
              <a:rPr lang="uk-UA" dirty="0" smtClean="0">
                <a:latin typeface="Times New Roman" panose="02020603050405020304" pitchFamily="18" charset="0"/>
                <a:cs typeface="Times New Roman" panose="02020603050405020304" pitchFamily="18" charset="0"/>
              </a:rPr>
              <a:t>порушення овалу, птоз обличчя</a:t>
            </a:r>
          </a:p>
          <a:p>
            <a:pPr marL="285750" indent="-285750">
              <a:buFont typeface="Arial" panose="020B0604020202020204" pitchFamily="34" charset="0"/>
              <a:buChar char="•"/>
            </a:pPr>
            <a:r>
              <a:rPr lang="uk-UA" dirty="0" smtClean="0">
                <a:latin typeface="Times New Roman" panose="02020603050405020304" pitchFamily="18" charset="0"/>
                <a:cs typeface="Times New Roman" panose="02020603050405020304" pitchFamily="18" charset="0"/>
              </a:rPr>
              <a:t>синюшність та </a:t>
            </a:r>
            <a:r>
              <a:rPr lang="uk-UA" dirty="0" err="1" smtClean="0">
                <a:latin typeface="Times New Roman" panose="02020603050405020304" pitchFamily="18" charset="0"/>
                <a:cs typeface="Times New Roman" panose="02020603050405020304" pitchFamily="18" charset="0"/>
              </a:rPr>
              <a:t>жовтушність</a:t>
            </a:r>
            <a:r>
              <a:rPr lang="uk-UA" dirty="0" smtClean="0">
                <a:latin typeface="Times New Roman" panose="02020603050405020304" pitchFamily="18" charset="0"/>
                <a:cs typeface="Times New Roman" panose="02020603050405020304" pitchFamily="18" charset="0"/>
              </a:rPr>
              <a:t> шкіри</a:t>
            </a:r>
          </a:p>
          <a:p>
            <a:pPr marL="285750" indent="-285750">
              <a:buFont typeface="Arial" panose="020B0604020202020204" pitchFamily="34" charset="0"/>
              <a:buChar char="•"/>
            </a:pPr>
            <a:r>
              <a:rPr lang="uk-UA" dirty="0" smtClean="0">
                <a:latin typeface="Times New Roman" panose="02020603050405020304" pitchFamily="18" charset="0"/>
                <a:cs typeface="Times New Roman" panose="02020603050405020304" pitchFamily="18" charset="0"/>
              </a:rPr>
              <a:t>дрібні мімічні зморшки</a:t>
            </a:r>
          </a:p>
          <a:p>
            <a:pPr marL="285750" indent="-285750">
              <a:buFont typeface="Arial" panose="020B0604020202020204" pitchFamily="34" charset="0"/>
              <a:buChar char="•"/>
            </a:pPr>
            <a:r>
              <a:rPr lang="uk-UA" dirty="0" smtClean="0">
                <a:latin typeface="Times New Roman" panose="02020603050405020304" pitchFamily="18" charset="0"/>
                <a:cs typeface="Times New Roman" panose="02020603050405020304" pitchFamily="18" charset="0"/>
              </a:rPr>
              <a:t>схильність до набряків</a:t>
            </a:r>
          </a:p>
          <a:p>
            <a:pPr marL="285750" indent="-285750">
              <a:buFont typeface="Arial" panose="020B0604020202020204" pitchFamily="34" charset="0"/>
              <a:buChar char="•"/>
            </a:pPr>
            <a:r>
              <a:rPr lang="uk-UA" dirty="0" smtClean="0">
                <a:latin typeface="Times New Roman" panose="02020603050405020304" pitchFamily="18" charset="0"/>
                <a:cs typeface="Times New Roman" panose="02020603050405020304" pitchFamily="18" charset="0"/>
              </a:rPr>
              <a:t>порушення обмінних процесів у тканинах</a:t>
            </a:r>
          </a:p>
          <a:p>
            <a:pPr marL="285750" indent="-285750">
              <a:buFont typeface="Arial" panose="020B0604020202020204" pitchFamily="34" charset="0"/>
              <a:buChar char="•"/>
            </a:pPr>
            <a:r>
              <a:rPr lang="uk-UA" dirty="0" err="1" smtClean="0">
                <a:latin typeface="Times New Roman" panose="02020603050405020304" pitchFamily="18" charset="0"/>
                <a:cs typeface="Times New Roman" panose="02020603050405020304" pitchFamily="18" charset="0"/>
              </a:rPr>
              <a:t>купероз</a:t>
            </a:r>
            <a:r>
              <a:rPr lang="uk-UA" dirty="0" smtClean="0">
                <a:latin typeface="Times New Roman" panose="02020603050405020304" pitchFamily="18" charset="0"/>
                <a:cs typeface="Times New Roman" panose="02020603050405020304" pitchFamily="18" charset="0"/>
              </a:rPr>
              <a:t> (масаж покращує венозний відтік)</a:t>
            </a:r>
          </a:p>
          <a:p>
            <a:pPr marL="285750" indent="-285750">
              <a:buFont typeface="Arial" panose="020B0604020202020204" pitchFamily="34" charset="0"/>
              <a:buChar char="•"/>
            </a:pPr>
            <a:r>
              <a:rPr lang="uk-UA" dirty="0" smtClean="0">
                <a:latin typeface="Times New Roman" panose="02020603050405020304" pitchFamily="18" charset="0"/>
                <a:cs typeface="Times New Roman" panose="02020603050405020304" pitchFamily="18" charset="0"/>
              </a:rPr>
              <a:t>головний біль, напруга</a:t>
            </a:r>
          </a:p>
          <a:p>
            <a:pPr marL="285750" indent="-285750">
              <a:buFont typeface="Arial" panose="020B0604020202020204" pitchFamily="34" charset="0"/>
              <a:buChar char="•"/>
            </a:pPr>
            <a:r>
              <a:rPr lang="uk-UA" dirty="0" smtClean="0">
                <a:latin typeface="Times New Roman" panose="02020603050405020304" pitchFamily="18" charset="0"/>
                <a:cs typeface="Times New Roman" panose="02020603050405020304" pitchFamily="18" charset="0"/>
              </a:rPr>
              <a:t>малорухливий спосіб життя, стреси, неправильне харчування</a:t>
            </a:r>
          </a:p>
          <a:p>
            <a:pPr marL="285750" indent="-285750">
              <a:buFont typeface="Arial" panose="020B0604020202020204" pitchFamily="34" charset="0"/>
              <a:buChar char="•"/>
            </a:pPr>
            <a:r>
              <a:rPr lang="uk-UA" dirty="0" smtClean="0">
                <a:latin typeface="Times New Roman" panose="02020603050405020304" pitchFamily="18" charset="0"/>
                <a:cs typeface="Times New Roman" panose="02020603050405020304" pitchFamily="18" charset="0"/>
              </a:rPr>
              <a:t>до та після проведення ін'єкційних, апаратних та інших процедур з омолодження обличчя</a:t>
            </a:r>
          </a:p>
          <a:p>
            <a:endParaRPr lang="uk-UA" dirty="0" smtClean="0">
              <a:latin typeface="Times New Roman" panose="02020603050405020304" pitchFamily="18" charset="0"/>
              <a:cs typeface="Times New Roman" panose="02020603050405020304" pitchFamily="18" charset="0"/>
            </a:endParaRPr>
          </a:p>
          <a:p>
            <a:r>
              <a:rPr lang="uk-UA" dirty="0" err="1" smtClean="0">
                <a:latin typeface="Times New Roman" panose="02020603050405020304" pitchFamily="18" charset="0"/>
                <a:cs typeface="Times New Roman" panose="02020603050405020304" pitchFamily="18" charset="0"/>
              </a:rPr>
              <a:t>Лімфодренажний</a:t>
            </a:r>
            <a:r>
              <a:rPr lang="uk-UA" dirty="0" smtClean="0">
                <a:latin typeface="Times New Roman" panose="02020603050405020304" pitchFamily="18" charset="0"/>
                <a:cs typeface="Times New Roman" panose="02020603050405020304" pitchFamily="18" charset="0"/>
              </a:rPr>
              <a:t> масаж обличчя ефективний при захворюваннях, для яких характерним є набряк обличчя, а також для запобігання набрякам під час вагітності, пубертатного та клімактеричного періодів.</a:t>
            </a:r>
            <a:endParaRPr lang="uk-UA"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712019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87624" y="188640"/>
            <a:ext cx="7632848" cy="3416320"/>
          </a:xfrm>
          <a:prstGeom prst="rect">
            <a:avLst/>
          </a:prstGeom>
        </p:spPr>
        <p:txBody>
          <a:bodyPr wrap="square">
            <a:spAutoFit/>
          </a:bodyPr>
          <a:lstStyle/>
          <a:p>
            <a:r>
              <a:rPr lang="uk-UA" dirty="0" smtClean="0">
                <a:latin typeface="Times New Roman" panose="02020603050405020304" pitchFamily="18" charset="0"/>
                <a:cs typeface="Times New Roman" panose="02020603050405020304" pitchFamily="18" charset="0"/>
              </a:rPr>
              <a:t>Протипоказання до проведення</a:t>
            </a:r>
          </a:p>
          <a:p>
            <a:endParaRPr lang="ru-RU"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ru-RU" dirty="0" err="1" smtClean="0">
                <a:latin typeface="Times New Roman" panose="02020603050405020304" pitchFamily="18" charset="0"/>
                <a:cs typeface="Times New Roman" panose="02020603050405020304" pitchFamily="18" charset="0"/>
              </a:rPr>
              <a:t>Шкірні</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висипання</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алергія</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акне</a:t>
            </a:r>
            <a:r>
              <a:rPr lang="ru-RU" dirty="0" smtClean="0">
                <a:latin typeface="Times New Roman" panose="02020603050405020304" pitchFamily="18" charset="0"/>
                <a:cs typeface="Times New Roman" panose="02020603050405020304" pitchFamily="18" charset="0"/>
              </a:rPr>
              <a:t>, дерматит)</a:t>
            </a:r>
          </a:p>
          <a:p>
            <a:pPr marL="285750" indent="-285750">
              <a:buFont typeface="Arial" panose="020B0604020202020204" pitchFamily="34" charset="0"/>
              <a:buChar char="•"/>
            </a:pPr>
            <a:r>
              <a:rPr lang="ru-RU" dirty="0" err="1" smtClean="0">
                <a:latin typeface="Times New Roman" panose="02020603050405020304" pitchFamily="18" charset="0"/>
                <a:cs typeface="Times New Roman" panose="02020603050405020304" pitchFamily="18" charset="0"/>
              </a:rPr>
              <a:t>Шкірні</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відкриті</a:t>
            </a:r>
            <a:r>
              <a:rPr lang="ru-RU" dirty="0" smtClean="0">
                <a:latin typeface="Times New Roman" panose="02020603050405020304" pitchFamily="18" charset="0"/>
                <a:cs typeface="Times New Roman" panose="02020603050405020304" pitchFamily="18" charset="0"/>
              </a:rPr>
              <a:t> рани</a:t>
            </a:r>
          </a:p>
          <a:p>
            <a:pPr marL="285750" indent="-285750">
              <a:buFont typeface="Arial" panose="020B0604020202020204" pitchFamily="34" charset="0"/>
              <a:buChar char="•"/>
            </a:pPr>
            <a:r>
              <a:rPr lang="uk-UA" dirty="0" smtClean="0">
                <a:latin typeface="Times New Roman" panose="02020603050405020304" pitchFamily="18" charset="0"/>
                <a:cs typeface="Times New Roman" panose="02020603050405020304" pitchFamily="18" charset="0"/>
              </a:rPr>
              <a:t>Опіки</a:t>
            </a:r>
          </a:p>
          <a:p>
            <a:pPr marL="285750" indent="-285750">
              <a:buFont typeface="Arial" panose="020B0604020202020204" pitchFamily="34" charset="0"/>
              <a:buChar char="•"/>
            </a:pPr>
            <a:r>
              <a:rPr lang="uk-UA" dirty="0" smtClean="0">
                <a:latin typeface="Times New Roman" panose="02020603050405020304" pitchFamily="18" charset="0"/>
                <a:cs typeface="Times New Roman" panose="02020603050405020304" pitchFamily="18" charset="0"/>
              </a:rPr>
              <a:t>Запалення лімфатичних вузлів</a:t>
            </a:r>
          </a:p>
          <a:p>
            <a:pPr marL="285750" indent="-285750">
              <a:buFont typeface="Arial" panose="020B0604020202020204" pitchFamily="34" charset="0"/>
              <a:buChar char="•"/>
            </a:pPr>
            <a:r>
              <a:rPr lang="uk-UA" dirty="0" err="1" smtClean="0">
                <a:latin typeface="Times New Roman" panose="02020603050405020304" pitchFamily="18" charset="0"/>
                <a:cs typeface="Times New Roman" panose="02020603050405020304" pitchFamily="18" charset="0"/>
              </a:rPr>
              <a:t>Герпес</a:t>
            </a:r>
            <a:endParaRPr lang="uk-UA" dirty="0" smtClean="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uk-UA" dirty="0" smtClean="0">
                <a:latin typeface="Times New Roman" panose="02020603050405020304" pitchFamily="18" charset="0"/>
                <a:cs typeface="Times New Roman" panose="02020603050405020304" pitchFamily="18" charset="0"/>
              </a:rPr>
              <a:t>Онкологія</a:t>
            </a:r>
          </a:p>
          <a:p>
            <a:pPr marL="285750" indent="-285750">
              <a:buFont typeface="Arial" panose="020B0604020202020204" pitchFamily="34" charset="0"/>
              <a:buChar char="•"/>
            </a:pPr>
            <a:r>
              <a:rPr lang="uk-UA" dirty="0" smtClean="0">
                <a:latin typeface="Times New Roman" panose="02020603050405020304" pitchFamily="18" charset="0"/>
                <a:cs typeface="Times New Roman" panose="02020603050405020304" pitchFamily="18" charset="0"/>
              </a:rPr>
              <a:t>Захворювання серцево-судинної системи (серцева недостатність, гіпертонія, </a:t>
            </a:r>
            <a:r>
              <a:rPr lang="uk-UA" dirty="0" err="1" smtClean="0">
                <a:latin typeface="Times New Roman" panose="02020603050405020304" pitchFamily="18" charset="0"/>
                <a:cs typeface="Times New Roman" panose="02020603050405020304" pitchFamily="18" charset="0"/>
              </a:rPr>
              <a:t>варикоз</a:t>
            </a:r>
            <a:r>
              <a:rPr lang="uk-UA" dirty="0" smtClean="0">
                <a:latin typeface="Times New Roman" panose="02020603050405020304" pitchFamily="18" charset="0"/>
                <a:cs typeface="Times New Roman" panose="02020603050405020304" pitchFamily="18" charset="0"/>
              </a:rPr>
              <a:t>, тромбофлебіт )</a:t>
            </a:r>
          </a:p>
          <a:p>
            <a:pPr marL="285750" indent="-285750">
              <a:buFont typeface="Arial" panose="020B0604020202020204" pitchFamily="34" charset="0"/>
              <a:buChar char="•"/>
            </a:pPr>
            <a:r>
              <a:rPr lang="uk-UA" dirty="0" smtClean="0">
                <a:latin typeface="Times New Roman" panose="02020603050405020304" pitchFamily="18" charset="0"/>
                <a:cs typeface="Times New Roman" panose="02020603050405020304" pitchFamily="18" charset="0"/>
              </a:rPr>
              <a:t>Хронічний бронхіт, астма</a:t>
            </a:r>
          </a:p>
          <a:p>
            <a:endParaRPr lang="uk-UA"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9029606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87624" y="260648"/>
            <a:ext cx="7416824" cy="3693319"/>
          </a:xfrm>
          <a:prstGeom prst="rect">
            <a:avLst/>
          </a:prstGeom>
        </p:spPr>
        <p:txBody>
          <a:bodyPr wrap="square">
            <a:spAutoFit/>
          </a:bodyPr>
          <a:lstStyle/>
          <a:p>
            <a:r>
              <a:rPr lang="uk-UA" dirty="0" err="1" smtClean="0">
                <a:latin typeface="Times New Roman" panose="02020603050405020304" pitchFamily="18" charset="0"/>
                <a:cs typeface="Times New Roman" panose="02020603050405020304" pitchFamily="18" charset="0"/>
              </a:rPr>
              <a:t>Лімфодренажний</a:t>
            </a:r>
            <a:r>
              <a:rPr lang="uk-UA" dirty="0" smtClean="0">
                <a:latin typeface="Times New Roman" panose="02020603050405020304" pitchFamily="18" charset="0"/>
                <a:cs typeface="Times New Roman" panose="02020603050405020304" pitchFamily="18" charset="0"/>
              </a:rPr>
              <a:t> масаж обличчя допоможе:</a:t>
            </a:r>
          </a:p>
          <a:p>
            <a:endParaRPr lang="uk-UA" dirty="0" smtClean="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ü"/>
            </a:pPr>
            <a:r>
              <a:rPr lang="uk-UA" dirty="0" smtClean="0">
                <a:latin typeface="Times New Roman" panose="02020603050405020304" pitchFamily="18" charset="0"/>
                <a:cs typeface="Times New Roman" panose="02020603050405020304" pitchFamily="18" charset="0"/>
              </a:rPr>
              <a:t>позбутися набряклості</a:t>
            </a:r>
          </a:p>
          <a:p>
            <a:pPr marL="285750" indent="-285750">
              <a:buFont typeface="Wingdings" panose="05000000000000000000" pitchFamily="2" charset="2"/>
              <a:buChar char="ü"/>
            </a:pPr>
            <a:r>
              <a:rPr lang="uk-UA" dirty="0" smtClean="0">
                <a:latin typeface="Times New Roman" panose="02020603050405020304" pitchFamily="18" charset="0"/>
                <a:cs typeface="Times New Roman" panose="02020603050405020304" pitchFamily="18" charset="0"/>
              </a:rPr>
              <a:t>покращити колір обличчя</a:t>
            </a:r>
          </a:p>
          <a:p>
            <a:pPr marL="285750" indent="-285750">
              <a:buFont typeface="Wingdings" panose="05000000000000000000" pitchFamily="2" charset="2"/>
              <a:buChar char="ü"/>
            </a:pPr>
            <a:r>
              <a:rPr lang="uk-UA" dirty="0" smtClean="0">
                <a:latin typeface="Times New Roman" panose="02020603050405020304" pitchFamily="18" charset="0"/>
                <a:cs typeface="Times New Roman" panose="02020603050405020304" pitchFamily="18" charset="0"/>
              </a:rPr>
              <a:t>підвищити пружність шкіри обличчя та шиї</a:t>
            </a:r>
          </a:p>
          <a:p>
            <a:pPr marL="285750" indent="-285750">
              <a:buFont typeface="Wingdings" panose="05000000000000000000" pitchFamily="2" charset="2"/>
              <a:buChar char="ü"/>
            </a:pPr>
            <a:r>
              <a:rPr lang="uk-UA" dirty="0" smtClean="0">
                <a:latin typeface="Times New Roman" panose="02020603050405020304" pitchFamily="18" charset="0"/>
                <a:cs typeface="Times New Roman" panose="02020603050405020304" pitchFamily="18" charset="0"/>
              </a:rPr>
              <a:t>отримати більш еластичну, здорову та сяючу шкіру</a:t>
            </a:r>
          </a:p>
          <a:p>
            <a:pPr marL="285750" indent="-285750">
              <a:buFont typeface="Wingdings" panose="05000000000000000000" pitchFamily="2" charset="2"/>
              <a:buChar char="ü"/>
            </a:pPr>
            <a:r>
              <a:rPr lang="uk-UA" dirty="0" smtClean="0">
                <a:latin typeface="Times New Roman" panose="02020603050405020304" pitchFamily="18" charset="0"/>
                <a:cs typeface="Times New Roman" panose="02020603050405020304" pitchFamily="18" charset="0"/>
              </a:rPr>
              <a:t>зменшити зморшки та заломи шкіри</a:t>
            </a:r>
          </a:p>
          <a:p>
            <a:pPr marL="285750" indent="-285750">
              <a:buFont typeface="Wingdings" panose="05000000000000000000" pitchFamily="2" charset="2"/>
              <a:buChar char="ü"/>
            </a:pPr>
            <a:r>
              <a:rPr lang="uk-UA" dirty="0" smtClean="0">
                <a:latin typeface="Times New Roman" panose="02020603050405020304" pitchFamily="18" charset="0"/>
                <a:cs typeface="Times New Roman" panose="02020603050405020304" pitchFamily="18" charset="0"/>
              </a:rPr>
              <a:t>покращити кровообіг обличчя</a:t>
            </a:r>
          </a:p>
          <a:p>
            <a:pPr marL="285750" indent="-285750">
              <a:buFont typeface="Wingdings" panose="05000000000000000000" pitchFamily="2" charset="2"/>
              <a:buChar char="ü"/>
            </a:pPr>
            <a:r>
              <a:rPr lang="uk-UA" dirty="0" smtClean="0">
                <a:latin typeface="Times New Roman" panose="02020603050405020304" pitchFamily="18" charset="0"/>
                <a:cs typeface="Times New Roman" panose="02020603050405020304" pitchFamily="18" charset="0"/>
              </a:rPr>
              <a:t>прибрати мішки та синці під очима</a:t>
            </a:r>
          </a:p>
          <a:p>
            <a:pPr marL="285750" indent="-285750">
              <a:buFont typeface="Wingdings" panose="05000000000000000000" pitchFamily="2" charset="2"/>
              <a:buChar char="ü"/>
            </a:pPr>
            <a:r>
              <a:rPr lang="uk-UA" dirty="0" smtClean="0">
                <a:latin typeface="Times New Roman" panose="02020603050405020304" pitchFamily="18" charset="0"/>
                <a:cs typeface="Times New Roman" panose="02020603050405020304" pitchFamily="18" charset="0"/>
              </a:rPr>
              <a:t>уповільнити процес старіння шкіри</a:t>
            </a:r>
          </a:p>
          <a:p>
            <a:pPr marL="285750" indent="-285750">
              <a:buFont typeface="Wingdings" panose="05000000000000000000" pitchFamily="2" charset="2"/>
              <a:buChar char="ü"/>
            </a:pPr>
            <a:r>
              <a:rPr lang="uk-UA" dirty="0" smtClean="0">
                <a:latin typeface="Times New Roman" panose="02020603050405020304" pitchFamily="18" charset="0"/>
                <a:cs typeface="Times New Roman" panose="02020603050405020304" pitchFamily="18" charset="0"/>
              </a:rPr>
              <a:t>позбутися другого підборіддя</a:t>
            </a:r>
          </a:p>
          <a:p>
            <a:pPr marL="285750" indent="-285750">
              <a:buFont typeface="Wingdings" panose="05000000000000000000" pitchFamily="2" charset="2"/>
              <a:buChar char="ü"/>
            </a:pPr>
            <a:r>
              <a:rPr lang="uk-UA" dirty="0" smtClean="0">
                <a:latin typeface="Times New Roman" panose="02020603050405020304" pitchFamily="18" charset="0"/>
                <a:cs typeface="Times New Roman" panose="02020603050405020304" pitchFamily="18" charset="0"/>
              </a:rPr>
              <a:t>підняти куточки очей та </a:t>
            </a:r>
            <a:r>
              <a:rPr lang="uk-UA" dirty="0" err="1" smtClean="0">
                <a:latin typeface="Times New Roman" panose="02020603050405020304" pitchFamily="18" charset="0"/>
                <a:cs typeface="Times New Roman" panose="02020603050405020304" pitchFamily="18" charset="0"/>
              </a:rPr>
              <a:t>бров</a:t>
            </a:r>
            <a:endParaRPr lang="uk-UA" dirty="0" smtClean="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ü"/>
            </a:pPr>
            <a:r>
              <a:rPr lang="uk-UA" dirty="0" smtClean="0">
                <a:latin typeface="Times New Roman" panose="02020603050405020304" pitchFamily="18" charset="0"/>
                <a:cs typeface="Times New Roman" panose="02020603050405020304" pitchFamily="18" charset="0"/>
              </a:rPr>
              <a:t>розгладити складки на шиї</a:t>
            </a:r>
          </a:p>
        </p:txBody>
      </p:sp>
    </p:spTree>
    <p:extLst>
      <p:ext uri="{BB962C8B-B14F-4D97-AF65-F5344CB8AC3E}">
        <p14:creationId xmlns:p14="http://schemas.microsoft.com/office/powerpoint/2010/main" val="256768412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87624" y="188640"/>
            <a:ext cx="7344816" cy="2308324"/>
          </a:xfrm>
          <a:prstGeom prst="rect">
            <a:avLst/>
          </a:prstGeom>
        </p:spPr>
        <p:txBody>
          <a:bodyPr wrap="square">
            <a:spAutoFit/>
          </a:bodyPr>
          <a:lstStyle/>
          <a:p>
            <a:r>
              <a:rPr lang="uk-UA" dirty="0">
                <a:latin typeface="Times New Roman" panose="02020603050405020304" pitchFamily="18" charset="0"/>
                <a:cs typeface="Times New Roman" panose="02020603050405020304" pitchFamily="18" charset="0"/>
              </a:rPr>
              <a:t>Т</a:t>
            </a:r>
            <a:r>
              <a:rPr lang="uk-UA" dirty="0" smtClean="0">
                <a:latin typeface="Times New Roman" panose="02020603050405020304" pitchFamily="18" charset="0"/>
                <a:cs typeface="Times New Roman" panose="02020603050405020304" pitchFamily="18" charset="0"/>
              </a:rPr>
              <a:t>ехніка ручного </a:t>
            </a:r>
            <a:r>
              <a:rPr lang="uk-UA" dirty="0" err="1" smtClean="0">
                <a:latin typeface="Times New Roman" panose="02020603050405020304" pitchFamily="18" charset="0"/>
                <a:cs typeface="Times New Roman" panose="02020603050405020304" pitchFamily="18" charset="0"/>
              </a:rPr>
              <a:t>лімфодренажного</a:t>
            </a:r>
            <a:r>
              <a:rPr lang="uk-UA" dirty="0" smtClean="0">
                <a:latin typeface="Times New Roman" panose="02020603050405020304" pitchFamily="18" charset="0"/>
                <a:cs typeface="Times New Roman" panose="02020603050405020304" pitchFamily="18" charset="0"/>
              </a:rPr>
              <a:t> масажу буває кількох видів: поверхнева, глибока та внутрішня. </a:t>
            </a:r>
          </a:p>
          <a:p>
            <a:r>
              <a:rPr lang="uk-UA" dirty="0" smtClean="0">
                <a:latin typeface="Times New Roman" panose="02020603050405020304" pitchFamily="18" charset="0"/>
                <a:cs typeface="Times New Roman" panose="02020603050405020304" pitchFamily="18" charset="0"/>
              </a:rPr>
              <a:t>Поверхневий </a:t>
            </a:r>
            <a:r>
              <a:rPr lang="uk-UA" dirty="0" err="1" smtClean="0">
                <a:latin typeface="Times New Roman" panose="02020603050405020304" pitchFamily="18" charset="0"/>
                <a:cs typeface="Times New Roman" panose="02020603050405020304" pitchFamily="18" charset="0"/>
              </a:rPr>
              <a:t>лімфодренажний</a:t>
            </a:r>
            <a:r>
              <a:rPr lang="uk-UA" dirty="0" smtClean="0">
                <a:latin typeface="Times New Roman" panose="02020603050405020304" pitchFamily="18" charset="0"/>
                <a:cs typeface="Times New Roman" panose="02020603050405020304" pitchFamily="18" charset="0"/>
              </a:rPr>
              <a:t> мас стимулює капіляри, які знаходяться в шкірі і «відповідають» за витрату та накопичення рідини.</a:t>
            </a:r>
          </a:p>
          <a:p>
            <a:r>
              <a:rPr lang="uk-UA" dirty="0" smtClean="0">
                <a:latin typeface="Times New Roman" panose="02020603050405020304" pitchFamily="18" charset="0"/>
                <a:cs typeface="Times New Roman" panose="02020603050405020304" pitchFamily="18" charset="0"/>
              </a:rPr>
              <a:t> Глибокий масаж - це вже вплив безпосередньо на лімфатичні судини, що стимулюють відтік рідини від внутрішніх органів. </a:t>
            </a:r>
          </a:p>
          <a:p>
            <a:r>
              <a:rPr lang="uk-UA" dirty="0" smtClean="0">
                <a:latin typeface="Times New Roman" panose="02020603050405020304" pitchFamily="18" charset="0"/>
                <a:cs typeface="Times New Roman" panose="02020603050405020304" pitchFamily="18" charset="0"/>
              </a:rPr>
              <a:t>Нарешті, внутрішній </a:t>
            </a:r>
            <a:r>
              <a:rPr lang="uk-UA" dirty="0" err="1" smtClean="0">
                <a:latin typeface="Times New Roman" panose="02020603050405020304" pitchFamily="18" charset="0"/>
                <a:cs typeface="Times New Roman" panose="02020603050405020304" pitchFamily="18" charset="0"/>
              </a:rPr>
              <a:t>лімфодренажний</a:t>
            </a:r>
            <a:r>
              <a:rPr lang="uk-UA" dirty="0" smtClean="0">
                <a:latin typeface="Times New Roman" panose="02020603050405020304" pitchFamily="18" charset="0"/>
                <a:cs typeface="Times New Roman" panose="02020603050405020304" pitchFamily="18" charset="0"/>
              </a:rPr>
              <a:t> масаж впливає безпосередньо на лімфовузли.</a:t>
            </a:r>
            <a:endParaRPr lang="uk-UA"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108362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p14="http://schemas.microsoft.com/office/powerpoint/2010/main" val="686530796"/>
              </p:ext>
            </p:extLst>
          </p:nvPr>
        </p:nvGraphicFramePr>
        <p:xfrm>
          <a:off x="1115616" y="308064"/>
          <a:ext cx="7848872" cy="5857240"/>
        </p:xfrm>
        <a:graphic>
          <a:graphicData uri="http://schemas.openxmlformats.org/drawingml/2006/table">
            <a:tbl>
              <a:tblPr firstRow="1" bandRow="1">
                <a:tableStyleId>{5940675A-B579-460E-94D1-54222C63F5DA}</a:tableStyleId>
              </a:tblPr>
              <a:tblGrid>
                <a:gridCol w="2160240"/>
                <a:gridCol w="5688632"/>
              </a:tblGrid>
              <a:tr h="370840">
                <a:tc>
                  <a:txBody>
                    <a:bodyPr/>
                    <a:lstStyle/>
                    <a:p>
                      <a:r>
                        <a:rPr lang="uk-UA" b="0" dirty="0" smtClean="0">
                          <a:latin typeface="Times New Roman" panose="02020603050405020304" pitchFamily="18" charset="0"/>
                          <a:cs typeface="Times New Roman" panose="02020603050405020304" pitchFamily="18" charset="0"/>
                        </a:rPr>
                        <a:t>Область впливу:</a:t>
                      </a:r>
                      <a:endParaRPr lang="uk-UA" b="0" dirty="0">
                        <a:latin typeface="Times New Roman" panose="02020603050405020304" pitchFamily="18" charset="0"/>
                        <a:cs typeface="Times New Roman" panose="02020603050405020304" pitchFamily="18" charset="0"/>
                      </a:endParaRPr>
                    </a:p>
                  </a:txBody>
                  <a:tcPr/>
                </a:tc>
                <a:tc>
                  <a:txBody>
                    <a:bodyPr/>
                    <a:lstStyle/>
                    <a:p>
                      <a:r>
                        <a:rPr lang="uk-UA" b="0" dirty="0" smtClean="0">
                          <a:latin typeface="Times New Roman" panose="02020603050405020304" pitchFamily="18" charset="0"/>
                          <a:cs typeface="Times New Roman" panose="02020603050405020304" pitchFamily="18" charset="0"/>
                        </a:rPr>
                        <a:t>Напрямок рухів:</a:t>
                      </a:r>
                      <a:endParaRPr lang="uk-UA" b="0" dirty="0">
                        <a:latin typeface="Times New Roman" panose="02020603050405020304" pitchFamily="18" charset="0"/>
                        <a:cs typeface="Times New Roman" panose="02020603050405020304" pitchFamily="18" charset="0"/>
                      </a:endParaRPr>
                    </a:p>
                  </a:txBody>
                  <a:tcPr/>
                </a:tc>
              </a:tr>
              <a:tr h="370840">
                <a:tc>
                  <a:txBody>
                    <a:bodyPr/>
                    <a:lstStyle/>
                    <a:p>
                      <a:r>
                        <a:rPr kumimoji="0" lang="uk-UA" b="0" i="0" kern="1200" dirty="0" smtClean="0">
                          <a:solidFill>
                            <a:schemeClr val="tx1"/>
                          </a:solidFill>
                          <a:effectLst/>
                          <a:latin typeface="Times New Roman" panose="02020603050405020304" pitchFamily="18" charset="0"/>
                          <a:ea typeface="+mn-ea"/>
                          <a:cs typeface="Times New Roman" panose="02020603050405020304" pitchFamily="18" charset="0"/>
                        </a:rPr>
                        <a:t>Лице</a:t>
                      </a:r>
                      <a:endParaRPr lang="uk-UA" b="0" dirty="0">
                        <a:latin typeface="Times New Roman" panose="02020603050405020304" pitchFamily="18" charset="0"/>
                        <a:cs typeface="Times New Roman" panose="02020603050405020304" pitchFamily="18" charset="0"/>
                      </a:endParaRPr>
                    </a:p>
                  </a:txBody>
                  <a:tcPr/>
                </a:tc>
                <a:tc>
                  <a:txBody>
                    <a:bodyPr/>
                    <a:lstStyle/>
                    <a:p>
                      <a:r>
                        <a:rPr lang="uk-UA" b="0" dirty="0" smtClean="0">
                          <a:latin typeface="Times New Roman" panose="02020603050405020304" pitchFamily="18" charset="0"/>
                          <a:cs typeface="Times New Roman" panose="02020603050405020304" pitchFamily="18" charset="0"/>
                        </a:rPr>
                        <a:t>Від центру до периферії: до завушних, підщелепних, підборідних лімфовузлів:</a:t>
                      </a:r>
                    </a:p>
                    <a:p>
                      <a:endParaRPr lang="uk-UA" b="0" dirty="0" smtClean="0">
                        <a:latin typeface="Times New Roman" panose="02020603050405020304" pitchFamily="18" charset="0"/>
                        <a:cs typeface="Times New Roman" panose="02020603050405020304" pitchFamily="18" charset="0"/>
                      </a:endParaRPr>
                    </a:p>
                    <a:p>
                      <a:r>
                        <a:rPr lang="uk-UA" b="0" dirty="0" smtClean="0">
                          <a:latin typeface="Times New Roman" panose="02020603050405020304" pitchFamily="18" charset="0"/>
                          <a:cs typeface="Times New Roman" panose="02020603050405020304" pitchFamily="18" charset="0"/>
                        </a:rPr>
                        <a:t>від середини чола – до скронь.</a:t>
                      </a:r>
                    </a:p>
                    <a:p>
                      <a:r>
                        <a:rPr lang="uk-UA" b="0" dirty="0" smtClean="0">
                          <a:latin typeface="Times New Roman" panose="02020603050405020304" pitchFamily="18" charset="0"/>
                          <a:cs typeface="Times New Roman" panose="02020603050405020304" pitchFamily="18" charset="0"/>
                        </a:rPr>
                        <a:t>від перенісся по краю верхньої повіки до скронь.</a:t>
                      </a:r>
                    </a:p>
                    <a:p>
                      <a:r>
                        <a:rPr lang="uk-UA" b="0" dirty="0" smtClean="0">
                          <a:latin typeface="Times New Roman" panose="02020603050405020304" pitchFamily="18" charset="0"/>
                          <a:cs typeface="Times New Roman" panose="02020603050405020304" pitchFamily="18" charset="0"/>
                        </a:rPr>
                        <a:t>від скронь по краю нижньої повіки до внутрішніх куточків очей.</a:t>
                      </a:r>
                    </a:p>
                    <a:p>
                      <a:r>
                        <a:rPr lang="uk-UA" b="0" dirty="0" smtClean="0">
                          <a:latin typeface="Times New Roman" panose="02020603050405020304" pitchFamily="18" charset="0"/>
                          <a:cs typeface="Times New Roman" panose="02020603050405020304" pitchFamily="18" charset="0"/>
                        </a:rPr>
                        <a:t>від крил носа до скронь.</a:t>
                      </a:r>
                    </a:p>
                    <a:p>
                      <a:r>
                        <a:rPr lang="uk-UA" b="0" dirty="0" smtClean="0">
                          <a:latin typeface="Times New Roman" panose="02020603050405020304" pitchFamily="18" charset="0"/>
                          <a:cs typeface="Times New Roman" panose="02020603050405020304" pitchFamily="18" charset="0"/>
                        </a:rPr>
                        <a:t>від середини верхньої губи до мочки вуха.</a:t>
                      </a:r>
                    </a:p>
                    <a:p>
                      <a:r>
                        <a:rPr lang="uk-UA" b="0" dirty="0" smtClean="0">
                          <a:latin typeface="Times New Roman" panose="02020603050405020304" pitchFamily="18" charset="0"/>
                          <a:cs typeface="Times New Roman" panose="02020603050405020304" pitchFamily="18" charset="0"/>
                        </a:rPr>
                        <a:t>від куточків губ до мочки вуха.</a:t>
                      </a:r>
                    </a:p>
                    <a:p>
                      <a:r>
                        <a:rPr lang="uk-UA" b="0" dirty="0" smtClean="0">
                          <a:latin typeface="Times New Roman" panose="02020603050405020304" pitchFamily="18" charset="0"/>
                          <a:cs typeface="Times New Roman" panose="02020603050405020304" pitchFamily="18" charset="0"/>
                        </a:rPr>
                        <a:t>від середини підборіддя до завушної області.</a:t>
                      </a:r>
                      <a:endParaRPr lang="uk-UA" b="0" dirty="0">
                        <a:latin typeface="Times New Roman" panose="02020603050405020304" pitchFamily="18" charset="0"/>
                        <a:cs typeface="Times New Roman" panose="02020603050405020304" pitchFamily="18" charset="0"/>
                      </a:endParaRPr>
                    </a:p>
                  </a:txBody>
                  <a:tcPr/>
                </a:tc>
              </a:tr>
              <a:tr h="370840">
                <a:tc>
                  <a:txBody>
                    <a:bodyPr/>
                    <a:lstStyle/>
                    <a:p>
                      <a:r>
                        <a:rPr lang="uk-UA" b="0" dirty="0" smtClean="0">
                          <a:latin typeface="Times New Roman" panose="02020603050405020304" pitchFamily="18" charset="0"/>
                          <a:cs typeface="Times New Roman" panose="02020603050405020304" pitchFamily="18" charset="0"/>
                        </a:rPr>
                        <a:t>Шия</a:t>
                      </a:r>
                      <a:endParaRPr lang="uk-UA" b="0" dirty="0">
                        <a:latin typeface="Times New Roman" panose="02020603050405020304" pitchFamily="18" charset="0"/>
                        <a:cs typeface="Times New Roman" panose="02020603050405020304" pitchFamily="18" charset="0"/>
                      </a:endParaRPr>
                    </a:p>
                  </a:txBody>
                  <a:tcPr/>
                </a:tc>
                <a:tc>
                  <a:txBody>
                    <a:bodyPr/>
                    <a:lstStyle/>
                    <a:p>
                      <a:r>
                        <a:rPr lang="uk-UA" b="0" dirty="0" smtClean="0">
                          <a:latin typeface="Times New Roman" panose="02020603050405020304" pitchFamily="18" charset="0"/>
                          <a:cs typeface="Times New Roman" panose="02020603050405020304" pitchFamily="18" charset="0"/>
                        </a:rPr>
                        <a:t>Рухи проводяться зверху вниз, до надключичних і пахвових лімфовузлів.</a:t>
                      </a:r>
                    </a:p>
                    <a:p>
                      <a:r>
                        <a:rPr lang="uk-UA" b="0" dirty="0" smtClean="0">
                          <a:latin typeface="Times New Roman" panose="02020603050405020304" pitchFamily="18" charset="0"/>
                          <a:cs typeface="Times New Roman" panose="02020603050405020304" pitchFamily="18" charset="0"/>
                        </a:rPr>
                        <a:t>Обробка кожної зони обличчя (чоло, очі, ніс, щоки, підборіддя) закінчується рухами по краю шиї (</a:t>
                      </a:r>
                      <a:r>
                        <a:rPr lang="uk-UA" b="0" dirty="0" err="1" smtClean="0">
                          <a:latin typeface="Times New Roman" panose="02020603050405020304" pitchFamily="18" charset="0"/>
                          <a:cs typeface="Times New Roman" panose="02020603050405020304" pitchFamily="18" charset="0"/>
                        </a:rPr>
                        <a:t>щиподібної</a:t>
                      </a:r>
                      <a:r>
                        <a:rPr lang="uk-UA" b="0" dirty="0" smtClean="0">
                          <a:latin typeface="Times New Roman" panose="02020603050405020304" pitchFamily="18" charset="0"/>
                          <a:cs typeface="Times New Roman" panose="02020603050405020304" pitchFamily="18" charset="0"/>
                        </a:rPr>
                        <a:t> залози не торкаються) у напрямку до лімфовузлів.</a:t>
                      </a:r>
                      <a:endParaRPr lang="uk-UA" b="0" dirty="0">
                        <a:latin typeface="Times New Roman" panose="02020603050405020304" pitchFamily="18" charset="0"/>
                        <a:cs typeface="Times New Roman" panose="02020603050405020304" pitchFamily="18" charset="0"/>
                      </a:endParaRPr>
                    </a:p>
                  </a:txBody>
                  <a:tcPr/>
                </a:tc>
              </a:tr>
              <a:tr h="370840">
                <a:tc>
                  <a:txBody>
                    <a:bodyPr/>
                    <a:lstStyle/>
                    <a:p>
                      <a:r>
                        <a:rPr lang="uk-UA" b="0" dirty="0" smtClean="0">
                          <a:latin typeface="Times New Roman" panose="02020603050405020304" pitchFamily="18" charset="0"/>
                          <a:cs typeface="Times New Roman" panose="02020603050405020304" pitchFamily="18" charset="0"/>
                        </a:rPr>
                        <a:t>Зона декольте</a:t>
                      </a:r>
                      <a:endParaRPr lang="uk-UA" b="0" dirty="0">
                        <a:latin typeface="Times New Roman" panose="02020603050405020304" pitchFamily="18" charset="0"/>
                        <a:cs typeface="Times New Roman" panose="02020603050405020304" pitchFamily="18" charset="0"/>
                      </a:endParaRPr>
                    </a:p>
                  </a:txBody>
                  <a:tcPr/>
                </a:tc>
                <a:tc>
                  <a:txBody>
                    <a:bodyPr/>
                    <a:lstStyle/>
                    <a:p>
                      <a:r>
                        <a:rPr lang="ru-RU" b="0" dirty="0" err="1" smtClean="0">
                          <a:latin typeface="Times New Roman" panose="02020603050405020304" pitchFamily="18" charset="0"/>
                          <a:cs typeface="Times New Roman" panose="02020603050405020304" pitchFamily="18" charset="0"/>
                        </a:rPr>
                        <a:t>Рухи</a:t>
                      </a:r>
                      <a:r>
                        <a:rPr lang="ru-RU" b="0" dirty="0" smtClean="0">
                          <a:latin typeface="Times New Roman" panose="02020603050405020304" pitchFamily="18" charset="0"/>
                          <a:cs typeface="Times New Roman" panose="02020603050405020304" pitchFamily="18" charset="0"/>
                        </a:rPr>
                        <a:t> </a:t>
                      </a:r>
                      <a:r>
                        <a:rPr lang="ru-RU" b="0" dirty="0" err="1" smtClean="0">
                          <a:latin typeface="Times New Roman" panose="02020603050405020304" pitchFamily="18" charset="0"/>
                          <a:cs typeface="Times New Roman" panose="02020603050405020304" pitchFamily="18" charset="0"/>
                        </a:rPr>
                        <a:t>проводяться</a:t>
                      </a:r>
                      <a:r>
                        <a:rPr lang="ru-RU" b="0" dirty="0" smtClean="0">
                          <a:latin typeface="Times New Roman" panose="02020603050405020304" pitchFamily="18" charset="0"/>
                          <a:cs typeface="Times New Roman" panose="02020603050405020304" pitchFamily="18" charset="0"/>
                        </a:rPr>
                        <a:t> </a:t>
                      </a:r>
                      <a:r>
                        <a:rPr lang="ru-RU" b="0" dirty="0" err="1" smtClean="0">
                          <a:latin typeface="Times New Roman" panose="02020603050405020304" pitchFamily="18" charset="0"/>
                          <a:cs typeface="Times New Roman" panose="02020603050405020304" pitchFamily="18" charset="0"/>
                        </a:rPr>
                        <a:t>від</a:t>
                      </a:r>
                      <a:r>
                        <a:rPr lang="ru-RU" b="0" dirty="0" smtClean="0">
                          <a:latin typeface="Times New Roman" panose="02020603050405020304" pitchFamily="18" charset="0"/>
                          <a:cs typeface="Times New Roman" panose="02020603050405020304" pitchFamily="18" charset="0"/>
                        </a:rPr>
                        <a:t> центру до </a:t>
                      </a:r>
                      <a:r>
                        <a:rPr lang="ru-RU" b="0" dirty="0" err="1" smtClean="0">
                          <a:latin typeface="Times New Roman" panose="02020603050405020304" pitchFamily="18" charset="0"/>
                          <a:cs typeface="Times New Roman" panose="02020603050405020304" pitchFamily="18" charset="0"/>
                        </a:rPr>
                        <a:t>периферії</a:t>
                      </a:r>
                      <a:r>
                        <a:rPr lang="ru-RU" b="0" dirty="0" smtClean="0">
                          <a:latin typeface="Times New Roman" panose="02020603050405020304" pitchFamily="18" charset="0"/>
                          <a:cs typeface="Times New Roman" panose="02020603050405020304" pitchFamily="18" charset="0"/>
                        </a:rPr>
                        <a:t> та </a:t>
                      </a:r>
                      <a:r>
                        <a:rPr lang="ru-RU" b="0" dirty="0" err="1" smtClean="0">
                          <a:latin typeface="Times New Roman" panose="02020603050405020304" pitchFamily="18" charset="0"/>
                          <a:cs typeface="Times New Roman" panose="02020603050405020304" pitchFamily="18" charset="0"/>
                        </a:rPr>
                        <a:t>знизу</a:t>
                      </a:r>
                      <a:r>
                        <a:rPr lang="ru-RU" b="0" dirty="0" smtClean="0">
                          <a:latin typeface="Times New Roman" panose="02020603050405020304" pitchFamily="18" charset="0"/>
                          <a:cs typeface="Times New Roman" panose="02020603050405020304" pitchFamily="18" charset="0"/>
                        </a:rPr>
                        <a:t> </a:t>
                      </a:r>
                      <a:r>
                        <a:rPr lang="ru-RU" b="0" dirty="0" err="1" smtClean="0">
                          <a:latin typeface="Times New Roman" panose="02020603050405020304" pitchFamily="18" charset="0"/>
                          <a:cs typeface="Times New Roman" panose="02020603050405020304" pitchFamily="18" charset="0"/>
                        </a:rPr>
                        <a:t>вгору</a:t>
                      </a:r>
                      <a:r>
                        <a:rPr lang="ru-RU" b="0" dirty="0" smtClean="0">
                          <a:latin typeface="Times New Roman" panose="02020603050405020304" pitchFamily="18" charset="0"/>
                          <a:cs typeface="Times New Roman" panose="02020603050405020304" pitchFamily="18" charset="0"/>
                        </a:rPr>
                        <a:t> до </a:t>
                      </a:r>
                      <a:r>
                        <a:rPr lang="ru-RU" b="0" dirty="0" err="1" smtClean="0">
                          <a:latin typeface="Times New Roman" panose="02020603050405020304" pitchFamily="18" charset="0"/>
                          <a:cs typeface="Times New Roman" panose="02020603050405020304" pitchFamily="18" charset="0"/>
                        </a:rPr>
                        <a:t>пахвових</a:t>
                      </a:r>
                      <a:r>
                        <a:rPr lang="ru-RU" b="0" dirty="0" smtClean="0">
                          <a:latin typeface="Times New Roman" panose="02020603050405020304" pitchFamily="18" charset="0"/>
                          <a:cs typeface="Times New Roman" panose="02020603050405020304" pitchFamily="18" charset="0"/>
                        </a:rPr>
                        <a:t> та </a:t>
                      </a:r>
                      <a:r>
                        <a:rPr lang="ru-RU" b="0" dirty="0" err="1" smtClean="0">
                          <a:latin typeface="Times New Roman" panose="02020603050405020304" pitchFamily="18" charset="0"/>
                          <a:cs typeface="Times New Roman" panose="02020603050405020304" pitchFamily="18" charset="0"/>
                        </a:rPr>
                        <a:t>підключичних</a:t>
                      </a:r>
                      <a:r>
                        <a:rPr lang="ru-RU" b="0" dirty="0" smtClean="0">
                          <a:latin typeface="Times New Roman" panose="02020603050405020304" pitchFamily="18" charset="0"/>
                          <a:cs typeface="Times New Roman" panose="02020603050405020304" pitchFamily="18" charset="0"/>
                        </a:rPr>
                        <a:t> </a:t>
                      </a:r>
                      <a:r>
                        <a:rPr lang="ru-RU" b="0" dirty="0" err="1" smtClean="0">
                          <a:latin typeface="Times New Roman" panose="02020603050405020304" pitchFamily="18" charset="0"/>
                          <a:cs typeface="Times New Roman" panose="02020603050405020304" pitchFamily="18" charset="0"/>
                        </a:rPr>
                        <a:t>лімфовузлів</a:t>
                      </a:r>
                      <a:r>
                        <a:rPr lang="ru-RU" b="0" dirty="0" smtClean="0">
                          <a:latin typeface="Times New Roman" panose="02020603050405020304" pitchFamily="18" charset="0"/>
                          <a:cs typeface="Times New Roman" panose="02020603050405020304" pitchFamily="18" charset="0"/>
                        </a:rPr>
                        <a:t>.</a:t>
                      </a:r>
                      <a:endParaRPr lang="uk-UA" b="0" dirty="0">
                        <a:latin typeface="Times New Roman" panose="02020603050405020304" pitchFamily="18" charset="0"/>
                        <a:cs typeface="Times New Roman" panose="02020603050405020304" pitchFamily="18" charset="0"/>
                      </a:endParaRPr>
                    </a:p>
                  </a:txBody>
                  <a:tcPr/>
                </a:tc>
              </a:tr>
            </a:tbl>
          </a:graphicData>
        </a:graphic>
      </p:graphicFrame>
    </p:spTree>
    <p:extLst>
      <p:ext uri="{BB962C8B-B14F-4D97-AF65-F5344CB8AC3E}">
        <p14:creationId xmlns:p14="http://schemas.microsoft.com/office/powerpoint/2010/main" val="277551754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10666" b="44252"/>
          <a:stretch/>
        </p:blipFill>
        <p:spPr bwMode="auto">
          <a:xfrm>
            <a:off x="1215786" y="260648"/>
            <a:ext cx="7748702" cy="54726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1296088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55220"/>
          <a:stretch/>
        </p:blipFill>
        <p:spPr bwMode="auto">
          <a:xfrm>
            <a:off x="971600" y="108628"/>
            <a:ext cx="8120241" cy="56966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7729918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87624" y="233928"/>
            <a:ext cx="7848872" cy="5632311"/>
          </a:xfrm>
          <a:prstGeom prst="rect">
            <a:avLst/>
          </a:prstGeom>
        </p:spPr>
        <p:txBody>
          <a:bodyPr wrap="square">
            <a:spAutoFit/>
          </a:bodyPr>
          <a:lstStyle/>
          <a:p>
            <a:r>
              <a:rPr lang="uk-UA" dirty="0" smtClean="0">
                <a:latin typeface="Times New Roman" panose="02020603050405020304" pitchFamily="18" charset="0"/>
                <a:cs typeface="Times New Roman" panose="02020603050405020304" pitchFamily="18" charset="0"/>
              </a:rPr>
              <a:t>Поєднання косметичного масажу та інших процедур</a:t>
            </a:r>
          </a:p>
          <a:p>
            <a:endParaRPr lang="uk-UA" dirty="0" smtClean="0">
              <a:latin typeface="Times New Roman" panose="02020603050405020304" pitchFamily="18" charset="0"/>
              <a:cs typeface="Times New Roman" panose="02020603050405020304" pitchFamily="18" charset="0"/>
            </a:endParaRPr>
          </a:p>
          <a:p>
            <a:r>
              <a:rPr lang="uk-UA" dirty="0" smtClean="0">
                <a:latin typeface="Times New Roman" panose="02020603050405020304" pitchFamily="18" charset="0"/>
                <a:cs typeface="Times New Roman" panose="02020603050405020304" pitchFamily="18" charset="0"/>
              </a:rPr>
              <a:t>1. Косметичні засоби.</a:t>
            </a:r>
          </a:p>
          <a:p>
            <a:r>
              <a:rPr lang="uk-UA" dirty="0" smtClean="0">
                <a:latin typeface="Times New Roman" panose="02020603050405020304" pitchFamily="18" charset="0"/>
                <a:cs typeface="Times New Roman" panose="02020603050405020304" pitchFamily="18" charset="0"/>
              </a:rPr>
              <a:t>Будь-який різновид ручного масажу, будь то класичний, </a:t>
            </a:r>
            <a:r>
              <a:rPr lang="uk-UA" dirty="0" err="1" smtClean="0">
                <a:latin typeface="Times New Roman" panose="02020603050405020304" pitchFamily="18" charset="0"/>
                <a:cs typeface="Times New Roman" panose="02020603050405020304" pitchFamily="18" charset="0"/>
              </a:rPr>
              <a:t>міофасціальний</a:t>
            </a:r>
            <a:r>
              <a:rPr lang="uk-UA" dirty="0" smtClean="0">
                <a:latin typeface="Times New Roman" panose="02020603050405020304" pitchFamily="18" charset="0"/>
                <a:cs typeface="Times New Roman" panose="02020603050405020304" pitchFamily="18" charset="0"/>
              </a:rPr>
              <a:t> або </a:t>
            </a:r>
            <a:r>
              <a:rPr lang="uk-UA" dirty="0" err="1" smtClean="0">
                <a:latin typeface="Times New Roman" panose="02020603050405020304" pitchFamily="18" charset="0"/>
                <a:cs typeface="Times New Roman" panose="02020603050405020304" pitchFamily="18" charset="0"/>
              </a:rPr>
              <a:t>лімфодренажний</a:t>
            </a:r>
            <a:r>
              <a:rPr lang="uk-UA" dirty="0" smtClean="0">
                <a:latin typeface="Times New Roman" panose="02020603050405020304" pitchFamily="18" charset="0"/>
                <a:cs typeface="Times New Roman" panose="02020603050405020304" pitchFamily="18" charset="0"/>
              </a:rPr>
              <a:t>, активізує процеси кровообігу та сприяє розкриттю шкірних пір. Це означає, що сприйнятливість шкіри до косметичних засобів відразу після процедури зростає. Ось чому перед нанесенням активних масок, сироваток та кремів рекомендується виконати масаж.</a:t>
            </a:r>
          </a:p>
          <a:p>
            <a:endParaRPr lang="uk-UA" dirty="0" smtClean="0">
              <a:latin typeface="Times New Roman" panose="02020603050405020304" pitchFamily="18" charset="0"/>
              <a:cs typeface="Times New Roman" panose="02020603050405020304" pitchFamily="18" charset="0"/>
            </a:endParaRPr>
          </a:p>
          <a:p>
            <a:r>
              <a:rPr lang="uk-UA" dirty="0" smtClean="0">
                <a:latin typeface="Times New Roman" panose="02020603050405020304" pitchFamily="18" charset="0"/>
                <a:cs typeface="Times New Roman" panose="02020603050405020304" pitchFamily="18" charset="0"/>
              </a:rPr>
              <a:t>Ідеально, якщо масажна методика та косметичні засоби працюють в одному напрямку. Наприклад, пластичний масаж обличчя при зморшках та зниженому тургорі шкіри рекомендується закінчити нанесенням активної анти-</a:t>
            </a:r>
            <a:r>
              <a:rPr lang="uk-UA" dirty="0" err="1" smtClean="0">
                <a:latin typeface="Times New Roman" panose="02020603050405020304" pitchFamily="18" charset="0"/>
                <a:cs typeface="Times New Roman" panose="02020603050405020304" pitchFamily="18" charset="0"/>
              </a:rPr>
              <a:t>ейдж</a:t>
            </a:r>
            <a:r>
              <a:rPr lang="uk-UA" dirty="0" smtClean="0">
                <a:latin typeface="Times New Roman" panose="02020603050405020304" pitchFamily="18" charset="0"/>
                <a:cs typeface="Times New Roman" panose="02020603050405020304" pitchFamily="18" charset="0"/>
              </a:rPr>
              <a:t> сироватки та </a:t>
            </a:r>
            <a:r>
              <a:rPr lang="uk-UA" dirty="0" err="1" smtClean="0">
                <a:latin typeface="Times New Roman" panose="02020603050405020304" pitchFamily="18" charset="0"/>
                <a:cs typeface="Times New Roman" panose="02020603050405020304" pitchFamily="18" charset="0"/>
              </a:rPr>
              <a:t>ліфтинг</a:t>
            </a:r>
            <a:r>
              <a:rPr lang="uk-UA" dirty="0" smtClean="0">
                <a:latin typeface="Times New Roman" panose="02020603050405020304" pitchFamily="18" charset="0"/>
                <a:cs typeface="Times New Roman" panose="02020603050405020304" pitchFamily="18" charset="0"/>
              </a:rPr>
              <a:t>-маски поверх неї.</a:t>
            </a:r>
          </a:p>
          <a:p>
            <a:endParaRPr lang="uk-UA" dirty="0" smtClean="0">
              <a:latin typeface="Times New Roman" panose="02020603050405020304" pitchFamily="18" charset="0"/>
              <a:cs typeface="Times New Roman" panose="02020603050405020304" pitchFamily="18" charset="0"/>
            </a:endParaRPr>
          </a:p>
          <a:p>
            <a:r>
              <a:rPr lang="uk-UA" dirty="0" smtClean="0">
                <a:latin typeface="Times New Roman" panose="02020603050405020304" pitchFamily="18" charset="0"/>
                <a:cs typeface="Times New Roman" panose="02020603050405020304" pitchFamily="18" charset="0"/>
              </a:rPr>
              <a:t>2. Апаратна косметологія.</a:t>
            </a:r>
          </a:p>
          <a:p>
            <a:r>
              <a:rPr lang="uk-UA" dirty="0" smtClean="0">
                <a:latin typeface="Times New Roman" panose="02020603050405020304" pitchFamily="18" charset="0"/>
                <a:cs typeface="Times New Roman" panose="02020603050405020304" pitchFamily="18" charset="0"/>
              </a:rPr>
              <a:t>Чергувати та поєднувати в одній програмі можна </a:t>
            </a:r>
            <a:r>
              <a:rPr lang="uk-UA" dirty="0" err="1" smtClean="0">
                <a:latin typeface="Times New Roman" panose="02020603050405020304" pitchFamily="18" charset="0"/>
                <a:cs typeface="Times New Roman" panose="02020603050405020304" pitchFamily="18" charset="0"/>
              </a:rPr>
              <a:t>лімфодренажний</a:t>
            </a:r>
            <a:r>
              <a:rPr lang="uk-UA" dirty="0" smtClean="0">
                <a:latin typeface="Times New Roman" panose="02020603050405020304" pitchFamily="18" charset="0"/>
                <a:cs typeface="Times New Roman" panose="02020603050405020304" pitchFamily="18" charset="0"/>
              </a:rPr>
              <a:t> масаж обличчя та </a:t>
            </a:r>
            <a:r>
              <a:rPr lang="uk-UA" dirty="0" err="1" smtClean="0">
                <a:latin typeface="Times New Roman" panose="02020603050405020304" pitchFamily="18" charset="0"/>
                <a:cs typeface="Times New Roman" panose="02020603050405020304" pitchFamily="18" charset="0"/>
              </a:rPr>
              <a:t>міостимуляцію</a:t>
            </a:r>
            <a:r>
              <a:rPr lang="uk-UA" dirty="0" smtClean="0">
                <a:latin typeface="Times New Roman" panose="02020603050405020304" pitchFamily="18" charset="0"/>
                <a:cs typeface="Times New Roman" panose="02020603050405020304" pitchFamily="18" charset="0"/>
              </a:rPr>
              <a:t>. </a:t>
            </a:r>
          </a:p>
          <a:p>
            <a:r>
              <a:rPr lang="uk-UA" dirty="0" smtClean="0">
                <a:latin typeface="Times New Roman" panose="02020603050405020304" pitchFamily="18" charset="0"/>
                <a:cs typeface="Times New Roman" panose="02020603050405020304" pitchFamily="18" charset="0"/>
              </a:rPr>
              <a:t>Ці процедури посилюють позитивні ефекти одне одного.</a:t>
            </a:r>
          </a:p>
          <a:p>
            <a:endParaRPr lang="uk-UA" dirty="0" smtClean="0">
              <a:latin typeface="Times New Roman" panose="02020603050405020304" pitchFamily="18" charset="0"/>
              <a:cs typeface="Times New Roman" panose="02020603050405020304" pitchFamily="18" charset="0"/>
            </a:endParaRPr>
          </a:p>
          <a:p>
            <a:endParaRPr lang="uk-UA"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5049015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43608" y="195019"/>
            <a:ext cx="7992888" cy="2862322"/>
          </a:xfrm>
          <a:prstGeom prst="rect">
            <a:avLst/>
          </a:prstGeom>
        </p:spPr>
        <p:txBody>
          <a:bodyPr wrap="square">
            <a:spAutoFit/>
          </a:bodyPr>
          <a:lstStyle/>
          <a:p>
            <a:r>
              <a:rPr lang="uk-UA" dirty="0" smtClean="0">
                <a:latin typeface="Times New Roman" panose="02020603050405020304" pitchFamily="18" charset="0"/>
                <a:cs typeface="Times New Roman" panose="02020603050405020304" pitchFamily="18" charset="0"/>
              </a:rPr>
              <a:t>3.Ін'єкційне омолодження.</a:t>
            </a:r>
          </a:p>
          <a:p>
            <a:r>
              <a:rPr lang="uk-UA" dirty="0" smtClean="0">
                <a:latin typeface="Times New Roman" panose="02020603050405020304" pitchFamily="18" charset="0"/>
                <a:cs typeface="Times New Roman" panose="02020603050405020304" pitchFamily="18" charset="0"/>
              </a:rPr>
              <a:t>Курс косметичного масажу рекомендується проводити перед ін'єкціями </a:t>
            </a:r>
            <a:r>
              <a:rPr lang="uk-UA" dirty="0" err="1" smtClean="0">
                <a:latin typeface="Times New Roman" panose="02020603050405020304" pitchFamily="18" charset="0"/>
                <a:cs typeface="Times New Roman" panose="02020603050405020304" pitchFamily="18" charset="0"/>
              </a:rPr>
              <a:t>ботоксу</a:t>
            </a:r>
            <a:r>
              <a:rPr lang="uk-UA" dirty="0" smtClean="0">
                <a:latin typeface="Times New Roman" panose="02020603050405020304" pitchFamily="18" charset="0"/>
                <a:cs typeface="Times New Roman" panose="02020603050405020304" pitchFamily="18" charset="0"/>
              </a:rPr>
              <a:t>, </a:t>
            </a:r>
            <a:r>
              <a:rPr lang="uk-UA" dirty="0" err="1" smtClean="0">
                <a:latin typeface="Times New Roman" panose="02020603050405020304" pitchFamily="18" charset="0"/>
                <a:cs typeface="Times New Roman" panose="02020603050405020304" pitchFamily="18" charset="0"/>
              </a:rPr>
              <a:t>гіалуронової</a:t>
            </a:r>
            <a:r>
              <a:rPr lang="uk-UA" dirty="0" smtClean="0">
                <a:latin typeface="Times New Roman" panose="02020603050405020304" pitchFamily="18" charset="0"/>
                <a:cs typeface="Times New Roman" panose="02020603050405020304" pitchFamily="18" charset="0"/>
              </a:rPr>
              <a:t> кислоти та </a:t>
            </a:r>
            <a:r>
              <a:rPr lang="uk-UA" dirty="0" err="1" smtClean="0">
                <a:latin typeface="Times New Roman" panose="02020603050405020304" pitchFamily="18" charset="0"/>
                <a:cs typeface="Times New Roman" panose="02020603050405020304" pitchFamily="18" charset="0"/>
              </a:rPr>
              <a:t>мезотерапевтичних</a:t>
            </a:r>
            <a:r>
              <a:rPr lang="uk-UA" dirty="0" smtClean="0">
                <a:latin typeface="Times New Roman" panose="02020603050405020304" pitchFamily="18" charset="0"/>
                <a:cs typeface="Times New Roman" panose="02020603050405020304" pitchFamily="18" charset="0"/>
              </a:rPr>
              <a:t> коктейлів, щоб підготувати шкіру та м'язи до </a:t>
            </a:r>
            <a:r>
              <a:rPr lang="uk-UA" dirty="0" err="1" smtClean="0">
                <a:latin typeface="Times New Roman" panose="02020603050405020304" pitchFamily="18" charset="0"/>
                <a:cs typeface="Times New Roman" panose="02020603050405020304" pitchFamily="18" charset="0"/>
              </a:rPr>
              <a:t>інвазивних</a:t>
            </a:r>
            <a:r>
              <a:rPr lang="uk-UA" dirty="0" smtClean="0">
                <a:latin typeface="Times New Roman" panose="02020603050405020304" pitchFamily="18" charset="0"/>
                <a:cs typeface="Times New Roman" panose="02020603050405020304" pitchFamily="18" charset="0"/>
              </a:rPr>
              <a:t> процедур. Після мануального впливу тканини краще сприймають препарати і швидше </a:t>
            </a:r>
            <a:r>
              <a:rPr lang="uk-UA" dirty="0" err="1" smtClean="0">
                <a:latin typeface="Times New Roman" panose="02020603050405020304" pitchFamily="18" charset="0"/>
                <a:cs typeface="Times New Roman" panose="02020603050405020304" pitchFamily="18" charset="0"/>
              </a:rPr>
              <a:t>гояться</a:t>
            </a:r>
            <a:r>
              <a:rPr lang="uk-UA" dirty="0" smtClean="0">
                <a:latin typeface="Times New Roman" panose="02020603050405020304" pitchFamily="18" charset="0"/>
                <a:cs typeface="Times New Roman" panose="02020603050405020304" pitchFamily="18" charset="0"/>
              </a:rPr>
              <a:t>.</a:t>
            </a:r>
          </a:p>
          <a:p>
            <a:endParaRPr lang="uk-UA" dirty="0" smtClean="0">
              <a:latin typeface="Times New Roman" panose="02020603050405020304" pitchFamily="18" charset="0"/>
              <a:cs typeface="Times New Roman" panose="02020603050405020304" pitchFamily="18" charset="0"/>
            </a:endParaRPr>
          </a:p>
          <a:p>
            <a:r>
              <a:rPr lang="uk-UA" dirty="0" smtClean="0">
                <a:latin typeface="Times New Roman" panose="02020603050405020304" pitchFamily="18" charset="0"/>
                <a:cs typeface="Times New Roman" panose="02020603050405020304" pitchFamily="18" charset="0"/>
              </a:rPr>
              <a:t>Виконувати масаж після ін'єкційного омолодження не рекомендується. Процедури прискорять обмін речовин та виведення препаратів, в результаті дія ін'єкцій закінчиться швидше, ніж хотілося.</a:t>
            </a:r>
          </a:p>
          <a:p>
            <a:endParaRPr lang="uk-UA"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468199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59632" y="1772816"/>
            <a:ext cx="7632848" cy="923330"/>
          </a:xfrm>
          <a:prstGeom prst="rect">
            <a:avLst/>
          </a:prstGeom>
          <a:noFill/>
        </p:spPr>
        <p:txBody>
          <a:bodyPr wrap="square" rtlCol="0">
            <a:spAutoFit/>
          </a:bodyPr>
          <a:lstStyle/>
          <a:p>
            <a:pPr marL="342900" indent="-342900">
              <a:buFont typeface="Wingdings" panose="05000000000000000000" pitchFamily="2" charset="2"/>
              <a:buChar char="Ø"/>
            </a:pPr>
            <a:r>
              <a:rPr lang="uk-UA" dirty="0" smtClean="0">
                <a:latin typeface="Times New Roman" panose="02020603050405020304" pitchFamily="18" charset="0"/>
                <a:cs typeface="Times New Roman" panose="02020603050405020304" pitchFamily="18" charset="0"/>
              </a:rPr>
              <a:t>Тривалість сеансу масажу 45 хвилин.</a:t>
            </a:r>
          </a:p>
          <a:p>
            <a:pPr marL="342900" indent="-342900">
              <a:buFont typeface="Wingdings" panose="05000000000000000000" pitchFamily="2" charset="2"/>
              <a:buChar char="Ø"/>
            </a:pPr>
            <a:r>
              <a:rPr lang="uk-UA" dirty="0" smtClean="0">
                <a:latin typeface="Times New Roman" panose="02020603050405020304" pitchFamily="18" charset="0"/>
                <a:cs typeface="Times New Roman" panose="02020603050405020304" pitchFamily="18" charset="0"/>
              </a:rPr>
              <a:t> Тривалість курсу 10-15 сеансів, по 2-3 рази на тиждень. </a:t>
            </a:r>
          </a:p>
          <a:p>
            <a:pPr marL="342900" indent="-342900">
              <a:buFont typeface="Wingdings" panose="05000000000000000000" pitchFamily="2" charset="2"/>
              <a:buChar char="Ø"/>
            </a:pPr>
            <a:r>
              <a:rPr lang="uk-UA" dirty="0" smtClean="0">
                <a:latin typeface="Times New Roman" panose="02020603050405020304" pitchFamily="18" charset="0"/>
                <a:cs typeface="Times New Roman" panose="02020603050405020304" pitchFamily="18" charset="0"/>
              </a:rPr>
              <a:t>Рекомендовано проходити не менше 2 повноцінних курсів на рік.</a:t>
            </a:r>
            <a:endParaRPr lang="uk-UA"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58356278"/>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Солнцестояние">
  <a:themeElements>
    <a:clrScheme name="Другая 1">
      <a:dk1>
        <a:sysClr val="windowText" lastClr="000000"/>
      </a:dk1>
      <a:lt1>
        <a:sysClr val="window" lastClr="FFFFFF"/>
      </a:lt1>
      <a:dk2>
        <a:srgbClr val="69676D"/>
      </a:dk2>
      <a:lt2>
        <a:srgbClr val="C9C2D1"/>
      </a:lt2>
      <a:accent1>
        <a:srgbClr val="CEB966"/>
      </a:accent1>
      <a:accent2>
        <a:srgbClr val="D467A8"/>
      </a:accent2>
      <a:accent3>
        <a:srgbClr val="6BB1C9"/>
      </a:accent3>
      <a:accent4>
        <a:srgbClr val="6585CF"/>
      </a:accent4>
      <a:accent5>
        <a:srgbClr val="7E6BC9"/>
      </a:accent5>
      <a:accent6>
        <a:srgbClr val="A379BB"/>
      </a:accent6>
      <a:hlink>
        <a:srgbClr val="410082"/>
      </a:hlink>
      <a:folHlink>
        <a:srgbClr val="932968"/>
      </a:folHlink>
    </a:clrScheme>
    <a:fontScheme name="Солнцестояние">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Солнцестояние">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1_Солнцестояние">
  <a:themeElements>
    <a:clrScheme name="Другая 2">
      <a:dk1>
        <a:sysClr val="windowText" lastClr="000000"/>
      </a:dk1>
      <a:lt1>
        <a:sysClr val="window" lastClr="FFFFFF"/>
      </a:lt1>
      <a:dk2>
        <a:srgbClr val="69676D"/>
      </a:dk2>
      <a:lt2>
        <a:srgbClr val="C9C2D1"/>
      </a:lt2>
      <a:accent1>
        <a:srgbClr val="CEB966"/>
      </a:accent1>
      <a:accent2>
        <a:srgbClr val="C7AED6"/>
      </a:accent2>
      <a:accent3>
        <a:srgbClr val="6BB1C9"/>
      </a:accent3>
      <a:accent4>
        <a:srgbClr val="6585CF"/>
      </a:accent4>
      <a:accent5>
        <a:srgbClr val="7E6BC9"/>
      </a:accent5>
      <a:accent6>
        <a:srgbClr val="A379BB"/>
      </a:accent6>
      <a:hlink>
        <a:srgbClr val="410082"/>
      </a:hlink>
      <a:folHlink>
        <a:srgbClr val="932968"/>
      </a:folHlink>
    </a:clrScheme>
    <a:fontScheme name="Солнцестояние">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Солнцестояние">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215</TotalTime>
  <Words>926</Words>
  <Application>Microsoft Office PowerPoint</Application>
  <PresentationFormat>Экран (4:3)</PresentationFormat>
  <Paragraphs>115</Paragraphs>
  <Slides>16</Slides>
  <Notes>1</Notes>
  <HiddenSlides>0</HiddenSlides>
  <MMClips>0</MMClips>
  <ScaleCrop>false</ScaleCrop>
  <HeadingPairs>
    <vt:vector size="4" baseType="variant">
      <vt:variant>
        <vt:lpstr>Тема</vt:lpstr>
      </vt:variant>
      <vt:variant>
        <vt:i4>2</vt:i4>
      </vt:variant>
      <vt:variant>
        <vt:lpstr>Заголовки слайдов</vt:lpstr>
      </vt:variant>
      <vt:variant>
        <vt:i4>16</vt:i4>
      </vt:variant>
    </vt:vector>
  </HeadingPairs>
  <TitlesOfParts>
    <vt:vector size="18" baseType="lpstr">
      <vt:lpstr>Солнцестояние</vt:lpstr>
      <vt:lpstr>1_Солнцестояние</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SPecialiST RePack</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Анна</dc:creator>
  <cp:lastModifiedBy>Анна</cp:lastModifiedBy>
  <cp:revision>6</cp:revision>
  <dcterms:created xsi:type="dcterms:W3CDTF">2023-07-20T13:54:55Z</dcterms:created>
  <dcterms:modified xsi:type="dcterms:W3CDTF">2023-08-28T15:54:09Z</dcterms:modified>
</cp:coreProperties>
</file>