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259" r:id="rId4"/>
    <p:sldId id="261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74" r:id="rId14"/>
    <p:sldId id="269" r:id="rId15"/>
    <p:sldId id="270" r:id="rId16"/>
    <p:sldId id="271" r:id="rId17"/>
    <p:sldId id="273" r:id="rId18"/>
    <p:sldId id="275" r:id="rId19"/>
    <p:sldId id="276" r:id="rId20"/>
    <p:sldId id="272" r:id="rId21"/>
    <p:sldId id="281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4" autoAdjust="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6F950-DB09-41BF-8AD8-CF3CACDD6A6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7FC89-9A36-4DD0-BD39-0A2547659DD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3951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F1E04-37DB-4E41-A98A-7BA1B149755F}" type="slidenum">
              <a:rPr lang="uk-UA" smtClean="0">
                <a:solidFill>
                  <a:prstClr val="black"/>
                </a:solidFill>
              </a:rPr>
              <a:pPr/>
              <a:t>2</a:t>
            </a:fld>
            <a:endParaRPr lang="uk-U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657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517F48-1E78-4E91-A848-C992103D1D96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2985457-32D8-4AAD-930A-DB86FC0B3D01}" type="slidenum">
              <a:rPr lang="uk-UA" smtClean="0"/>
              <a:t>‹#›</a:t>
            </a:fld>
            <a:endParaRPr lang="uk-UA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85840" y="116632"/>
            <a:ext cx="7406640" cy="113952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МІНІСТЕРСТВО ОХОРОНИ ЗДОРОВ’Я УКРАЇНИ ОДЕСЬКИЙ НАЦІОНАЛЬНИЙ МЕДИЧНИЙ УНІВЕРСИТЕТ </a:t>
            </a:r>
            <a:endParaRPr lang="ru-RU" sz="1600" dirty="0" smtClean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реабілітації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медицини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фізичного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99992" y="5013176"/>
            <a:ext cx="4454312" cy="1512168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>
              <a:buClr>
                <a:srgbClr val="CEB966"/>
              </a:buClr>
            </a:pP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Підготувала: лікар ФРМ</a:t>
            </a:r>
          </a:p>
          <a:p>
            <a:pPr algn="r">
              <a:buClr>
                <a:srgbClr val="CEB966"/>
              </a:buClr>
            </a:pPr>
            <a:r>
              <a:rPr lang="uk-UA" sz="1600" i="1" dirty="0" err="1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Кіціс</a:t>
            </a: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 А.Г.</a:t>
            </a:r>
            <a:endParaRPr lang="uk-UA" sz="1600" i="1" dirty="0">
              <a:solidFill>
                <a:srgbClr val="69676D">
                  <a:shade val="30000"/>
                  <a:satMod val="150000"/>
                </a:srgb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341824" y="1772816"/>
            <a:ext cx="7406640" cy="20756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uk-UA" sz="1600" dirty="0">
                <a:solidFill>
                  <a:srgbClr val="69676D">
                    <a:satMod val="130000"/>
                  </a:srgbClr>
                </a:solidFill>
                <a:effectLst/>
              </a:rPr>
              <a:t>Тема </a:t>
            </a:r>
            <a:r>
              <a:rPr lang="uk-UA" sz="1600" dirty="0" smtClean="0">
                <a:solidFill>
                  <a:srgbClr val="69676D">
                    <a:satMod val="130000"/>
                  </a:srgbClr>
                </a:solidFill>
                <a:effectLst/>
              </a:rPr>
              <a:t>11. </a:t>
            </a:r>
            <a:r>
              <a:rPr lang="ru-RU" sz="1600" dirty="0" err="1"/>
              <a:t>Масаж</a:t>
            </a:r>
            <a:r>
              <a:rPr lang="ru-RU" sz="1600" dirty="0"/>
              <a:t> </a:t>
            </a:r>
            <a:r>
              <a:rPr lang="ru-RU" sz="1600" dirty="0" err="1" smtClean="0"/>
              <a:t>Гуаша</a:t>
            </a:r>
            <a:r>
              <a:rPr lang="ru-RU" sz="1600" dirty="0" smtClean="0"/>
              <a:t>.  </a:t>
            </a:r>
            <a:r>
              <a:rPr lang="ru-RU" sz="1600" dirty="0" err="1"/>
              <a:t>Показання</a:t>
            </a:r>
            <a:r>
              <a:rPr lang="ru-RU" sz="1600" dirty="0"/>
              <a:t> для </a:t>
            </a:r>
            <a:r>
              <a:rPr lang="ru-RU" sz="1600" dirty="0" err="1"/>
              <a:t>проведення</a:t>
            </a:r>
            <a:r>
              <a:rPr lang="ru-RU" sz="1600" dirty="0"/>
              <a:t> </a:t>
            </a:r>
            <a:r>
              <a:rPr lang="ru-RU" sz="1600" dirty="0" err="1"/>
              <a:t>масажу</a:t>
            </a:r>
            <a:r>
              <a:rPr lang="ru-RU" sz="1600" dirty="0"/>
              <a:t>. </a:t>
            </a:r>
            <a:r>
              <a:rPr lang="ru-RU" sz="1600" dirty="0" err="1"/>
              <a:t>Властивості</a:t>
            </a:r>
            <a:r>
              <a:rPr lang="ru-RU" sz="1600" dirty="0"/>
              <a:t> та </a:t>
            </a:r>
            <a:r>
              <a:rPr lang="ru-RU" sz="1600" dirty="0" err="1"/>
              <a:t>техніка</a:t>
            </a:r>
            <a:r>
              <a:rPr lang="ru-RU" sz="1600" dirty="0"/>
              <a:t> </a:t>
            </a:r>
            <a:r>
              <a:rPr lang="ru-RU" sz="1600" dirty="0" err="1"/>
              <a:t>проведення</a:t>
            </a:r>
            <a:r>
              <a:rPr lang="ru-RU" sz="1600" dirty="0"/>
              <a:t> </a:t>
            </a:r>
            <a:r>
              <a:rPr lang="ru-RU" sz="1600" dirty="0" err="1"/>
              <a:t>масажу</a:t>
            </a:r>
            <a:r>
              <a:rPr lang="ru-RU" sz="1600" dirty="0"/>
              <a:t> </a:t>
            </a:r>
            <a:r>
              <a:rPr lang="ru-RU" sz="1600" dirty="0" err="1"/>
              <a:t>Гуаша</a:t>
            </a:r>
            <a:r>
              <a:rPr lang="ru-RU" sz="1600" dirty="0"/>
              <a:t> для </a:t>
            </a:r>
            <a:r>
              <a:rPr lang="ru-RU" sz="1600" dirty="0" err="1"/>
              <a:t>зони</a:t>
            </a:r>
            <a:r>
              <a:rPr lang="ru-RU" sz="1600" dirty="0"/>
              <a:t> </a:t>
            </a:r>
            <a:r>
              <a:rPr lang="ru-RU" sz="1600" dirty="0" err="1"/>
              <a:t>обличчя</a:t>
            </a:r>
            <a:r>
              <a:rPr lang="ru-RU" sz="1600" dirty="0"/>
              <a:t>. </a:t>
            </a:r>
            <a:r>
              <a:rPr lang="ru-RU" sz="1600" dirty="0" err="1"/>
              <a:t>Масажні</a:t>
            </a:r>
            <a:r>
              <a:rPr lang="ru-RU" sz="1600" dirty="0"/>
              <a:t> </a:t>
            </a:r>
            <a:r>
              <a:rPr lang="ru-RU" sz="1600" dirty="0" err="1"/>
              <a:t>прийоми</a:t>
            </a:r>
            <a:r>
              <a:rPr lang="ru-RU" sz="1600" dirty="0"/>
              <a:t> та </a:t>
            </a:r>
            <a:r>
              <a:rPr lang="ru-RU" sz="1600" dirty="0" err="1"/>
              <a:t>техніка</a:t>
            </a:r>
            <a:r>
              <a:rPr lang="ru-RU" sz="1600" dirty="0"/>
              <a:t> </a:t>
            </a:r>
            <a:r>
              <a:rPr lang="ru-RU" sz="1600" dirty="0" err="1"/>
              <a:t>проведення</a:t>
            </a:r>
            <a:r>
              <a:rPr lang="ru-RU" sz="1600" dirty="0"/>
              <a:t> </a:t>
            </a:r>
            <a:r>
              <a:rPr lang="ru-RU" sz="1600" dirty="0" err="1"/>
              <a:t>масажу</a:t>
            </a:r>
            <a:r>
              <a:rPr lang="ru-RU" sz="1600" dirty="0"/>
              <a:t> </a:t>
            </a:r>
            <a:r>
              <a:rPr lang="ru-RU" sz="1600" dirty="0" err="1"/>
              <a:t>Гуаша</a:t>
            </a:r>
            <a:r>
              <a:rPr lang="ru-RU" sz="1600" dirty="0"/>
              <a:t> </a:t>
            </a:r>
            <a:r>
              <a:rPr lang="ru-RU" sz="1600" dirty="0" err="1"/>
              <a:t>зони</a:t>
            </a:r>
            <a:r>
              <a:rPr lang="ru-RU" sz="1600" dirty="0"/>
              <a:t> </a:t>
            </a:r>
            <a:r>
              <a:rPr lang="ru-RU" sz="1600" dirty="0" err="1"/>
              <a:t>спини</a:t>
            </a:r>
            <a:r>
              <a:rPr lang="ru-RU" sz="1600" dirty="0"/>
              <a:t>. Методика </a:t>
            </a:r>
            <a:r>
              <a:rPr lang="ru-RU" sz="1600" dirty="0" err="1"/>
              <a:t>масаж</a:t>
            </a:r>
            <a:r>
              <a:rPr lang="ru-RU" sz="1600" dirty="0"/>
              <a:t> </a:t>
            </a:r>
            <a:r>
              <a:rPr lang="ru-RU" sz="1600" dirty="0" err="1"/>
              <a:t>обличчя</a:t>
            </a:r>
            <a:r>
              <a:rPr lang="ru-RU" sz="1600" dirty="0"/>
              <a:t> у </a:t>
            </a:r>
            <a:r>
              <a:rPr lang="ru-RU" sz="1600" dirty="0" err="1"/>
              <a:t>техніці</a:t>
            </a:r>
            <a:r>
              <a:rPr lang="ru-RU" sz="1600" dirty="0"/>
              <a:t> </a:t>
            </a:r>
            <a:r>
              <a:rPr lang="ru-RU" sz="1600" dirty="0" err="1"/>
              <a:t>Гуаша</a:t>
            </a:r>
            <a:r>
              <a:rPr lang="ru-RU" sz="1600" dirty="0"/>
              <a:t>. Методика </a:t>
            </a:r>
            <a:r>
              <a:rPr lang="ru-RU" sz="1600" dirty="0" err="1"/>
              <a:t>масаж</a:t>
            </a:r>
            <a:r>
              <a:rPr lang="ru-RU" sz="1600" dirty="0"/>
              <a:t> </a:t>
            </a:r>
            <a:r>
              <a:rPr lang="ru-RU" sz="1600" dirty="0" err="1"/>
              <a:t>спини</a:t>
            </a:r>
            <a:r>
              <a:rPr lang="ru-RU" sz="1600" dirty="0"/>
              <a:t> у </a:t>
            </a:r>
            <a:r>
              <a:rPr lang="ru-RU" sz="1600" dirty="0" err="1"/>
              <a:t>техніці</a:t>
            </a:r>
            <a:r>
              <a:rPr lang="ru-RU" sz="1600" dirty="0"/>
              <a:t> </a:t>
            </a:r>
            <a:r>
              <a:rPr lang="ru-RU" sz="1600" dirty="0" err="1"/>
              <a:t>Гуаша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</a:rPr>
              <a:t/>
            </a:r>
            <a:br>
              <a:rPr lang="ru-RU" sz="1600" dirty="0">
                <a:solidFill>
                  <a:srgbClr val="69676D">
                    <a:satMod val="130000"/>
                  </a:srgbClr>
                </a:solidFill>
              </a:rPr>
            </a:br>
            <a:endParaRPr lang="uk-UA" sz="1600" dirty="0">
              <a:solidFill>
                <a:srgbClr val="69676D">
                  <a:satMod val="130000"/>
                </a:srgb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6700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08720"/>
            <a:ext cx="74888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uk-UA" dirty="0" err="1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практичкого</a:t>
            </a:r>
            <a:r>
              <a:rPr lang="uk-UA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заняття:</a:t>
            </a:r>
          </a:p>
          <a:p>
            <a:endParaRPr lang="uk-UA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69676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 скребків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скребка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обличчя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srgbClr val="69676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8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найдавніший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китайського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переклад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один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шкребти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шкребти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належить до стародавніх східних масажних технік.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нього йдеться 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Конанічні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літописі «Весна і осінь», яка датована 550 р до н.е. Під час розкопок були виявлені різні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скребки, оброблені певним способом, які застосовувалися для виконання масажу. Матеріал, з якого вони виконані - це нефрит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 часто скребки робили з рогу буйвола та інших тварин. Під час процедури наносилися спеціальні суміші і трав'яні екстракти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де буде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вибирають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підходящий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581128"/>
            <a:ext cx="66675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578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43608" y="116632"/>
            <a:ext cx="7992888" cy="49859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Лапка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Скребок лапка використовується на підборідді, щоках та лобі. Довгою стороною можна масажувати ноги, руки, спину. Частиною, що вигнута назовні, можете обробляти шию, талію або живіт.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Плавник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Через довгі сторони ця форма скребка не дуже підходить для обличчя, але стане гарним вибором для рук, шиї та спини.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Рибка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Скребок рибка спроектований так, що ви можете використовувати кожну сторону однаково. Цю форму можна застосовувати на всьому тілі, включаючи обличчя. Особливо корисний для розслаблення підборіддя.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Метелик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Скребок має таку форму, що ви можете використовувати більш коротку сторону під очима та ротом, довгі сторони – для шиї та грудей.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Печатка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Печатка відрізняється з інших форм скребка тим, що він не плоский. Він нагадує гриб та ідеально підходить для масажу тіла. Шия, плечі та спина – особливо відповідні для нього області.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002" y="4797152"/>
            <a:ext cx="2171502" cy="2035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7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Зелений нефрит</a:t>
            </a:r>
            <a:endParaRPr lang="uk-UA" b="0" i="0" dirty="0" smtClean="0">
              <a:solidFill>
                <a:srgbClr val="08080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 ви шукаєте рівноваги та гармонії, рекомендуємо зелений нефрит. Цей матеріал надає заспокійливу дію на розум і тіло, до вас повернеться внутрішня рівновага. Крім того, нефрит допомагає від набряків.</a:t>
            </a:r>
          </a:p>
          <a:p>
            <a:r>
              <a:rPr lang="uk-UA" b="1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Кварц</a:t>
            </a:r>
            <a:endParaRPr lang="uk-UA" b="0" i="0" dirty="0" smtClean="0">
              <a:solidFill>
                <a:srgbClr val="08080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 ви хочете висловити свою зовнішню та внутрішню красу, вам знадобиться кварцовий камінь. Він має м’яку заспокійливу дію. Використання такого мінералу також може значно покращити ваш настрій.</a:t>
            </a:r>
          </a:p>
          <a:p>
            <a:r>
              <a:rPr lang="uk-UA" b="1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Рожевий кварц</a:t>
            </a:r>
            <a:endParaRPr lang="uk-UA" b="0" i="0" dirty="0" smtClean="0">
              <a:solidFill>
                <a:srgbClr val="08080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 ви сильно “наелектризовані”, рожевий кварц допоможе заспокоїтися. Цей камінь підтримує потік енергії у зниженні стресу та зняття напруги та страхів.</a:t>
            </a:r>
          </a:p>
          <a:p>
            <a:r>
              <a:rPr lang="uk-UA" b="1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Чорний нефрит</a:t>
            </a:r>
            <a:endParaRPr lang="uk-UA" b="0" i="0" dirty="0" smtClean="0">
              <a:solidFill>
                <a:srgbClr val="08080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додаток до заспокійливого ефекту, що призводить до рівноваги, чорний нефрит також має очищувальну силу. Ось чому він особливо підходить для догляду за шкірою із дефектами.</a:t>
            </a:r>
            <a:endParaRPr lang="uk-UA" b="0" i="0" dirty="0">
              <a:solidFill>
                <a:srgbClr val="08080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459359"/>
            <a:ext cx="3528392" cy="2354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62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effectLst/>
                <a:latin typeface="Times New Roman"/>
                <a:ea typeface="Times New Roman"/>
              </a:rPr>
              <a:t>Виділяють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3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види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масажу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гуаша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Профілактичний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косметичний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лікувально-діагностичний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</a:t>
            </a:r>
            <a:br>
              <a:rPr lang="ru-RU" dirty="0" smtClean="0">
                <a:effectLst/>
                <a:latin typeface="Times New Roman"/>
                <a:ea typeface="Times New Roman"/>
              </a:rPr>
            </a:b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772816"/>
            <a:ext cx="7776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ідеально поєднує в собі простоту виконання і ефективність, що робить його доступним для широкого застосування російськими лікарями. Тут виключений важкий етап точної локалізації точок, що необхідно при голковколюванні або припіканні.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немає необхідності в кропіткій постановці голок або іншому впливі на окремо взяту точку.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 цього вплив ведеться на досить великі лікувальні зони, а навик користування платівкою отримується після декількох уроків поряд з досвідченим наставником.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17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16632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включає 3 основних методи впливу: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се-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руху швидкі, з сильним натиском (метод розсіювання);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бу-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повільно зі слабким натиском;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пинь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-бо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пинь-рЄ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повільно з сильним натиском.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07"/>
          <a:stretch/>
        </p:blipFill>
        <p:spPr bwMode="auto">
          <a:xfrm>
            <a:off x="1673812" y="1692275"/>
            <a:ext cx="3330236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602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8488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показань</a:t>
            </a:r>
            <a:r>
              <a:rPr lang="ru-RU" b="1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b="1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b="1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7800" indent="-177800">
              <a:buAutoNum type="arabicPeriod"/>
            </a:pPr>
            <a:r>
              <a:rPr lang="ru-RU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Поганий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лімфовідтікання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кровообіг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ru-RU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Набряки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ru-RU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М’язові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спазми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ru-RU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Функціональна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недостатність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суглобів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омолодження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з общеоздоровительной метою.</a:t>
            </a:r>
          </a:p>
          <a:p>
            <a:endParaRPr lang="ru-RU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0" i="0" dirty="0" smtClean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Протипоказання масажу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шкірі присутні відкриті рани;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період загострення алергічних реакцій;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є інфекційні шкірні захворювання;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тромбоцитопенії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 гіпертонії;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схильності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куперозу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порушеннях згортання крові;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нещодавньої перенесеної операції;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вагітності.</a:t>
            </a:r>
          </a:p>
          <a:p>
            <a:endParaRPr lang="ru-RU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744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16633"/>
            <a:ext cx="77768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масажу </a:t>
            </a:r>
            <a:r>
              <a:rPr lang="uk-UA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Китайський масаж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Гауша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об'єднав в собі простоту техніки і ефективність, завдяки чому процедура стала доступною.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має просту техніку виконання і досить ефективний.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Навчитися користуватися скребком досить легко. Це можна зробити за кілька уроків.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має високу ефективність щодо лікування багатьох захворювань.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 стану можна помітити після першого сеансу.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стимулює вироблення антиоксидантів.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751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9208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 від застосування масажу </a:t>
            </a:r>
            <a:r>
              <a:rPr lang="uk-UA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endParaRPr lang="uk-UA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 - це один з найбільш дієвих способів детоксикації організму. Під час процедури запускаються механізми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самозцілення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які тривають після нього.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рахунок своєї здатності розширювати судини і усувати спазми масаж допоможе використовуватися при головних болях.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 на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акупунктурні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точки дозволяють нормалізувати кровообіг і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лімфоток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усунути біль, набряки, підвищити рухливість суглобів.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Аналогічного ефекту вдається домогтися при остеохондрозі: поліпшується кровообіг і обмінні процеси в місці локалізації дегенеративних змін, знімається м'язовий спазм, усуваються набряки і біль.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застуди вони впливають на місце проекції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легенів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результаті усувається набряк слизової бронхів, зменшується кашель, зникає задишка.</a:t>
            </a:r>
          </a:p>
        </p:txBody>
      </p:sp>
    </p:spTree>
    <p:extLst>
      <p:ext uri="{BB962C8B-B14F-4D97-AF65-F5344CB8AC3E}">
        <p14:creationId xmlns:p14="http://schemas.microsoft.com/office/powerpoint/2010/main" val="2323580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3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техніки масажу в нижній частині живота і спини покращує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лімфоток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кровообігу в малому тазу, за рахунок чого усуваються запальні процеси, нормалізується робота розташованих органів.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результаті впливу на певні ділянки поліпшується кровообіг в нижніх кінцівках, усувається важкість у ногах.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позитивно впливає на серцево-судинну систему: регулює артеріальний тиск, серцевий ритм.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позитивно впливає на нервову систему - знижується рівень тривоги, поліпшується сон і апетит.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позбавляє підвищує еластичність шкіри, омолоджує її.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405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ехніка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обличчя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48680"/>
            <a:ext cx="5904656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002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44624"/>
            <a:ext cx="80648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схеми й техніки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досягнення бажаного ефекту необхідно поєднувати різні способи механічного впливу на шкірні покриви. Техніки масажу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ковзання — прикладіть скребок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шкіри і плавно проведіть ним по обличчю або тілу;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кругові рухи — виконуйте скребком кругові рухи на шкірі, поступово збільшуючи тиск на шкірні покриви;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потягування — проведіть скребком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шкірі з невеликим опором, створюючи легке потягування;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поплескування — злегка поплескайте скребком по шкірі для стимуляції кровотоку;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точкові рухи — кінчиком скребка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злегка натискайте на проблемні зони для зняття напруги і стимуляції рефлекторних зон (ділянок, подразнення яких призводить до підвищення транспортування поживних речовин, посилення кровотоку і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лімфотоку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68567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188640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КРОК 1.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Ретельно очистіть шкіру, а потім нанесіть масло для обличчя, щоб забезпечити легке ковзання.</a:t>
            </a:r>
          </a:p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КРОК 2.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Нахиліть скребок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якомога ближче до паралелі вашої шкіри (майже плоско) під кутом 15-20° та обережно проведіть інструментом у потрібному напрямку.</a:t>
            </a:r>
            <a:b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(Не вперед і назад.)</a:t>
            </a:r>
          </a:p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КРОК 3.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Дотримуйтеся схеми (нижче), починаючи з 1 до 9. Повторюйте 5-10 рухів.</a:t>
            </a:r>
          </a:p>
          <a:p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Масаж обличчя скребком гуаша: основні правила - The Pu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977" y="2204864"/>
            <a:ext cx="4536504" cy="45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039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Гуа-ша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обличчі використовують: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зменшення набряклості навколо очей. Змастіть область лосьйоном або маслом. Проведіть інструментів під очима у напрямку від перенісся до скронь до лінії росту волосся. Повторіть три рази. Потім проведіть скребком від внутрішнього куточка ока до надбрівної кістки в області скроні.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посилення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лімфодренажу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Почніть з підборіддя: проведіть інструментом до вуха. Перемістіть його за мочку, а потім вниз від його центру до шиї. Повторіть 3-4 рази.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зняття напруги. Почніть з середини лоба, просуваючись до скронь до лінії росту волосся. Повторіть кілька разів.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зменшення припухлості носа. Злегка проведіть скребком по переніссі, потім уздовж носа до щоки. Повторіть тричі.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додання контуру підборіддя. Обережно проведіть інструментом по лінії підборіддя до вуха. Повторіть по три рази по обидва боки.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зміцнення шкіри в зоні декольте. Почніть з зовнішнього кута щелепи біля вуха. Ведіть скребок по лінії, зупинившись в районі ключиці.</a:t>
            </a:r>
            <a:endParaRPr lang="uk-UA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843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781" y="110725"/>
            <a:ext cx="6486627" cy="6486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9787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16632"/>
            <a:ext cx="78488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чола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Скребок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прикладається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широким боком 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круговими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точковими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рухаючись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скронь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волосистої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6672"/>
            <a:ext cx="475252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199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88640"/>
            <a:ext cx="777686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області очей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Скребок береться вузьким боком.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 прикладається до шкіри і круговими рухами від перенісся під оком ведеться до скроні.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по черзі виконується з обох боків по 10-15 разів.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4305571" cy="2864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18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799288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вилиць 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Скребок прикладається до шкіри широким боком.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Виконуються кругові рухи і ковзання по шкірі від крил носа по вилиці до вуха, по черзі з кожного боку.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Широкою площиною скребка проводять від куточка губ по щоці до основи вуха.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764704"/>
            <a:ext cx="5278273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333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260648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ділянки шиї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проводиться рухом від низу до верху.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Скребок під кутом 35° широким боком прикладається до шкіри.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Плавними рухами масажується правий бік, потім лівий.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 уникати тиску в ділянці гортані та щитоподібної залози.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64704"/>
            <a:ext cx="4897344" cy="239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34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асаж гуаша для обличчя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04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14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476672"/>
            <a:ext cx="7813897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9359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4" y="116632"/>
            <a:ext cx="7704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ехніка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спини</a:t>
            </a:r>
            <a:endParaRPr lang="uk-UA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8"/>
          <a:stretch/>
        </p:blipFill>
        <p:spPr bwMode="auto">
          <a:xfrm>
            <a:off x="2411760" y="836712"/>
            <a:ext cx="5752082" cy="5168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4960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780928"/>
            <a:ext cx="7920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 рухи завжди проводять в одну сторону.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 руху на тулубі: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вертикальному напрямі-зверху вниз: вздовж відрізки меридіанів сечового міхура та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заднєсерединного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спині або вздовж передню поверхню тулуба: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переднєсерединний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шлунок та нирки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горизонтальних рухах напрямок від центра назовні: наприклад, від хребта в бік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аксилярних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ліній, від шиї- в сторону плеча, назовні вздовж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міжреберря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від грудини і в області живота від центра назовні.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передній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поверхін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шиї рухи направлені зверху донизу: від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відборіддя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ключиці, а на задній- від межі роста волосся до надплічь( рівень С7 )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37312" y="116633"/>
            <a:ext cx="78271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виконується по меридіанах тіла.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Згідно з традиційною китайською медициною, меридіани – це канали або потоки енергії, за якими ці тече в наших тілах.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скоблить шкіру плавним рухом, щоб розігнати застояну кров.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Повільні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натисканням допомагають стимулювати кровообіг.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 від бажаного результату практики часто обробляють хворобливі ділянки або виконують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гуаша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меридіональним лініям. 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014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88640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Кожен рух скребком повторюють декілька разів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старою китайською традицією, при масажі молодою дівчини кожну ділянку проходять по 6 разів, у юнака- 7 разів, у дорослої жінки – 8 разів та у чоловіків – 9 раз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484784"/>
            <a:ext cx="77768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</a:t>
            </a:r>
            <a:r>
              <a:rPr lang="ru-RU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endParaRPr lang="ru-RU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До і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випивати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літрів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теплої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води. 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активного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токсинів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втрачає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заповнити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Процедура не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виконується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голодний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шлунок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їди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Небезпечно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сп'яніння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родимки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Профілактичний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займає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40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- 25-30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зникнути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годин, в той час як для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2-5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сеанс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коли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червоні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зникнуть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7437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D467A8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260</TotalTime>
  <Words>1761</Words>
  <Application>Microsoft Office PowerPoint</Application>
  <PresentationFormat>Экран (4:3)</PresentationFormat>
  <Paragraphs>203</Paragraphs>
  <Slides>25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14</cp:revision>
  <dcterms:created xsi:type="dcterms:W3CDTF">2023-07-24T08:19:45Z</dcterms:created>
  <dcterms:modified xsi:type="dcterms:W3CDTF">2023-08-28T15:52:09Z</dcterms:modified>
</cp:coreProperties>
</file>