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7FBB"/>
    <a:srgbClr val="197DCE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79AD49-AAFA-4F07-ABB9-AEF2DA42407C}" v="2" dt="2023-02-22T14:06:36.946"/>
    <p1510:client id="{EF8BFE22-DCB6-4327-95EF-F32FFDC74628}" v="28" dt="2023-02-16T11:37:00.26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74" autoAdjust="0"/>
  </p:normalViewPr>
  <p:slideViewPr>
    <p:cSldViewPr snapToGrid="0" showGuides="1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19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Яна Химич" userId="3c40d043a3e0c10f" providerId="LiveId" clId="{EF8BFE22-DCB6-4327-95EF-F32FFDC74628}"/>
    <pc:docChg chg="undo custSel addSld delSld modSld sldOrd">
      <pc:chgData name="Яна Химич" userId="3c40d043a3e0c10f" providerId="LiveId" clId="{EF8BFE22-DCB6-4327-95EF-F32FFDC74628}" dt="2023-02-16T11:37:07.313" v="613"/>
      <pc:docMkLst>
        <pc:docMk/>
      </pc:docMkLst>
      <pc:sldChg chg="modSp mod">
        <pc:chgData name="Яна Химич" userId="3c40d043a3e0c10f" providerId="LiveId" clId="{EF8BFE22-DCB6-4327-95EF-F32FFDC74628}" dt="2023-02-16T10:27:11.189" v="105" actId="1076"/>
        <pc:sldMkLst>
          <pc:docMk/>
          <pc:sldMk cId="1650012627" sldId="266"/>
        </pc:sldMkLst>
        <pc:spChg chg="mod">
          <ac:chgData name="Яна Химич" userId="3c40d043a3e0c10f" providerId="LiveId" clId="{EF8BFE22-DCB6-4327-95EF-F32FFDC74628}" dt="2023-02-16T10:27:11.189" v="105" actId="1076"/>
          <ac:spMkLst>
            <pc:docMk/>
            <pc:sldMk cId="1650012627" sldId="266"/>
            <ac:spMk id="2" creationId="{0264C9CC-E38A-467A-8F1C-459375F5EDFF}"/>
          </ac:spMkLst>
        </pc:spChg>
      </pc:sldChg>
      <pc:sldChg chg="addSp delSp modSp new mod">
        <pc:chgData name="Яна Химич" userId="3c40d043a3e0c10f" providerId="LiveId" clId="{EF8BFE22-DCB6-4327-95EF-F32FFDC74628}" dt="2023-02-16T11:09:08.009" v="449" actId="1076"/>
        <pc:sldMkLst>
          <pc:docMk/>
          <pc:sldMk cId="2151012391" sldId="267"/>
        </pc:sldMkLst>
        <pc:spChg chg="del">
          <ac:chgData name="Яна Химич" userId="3c40d043a3e0c10f" providerId="LiveId" clId="{EF8BFE22-DCB6-4327-95EF-F32FFDC74628}" dt="2023-02-16T10:12:47.970" v="1" actId="21"/>
          <ac:spMkLst>
            <pc:docMk/>
            <pc:sldMk cId="2151012391" sldId="267"/>
            <ac:spMk id="2" creationId="{49022E79-2722-9DFE-B854-F45AF652D616}"/>
          </ac:spMkLst>
        </pc:spChg>
        <pc:spChg chg="add del mod">
          <ac:chgData name="Яна Химич" userId="3c40d043a3e0c10f" providerId="LiveId" clId="{EF8BFE22-DCB6-4327-95EF-F32FFDC74628}" dt="2023-02-16T10:12:51.694" v="3" actId="21"/>
          <ac:spMkLst>
            <pc:docMk/>
            <pc:sldMk cId="2151012391" sldId="267"/>
            <ac:spMk id="4" creationId="{EF2BBFBF-E460-ECF6-281E-BAC0F77104F5}"/>
          </ac:spMkLst>
        </pc:spChg>
        <pc:spChg chg="add del mod">
          <ac:chgData name="Яна Химич" userId="3c40d043a3e0c10f" providerId="LiveId" clId="{EF8BFE22-DCB6-4327-95EF-F32FFDC74628}" dt="2023-02-16T11:02:53.951" v="422" actId="21"/>
          <ac:spMkLst>
            <pc:docMk/>
            <pc:sldMk cId="2151012391" sldId="267"/>
            <ac:spMk id="6" creationId="{8C04AEFF-2389-9F98-E60D-BD6A142E4EED}"/>
          </ac:spMkLst>
        </pc:spChg>
        <pc:spChg chg="add del mod">
          <ac:chgData name="Яна Химич" userId="3c40d043a3e0c10f" providerId="LiveId" clId="{EF8BFE22-DCB6-4327-95EF-F32FFDC74628}" dt="2023-02-16T11:02:55.469" v="423" actId="21"/>
          <ac:spMkLst>
            <pc:docMk/>
            <pc:sldMk cId="2151012391" sldId="267"/>
            <ac:spMk id="8" creationId="{8965FD04-3449-956C-1C44-3485BD383CA5}"/>
          </ac:spMkLst>
        </pc:spChg>
        <pc:spChg chg="add del mod">
          <ac:chgData name="Яна Химич" userId="3c40d043a3e0c10f" providerId="LiveId" clId="{EF8BFE22-DCB6-4327-95EF-F32FFDC74628}" dt="2023-02-16T10:28:31.964" v="114" actId="22"/>
          <ac:spMkLst>
            <pc:docMk/>
            <pc:sldMk cId="2151012391" sldId="267"/>
            <ac:spMk id="10" creationId="{F87A772F-10F8-588B-36DE-C9004E9C43A1}"/>
          </ac:spMkLst>
        </pc:spChg>
        <pc:spChg chg="add del mod">
          <ac:chgData name="Яна Химич" userId="3c40d043a3e0c10f" providerId="LiveId" clId="{EF8BFE22-DCB6-4327-95EF-F32FFDC74628}" dt="2023-02-16T11:02:57.815" v="424" actId="21"/>
          <ac:spMkLst>
            <pc:docMk/>
            <pc:sldMk cId="2151012391" sldId="267"/>
            <ac:spMk id="12" creationId="{5EB65435-F0BB-F0FC-A3ED-41B995219C8D}"/>
          </ac:spMkLst>
        </pc:spChg>
        <pc:spChg chg="add mod">
          <ac:chgData name="Яна Химич" userId="3c40d043a3e0c10f" providerId="LiveId" clId="{EF8BFE22-DCB6-4327-95EF-F32FFDC74628}" dt="2023-02-16T11:05:08.651" v="436" actId="207"/>
          <ac:spMkLst>
            <pc:docMk/>
            <pc:sldMk cId="2151012391" sldId="267"/>
            <ac:spMk id="14" creationId="{F3316B8C-04F2-E031-5F79-0689B26F7380}"/>
          </ac:spMkLst>
        </pc:spChg>
        <pc:spChg chg="add mod">
          <ac:chgData name="Яна Химич" userId="3c40d043a3e0c10f" providerId="LiveId" clId="{EF8BFE22-DCB6-4327-95EF-F32FFDC74628}" dt="2023-02-16T11:05:12.476" v="437" actId="1076"/>
          <ac:spMkLst>
            <pc:docMk/>
            <pc:sldMk cId="2151012391" sldId="267"/>
            <ac:spMk id="16" creationId="{125C962C-D28F-528F-18C2-3658FF400140}"/>
          </ac:spMkLst>
        </pc:spChg>
        <pc:spChg chg="add mod">
          <ac:chgData name="Яна Химич" userId="3c40d043a3e0c10f" providerId="LiveId" clId="{EF8BFE22-DCB6-4327-95EF-F32FFDC74628}" dt="2023-02-16T11:05:38.042" v="439" actId="1076"/>
          <ac:spMkLst>
            <pc:docMk/>
            <pc:sldMk cId="2151012391" sldId="267"/>
            <ac:spMk id="18" creationId="{FC239142-808F-C245-5FA3-1EF95FA5C40E}"/>
          </ac:spMkLst>
        </pc:spChg>
        <pc:picChg chg="add mod">
          <ac:chgData name="Яна Химич" userId="3c40d043a3e0c10f" providerId="LiveId" clId="{EF8BFE22-DCB6-4327-95EF-F32FFDC74628}" dt="2023-02-16T11:09:08.009" v="449" actId="1076"/>
          <ac:picMkLst>
            <pc:docMk/>
            <pc:sldMk cId="2151012391" sldId="267"/>
            <ac:picMk id="19" creationId="{9AD7BC7D-D575-7F31-0F92-E769AB857E56}"/>
          </ac:picMkLst>
        </pc:picChg>
      </pc:sldChg>
      <pc:sldChg chg="addSp delSp modSp new mod">
        <pc:chgData name="Яна Химич" userId="3c40d043a3e0c10f" providerId="LiveId" clId="{EF8BFE22-DCB6-4327-95EF-F32FFDC74628}" dt="2023-02-16T11:16:14.017" v="483" actId="14100"/>
        <pc:sldMkLst>
          <pc:docMk/>
          <pc:sldMk cId="1007454283" sldId="268"/>
        </pc:sldMkLst>
        <pc:spChg chg="del">
          <ac:chgData name="Яна Химич" userId="3c40d043a3e0c10f" providerId="LiveId" clId="{EF8BFE22-DCB6-4327-95EF-F32FFDC74628}" dt="2023-02-16T10:33:41.801" v="198" actId="21"/>
          <ac:spMkLst>
            <pc:docMk/>
            <pc:sldMk cId="1007454283" sldId="268"/>
            <ac:spMk id="2" creationId="{2DF4DB67-4E4D-BCA6-E484-28DEDB9EEDAF}"/>
          </ac:spMkLst>
        </pc:spChg>
        <pc:spChg chg="add del mod">
          <ac:chgData name="Яна Химич" userId="3c40d043a3e0c10f" providerId="LiveId" clId="{EF8BFE22-DCB6-4327-95EF-F32FFDC74628}" dt="2023-02-16T11:03:02.165" v="425" actId="21"/>
          <ac:spMkLst>
            <pc:docMk/>
            <pc:sldMk cId="1007454283" sldId="268"/>
            <ac:spMk id="5" creationId="{C4848A24-060D-2FAA-3B2F-0CC201F9A4B5}"/>
          </ac:spMkLst>
        </pc:spChg>
        <pc:spChg chg="add del mod">
          <ac:chgData name="Яна Химич" userId="3c40d043a3e0c10f" providerId="LiveId" clId="{EF8BFE22-DCB6-4327-95EF-F32FFDC74628}" dt="2023-02-16T11:03:04.507" v="426" actId="21"/>
          <ac:spMkLst>
            <pc:docMk/>
            <pc:sldMk cId="1007454283" sldId="268"/>
            <ac:spMk id="7" creationId="{98DC38CA-807C-8CAD-07AD-51D1CD34AFC2}"/>
          </ac:spMkLst>
        </pc:spChg>
        <pc:spChg chg="add mod">
          <ac:chgData name="Яна Химич" userId="3c40d043a3e0c10f" providerId="LiveId" clId="{EF8BFE22-DCB6-4327-95EF-F32FFDC74628}" dt="2023-02-16T11:10:00.378" v="454" actId="113"/>
          <ac:spMkLst>
            <pc:docMk/>
            <pc:sldMk cId="1007454283" sldId="268"/>
            <ac:spMk id="10" creationId="{AA2384A3-B86C-1DEE-0898-3E66BC28851E}"/>
          </ac:spMkLst>
        </pc:spChg>
        <pc:spChg chg="add mod">
          <ac:chgData name="Яна Химич" userId="3c40d043a3e0c10f" providerId="LiveId" clId="{EF8BFE22-DCB6-4327-95EF-F32FFDC74628}" dt="2023-02-16T11:16:14.017" v="483" actId="14100"/>
          <ac:spMkLst>
            <pc:docMk/>
            <pc:sldMk cId="1007454283" sldId="268"/>
            <ac:spMk id="12" creationId="{343C3B0A-B6AB-6D95-7D47-A1C3F1A425F8}"/>
          </ac:spMkLst>
        </pc:spChg>
        <pc:spChg chg="add mod">
          <ac:chgData name="Яна Химич" userId="3c40d043a3e0c10f" providerId="LiveId" clId="{EF8BFE22-DCB6-4327-95EF-F32FFDC74628}" dt="2023-02-16T11:15:22.873" v="478" actId="1076"/>
          <ac:spMkLst>
            <pc:docMk/>
            <pc:sldMk cId="1007454283" sldId="268"/>
            <ac:spMk id="14" creationId="{C8DA3098-AF25-3A14-E0FB-59A4E83E74FD}"/>
          </ac:spMkLst>
        </pc:spChg>
        <pc:spChg chg="add mod">
          <ac:chgData name="Яна Химич" userId="3c40d043a3e0c10f" providerId="LiveId" clId="{EF8BFE22-DCB6-4327-95EF-F32FFDC74628}" dt="2023-02-16T11:15:33.512" v="482" actId="1076"/>
          <ac:spMkLst>
            <pc:docMk/>
            <pc:sldMk cId="1007454283" sldId="268"/>
            <ac:spMk id="16" creationId="{28551684-E543-70CA-3D49-9F14A05E807A}"/>
          </ac:spMkLst>
        </pc:spChg>
        <pc:picChg chg="add del mod">
          <ac:chgData name="Яна Химич" userId="3c40d043a3e0c10f" providerId="LiveId" clId="{EF8BFE22-DCB6-4327-95EF-F32FFDC74628}" dt="2023-02-16T11:02:14.638" v="417" actId="21"/>
          <ac:picMkLst>
            <pc:docMk/>
            <pc:sldMk cId="1007454283" sldId="268"/>
            <ac:picMk id="8" creationId="{18970B8E-D865-1D3F-CCAA-19089E74E3D5}"/>
          </ac:picMkLst>
        </pc:picChg>
      </pc:sldChg>
      <pc:sldChg chg="addSp delSp modSp new mod">
        <pc:chgData name="Яна Химич" userId="3c40d043a3e0c10f" providerId="LiveId" clId="{EF8BFE22-DCB6-4327-95EF-F32FFDC74628}" dt="2023-02-16T11:19:33.352" v="502" actId="1076"/>
        <pc:sldMkLst>
          <pc:docMk/>
          <pc:sldMk cId="1332404794" sldId="269"/>
        </pc:sldMkLst>
        <pc:spChg chg="del">
          <ac:chgData name="Яна Химич" userId="3c40d043a3e0c10f" providerId="LiveId" clId="{EF8BFE22-DCB6-4327-95EF-F32FFDC74628}" dt="2023-02-16T11:16:54.207" v="486" actId="21"/>
          <ac:spMkLst>
            <pc:docMk/>
            <pc:sldMk cId="1332404794" sldId="269"/>
            <ac:spMk id="2" creationId="{B35E3826-4D47-0C6E-854B-B03E8AAE1016}"/>
          </ac:spMkLst>
        </pc:spChg>
        <pc:spChg chg="add mod">
          <ac:chgData name="Яна Химич" userId="3c40d043a3e0c10f" providerId="LiveId" clId="{EF8BFE22-DCB6-4327-95EF-F32FFDC74628}" dt="2023-02-16T11:19:33.352" v="502" actId="1076"/>
          <ac:spMkLst>
            <pc:docMk/>
            <pc:sldMk cId="1332404794" sldId="269"/>
            <ac:spMk id="5" creationId="{F6CF4830-80DB-8E92-932F-2EEC3AD75BFA}"/>
          </ac:spMkLst>
        </pc:spChg>
        <pc:spChg chg="add mod">
          <ac:chgData name="Яна Химич" userId="3c40d043a3e0c10f" providerId="LiveId" clId="{EF8BFE22-DCB6-4327-95EF-F32FFDC74628}" dt="2023-02-16T11:19:28.007" v="501" actId="1076"/>
          <ac:spMkLst>
            <pc:docMk/>
            <pc:sldMk cId="1332404794" sldId="269"/>
            <ac:spMk id="7" creationId="{E7555F72-67C2-DC88-7B1E-E77EDCB670D7}"/>
          </ac:spMkLst>
        </pc:spChg>
      </pc:sldChg>
      <pc:sldChg chg="addSp delSp modSp new del mod">
        <pc:chgData name="Яна Химич" userId="3c40d043a3e0c10f" providerId="LiveId" clId="{EF8BFE22-DCB6-4327-95EF-F32FFDC74628}" dt="2023-02-16T11:02:09.445" v="414" actId="2696"/>
        <pc:sldMkLst>
          <pc:docMk/>
          <pc:sldMk cId="3506562770" sldId="269"/>
        </pc:sldMkLst>
        <pc:spChg chg="del">
          <ac:chgData name="Яна Химич" userId="3c40d043a3e0c10f" providerId="LiveId" clId="{EF8BFE22-DCB6-4327-95EF-F32FFDC74628}" dt="2023-02-16T10:48:55.450" v="330" actId="21"/>
          <ac:spMkLst>
            <pc:docMk/>
            <pc:sldMk cId="3506562770" sldId="269"/>
            <ac:spMk id="2" creationId="{B0D899F7-FE8A-39AB-477B-F7206E3B96E8}"/>
          </ac:spMkLst>
        </pc:spChg>
        <pc:spChg chg="add del">
          <ac:chgData name="Яна Химич" userId="3c40d043a3e0c10f" providerId="LiveId" clId="{EF8BFE22-DCB6-4327-95EF-F32FFDC74628}" dt="2023-02-16T10:48:52.059" v="329"/>
          <ac:spMkLst>
            <pc:docMk/>
            <pc:sldMk cId="3506562770" sldId="269"/>
            <ac:spMk id="4" creationId="{1820C22A-E858-0F2B-2B3C-08E4C4C23FA1}"/>
          </ac:spMkLst>
        </pc:spChg>
        <pc:spChg chg="mod">
          <ac:chgData name="Яна Химич" userId="3c40d043a3e0c10f" providerId="LiveId" clId="{EF8BFE22-DCB6-4327-95EF-F32FFDC74628}" dt="2023-02-16T10:45:13.240" v="318" actId="1076"/>
          <ac:spMkLst>
            <pc:docMk/>
            <pc:sldMk cId="3506562770" sldId="269"/>
            <ac:spMk id="5" creationId="{0307734B-893F-F018-476F-44FF99B6BB53}"/>
          </ac:spMkLst>
        </pc:spChg>
        <pc:picChg chg="add del mod">
          <ac:chgData name="Яна Химич" userId="3c40d043a3e0c10f" providerId="LiveId" clId="{EF8BFE22-DCB6-4327-95EF-F32FFDC74628}" dt="2023-02-16T10:47:41.646" v="328"/>
          <ac:picMkLst>
            <pc:docMk/>
            <pc:sldMk cId="3506562770" sldId="269"/>
            <ac:picMk id="6" creationId="{AD9041FC-6071-753C-6456-2AFE3F81C773}"/>
          </ac:picMkLst>
        </pc:picChg>
        <pc:picChg chg="add mod">
          <ac:chgData name="Яна Химич" userId="3c40d043a3e0c10f" providerId="LiveId" clId="{EF8BFE22-DCB6-4327-95EF-F32FFDC74628}" dt="2023-02-16T10:48:58.208" v="331" actId="1076"/>
          <ac:picMkLst>
            <pc:docMk/>
            <pc:sldMk cId="3506562770" sldId="269"/>
            <ac:picMk id="7" creationId="{38CAEC84-DACB-EBF9-B363-BE5144CB08E8}"/>
          </ac:picMkLst>
        </pc:picChg>
      </pc:sldChg>
      <pc:sldChg chg="addSp delSp modSp new mod">
        <pc:chgData name="Яна Химич" userId="3c40d043a3e0c10f" providerId="LiveId" clId="{EF8BFE22-DCB6-4327-95EF-F32FFDC74628}" dt="2023-02-16T11:25:28.135" v="521" actId="1076"/>
        <pc:sldMkLst>
          <pc:docMk/>
          <pc:sldMk cId="270432904" sldId="270"/>
        </pc:sldMkLst>
        <pc:spChg chg="del mod">
          <ac:chgData name="Яна Химич" userId="3c40d043a3e0c10f" providerId="LiveId" clId="{EF8BFE22-DCB6-4327-95EF-F32FFDC74628}" dt="2023-02-16T11:19:24.381" v="500" actId="21"/>
          <ac:spMkLst>
            <pc:docMk/>
            <pc:sldMk cId="270432904" sldId="270"/>
            <ac:spMk id="2" creationId="{BF4FB93D-0F2D-FB85-4925-0761158A3C26}"/>
          </ac:spMkLst>
        </pc:spChg>
        <pc:spChg chg="add mod">
          <ac:chgData name="Яна Химич" userId="3c40d043a3e0c10f" providerId="LiveId" clId="{EF8BFE22-DCB6-4327-95EF-F32FFDC74628}" dt="2023-02-16T11:20:00.142" v="505" actId="207"/>
          <ac:spMkLst>
            <pc:docMk/>
            <pc:sldMk cId="270432904" sldId="270"/>
            <ac:spMk id="5" creationId="{99DD5B0D-371E-9CF0-A107-B09185248D8B}"/>
          </ac:spMkLst>
        </pc:spChg>
        <pc:spChg chg="add mod">
          <ac:chgData name="Яна Химич" userId="3c40d043a3e0c10f" providerId="LiveId" clId="{EF8BFE22-DCB6-4327-95EF-F32FFDC74628}" dt="2023-02-16T11:25:28.135" v="521" actId="1076"/>
          <ac:spMkLst>
            <pc:docMk/>
            <pc:sldMk cId="270432904" sldId="270"/>
            <ac:spMk id="8" creationId="{5610B5BD-8528-DC25-9151-E5FB5F2A1706}"/>
          </ac:spMkLst>
        </pc:spChg>
        <pc:picChg chg="add mod">
          <ac:chgData name="Яна Химич" userId="3c40d043a3e0c10f" providerId="LiveId" clId="{EF8BFE22-DCB6-4327-95EF-F32FFDC74628}" dt="2023-02-16T11:25:17.372" v="518" actId="1076"/>
          <ac:picMkLst>
            <pc:docMk/>
            <pc:sldMk cId="270432904" sldId="270"/>
            <ac:picMk id="6" creationId="{CC18E7AA-6A36-5224-F843-8748B17047BB}"/>
          </ac:picMkLst>
        </pc:picChg>
      </pc:sldChg>
      <pc:sldChg chg="addSp delSp modSp new del mod">
        <pc:chgData name="Яна Химич" userId="3c40d043a3e0c10f" providerId="LiveId" clId="{EF8BFE22-DCB6-4327-95EF-F32FFDC74628}" dt="2023-02-16T11:02:11.020" v="415" actId="2696"/>
        <pc:sldMkLst>
          <pc:docMk/>
          <pc:sldMk cId="820595957" sldId="270"/>
        </pc:sldMkLst>
        <pc:spChg chg="del mod">
          <ac:chgData name="Яна Химич" userId="3c40d043a3e0c10f" providerId="LiveId" clId="{EF8BFE22-DCB6-4327-95EF-F32FFDC74628}" dt="2023-02-16T10:49:11.734" v="334" actId="21"/>
          <ac:spMkLst>
            <pc:docMk/>
            <pc:sldMk cId="820595957" sldId="270"/>
            <ac:spMk id="2" creationId="{79DE8B3E-0E2C-F451-3B82-A702A1A83674}"/>
          </ac:spMkLst>
        </pc:spChg>
        <pc:spChg chg="add del mod">
          <ac:chgData name="Яна Химич" userId="3c40d043a3e0c10f" providerId="LiveId" clId="{EF8BFE22-DCB6-4327-95EF-F32FFDC74628}" dt="2023-02-16T10:55:47.629" v="381" actId="21"/>
          <ac:spMkLst>
            <pc:docMk/>
            <pc:sldMk cId="820595957" sldId="270"/>
            <ac:spMk id="7" creationId="{2C051C97-13F4-B830-60F0-F54A3C1FDBD1}"/>
          </ac:spMkLst>
        </pc:spChg>
        <pc:spChg chg="add del mod">
          <ac:chgData name="Яна Химич" userId="3c40d043a3e0c10f" providerId="LiveId" clId="{EF8BFE22-DCB6-4327-95EF-F32FFDC74628}" dt="2023-02-16T10:55:33.831" v="380" actId="21"/>
          <ac:spMkLst>
            <pc:docMk/>
            <pc:sldMk cId="820595957" sldId="270"/>
            <ac:spMk id="9" creationId="{03A35631-9CC0-41F3-758B-4256D45B23AA}"/>
          </ac:spMkLst>
        </pc:spChg>
        <pc:spChg chg="add del mod">
          <ac:chgData name="Яна Химич" userId="3c40d043a3e0c10f" providerId="LiveId" clId="{EF8BFE22-DCB6-4327-95EF-F32FFDC74628}" dt="2023-02-16T11:00:28.072" v="411" actId="21"/>
          <ac:spMkLst>
            <pc:docMk/>
            <pc:sldMk cId="820595957" sldId="270"/>
            <ac:spMk id="11" creationId="{50D7E3AD-C7AF-39CF-833A-6083BD12E364}"/>
          </ac:spMkLst>
        </pc:spChg>
        <pc:spChg chg="add del mod">
          <ac:chgData name="Яна Химич" userId="3c40d043a3e0c10f" providerId="LiveId" clId="{EF8BFE22-DCB6-4327-95EF-F32FFDC74628}" dt="2023-02-16T11:00:31.376" v="412" actId="21"/>
          <ac:spMkLst>
            <pc:docMk/>
            <pc:sldMk cId="820595957" sldId="270"/>
            <ac:spMk id="13" creationId="{E4F43DC7-4365-AB6C-0432-4E11C86EB59E}"/>
          </ac:spMkLst>
        </pc:spChg>
        <pc:spChg chg="add del mod">
          <ac:chgData name="Яна Химич" userId="3c40d043a3e0c10f" providerId="LiveId" clId="{EF8BFE22-DCB6-4327-95EF-F32FFDC74628}" dt="2023-02-16T11:00:33.871" v="413" actId="21"/>
          <ac:spMkLst>
            <pc:docMk/>
            <pc:sldMk cId="820595957" sldId="270"/>
            <ac:spMk id="15" creationId="{0426633C-BD1A-643A-0EFB-3EF30BA9BF9D}"/>
          </ac:spMkLst>
        </pc:spChg>
        <pc:picChg chg="add del">
          <ac:chgData name="Яна Химич" userId="3c40d043a3e0c10f" providerId="LiveId" clId="{EF8BFE22-DCB6-4327-95EF-F32FFDC74628}" dt="2023-02-16T10:49:24.652" v="336" actId="21"/>
          <ac:picMkLst>
            <pc:docMk/>
            <pc:sldMk cId="820595957" sldId="270"/>
            <ac:picMk id="4" creationId="{C8ED8D5D-325B-480E-7E1D-725698520D83}"/>
          </ac:picMkLst>
        </pc:picChg>
        <pc:picChg chg="add del mod">
          <ac:chgData name="Яна Химич" userId="3c40d043a3e0c10f" providerId="LiveId" clId="{EF8BFE22-DCB6-4327-95EF-F32FFDC74628}" dt="2023-02-16T10:49:27.700" v="338" actId="21"/>
          <ac:picMkLst>
            <pc:docMk/>
            <pc:sldMk cId="820595957" sldId="270"/>
            <ac:picMk id="5" creationId="{8FD254B1-9DA2-A9A8-21C6-D91F9CD113E9}"/>
          </ac:picMkLst>
        </pc:picChg>
      </pc:sldChg>
      <pc:sldChg chg="addSp delSp modSp new mod">
        <pc:chgData name="Яна Химич" userId="3c40d043a3e0c10f" providerId="LiveId" clId="{EF8BFE22-DCB6-4327-95EF-F32FFDC74628}" dt="2023-02-16T11:29:40.575" v="554" actId="1076"/>
        <pc:sldMkLst>
          <pc:docMk/>
          <pc:sldMk cId="267002987" sldId="271"/>
        </pc:sldMkLst>
        <pc:spChg chg="del">
          <ac:chgData name="Яна Химич" userId="3c40d043a3e0c10f" providerId="LiveId" clId="{EF8BFE22-DCB6-4327-95EF-F32FFDC74628}" dt="2023-02-16T11:27:09.766" v="524" actId="21"/>
          <ac:spMkLst>
            <pc:docMk/>
            <pc:sldMk cId="267002987" sldId="271"/>
            <ac:spMk id="2" creationId="{02919F42-A0D8-7D41-6153-80BA6470459C}"/>
          </ac:spMkLst>
        </pc:spChg>
        <pc:spChg chg="add del mod">
          <ac:chgData name="Яна Химич" userId="3c40d043a3e0c10f" providerId="LiveId" clId="{EF8BFE22-DCB6-4327-95EF-F32FFDC74628}" dt="2023-02-16T11:27:32.655" v="531" actId="21"/>
          <ac:spMkLst>
            <pc:docMk/>
            <pc:sldMk cId="267002987" sldId="271"/>
            <ac:spMk id="5" creationId="{46490606-0A6A-C59A-FCF5-39557C11F04F}"/>
          </ac:spMkLst>
        </pc:spChg>
        <pc:spChg chg="add mod">
          <ac:chgData name="Яна Химич" userId="3c40d043a3e0c10f" providerId="LiveId" clId="{EF8BFE22-DCB6-4327-95EF-F32FFDC74628}" dt="2023-02-16T11:29:40.575" v="554" actId="1076"/>
          <ac:spMkLst>
            <pc:docMk/>
            <pc:sldMk cId="267002987" sldId="271"/>
            <ac:spMk id="7" creationId="{0D01D8E1-65AA-AA37-C62D-D9C48126322C}"/>
          </ac:spMkLst>
        </pc:spChg>
        <pc:spChg chg="add mod">
          <ac:chgData name="Яна Химич" userId="3c40d043a3e0c10f" providerId="LiveId" clId="{EF8BFE22-DCB6-4327-95EF-F32FFDC74628}" dt="2023-02-16T11:29:37.571" v="553" actId="1076"/>
          <ac:spMkLst>
            <pc:docMk/>
            <pc:sldMk cId="267002987" sldId="271"/>
            <ac:spMk id="9" creationId="{B664CF8E-86C5-7227-B5DE-6D9976BCF4EB}"/>
          </ac:spMkLst>
        </pc:spChg>
        <pc:spChg chg="add mod">
          <ac:chgData name="Яна Химич" userId="3c40d043a3e0c10f" providerId="LiveId" clId="{EF8BFE22-DCB6-4327-95EF-F32FFDC74628}" dt="2023-02-16T11:29:33.806" v="552" actId="1076"/>
          <ac:spMkLst>
            <pc:docMk/>
            <pc:sldMk cId="267002987" sldId="271"/>
            <ac:spMk id="11" creationId="{F5B0B288-1EA2-263A-819B-EE4838EC8994}"/>
          </ac:spMkLst>
        </pc:spChg>
      </pc:sldChg>
      <pc:sldChg chg="delSp new del mod">
        <pc:chgData name="Яна Химич" userId="3c40d043a3e0c10f" providerId="LiveId" clId="{EF8BFE22-DCB6-4327-95EF-F32FFDC74628}" dt="2023-02-16T11:02:12.635" v="416" actId="2696"/>
        <pc:sldMkLst>
          <pc:docMk/>
          <pc:sldMk cId="533016549" sldId="271"/>
        </pc:sldMkLst>
        <pc:spChg chg="del">
          <ac:chgData name="Яна Химич" userId="3c40d043a3e0c10f" providerId="LiveId" clId="{EF8BFE22-DCB6-4327-95EF-F32FFDC74628}" dt="2023-02-16T10:59:33.839" v="410" actId="21"/>
          <ac:spMkLst>
            <pc:docMk/>
            <pc:sldMk cId="533016549" sldId="271"/>
            <ac:spMk id="2" creationId="{690C0151-1D93-82ED-C768-EA6CC56F7475}"/>
          </ac:spMkLst>
        </pc:spChg>
      </pc:sldChg>
      <pc:sldChg chg="addSp delSp modSp new mod">
        <pc:chgData name="Яна Химич" userId="3c40d043a3e0c10f" providerId="LiveId" clId="{EF8BFE22-DCB6-4327-95EF-F32FFDC74628}" dt="2023-02-16T11:32:45.919" v="562" actId="1076"/>
        <pc:sldMkLst>
          <pc:docMk/>
          <pc:sldMk cId="3346502548" sldId="272"/>
        </pc:sldMkLst>
        <pc:spChg chg="del">
          <ac:chgData name="Яна Химич" userId="3c40d043a3e0c10f" providerId="LiveId" clId="{EF8BFE22-DCB6-4327-95EF-F32FFDC74628}" dt="2023-02-16T11:29:55.446" v="556" actId="21"/>
          <ac:spMkLst>
            <pc:docMk/>
            <pc:sldMk cId="3346502548" sldId="272"/>
            <ac:spMk id="2" creationId="{AC69E9F1-996A-C6BF-E472-1BB5AEFD4624}"/>
          </ac:spMkLst>
        </pc:spChg>
        <pc:spChg chg="add mod">
          <ac:chgData name="Яна Химич" userId="3c40d043a3e0c10f" providerId="LiveId" clId="{EF8BFE22-DCB6-4327-95EF-F32FFDC74628}" dt="2023-02-16T11:32:45.919" v="562" actId="1076"/>
          <ac:spMkLst>
            <pc:docMk/>
            <pc:sldMk cId="3346502548" sldId="272"/>
            <ac:spMk id="5" creationId="{CBC9B166-C1A7-7157-149B-796EF760D674}"/>
          </ac:spMkLst>
        </pc:spChg>
      </pc:sldChg>
      <pc:sldChg chg="addSp delSp modSp new mod ord">
        <pc:chgData name="Яна Химич" userId="3c40d043a3e0c10f" providerId="LiveId" clId="{EF8BFE22-DCB6-4327-95EF-F32FFDC74628}" dt="2023-02-16T11:37:07.313" v="613"/>
        <pc:sldMkLst>
          <pc:docMk/>
          <pc:sldMk cId="3329607757" sldId="273"/>
        </pc:sldMkLst>
        <pc:spChg chg="mod">
          <ac:chgData name="Яна Химич" userId="3c40d043a3e0c10f" providerId="LiveId" clId="{EF8BFE22-DCB6-4327-95EF-F32FFDC74628}" dt="2023-02-16T11:33:30.288" v="591" actId="1076"/>
          <ac:spMkLst>
            <pc:docMk/>
            <pc:sldMk cId="3329607757" sldId="273"/>
            <ac:spMk id="2" creationId="{84EDD6F2-6C97-AE10-F65B-CF1F164AA5D3}"/>
          </ac:spMkLst>
        </pc:spChg>
        <pc:spChg chg="del">
          <ac:chgData name="Яна Химич" userId="3c40d043a3e0c10f" providerId="LiveId" clId="{EF8BFE22-DCB6-4327-95EF-F32FFDC74628}" dt="2023-02-16T11:33:25.102" v="590" actId="21"/>
          <ac:spMkLst>
            <pc:docMk/>
            <pc:sldMk cId="3329607757" sldId="273"/>
            <ac:spMk id="3" creationId="{F5AD4104-417D-3CDE-C440-E5613DA809B8}"/>
          </ac:spMkLst>
        </pc:spChg>
        <pc:spChg chg="del">
          <ac:chgData name="Яна Химич" userId="3c40d043a3e0c10f" providerId="LiveId" clId="{EF8BFE22-DCB6-4327-95EF-F32FFDC74628}" dt="2023-02-16T11:33:20.904" v="589" actId="21"/>
          <ac:spMkLst>
            <pc:docMk/>
            <pc:sldMk cId="3329607757" sldId="273"/>
            <ac:spMk id="4" creationId="{54E2A743-F9A3-F2F7-0272-842B685177ED}"/>
          </ac:spMkLst>
        </pc:spChg>
        <pc:spChg chg="add del mod">
          <ac:chgData name="Яна Химич" userId="3c40d043a3e0c10f" providerId="LiveId" clId="{EF8BFE22-DCB6-4327-95EF-F32FFDC74628}" dt="2023-02-16T11:37:00.267" v="611" actId="931"/>
          <ac:spMkLst>
            <pc:docMk/>
            <pc:sldMk cId="3329607757" sldId="273"/>
            <ac:spMk id="5" creationId="{38B9E10D-93EE-429A-8267-DA4BF8FA779D}"/>
          </ac:spMkLst>
        </pc:spChg>
        <pc:picChg chg="add del mod">
          <ac:chgData name="Яна Химич" userId="3c40d043a3e0c10f" providerId="LiveId" clId="{EF8BFE22-DCB6-4327-95EF-F32FFDC74628}" dt="2023-02-16T11:34:35.691" v="597" actId="931"/>
          <ac:picMkLst>
            <pc:docMk/>
            <pc:sldMk cId="3329607757" sldId="273"/>
            <ac:picMk id="7" creationId="{AA0020F8-1766-20A6-A9A3-B04D7E7018EB}"/>
          </ac:picMkLst>
        </pc:picChg>
        <pc:picChg chg="add del mod">
          <ac:chgData name="Яна Химич" userId="3c40d043a3e0c10f" providerId="LiveId" clId="{EF8BFE22-DCB6-4327-95EF-F32FFDC74628}" dt="2023-02-16T11:34:42.095" v="600"/>
          <ac:picMkLst>
            <pc:docMk/>
            <pc:sldMk cId="3329607757" sldId="273"/>
            <ac:picMk id="8" creationId="{6F8C1CD4-5FA8-D612-E459-D5E71EA1F137}"/>
          </ac:picMkLst>
        </pc:picChg>
        <pc:picChg chg="add del mod">
          <ac:chgData name="Яна Химич" userId="3c40d043a3e0c10f" providerId="LiveId" clId="{EF8BFE22-DCB6-4327-95EF-F32FFDC74628}" dt="2023-02-16T11:36:36.299" v="610"/>
          <ac:picMkLst>
            <pc:docMk/>
            <pc:sldMk cId="3329607757" sldId="273"/>
            <ac:picMk id="9" creationId="{260761B0-1106-E0A2-4FD1-9D621378CB2D}"/>
          </ac:picMkLst>
        </pc:picChg>
        <pc:picChg chg="add del mod">
          <ac:chgData name="Яна Химич" userId="3c40d043a3e0c10f" providerId="LiveId" clId="{EF8BFE22-DCB6-4327-95EF-F32FFDC74628}" dt="2023-02-16T11:36:35.781" v="609"/>
          <ac:picMkLst>
            <pc:docMk/>
            <pc:sldMk cId="3329607757" sldId="273"/>
            <ac:picMk id="10" creationId="{20891E02-936E-F3BD-3B6C-F6714185804D}"/>
          </ac:picMkLst>
        </pc:picChg>
        <pc:picChg chg="add mod">
          <ac:chgData name="Яна Химич" userId="3c40d043a3e0c10f" providerId="LiveId" clId="{EF8BFE22-DCB6-4327-95EF-F32FFDC74628}" dt="2023-02-16T11:37:00.267" v="611" actId="931"/>
          <ac:picMkLst>
            <pc:docMk/>
            <pc:sldMk cId="3329607757" sldId="273"/>
            <ac:picMk id="12" creationId="{3BAF7AA3-5351-8BCD-D286-B6D549328368}"/>
          </ac:picMkLst>
        </pc:picChg>
      </pc:sldChg>
    </pc:docChg>
  </pc:docChgLst>
  <pc:docChgLst>
    <pc:chgData name="Химич Яна Олександрівна" userId="S::s010204ky@onmedu.edu.ua::1051fcef-9303-405a-a973-59c550616c23" providerId="AD" clId="Web-{0E79AD49-AAFA-4F07-ABB9-AEF2DA42407C}"/>
    <pc:docChg chg="modSld">
      <pc:chgData name="Химич Яна Олександрівна" userId="S::s010204ky@onmedu.edu.ua::1051fcef-9303-405a-a973-59c550616c23" providerId="AD" clId="Web-{0E79AD49-AAFA-4F07-ABB9-AEF2DA42407C}" dt="2023-02-22T14:06:35.712" v="0" actId="20577"/>
      <pc:docMkLst>
        <pc:docMk/>
      </pc:docMkLst>
      <pc:sldChg chg="modSp">
        <pc:chgData name="Химич Яна Олександрівна" userId="S::s010204ky@onmedu.edu.ua::1051fcef-9303-405a-a973-59c550616c23" providerId="AD" clId="Web-{0E79AD49-AAFA-4F07-ABB9-AEF2DA42407C}" dt="2023-02-22T14:06:35.712" v="0" actId="20577"/>
        <pc:sldMkLst>
          <pc:docMk/>
          <pc:sldMk cId="1650012627" sldId="266"/>
        </pc:sldMkLst>
        <pc:spChg chg="mod">
          <ac:chgData name="Химич Яна Олександрівна" userId="S::s010204ky@onmedu.edu.ua::1051fcef-9303-405a-a973-59c550616c23" providerId="AD" clId="Web-{0E79AD49-AAFA-4F07-ABB9-AEF2DA42407C}" dt="2023-02-22T14:06:35.712" v="0" actId="20577"/>
          <ac:spMkLst>
            <pc:docMk/>
            <pc:sldMk cId="1650012627" sldId="266"/>
            <ac:spMk id="2" creationId="{0264C9CC-E38A-467A-8F1C-459375F5EDF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5A9E02AD-574F-46B1-91CF-758ECD9272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DCDBB3E-0962-4543-8203-0E0084580C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2A5B2-8064-4382-9E31-9E46E0F5B2C3}" type="datetimeFigureOut">
              <a:rPr lang="ru-RU" smtClean="0"/>
              <a:t>18.02.2024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D61A4A7-FC01-4444-9707-74E93BD634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28D65D7-8813-49CE-A8BE-42984C5CBD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2FEE5-93F6-4794-9247-D82E88608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400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  <a:t>18.02.2024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   </a:t>
            </a:r>
            <a:endParaRPr lang="ru-RU" dirty="0"/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xmlns="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6259" y="5096662"/>
            <a:ext cx="4367531" cy="949829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Month</a:t>
            </a:r>
            <a:br>
              <a:rPr lang="en-US" dirty="0"/>
            </a:br>
            <a:r>
              <a:rPr lang="en-US" dirty="0"/>
              <a:t>20XX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xmlns="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86259" y="3425363"/>
            <a:ext cx="3629300" cy="949829"/>
          </a:xfrm>
        </p:spPr>
        <p:txBody>
          <a:bodyPr>
            <a:normAutofit/>
          </a:bodyPr>
          <a:lstStyle>
            <a:lvl1pPr marL="0" indent="0">
              <a:buNone/>
              <a:defRPr sz="2800" b="1" i="0"/>
            </a:lvl1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Tagline</a:t>
            </a:r>
          </a:p>
        </p:txBody>
      </p:sp>
      <p:sp>
        <p:nvSpPr>
          <p:cNvPr id="40" name="Graphic 37">
            <a:extLst>
              <a:ext uri="{FF2B5EF4-FFF2-40B4-BE49-F238E27FC236}">
                <a16:creationId xmlns:a16="http://schemas.microsoft.com/office/drawing/2014/main" xmlns="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Graphic 36">
            <a:extLst>
              <a:ext uri="{FF2B5EF4-FFF2-40B4-BE49-F238E27FC236}">
                <a16:creationId xmlns:a16="http://schemas.microsoft.com/office/drawing/2014/main" xmlns="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8C7B70A1-A813-470C-A829-7CC44559C94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14953" y="0"/>
            <a:ext cx="7585924" cy="594957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ru-RU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xmlns="" id="{12A714F2-A8EC-40F7-ACFF-A00E1DD10C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xmlns="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xmlns="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70461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5A97CE06-9ECC-4438-8B22-B58B27F2B5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781" y="0"/>
            <a:ext cx="3894833" cy="5656330"/>
          </a:xfrm>
          <a:custGeom>
            <a:avLst/>
            <a:gdLst>
              <a:gd name="connsiteX0" fmla="*/ 691654 w 3894833"/>
              <a:gd name="connsiteY0" fmla="*/ 0 h 5656330"/>
              <a:gd name="connsiteX1" fmla="*/ 925166 w 3894833"/>
              <a:gd name="connsiteY1" fmla="*/ 0 h 5656330"/>
              <a:gd name="connsiteX2" fmla="*/ 925166 w 3894833"/>
              <a:gd name="connsiteY2" fmla="*/ 1025424 h 5656330"/>
              <a:gd name="connsiteX3" fmla="*/ 1184060 w 3894833"/>
              <a:gd name="connsiteY3" fmla="*/ 1289394 h 5656330"/>
              <a:gd name="connsiteX4" fmla="*/ 1194212 w 3894833"/>
              <a:gd name="connsiteY4" fmla="*/ 1289394 h 5656330"/>
              <a:gd name="connsiteX5" fmla="*/ 1453107 w 3894833"/>
              <a:gd name="connsiteY5" fmla="*/ 1025424 h 5656330"/>
              <a:gd name="connsiteX6" fmla="*/ 1453107 w 3894833"/>
              <a:gd name="connsiteY6" fmla="*/ 0 h 5656330"/>
              <a:gd name="connsiteX7" fmla="*/ 3894833 w 3894833"/>
              <a:gd name="connsiteY7" fmla="*/ 0 h 5656330"/>
              <a:gd name="connsiteX8" fmla="*/ 3894833 w 3894833"/>
              <a:gd name="connsiteY8" fmla="*/ 3731122 h 5656330"/>
              <a:gd name="connsiteX9" fmla="*/ 2110494 w 3894833"/>
              <a:gd name="connsiteY9" fmla="*/ 5656330 h 5656330"/>
              <a:gd name="connsiteX10" fmla="*/ 1842717 w 3894833"/>
              <a:gd name="connsiteY10" fmla="*/ 5656330 h 5656330"/>
              <a:gd name="connsiteX11" fmla="*/ 0 w 3894833"/>
              <a:gd name="connsiteY11" fmla="*/ 3731122 h 5656330"/>
              <a:gd name="connsiteX12" fmla="*/ 0 w 3894833"/>
              <a:gd name="connsiteY12" fmla="*/ 2120572 h 5656330"/>
              <a:gd name="connsiteX13" fmla="*/ 7266 w 3894833"/>
              <a:gd name="connsiteY13" fmla="*/ 2123266 h 5656330"/>
              <a:gd name="connsiteX14" fmla="*/ 171328 w 3894833"/>
              <a:gd name="connsiteY14" fmla="*/ 2144761 h 5656330"/>
              <a:gd name="connsiteX15" fmla="*/ 189095 w 3894833"/>
              <a:gd name="connsiteY15" fmla="*/ 2144761 h 5656330"/>
              <a:gd name="connsiteX16" fmla="*/ 691654 w 3894833"/>
              <a:gd name="connsiteY16" fmla="*/ 1639663 h 565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4833" h="5656330">
                <a:moveTo>
                  <a:pt x="691654" y="0"/>
                </a:moveTo>
                <a:lnTo>
                  <a:pt x="925166" y="0"/>
                </a:lnTo>
                <a:lnTo>
                  <a:pt x="925166" y="1025424"/>
                </a:lnTo>
                <a:cubicBezTo>
                  <a:pt x="925166" y="1025424"/>
                  <a:pt x="925166" y="1289394"/>
                  <a:pt x="1184060" y="1289394"/>
                </a:cubicBezTo>
                <a:lnTo>
                  <a:pt x="1194212" y="1289394"/>
                </a:lnTo>
                <a:cubicBezTo>
                  <a:pt x="1194212" y="1289394"/>
                  <a:pt x="1453107" y="1289394"/>
                  <a:pt x="1453107" y="1025424"/>
                </a:cubicBezTo>
                <a:lnTo>
                  <a:pt x="1453107" y="0"/>
                </a:lnTo>
                <a:lnTo>
                  <a:pt x="3894833" y="0"/>
                </a:lnTo>
                <a:lnTo>
                  <a:pt x="3894833" y="3731122"/>
                </a:lnTo>
                <a:cubicBezTo>
                  <a:pt x="3894833" y="3731122"/>
                  <a:pt x="3894833" y="5562417"/>
                  <a:pt x="2110494" y="5656330"/>
                </a:cubicBezTo>
                <a:lnTo>
                  <a:pt x="1842717" y="5656330"/>
                </a:lnTo>
                <a:cubicBezTo>
                  <a:pt x="1467066" y="5628410"/>
                  <a:pt x="0" y="5413934"/>
                  <a:pt x="0" y="3731122"/>
                </a:cubicBezTo>
                <a:lnTo>
                  <a:pt x="0" y="2120572"/>
                </a:lnTo>
                <a:lnTo>
                  <a:pt x="7266" y="2123266"/>
                </a:lnTo>
                <a:cubicBezTo>
                  <a:pt x="54929" y="2136948"/>
                  <a:pt x="109301" y="2144761"/>
                  <a:pt x="171328" y="2144761"/>
                </a:cubicBezTo>
                <a:lnTo>
                  <a:pt x="189095" y="2144761"/>
                </a:lnTo>
                <a:cubicBezTo>
                  <a:pt x="194172" y="2144761"/>
                  <a:pt x="691654" y="2138415"/>
                  <a:pt x="691654" y="1639663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CE8B26E3-C9CA-4CFF-8221-19518F497FF4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xmlns="" id="{A9957602-C843-44E0-A93F-66AF5A6A0F0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023" y="90805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7492975F-6F5D-4157-A751-54BACCCF1800}"/>
              </a:ext>
            </a:extLst>
          </p:cNvPr>
          <p:cNvSpPr/>
          <p:nvPr/>
        </p:nvSpPr>
        <p:spPr>
          <a:xfrm>
            <a:off x="5492146" y="-12675"/>
            <a:ext cx="545708" cy="3819957"/>
          </a:xfrm>
          <a:custGeom>
            <a:avLst/>
            <a:gdLst>
              <a:gd name="connsiteX0" fmla="*/ 12675 w 545708"/>
              <a:gd name="connsiteY0" fmla="*/ 12675 h 3819957"/>
              <a:gd name="connsiteX1" fmla="*/ 12675 w 545708"/>
              <a:gd name="connsiteY1" fmla="*/ 3550894 h 3819957"/>
              <a:gd name="connsiteX2" fmla="*/ 271569 w 545708"/>
              <a:gd name="connsiteY2" fmla="*/ 3814865 h 3819957"/>
              <a:gd name="connsiteX3" fmla="*/ 281722 w 545708"/>
              <a:gd name="connsiteY3" fmla="*/ 3814865 h 3819957"/>
              <a:gd name="connsiteX4" fmla="*/ 540616 w 545708"/>
              <a:gd name="connsiteY4" fmla="*/ 3550894 h 3819957"/>
              <a:gd name="connsiteX5" fmla="*/ 540616 w 545708"/>
              <a:gd name="connsiteY5" fmla="*/ 12675 h 3819957"/>
              <a:gd name="connsiteX6" fmla="*/ 12675 w 545708"/>
              <a:gd name="connsiteY6" fmla="*/ 12675 h 38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708" h="3819957">
                <a:moveTo>
                  <a:pt x="12675" y="12675"/>
                </a:moveTo>
                <a:lnTo>
                  <a:pt x="12675" y="3550894"/>
                </a:lnTo>
                <a:cubicBezTo>
                  <a:pt x="12675" y="3550894"/>
                  <a:pt x="12675" y="3814865"/>
                  <a:pt x="271569" y="3814865"/>
                </a:cubicBezTo>
                <a:lnTo>
                  <a:pt x="281722" y="3814865"/>
                </a:lnTo>
                <a:cubicBezTo>
                  <a:pt x="281722" y="3814865"/>
                  <a:pt x="540616" y="3814865"/>
                  <a:pt x="540616" y="3550894"/>
                </a:cubicBezTo>
                <a:lnTo>
                  <a:pt x="540616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6C50EDEB-35C1-4DED-A608-A0EAA8DE5404}"/>
              </a:ext>
            </a:extLst>
          </p:cNvPr>
          <p:cNvSpPr/>
          <p:nvPr/>
        </p:nvSpPr>
        <p:spPr>
          <a:xfrm>
            <a:off x="5479455" y="-12675"/>
            <a:ext cx="571090" cy="3832648"/>
          </a:xfrm>
          <a:custGeom>
            <a:avLst/>
            <a:gdLst>
              <a:gd name="connsiteX0" fmla="*/ 540616 w 571089"/>
              <a:gd name="connsiteY0" fmla="*/ 12675 h 3832648"/>
              <a:gd name="connsiteX1" fmla="*/ 540616 w 571089"/>
              <a:gd name="connsiteY1" fmla="*/ 3550894 h 3832648"/>
              <a:gd name="connsiteX2" fmla="*/ 294413 w 571089"/>
              <a:gd name="connsiteY2" fmla="*/ 3802174 h 3832648"/>
              <a:gd name="connsiteX3" fmla="*/ 284260 w 571089"/>
              <a:gd name="connsiteY3" fmla="*/ 3802174 h 3832648"/>
              <a:gd name="connsiteX4" fmla="*/ 38056 w 571089"/>
              <a:gd name="connsiteY4" fmla="*/ 3550894 h 3832648"/>
              <a:gd name="connsiteX5" fmla="*/ 38056 w 571089"/>
              <a:gd name="connsiteY5" fmla="*/ 12675 h 3832648"/>
              <a:gd name="connsiteX6" fmla="*/ 12675 w 571089"/>
              <a:gd name="connsiteY6" fmla="*/ 12675 h 3832648"/>
              <a:gd name="connsiteX7" fmla="*/ 12675 w 571089"/>
              <a:gd name="connsiteY7" fmla="*/ 3550894 h 3832648"/>
              <a:gd name="connsiteX8" fmla="*/ 284260 w 571089"/>
              <a:gd name="connsiteY8" fmla="*/ 3827556 h 3832648"/>
              <a:gd name="connsiteX9" fmla="*/ 294413 w 571089"/>
              <a:gd name="connsiteY9" fmla="*/ 3827556 h 3832648"/>
              <a:gd name="connsiteX10" fmla="*/ 565998 w 571089"/>
              <a:gd name="connsiteY10" fmla="*/ 3550894 h 3832648"/>
              <a:gd name="connsiteX11" fmla="*/ 565998 w 571089"/>
              <a:gd name="connsiteY11" fmla="*/ 12675 h 3832648"/>
              <a:gd name="connsiteX12" fmla="*/ 540616 w 571089"/>
              <a:gd name="connsiteY12" fmla="*/ 12675 h 383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xmlns="" id="{F469DEB5-CC79-4D71-8360-0B10B34244B7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910023" y="2050475"/>
            <a:ext cx="4548187" cy="639683"/>
          </a:xfrm>
        </p:spPr>
        <p:txBody>
          <a:bodyPr>
            <a:normAutofit/>
          </a:bodyPr>
          <a:lstStyle>
            <a:lvl1pPr marL="0" indent="0">
              <a:buNone/>
              <a:defRPr sz="1800" b="1" i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xmlns="" id="{9EE0722D-F13C-4FFB-9E31-CC024B92E6C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Graphic 22">
            <a:extLst>
              <a:ext uri="{FF2B5EF4-FFF2-40B4-BE49-F238E27FC236}">
                <a16:creationId xmlns:a16="http://schemas.microsoft.com/office/drawing/2014/main" xmlns="" id="{827885C7-FA6F-4513-83BC-BEAD42F63D5B}"/>
              </a:ext>
            </a:extLst>
          </p:cNvPr>
          <p:cNvSpPr/>
          <p:nvPr userDrawn="1"/>
        </p:nvSpPr>
        <p:spPr>
          <a:xfrm>
            <a:off x="6981947" y="172667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30961087-B677-45AC-8D02-FEE615D17609}"/>
              </a:ext>
            </a:extLst>
          </p:cNvPr>
          <p:cNvSpPr/>
          <p:nvPr userDrawn="1"/>
        </p:nvSpPr>
        <p:spPr>
          <a:xfrm>
            <a:off x="1069371" y="-12675"/>
            <a:ext cx="1002580" cy="2144760"/>
          </a:xfrm>
          <a:custGeom>
            <a:avLst/>
            <a:gdLst>
              <a:gd name="connsiteX0" fmla="*/ 12675 w 1002580"/>
              <a:gd name="connsiteY0" fmla="*/ 12675 h 2144760"/>
              <a:gd name="connsiteX1" fmla="*/ 12675 w 1002580"/>
              <a:gd name="connsiteY1" fmla="*/ 1652337 h 2144760"/>
              <a:gd name="connsiteX2" fmla="*/ 498736 w 1002580"/>
              <a:gd name="connsiteY2" fmla="*/ 2139668 h 2144760"/>
              <a:gd name="connsiteX3" fmla="*/ 516503 w 1002580"/>
              <a:gd name="connsiteY3" fmla="*/ 2139668 h 2144760"/>
              <a:gd name="connsiteX4" fmla="*/ 1002564 w 1002580"/>
              <a:gd name="connsiteY4" fmla="*/ 1652337 h 2144760"/>
              <a:gd name="connsiteX5" fmla="*/ 1002564 w 1002580"/>
              <a:gd name="connsiteY5" fmla="*/ 12675 h 2144760"/>
              <a:gd name="connsiteX6" fmla="*/ 12675 w 1002580"/>
              <a:gd name="connsiteY6" fmla="*/ 12675 h 21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80" h="2144760">
                <a:moveTo>
                  <a:pt x="12675" y="12675"/>
                </a:moveTo>
                <a:lnTo>
                  <a:pt x="12675" y="1652337"/>
                </a:lnTo>
                <a:cubicBezTo>
                  <a:pt x="12675" y="1652337"/>
                  <a:pt x="12675" y="2139668"/>
                  <a:pt x="498736" y="2139668"/>
                </a:cubicBezTo>
                <a:lnTo>
                  <a:pt x="516503" y="2139668"/>
                </a:lnTo>
                <a:cubicBezTo>
                  <a:pt x="516503" y="2139668"/>
                  <a:pt x="1002564" y="2139668"/>
                  <a:pt x="1002564" y="1652337"/>
                </a:cubicBezTo>
                <a:lnTo>
                  <a:pt x="1002564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3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29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xmlns="" id="{D6E0F90B-941A-45B6-85DA-E0D4E7977C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71770" y="1483675"/>
            <a:ext cx="6421408" cy="3438427"/>
          </a:xfrm>
          <a:custGeom>
            <a:avLst/>
            <a:gdLst>
              <a:gd name="connsiteX0" fmla="*/ 1709168 w 6421408"/>
              <a:gd name="connsiteY0" fmla="*/ 0 h 3438427"/>
              <a:gd name="connsiteX1" fmla="*/ 6421408 w 6421408"/>
              <a:gd name="connsiteY1" fmla="*/ 0 h 3438427"/>
              <a:gd name="connsiteX2" fmla="*/ 6421408 w 6421408"/>
              <a:gd name="connsiteY2" fmla="*/ 280430 h 3438427"/>
              <a:gd name="connsiteX3" fmla="*/ 5507320 w 6421408"/>
              <a:gd name="connsiteY3" fmla="*/ 280430 h 3438427"/>
              <a:gd name="connsiteX4" fmla="*/ 5322477 w 6421408"/>
              <a:gd name="connsiteY4" fmla="*/ 461067 h 3438427"/>
              <a:gd name="connsiteX5" fmla="*/ 5322477 w 6421408"/>
              <a:gd name="connsiteY5" fmla="*/ 467384 h 3438427"/>
              <a:gd name="connsiteX6" fmla="*/ 5507320 w 6421408"/>
              <a:gd name="connsiteY6" fmla="*/ 648021 h 3438427"/>
              <a:gd name="connsiteX7" fmla="*/ 6421408 w 6421408"/>
              <a:gd name="connsiteY7" fmla="*/ 648021 h 3438427"/>
              <a:gd name="connsiteX8" fmla="*/ 6421408 w 6421408"/>
              <a:gd name="connsiteY8" fmla="*/ 2672927 h 3438427"/>
              <a:gd name="connsiteX9" fmla="*/ 4918005 w 6421408"/>
              <a:gd name="connsiteY9" fmla="*/ 2672927 h 3438427"/>
              <a:gd name="connsiteX10" fmla="*/ 4642006 w 6421408"/>
              <a:gd name="connsiteY10" fmla="*/ 2943252 h 3438427"/>
              <a:gd name="connsiteX11" fmla="*/ 4642006 w 6421408"/>
              <a:gd name="connsiteY11" fmla="*/ 2949569 h 3438427"/>
              <a:gd name="connsiteX12" fmla="*/ 3297460 w 6421408"/>
              <a:gd name="connsiteY12" fmla="*/ 2949569 h 3438427"/>
              <a:gd name="connsiteX13" fmla="*/ 2831554 w 6421408"/>
              <a:gd name="connsiteY13" fmla="*/ 3411899 h 3438427"/>
              <a:gd name="connsiteX14" fmla="*/ 2831554 w 6421408"/>
              <a:gd name="connsiteY14" fmla="*/ 3428320 h 3438427"/>
              <a:gd name="connsiteX15" fmla="*/ 2831723 w 6421408"/>
              <a:gd name="connsiteY15" fmla="*/ 3434345 h 3438427"/>
              <a:gd name="connsiteX16" fmla="*/ 2831976 w 6421408"/>
              <a:gd name="connsiteY16" fmla="*/ 3438427 h 3438427"/>
              <a:gd name="connsiteX17" fmla="*/ 1709168 w 6421408"/>
              <a:gd name="connsiteY17" fmla="*/ 3438427 h 3438427"/>
              <a:gd name="connsiteX18" fmla="*/ 0 w 6421408"/>
              <a:gd name="connsiteY18" fmla="*/ 1733109 h 3438427"/>
              <a:gd name="connsiteX19" fmla="*/ 0 w 6421408"/>
              <a:gd name="connsiteY19" fmla="*/ 1705319 h 3438427"/>
              <a:gd name="connsiteX20" fmla="*/ 1709168 w 6421408"/>
              <a:gd name="connsiteY20" fmla="*/ 0 h 343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21408" h="3438427">
                <a:moveTo>
                  <a:pt x="1709168" y="0"/>
                </a:moveTo>
                <a:lnTo>
                  <a:pt x="6421408" y="0"/>
                </a:lnTo>
                <a:lnTo>
                  <a:pt x="6421408" y="280430"/>
                </a:lnTo>
                <a:lnTo>
                  <a:pt x="5507320" y="280430"/>
                </a:lnTo>
                <a:cubicBezTo>
                  <a:pt x="5507320" y="280430"/>
                  <a:pt x="5322477" y="280430"/>
                  <a:pt x="5322477" y="461067"/>
                </a:cubicBezTo>
                <a:lnTo>
                  <a:pt x="5322477" y="467384"/>
                </a:lnTo>
                <a:cubicBezTo>
                  <a:pt x="5322477" y="467384"/>
                  <a:pt x="5322477" y="648021"/>
                  <a:pt x="5507320" y="648021"/>
                </a:cubicBezTo>
                <a:lnTo>
                  <a:pt x="6421408" y="648021"/>
                </a:lnTo>
                <a:lnTo>
                  <a:pt x="6421408" y="2672927"/>
                </a:lnTo>
                <a:lnTo>
                  <a:pt x="4918005" y="2672927"/>
                </a:lnTo>
                <a:cubicBezTo>
                  <a:pt x="4915473" y="2672927"/>
                  <a:pt x="4642006" y="2675454"/>
                  <a:pt x="4642006" y="2943252"/>
                </a:cubicBezTo>
                <a:lnTo>
                  <a:pt x="4642006" y="2949569"/>
                </a:lnTo>
                <a:lnTo>
                  <a:pt x="3297460" y="2949569"/>
                </a:lnTo>
                <a:cubicBezTo>
                  <a:pt x="3292396" y="2949569"/>
                  <a:pt x="2831554" y="2954621"/>
                  <a:pt x="2831554" y="3411899"/>
                </a:cubicBezTo>
                <a:lnTo>
                  <a:pt x="2831554" y="3428320"/>
                </a:lnTo>
                <a:cubicBezTo>
                  <a:pt x="2831554" y="3428636"/>
                  <a:pt x="2831574" y="3430718"/>
                  <a:pt x="2831723" y="3434345"/>
                </a:cubicBezTo>
                <a:lnTo>
                  <a:pt x="2831976" y="3438427"/>
                </a:lnTo>
                <a:lnTo>
                  <a:pt x="1709168" y="3438427"/>
                </a:lnTo>
                <a:cubicBezTo>
                  <a:pt x="1709168" y="3438427"/>
                  <a:pt x="0" y="3438427"/>
                  <a:pt x="0" y="1733109"/>
                </a:cubicBezTo>
                <a:lnTo>
                  <a:pt x="0" y="1705319"/>
                </a:lnTo>
                <a:cubicBezTo>
                  <a:pt x="0" y="1705319"/>
                  <a:pt x="0" y="0"/>
                  <a:pt x="1709168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xmlns="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853" y="123190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xmlns="" id="{82903A57-2768-42F8-A5EA-4C19B90498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0067" y="3889184"/>
            <a:ext cx="4548187" cy="170822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E46691B2-7AF3-4CAC-A285-36444A9101D9}"/>
              </a:ext>
            </a:extLst>
          </p:cNvPr>
          <p:cNvSpPr/>
          <p:nvPr userDrawn="1"/>
        </p:nvSpPr>
        <p:spPr>
          <a:xfrm>
            <a:off x="12193179" y="4156602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FE8ACF66-A148-4D4F-A35C-837CDC6B154D}"/>
              </a:ext>
            </a:extLst>
          </p:cNvPr>
          <p:cNvSpPr/>
          <p:nvPr userDrawn="1"/>
        </p:nvSpPr>
        <p:spPr>
          <a:xfrm>
            <a:off x="12193179" y="4682093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xmlns="" id="{5F10B1F7-5633-4C8B-A868-72D9C782CBA6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811115" y="2374900"/>
            <a:ext cx="4565650" cy="701675"/>
          </a:xfrm>
        </p:spPr>
        <p:txBody>
          <a:bodyPr>
            <a:noAutofit/>
          </a:bodyPr>
          <a:lstStyle>
            <a:lvl1pPr marL="0" indent="0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xmlns="" id="{CBA9BCD0-48BA-4D5B-8871-61204EACE422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11115" y="3165301"/>
            <a:ext cx="4583113" cy="689525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xmlns="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8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xmlns="" id="{6F44C9A9-0E74-4918-9B66-273196D2956C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xmlns="" id="{4FD74D9D-1BEE-4A13-ABAA-5FBA5C4D1BF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1050"/>
            <a:ext cx="10515600" cy="676275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0DFDBBD-D278-4F5A-BD28-172F5B157E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93286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xmlns="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xmlns="" id="{258EB2BC-F42B-4177-83EB-F2D2BF76129C}"/>
              </a:ext>
            </a:extLst>
          </p:cNvPr>
          <p:cNvSpPr/>
          <p:nvPr userDrawn="1"/>
        </p:nvSpPr>
        <p:spPr>
          <a:xfrm>
            <a:off x="3019044" y="1583026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xmlns="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55960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xmlns="" id="{D0525F80-1CD7-406E-A2B0-ACB0CD78A3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xmlns="" id="{527B617A-AB11-44E9-B2E2-53B7F35CD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3985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xmlns="" id="{F4C9083C-573A-4951-8064-8A2074E45857}"/>
              </a:ext>
            </a:extLst>
          </p:cNvPr>
          <p:cNvGrpSpPr/>
          <p:nvPr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E24D028E-B0C2-46BA-B6A7-734B26FEA98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1FD2C3DF-070C-48BB-8EC1-3FE31FCD20DC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F503CC8C-61AD-4DAB-B26E-509EA44669D4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8BB58BBD-BF4B-44A6-A2C8-AF1BE81D516E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602EAB3F-89ED-4532-AC15-8D6D0DE40EEB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714D3737-C4D1-46DE-A197-29A638CA1F3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68273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xmlns="" id="{6BE8D45D-1E08-4F59-96CC-EA53D7CA6AB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xmlns="" id="{8E968353-82DA-42A2-88B6-AEFCF124AF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2753" y="1474969"/>
            <a:ext cx="439525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CHART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xmlns="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9889" y="2592569"/>
            <a:ext cx="5630885" cy="70167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xmlns="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6385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30%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xmlns="" id="{527B617A-AB11-44E9-B2E2-53B7F35CD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6386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xmlns="" id="{E9080FED-3BFC-4CCC-8B5A-A2942CA5CF36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26410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xmlns="" id="{E7EC8229-D712-4FD1-990B-9212FC211A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26411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xmlns="" id="{27341020-DCB7-4CC5-BE55-AAAF421822ED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065899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25%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xmlns="" id="{B1896019-AE20-47E2-AA66-ED9D16B2DA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5900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xmlns="" id="{212C49D2-92E0-4567-8BD4-9B8FC05367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065924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xmlns="" id="{6B5DA211-72E1-4B00-AA61-980CE5A345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5925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xmlns="" id="{A7CF7C63-619A-46EE-AF36-FCA26441A06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0005413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20%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xmlns="" id="{92E0EA61-C10D-4760-B03F-F27BCF1FC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05414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xmlns="" id="{1A3A14FA-D9E9-4000-B30C-14CADBFE48F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0005438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5%</a:t>
            </a:r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xmlns="" id="{0FBCB607-92E0-4206-871B-10CAEB3377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5439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19" name="Chart Placeholder 18">
            <a:extLst>
              <a:ext uri="{FF2B5EF4-FFF2-40B4-BE49-F238E27FC236}">
                <a16:creationId xmlns:a16="http://schemas.microsoft.com/office/drawing/2014/main" xmlns="" id="{08CD548A-F4DA-41C7-BC55-620C696D5A6A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911225" y="908050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ru-RU"/>
              <a:t>Вставка диаграммы</a:t>
            </a:r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xmlns="" id="{D0A213E0-4DC9-4F6A-98B8-21DE9AE2D9B0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24312820-32BB-4DFC-B775-2031DE03F33E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F9B4581F-B122-40B8-BE37-64894A713B38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C7CF8C75-A610-43BA-923F-335A6051357D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56793F9B-5B71-414E-9CB2-2B76F8308871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9807DE94-0E8D-4E1B-A7D2-E0F91AF2E54C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7BC592BA-C191-49B5-8F41-8E14CFFDAC4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Graphic 50">
            <a:extLst>
              <a:ext uri="{FF2B5EF4-FFF2-40B4-BE49-F238E27FC236}">
                <a16:creationId xmlns:a16="http://schemas.microsoft.com/office/drawing/2014/main" xmlns="" id="{33AA43FA-C2DC-406C-BFE6-A2A804112236}"/>
              </a:ext>
            </a:extLst>
          </p:cNvPr>
          <p:cNvSpPr/>
          <p:nvPr/>
        </p:nvSpPr>
        <p:spPr>
          <a:xfrm>
            <a:off x="5731819" y="2267879"/>
            <a:ext cx="3016875" cy="165305"/>
          </a:xfrm>
          <a:custGeom>
            <a:avLst/>
            <a:gdLst>
              <a:gd name="connsiteX0" fmla="*/ 2957222 w 3016875"/>
              <a:gd name="connsiteY0" fmla="*/ 159503 h 165304"/>
              <a:gd name="connsiteX1" fmla="*/ 71329 w 3016875"/>
              <a:gd name="connsiteY1" fmla="*/ 159503 h 165304"/>
              <a:gd name="connsiteX2" fmla="*/ 9059 w 3016875"/>
              <a:gd name="connsiteY2" fmla="*/ 84480 h 165304"/>
              <a:gd name="connsiteX3" fmla="*/ 9059 w 3016875"/>
              <a:gd name="connsiteY3" fmla="*/ 84480 h 165304"/>
              <a:gd name="connsiteX4" fmla="*/ 71329 w 3016875"/>
              <a:gd name="connsiteY4" fmla="*/ 10729 h 165304"/>
              <a:gd name="connsiteX5" fmla="*/ 2956149 w 3016875"/>
              <a:gd name="connsiteY5" fmla="*/ 10729 h 165304"/>
              <a:gd name="connsiteX6" fmla="*/ 3018419 w 3016875"/>
              <a:gd name="connsiteY6" fmla="*/ 84480 h 165304"/>
              <a:gd name="connsiteX7" fmla="*/ 3018419 w 3016875"/>
              <a:gd name="connsiteY7" fmla="*/ 84480 h 165304"/>
              <a:gd name="connsiteX8" fmla="*/ 2957222 w 3016875"/>
              <a:gd name="connsiteY8" fmla="*/ 159503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6875" h="165304">
                <a:moveTo>
                  <a:pt x="2957222" y="159503"/>
                </a:moveTo>
                <a:lnTo>
                  <a:pt x="71329" y="159503"/>
                </a:lnTo>
                <a:cubicBezTo>
                  <a:pt x="36973" y="159503"/>
                  <a:pt x="9059" y="125171"/>
                  <a:pt x="9059" y="84480"/>
                </a:cubicBezTo>
                <a:lnTo>
                  <a:pt x="9059" y="84480"/>
                </a:lnTo>
                <a:cubicBezTo>
                  <a:pt x="9059" y="43790"/>
                  <a:pt x="36973" y="10729"/>
                  <a:pt x="71329" y="10729"/>
                </a:cubicBezTo>
                <a:lnTo>
                  <a:pt x="2956149" y="10729"/>
                </a:lnTo>
                <a:cubicBezTo>
                  <a:pt x="2990505" y="10729"/>
                  <a:pt x="3018419" y="43790"/>
                  <a:pt x="3018419" y="84480"/>
                </a:cubicBezTo>
                <a:lnTo>
                  <a:pt x="3018419" y="84480"/>
                </a:lnTo>
                <a:cubicBezTo>
                  <a:pt x="3019492" y="125171"/>
                  <a:pt x="2991578" y="159503"/>
                  <a:pt x="2957222" y="159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7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95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>
            <a:extLst>
              <a:ext uri="{FF2B5EF4-FFF2-40B4-BE49-F238E27FC236}">
                <a16:creationId xmlns:a16="http://schemas.microsoft.com/office/drawing/2014/main" xmlns="" id="{F21AF1E2-466C-487E-86AF-CA6FFFCA272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Graphic 12">
            <a:extLst>
              <a:ext uri="{FF2B5EF4-FFF2-40B4-BE49-F238E27FC236}">
                <a16:creationId xmlns:a16="http://schemas.microsoft.com/office/drawing/2014/main" xmlns="" id="{531F1BC1-79BD-45BA-B27E-7A2C62A65EC9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744" y="2134675"/>
            <a:ext cx="340330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TABLE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xmlns="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9405" y="3252275"/>
            <a:ext cx="3396171" cy="1846732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able Placeholder 17">
            <a:extLst>
              <a:ext uri="{FF2B5EF4-FFF2-40B4-BE49-F238E27FC236}">
                <a16:creationId xmlns:a16="http://schemas.microsoft.com/office/drawing/2014/main" xmlns="" id="{3AF64257-E00C-4FE5-925B-A78911D1D2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24400" y="1493214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ru-RU"/>
              <a:t>Вставка таблицы</a:t>
            </a:r>
            <a:endParaRPr lang="ru-RU" dirty="0"/>
          </a:p>
        </p:txBody>
      </p:sp>
      <p:grpSp>
        <p:nvGrpSpPr>
          <p:cNvPr id="45" name="Graphic 39">
            <a:extLst>
              <a:ext uri="{FF2B5EF4-FFF2-40B4-BE49-F238E27FC236}">
                <a16:creationId xmlns:a16="http://schemas.microsoft.com/office/drawing/2014/main" xmlns="" id="{2B29CFAD-7DFA-43C8-BC78-F666303C4A65}"/>
              </a:ext>
            </a:extLst>
          </p:cNvPr>
          <p:cNvGrpSpPr/>
          <p:nvPr userDrawn="1"/>
        </p:nvGrpSpPr>
        <p:grpSpPr>
          <a:xfrm flipH="1">
            <a:off x="-3477" y="0"/>
            <a:ext cx="2188800" cy="1933794"/>
            <a:chOff x="10003200" y="0"/>
            <a:chExt cx="2188800" cy="1933794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7709766F-07C2-47E0-94AE-482595B63D17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29F02ED7-2803-4FC7-8D17-DB9AF81B2257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6715C276-3245-4E87-976F-10DC35AF0E89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4D4F9402-D548-4465-B31D-5C89E49D8F2D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64C16800-96DF-4B5C-B15B-EB27E1475EB3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AE9DBF7F-0A02-4C85-A28D-3C88C66B3486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Graphic 54">
            <a:extLst>
              <a:ext uri="{FF2B5EF4-FFF2-40B4-BE49-F238E27FC236}">
                <a16:creationId xmlns:a16="http://schemas.microsoft.com/office/drawing/2014/main" xmlns="" id="{A1820133-6B1B-4297-8A79-2E89B2C7199B}"/>
              </a:ext>
            </a:extLst>
          </p:cNvPr>
          <p:cNvSpPr/>
          <p:nvPr/>
        </p:nvSpPr>
        <p:spPr>
          <a:xfrm>
            <a:off x="895660" y="2912161"/>
            <a:ext cx="2781900" cy="165305"/>
          </a:xfrm>
          <a:custGeom>
            <a:avLst/>
            <a:gdLst>
              <a:gd name="connsiteX0" fmla="*/ 2726257 w 2781900"/>
              <a:gd name="connsiteY0" fmla="*/ 158686 h 165304"/>
              <a:gd name="connsiteX1" fmla="*/ 65137 w 2781900"/>
              <a:gd name="connsiteY1" fmla="*/ 158686 h 165304"/>
              <a:gd name="connsiteX2" fmla="*/ 7717 w 2781900"/>
              <a:gd name="connsiteY2" fmla="*/ 83663 h 165304"/>
              <a:gd name="connsiteX3" fmla="*/ 7717 w 2781900"/>
              <a:gd name="connsiteY3" fmla="*/ 83663 h 165304"/>
              <a:gd name="connsiteX4" fmla="*/ 65137 w 2781900"/>
              <a:gd name="connsiteY4" fmla="*/ 9911 h 165304"/>
              <a:gd name="connsiteX5" fmla="*/ 2725267 w 2781900"/>
              <a:gd name="connsiteY5" fmla="*/ 9911 h 165304"/>
              <a:gd name="connsiteX6" fmla="*/ 2782687 w 2781900"/>
              <a:gd name="connsiteY6" fmla="*/ 83663 h 165304"/>
              <a:gd name="connsiteX7" fmla="*/ 2782687 w 2781900"/>
              <a:gd name="connsiteY7" fmla="*/ 83663 h 165304"/>
              <a:gd name="connsiteX8" fmla="*/ 2726257 w 2781900"/>
              <a:gd name="connsiteY8" fmla="*/ 158686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1900" h="165304">
                <a:moveTo>
                  <a:pt x="2726257" y="158686"/>
                </a:moveTo>
                <a:lnTo>
                  <a:pt x="65137" y="158686"/>
                </a:lnTo>
                <a:cubicBezTo>
                  <a:pt x="33457" y="158686"/>
                  <a:pt x="7717" y="124353"/>
                  <a:pt x="7717" y="83663"/>
                </a:cubicBezTo>
                <a:lnTo>
                  <a:pt x="7717" y="83663"/>
                </a:lnTo>
                <a:cubicBezTo>
                  <a:pt x="7717" y="42972"/>
                  <a:pt x="33457" y="9911"/>
                  <a:pt x="65137" y="9911"/>
                </a:cubicBezTo>
                <a:lnTo>
                  <a:pt x="2725267" y="9911"/>
                </a:lnTo>
                <a:cubicBezTo>
                  <a:pt x="2756947" y="9911"/>
                  <a:pt x="2782687" y="42972"/>
                  <a:pt x="2782687" y="83663"/>
                </a:cubicBezTo>
                <a:lnTo>
                  <a:pt x="2782687" y="83663"/>
                </a:lnTo>
                <a:cubicBezTo>
                  <a:pt x="2783677" y="124353"/>
                  <a:pt x="2757937" y="158686"/>
                  <a:pt x="2726257" y="1586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899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22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xmlns="" id="{3767FEE9-DC75-4465-BA6B-06E00CF6A2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066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xmlns="" id="{3A0902BC-58E0-4395-9D80-6CF5CA0FAAB0}"/>
              </a:ext>
            </a:extLst>
          </p:cNvPr>
          <p:cNvSpPr/>
          <p:nvPr/>
        </p:nvSpPr>
        <p:spPr>
          <a:xfrm>
            <a:off x="7345849" y="-12701"/>
            <a:ext cx="4851878" cy="2298926"/>
          </a:xfrm>
          <a:custGeom>
            <a:avLst/>
            <a:gdLst>
              <a:gd name="connsiteX0" fmla="*/ 4844811 w 4851877"/>
              <a:gd name="connsiteY0" fmla="*/ 12701 h 2298926"/>
              <a:gd name="connsiteX1" fmla="*/ 2851985 w 4851877"/>
              <a:gd name="connsiteY1" fmla="*/ 12701 h 2298926"/>
              <a:gd name="connsiteX2" fmla="*/ 371430 w 4851877"/>
              <a:gd name="connsiteY2" fmla="*/ 1235832 h 2298926"/>
              <a:gd name="connsiteX3" fmla="*/ 72951 w 4851877"/>
              <a:gd name="connsiteY3" fmla="*/ 1977585 h 2298926"/>
              <a:gd name="connsiteX4" fmla="*/ 81842 w 4851877"/>
              <a:gd name="connsiteY4" fmla="*/ 1995367 h 2298926"/>
              <a:gd name="connsiteX5" fmla="*/ 851538 w 4851877"/>
              <a:gd name="connsiteY5" fmla="*/ 2210018 h 2298926"/>
              <a:gd name="connsiteX6" fmla="*/ 4844811 w 4851877"/>
              <a:gd name="connsiteY6" fmla="*/ 240054 h 2298926"/>
              <a:gd name="connsiteX7" fmla="*/ 4844811 w 4851877"/>
              <a:gd name="connsiteY7" fmla="*/ 12701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98926">
                <a:moveTo>
                  <a:pt x="4844811" y="12701"/>
                </a:moveTo>
                <a:lnTo>
                  <a:pt x="2851985" y="12701"/>
                </a:lnTo>
                <a:lnTo>
                  <a:pt x="371430" y="1235832"/>
                </a:lnTo>
                <a:cubicBezTo>
                  <a:pt x="371430" y="1235832"/>
                  <a:pt x="-163292" y="1500018"/>
                  <a:pt x="72951" y="1977585"/>
                </a:cubicBezTo>
                <a:lnTo>
                  <a:pt x="81842" y="1995367"/>
                </a:lnTo>
                <a:cubicBezTo>
                  <a:pt x="81842" y="1995367"/>
                  <a:pt x="316815" y="2472934"/>
                  <a:pt x="851538" y="2210018"/>
                </a:cubicBezTo>
                <a:lnTo>
                  <a:pt x="4844811" y="240054"/>
                </a:lnTo>
                <a:lnTo>
                  <a:pt x="484481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xmlns="" id="{5DCE3DA5-C000-4DAD-8FCD-9A285AB48C83}"/>
              </a:ext>
            </a:extLst>
          </p:cNvPr>
          <p:cNvSpPr/>
          <p:nvPr/>
        </p:nvSpPr>
        <p:spPr>
          <a:xfrm>
            <a:off x="9782306" y="458515"/>
            <a:ext cx="2413238" cy="2578354"/>
          </a:xfrm>
          <a:custGeom>
            <a:avLst/>
            <a:gdLst>
              <a:gd name="connsiteX0" fmla="*/ 2408354 w 2413237"/>
              <a:gd name="connsiteY0" fmla="*/ 12701 h 2578353"/>
              <a:gd name="connsiteX1" fmla="*/ 487924 w 2413237"/>
              <a:gd name="connsiteY1" fmla="*/ 960215 h 2578353"/>
              <a:gd name="connsiteX2" fmla="*/ 113238 w 2413237"/>
              <a:gd name="connsiteY2" fmla="*/ 2062683 h 2578353"/>
              <a:gd name="connsiteX3" fmla="*/ 127209 w 2413237"/>
              <a:gd name="connsiteY3" fmla="*/ 2090626 h 2578353"/>
              <a:gd name="connsiteX4" fmla="*/ 1229678 w 2413237"/>
              <a:gd name="connsiteY4" fmla="*/ 2465313 h 2578353"/>
              <a:gd name="connsiteX5" fmla="*/ 2408354 w 2413237"/>
              <a:gd name="connsiteY5" fmla="*/ 1883595 h 2578353"/>
              <a:gd name="connsiteX6" fmla="*/ 2408354 w 2413237"/>
              <a:gd name="connsiteY6" fmla="*/ 12701 h 257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3">
                <a:moveTo>
                  <a:pt x="2408354" y="12701"/>
                </a:moveTo>
                <a:lnTo>
                  <a:pt x="487924" y="960215"/>
                </a:lnTo>
                <a:cubicBezTo>
                  <a:pt x="487924" y="960215"/>
                  <a:pt x="-250018" y="1324740"/>
                  <a:pt x="113238" y="2062683"/>
                </a:cubicBezTo>
                <a:lnTo>
                  <a:pt x="127209" y="2090626"/>
                </a:lnTo>
                <a:cubicBezTo>
                  <a:pt x="127209" y="2090626"/>
                  <a:pt x="491735" y="2828568"/>
                  <a:pt x="1229678" y="2465313"/>
                </a:cubicBezTo>
                <a:lnTo>
                  <a:pt x="2408354" y="1883595"/>
                </a:lnTo>
                <a:lnTo>
                  <a:pt x="240835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xmlns="" id="{EAE88C29-9AC8-4A6D-9141-98B2210C7466}"/>
              </a:ext>
            </a:extLst>
          </p:cNvPr>
          <p:cNvSpPr/>
          <p:nvPr/>
        </p:nvSpPr>
        <p:spPr>
          <a:xfrm>
            <a:off x="-12701" y="2355829"/>
            <a:ext cx="2857781" cy="2298926"/>
          </a:xfrm>
          <a:custGeom>
            <a:avLst/>
            <a:gdLst>
              <a:gd name="connsiteX0" fmla="*/ 2782844 w 2857781"/>
              <a:gd name="connsiteY0" fmla="*/ 306353 h 2298926"/>
              <a:gd name="connsiteX1" fmla="*/ 2013148 w 2857781"/>
              <a:gd name="connsiteY1" fmla="*/ 91702 h 2298926"/>
              <a:gd name="connsiteX2" fmla="*/ 12701 w 2857781"/>
              <a:gd name="connsiteY2" fmla="*/ 1078589 h 2298926"/>
              <a:gd name="connsiteX3" fmla="*/ 12701 w 2857781"/>
              <a:gd name="connsiteY3" fmla="*/ 2289019 h 2298926"/>
              <a:gd name="connsiteX4" fmla="*/ 2491985 w 2857781"/>
              <a:gd name="connsiteY4" fmla="*/ 1065888 h 2298926"/>
              <a:gd name="connsiteX5" fmla="*/ 2790465 w 2857781"/>
              <a:gd name="connsiteY5" fmla="*/ 324135 h 2298926"/>
              <a:gd name="connsiteX6" fmla="*/ 2782844 w 2857781"/>
              <a:gd name="connsiteY6" fmla="*/ 306353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81" h="2298926">
                <a:moveTo>
                  <a:pt x="2782844" y="306353"/>
                </a:moveTo>
                <a:cubicBezTo>
                  <a:pt x="2782844" y="306353"/>
                  <a:pt x="2547871" y="-171214"/>
                  <a:pt x="2013148" y="91702"/>
                </a:cubicBezTo>
                <a:lnTo>
                  <a:pt x="12701" y="1078589"/>
                </a:lnTo>
                <a:lnTo>
                  <a:pt x="12701" y="2289019"/>
                </a:lnTo>
                <a:lnTo>
                  <a:pt x="2491985" y="1065888"/>
                </a:lnTo>
                <a:cubicBezTo>
                  <a:pt x="2491985" y="1065888"/>
                  <a:pt x="3026708" y="801702"/>
                  <a:pt x="2790465" y="324135"/>
                </a:cubicBezTo>
                <a:lnTo>
                  <a:pt x="2782844" y="306353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7F8CA5B8-0BAD-4554-87FE-E0910E6CD5C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xmlns="" id="{12CBB0CF-5FCC-4507-BD7B-C02386D2A23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9CB2BB-1ED9-489E-8AC7-2A8D8459E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349863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xmlns="" id="{78B29DA7-7E72-4576-8F68-91B70D11C8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2987" y="5718810"/>
            <a:ext cx="7366026" cy="946532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xmlns="" id="{B091E01B-B80B-4194-AC2B-41043EC59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762500" y="5155439"/>
            <a:ext cx="2667000" cy="139903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xmlns="" id="{FBE26926-54A6-49D3-95EA-F31F133A0E3B}"/>
              </a:ext>
            </a:extLst>
          </p:cNvPr>
          <p:cNvSpPr/>
          <p:nvPr/>
        </p:nvSpPr>
        <p:spPr>
          <a:xfrm>
            <a:off x="8826099" y="2044901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C3AFCA09-1411-4603-AEED-DBD79C4BE2CA}"/>
              </a:ext>
            </a:extLst>
          </p:cNvPr>
          <p:cNvSpPr/>
          <p:nvPr/>
        </p:nvSpPr>
        <p:spPr>
          <a:xfrm>
            <a:off x="8810222" y="2029025"/>
            <a:ext cx="774776" cy="774776"/>
          </a:xfrm>
          <a:custGeom>
            <a:avLst/>
            <a:gdLst>
              <a:gd name="connsiteX0" fmla="*/ 388023 w 774776"/>
              <a:gd name="connsiteY0" fmla="*/ 766521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0 w 774776"/>
              <a:gd name="connsiteY3" fmla="*/ 388023 h 774776"/>
              <a:gd name="connsiteX4" fmla="*/ 388023 w 774776"/>
              <a:gd name="connsiteY4" fmla="*/ 766521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6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1"/>
                </a:moveTo>
                <a:cubicBezTo>
                  <a:pt x="179722" y="766521"/>
                  <a:pt x="9526" y="596324"/>
                  <a:pt x="9526" y="388023"/>
                </a:cubicBezTo>
                <a:cubicBezTo>
                  <a:pt x="9526" y="179723"/>
                  <a:pt x="179722" y="9526"/>
                  <a:pt x="388023" y="9526"/>
                </a:cubicBezTo>
                <a:cubicBezTo>
                  <a:pt x="596323" y="9526"/>
                  <a:pt x="766520" y="179723"/>
                  <a:pt x="766520" y="388023"/>
                </a:cubicBezTo>
                <a:cubicBezTo>
                  <a:pt x="766520" y="596324"/>
                  <a:pt x="596323" y="766521"/>
                  <a:pt x="388023" y="766521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1" y="729687"/>
                  <a:pt x="728416" y="577272"/>
                  <a:pt x="728416" y="389293"/>
                </a:cubicBezTo>
                <a:cubicBezTo>
                  <a:pt x="728416" y="201315"/>
                  <a:pt x="576001" y="48900"/>
                  <a:pt x="388023" y="489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7E4E0103-B430-4F31-B26F-21E197A41135}"/>
              </a:ext>
            </a:extLst>
          </p:cNvPr>
          <p:cNvSpPr/>
          <p:nvPr/>
        </p:nvSpPr>
        <p:spPr>
          <a:xfrm>
            <a:off x="7329938" y="-9526"/>
            <a:ext cx="4864579" cy="2311628"/>
          </a:xfrm>
          <a:custGeom>
            <a:avLst/>
            <a:gdLst>
              <a:gd name="connsiteX0" fmla="*/ 2911080 w 4864578"/>
              <a:gd name="connsiteY0" fmla="*/ 9526 h 2311627"/>
              <a:gd name="connsiteX1" fmla="*/ 2824712 w 4864578"/>
              <a:gd name="connsiteY1" fmla="*/ 9526 h 2311627"/>
              <a:gd name="connsiteX2" fmla="*/ 378451 w 4864578"/>
              <a:gd name="connsiteY2" fmla="*/ 1216145 h 2311627"/>
              <a:gd name="connsiteX3" fmla="*/ 134587 w 4864578"/>
              <a:gd name="connsiteY3" fmla="*/ 1413014 h 2311627"/>
              <a:gd name="connsiteX4" fmla="*/ 71081 w 4864578"/>
              <a:gd name="connsiteY4" fmla="*/ 1983300 h 2311627"/>
              <a:gd name="connsiteX5" fmla="*/ 79972 w 4864578"/>
              <a:gd name="connsiteY5" fmla="*/ 2001082 h 2311627"/>
              <a:gd name="connsiteX6" fmla="*/ 270491 w 4864578"/>
              <a:gd name="connsiteY6" fmla="*/ 2214463 h 2311627"/>
              <a:gd name="connsiteX7" fmla="*/ 561349 w 4864578"/>
              <a:gd name="connsiteY7" fmla="*/ 2304642 h 2311627"/>
              <a:gd name="connsiteX8" fmla="*/ 875070 w 4864578"/>
              <a:gd name="connsiteY8" fmla="*/ 2223354 h 2311627"/>
              <a:gd name="connsiteX9" fmla="*/ 4860722 w 4864578"/>
              <a:gd name="connsiteY9" fmla="*/ 258470 h 2311627"/>
              <a:gd name="connsiteX10" fmla="*/ 4860722 w 4864578"/>
              <a:gd name="connsiteY10" fmla="*/ 216556 h 2311627"/>
              <a:gd name="connsiteX11" fmla="*/ 858558 w 4864578"/>
              <a:gd name="connsiteY11" fmla="*/ 2189061 h 2311627"/>
              <a:gd name="connsiteX12" fmla="*/ 293353 w 4864578"/>
              <a:gd name="connsiteY12" fmla="*/ 2182710 h 2311627"/>
              <a:gd name="connsiteX13" fmla="*/ 114265 w 4864578"/>
              <a:gd name="connsiteY13" fmla="*/ 1983300 h 2311627"/>
              <a:gd name="connsiteX14" fmla="*/ 105374 w 4864578"/>
              <a:gd name="connsiteY14" fmla="*/ 1965519 h 2311627"/>
              <a:gd name="connsiteX15" fmla="*/ 163800 w 4864578"/>
              <a:gd name="connsiteY15" fmla="*/ 1437147 h 2311627"/>
              <a:gd name="connsiteX16" fmla="*/ 396233 w 4864578"/>
              <a:gd name="connsiteY16" fmla="*/ 1249168 h 2311627"/>
              <a:gd name="connsiteX17" fmla="*/ 396233 w 4864578"/>
              <a:gd name="connsiteY17" fmla="*/ 1249168 h 2311627"/>
              <a:gd name="connsiteX18" fmla="*/ 2911080 w 4864578"/>
              <a:gd name="connsiteY18" fmla="*/ 9526 h 231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4578" h="2311627">
                <a:moveTo>
                  <a:pt x="2911080" y="9526"/>
                </a:moveTo>
                <a:lnTo>
                  <a:pt x="2824712" y="9526"/>
                </a:lnTo>
                <a:lnTo>
                  <a:pt x="378451" y="1216145"/>
                </a:lnTo>
                <a:cubicBezTo>
                  <a:pt x="373371" y="1218685"/>
                  <a:pt x="240007" y="1284732"/>
                  <a:pt x="134587" y="1413014"/>
                </a:cubicBezTo>
                <a:cubicBezTo>
                  <a:pt x="35518" y="1532406"/>
                  <a:pt x="-54662" y="1728005"/>
                  <a:pt x="71081" y="1983300"/>
                </a:cubicBezTo>
                <a:lnTo>
                  <a:pt x="79972" y="2001082"/>
                </a:lnTo>
                <a:cubicBezTo>
                  <a:pt x="82512" y="2006163"/>
                  <a:pt x="142208" y="2125554"/>
                  <a:pt x="270491" y="2214463"/>
                </a:cubicBezTo>
                <a:cubicBezTo>
                  <a:pt x="339077" y="2261458"/>
                  <a:pt x="436877" y="2304642"/>
                  <a:pt x="561349" y="2304642"/>
                </a:cubicBezTo>
                <a:cubicBezTo>
                  <a:pt x="651528" y="2304642"/>
                  <a:pt x="755678" y="2283050"/>
                  <a:pt x="875070" y="2223354"/>
                </a:cubicBezTo>
                <a:lnTo>
                  <a:pt x="4860722" y="258470"/>
                </a:lnTo>
                <a:lnTo>
                  <a:pt x="4860722" y="216556"/>
                </a:lnTo>
                <a:lnTo>
                  <a:pt x="858558" y="2189061"/>
                </a:lnTo>
                <a:cubicBezTo>
                  <a:pt x="643907" y="2294481"/>
                  <a:pt x="454659" y="2293211"/>
                  <a:pt x="293353" y="2182710"/>
                </a:cubicBezTo>
                <a:cubicBezTo>
                  <a:pt x="172691" y="2100152"/>
                  <a:pt x="114265" y="1984570"/>
                  <a:pt x="114265" y="1983300"/>
                </a:cubicBezTo>
                <a:lnTo>
                  <a:pt x="105374" y="1965519"/>
                </a:lnTo>
                <a:cubicBezTo>
                  <a:pt x="11385" y="1775000"/>
                  <a:pt x="30437" y="1597182"/>
                  <a:pt x="163800" y="1437147"/>
                </a:cubicBezTo>
                <a:cubicBezTo>
                  <a:pt x="264140" y="1315215"/>
                  <a:pt x="394963" y="1250438"/>
                  <a:pt x="396233" y="1249168"/>
                </a:cubicBezTo>
                <a:lnTo>
                  <a:pt x="396233" y="1249168"/>
                </a:lnTo>
                <a:lnTo>
                  <a:pt x="2911080" y="952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xmlns="" id="{65525C01-736F-4E07-B20A-72ABE0F38C9F}"/>
              </a:ext>
            </a:extLst>
          </p:cNvPr>
          <p:cNvSpPr/>
          <p:nvPr/>
        </p:nvSpPr>
        <p:spPr>
          <a:xfrm>
            <a:off x="9766949" y="442639"/>
            <a:ext cx="2425939" cy="2603756"/>
          </a:xfrm>
          <a:custGeom>
            <a:avLst/>
            <a:gdLst>
              <a:gd name="connsiteX0" fmla="*/ 2423711 w 2425938"/>
              <a:gd name="connsiteY0" fmla="*/ 1877880 h 2603756"/>
              <a:gd name="connsiteX1" fmla="*/ 1236144 w 2425938"/>
              <a:gd name="connsiteY1" fmla="*/ 2463408 h 2603756"/>
              <a:gd name="connsiteX2" fmla="*/ 429615 w 2425938"/>
              <a:gd name="connsiteY2" fmla="*/ 2415143 h 2603756"/>
              <a:gd name="connsiteX3" fmla="*/ 160348 w 2425938"/>
              <a:gd name="connsiteY3" fmla="*/ 2097612 h 2603756"/>
              <a:gd name="connsiteX4" fmla="*/ 146377 w 2425938"/>
              <a:gd name="connsiteY4" fmla="*/ 2069669 h 2603756"/>
              <a:gd name="connsiteX5" fmla="*/ 194642 w 2425938"/>
              <a:gd name="connsiteY5" fmla="*/ 1263139 h 2603756"/>
              <a:gd name="connsiteX6" fmla="*/ 512173 w 2425938"/>
              <a:gd name="connsiteY6" fmla="*/ 993873 h 2603756"/>
              <a:gd name="connsiteX7" fmla="*/ 2423711 w 2425938"/>
              <a:gd name="connsiteY7" fmla="*/ 51440 h 2603756"/>
              <a:gd name="connsiteX8" fmla="*/ 2423711 w 2425938"/>
              <a:gd name="connsiteY8" fmla="*/ 9526 h 2603756"/>
              <a:gd name="connsiteX9" fmla="*/ 494391 w 2425938"/>
              <a:gd name="connsiteY9" fmla="*/ 960850 h 2603756"/>
              <a:gd name="connsiteX10" fmla="*/ 164159 w 2425938"/>
              <a:gd name="connsiteY10" fmla="*/ 1240277 h 2603756"/>
              <a:gd name="connsiteX11" fmla="*/ 112083 w 2425938"/>
              <a:gd name="connsiteY11" fmla="*/ 2088721 h 2603756"/>
              <a:gd name="connsiteX12" fmla="*/ 126055 w 2425938"/>
              <a:gd name="connsiteY12" fmla="*/ 2116664 h 2603756"/>
              <a:gd name="connsiteX13" fmla="*/ 405483 w 2425938"/>
              <a:gd name="connsiteY13" fmla="*/ 2446896 h 2603756"/>
              <a:gd name="connsiteX14" fmla="*/ 851296 w 2425938"/>
              <a:gd name="connsiteY14" fmla="*/ 2601851 h 2603756"/>
              <a:gd name="connsiteX15" fmla="*/ 1252656 w 2425938"/>
              <a:gd name="connsiteY15" fmla="*/ 2498971 h 2603756"/>
              <a:gd name="connsiteX16" fmla="*/ 2422441 w 2425938"/>
              <a:gd name="connsiteY16" fmla="*/ 1922334 h 2603756"/>
              <a:gd name="connsiteX17" fmla="*/ 2422441 w 2425938"/>
              <a:gd name="connsiteY17" fmla="*/ 1877880 h 260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25938" h="2603756">
                <a:moveTo>
                  <a:pt x="2423711" y="1877880"/>
                </a:moveTo>
                <a:lnTo>
                  <a:pt x="1236144" y="2463408"/>
                </a:lnTo>
                <a:cubicBezTo>
                  <a:pt x="937665" y="2610742"/>
                  <a:pt x="665858" y="2594231"/>
                  <a:pt x="429615" y="2415143"/>
                </a:cubicBezTo>
                <a:cubicBezTo>
                  <a:pt x="251797" y="2280510"/>
                  <a:pt x="160348" y="2098882"/>
                  <a:pt x="160348" y="2097612"/>
                </a:cubicBezTo>
                <a:lnTo>
                  <a:pt x="146377" y="2069669"/>
                </a:lnTo>
                <a:cubicBezTo>
                  <a:pt x="-957" y="1771190"/>
                  <a:pt x="15554" y="1499383"/>
                  <a:pt x="194642" y="1263139"/>
                </a:cubicBezTo>
                <a:cubicBezTo>
                  <a:pt x="329275" y="1085322"/>
                  <a:pt x="509632" y="995143"/>
                  <a:pt x="512173" y="993873"/>
                </a:cubicBezTo>
                <a:lnTo>
                  <a:pt x="2423711" y="51440"/>
                </a:lnTo>
                <a:lnTo>
                  <a:pt x="2423711" y="9526"/>
                </a:lnTo>
                <a:lnTo>
                  <a:pt x="494391" y="960850"/>
                </a:lnTo>
                <a:cubicBezTo>
                  <a:pt x="486770" y="964660"/>
                  <a:pt x="303873" y="1056109"/>
                  <a:pt x="164159" y="1240277"/>
                </a:cubicBezTo>
                <a:cubicBezTo>
                  <a:pt x="34606" y="1411744"/>
                  <a:pt x="-80976" y="1697522"/>
                  <a:pt x="112083" y="2088721"/>
                </a:cubicBezTo>
                <a:lnTo>
                  <a:pt x="126055" y="2116664"/>
                </a:lnTo>
                <a:cubicBezTo>
                  <a:pt x="129865" y="2124284"/>
                  <a:pt x="221315" y="2307182"/>
                  <a:pt x="405483" y="2446896"/>
                </a:cubicBezTo>
                <a:cubicBezTo>
                  <a:pt x="510903" y="2526914"/>
                  <a:pt x="660778" y="2601851"/>
                  <a:pt x="851296" y="2601851"/>
                </a:cubicBezTo>
                <a:cubicBezTo>
                  <a:pt x="969418" y="2601851"/>
                  <a:pt x="1104052" y="2572638"/>
                  <a:pt x="1252656" y="2498971"/>
                </a:cubicBezTo>
                <a:lnTo>
                  <a:pt x="2422441" y="1922334"/>
                </a:lnTo>
                <a:lnTo>
                  <a:pt x="2422441" y="187788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xmlns="" id="{49472789-B79C-464F-9D88-E51F8B5062D3}"/>
              </a:ext>
            </a:extLst>
          </p:cNvPr>
          <p:cNvSpPr/>
          <p:nvPr userDrawn="1"/>
        </p:nvSpPr>
        <p:spPr>
          <a:xfrm>
            <a:off x="-9526" y="2340318"/>
            <a:ext cx="2870483" cy="2540250"/>
          </a:xfrm>
          <a:custGeom>
            <a:avLst/>
            <a:gdLst>
              <a:gd name="connsiteX0" fmla="*/ 2481189 w 2870482"/>
              <a:gd name="connsiteY0" fmla="*/ 1064887 h 2540250"/>
              <a:gd name="connsiteX1" fmla="*/ 1678470 w 2870482"/>
              <a:gd name="connsiteY1" fmla="*/ 1461166 h 2540250"/>
              <a:gd name="connsiteX2" fmla="*/ 1406664 w 2870482"/>
              <a:gd name="connsiteY2" fmla="*/ 1448465 h 2540250"/>
              <a:gd name="connsiteX3" fmla="*/ 9526 w 2870482"/>
              <a:gd name="connsiteY3" fmla="*/ 2136873 h 2540250"/>
              <a:gd name="connsiteX4" fmla="*/ 9526 w 2870482"/>
              <a:gd name="connsiteY4" fmla="*/ 2531882 h 2540250"/>
              <a:gd name="connsiteX5" fmla="*/ 1564159 w 2870482"/>
              <a:gd name="connsiteY5" fmla="*/ 1765996 h 2540250"/>
              <a:gd name="connsiteX6" fmla="*/ 1708953 w 2870482"/>
              <a:gd name="connsiteY6" fmla="*/ 1500540 h 2540250"/>
              <a:gd name="connsiteX7" fmla="*/ 1706413 w 2870482"/>
              <a:gd name="connsiteY7" fmla="*/ 1494189 h 2540250"/>
              <a:gd name="connsiteX8" fmla="*/ 1703873 w 2870482"/>
              <a:gd name="connsiteY8" fmla="*/ 1490379 h 2540250"/>
              <a:gd name="connsiteX9" fmla="*/ 2498971 w 2870482"/>
              <a:gd name="connsiteY9" fmla="*/ 1097910 h 2540250"/>
              <a:gd name="connsiteX10" fmla="*/ 2806341 w 2870482"/>
              <a:gd name="connsiteY10" fmla="*/ 330755 h 2540250"/>
              <a:gd name="connsiteX11" fmla="*/ 2797450 w 2870482"/>
              <a:gd name="connsiteY11" fmla="*/ 312973 h 2540250"/>
              <a:gd name="connsiteX12" fmla="*/ 2002352 w 2870482"/>
              <a:gd name="connsiteY12" fmla="*/ 90701 h 2540250"/>
              <a:gd name="connsiteX13" fmla="*/ 9526 w 2870482"/>
              <a:gd name="connsiteY13" fmla="*/ 1073778 h 2540250"/>
              <a:gd name="connsiteX14" fmla="*/ 9526 w 2870482"/>
              <a:gd name="connsiteY14" fmla="*/ 1115692 h 2540250"/>
              <a:gd name="connsiteX15" fmla="*/ 2017594 w 2870482"/>
              <a:gd name="connsiteY15" fmla="*/ 124994 h 2540250"/>
              <a:gd name="connsiteX16" fmla="*/ 2582799 w 2870482"/>
              <a:gd name="connsiteY16" fmla="*/ 131345 h 2540250"/>
              <a:gd name="connsiteX17" fmla="*/ 2761887 w 2870482"/>
              <a:gd name="connsiteY17" fmla="*/ 330755 h 2540250"/>
              <a:gd name="connsiteX18" fmla="*/ 2770778 w 2870482"/>
              <a:gd name="connsiteY18" fmla="*/ 348536 h 2540250"/>
              <a:gd name="connsiteX19" fmla="*/ 2712352 w 2870482"/>
              <a:gd name="connsiteY19" fmla="*/ 876908 h 2540250"/>
              <a:gd name="connsiteX20" fmla="*/ 2481189 w 2870482"/>
              <a:gd name="connsiteY20" fmla="*/ 1064887 h 254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70482" h="2540250">
                <a:moveTo>
                  <a:pt x="2481189" y="1064887"/>
                </a:moveTo>
                <a:lnTo>
                  <a:pt x="1678470" y="1461166"/>
                </a:lnTo>
                <a:cubicBezTo>
                  <a:pt x="1640366" y="1423062"/>
                  <a:pt x="1556538" y="1374797"/>
                  <a:pt x="1406664" y="1448465"/>
                </a:cubicBezTo>
                <a:lnTo>
                  <a:pt x="9526" y="2136873"/>
                </a:lnTo>
                <a:lnTo>
                  <a:pt x="9526" y="2531882"/>
                </a:lnTo>
                <a:lnTo>
                  <a:pt x="1564159" y="1765996"/>
                </a:lnTo>
                <a:cubicBezTo>
                  <a:pt x="1564159" y="1765996"/>
                  <a:pt x="1785161" y="1656765"/>
                  <a:pt x="1708953" y="1500540"/>
                </a:cubicBezTo>
                <a:lnTo>
                  <a:pt x="1706413" y="1494189"/>
                </a:lnTo>
                <a:cubicBezTo>
                  <a:pt x="1706413" y="1494189"/>
                  <a:pt x="1705143" y="1492919"/>
                  <a:pt x="1703873" y="1490379"/>
                </a:cubicBezTo>
                <a:lnTo>
                  <a:pt x="2498971" y="1097910"/>
                </a:lnTo>
                <a:cubicBezTo>
                  <a:pt x="2504051" y="1095370"/>
                  <a:pt x="3047665" y="819753"/>
                  <a:pt x="2806341" y="330755"/>
                </a:cubicBezTo>
                <a:lnTo>
                  <a:pt x="2797450" y="312973"/>
                </a:lnTo>
                <a:cubicBezTo>
                  <a:pt x="2794910" y="307892"/>
                  <a:pt x="2547236" y="-178566"/>
                  <a:pt x="2002352" y="90701"/>
                </a:cubicBezTo>
                <a:lnTo>
                  <a:pt x="9526" y="1073778"/>
                </a:lnTo>
                <a:lnTo>
                  <a:pt x="9526" y="1115692"/>
                </a:lnTo>
                <a:lnTo>
                  <a:pt x="2017594" y="124994"/>
                </a:lnTo>
                <a:cubicBezTo>
                  <a:pt x="2232245" y="19574"/>
                  <a:pt x="2421493" y="20844"/>
                  <a:pt x="2582799" y="131345"/>
                </a:cubicBezTo>
                <a:cubicBezTo>
                  <a:pt x="2703461" y="213903"/>
                  <a:pt x="2761887" y="329484"/>
                  <a:pt x="2761887" y="330755"/>
                </a:cubicBezTo>
                <a:lnTo>
                  <a:pt x="2770778" y="348536"/>
                </a:lnTo>
                <a:cubicBezTo>
                  <a:pt x="2864767" y="539055"/>
                  <a:pt x="2845715" y="716873"/>
                  <a:pt x="2712352" y="876908"/>
                </a:cubicBezTo>
                <a:cubicBezTo>
                  <a:pt x="2613282" y="998840"/>
                  <a:pt x="2482459" y="1063617"/>
                  <a:pt x="2481189" y="106488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69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>
            <a:extLst>
              <a:ext uri="{FF2B5EF4-FFF2-40B4-BE49-F238E27FC236}">
                <a16:creationId xmlns:a16="http://schemas.microsoft.com/office/drawing/2014/main" xmlns="" id="{DD823940-1850-4484-BDCE-3D9B898D6787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Graphic 12">
            <a:extLst>
              <a:ext uri="{FF2B5EF4-FFF2-40B4-BE49-F238E27FC236}">
                <a16:creationId xmlns:a16="http://schemas.microsoft.com/office/drawing/2014/main" xmlns="" id="{6FFA8582-48C8-4154-ACF0-5F6412FAAE0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8" name="Media Placeholder 7">
            <a:extLst>
              <a:ext uri="{FF2B5EF4-FFF2-40B4-BE49-F238E27FC236}">
                <a16:creationId xmlns:a16="http://schemas.microsoft.com/office/drawing/2014/main" xmlns="" id="{FBCC61A6-FEB7-4CD2-9686-FB5F1EB66A10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911225" y="908050"/>
            <a:ext cx="10369550" cy="46609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ru-RU"/>
              <a:t>Вставка клипа мультимедиа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B8EAB5B0-43C3-4F9F-98FF-253CBE6C9668}"/>
              </a:ext>
            </a:extLst>
          </p:cNvPr>
          <p:cNvSpPr/>
          <p:nvPr/>
        </p:nvSpPr>
        <p:spPr>
          <a:xfrm>
            <a:off x="8807428" y="2003790"/>
            <a:ext cx="775201" cy="774776"/>
          </a:xfrm>
          <a:custGeom>
            <a:avLst/>
            <a:gdLst>
              <a:gd name="connsiteX0" fmla="*/ 388023 w 774776"/>
              <a:gd name="connsiteY0" fmla="*/ 766520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1 w 774776"/>
              <a:gd name="connsiteY3" fmla="*/ 388023 h 774776"/>
              <a:gd name="connsiteX4" fmla="*/ 388023 w 774776"/>
              <a:gd name="connsiteY4" fmla="*/ 766520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7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0"/>
                </a:moveTo>
                <a:cubicBezTo>
                  <a:pt x="179723" y="766520"/>
                  <a:pt x="9526" y="596324"/>
                  <a:pt x="9526" y="388023"/>
                </a:cubicBezTo>
                <a:cubicBezTo>
                  <a:pt x="9526" y="179723"/>
                  <a:pt x="179723" y="9526"/>
                  <a:pt x="388023" y="9526"/>
                </a:cubicBezTo>
                <a:cubicBezTo>
                  <a:pt x="596324" y="9526"/>
                  <a:pt x="766521" y="179723"/>
                  <a:pt x="766521" y="388023"/>
                </a:cubicBezTo>
                <a:cubicBezTo>
                  <a:pt x="766521" y="596324"/>
                  <a:pt x="596324" y="766520"/>
                  <a:pt x="388023" y="766520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2" y="729687"/>
                  <a:pt x="728417" y="577272"/>
                  <a:pt x="728417" y="389293"/>
                </a:cubicBezTo>
                <a:cubicBezTo>
                  <a:pt x="728417" y="201315"/>
                  <a:pt x="576002" y="48900"/>
                  <a:pt x="388023" y="489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06A97B71-3A84-4844-BDB5-E3F77302BBC0}"/>
              </a:ext>
            </a:extLst>
          </p:cNvPr>
          <p:cNvSpPr/>
          <p:nvPr userDrawn="1"/>
        </p:nvSpPr>
        <p:spPr>
          <a:xfrm>
            <a:off x="9780046" y="430740"/>
            <a:ext cx="2414562" cy="2578354"/>
          </a:xfrm>
          <a:custGeom>
            <a:avLst/>
            <a:gdLst>
              <a:gd name="connsiteX0" fmla="*/ 2412164 w 2413237"/>
              <a:gd name="connsiteY0" fmla="*/ 12701 h 2578354"/>
              <a:gd name="connsiteX1" fmla="*/ 487924 w 2413237"/>
              <a:gd name="connsiteY1" fmla="*/ 962755 h 2578354"/>
              <a:gd name="connsiteX2" fmla="*/ 113238 w 2413237"/>
              <a:gd name="connsiteY2" fmla="*/ 2065224 h 2578354"/>
              <a:gd name="connsiteX3" fmla="*/ 127209 w 2413237"/>
              <a:gd name="connsiteY3" fmla="*/ 2093166 h 2578354"/>
              <a:gd name="connsiteX4" fmla="*/ 1229678 w 2413237"/>
              <a:gd name="connsiteY4" fmla="*/ 2467853 h 2578354"/>
              <a:gd name="connsiteX5" fmla="*/ 2412164 w 2413237"/>
              <a:gd name="connsiteY5" fmla="*/ 1884866 h 2578354"/>
              <a:gd name="connsiteX6" fmla="*/ 2412164 w 2413237"/>
              <a:gd name="connsiteY6" fmla="*/ 12701 h 25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4">
                <a:moveTo>
                  <a:pt x="2412164" y="12701"/>
                </a:moveTo>
                <a:lnTo>
                  <a:pt x="487924" y="962755"/>
                </a:lnTo>
                <a:cubicBezTo>
                  <a:pt x="487924" y="962755"/>
                  <a:pt x="-250018" y="1327281"/>
                  <a:pt x="113238" y="2065224"/>
                </a:cubicBezTo>
                <a:lnTo>
                  <a:pt x="127209" y="2093166"/>
                </a:lnTo>
                <a:cubicBezTo>
                  <a:pt x="127209" y="2093166"/>
                  <a:pt x="491735" y="2831109"/>
                  <a:pt x="1229678" y="2467853"/>
                </a:cubicBezTo>
                <a:lnTo>
                  <a:pt x="2412164" y="1884866"/>
                </a:lnTo>
                <a:lnTo>
                  <a:pt x="241216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030939C4-65C9-4508-8EFE-F715B9946844}"/>
              </a:ext>
            </a:extLst>
          </p:cNvPr>
          <p:cNvSpPr/>
          <p:nvPr/>
        </p:nvSpPr>
        <p:spPr>
          <a:xfrm>
            <a:off x="9762774" y="410418"/>
            <a:ext cx="2439977" cy="2616458"/>
          </a:xfrm>
          <a:custGeom>
            <a:avLst/>
            <a:gdLst>
              <a:gd name="connsiteX0" fmla="*/ 2429427 w 2438640"/>
              <a:gd name="connsiteY0" fmla="*/ 1882326 h 2616457"/>
              <a:gd name="connsiteX1" fmla="*/ 1238050 w 2438640"/>
              <a:gd name="connsiteY1" fmla="*/ 2469123 h 2616457"/>
              <a:gd name="connsiteX2" fmla="*/ 431520 w 2438640"/>
              <a:gd name="connsiteY2" fmla="*/ 2420859 h 2616457"/>
              <a:gd name="connsiteX3" fmla="*/ 162253 w 2438640"/>
              <a:gd name="connsiteY3" fmla="*/ 2103327 h 2616457"/>
              <a:gd name="connsiteX4" fmla="*/ 148282 w 2438640"/>
              <a:gd name="connsiteY4" fmla="*/ 2075385 h 2616457"/>
              <a:gd name="connsiteX5" fmla="*/ 196547 w 2438640"/>
              <a:gd name="connsiteY5" fmla="*/ 1268855 h 2616457"/>
              <a:gd name="connsiteX6" fmla="*/ 514078 w 2438640"/>
              <a:gd name="connsiteY6" fmla="*/ 999589 h 2616457"/>
              <a:gd name="connsiteX7" fmla="*/ 2430697 w 2438640"/>
              <a:gd name="connsiteY7" fmla="*/ 54615 h 2616457"/>
              <a:gd name="connsiteX8" fmla="*/ 2430697 w 2438640"/>
              <a:gd name="connsiteY8" fmla="*/ 12701 h 2616457"/>
              <a:gd name="connsiteX9" fmla="*/ 497567 w 2438640"/>
              <a:gd name="connsiteY9" fmla="*/ 965295 h 2616457"/>
              <a:gd name="connsiteX10" fmla="*/ 167334 w 2438640"/>
              <a:gd name="connsiteY10" fmla="*/ 1244723 h 2616457"/>
              <a:gd name="connsiteX11" fmla="*/ 115259 w 2438640"/>
              <a:gd name="connsiteY11" fmla="*/ 2093166 h 2616457"/>
              <a:gd name="connsiteX12" fmla="*/ 129231 w 2438640"/>
              <a:gd name="connsiteY12" fmla="*/ 2121109 h 2616457"/>
              <a:gd name="connsiteX13" fmla="*/ 408658 w 2438640"/>
              <a:gd name="connsiteY13" fmla="*/ 2451342 h 2616457"/>
              <a:gd name="connsiteX14" fmla="*/ 854472 w 2438640"/>
              <a:gd name="connsiteY14" fmla="*/ 2606297 h 2616457"/>
              <a:gd name="connsiteX15" fmla="*/ 1255831 w 2438640"/>
              <a:gd name="connsiteY15" fmla="*/ 2503417 h 2616457"/>
              <a:gd name="connsiteX16" fmla="*/ 2429427 w 2438640"/>
              <a:gd name="connsiteY16" fmla="*/ 1924240 h 2616457"/>
              <a:gd name="connsiteX17" fmla="*/ 2429427 w 2438640"/>
              <a:gd name="connsiteY17" fmla="*/ 1882326 h 261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8640" h="2616457">
                <a:moveTo>
                  <a:pt x="2429427" y="1882326"/>
                </a:moveTo>
                <a:lnTo>
                  <a:pt x="1238050" y="2469123"/>
                </a:lnTo>
                <a:cubicBezTo>
                  <a:pt x="939570" y="2616458"/>
                  <a:pt x="667763" y="2599946"/>
                  <a:pt x="431520" y="2420859"/>
                </a:cubicBezTo>
                <a:cubicBezTo>
                  <a:pt x="253703" y="2286225"/>
                  <a:pt x="162253" y="2104598"/>
                  <a:pt x="162253" y="2103327"/>
                </a:cubicBezTo>
                <a:lnTo>
                  <a:pt x="148282" y="2075385"/>
                </a:lnTo>
                <a:cubicBezTo>
                  <a:pt x="947" y="1776905"/>
                  <a:pt x="17459" y="1505098"/>
                  <a:pt x="196547" y="1268855"/>
                </a:cubicBezTo>
                <a:cubicBezTo>
                  <a:pt x="331180" y="1091038"/>
                  <a:pt x="511538" y="1000859"/>
                  <a:pt x="514078" y="999589"/>
                </a:cubicBezTo>
                <a:lnTo>
                  <a:pt x="2430697" y="54615"/>
                </a:lnTo>
                <a:lnTo>
                  <a:pt x="2430697" y="12701"/>
                </a:lnTo>
                <a:lnTo>
                  <a:pt x="497567" y="965295"/>
                </a:lnTo>
                <a:cubicBezTo>
                  <a:pt x="489946" y="969106"/>
                  <a:pt x="307048" y="1060555"/>
                  <a:pt x="167334" y="1244723"/>
                </a:cubicBezTo>
                <a:cubicBezTo>
                  <a:pt x="37781" y="1416190"/>
                  <a:pt x="-77800" y="1701968"/>
                  <a:pt x="115259" y="2093166"/>
                </a:cubicBezTo>
                <a:lnTo>
                  <a:pt x="129231" y="2121109"/>
                </a:lnTo>
                <a:cubicBezTo>
                  <a:pt x="133041" y="2128730"/>
                  <a:pt x="224490" y="2311628"/>
                  <a:pt x="408658" y="2451342"/>
                </a:cubicBezTo>
                <a:cubicBezTo>
                  <a:pt x="514078" y="2531359"/>
                  <a:pt x="663953" y="2606297"/>
                  <a:pt x="854472" y="2606297"/>
                </a:cubicBezTo>
                <a:cubicBezTo>
                  <a:pt x="972593" y="2606297"/>
                  <a:pt x="1107227" y="2577084"/>
                  <a:pt x="1255831" y="2503417"/>
                </a:cubicBezTo>
                <a:lnTo>
                  <a:pt x="2429427" y="1924240"/>
                </a:lnTo>
                <a:lnTo>
                  <a:pt x="2429427" y="1882326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759BB951-621D-4456-A832-116187764B2E}"/>
              </a:ext>
            </a:extLst>
          </p:cNvPr>
          <p:cNvSpPr/>
          <p:nvPr userDrawn="1"/>
        </p:nvSpPr>
        <p:spPr>
          <a:xfrm>
            <a:off x="7340981" y="-16344"/>
            <a:ext cx="4854539" cy="2273524"/>
          </a:xfrm>
          <a:custGeom>
            <a:avLst/>
            <a:gdLst>
              <a:gd name="connsiteX0" fmla="*/ 4849891 w 4851877"/>
              <a:gd name="connsiteY0" fmla="*/ 12701 h 2273523"/>
              <a:gd name="connsiteX1" fmla="*/ 2808800 w 4851877"/>
              <a:gd name="connsiteY1" fmla="*/ 12701 h 2273523"/>
              <a:gd name="connsiteX2" fmla="*/ 371430 w 4851877"/>
              <a:gd name="connsiteY2" fmla="*/ 1214240 h 2273523"/>
              <a:gd name="connsiteX3" fmla="*/ 72951 w 4851877"/>
              <a:gd name="connsiteY3" fmla="*/ 1955993 h 2273523"/>
              <a:gd name="connsiteX4" fmla="*/ 81841 w 4851877"/>
              <a:gd name="connsiteY4" fmla="*/ 1973774 h 2273523"/>
              <a:gd name="connsiteX5" fmla="*/ 851538 w 4851877"/>
              <a:gd name="connsiteY5" fmla="*/ 2188426 h 2273523"/>
              <a:gd name="connsiteX6" fmla="*/ 4849891 w 4851877"/>
              <a:gd name="connsiteY6" fmla="*/ 217191 h 2273523"/>
              <a:gd name="connsiteX7" fmla="*/ 4849891 w 4851877"/>
              <a:gd name="connsiteY7" fmla="*/ 12701 h 227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73523">
                <a:moveTo>
                  <a:pt x="4849891" y="12701"/>
                </a:moveTo>
                <a:lnTo>
                  <a:pt x="2808800" y="12701"/>
                </a:lnTo>
                <a:lnTo>
                  <a:pt x="371430" y="1214240"/>
                </a:lnTo>
                <a:cubicBezTo>
                  <a:pt x="371430" y="1214240"/>
                  <a:pt x="-163293" y="1478426"/>
                  <a:pt x="72951" y="1955993"/>
                </a:cubicBezTo>
                <a:lnTo>
                  <a:pt x="81841" y="1973774"/>
                </a:lnTo>
                <a:cubicBezTo>
                  <a:pt x="81841" y="1973774"/>
                  <a:pt x="316814" y="2451342"/>
                  <a:pt x="851538" y="2188426"/>
                </a:cubicBezTo>
                <a:lnTo>
                  <a:pt x="4849891" y="217191"/>
                </a:lnTo>
                <a:lnTo>
                  <a:pt x="484989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3F8008CE-2F0A-4568-9C4A-C347A4880513}"/>
              </a:ext>
            </a:extLst>
          </p:cNvPr>
          <p:cNvSpPr/>
          <p:nvPr userDrawn="1"/>
        </p:nvSpPr>
        <p:spPr>
          <a:xfrm>
            <a:off x="7327556" y="-16344"/>
            <a:ext cx="4867247" cy="2298926"/>
          </a:xfrm>
          <a:custGeom>
            <a:avLst/>
            <a:gdLst>
              <a:gd name="connsiteX0" fmla="*/ 4863309 w 4864578"/>
              <a:gd name="connsiteY0" fmla="*/ 195599 h 2298926"/>
              <a:gd name="connsiteX1" fmla="*/ 857334 w 4864578"/>
              <a:gd name="connsiteY1" fmla="*/ 2170644 h 2298926"/>
              <a:gd name="connsiteX2" fmla="*/ 292129 w 4864578"/>
              <a:gd name="connsiteY2" fmla="*/ 2164293 h 2298926"/>
              <a:gd name="connsiteX3" fmla="*/ 113041 w 4864578"/>
              <a:gd name="connsiteY3" fmla="*/ 1964884 h 2298926"/>
              <a:gd name="connsiteX4" fmla="*/ 104150 w 4864578"/>
              <a:gd name="connsiteY4" fmla="*/ 1947102 h 2298926"/>
              <a:gd name="connsiteX5" fmla="*/ 162577 w 4864578"/>
              <a:gd name="connsiteY5" fmla="*/ 1418730 h 2298926"/>
              <a:gd name="connsiteX6" fmla="*/ 395009 w 4864578"/>
              <a:gd name="connsiteY6" fmla="*/ 1230751 h 2298926"/>
              <a:gd name="connsiteX7" fmla="*/ 395009 w 4864578"/>
              <a:gd name="connsiteY7" fmla="*/ 1230751 h 2298926"/>
              <a:gd name="connsiteX8" fmla="*/ 2865403 w 4864578"/>
              <a:gd name="connsiteY8" fmla="*/ 12701 h 2298926"/>
              <a:gd name="connsiteX9" fmla="*/ 2779034 w 4864578"/>
              <a:gd name="connsiteY9" fmla="*/ 12701 h 2298926"/>
              <a:gd name="connsiteX10" fmla="*/ 377227 w 4864578"/>
              <a:gd name="connsiteY10" fmla="*/ 1197728 h 2298926"/>
              <a:gd name="connsiteX11" fmla="*/ 133363 w 4864578"/>
              <a:gd name="connsiteY11" fmla="*/ 1394597 h 2298926"/>
              <a:gd name="connsiteX12" fmla="*/ 12701 w 4864578"/>
              <a:gd name="connsiteY12" fmla="*/ 1660054 h 2298926"/>
              <a:gd name="connsiteX13" fmla="*/ 12701 w 4864578"/>
              <a:gd name="connsiteY13" fmla="*/ 1780715 h 2298926"/>
              <a:gd name="connsiteX14" fmla="*/ 69857 w 4864578"/>
              <a:gd name="connsiteY14" fmla="*/ 1964884 h 2298926"/>
              <a:gd name="connsiteX15" fmla="*/ 78748 w 4864578"/>
              <a:gd name="connsiteY15" fmla="*/ 1982665 h 2298926"/>
              <a:gd name="connsiteX16" fmla="*/ 269267 w 4864578"/>
              <a:gd name="connsiteY16" fmla="*/ 2196046 h 2298926"/>
              <a:gd name="connsiteX17" fmla="*/ 560126 w 4864578"/>
              <a:gd name="connsiteY17" fmla="*/ 2286225 h 2298926"/>
              <a:gd name="connsiteX18" fmla="*/ 873847 w 4864578"/>
              <a:gd name="connsiteY18" fmla="*/ 2204937 h 2298926"/>
              <a:gd name="connsiteX19" fmla="*/ 4863309 w 4864578"/>
              <a:gd name="connsiteY19" fmla="*/ 237513 h 2298926"/>
              <a:gd name="connsiteX20" fmla="*/ 4863309 w 4864578"/>
              <a:gd name="connsiteY20" fmla="*/ 195599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64578" h="2298926">
                <a:moveTo>
                  <a:pt x="4863309" y="195599"/>
                </a:moveTo>
                <a:lnTo>
                  <a:pt x="857334" y="2170644"/>
                </a:lnTo>
                <a:cubicBezTo>
                  <a:pt x="642684" y="2276064"/>
                  <a:pt x="453435" y="2274794"/>
                  <a:pt x="292129" y="2164293"/>
                </a:cubicBezTo>
                <a:cubicBezTo>
                  <a:pt x="171467" y="2081735"/>
                  <a:pt x="113041" y="1966154"/>
                  <a:pt x="113041" y="1964884"/>
                </a:cubicBezTo>
                <a:lnTo>
                  <a:pt x="104150" y="1947102"/>
                </a:lnTo>
                <a:cubicBezTo>
                  <a:pt x="10162" y="1756583"/>
                  <a:pt x="29213" y="1578766"/>
                  <a:pt x="162577" y="1418730"/>
                </a:cubicBezTo>
                <a:cubicBezTo>
                  <a:pt x="262916" y="1296798"/>
                  <a:pt x="393739" y="1232021"/>
                  <a:pt x="395009" y="1230751"/>
                </a:cubicBezTo>
                <a:lnTo>
                  <a:pt x="395009" y="1230751"/>
                </a:lnTo>
                <a:lnTo>
                  <a:pt x="2865403" y="12701"/>
                </a:lnTo>
                <a:lnTo>
                  <a:pt x="2779034" y="12701"/>
                </a:lnTo>
                <a:lnTo>
                  <a:pt x="377227" y="1197728"/>
                </a:lnTo>
                <a:cubicBezTo>
                  <a:pt x="372147" y="1200268"/>
                  <a:pt x="238784" y="1266315"/>
                  <a:pt x="133363" y="1394597"/>
                </a:cubicBezTo>
                <a:cubicBezTo>
                  <a:pt x="78748" y="1460644"/>
                  <a:pt x="26673" y="1549553"/>
                  <a:pt x="12701" y="1660054"/>
                </a:cubicBezTo>
                <a:lnTo>
                  <a:pt x="12701" y="1780715"/>
                </a:lnTo>
                <a:cubicBezTo>
                  <a:pt x="20322" y="1837871"/>
                  <a:pt x="38104" y="1900107"/>
                  <a:pt x="69857" y="1964884"/>
                </a:cubicBezTo>
                <a:lnTo>
                  <a:pt x="78748" y="1982665"/>
                </a:lnTo>
                <a:cubicBezTo>
                  <a:pt x="81288" y="1987746"/>
                  <a:pt x="140984" y="2107138"/>
                  <a:pt x="269267" y="2196046"/>
                </a:cubicBezTo>
                <a:cubicBezTo>
                  <a:pt x="337854" y="2243041"/>
                  <a:pt x="435654" y="2286225"/>
                  <a:pt x="560126" y="2286225"/>
                </a:cubicBezTo>
                <a:cubicBezTo>
                  <a:pt x="650304" y="2286225"/>
                  <a:pt x="754455" y="2264633"/>
                  <a:pt x="873847" y="2204937"/>
                </a:cubicBezTo>
                <a:lnTo>
                  <a:pt x="4863309" y="237513"/>
                </a:lnTo>
                <a:lnTo>
                  <a:pt x="4863309" y="195599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xmlns="" id="{3A926948-B9C1-4E84-AF0F-40965A13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86" y="5707145"/>
            <a:ext cx="7366027" cy="853993"/>
          </a:xfrm>
        </p:spPr>
        <p:txBody>
          <a:bodyPr anchor="t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223A17C7-5A8B-4D9D-AC8A-2486018F3FB8}"/>
              </a:ext>
            </a:extLst>
          </p:cNvPr>
          <p:cNvGrpSpPr/>
          <p:nvPr userDrawn="1"/>
        </p:nvGrpSpPr>
        <p:grpSpPr>
          <a:xfrm>
            <a:off x="-18799" y="2319272"/>
            <a:ext cx="2884236" cy="2824836"/>
            <a:chOff x="-18799" y="2319272"/>
            <a:chExt cx="2884236" cy="2824836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xmlns="" id="{C42001FF-B76E-4445-BDE5-6BFAD41EBBD4}"/>
                </a:ext>
              </a:extLst>
            </p:cNvPr>
            <p:cNvSpPr/>
            <p:nvPr/>
          </p:nvSpPr>
          <p:spPr>
            <a:xfrm>
              <a:off x="-18799" y="2336694"/>
              <a:ext cx="2871530" cy="2299765"/>
            </a:xfrm>
            <a:custGeom>
              <a:avLst/>
              <a:gdLst>
                <a:gd name="connsiteX0" fmla="*/ 2796565 w 2871529"/>
                <a:gd name="connsiteY0" fmla="*/ 306465 h 2299764"/>
                <a:gd name="connsiteX1" fmla="*/ 2026589 w 2871529"/>
                <a:gd name="connsiteY1" fmla="*/ 91735 h 2299764"/>
                <a:gd name="connsiteX2" fmla="*/ 12706 w 2871529"/>
                <a:gd name="connsiteY2" fmla="*/ 1085336 h 2299764"/>
                <a:gd name="connsiteX3" fmla="*/ 12706 w 2871529"/>
                <a:gd name="connsiteY3" fmla="*/ 2296206 h 2299764"/>
                <a:gd name="connsiteX4" fmla="*/ 2506871 w 2871529"/>
                <a:gd name="connsiteY4" fmla="*/ 1066277 h 2299764"/>
                <a:gd name="connsiteX5" fmla="*/ 2805459 w 2871529"/>
                <a:gd name="connsiteY5" fmla="*/ 324253 h 2299764"/>
                <a:gd name="connsiteX6" fmla="*/ 2796565 w 2871529"/>
                <a:gd name="connsiteY6" fmla="*/ 306465 h 229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1529" h="2299764">
                  <a:moveTo>
                    <a:pt x="2796565" y="306465"/>
                  </a:moveTo>
                  <a:cubicBezTo>
                    <a:pt x="2796565" y="306465"/>
                    <a:pt x="2561507" y="-171276"/>
                    <a:pt x="2026589" y="91735"/>
                  </a:cubicBezTo>
                  <a:lnTo>
                    <a:pt x="12706" y="1085336"/>
                  </a:lnTo>
                  <a:lnTo>
                    <a:pt x="12706" y="2296206"/>
                  </a:lnTo>
                  <a:lnTo>
                    <a:pt x="2506871" y="1066277"/>
                  </a:lnTo>
                  <a:cubicBezTo>
                    <a:pt x="2506871" y="1066277"/>
                    <a:pt x="3041789" y="801994"/>
                    <a:pt x="2805459" y="324253"/>
                  </a:cubicBezTo>
                  <a:lnTo>
                    <a:pt x="2796565" y="306465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55EB89C3-8B52-4763-9DB2-C51CC8AF377C}"/>
                </a:ext>
              </a:extLst>
            </p:cNvPr>
            <p:cNvSpPr/>
            <p:nvPr/>
          </p:nvSpPr>
          <p:spPr>
            <a:xfrm>
              <a:off x="-18799" y="2319272"/>
              <a:ext cx="2884236" cy="2337882"/>
            </a:xfrm>
            <a:custGeom>
              <a:avLst/>
              <a:gdLst>
                <a:gd name="connsiteX0" fmla="*/ 2871530 w 2884235"/>
                <a:gd name="connsiteY0" fmla="*/ 466193 h 2337882"/>
                <a:gd name="connsiteX1" fmla="*/ 2823248 w 2884235"/>
                <a:gd name="connsiteY1" fmla="*/ 334052 h 2337882"/>
                <a:gd name="connsiteX2" fmla="*/ 2814354 w 2884235"/>
                <a:gd name="connsiteY2" fmla="*/ 316263 h 2337882"/>
                <a:gd name="connsiteX3" fmla="*/ 2018965 w 2884235"/>
                <a:gd name="connsiteY3" fmla="*/ 93910 h 2337882"/>
                <a:gd name="connsiteX4" fmla="*/ 12706 w 2884235"/>
                <a:gd name="connsiteY4" fmla="*/ 1081158 h 2337882"/>
                <a:gd name="connsiteX5" fmla="*/ 12706 w 2884235"/>
                <a:gd name="connsiteY5" fmla="*/ 1123087 h 2337882"/>
                <a:gd name="connsiteX6" fmla="*/ 2035483 w 2884235"/>
                <a:gd name="connsiteY6" fmla="*/ 126946 h 2337882"/>
                <a:gd name="connsiteX7" fmla="*/ 2600895 w 2884235"/>
                <a:gd name="connsiteY7" fmla="*/ 133299 h 2337882"/>
                <a:gd name="connsiteX8" fmla="*/ 2780048 w 2884235"/>
                <a:gd name="connsiteY8" fmla="*/ 332781 h 2337882"/>
                <a:gd name="connsiteX9" fmla="*/ 2788942 w 2884235"/>
                <a:gd name="connsiteY9" fmla="*/ 350569 h 2337882"/>
                <a:gd name="connsiteX10" fmla="*/ 2730495 w 2884235"/>
                <a:gd name="connsiteY10" fmla="*/ 879134 h 2337882"/>
                <a:gd name="connsiteX11" fmla="*/ 2497977 w 2884235"/>
                <a:gd name="connsiteY11" fmla="*/ 1065911 h 2337882"/>
                <a:gd name="connsiteX12" fmla="*/ 12706 w 2884235"/>
                <a:gd name="connsiteY12" fmla="*/ 2292028 h 2337882"/>
                <a:gd name="connsiteX13" fmla="*/ 12706 w 2884235"/>
                <a:gd name="connsiteY13" fmla="*/ 2333958 h 2337882"/>
                <a:gd name="connsiteX14" fmla="*/ 2515765 w 2884235"/>
                <a:gd name="connsiteY14" fmla="*/ 1100216 h 2337882"/>
                <a:gd name="connsiteX15" fmla="*/ 2871530 w 2884235"/>
                <a:gd name="connsiteY15" fmla="*/ 687275 h 2337882"/>
                <a:gd name="connsiteX16" fmla="*/ 2871530 w 2884235"/>
                <a:gd name="connsiteY16" fmla="*/ 466193 h 23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4235" h="2337882">
                  <a:moveTo>
                    <a:pt x="2871530" y="466193"/>
                  </a:moveTo>
                  <a:cubicBezTo>
                    <a:pt x="2861365" y="424263"/>
                    <a:pt x="2846118" y="379793"/>
                    <a:pt x="2823248" y="334052"/>
                  </a:cubicBezTo>
                  <a:lnTo>
                    <a:pt x="2814354" y="316263"/>
                  </a:lnTo>
                  <a:cubicBezTo>
                    <a:pt x="2811812" y="311181"/>
                    <a:pt x="2564048" y="-175454"/>
                    <a:pt x="2018965" y="93910"/>
                  </a:cubicBezTo>
                  <a:lnTo>
                    <a:pt x="12706" y="1081158"/>
                  </a:lnTo>
                  <a:lnTo>
                    <a:pt x="12706" y="1123087"/>
                  </a:lnTo>
                  <a:lnTo>
                    <a:pt x="2035483" y="126946"/>
                  </a:lnTo>
                  <a:cubicBezTo>
                    <a:pt x="2250212" y="21487"/>
                    <a:pt x="2439530" y="22758"/>
                    <a:pt x="2600895" y="133299"/>
                  </a:cubicBezTo>
                  <a:cubicBezTo>
                    <a:pt x="2721601" y="215887"/>
                    <a:pt x="2780048" y="331511"/>
                    <a:pt x="2780048" y="332781"/>
                  </a:cubicBezTo>
                  <a:lnTo>
                    <a:pt x="2788942" y="350569"/>
                  </a:lnTo>
                  <a:cubicBezTo>
                    <a:pt x="2882965" y="541158"/>
                    <a:pt x="2863906" y="719040"/>
                    <a:pt x="2730495" y="879134"/>
                  </a:cubicBezTo>
                  <a:cubicBezTo>
                    <a:pt x="2630118" y="999840"/>
                    <a:pt x="2500518" y="1065911"/>
                    <a:pt x="2497977" y="1065911"/>
                  </a:cubicBezTo>
                  <a:lnTo>
                    <a:pt x="12706" y="2292028"/>
                  </a:lnTo>
                  <a:lnTo>
                    <a:pt x="12706" y="2333958"/>
                  </a:lnTo>
                  <a:lnTo>
                    <a:pt x="2515765" y="1100216"/>
                  </a:lnTo>
                  <a:cubicBezTo>
                    <a:pt x="2519577" y="1097675"/>
                    <a:pt x="2806730" y="952828"/>
                    <a:pt x="2871530" y="687275"/>
                  </a:cubicBezTo>
                  <a:lnTo>
                    <a:pt x="2871530" y="46619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8F230BC5-B028-4266-A395-BFB56DFDC484}"/>
                </a:ext>
              </a:extLst>
            </p:cNvPr>
            <p:cNvSpPr/>
            <p:nvPr/>
          </p:nvSpPr>
          <p:spPr>
            <a:xfrm>
              <a:off x="-18799" y="3968979"/>
              <a:ext cx="1766118" cy="1156235"/>
            </a:xfrm>
            <a:custGeom>
              <a:avLst/>
              <a:gdLst>
                <a:gd name="connsiteX0" fmla="*/ 1735624 w 1766117"/>
                <a:gd name="connsiteY0" fmla="*/ 98509 h 1156235"/>
                <a:gd name="connsiteX1" fmla="*/ 1437036 w 1766117"/>
                <a:gd name="connsiteY1" fmla="*/ 51497 h 1156235"/>
                <a:gd name="connsiteX2" fmla="*/ 12706 w 1766117"/>
                <a:gd name="connsiteY2" fmla="*/ 754133 h 1156235"/>
                <a:gd name="connsiteX3" fmla="*/ 12706 w 1766117"/>
                <a:gd name="connsiteY3" fmla="*/ 1149286 h 1156235"/>
                <a:gd name="connsiteX4" fmla="*/ 1594589 w 1766117"/>
                <a:gd name="connsiteY4" fmla="*/ 369144 h 1156235"/>
                <a:gd name="connsiteX5" fmla="*/ 1739436 w 1766117"/>
                <a:gd name="connsiteY5" fmla="*/ 103592 h 1156235"/>
                <a:gd name="connsiteX6" fmla="*/ 1735624 w 1766117"/>
                <a:gd name="connsiteY6" fmla="*/ 98509 h 11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6117" h="1156235">
                  <a:moveTo>
                    <a:pt x="1735624" y="98509"/>
                  </a:moveTo>
                  <a:cubicBezTo>
                    <a:pt x="1735624" y="98509"/>
                    <a:pt x="1658118" y="-57773"/>
                    <a:pt x="1437036" y="51497"/>
                  </a:cubicBezTo>
                  <a:lnTo>
                    <a:pt x="12706" y="754133"/>
                  </a:lnTo>
                  <a:lnTo>
                    <a:pt x="12706" y="1149286"/>
                  </a:lnTo>
                  <a:lnTo>
                    <a:pt x="1594589" y="369144"/>
                  </a:lnTo>
                  <a:cubicBezTo>
                    <a:pt x="1594589" y="369144"/>
                    <a:pt x="1815671" y="259874"/>
                    <a:pt x="1739436" y="103592"/>
                  </a:cubicBezTo>
                  <a:lnTo>
                    <a:pt x="1735624" y="98509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5A52C234-DC7D-488B-8975-61485991A4A8}"/>
                </a:ext>
              </a:extLst>
            </p:cNvPr>
            <p:cNvSpPr/>
            <p:nvPr/>
          </p:nvSpPr>
          <p:spPr>
            <a:xfrm>
              <a:off x="-18799" y="3949755"/>
              <a:ext cx="1778824" cy="1194353"/>
            </a:xfrm>
            <a:custGeom>
              <a:avLst/>
              <a:gdLst>
                <a:gd name="connsiteX0" fmla="*/ 1753412 w 1778823"/>
                <a:gd name="connsiteY0" fmla="*/ 108839 h 1194352"/>
                <a:gd name="connsiteX1" fmla="*/ 1429412 w 1778823"/>
                <a:gd name="connsiteY1" fmla="*/ 52933 h 1194352"/>
                <a:gd name="connsiteX2" fmla="*/ 12706 w 1778823"/>
                <a:gd name="connsiteY2" fmla="*/ 751757 h 1194352"/>
                <a:gd name="connsiteX3" fmla="*/ 12706 w 1778823"/>
                <a:gd name="connsiteY3" fmla="*/ 793686 h 1194352"/>
                <a:gd name="connsiteX4" fmla="*/ 1445930 w 1778823"/>
                <a:gd name="connsiteY4" fmla="*/ 87239 h 1194352"/>
                <a:gd name="connsiteX5" fmla="*/ 1719106 w 1778823"/>
                <a:gd name="connsiteY5" fmla="*/ 125357 h 1194352"/>
                <a:gd name="connsiteX6" fmla="*/ 1721647 w 1778823"/>
                <a:gd name="connsiteY6" fmla="*/ 131710 h 1194352"/>
                <a:gd name="connsiteX7" fmla="*/ 1585694 w 1778823"/>
                <a:gd name="connsiteY7" fmla="*/ 371851 h 1194352"/>
                <a:gd name="connsiteX8" fmla="*/ 12706 w 1778823"/>
                <a:gd name="connsiteY8" fmla="*/ 1146910 h 1194352"/>
                <a:gd name="connsiteX9" fmla="*/ 12706 w 1778823"/>
                <a:gd name="connsiteY9" fmla="*/ 1188839 h 1194352"/>
                <a:gd name="connsiteX10" fmla="*/ 1603483 w 1778823"/>
                <a:gd name="connsiteY10" fmla="*/ 404886 h 1194352"/>
                <a:gd name="connsiteX11" fmla="*/ 1755953 w 1778823"/>
                <a:gd name="connsiteY11" fmla="*/ 113921 h 1194352"/>
                <a:gd name="connsiteX12" fmla="*/ 1753412 w 1778823"/>
                <a:gd name="connsiteY12" fmla="*/ 108839 h 119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8823" h="1194352">
                  <a:moveTo>
                    <a:pt x="1753412" y="108839"/>
                  </a:moveTo>
                  <a:cubicBezTo>
                    <a:pt x="1752141" y="107569"/>
                    <a:pt x="1665742" y="-62690"/>
                    <a:pt x="1429412" y="52933"/>
                  </a:cubicBezTo>
                  <a:lnTo>
                    <a:pt x="12706" y="751757"/>
                  </a:lnTo>
                  <a:lnTo>
                    <a:pt x="12706" y="793686"/>
                  </a:lnTo>
                  <a:lnTo>
                    <a:pt x="1445930" y="87239"/>
                  </a:lnTo>
                  <a:cubicBezTo>
                    <a:pt x="1646683" y="-11867"/>
                    <a:pt x="1715294" y="120274"/>
                    <a:pt x="1719106" y="125357"/>
                  </a:cubicBezTo>
                  <a:lnTo>
                    <a:pt x="1721647" y="131710"/>
                  </a:lnTo>
                  <a:cubicBezTo>
                    <a:pt x="1788989" y="268933"/>
                    <a:pt x="1594589" y="366769"/>
                    <a:pt x="1585694" y="371851"/>
                  </a:cubicBezTo>
                  <a:lnTo>
                    <a:pt x="12706" y="1146910"/>
                  </a:lnTo>
                  <a:lnTo>
                    <a:pt x="12706" y="1188839"/>
                  </a:lnTo>
                  <a:lnTo>
                    <a:pt x="1603483" y="404886"/>
                  </a:lnTo>
                  <a:cubicBezTo>
                    <a:pt x="1686071" y="364228"/>
                    <a:pt x="1824565" y="251145"/>
                    <a:pt x="1755953" y="113921"/>
                  </a:cubicBezTo>
                  <a:lnTo>
                    <a:pt x="1753412" y="108839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7324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3C229411-48AD-4A50-B02E-041030F1896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45189" y="1"/>
            <a:ext cx="6943003" cy="5934621"/>
          </a:xfrm>
          <a:custGeom>
            <a:avLst/>
            <a:gdLst>
              <a:gd name="connsiteX0" fmla="*/ 6940462 w 6943003"/>
              <a:gd name="connsiteY0" fmla="*/ 0 h 5934621"/>
              <a:gd name="connsiteX1" fmla="*/ 6943003 w 6943003"/>
              <a:gd name="connsiteY1" fmla="*/ 0 h 5934621"/>
              <a:gd name="connsiteX2" fmla="*/ 6943003 w 6943003"/>
              <a:gd name="connsiteY2" fmla="*/ 3562350 h 5934621"/>
              <a:gd name="connsiteX3" fmla="*/ 2564043 w 6943003"/>
              <a:gd name="connsiteY3" fmla="*/ 5721350 h 5934621"/>
              <a:gd name="connsiteX4" fmla="*/ 233592 w 6943003"/>
              <a:gd name="connsiteY4" fmla="*/ 4930141 h 5934621"/>
              <a:gd name="connsiteX5" fmla="*/ 213272 w 6943003"/>
              <a:gd name="connsiteY5" fmla="*/ 4889500 h 5934621"/>
              <a:gd name="connsiteX6" fmla="*/ 1004482 w 6943003"/>
              <a:gd name="connsiteY6" fmla="*/ 2559050 h 5934621"/>
              <a:gd name="connsiteX7" fmla="*/ 2136693 w 6943003"/>
              <a:gd name="connsiteY7" fmla="*/ 2000704 h 5934621"/>
              <a:gd name="connsiteX8" fmla="*/ 2183042 w 6943003"/>
              <a:gd name="connsiteY8" fmla="*/ 2039620 h 5934621"/>
              <a:gd name="connsiteX9" fmla="*/ 2473872 w 6943003"/>
              <a:gd name="connsiteY9" fmla="*/ 2129790 h 5934621"/>
              <a:gd name="connsiteX10" fmla="*/ 2787562 w 6943003"/>
              <a:gd name="connsiteY10" fmla="*/ 2048510 h 59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003" h="5934621">
                <a:moveTo>
                  <a:pt x="6940462" y="0"/>
                </a:moveTo>
                <a:lnTo>
                  <a:pt x="6943003" y="0"/>
                </a:lnTo>
                <a:lnTo>
                  <a:pt x="6943003" y="3562350"/>
                </a:lnTo>
                <a:lnTo>
                  <a:pt x="2564043" y="5721350"/>
                </a:lnTo>
                <a:cubicBezTo>
                  <a:pt x="1003212" y="6490971"/>
                  <a:pt x="233592" y="4930141"/>
                  <a:pt x="233592" y="4930141"/>
                </a:cubicBezTo>
                <a:lnTo>
                  <a:pt x="213272" y="4889500"/>
                </a:lnTo>
                <a:cubicBezTo>
                  <a:pt x="-556348" y="3328670"/>
                  <a:pt x="1004482" y="2559050"/>
                  <a:pt x="1004482" y="2559050"/>
                </a:cubicBezTo>
                <a:lnTo>
                  <a:pt x="2136693" y="2000704"/>
                </a:lnTo>
                <a:lnTo>
                  <a:pt x="2183042" y="2039620"/>
                </a:lnTo>
                <a:cubicBezTo>
                  <a:pt x="2251622" y="2086610"/>
                  <a:pt x="2349412" y="2129790"/>
                  <a:pt x="2473872" y="2129790"/>
                </a:cubicBezTo>
                <a:cubicBezTo>
                  <a:pt x="2564042" y="2129790"/>
                  <a:pt x="2668182" y="2108200"/>
                  <a:pt x="2787562" y="204851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44" y="453050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F9E3EED1-7BB3-4B75-BCA9-1C1223740B3C}"/>
              </a:ext>
            </a:extLst>
          </p:cNvPr>
          <p:cNvSpPr/>
          <p:nvPr/>
        </p:nvSpPr>
        <p:spPr>
          <a:xfrm>
            <a:off x="8704586" y="5422906"/>
            <a:ext cx="736600" cy="736600"/>
          </a:xfrm>
          <a:custGeom>
            <a:avLst/>
            <a:gdLst>
              <a:gd name="connsiteX0" fmla="*/ 372104 w 736600"/>
              <a:gd name="connsiteY0" fmla="*/ 731514 h 736600"/>
              <a:gd name="connsiteX1" fmla="*/ 731514 w 736600"/>
              <a:gd name="connsiteY1" fmla="*/ 372104 h 736600"/>
              <a:gd name="connsiteX2" fmla="*/ 372104 w 736600"/>
              <a:gd name="connsiteY2" fmla="*/ 12694 h 736600"/>
              <a:gd name="connsiteX3" fmla="*/ 12694 w 736600"/>
              <a:gd name="connsiteY3" fmla="*/ 372104 h 736600"/>
              <a:gd name="connsiteX4" fmla="*/ 372104 w 736600"/>
              <a:gd name="connsiteY4" fmla="*/ 731514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00" h="736600">
                <a:moveTo>
                  <a:pt x="372104" y="731514"/>
                </a:moveTo>
                <a:cubicBezTo>
                  <a:pt x="570224" y="731514"/>
                  <a:pt x="731514" y="570224"/>
                  <a:pt x="731514" y="372104"/>
                </a:cubicBezTo>
                <a:cubicBezTo>
                  <a:pt x="731514" y="173984"/>
                  <a:pt x="570224" y="12694"/>
                  <a:pt x="372104" y="12694"/>
                </a:cubicBezTo>
                <a:cubicBezTo>
                  <a:pt x="173984" y="12694"/>
                  <a:pt x="12694" y="173984"/>
                  <a:pt x="12694" y="372104"/>
                </a:cubicBezTo>
                <a:cubicBezTo>
                  <a:pt x="12694" y="570224"/>
                  <a:pt x="173984" y="731514"/>
                  <a:pt x="372104" y="731514"/>
                </a:cubicBezTo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29016A5F-A55B-4605-B66C-5C6E2BF4919F}"/>
              </a:ext>
            </a:extLst>
          </p:cNvPr>
          <p:cNvSpPr/>
          <p:nvPr/>
        </p:nvSpPr>
        <p:spPr>
          <a:xfrm>
            <a:off x="9659429" y="3776986"/>
            <a:ext cx="2540000" cy="2628900"/>
          </a:xfrm>
          <a:custGeom>
            <a:avLst/>
            <a:gdLst>
              <a:gd name="connsiteX0" fmla="*/ 2528761 w 2540000"/>
              <a:gd name="connsiteY0" fmla="*/ 12694 h 2628900"/>
              <a:gd name="connsiteX1" fmla="*/ 487871 w 2540000"/>
              <a:gd name="connsiteY1" fmla="*/ 1018534 h 2628900"/>
              <a:gd name="connsiteX2" fmla="*/ 113221 w 2540000"/>
              <a:gd name="connsiteY2" fmla="*/ 2120894 h 2628900"/>
              <a:gd name="connsiteX3" fmla="*/ 127191 w 2540000"/>
              <a:gd name="connsiteY3" fmla="*/ 2148834 h 2628900"/>
              <a:gd name="connsiteX4" fmla="*/ 1229551 w 2540000"/>
              <a:gd name="connsiteY4" fmla="*/ 2523484 h 2628900"/>
              <a:gd name="connsiteX5" fmla="*/ 2528761 w 2540000"/>
              <a:gd name="connsiteY5" fmla="*/ 1883404 h 2628900"/>
              <a:gd name="connsiteX6" fmla="*/ 2528761 w 2540000"/>
              <a:gd name="connsiteY6" fmla="*/ 12694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0000" h="2628900">
                <a:moveTo>
                  <a:pt x="2528761" y="12694"/>
                </a:moveTo>
                <a:lnTo>
                  <a:pt x="487871" y="1018534"/>
                </a:lnTo>
                <a:cubicBezTo>
                  <a:pt x="487871" y="1018534"/>
                  <a:pt x="-249999" y="1383024"/>
                  <a:pt x="113221" y="2120894"/>
                </a:cubicBezTo>
                <a:lnTo>
                  <a:pt x="127191" y="2148834"/>
                </a:lnTo>
                <a:cubicBezTo>
                  <a:pt x="127191" y="2148834"/>
                  <a:pt x="491681" y="2886705"/>
                  <a:pt x="1229551" y="2523484"/>
                </a:cubicBezTo>
                <a:lnTo>
                  <a:pt x="2528761" y="1883404"/>
                </a:lnTo>
                <a:lnTo>
                  <a:pt x="2528761" y="12694"/>
                </a:lnTo>
                <a:close/>
              </a:path>
            </a:pathLst>
          </a:custGeom>
          <a:solidFill>
            <a:schemeClr val="accent3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xmlns="" id="{9DBE4B29-4897-4A3A-B883-A887BCDA37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4420" y="3955665"/>
            <a:ext cx="4367531" cy="524711"/>
          </a:xfrm>
        </p:spPr>
        <p:txBody>
          <a:bodyPr>
            <a:noAutofit/>
          </a:bodyPr>
          <a:lstStyle>
            <a:lvl1pPr marL="0" indent="0" algn="l">
              <a:buNone/>
              <a:defRPr sz="2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August Bergqvist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xmlns="" id="{0EF4532A-9AB5-4545-A83D-BD0E396357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420" y="4633361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Phone: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xmlns="" id="{D579A1F5-9180-47FE-A31B-4E37384383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420" y="4892976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678 555-0128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xmlns="" id="{71BBF4E8-67FF-4A65-9EC1-AE832CEBE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4420" y="5334299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Email: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xmlns="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4420" y="5593914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BERGQVIST@EXAMPLE.COM</a:t>
            </a:r>
          </a:p>
        </p:txBody>
      </p:sp>
      <p:sp>
        <p:nvSpPr>
          <p:cNvPr id="3" name="Graphic 23">
            <a:extLst>
              <a:ext uri="{FF2B5EF4-FFF2-40B4-BE49-F238E27FC236}">
                <a16:creationId xmlns:a16="http://schemas.microsoft.com/office/drawing/2014/main" xmlns="" id="{7E62A657-0B76-4081-A698-3C47F1AFC78E}"/>
              </a:ext>
            </a:extLst>
          </p:cNvPr>
          <p:cNvSpPr/>
          <p:nvPr/>
        </p:nvSpPr>
        <p:spPr>
          <a:xfrm>
            <a:off x="900978" y="1561556"/>
            <a:ext cx="2973890" cy="165305"/>
          </a:xfrm>
          <a:custGeom>
            <a:avLst/>
            <a:gdLst>
              <a:gd name="connsiteX0" fmla="*/ 2914974 w 2973890"/>
              <a:gd name="connsiteY0" fmla="*/ 159367 h 165304"/>
              <a:gd name="connsiteX1" fmla="*/ 70199 w 2973890"/>
              <a:gd name="connsiteY1" fmla="*/ 159367 h 165304"/>
              <a:gd name="connsiteX2" fmla="*/ 8816 w 2973890"/>
              <a:gd name="connsiteY2" fmla="*/ 84344 h 165304"/>
              <a:gd name="connsiteX3" fmla="*/ 8816 w 2973890"/>
              <a:gd name="connsiteY3" fmla="*/ 84344 h 165304"/>
              <a:gd name="connsiteX4" fmla="*/ 70199 w 2973890"/>
              <a:gd name="connsiteY4" fmla="*/ 10593 h 165304"/>
              <a:gd name="connsiteX5" fmla="*/ 2913916 w 2973890"/>
              <a:gd name="connsiteY5" fmla="*/ 10593 h 165304"/>
              <a:gd name="connsiteX6" fmla="*/ 2975298 w 2973890"/>
              <a:gd name="connsiteY6" fmla="*/ 84344 h 165304"/>
              <a:gd name="connsiteX7" fmla="*/ 2975298 w 2973890"/>
              <a:gd name="connsiteY7" fmla="*/ 84344 h 165304"/>
              <a:gd name="connsiteX8" fmla="*/ 2914974 w 2973890"/>
              <a:gd name="connsiteY8" fmla="*/ 159367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890" h="165304">
                <a:moveTo>
                  <a:pt x="2914974" y="159367"/>
                </a:moveTo>
                <a:lnTo>
                  <a:pt x="70199" y="159367"/>
                </a:lnTo>
                <a:cubicBezTo>
                  <a:pt x="36333" y="159367"/>
                  <a:pt x="8816" y="125034"/>
                  <a:pt x="8816" y="84344"/>
                </a:cubicBezTo>
                <a:lnTo>
                  <a:pt x="8816" y="84344"/>
                </a:lnTo>
                <a:cubicBezTo>
                  <a:pt x="8816" y="43654"/>
                  <a:pt x="36333" y="10593"/>
                  <a:pt x="70199" y="10593"/>
                </a:cubicBezTo>
                <a:lnTo>
                  <a:pt x="2913916" y="10593"/>
                </a:lnTo>
                <a:cubicBezTo>
                  <a:pt x="2947782" y="10593"/>
                  <a:pt x="2975298" y="43654"/>
                  <a:pt x="2975298" y="84344"/>
                </a:cubicBezTo>
                <a:lnTo>
                  <a:pt x="2975298" y="84344"/>
                </a:lnTo>
                <a:cubicBezTo>
                  <a:pt x="2976357" y="125034"/>
                  <a:pt x="2948840" y="159367"/>
                  <a:pt x="2914974" y="15936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5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C51D0359-A547-4B21-8850-06B9F1CDF9CE}"/>
              </a:ext>
            </a:extLst>
          </p:cNvPr>
          <p:cNvSpPr/>
          <p:nvPr userDrawn="1"/>
        </p:nvSpPr>
        <p:spPr>
          <a:xfrm>
            <a:off x="7172412" y="-12694"/>
            <a:ext cx="4978400" cy="2133600"/>
          </a:xfrm>
          <a:custGeom>
            <a:avLst/>
            <a:gdLst>
              <a:gd name="connsiteX0" fmla="*/ 2517688 w 4978400"/>
              <a:gd name="connsiteY0" fmla="*/ 12694 h 2133600"/>
              <a:gd name="connsiteX1" fmla="*/ 371388 w 4978400"/>
              <a:gd name="connsiteY1" fmla="*/ 1070604 h 2133600"/>
              <a:gd name="connsiteX2" fmla="*/ 72938 w 4978400"/>
              <a:gd name="connsiteY2" fmla="*/ 1812284 h 2133600"/>
              <a:gd name="connsiteX3" fmla="*/ 81828 w 4978400"/>
              <a:gd name="connsiteY3" fmla="*/ 1830064 h 2133600"/>
              <a:gd name="connsiteX4" fmla="*/ 851448 w 4978400"/>
              <a:gd name="connsiteY4" fmla="*/ 2044694 h 2133600"/>
              <a:gd name="connsiteX5" fmla="*/ 4970058 w 4978400"/>
              <a:gd name="connsiteY5" fmla="*/ 12694 h 2133600"/>
              <a:gd name="connsiteX6" fmla="*/ 2517688 w 4978400"/>
              <a:gd name="connsiteY6" fmla="*/ 12694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400" h="2133600">
                <a:moveTo>
                  <a:pt x="2517688" y="12694"/>
                </a:moveTo>
                <a:lnTo>
                  <a:pt x="371388" y="1070604"/>
                </a:lnTo>
                <a:cubicBezTo>
                  <a:pt x="371388" y="1070604"/>
                  <a:pt x="-163282" y="1334764"/>
                  <a:pt x="72938" y="1812284"/>
                </a:cubicBezTo>
                <a:lnTo>
                  <a:pt x="81828" y="1830064"/>
                </a:lnTo>
                <a:cubicBezTo>
                  <a:pt x="81828" y="1830064"/>
                  <a:pt x="316778" y="2307584"/>
                  <a:pt x="851448" y="2044694"/>
                </a:cubicBezTo>
                <a:lnTo>
                  <a:pt x="4970058" y="12694"/>
                </a:lnTo>
                <a:lnTo>
                  <a:pt x="2517688" y="12694"/>
                </a:lnTo>
                <a:close/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37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   </a:t>
            </a:r>
            <a:endParaRPr lang="ru-RU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0" name="Graphic 37">
            <a:extLst>
              <a:ext uri="{FF2B5EF4-FFF2-40B4-BE49-F238E27FC236}">
                <a16:creationId xmlns:a16="http://schemas.microsoft.com/office/drawing/2014/main" xmlns="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Graphic 36">
            <a:extLst>
              <a:ext uri="{FF2B5EF4-FFF2-40B4-BE49-F238E27FC236}">
                <a16:creationId xmlns:a16="http://schemas.microsoft.com/office/drawing/2014/main" xmlns="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xmlns="" id="{4BCD5243-C973-44F2-88E8-A4A6E3387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588" y="3429000"/>
            <a:ext cx="3629300" cy="94619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b="1" i="0"/>
            </a:lvl1pPr>
          </a:lstStyle>
          <a:p>
            <a:pPr marL="228600" lvl="0" indent="-228600"/>
            <a:r>
              <a:rPr lang="ru-RU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40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xmlns="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xmlns="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xmlns="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7EF9C60-0FED-4965-A9BC-CE69886A3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MM.DD.20XX</a:t>
            </a:r>
            <a:endParaRPr lang="ru-R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39F2410-4015-48DB-BB4D-B5944D8C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C44F5F26-1B35-405A-AD75-5DFF48CF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34448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xmlns="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xmlns="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xmlns="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="" id="{D7B996D2-06BA-413A-BDEE-428A188D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xmlns="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012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xmlns="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xmlns="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xmlns="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xmlns="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xmlns="" id="{24B91177-A100-491C-B5EF-BC77E2E33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5624"/>
            <a:ext cx="5157787" cy="421084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xmlns="" id="{B6758D2F-C9AC-4514-B48E-2863E8DDE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23458"/>
            <a:ext cx="5157787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xmlns="" id="{633C3A9F-17E4-45DF-8DB7-7A55846AA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417908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xmlns="" id="{C19AB308-7C32-46C9-B8DB-AA96B7ED0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23458"/>
            <a:ext cx="5183188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384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xmlns="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xmlns="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xmlns="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xmlns="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xmlns="" id="{CD5AE8A8-E027-4529-A5B7-4D355C71E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8538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xmlns="" id="{FB3E4803-F2CA-4138-9997-6108BFDFE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8110" y="1825624"/>
            <a:ext cx="5181600" cy="392924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67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xmlns="" id="{8E328517-DD21-40E0-B948-B25B366BD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xmlns="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xmlns="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xmlns="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02305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xmlns="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xmlns="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xmlns="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xmlns="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A28A6791-A2CB-40CE-AEF5-A729106D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653212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5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xmlns="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xmlns="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xmlns="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8" name="Graphic 19">
            <a:extLst>
              <a:ext uri="{FF2B5EF4-FFF2-40B4-BE49-F238E27FC236}">
                <a16:creationId xmlns:a16="http://schemas.microsoft.com/office/drawing/2014/main" xmlns="" id="{436C4D92-1746-4D54-8232-468DFF66CF79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xmlns="" id="{E77FD51D-3B1F-4D51-8A61-6CF822277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64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xmlns="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xmlns="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xmlns="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41415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58168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MM.DD.20XX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358" y="5816819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290" y="5816819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60" r:id="rId4"/>
    <p:sldLayoutId id="2147483651" r:id="rId5"/>
    <p:sldLayoutId id="2147483661" r:id="rId6"/>
    <p:sldLayoutId id="2147483662" r:id="rId7"/>
    <p:sldLayoutId id="2147483652" r:id="rId8"/>
    <p:sldLayoutId id="2147483663" r:id="rId9"/>
    <p:sldLayoutId id="2147483665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3" r:id="rId16"/>
    <p:sldLayoutId id="2147483674" r:id="rId17"/>
    <p:sldLayoutId id="2147483664" r:id="rId18"/>
    <p:sldLayoutId id="2147483672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mecaremag.com/september-2019/evolving-role-specialty-pharmacy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64C9CC-E38A-467A-8F1C-459375F5E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9" y="1714923"/>
            <a:ext cx="6516210" cy="1446294"/>
          </a:xfrm>
        </p:spPr>
        <p:txBody>
          <a:bodyPr/>
          <a:lstStyle/>
          <a:p>
            <a:r>
              <a:rPr lang="ru-RU" sz="2400" dirty="0" err="1"/>
              <a:t>Становлення</a:t>
            </a:r>
            <a:r>
              <a:rPr lang="ru-RU" sz="2400" dirty="0"/>
              <a:t> </a:t>
            </a:r>
            <a:r>
              <a:rPr lang="ru-RU" sz="2400" dirty="0" err="1"/>
              <a:t>фармації</a:t>
            </a:r>
            <a:r>
              <a:rPr lang="ru-RU" sz="2400" dirty="0"/>
              <a:t> в </a:t>
            </a:r>
            <a:r>
              <a:rPr lang="ru-RU" sz="2400" dirty="0" err="1"/>
              <a:t>Україні</a:t>
            </a:r>
            <a:r>
              <a:rPr lang="ru-RU" sz="2400" dirty="0"/>
              <a:t> у </a:t>
            </a:r>
            <a:r>
              <a:rPr lang="ru-RU" sz="2400" dirty="0" err="1"/>
              <a:t>часи</a:t>
            </a:r>
            <a:r>
              <a:rPr lang="ru-RU" sz="2400" dirty="0"/>
              <a:t> </a:t>
            </a:r>
            <a:r>
              <a:rPr lang="ru-RU" sz="2400" dirty="0" err="1"/>
              <a:t>незалежності</a:t>
            </a:r>
            <a:r>
              <a:rPr lang="ru-RU" sz="2400" dirty="0"/>
              <a:t/>
            </a:r>
            <a:br>
              <a:rPr lang="ru-RU" sz="2400" dirty="0"/>
            </a:br>
            <a:endParaRPr lang="en-US" sz="320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xmlns="" id="{A93ACF4C-E9B0-426E-B719-A441974AD9C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7499" r="7499"/>
          <a:stretch/>
        </p:blipFill>
        <p:spPr>
          <a:xfrm>
            <a:off x="4614953" y="0"/>
            <a:ext cx="7585924" cy="5949573"/>
          </a:xfrm>
        </p:spPr>
      </p:pic>
    </p:spTree>
    <p:extLst>
      <p:ext uri="{BB962C8B-B14F-4D97-AF65-F5344CB8AC3E}">
        <p14:creationId xmlns:p14="http://schemas.microsoft.com/office/powerpoint/2010/main" val="165001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0BB57AC0-76D2-D687-10F2-2DAFBED1E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2</a:t>
            </a:fld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3316B8C-04F2-E031-5F79-0689B26F7380}"/>
              </a:ext>
            </a:extLst>
          </p:cNvPr>
          <p:cNvSpPr txBox="1"/>
          <p:nvPr/>
        </p:nvSpPr>
        <p:spPr>
          <a:xfrm>
            <a:off x="207886" y="218294"/>
            <a:ext cx="1009909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Кардинальні політико-соціальні та економічні зміни, що відбулися в колишньому СРСР на початку 90-х років, призвели не лише до погіршен­ня лікарського забезпечення населення України, але і прискорили справ­жню кризу фармацевтичної галузі. Це сталося внаслідок порушення еко­номічних </a:t>
            </a:r>
            <a:r>
              <a:rPr lang="uk-UA" dirty="0" err="1"/>
              <a:t>зв'язків</a:t>
            </a:r>
            <a:r>
              <a:rPr lang="uk-UA" dirty="0"/>
              <a:t> з підприємствами, що розташовані переважно поза межами України; суттєво зменшились обсяги поставок готових медика­ментів і сировини для вітчизняної фармацевтичної промисловості. Виник­ла гостра потреба у збільшенні обсягів та збуту медикаментів власного виробництва.</a:t>
            </a:r>
            <a:endParaRPr lang="ru-U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25C962C-D28F-528F-18C2-3658FF400140}"/>
              </a:ext>
            </a:extLst>
          </p:cNvPr>
          <p:cNvSpPr txBox="1"/>
          <p:nvPr/>
        </p:nvSpPr>
        <p:spPr>
          <a:xfrm>
            <a:off x="207886" y="2274838"/>
            <a:ext cx="60989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Негативні зміни соціально-економічного характеру, дефіцит </a:t>
            </a:r>
            <a:r>
              <a:rPr lang="uk-UA" dirty="0" err="1"/>
              <a:t>жит­тєво</a:t>
            </a:r>
            <a:r>
              <a:rPr lang="uk-UA" dirty="0"/>
              <a:t> необхідних лікарських препаратів, різке підвищення цін на ліки зумовили високий рівень захворюваності населення України на серце­во-судинні, онкологічні, венеричні хвороби, туберкульоз. Намітилась тенденція скорочення зростання населення, коли рівень народжува­ності не забезпечує відтворення покоління.</a:t>
            </a:r>
            <a:endParaRPr lang="ru-U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C239142-808F-C245-5FA3-1EF95FA5C40E}"/>
              </a:ext>
            </a:extLst>
          </p:cNvPr>
          <p:cNvSpPr txBox="1"/>
          <p:nvPr/>
        </p:nvSpPr>
        <p:spPr>
          <a:xfrm>
            <a:off x="207886" y="4689135"/>
            <a:ext cx="60989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Вирішення таких глобальних загальнодержавних проблем можливе лише за умов економічного зростання України як держави та формуван­ня її нової національної системи медикаментозного забезпечення насе­лення і розвитку фармацевтичної промисловості відповідно до вимог законів ринку.</a:t>
            </a:r>
            <a:endParaRPr lang="ru-UA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9AD7BC7D-D575-7F31-0F92-E769AB857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109" y="2005692"/>
            <a:ext cx="5595891" cy="372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12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7C4397E-FC5D-910A-9925-1FFD37AF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3</a:t>
            </a:fld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A2384A3-B86C-1DEE-0898-3E66BC28851E}"/>
              </a:ext>
            </a:extLst>
          </p:cNvPr>
          <p:cNvSpPr txBox="1"/>
          <p:nvPr/>
        </p:nvSpPr>
        <p:spPr>
          <a:xfrm>
            <a:off x="226381" y="232545"/>
            <a:ext cx="10018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Першими кроками </a:t>
            </a:r>
            <a:r>
              <a:rPr lang="ru-RU" dirty="0" err="1"/>
              <a:t>незалежної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напрямку</a:t>
            </a:r>
            <a:r>
              <a:rPr lang="ru-RU" dirty="0"/>
              <a:t> на почат­ку 90-х </a:t>
            </a:r>
            <a:r>
              <a:rPr lang="ru-RU" dirty="0" err="1"/>
              <a:t>pp</a:t>
            </a:r>
            <a:r>
              <a:rPr lang="ru-RU" dirty="0"/>
              <a:t>. стало </a:t>
            </a:r>
            <a:r>
              <a:rPr lang="ru-RU" dirty="0" err="1"/>
              <a:t>народження</a:t>
            </a:r>
            <a:r>
              <a:rPr lang="ru-RU" dirty="0"/>
              <a:t> </a:t>
            </a:r>
            <a:r>
              <a:rPr lang="ru-RU" b="1" dirty="0" err="1">
                <a:solidFill>
                  <a:srgbClr val="BC7FBB"/>
                </a:solidFill>
              </a:rPr>
              <a:t>національної</a:t>
            </a:r>
            <a:r>
              <a:rPr lang="ru-RU" b="1" dirty="0">
                <a:solidFill>
                  <a:srgbClr val="BC7FBB"/>
                </a:solidFill>
              </a:rPr>
              <a:t> </a:t>
            </a:r>
            <a:r>
              <a:rPr lang="ru-RU" b="1" dirty="0" err="1">
                <a:solidFill>
                  <a:srgbClr val="BC7FBB"/>
                </a:solidFill>
              </a:rPr>
              <a:t>системи</a:t>
            </a:r>
            <a:r>
              <a:rPr lang="ru-RU" b="1" dirty="0">
                <a:solidFill>
                  <a:srgbClr val="BC7FBB"/>
                </a:solidFill>
              </a:rPr>
              <a:t> </a:t>
            </a:r>
            <a:r>
              <a:rPr lang="ru-RU" b="1" dirty="0" err="1">
                <a:solidFill>
                  <a:srgbClr val="BC7FBB"/>
                </a:solidFill>
              </a:rPr>
              <a:t>закладів</a:t>
            </a:r>
            <a:r>
              <a:rPr lang="ru-RU" dirty="0"/>
              <a:t>, </a:t>
            </a:r>
            <a:r>
              <a:rPr lang="ru-RU" dirty="0" err="1"/>
              <a:t>покликаних</a:t>
            </a:r>
            <a:r>
              <a:rPr lang="ru-RU" dirty="0"/>
              <a:t> </a:t>
            </a:r>
            <a:r>
              <a:rPr lang="ru-RU" dirty="0" err="1"/>
              <a:t>регламентувати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, </a:t>
            </a:r>
            <a:r>
              <a:rPr lang="ru-RU" dirty="0" err="1"/>
              <a:t>аналіз</a:t>
            </a:r>
            <a:r>
              <a:rPr lang="ru-RU" dirty="0"/>
              <a:t>,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впровадження</a:t>
            </a:r>
            <a:r>
              <a:rPr lang="ru-RU" dirty="0"/>
              <a:t> в </a:t>
            </a:r>
            <a:r>
              <a:rPr lang="ru-RU" dirty="0" err="1"/>
              <a:t>медич­ну</a:t>
            </a:r>
            <a:r>
              <a:rPr lang="ru-RU" dirty="0"/>
              <a:t> практику та </a:t>
            </a:r>
            <a:r>
              <a:rPr lang="ru-RU" dirty="0" err="1"/>
              <a:t>виробництво</a:t>
            </a:r>
            <a:r>
              <a:rPr lang="ru-RU" dirty="0"/>
              <a:t>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.</a:t>
            </a:r>
            <a:endParaRPr lang="ru-U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43C3B0A-B6AB-6D95-7D47-A1C3F1A425F8}"/>
              </a:ext>
            </a:extLst>
          </p:cNvPr>
          <p:cNvSpPr txBox="1"/>
          <p:nvPr/>
        </p:nvSpPr>
        <p:spPr>
          <a:xfrm>
            <a:off x="226380" y="1432874"/>
            <a:ext cx="102936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Були створені національні Фармакологічний та Фармакопейний комітети як гаранти якості вітчизняних та імпортних лікарських засобів, що надходять до фармацевтичного ринку України, Комітет з контролю за наркотиками, Комітет з питань імунобіологічних препаратів. Дер­жавна інспекція з контролю якості ліків, Бюро реєстрації лікарських засобів тощо.</a:t>
            </a:r>
            <a:endParaRPr lang="ru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8DA3098-AF25-3A14-E0FB-59A4E83E74FD}"/>
              </a:ext>
            </a:extLst>
          </p:cNvPr>
          <p:cNvSpPr txBox="1"/>
          <p:nvPr/>
        </p:nvSpPr>
        <p:spPr>
          <a:xfrm>
            <a:off x="226378" y="2633203"/>
            <a:ext cx="116608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З проголошенням незалежності України у 1991 </a:t>
            </a:r>
            <a:r>
              <a:rPr lang="en-US" dirty="0"/>
              <a:t>p. </a:t>
            </a:r>
            <a:r>
              <a:rPr lang="uk-UA" dirty="0"/>
              <a:t>значних змін заз­нала форма власності фармацевтичних підприємств та аптечних закладів. Створено багато недержавних фармацевтичних фірм, централізоване за­безпечення ліками населення змінилось на децентралізоване шляхом прямого постачання ліків від виробників до аптечних закладів.</a:t>
            </a:r>
            <a:endParaRPr lang="ru-U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8551684-E543-70CA-3D49-9F14A05E807A}"/>
              </a:ext>
            </a:extLst>
          </p:cNvPr>
          <p:cNvSpPr txBox="1"/>
          <p:nvPr/>
        </p:nvSpPr>
        <p:spPr>
          <a:xfrm>
            <a:off x="226377" y="3833532"/>
            <a:ext cx="112391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За період переходу до ринкової економіки фармацевтичній промис­ловості вдалось не лише зупинити падіння виробництва, але й поступово розширити номенклатуру, обсяги випуску і реалізації лікарських засобів, </a:t>
            </a:r>
            <a:r>
              <a:rPr lang="uk-UA" dirty="0" err="1"/>
              <a:t>довівши</a:t>
            </a:r>
            <a:r>
              <a:rPr lang="uk-UA" dirty="0"/>
              <a:t> конкурентоспроможність своєї продукції на ринку, де панує засилля імпортних препаратів. Лише за 6 місяців 1998 </a:t>
            </a:r>
            <a:r>
              <a:rPr lang="en-US" dirty="0"/>
              <a:t>p. </a:t>
            </a:r>
            <a:r>
              <a:rPr lang="uk-UA" dirty="0"/>
              <a:t>в Україні було вироблено лікарських засобів на 4 % більше, ніж за відповідний період 1990 </a:t>
            </a:r>
            <a:r>
              <a:rPr lang="en-US" dirty="0"/>
              <a:t>p. </a:t>
            </a:r>
            <a:r>
              <a:rPr lang="uk-UA" dirty="0"/>
              <a:t>Значною мірою досягнуті результати є наслідком перегляду і розширення номенклатури продукції, що випускається, за рахунок інтен­сивного впровадження нових лікарських засобів. За останні роки їх пе­релік зріс більше ніж на 400 найменувань. Аналіз динаміки і виробництва основних видів продукції хіміко-фармацевтичної промисловості з 1991 </a:t>
            </a:r>
            <a:r>
              <a:rPr lang="en-US" dirty="0"/>
              <a:t>p. </a:t>
            </a:r>
            <a:r>
              <a:rPr lang="uk-UA" dirty="0"/>
              <a:t>свідчить про поступове, починаючи з 1994 </a:t>
            </a:r>
            <a:r>
              <a:rPr lang="en-US" dirty="0"/>
              <a:t>p., </a:t>
            </a:r>
            <a:r>
              <a:rPr lang="uk-UA" dirty="0"/>
              <a:t>збільшення виробництва готових лікарських засобів, зокрема </a:t>
            </a:r>
            <a:r>
              <a:rPr lang="uk-UA" dirty="0" err="1"/>
              <a:t>ампульних</a:t>
            </a:r>
            <a:r>
              <a:rPr lang="uk-UA" dirty="0"/>
              <a:t> форм.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007454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E38E987-0486-8C75-B839-8BB46DCD2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4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6CF4830-80DB-8E92-932F-2EEC3AD75BFA}"/>
              </a:ext>
            </a:extLst>
          </p:cNvPr>
          <p:cNvSpPr txBox="1"/>
          <p:nvPr/>
        </p:nvSpPr>
        <p:spPr>
          <a:xfrm>
            <a:off x="369903" y="786504"/>
            <a:ext cx="102581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Сьогодні на фармацевтичному ринку України активно працюють вітчизняні виробники: </a:t>
            </a:r>
            <a:r>
              <a:rPr lang="en-US" dirty="0"/>
              <a:t>AT "</a:t>
            </a:r>
            <a:r>
              <a:rPr lang="uk-UA" dirty="0" err="1"/>
              <a:t>фф</a:t>
            </a:r>
            <a:r>
              <a:rPr lang="uk-UA" dirty="0"/>
              <a:t> "Дарниця", </a:t>
            </a:r>
            <a:r>
              <a:rPr lang="en-US" dirty="0"/>
              <a:t>AT "</a:t>
            </a:r>
            <a:r>
              <a:rPr lang="uk-UA" dirty="0" err="1"/>
              <a:t>Київмедпрепарат</a:t>
            </a:r>
            <a:r>
              <a:rPr lang="uk-UA" dirty="0"/>
              <a:t>", </a:t>
            </a:r>
            <a:r>
              <a:rPr lang="en-US" dirty="0"/>
              <a:t>AT "</a:t>
            </a:r>
            <a:r>
              <a:rPr lang="uk-UA" dirty="0" err="1"/>
              <a:t>Фармак</a:t>
            </a:r>
            <a:r>
              <a:rPr lang="uk-UA" dirty="0"/>
              <a:t>", </a:t>
            </a:r>
            <a:r>
              <a:rPr lang="en-US" dirty="0"/>
              <a:t>AT "</a:t>
            </a:r>
            <a:r>
              <a:rPr lang="uk-UA" dirty="0"/>
              <a:t>Борщагівський ФЗ", </a:t>
            </a:r>
            <a:r>
              <a:rPr lang="en-US" dirty="0"/>
              <a:t>AT </a:t>
            </a:r>
            <a:r>
              <a:rPr lang="uk-UA" dirty="0"/>
              <a:t>ФФ "Здоров'я", </a:t>
            </a:r>
            <a:r>
              <a:rPr lang="en-US" dirty="0"/>
              <a:t>AT "</a:t>
            </a:r>
            <a:r>
              <a:rPr lang="uk-UA" dirty="0"/>
              <a:t>Галич-</a:t>
            </a:r>
            <a:r>
              <a:rPr lang="uk-UA" dirty="0" err="1"/>
              <a:t>фарм</a:t>
            </a:r>
            <a:r>
              <a:rPr lang="uk-UA" dirty="0"/>
              <a:t>" та ін. </a:t>
            </a:r>
          </a:p>
          <a:p>
            <a:r>
              <a:rPr lang="uk-UA" dirty="0"/>
              <a:t>Проте в останні роки </a:t>
            </a:r>
            <a:r>
              <a:rPr lang="uk-UA" dirty="0" err="1"/>
              <a:t>інтенсивно</a:t>
            </a:r>
            <a:r>
              <a:rPr lang="uk-UA" dirty="0"/>
              <a:t> зростає обсяг імпорту препаратів іноземних фірм, частка яких сягнула 72 % обсягу ринку.</a:t>
            </a:r>
            <a:endParaRPr lang="ru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7555F72-67C2-DC88-7B1E-E77EDCB670D7}"/>
              </a:ext>
            </a:extLst>
          </p:cNvPr>
          <p:cNvSpPr txBox="1"/>
          <p:nvPr/>
        </p:nvSpPr>
        <p:spPr>
          <a:xfrm>
            <a:off x="369903" y="2400499"/>
            <a:ext cx="1145219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Забезпечення належної якості лікарських засобів суттєво залежить від правильної організації контролю, його дієвості та ефективності, а також від рівня вимог, закладених у нормативно-технічну документацію, від використаних методів аналізу.</a:t>
            </a:r>
          </a:p>
          <a:p>
            <a:endParaRPr lang="uk-UA" dirty="0"/>
          </a:p>
          <a:p>
            <a:r>
              <a:rPr lang="uk-UA" dirty="0"/>
              <a:t>В Україні вже зроблено значні кроки в цьому напрямку. Такі як створення "Закону про лікарські засобі", введення реєстрації ліків, ліцен­зування імпортної продукції, створення лабораторій з контролю якості ліків, стандартизації та сертифікації фармацевтичної продукції, розробка планів впровадження стандартів належної практики виробництва.</a:t>
            </a:r>
          </a:p>
          <a:p>
            <a:endParaRPr lang="uk-UA" dirty="0"/>
          </a:p>
          <a:p>
            <a:r>
              <a:rPr lang="uk-UA" dirty="0"/>
              <a:t>Наказом Президента від 01.02.99 № 109/99 було створено єдину національну структуру — Національне агентство з контролю за якістю і безпекою продуктів харчування, лікарських засобів і виробів медичного призначення (НАК України).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32404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592E5F5-F475-D1C7-E70C-6C1062C67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5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9DD5B0D-371E-9CF0-A107-B09185248D8B}"/>
              </a:ext>
            </a:extLst>
          </p:cNvPr>
          <p:cNvSpPr txBox="1"/>
          <p:nvPr/>
        </p:nvSpPr>
        <p:spPr>
          <a:xfrm>
            <a:off x="239697" y="234219"/>
            <a:ext cx="99074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Найважливіша роль в системі контролю якості лікарських засобів належить національному Фармакопейному комітету, який, починаючи з 1993 </a:t>
            </a:r>
            <a:r>
              <a:rPr lang="en-US" dirty="0"/>
              <a:t>p., </a:t>
            </a:r>
            <a:r>
              <a:rPr lang="uk-UA" dirty="0"/>
              <a:t>очолює роботу зі стандартизації лікарської продукції.</a:t>
            </a:r>
          </a:p>
          <a:p>
            <a:endParaRPr lang="uk-UA" dirty="0"/>
          </a:p>
          <a:p>
            <a:r>
              <a:rPr lang="uk-UA" dirty="0"/>
              <a:t>Фармакопейному комітету України доведеться вирішити важливу проблему — створення </a:t>
            </a:r>
            <a:r>
              <a:rPr lang="uk-UA" b="1" dirty="0">
                <a:solidFill>
                  <a:srgbClr val="BC7FBB"/>
                </a:solidFill>
              </a:rPr>
              <a:t>Національної фармакопеї</a:t>
            </a:r>
            <a:r>
              <a:rPr lang="uk-UA" dirty="0"/>
              <a:t>, до роботи над якою залучені колективи науково-дослідних закладів, а також фірм — вироб­ників ліків. Ще не до кінця вирішене питання фінансування цієї діяль­ності, оскільки вона потребує великих фінансових витрат. Проте робота повинна бути завершена до кінця 2000 </a:t>
            </a:r>
            <a:r>
              <a:rPr lang="en-US" dirty="0"/>
              <a:t>p., </a:t>
            </a:r>
            <a:r>
              <a:rPr lang="uk-UA" dirty="0"/>
              <a:t>тому що своя Національна фармакопея потрібна Україні не лише з патріотичних, але й з еконо­мічних міркувань — її поява дозволить українським виробникам лікар­ських препаратів освоїти нові значні за обсягом фармацевтичні ринки, насамперед країн Східної та Центральної Європи.</a:t>
            </a:r>
            <a:endParaRPr lang="ru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C18E7AA-6A36-5224-F843-8748B1704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08" y="3731478"/>
            <a:ext cx="2169227" cy="2892303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610B5BD-8528-DC25-9151-E5FB5F2A1706}"/>
              </a:ext>
            </a:extLst>
          </p:cNvPr>
          <p:cNvSpPr txBox="1"/>
          <p:nvPr/>
        </p:nvSpPr>
        <p:spPr>
          <a:xfrm>
            <a:off x="2833544" y="3900356"/>
            <a:ext cx="780660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/>
              <a:t>Наказом Держкоммедбіопрому від 27.02.97 № 27 "Про створення Державної фармакопеї України і визнання інших фармакопей" перед­бачено, що загальні статті і монографії, які створюються, повинні ба­зуватись на відповідних статтях останніх видань фармакопей ЄС, Велико­британії, США, Японії. Провідне місце в цьому ряду відводиться Європейській фармакопеї, яка є одним з механізмів функціонування інтегрованої системи контролю за якістю лікарських препаратів. Сьо­годні Україна має статус спостерігача в Європейській фармакопейної комісії, шо дозволяє відповідним вітчизняним структурам вирішувати питання гармонізації своєї нормативно-технічної бази в галузі стандар­тизації лікарських засобів з вимогами ЄС.</a:t>
            </a:r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270432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493883A-85C4-D3AB-2E3E-95B081241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6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D01D8E1-65AA-AA37-C62D-D9C48126322C}"/>
              </a:ext>
            </a:extLst>
          </p:cNvPr>
          <p:cNvSpPr txBox="1"/>
          <p:nvPr/>
        </p:nvSpPr>
        <p:spPr>
          <a:xfrm>
            <a:off x="181992" y="555619"/>
            <a:ext cx="102581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За часів Радянського Союзу фармацевтичній освіті не приділялось належної уваги. Існувало лише шість фармацевтичних вищих навчаль­них закладів. В основному підготовка провізорів здійснювалась на фар­мацевтичних факультетах медичних інститутів. Матеріальне забезпечення фармацевтичних факультетів було дуже поганим, оскільки основна увага приділялась підготовці лікарів. Потреби всієї галузі задовольнялись фахів­цями лише однієї спеціальності.</a:t>
            </a:r>
            <a:endParaRPr lang="ru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664CF8E-86C5-7227-B5DE-6D9976BCF4EB}"/>
              </a:ext>
            </a:extLst>
          </p:cNvPr>
          <p:cNvSpPr txBox="1"/>
          <p:nvPr/>
        </p:nvSpPr>
        <p:spPr>
          <a:xfrm>
            <a:off x="181992" y="2547916"/>
            <a:ext cx="119093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В аптеці, на фармацевтичному підприємстві, у лікарні працювали фахівці з однаковою підготовкою.</a:t>
            </a:r>
          </a:p>
          <a:p>
            <a:r>
              <a:rPr lang="uk-UA" dirty="0"/>
              <a:t>Існували певні центри підготовки провізорів, наслідком чого був нерівномірний розподіл трудових ресурсів. У деяких областях кількість провізорів значно перевищувала потреби галузі, в інших — не вистачало навіть середнього фармацевтичного персоналу.</a:t>
            </a:r>
            <a:endParaRPr lang="ru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5B0B288-1EA2-263A-819B-EE4838EC8994}"/>
              </a:ext>
            </a:extLst>
          </p:cNvPr>
          <p:cNvSpPr txBox="1"/>
          <p:nvPr/>
        </p:nvSpPr>
        <p:spPr>
          <a:xfrm>
            <a:off x="217503" y="3986216"/>
            <a:ext cx="118383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Розпад Радянського Союзу, економічний розлад у перші роки неза­лежності України негативно позначились на розвитку фармацевтичної освіти в усіх країнах СНД. Характерна риса того часу: </a:t>
            </a:r>
          </a:p>
          <a:p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закриття існуючих фармацевтичних факультетів;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об'єднання фармацевтичних вузів з медич­ними;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різке погіршення стану оснащення.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7002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3BFEB18-2DDA-7C35-418A-C49AFC75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7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BC9B166-C1A7-7157-149B-796EF760D674}"/>
              </a:ext>
            </a:extLst>
          </p:cNvPr>
          <p:cNvSpPr txBox="1"/>
          <p:nvPr/>
        </p:nvSpPr>
        <p:spPr>
          <a:xfrm>
            <a:off x="679142" y="2020825"/>
            <a:ext cx="980538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З 1992 </a:t>
            </a:r>
            <a:r>
              <a:rPr lang="en-US" dirty="0"/>
              <a:t>p. </a:t>
            </a:r>
            <a:r>
              <a:rPr lang="uk-UA" dirty="0"/>
              <a:t>фармацевтична освіта зайняла свою нішу у вищій освіті і почала розвиватись у декількох напрямках. Постійний аналіз потреб га­лузі ставив завдання підготовки спеціалістів високої кваліфікації для різно­манітних фармацевтичних підприємств.</a:t>
            </a:r>
          </a:p>
          <a:p>
            <a:endParaRPr lang="uk-UA" dirty="0"/>
          </a:p>
          <a:p>
            <a:r>
              <a:rPr lang="uk-UA" dirty="0"/>
              <a:t>Українська фармацевтична академія вперше стала ініціатором від­криття нової спеціальності з підготовки фахівців для фармацевтичного виробництва. Було відкрито спеціальність "Промислова фармація" в на­прямку "Хімічна технологія та інженерія", яка переросла в спеціальність "Технологія фармацевтичних препаратів" у напрямку "Фармація". Перші випускники цього факультету —160 кваліфікованих інженерів-технологів фармацевтичних підприємств — вже добре зарекомендували себе, займа­ючи відповідальні та керівні посади на фармацевтичних підприємствах.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34650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EDD6F2-6C97-AE10-F65B-CF1F164AA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14" y="2097687"/>
            <a:ext cx="3334018" cy="1517356"/>
          </a:xfrm>
        </p:spPr>
        <p:txBody>
          <a:bodyPr/>
          <a:lstStyle/>
          <a:p>
            <a:r>
              <a:rPr lang="uk-UA" sz="3200" dirty="0"/>
              <a:t>Дякую за увагу</a:t>
            </a:r>
            <a:endParaRPr lang="ru-UA" sz="3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BAF7AA3-5351-8BCD-D286-B6D549328368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7524" r="7524"/>
          <a:stretch>
            <a:fillRect/>
          </a:stretch>
        </p:blipFill>
        <p:spPr>
          <a:xfrm>
            <a:off x="4694238" y="0"/>
            <a:ext cx="7586662" cy="5949950"/>
          </a:xfrm>
        </p:spPr>
      </p:pic>
    </p:spTree>
    <p:extLst>
      <p:ext uri="{BB962C8B-B14F-4D97-AF65-F5344CB8AC3E}">
        <p14:creationId xmlns:p14="http://schemas.microsoft.com/office/powerpoint/2010/main" val="33296077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21">
      <a:dk1>
        <a:sysClr val="windowText" lastClr="000000"/>
      </a:dk1>
      <a:lt1>
        <a:sysClr val="window" lastClr="FFFFFF"/>
      </a:lt1>
      <a:dk2>
        <a:srgbClr val="0048B3"/>
      </a:dk2>
      <a:lt2>
        <a:srgbClr val="7C77B9"/>
      </a:lt2>
      <a:accent1>
        <a:srgbClr val="008EDC"/>
      </a:accent1>
      <a:accent2>
        <a:srgbClr val="7A0078"/>
      </a:accent2>
      <a:accent3>
        <a:srgbClr val="D30F64"/>
      </a:accent3>
      <a:accent4>
        <a:srgbClr val="006FC9"/>
      </a:accent4>
      <a:accent5>
        <a:srgbClr val="00FFFF"/>
      </a:accent5>
      <a:accent6>
        <a:srgbClr val="EEB902"/>
      </a:accent6>
      <a:hlink>
        <a:srgbClr val="D30F64"/>
      </a:hlink>
      <a:folHlink>
        <a:srgbClr val="D30F64"/>
      </a:folHlink>
    </a:clrScheme>
    <a:fontScheme name="Custom 7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2000">
              <a:schemeClr val="accent1"/>
            </a:gs>
            <a:gs pos="100000">
              <a:schemeClr val="accent3"/>
            </a:gs>
          </a:gsLst>
          <a:lin ang="0" scaled="1"/>
          <a:tileRect/>
        </a:gra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NBPL_Fun_MO - v6" id="{A0D08BF4-A6B2-4810-A990-861B25D0A27E}" vid="{9CA1A813-01EE-4EED-9E0D-BBBA258A4E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1E8471DC64DF469921C069E5E568A8" ma:contentTypeVersion="4" ma:contentTypeDescription="Создание документа." ma:contentTypeScope="" ma:versionID="9aaddf3459be41e848710cc9e7cb8e24">
  <xsd:schema xmlns:xsd="http://www.w3.org/2001/XMLSchema" xmlns:xs="http://www.w3.org/2001/XMLSchema" xmlns:p="http://schemas.microsoft.com/office/2006/metadata/properties" xmlns:ns2="60d4142e-da41-4feb-b9b8-685bd545694f" targetNamespace="http://schemas.microsoft.com/office/2006/metadata/properties" ma:root="true" ma:fieldsID="d7de324d2f0ea992b89934e47e98a7d4" ns2:_="">
    <xsd:import namespace="60d4142e-da41-4feb-b9b8-685bd5456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d4142e-da41-4feb-b9b8-685bd5456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50F309C-DE10-4641-9043-BB7E781AC4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823F4C-B4A6-478C-A71E-607580E825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d4142e-da41-4feb-b9b8-685bd54569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024DF7-0783-4549-86B7-A48B29FBA9C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Fun vacation presentation</Template>
  <TotalTime>93</TotalTime>
  <Words>1072</Words>
  <Application>Microsoft Office PowerPoint</Application>
  <PresentationFormat>Произвольный</PresentationFormat>
  <Paragraphs>37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Становлення фармації в Україні у часи незалежності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Становлення фармації в Україні у часи незалежності</dc:title>
  <dc:creator>Яна Химич</dc:creator>
  <cp:lastModifiedBy>Майя Образенко</cp:lastModifiedBy>
  <cp:revision>4</cp:revision>
  <dcterms:created xsi:type="dcterms:W3CDTF">2023-02-16T10:03:28Z</dcterms:created>
  <dcterms:modified xsi:type="dcterms:W3CDTF">2024-02-18T18:41:35Z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0x010100D81E8471DC64DF469921C069E5E568A8</vt:lpwstr>
  </property>
</Properties>
</file>