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authors.xml" ContentType="application/vnd.ms-powerpoint.author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handoutMasterIdLst>
    <p:handoutMasterId r:id="rId20"/>
  </p:handoutMasterIdLst>
  <p:sldIdLst>
    <p:sldId id="292" r:id="rId5"/>
    <p:sldId id="293" r:id="rId6"/>
    <p:sldId id="294" r:id="rId7"/>
    <p:sldId id="295" r:id="rId8"/>
    <p:sldId id="296" r:id="rId9"/>
    <p:sldId id="297" r:id="rId10"/>
    <p:sldId id="298" r:id="rId11"/>
    <p:sldId id="299" r:id="rId12"/>
    <p:sldId id="300" r:id="rId13"/>
    <p:sldId id="303" r:id="rId14"/>
    <p:sldId id="301" r:id="rId15"/>
    <p:sldId id="302" r:id="rId16"/>
    <p:sldId id="304" r:id="rId17"/>
    <p:sldId id="289"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536" userDrawn="1">
          <p15:clr>
            <a:srgbClr val="A4A3A4"/>
          </p15:clr>
        </p15:guide>
        <p15:guide id="2" pos="312" userDrawn="1">
          <p15:clr>
            <a:srgbClr val="A4A3A4"/>
          </p15:clr>
        </p15:guide>
      </p15:sldGuideLst>
    </p:ext>
    <p:ext uri="{2D200454-40CA-4A62-9FC3-DE9A4176ACB9}">
      <p15:notesGuideLst xmlns:p15="http://schemas.microsoft.com/office/powerpoint/2012/main" xmlns=""/>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B641"/>
    <a:srgbClr val="446992"/>
    <a:srgbClr val="AEC2D8"/>
    <a:srgbClr val="98432A"/>
    <a:srgbClr val="D84400"/>
    <a:srgbClr val="44678D"/>
    <a:srgbClr val="263E5A"/>
    <a:srgbClr val="D6E0EB"/>
    <a:srgbClr val="728DAB"/>
    <a:srgbClr val="C95B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7B6425-78E0-4A16-ACEB-88D3FA0ACD3E}" v="12" dt="2023-04-27T10:04:24.154"/>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634"/>
  </p:normalViewPr>
  <p:slideViewPr>
    <p:cSldViewPr snapToGrid="0" showGuides="1">
      <p:cViewPr>
        <p:scale>
          <a:sx n="81" d="100"/>
          <a:sy n="81" d="100"/>
        </p:scale>
        <p:origin x="-300" y="210"/>
      </p:cViewPr>
      <p:guideLst>
        <p:guide orient="horz" pos="1536"/>
        <p:guide pos="312"/>
      </p:guideLst>
    </p:cSldViewPr>
  </p:slideViewPr>
  <p:outlineViewPr>
    <p:cViewPr>
      <p:scale>
        <a:sx n="33" d="100"/>
        <a:sy n="33" d="100"/>
      </p:scale>
      <p:origin x="0" y="-1616"/>
    </p:cViewPr>
  </p:outlineViewPr>
  <p:notesTextViewPr>
    <p:cViewPr>
      <p:scale>
        <a:sx n="1" d="1"/>
        <a:sy n="1" d="1"/>
      </p:scale>
      <p:origin x="0" y="0"/>
    </p:cViewPr>
  </p:notesTextViewPr>
  <p:sorterViewPr>
    <p:cViewPr>
      <p:scale>
        <a:sx n="150" d="100"/>
        <a:sy n="150" d="100"/>
      </p:scale>
      <p:origin x="0" y="-13766"/>
    </p:cViewPr>
  </p:sorterViewPr>
  <p:notesViewPr>
    <p:cSldViewPr snapToGrid="0">
      <p:cViewPr varScale="1">
        <p:scale>
          <a:sx n="122" d="100"/>
          <a:sy n="122" d="100"/>
        </p:scale>
        <p:origin x="604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C27E3961-5613-64C6-63C3-6085D0CDAE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506D1F08-FF42-95F6-3130-AE63E56048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D26A2A-0A96-0647-84E5-C82F2EFD9474}" type="datetimeFigureOut">
              <a:rPr lang="en-US" smtClean="0"/>
              <a:t>2/18/2024</a:t>
            </a:fld>
            <a:endParaRPr lang="en-US" dirty="0"/>
          </a:p>
        </p:txBody>
      </p:sp>
      <p:sp>
        <p:nvSpPr>
          <p:cNvPr id="4" name="Footer Placeholder 3">
            <a:extLst>
              <a:ext uri="{FF2B5EF4-FFF2-40B4-BE49-F238E27FC236}">
                <a16:creationId xmlns:a16="http://schemas.microsoft.com/office/drawing/2014/main" xmlns="" id="{4CD5B35B-A046-EC3C-A80E-3D9D12C149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xmlns="" id="{7202DDE3-703C-8B4C-9506-EC0A39AACD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8DC1D1-B6C2-C644-8BF1-C34DBFFE1C78}" type="slidenum">
              <a:rPr lang="en-US" smtClean="0"/>
              <a:t>‹#›</a:t>
            </a:fld>
            <a:endParaRPr lang="en-US" dirty="0"/>
          </a:p>
        </p:txBody>
      </p:sp>
    </p:spTree>
    <p:extLst>
      <p:ext uri="{BB962C8B-B14F-4D97-AF65-F5344CB8AC3E}">
        <p14:creationId xmlns:p14="http://schemas.microsoft.com/office/powerpoint/2010/main" val="933479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B40C3B-E28A-4854-8EDA-E7F8F6F6FFEF}" type="datetimeFigureOut">
              <a:rPr lang="zh-CN" altLang="en-US" smtClean="0"/>
              <a:t>2024/2/18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7105BD-6D6F-49DB-9DE4-D4A6452D7E5F}" type="slidenum">
              <a:rPr lang="zh-CN" altLang="en-US" smtClean="0"/>
              <a:t>‹#›</a:t>
            </a:fld>
            <a:endParaRPr lang="zh-CN" altLang="en-US"/>
          </a:p>
        </p:txBody>
      </p:sp>
    </p:spTree>
    <p:extLst>
      <p:ext uri="{BB962C8B-B14F-4D97-AF65-F5344CB8AC3E}">
        <p14:creationId xmlns:p14="http://schemas.microsoft.com/office/powerpoint/2010/main" val="422665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solidFill>
          <a:schemeClr val="accent3">
            <a:alpha val="2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7EC2501B-DEA6-190E-3633-E32F635B7CE1}"/>
              </a:ext>
            </a:extLst>
          </p:cNvPr>
          <p:cNvSpPr>
            <a:spLocks noGrp="1"/>
          </p:cNvSpPr>
          <p:nvPr>
            <p:ph type="title"/>
          </p:nvPr>
        </p:nvSpPr>
        <p:spPr>
          <a:xfrm>
            <a:off x="1484764" y="1986926"/>
            <a:ext cx="5257793" cy="2057441"/>
          </a:xfrm>
        </p:spPr>
        <p:txBody>
          <a:bodyPr>
            <a:noAutofit/>
          </a:bodyPr>
          <a:lstStyle/>
          <a:p>
            <a:r>
              <a:rPr lang="ru-RU" noProof="0"/>
              <a:t>Образец заголовка</a:t>
            </a:r>
            <a:endParaRPr lang="en-US" noProof="0" dirty="0"/>
          </a:p>
        </p:txBody>
      </p:sp>
      <p:cxnSp>
        <p:nvCxnSpPr>
          <p:cNvPr id="24" name="Straight Connector 2">
            <a:extLst>
              <a:ext uri="{FF2B5EF4-FFF2-40B4-BE49-F238E27FC236}">
                <a16:creationId xmlns:a16="http://schemas.microsoft.com/office/drawing/2014/main" xmlns="" id="{F1FCCFDB-D985-4322-AC87-F69214893708}"/>
              </a:ext>
            </a:extLst>
          </p:cNvPr>
          <p:cNvCxnSpPr/>
          <p:nvPr userDrawn="1"/>
        </p:nvCxnSpPr>
        <p:spPr>
          <a:xfrm>
            <a:off x="1509005" y="4172084"/>
            <a:ext cx="0" cy="760288"/>
          </a:xfrm>
          <a:prstGeom prst="line">
            <a:avLst/>
          </a:prstGeom>
          <a:noFill/>
          <a:ln w="19050" cap="flat" cmpd="sng" algn="ctr">
            <a:solidFill>
              <a:srgbClr val="D84400"/>
            </a:solidFill>
            <a:prstDash val="solid"/>
            <a:miter lim="800000"/>
          </a:ln>
          <a:effectLst/>
        </p:spPr>
      </p:cxnSp>
      <p:sp>
        <p:nvSpPr>
          <p:cNvPr id="27" name="Content placeholder 47" descr="Click icon to add picture">
            <a:extLst>
              <a:ext uri="{FF2B5EF4-FFF2-40B4-BE49-F238E27FC236}">
                <a16:creationId xmlns:a16="http://schemas.microsoft.com/office/drawing/2014/main" xmlns="" id="{EA8265B5-83C5-4AE9-88AB-3F2443B57F00}"/>
              </a:ext>
            </a:extLst>
          </p:cNvPr>
          <p:cNvSpPr>
            <a:spLocks noGrp="1"/>
          </p:cNvSpPr>
          <p:nvPr>
            <p:ph type="body" sz="quarter" idx="28" hasCustomPrompt="1"/>
          </p:nvPr>
        </p:nvSpPr>
        <p:spPr>
          <a:xfrm>
            <a:off x="1601366" y="4172084"/>
            <a:ext cx="1570612" cy="760288"/>
          </a:xfrm>
          <a:prstGeom prst="rect">
            <a:avLst/>
          </a:prstGeom>
        </p:spPr>
        <p:txBody>
          <a:bodyPr>
            <a:noAutofit/>
          </a:bodyPr>
          <a:lstStyle>
            <a:lvl1pPr marL="0" indent="0">
              <a:lnSpc>
                <a:spcPct val="100000"/>
              </a:lnSpc>
              <a:buNone/>
              <a:defRPr sz="1800" b="0">
                <a:solidFill>
                  <a:schemeClr val="accent6"/>
                </a:solidFill>
              </a:defRPr>
            </a:lvl1pPr>
            <a:lvl2pPr>
              <a:defRPr sz="1000"/>
            </a:lvl2pPr>
            <a:lvl3pPr>
              <a:defRPr sz="900"/>
            </a:lvl3pPr>
            <a:lvl4pPr>
              <a:defRPr sz="800"/>
            </a:lvl4pPr>
            <a:lvl5pPr>
              <a:defRPr sz="800"/>
            </a:lvl5pPr>
          </a:lstStyle>
          <a:p>
            <a:pPr lvl="0"/>
            <a:r>
              <a:rPr lang="en-US" altLang="zh-CN" noProof="0"/>
              <a:t>Click to edit Master title style </a:t>
            </a:r>
          </a:p>
        </p:txBody>
      </p:sp>
      <p:sp>
        <p:nvSpPr>
          <p:cNvPr id="47" name="Content placeholder 47">
            <a:extLst>
              <a:ext uri="{FF2B5EF4-FFF2-40B4-BE49-F238E27FC236}">
                <a16:creationId xmlns:a16="http://schemas.microsoft.com/office/drawing/2014/main" xmlns="" id="{0FFAAB58-ABE4-41AC-B94E-432936CE0301}"/>
              </a:ext>
            </a:extLst>
          </p:cNvPr>
          <p:cNvSpPr>
            <a:spLocks noGrp="1"/>
          </p:cNvSpPr>
          <p:nvPr>
            <p:ph type="pic" sz="quarter" idx="47" hasCustomPrompt="1"/>
          </p:nvPr>
        </p:nvSpPr>
        <p:spPr>
          <a:xfrm>
            <a:off x="6742557" y="821836"/>
            <a:ext cx="4405503" cy="5066346"/>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accent6"/>
                </a:solidFill>
              </a:defRPr>
            </a:lvl1pPr>
          </a:lstStyle>
          <a:p>
            <a:r>
              <a:rPr lang="en-US" altLang="zh-CN" noProof="0" dirty="0"/>
              <a:t>Click icon to add picture≈≈</a:t>
            </a:r>
          </a:p>
        </p:txBody>
      </p:sp>
      <p:sp>
        <p:nvSpPr>
          <p:cNvPr id="9" name="Freeform: Shape 11">
            <a:extLst>
              <a:ext uri="{FF2B5EF4-FFF2-40B4-BE49-F238E27FC236}">
                <a16:creationId xmlns:a16="http://schemas.microsoft.com/office/drawing/2014/main" xmlns="" id="{9ECA281C-F2CB-AE9D-DCD6-F94D3FEE2E67}"/>
              </a:ext>
            </a:extLst>
          </p:cNvPr>
          <p:cNvSpPr/>
          <p:nvPr userDrawn="1"/>
        </p:nvSpPr>
        <p:spPr>
          <a:xfrm>
            <a:off x="7441324" y="5568778"/>
            <a:ext cx="829927" cy="949454"/>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3"/>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3496649517"/>
      </p:ext>
    </p:extLst>
  </p:cSld>
  <p:clrMapOvr>
    <a:masterClrMapping/>
  </p:clrMapOvr>
  <p:extLst>
    <p:ext uri="{DCECCB84-F9BA-43D5-87BE-67443E8EF086}">
      <p15:sldGuideLst xmlns:p15="http://schemas.microsoft.com/office/powerpoint/2012/main" xmlns="">
        <p15:guide id="1" pos="528">
          <p15:clr>
            <a:srgbClr val="FBAE40"/>
          </p15:clr>
        </p15:guide>
        <p15:guide id="2" orient="horz"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xmlns="" id="{5518B595-5A04-0768-52B1-73F11E4754EA}"/>
              </a:ext>
            </a:extLst>
          </p:cNvPr>
          <p:cNvSpPr>
            <a:spLocks noGrp="1"/>
          </p:cNvSpPr>
          <p:nvPr>
            <p:ph type="title"/>
          </p:nvPr>
        </p:nvSpPr>
        <p:spPr>
          <a:xfrm>
            <a:off x="512572" y="3435545"/>
            <a:ext cx="4253399" cy="1740114"/>
          </a:xfrm>
        </p:spPr>
        <p:txBody>
          <a:bodyPr>
            <a:noAutofit/>
          </a:bodyPr>
          <a:lstStyle>
            <a:lvl1pPr>
              <a:defRPr>
                <a:solidFill>
                  <a:schemeClr val="accent6"/>
                </a:solidFill>
              </a:defRPr>
            </a:lvl1pPr>
          </a:lstStyle>
          <a:p>
            <a:r>
              <a:rPr lang="ru-RU"/>
              <a:t>Образец заголовка</a:t>
            </a:r>
            <a:endParaRPr lang="en-US" dirty="0"/>
          </a:p>
        </p:txBody>
      </p:sp>
      <p:sp>
        <p:nvSpPr>
          <p:cNvPr id="7" name="Freeform: Shape 4">
            <a:extLst>
              <a:ext uri="{FF2B5EF4-FFF2-40B4-BE49-F238E27FC236}">
                <a16:creationId xmlns:a16="http://schemas.microsoft.com/office/drawing/2014/main" xmlns="" id="{AE722AFD-22D7-4BD8-B055-3867C3800E16}"/>
              </a:ext>
            </a:extLst>
          </p:cNvPr>
          <p:cNvSpPr/>
          <p:nvPr userDrawn="1"/>
        </p:nvSpPr>
        <p:spPr>
          <a:xfrm>
            <a:off x="6282845" y="525294"/>
            <a:ext cx="1913128" cy="214008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13" name="Freeform: Shape 12">
            <a:extLst>
              <a:ext uri="{FF2B5EF4-FFF2-40B4-BE49-F238E27FC236}">
                <a16:creationId xmlns:a16="http://schemas.microsoft.com/office/drawing/2014/main" xmlns="" id="{5D0355E4-3980-42A9-9376-74163520D39D}"/>
              </a:ext>
            </a:extLst>
          </p:cNvPr>
          <p:cNvSpPr/>
          <p:nvPr userDrawn="1"/>
        </p:nvSpPr>
        <p:spPr>
          <a:xfrm>
            <a:off x="8375472" y="496110"/>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14" name="Freeform: Shape 13">
            <a:extLst>
              <a:ext uri="{FF2B5EF4-FFF2-40B4-BE49-F238E27FC236}">
                <a16:creationId xmlns:a16="http://schemas.microsoft.com/office/drawing/2014/main" xmlns="" id="{70174533-8C0E-4E82-A582-891A0555FA1F}"/>
              </a:ext>
            </a:extLst>
          </p:cNvPr>
          <p:cNvSpPr/>
          <p:nvPr userDrawn="1"/>
        </p:nvSpPr>
        <p:spPr>
          <a:xfrm>
            <a:off x="7328126" y="2310315"/>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15" name="Freeform: Shape 14">
            <a:extLst>
              <a:ext uri="{FF2B5EF4-FFF2-40B4-BE49-F238E27FC236}">
                <a16:creationId xmlns:a16="http://schemas.microsoft.com/office/drawing/2014/main" xmlns="" id="{071E3938-A754-4D49-B509-249EE9BD83AB}"/>
              </a:ext>
            </a:extLst>
          </p:cNvPr>
          <p:cNvSpPr/>
          <p:nvPr userDrawn="1"/>
        </p:nvSpPr>
        <p:spPr>
          <a:xfrm>
            <a:off x="8375472" y="4095335"/>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6" name="Freeform: Shape 15">
            <a:extLst>
              <a:ext uri="{FF2B5EF4-FFF2-40B4-BE49-F238E27FC236}">
                <a16:creationId xmlns:a16="http://schemas.microsoft.com/office/drawing/2014/main" xmlns="" id="{B9D430ED-A815-4274-966C-8192C4230569}"/>
              </a:ext>
            </a:extLst>
          </p:cNvPr>
          <p:cNvSpPr/>
          <p:nvPr userDrawn="1"/>
        </p:nvSpPr>
        <p:spPr>
          <a:xfrm>
            <a:off x="9403474" y="2310314"/>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24" name="Content placeholder 47" descr="Click icon to add picture">
            <a:extLst>
              <a:ext uri="{FF2B5EF4-FFF2-40B4-BE49-F238E27FC236}">
                <a16:creationId xmlns:a16="http://schemas.microsoft.com/office/drawing/2014/main" xmlns="" id="{5414CF94-2913-4AE7-AAC3-3D61FE742888}"/>
              </a:ext>
            </a:extLst>
          </p:cNvPr>
          <p:cNvSpPr>
            <a:spLocks noGrp="1"/>
          </p:cNvSpPr>
          <p:nvPr>
            <p:ph type="body" sz="quarter" idx="28" hasCustomPrompt="1"/>
          </p:nvPr>
        </p:nvSpPr>
        <p:spPr>
          <a:xfrm>
            <a:off x="6274027" y="1076241"/>
            <a:ext cx="1913128" cy="1054727"/>
          </a:xfrm>
          <a:prstGeom prst="rect">
            <a:avLst/>
          </a:prstGeom>
        </p:spPr>
        <p:txBody>
          <a:bodyPr anchor="ctr">
            <a:noAutofit/>
          </a:bodyPr>
          <a:lstStyle>
            <a:lvl1pPr marL="0" indent="0" algn="ctr">
              <a:lnSpc>
                <a:spcPct val="100000"/>
              </a:lnSpc>
              <a:buNone/>
              <a:defRPr sz="1800" b="0" i="0">
                <a:solidFill>
                  <a:schemeClr val="accent6"/>
                </a:solidFill>
                <a:latin typeface="Abadi" panose="020B0604020104020204" pitchFamily="34" charset="0"/>
              </a:defRPr>
            </a:lvl1pPr>
            <a:lvl2pPr>
              <a:defRPr sz="1000"/>
            </a:lvl2pPr>
            <a:lvl3pPr>
              <a:defRPr sz="900"/>
            </a:lvl3pPr>
            <a:lvl4pPr>
              <a:defRPr sz="800"/>
            </a:lvl4pPr>
            <a:lvl5pPr>
              <a:defRPr sz="800"/>
            </a:lvl5pPr>
          </a:lstStyle>
          <a:p>
            <a:pPr lvl="0"/>
            <a:r>
              <a:rPr lang="en-US" altLang="zh-CN" dirty="0"/>
              <a:t>Click to edit</a:t>
            </a:r>
            <a:r>
              <a:rPr lang="zh-CN" altLang="en-US" dirty="0"/>
              <a:t> </a:t>
            </a:r>
            <a:r>
              <a:rPr lang="en-US" altLang="zh-CN" dirty="0"/>
              <a:t>Master title style </a:t>
            </a:r>
          </a:p>
        </p:txBody>
      </p:sp>
      <p:sp>
        <p:nvSpPr>
          <p:cNvPr id="26" name="Content placeholder 47" descr="Click icon to add picture">
            <a:extLst>
              <a:ext uri="{FF2B5EF4-FFF2-40B4-BE49-F238E27FC236}">
                <a16:creationId xmlns:a16="http://schemas.microsoft.com/office/drawing/2014/main" xmlns="" id="{3CE3485A-395E-4C5F-A00F-D230FF7CFB93}"/>
              </a:ext>
            </a:extLst>
          </p:cNvPr>
          <p:cNvSpPr>
            <a:spLocks noGrp="1"/>
          </p:cNvSpPr>
          <p:nvPr>
            <p:ph type="body" sz="quarter" idx="29" hasCustomPrompt="1"/>
          </p:nvPr>
        </p:nvSpPr>
        <p:spPr>
          <a:xfrm>
            <a:off x="8375472" y="1076241"/>
            <a:ext cx="1904890" cy="1054728"/>
          </a:xfrm>
          <a:prstGeom prst="rect">
            <a:avLst/>
          </a:prstGeom>
        </p:spPr>
        <p:txBody>
          <a:bodyPr anchor="ctr">
            <a:noAutofit/>
          </a:bodyPr>
          <a:lstStyle>
            <a:lvl1pPr marL="0" indent="0" algn="ctr">
              <a:lnSpc>
                <a:spcPct val="113000"/>
              </a:lnSpc>
              <a:buNone/>
              <a:defRPr sz="1800" b="0" i="0">
                <a:solidFill>
                  <a:schemeClr val="accent6"/>
                </a:solidFill>
                <a:latin typeface="Abadi" panose="020B0604020104020204" pitchFamily="34" charset="0"/>
              </a:defRPr>
            </a:lvl1pPr>
            <a:lvl2pPr>
              <a:defRPr sz="1000"/>
            </a:lvl2pPr>
            <a:lvl3pPr>
              <a:defRPr sz="900"/>
            </a:lvl3pPr>
            <a:lvl4pPr>
              <a:defRPr sz="800"/>
            </a:lvl4pPr>
            <a:lvl5pPr>
              <a:defRPr sz="800"/>
            </a:lvl5pPr>
          </a:lstStyle>
          <a:p>
            <a:pPr lvl="0"/>
            <a:r>
              <a:rPr lang="en-US" altLang="zh-CN" dirty="0"/>
              <a:t>Click to edit </a:t>
            </a:r>
            <a:r>
              <a:rPr lang="zh-CN" altLang="en-US" dirty="0"/>
              <a:t> </a:t>
            </a:r>
            <a:r>
              <a:rPr lang="en-US" altLang="zh-CN" dirty="0"/>
              <a:t>Master title style </a:t>
            </a:r>
          </a:p>
        </p:txBody>
      </p:sp>
      <p:sp>
        <p:nvSpPr>
          <p:cNvPr id="33" name="Content placeholder 47" descr="Click icon to add picture">
            <a:extLst>
              <a:ext uri="{FF2B5EF4-FFF2-40B4-BE49-F238E27FC236}">
                <a16:creationId xmlns:a16="http://schemas.microsoft.com/office/drawing/2014/main" xmlns="" id="{6A8DFBFF-5B07-49C6-ADB8-341FCD1E7531}"/>
              </a:ext>
            </a:extLst>
          </p:cNvPr>
          <p:cNvSpPr>
            <a:spLocks noGrp="1"/>
          </p:cNvSpPr>
          <p:nvPr>
            <p:ph type="body" sz="quarter" idx="30" hasCustomPrompt="1"/>
          </p:nvPr>
        </p:nvSpPr>
        <p:spPr>
          <a:xfrm>
            <a:off x="7321949" y="2844725"/>
            <a:ext cx="1914694" cy="1089194"/>
          </a:xfrm>
          <a:prstGeom prst="rect">
            <a:avLst/>
          </a:prstGeom>
        </p:spPr>
        <p:txBody>
          <a:bodyPr anchor="ctr">
            <a:noAutofit/>
          </a:bodyPr>
          <a:lstStyle>
            <a:lvl1pPr marL="0" indent="0" algn="ctr">
              <a:lnSpc>
                <a:spcPct val="113000"/>
              </a:lnSpc>
              <a:buNone/>
              <a:defRPr sz="1800" b="0" i="0">
                <a:solidFill>
                  <a:schemeClr val="accent6"/>
                </a:solidFill>
                <a:latin typeface="Abadi" panose="020B0604020104020204"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4" name="Content placeholder 47" descr="Click icon to add picture">
            <a:extLst>
              <a:ext uri="{FF2B5EF4-FFF2-40B4-BE49-F238E27FC236}">
                <a16:creationId xmlns:a16="http://schemas.microsoft.com/office/drawing/2014/main" xmlns="" id="{1AC7F192-CFC3-470A-9467-330212C6F52D}"/>
              </a:ext>
            </a:extLst>
          </p:cNvPr>
          <p:cNvSpPr>
            <a:spLocks noGrp="1"/>
          </p:cNvSpPr>
          <p:nvPr>
            <p:ph type="body" sz="quarter" idx="31" hasCustomPrompt="1"/>
          </p:nvPr>
        </p:nvSpPr>
        <p:spPr>
          <a:xfrm>
            <a:off x="9409651" y="2826795"/>
            <a:ext cx="1913128" cy="1107124"/>
          </a:xfrm>
          <a:prstGeom prst="rect">
            <a:avLst/>
          </a:prstGeom>
        </p:spPr>
        <p:txBody>
          <a:bodyPr anchor="ctr">
            <a:noAutofit/>
          </a:bodyPr>
          <a:lstStyle>
            <a:lvl1pPr marL="0" indent="0" algn="ctr">
              <a:lnSpc>
                <a:spcPct val="113000"/>
              </a:lnSpc>
              <a:buNone/>
              <a:defRPr sz="1800" b="0" i="0">
                <a:solidFill>
                  <a:schemeClr val="accent6"/>
                </a:solidFill>
                <a:latin typeface="Abadi" panose="020B0604020104020204"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5" name="Content placeholder 47" descr="Click icon to add picture">
            <a:extLst>
              <a:ext uri="{FF2B5EF4-FFF2-40B4-BE49-F238E27FC236}">
                <a16:creationId xmlns:a16="http://schemas.microsoft.com/office/drawing/2014/main" xmlns="" id="{A5D53FF3-B0CD-4D31-9128-2D2E0E89F09C}"/>
              </a:ext>
            </a:extLst>
          </p:cNvPr>
          <p:cNvSpPr>
            <a:spLocks noGrp="1"/>
          </p:cNvSpPr>
          <p:nvPr>
            <p:ph type="body" sz="quarter" idx="32" hasCustomPrompt="1"/>
          </p:nvPr>
        </p:nvSpPr>
        <p:spPr>
          <a:xfrm>
            <a:off x="8367234" y="4631270"/>
            <a:ext cx="1913128" cy="1075689"/>
          </a:xfrm>
          <a:prstGeom prst="rect">
            <a:avLst/>
          </a:prstGeom>
        </p:spPr>
        <p:txBody>
          <a:bodyPr anchor="ctr">
            <a:noAutofit/>
          </a:bodyPr>
          <a:lstStyle>
            <a:lvl1pPr marL="0" indent="0" algn="ctr">
              <a:lnSpc>
                <a:spcPct val="113000"/>
              </a:lnSpc>
              <a:buNone/>
              <a:defRPr sz="1800" b="0" i="0">
                <a:solidFill>
                  <a:schemeClr val="accent6"/>
                </a:solidFill>
                <a:latin typeface="Abadi" panose="020B0604020104020204"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6" name="Freeform: Shape 6">
            <a:extLst>
              <a:ext uri="{FF2B5EF4-FFF2-40B4-BE49-F238E27FC236}">
                <a16:creationId xmlns:a16="http://schemas.microsoft.com/office/drawing/2014/main" xmlns="" id="{4D27EAE5-5D14-4E2B-9A4E-E1CE7C26F40F}"/>
              </a:ext>
            </a:extLst>
          </p:cNvPr>
          <p:cNvSpPr/>
          <p:nvPr userDrawn="1"/>
        </p:nvSpPr>
        <p:spPr>
          <a:xfrm>
            <a:off x="630971" y="606175"/>
            <a:ext cx="1913128" cy="214008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9" name="Freeform 28">
            <a:extLst>
              <a:ext uri="{FF2B5EF4-FFF2-40B4-BE49-F238E27FC236}">
                <a16:creationId xmlns:a16="http://schemas.microsoft.com/office/drawing/2014/main" xmlns="" id="{0B88ADED-0863-78D3-7710-E131932E965F}"/>
              </a:ext>
            </a:extLst>
          </p:cNvPr>
          <p:cNvSpPr/>
          <p:nvPr userDrawn="1"/>
        </p:nvSpPr>
        <p:spPr>
          <a:xfrm>
            <a:off x="10460480" y="505838"/>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8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8"/>
                </a:lnTo>
                <a:lnTo>
                  <a:pt x="956364" y="2159541"/>
                </a:lnTo>
                <a:lnTo>
                  <a:pt x="0" y="1623503"/>
                </a:lnTo>
                <a:lnTo>
                  <a:pt x="0" y="543733"/>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xmlns="" id="{32435EB1-8BEE-9EEE-D9E4-E53D56B7E09C}"/>
              </a:ext>
            </a:extLst>
          </p:cNvPr>
          <p:cNvSpPr/>
          <p:nvPr userDrawn="1"/>
        </p:nvSpPr>
        <p:spPr>
          <a:xfrm>
            <a:off x="11498097" y="2436654"/>
            <a:ext cx="698022" cy="1868948"/>
          </a:xfrm>
          <a:custGeom>
            <a:avLst/>
            <a:gdLst>
              <a:gd name="connsiteX0" fmla="*/ 698022 w 698022"/>
              <a:gd name="connsiteY0" fmla="*/ 0 h 1868948"/>
              <a:gd name="connsiteX1" fmla="*/ 698022 w 698022"/>
              <a:gd name="connsiteY1" fmla="*/ 1868948 h 1868948"/>
              <a:gd name="connsiteX2" fmla="*/ 0 w 698022"/>
              <a:gd name="connsiteY2" fmla="*/ 1477709 h 1868948"/>
              <a:gd name="connsiteX3" fmla="*/ 0 w 698022"/>
              <a:gd name="connsiteY3" fmla="*/ 397939 h 1868948"/>
            </a:gdLst>
            <a:ahLst/>
            <a:cxnLst>
              <a:cxn ang="0">
                <a:pos x="connsiteX0" y="connsiteY0"/>
              </a:cxn>
              <a:cxn ang="0">
                <a:pos x="connsiteX1" y="connsiteY1"/>
              </a:cxn>
              <a:cxn ang="0">
                <a:pos x="connsiteX2" y="connsiteY2"/>
              </a:cxn>
              <a:cxn ang="0">
                <a:pos x="connsiteX3" y="connsiteY3"/>
              </a:cxn>
            </a:cxnLst>
            <a:rect l="l" t="t" r="r" b="b"/>
            <a:pathLst>
              <a:path w="698022" h="1868948">
                <a:moveTo>
                  <a:pt x="698022" y="0"/>
                </a:moveTo>
                <a:lnTo>
                  <a:pt x="698022" y="1868948"/>
                </a:lnTo>
                <a:lnTo>
                  <a:pt x="0" y="1477709"/>
                </a:lnTo>
                <a:lnTo>
                  <a:pt x="0" y="397939"/>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29">
            <a:extLst>
              <a:ext uri="{FF2B5EF4-FFF2-40B4-BE49-F238E27FC236}">
                <a16:creationId xmlns:a16="http://schemas.microsoft.com/office/drawing/2014/main" xmlns="" id="{2692688E-3654-181E-6244-F2CED7612746}"/>
              </a:ext>
            </a:extLst>
          </p:cNvPr>
          <p:cNvSpPr/>
          <p:nvPr userDrawn="1"/>
        </p:nvSpPr>
        <p:spPr>
          <a:xfrm>
            <a:off x="10460480" y="4114794"/>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9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9"/>
                </a:lnTo>
                <a:lnTo>
                  <a:pt x="956364" y="2159541"/>
                </a:lnTo>
                <a:lnTo>
                  <a:pt x="0" y="1623503"/>
                </a:lnTo>
                <a:lnTo>
                  <a:pt x="0" y="543733"/>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Shape 10">
            <a:extLst>
              <a:ext uri="{FF2B5EF4-FFF2-40B4-BE49-F238E27FC236}">
                <a16:creationId xmlns:a16="http://schemas.microsoft.com/office/drawing/2014/main" xmlns="" id="{01796F5D-2CC8-44C2-B5B5-E61BEFFF5A72}"/>
              </a:ext>
            </a:extLst>
          </p:cNvPr>
          <p:cNvSpPr/>
          <p:nvPr userDrawn="1"/>
        </p:nvSpPr>
        <p:spPr>
          <a:xfrm>
            <a:off x="5252937" y="2290859"/>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Freeform: Shape 11">
            <a:extLst>
              <a:ext uri="{FF2B5EF4-FFF2-40B4-BE49-F238E27FC236}">
                <a16:creationId xmlns:a16="http://schemas.microsoft.com/office/drawing/2014/main" xmlns="" id="{73093633-6A91-42B5-961C-4B3A5DDF2146}"/>
              </a:ext>
            </a:extLst>
          </p:cNvPr>
          <p:cNvSpPr/>
          <p:nvPr userDrawn="1"/>
        </p:nvSpPr>
        <p:spPr>
          <a:xfrm>
            <a:off x="6310033" y="4056424"/>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Footer Placeholder 1">
            <a:extLst>
              <a:ext uri="{FF2B5EF4-FFF2-40B4-BE49-F238E27FC236}">
                <a16:creationId xmlns:a16="http://schemas.microsoft.com/office/drawing/2014/main" xmlns="" id="{D6B1A7E0-D0BF-7FCA-D296-94BFC0D611C5}"/>
              </a:ext>
            </a:extLst>
          </p:cNvPr>
          <p:cNvSpPr>
            <a:spLocks noGrp="1"/>
          </p:cNvSpPr>
          <p:nvPr>
            <p:ph type="ftr" sz="quarter" idx="33"/>
          </p:nvPr>
        </p:nvSpPr>
        <p:spPr>
          <a:xfrm>
            <a:off x="484632" y="6217920"/>
            <a:ext cx="4114800" cy="365125"/>
          </a:xfrm>
        </p:spPr>
        <p:txBody>
          <a:bodyPr/>
          <a:lstStyle>
            <a:lvl1pPr>
              <a:defRPr>
                <a:solidFill>
                  <a:schemeClr val="accent6"/>
                </a:solidFill>
              </a:defRPr>
            </a:lvl1pPr>
          </a:lstStyle>
          <a:p>
            <a:r>
              <a:rPr lang="en-US"/>
              <a:t>Presentation title</a:t>
            </a:r>
            <a:endParaRPr lang="en-US" dirty="0"/>
          </a:p>
        </p:txBody>
      </p:sp>
      <p:sp>
        <p:nvSpPr>
          <p:cNvPr id="3" name="Slide Number Placeholder 2">
            <a:extLst>
              <a:ext uri="{FF2B5EF4-FFF2-40B4-BE49-F238E27FC236}">
                <a16:creationId xmlns:a16="http://schemas.microsoft.com/office/drawing/2014/main" xmlns="" id="{FCAC10D1-DF42-8734-0793-84312B963E62}"/>
              </a:ext>
            </a:extLst>
          </p:cNvPr>
          <p:cNvSpPr>
            <a:spLocks noGrp="1"/>
          </p:cNvSpPr>
          <p:nvPr>
            <p:ph type="sldNum" sz="quarter" idx="34"/>
          </p:nvPr>
        </p:nvSpPr>
        <p:spPr>
          <a:xfrm>
            <a:off x="11194169" y="6217920"/>
            <a:ext cx="458592" cy="365125"/>
          </a:xfrm>
        </p:spPr>
        <p:txBody>
          <a:bodyPr/>
          <a:lstStyle>
            <a:lvl1pPr>
              <a:defRPr>
                <a:solidFill>
                  <a:schemeClr val="accent6"/>
                </a:solidFill>
              </a:defRPr>
            </a:lvl1pPr>
          </a:lstStyle>
          <a:p>
            <a:fld id="{47FEACEE-25B4-4A2D-B147-27296E36371D}" type="slidenum">
              <a:rPr lang="en-US" altLang="zh-CN" smtClean="0"/>
              <a:pPr/>
              <a:t>‹#›</a:t>
            </a:fld>
            <a:endParaRPr lang="en-US" altLang="zh-CN" dirty="0"/>
          </a:p>
        </p:txBody>
      </p:sp>
    </p:spTree>
    <p:extLst>
      <p:ext uri="{BB962C8B-B14F-4D97-AF65-F5344CB8AC3E}">
        <p14:creationId xmlns:p14="http://schemas.microsoft.com/office/powerpoint/2010/main" val="862097048"/>
      </p:ext>
    </p:extLst>
  </p:cSld>
  <p:clrMapOvr>
    <a:masterClrMapping/>
  </p:clrMapOvr>
  <p:extLst>
    <p:ext uri="{DCECCB84-F9BA-43D5-87BE-67443E8EF086}">
      <p15:sldGuideLst xmlns:p15="http://schemas.microsoft.com/office/powerpoint/2012/main" xmlns="">
        <p15:guide id="1" orient="horz" pos="528">
          <p15:clr>
            <a:srgbClr val="FBAE40"/>
          </p15:clr>
        </p15:guide>
        <p15:guide id="2" pos="50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50C1D3CF-F6AF-93EB-C40E-C278E58442C0}"/>
              </a:ext>
            </a:extLst>
          </p:cNvPr>
          <p:cNvSpPr>
            <a:spLocks noGrp="1"/>
          </p:cNvSpPr>
          <p:nvPr>
            <p:ph type="title"/>
          </p:nvPr>
        </p:nvSpPr>
        <p:spPr>
          <a:xfrm>
            <a:off x="509574" y="2096892"/>
            <a:ext cx="5117162" cy="1325563"/>
          </a:xfrm>
        </p:spPr>
        <p:txBody>
          <a:bodyPr>
            <a:noAutofit/>
          </a:bodyPr>
          <a:lstStyle>
            <a:lvl1pPr>
              <a:defRPr>
                <a:solidFill>
                  <a:schemeClr val="accent6"/>
                </a:solidFill>
              </a:defRPr>
            </a:lvl1pPr>
          </a:lstStyle>
          <a:p>
            <a:r>
              <a:rPr lang="ru-RU"/>
              <a:t>Образец заголовка</a:t>
            </a:r>
            <a:endParaRPr lang="en-US" dirty="0"/>
          </a:p>
        </p:txBody>
      </p:sp>
      <p:sp>
        <p:nvSpPr>
          <p:cNvPr id="14" name="Content placeholder 47">
            <a:extLst>
              <a:ext uri="{FF2B5EF4-FFF2-40B4-BE49-F238E27FC236}">
                <a16:creationId xmlns:a16="http://schemas.microsoft.com/office/drawing/2014/main" xmlns="" id="{E61594E5-F661-407F-9B5E-62267D2E6AAD}"/>
              </a:ext>
            </a:extLst>
          </p:cNvPr>
          <p:cNvSpPr>
            <a:spLocks noGrp="1"/>
          </p:cNvSpPr>
          <p:nvPr>
            <p:ph type="body" sz="quarter" idx="28" hasCustomPrompt="1"/>
          </p:nvPr>
        </p:nvSpPr>
        <p:spPr>
          <a:xfrm>
            <a:off x="509574" y="3435546"/>
            <a:ext cx="4260180" cy="1294530"/>
          </a:xfrm>
          <a:prstGeom prst="rect">
            <a:avLst/>
          </a:prstGeom>
        </p:spPr>
        <p:txBody>
          <a:bodyPr>
            <a:noAutofit/>
          </a:bodyPr>
          <a:lstStyle>
            <a:lvl1pPr marL="0" indent="0">
              <a:lnSpc>
                <a:spcPct val="100000"/>
              </a:lnSpc>
              <a:buNone/>
              <a:defRPr sz="15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21" name="Picture Placeholder 20">
            <a:extLst>
              <a:ext uri="{FF2B5EF4-FFF2-40B4-BE49-F238E27FC236}">
                <a16:creationId xmlns:a16="http://schemas.microsoft.com/office/drawing/2014/main" xmlns="" id="{988BDF24-3B67-5B77-0D48-319FA7FD0F65}"/>
              </a:ext>
            </a:extLst>
          </p:cNvPr>
          <p:cNvSpPr>
            <a:spLocks noGrp="1"/>
          </p:cNvSpPr>
          <p:nvPr>
            <p:ph type="pic" sz="quarter" idx="51"/>
          </p:nvPr>
        </p:nvSpPr>
        <p:spPr>
          <a:xfrm>
            <a:off x="5745001" y="0"/>
            <a:ext cx="6446999" cy="6858000"/>
          </a:xfrm>
          <a:custGeom>
            <a:avLst/>
            <a:gdLst>
              <a:gd name="connsiteX0" fmla="*/ 2550369 w 6483642"/>
              <a:gd name="connsiteY0" fmla="*/ 0 h 6858000"/>
              <a:gd name="connsiteX1" fmla="*/ 4338592 w 6483642"/>
              <a:gd name="connsiteY1" fmla="*/ 0 h 6858000"/>
              <a:gd name="connsiteX2" fmla="*/ 6483642 w 6483642"/>
              <a:gd name="connsiteY2" fmla="*/ 1338386 h 6858000"/>
              <a:gd name="connsiteX3" fmla="*/ 6483642 w 6483642"/>
              <a:gd name="connsiteY3" fmla="*/ 5624376 h 6858000"/>
              <a:gd name="connsiteX4" fmla="*/ 4378767 w 6483642"/>
              <a:gd name="connsiteY4" fmla="*/ 6858000 h 6858000"/>
              <a:gd name="connsiteX5" fmla="*/ 2590564 w 6483642"/>
              <a:gd name="connsiteY5" fmla="*/ 6858000 h 6858000"/>
              <a:gd name="connsiteX6" fmla="*/ 133 w 6483642"/>
              <a:gd name="connsiteY6" fmla="*/ 5332429 h 6858000"/>
              <a:gd name="connsiteX7" fmla="*/ 20164 w 6483642"/>
              <a:gd name="connsiteY7" fmla="*/ 1404433 h 6858000"/>
              <a:gd name="connsiteX0" fmla="*/ 2530205 w 6463478"/>
              <a:gd name="connsiteY0" fmla="*/ 0 h 6858000"/>
              <a:gd name="connsiteX1" fmla="*/ 4318428 w 6463478"/>
              <a:gd name="connsiteY1" fmla="*/ 0 h 6858000"/>
              <a:gd name="connsiteX2" fmla="*/ 6463478 w 6463478"/>
              <a:gd name="connsiteY2" fmla="*/ 1338386 h 6858000"/>
              <a:gd name="connsiteX3" fmla="*/ 6463478 w 6463478"/>
              <a:gd name="connsiteY3" fmla="*/ 5624376 h 6858000"/>
              <a:gd name="connsiteX4" fmla="*/ 4358603 w 6463478"/>
              <a:gd name="connsiteY4" fmla="*/ 6858000 h 6858000"/>
              <a:gd name="connsiteX5" fmla="*/ 2570400 w 6463478"/>
              <a:gd name="connsiteY5" fmla="*/ 6858000 h 6858000"/>
              <a:gd name="connsiteX6" fmla="*/ 17140 w 6463478"/>
              <a:gd name="connsiteY6" fmla="*/ 5339864 h 6858000"/>
              <a:gd name="connsiteX7" fmla="*/ 0 w 6463478"/>
              <a:gd name="connsiteY7" fmla="*/ 1404433 h 6858000"/>
              <a:gd name="connsiteX8" fmla="*/ 2530205 w 6463478"/>
              <a:gd name="connsiteY8" fmla="*/ 0 h 6858000"/>
              <a:gd name="connsiteX0" fmla="*/ 2513726 w 6446999"/>
              <a:gd name="connsiteY0" fmla="*/ 0 h 6858000"/>
              <a:gd name="connsiteX1" fmla="*/ 4301949 w 6446999"/>
              <a:gd name="connsiteY1" fmla="*/ 0 h 6858000"/>
              <a:gd name="connsiteX2" fmla="*/ 6446999 w 6446999"/>
              <a:gd name="connsiteY2" fmla="*/ 1338386 h 6858000"/>
              <a:gd name="connsiteX3" fmla="*/ 6446999 w 6446999"/>
              <a:gd name="connsiteY3" fmla="*/ 5624376 h 6858000"/>
              <a:gd name="connsiteX4" fmla="*/ 4342124 w 6446999"/>
              <a:gd name="connsiteY4" fmla="*/ 6858000 h 6858000"/>
              <a:gd name="connsiteX5" fmla="*/ 2553921 w 6446999"/>
              <a:gd name="connsiteY5" fmla="*/ 6858000 h 6858000"/>
              <a:gd name="connsiteX6" fmla="*/ 661 w 6446999"/>
              <a:gd name="connsiteY6" fmla="*/ 5339864 h 6858000"/>
              <a:gd name="connsiteX7" fmla="*/ 299 w 6446999"/>
              <a:gd name="connsiteY7" fmla="*/ 1396044 h 6858000"/>
              <a:gd name="connsiteX8" fmla="*/ 2513726 w 6446999"/>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46999" h="6858000">
                <a:moveTo>
                  <a:pt x="2513726" y="0"/>
                </a:moveTo>
                <a:lnTo>
                  <a:pt x="4301949" y="0"/>
                </a:lnTo>
                <a:lnTo>
                  <a:pt x="6446999" y="1338386"/>
                </a:lnTo>
                <a:lnTo>
                  <a:pt x="6446999" y="5624376"/>
                </a:lnTo>
                <a:lnTo>
                  <a:pt x="4342124" y="6858000"/>
                </a:lnTo>
                <a:lnTo>
                  <a:pt x="2553921" y="6858000"/>
                </a:lnTo>
                <a:lnTo>
                  <a:pt x="661" y="5339864"/>
                </a:lnTo>
                <a:cubicBezTo>
                  <a:pt x="-1473" y="4048155"/>
                  <a:pt x="2433" y="2687753"/>
                  <a:pt x="299" y="1396044"/>
                </a:cubicBezTo>
                <a:lnTo>
                  <a:pt x="2513726" y="0"/>
                </a:lnTo>
                <a:close/>
              </a:path>
            </a:pathLst>
          </a:custGeom>
          <a:no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dirty="0">
                <a:solidFill>
                  <a:schemeClr val="accent6"/>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ru-RU" altLang="zh-CN"/>
              <a:t>Вставка рисунка</a:t>
            </a:r>
            <a:endParaRPr lang="en-US" dirty="0"/>
          </a:p>
        </p:txBody>
      </p:sp>
      <p:sp>
        <p:nvSpPr>
          <p:cNvPr id="5" name="Footer Placeholder 4">
            <a:extLst>
              <a:ext uri="{FF2B5EF4-FFF2-40B4-BE49-F238E27FC236}">
                <a16:creationId xmlns:a16="http://schemas.microsoft.com/office/drawing/2014/main" xmlns="" id="{41F6C45B-70BB-86F1-1866-F93BEC26ACF8}"/>
              </a:ext>
            </a:extLst>
          </p:cNvPr>
          <p:cNvSpPr>
            <a:spLocks noGrp="1"/>
          </p:cNvSpPr>
          <p:nvPr>
            <p:ph type="ftr" sz="quarter" idx="52"/>
          </p:nvPr>
        </p:nvSpPr>
        <p:spPr/>
        <p:txBody>
          <a:bodyPr>
            <a:noAutofit/>
          </a:bodyPr>
          <a:lstStyle>
            <a:lvl1pPr>
              <a:defRPr>
                <a:solidFill>
                  <a:schemeClr val="accent6"/>
                </a:solidFill>
              </a:defRPr>
            </a:lvl1pPr>
          </a:lstStyle>
          <a:p>
            <a:r>
              <a:rPr lang="en-US"/>
              <a:t>Presentation title</a:t>
            </a:r>
            <a:endParaRPr lang="en-US" dirty="0"/>
          </a:p>
        </p:txBody>
      </p:sp>
      <p:sp>
        <p:nvSpPr>
          <p:cNvPr id="7" name="Slide Number Placeholder 6">
            <a:extLst>
              <a:ext uri="{FF2B5EF4-FFF2-40B4-BE49-F238E27FC236}">
                <a16:creationId xmlns:a16="http://schemas.microsoft.com/office/drawing/2014/main" xmlns="" id="{0870044D-485D-043B-9D5B-C01AA8E06447}"/>
              </a:ext>
            </a:extLst>
          </p:cNvPr>
          <p:cNvSpPr>
            <a:spLocks noGrp="1"/>
          </p:cNvSpPr>
          <p:nvPr>
            <p:ph type="sldNum" sz="quarter" idx="53"/>
          </p:nvPr>
        </p:nvSpPr>
        <p:spPr/>
        <p:txBody>
          <a:bodyPr>
            <a:noAutofit/>
          </a:bodyPr>
          <a:lstStyle>
            <a:lvl1pPr>
              <a:defRPr>
                <a:solidFill>
                  <a:schemeClr val="accent6"/>
                </a:solidFill>
              </a:defRPr>
            </a:lvl1pPr>
          </a:lstStyle>
          <a:p>
            <a:fld id="{47FEACEE-25B4-4A2D-B147-27296E36371D}" type="slidenum">
              <a:rPr lang="en-US" altLang="zh-CN" smtClean="0"/>
              <a:pPr/>
              <a:t>‹#›</a:t>
            </a:fld>
            <a:endParaRPr lang="en-US" altLang="zh-CN" dirty="0"/>
          </a:p>
        </p:txBody>
      </p:sp>
    </p:spTree>
    <p:extLst>
      <p:ext uri="{BB962C8B-B14F-4D97-AF65-F5344CB8AC3E}">
        <p14:creationId xmlns:p14="http://schemas.microsoft.com/office/powerpoint/2010/main" val="4161259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8" name="Title Placeholder 4">
            <a:extLst>
              <a:ext uri="{FF2B5EF4-FFF2-40B4-BE49-F238E27FC236}">
                <a16:creationId xmlns:a16="http://schemas.microsoft.com/office/drawing/2014/main" xmlns="" id="{F73BF8E3-2426-5D65-6582-D4B03C765A5D}"/>
              </a:ext>
            </a:extLst>
          </p:cNvPr>
          <p:cNvSpPr>
            <a:spLocks noGrp="1"/>
          </p:cNvSpPr>
          <p:nvPr>
            <p:ph type="title"/>
          </p:nvPr>
        </p:nvSpPr>
        <p:spPr>
          <a:xfrm>
            <a:off x="6710510" y="2016579"/>
            <a:ext cx="4441188" cy="2775857"/>
          </a:xfrm>
          <a:prstGeom prst="rect">
            <a:avLst/>
          </a:prstGeom>
        </p:spPr>
        <p:txBody>
          <a:bodyPr vert="horz" lIns="91440" tIns="45720" rIns="91440" bIns="45720" rtlCol="0" anchor="ctr">
            <a:noAutofit/>
          </a:bodyPr>
          <a:lstStyle>
            <a:lvl1pPr>
              <a:defRPr>
                <a:solidFill>
                  <a:schemeClr val="accent6"/>
                </a:solidFill>
              </a:defRPr>
            </a:lvl1pPr>
          </a:lstStyle>
          <a:p>
            <a:r>
              <a:rPr lang="ru-RU"/>
              <a:t>Образец заголовка</a:t>
            </a:r>
            <a:endParaRPr lang="en-US" dirty="0"/>
          </a:p>
        </p:txBody>
      </p:sp>
      <p:sp>
        <p:nvSpPr>
          <p:cNvPr id="18" name="Hexagon 17">
            <a:extLst>
              <a:ext uri="{FF2B5EF4-FFF2-40B4-BE49-F238E27FC236}">
                <a16:creationId xmlns:a16="http://schemas.microsoft.com/office/drawing/2014/main" xmlns="" id="{ADF8D8A3-175E-9A50-A98B-3766DAAB5EE2}"/>
              </a:ext>
            </a:extLst>
          </p:cNvPr>
          <p:cNvSpPr/>
          <p:nvPr userDrawn="1"/>
        </p:nvSpPr>
        <p:spPr>
          <a:xfrm rot="5400000">
            <a:off x="1308232" y="2004972"/>
            <a:ext cx="3593592" cy="2880360"/>
          </a:xfrm>
          <a:prstGeom prst="hexagon">
            <a:avLst>
              <a:gd name="adj" fmla="val 31211"/>
              <a:gd name="vf" fmla="val 11547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1" name="Text 47" descr="Click icon to add picture">
            <a:extLst>
              <a:ext uri="{FF2B5EF4-FFF2-40B4-BE49-F238E27FC236}">
                <a16:creationId xmlns:a16="http://schemas.microsoft.com/office/drawing/2014/main" xmlns="" id="{B264F104-ED4D-9A7F-E598-295893E05B7F}"/>
              </a:ext>
            </a:extLst>
          </p:cNvPr>
          <p:cNvSpPr>
            <a:spLocks noGrp="1"/>
          </p:cNvSpPr>
          <p:nvPr>
            <p:ph type="body" sz="quarter" idx="28" hasCustomPrompt="1"/>
          </p:nvPr>
        </p:nvSpPr>
        <p:spPr>
          <a:xfrm>
            <a:off x="2319235" y="2911781"/>
            <a:ext cx="1570612" cy="1070829"/>
          </a:xfrm>
          <a:prstGeom prst="rect">
            <a:avLst/>
          </a:prstGeom>
        </p:spPr>
        <p:txBody>
          <a:bodyPr>
            <a:noAutofit/>
          </a:bodyPr>
          <a:lstStyle>
            <a:lvl1pPr marL="0" indent="0" algn="ctr">
              <a:lnSpc>
                <a:spcPct val="113000"/>
              </a:lnSpc>
              <a:buNone/>
              <a:defRPr sz="1800" b="1" cap="all" baseline="0">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17" name="Picture Placeholder 16">
            <a:extLst>
              <a:ext uri="{FF2B5EF4-FFF2-40B4-BE49-F238E27FC236}">
                <a16:creationId xmlns:a16="http://schemas.microsoft.com/office/drawing/2014/main" xmlns="" id="{7A084A88-6A62-9495-6CFE-1127D5CAAAB2}"/>
              </a:ext>
            </a:extLst>
          </p:cNvPr>
          <p:cNvSpPr>
            <a:spLocks noGrp="1"/>
          </p:cNvSpPr>
          <p:nvPr>
            <p:ph type="pic" sz="quarter" idx="47"/>
          </p:nvPr>
        </p:nvSpPr>
        <p:spPr>
          <a:xfrm>
            <a:off x="581710" y="555648"/>
            <a:ext cx="5045662" cy="5783096"/>
          </a:xfrm>
          <a:custGeom>
            <a:avLst/>
            <a:gdLst>
              <a:gd name="connsiteX0" fmla="*/ 2523318 w 5045662"/>
              <a:gd name="connsiteY0" fmla="*/ 1092708 h 5783096"/>
              <a:gd name="connsiteX1" fmla="*/ 1083139 w 5045662"/>
              <a:gd name="connsiteY1" fmla="*/ 1991697 h 5783096"/>
              <a:gd name="connsiteX2" fmla="*/ 1083139 w 5045662"/>
              <a:gd name="connsiteY2" fmla="*/ 3787311 h 5783096"/>
              <a:gd name="connsiteX3" fmla="*/ 2523318 w 5045662"/>
              <a:gd name="connsiteY3" fmla="*/ 4686300 h 5783096"/>
              <a:gd name="connsiteX4" fmla="*/ 3963497 w 5045662"/>
              <a:gd name="connsiteY4" fmla="*/ 3787311 h 5783096"/>
              <a:gd name="connsiteX5" fmla="*/ 3963497 w 5045662"/>
              <a:gd name="connsiteY5" fmla="*/ 1991697 h 5783096"/>
              <a:gd name="connsiteX6" fmla="*/ 2470122 w 5045662"/>
              <a:gd name="connsiteY6" fmla="*/ 0 h 5783096"/>
              <a:gd name="connsiteX7" fmla="*/ 5037208 w 5045662"/>
              <a:gd name="connsiteY7" fmla="*/ 1458369 h 5783096"/>
              <a:gd name="connsiteX8" fmla="*/ 5045662 w 5045662"/>
              <a:gd name="connsiteY8" fmla="*/ 4339769 h 5783096"/>
              <a:gd name="connsiteX9" fmla="*/ 2561576 w 5045662"/>
              <a:gd name="connsiteY9" fmla="*/ 5783096 h 5783096"/>
              <a:gd name="connsiteX10" fmla="*/ 24164 w 5045662"/>
              <a:gd name="connsiteY10" fmla="*/ 4354881 h 5783096"/>
              <a:gd name="connsiteX11" fmla="*/ 0 w 5045662"/>
              <a:gd name="connsiteY11" fmla="*/ 1453765 h 5783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45662" h="5783096">
                <a:moveTo>
                  <a:pt x="2523318" y="1092708"/>
                </a:moveTo>
                <a:lnTo>
                  <a:pt x="1083139" y="1991697"/>
                </a:lnTo>
                <a:lnTo>
                  <a:pt x="1083139" y="3787311"/>
                </a:lnTo>
                <a:lnTo>
                  <a:pt x="2523318" y="4686300"/>
                </a:lnTo>
                <a:lnTo>
                  <a:pt x="3963497" y="3787311"/>
                </a:lnTo>
                <a:lnTo>
                  <a:pt x="3963497" y="1991697"/>
                </a:lnTo>
                <a:close/>
                <a:moveTo>
                  <a:pt x="2470122" y="0"/>
                </a:moveTo>
                <a:lnTo>
                  <a:pt x="5037208" y="1458369"/>
                </a:lnTo>
                <a:cubicBezTo>
                  <a:pt x="5040026" y="2418836"/>
                  <a:pt x="5042844" y="3379302"/>
                  <a:pt x="5045662" y="4339769"/>
                </a:cubicBezTo>
                <a:lnTo>
                  <a:pt x="2561576" y="5783096"/>
                </a:lnTo>
                <a:lnTo>
                  <a:pt x="24164" y="4354881"/>
                </a:lnTo>
                <a:lnTo>
                  <a:pt x="0" y="1453765"/>
                </a:lnTo>
                <a:close/>
              </a:path>
            </a:pathLst>
          </a:custGeom>
        </p:spPr>
        <p:txBody>
          <a:bodyPr wrap="square" tIns="457200">
            <a:noAutofit/>
          </a:bodyPr>
          <a:lstStyle>
            <a:lvl1pPr marL="0" indent="0" algn="ctr">
              <a:buNone/>
              <a:defRPr>
                <a:solidFill>
                  <a:schemeClr val="accent6"/>
                </a:solidFill>
              </a:defRPr>
            </a:lvl1pPr>
          </a:lstStyle>
          <a:p>
            <a:r>
              <a:rPr lang="ru-RU"/>
              <a:t>Вставка рисунка</a:t>
            </a:r>
            <a:endParaRPr lang="en-US" dirty="0"/>
          </a:p>
        </p:txBody>
      </p:sp>
    </p:spTree>
    <p:extLst>
      <p:ext uri="{BB962C8B-B14F-4D97-AF65-F5344CB8AC3E}">
        <p14:creationId xmlns:p14="http://schemas.microsoft.com/office/powerpoint/2010/main" val="3407711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42BC57-1D8D-9F59-24F9-1E8232279959}"/>
              </a:ext>
            </a:extLst>
          </p:cNvPr>
          <p:cNvSpPr>
            <a:spLocks noGrp="1"/>
          </p:cNvSpPr>
          <p:nvPr>
            <p:ph type="title"/>
          </p:nvPr>
        </p:nvSpPr>
        <p:spPr>
          <a:xfrm>
            <a:off x="587829" y="507076"/>
            <a:ext cx="10515600" cy="1115434"/>
          </a:xfrm>
        </p:spPr>
        <p:txBody>
          <a:bodyPr/>
          <a:lstStyle>
            <a:lvl1pPr>
              <a:defRPr>
                <a:solidFill>
                  <a:schemeClr val="accent6"/>
                </a:solidFill>
              </a:defRPr>
            </a:lvl1pPr>
          </a:lstStyle>
          <a:p>
            <a:r>
              <a:rPr lang="ru-RU"/>
              <a:t>Образец заголовка</a:t>
            </a:r>
            <a:endParaRPr lang="en-US"/>
          </a:p>
        </p:txBody>
      </p:sp>
      <p:sp>
        <p:nvSpPr>
          <p:cNvPr id="11" name="Content placeholder 47">
            <a:extLst>
              <a:ext uri="{FF2B5EF4-FFF2-40B4-BE49-F238E27FC236}">
                <a16:creationId xmlns:a16="http://schemas.microsoft.com/office/drawing/2014/main" xmlns="" id="{561744A6-D3EA-42C3-8E71-3BB8BA1E6149}"/>
              </a:ext>
            </a:extLst>
          </p:cNvPr>
          <p:cNvSpPr>
            <a:spLocks noGrp="1"/>
          </p:cNvSpPr>
          <p:nvPr>
            <p:ph type="chart" sz="quarter" idx="27" hasCustomPrompt="1"/>
          </p:nvPr>
        </p:nvSpPr>
        <p:spPr>
          <a:xfrm>
            <a:off x="587829" y="1622510"/>
            <a:ext cx="10889796" cy="4155757"/>
          </a:xfrm>
          <a:prstGeom prst="rect">
            <a:avLst/>
          </a:prstGeom>
        </p:spPr>
        <p:txBody>
          <a:bodyPr/>
          <a:lstStyle>
            <a:lvl1pPr>
              <a:defRPr>
                <a:solidFill>
                  <a:schemeClr val="accent6"/>
                </a:solidFill>
              </a:defRPr>
            </a:lvl1pPr>
          </a:lstStyle>
          <a:p>
            <a:r>
              <a:rPr lang="en-US" altLang="zh-CN" dirty="0"/>
              <a:t>Click to edit master text style</a:t>
            </a:r>
            <a:endParaRPr lang="zh-CN" altLang="en-US"/>
          </a:p>
        </p:txBody>
      </p:sp>
      <p:sp>
        <p:nvSpPr>
          <p:cNvPr id="3" name="Footer Placeholder 2">
            <a:extLst>
              <a:ext uri="{FF2B5EF4-FFF2-40B4-BE49-F238E27FC236}">
                <a16:creationId xmlns:a16="http://schemas.microsoft.com/office/drawing/2014/main" xmlns="" id="{D1C82179-6F61-D1EC-D800-74B748B37F0E}"/>
              </a:ext>
            </a:extLst>
          </p:cNvPr>
          <p:cNvSpPr>
            <a:spLocks noGrp="1"/>
          </p:cNvSpPr>
          <p:nvPr>
            <p:ph type="ftr" sz="quarter" idx="28"/>
          </p:nvPr>
        </p:nvSpPr>
        <p:spPr/>
        <p:txBody>
          <a:bodyPr/>
          <a:lstStyle>
            <a:lvl1pPr>
              <a:defRPr>
                <a:solidFill>
                  <a:schemeClr val="accent6"/>
                </a:solidFill>
              </a:defRPr>
            </a:lvl1pPr>
          </a:lstStyle>
          <a:p>
            <a:r>
              <a:rPr lang="en-US"/>
              <a:t>Presentation title</a:t>
            </a:r>
            <a:endParaRPr lang="en-US" dirty="0"/>
          </a:p>
        </p:txBody>
      </p:sp>
      <p:sp>
        <p:nvSpPr>
          <p:cNvPr id="5" name="Slide Number Placeholder 4">
            <a:extLst>
              <a:ext uri="{FF2B5EF4-FFF2-40B4-BE49-F238E27FC236}">
                <a16:creationId xmlns:a16="http://schemas.microsoft.com/office/drawing/2014/main" xmlns="" id="{38803A51-0211-9F66-D20B-444BC94AA39E}"/>
              </a:ext>
            </a:extLst>
          </p:cNvPr>
          <p:cNvSpPr>
            <a:spLocks noGrp="1"/>
          </p:cNvSpPr>
          <p:nvPr>
            <p:ph type="sldNum" sz="quarter" idx="29"/>
          </p:nvPr>
        </p:nvSpPr>
        <p:spPr/>
        <p:txBody>
          <a:bodyPr/>
          <a:lstStyle>
            <a:lvl1pPr>
              <a:defRPr>
                <a:solidFill>
                  <a:schemeClr val="accent6"/>
                </a:solidFill>
              </a:defRPr>
            </a:lvl1pPr>
          </a:lstStyle>
          <a:p>
            <a:fld id="{47FEACEE-25B4-4A2D-B147-27296E36371D}" type="slidenum">
              <a:rPr lang="en-US" altLang="zh-CN" smtClean="0"/>
              <a:pPr/>
              <a:t>‹#›</a:t>
            </a:fld>
            <a:endParaRPr lang="en-US" altLang="zh-CN" dirty="0"/>
          </a:p>
        </p:txBody>
      </p:sp>
    </p:spTree>
    <p:extLst>
      <p:ext uri="{BB962C8B-B14F-4D97-AF65-F5344CB8AC3E}">
        <p14:creationId xmlns:p14="http://schemas.microsoft.com/office/powerpoint/2010/main" val="2676827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with design">
    <p:spTree>
      <p:nvGrpSpPr>
        <p:cNvPr id="1" name=""/>
        <p:cNvGrpSpPr/>
        <p:nvPr/>
      </p:nvGrpSpPr>
      <p:grpSpPr>
        <a:xfrm>
          <a:off x="0" y="0"/>
          <a:ext cx="0" cy="0"/>
          <a:chOff x="0" y="0"/>
          <a:chExt cx="0" cy="0"/>
        </a:xfrm>
      </p:grpSpPr>
      <p:sp>
        <p:nvSpPr>
          <p:cNvPr id="11" name="Title Placeholder 4">
            <a:extLst>
              <a:ext uri="{FF2B5EF4-FFF2-40B4-BE49-F238E27FC236}">
                <a16:creationId xmlns:a16="http://schemas.microsoft.com/office/drawing/2014/main" xmlns="" id="{05751864-B11A-0286-13EA-2AC2A2C8DD5D}"/>
              </a:ext>
            </a:extLst>
          </p:cNvPr>
          <p:cNvSpPr>
            <a:spLocks noGrp="1"/>
          </p:cNvSpPr>
          <p:nvPr>
            <p:ph type="title"/>
          </p:nvPr>
        </p:nvSpPr>
        <p:spPr>
          <a:xfrm>
            <a:off x="581709" y="721538"/>
            <a:ext cx="10889796" cy="1418998"/>
          </a:xfrm>
          <a:prstGeom prst="rect">
            <a:avLst/>
          </a:prstGeom>
        </p:spPr>
        <p:txBody>
          <a:bodyPr vert="horz" lIns="91440" tIns="45720" rIns="91440" bIns="45720" rtlCol="0" anchor="t">
            <a:noAutofit/>
          </a:bodyPr>
          <a:lstStyle>
            <a:lvl1pPr>
              <a:defRPr>
                <a:solidFill>
                  <a:schemeClr val="accent6"/>
                </a:solidFill>
              </a:defRPr>
            </a:lvl1pPr>
          </a:lstStyle>
          <a:p>
            <a:r>
              <a:rPr lang="ru-RU"/>
              <a:t>Образец заголовка</a:t>
            </a:r>
            <a:endParaRPr lang="en-US" dirty="0"/>
          </a:p>
        </p:txBody>
      </p:sp>
      <p:sp>
        <p:nvSpPr>
          <p:cNvPr id="10" name="Table placeholder">
            <a:extLst>
              <a:ext uri="{FF2B5EF4-FFF2-40B4-BE49-F238E27FC236}">
                <a16:creationId xmlns:a16="http://schemas.microsoft.com/office/drawing/2014/main" xmlns="" id="{CFC5FF09-DE50-4155-81A0-5DD9B700F205}"/>
              </a:ext>
            </a:extLst>
          </p:cNvPr>
          <p:cNvSpPr>
            <a:spLocks noGrp="1"/>
          </p:cNvSpPr>
          <p:nvPr>
            <p:ph type="tbl" sz="quarter" idx="27" hasCustomPrompt="1"/>
          </p:nvPr>
        </p:nvSpPr>
        <p:spPr>
          <a:xfrm>
            <a:off x="581709" y="1614198"/>
            <a:ext cx="10889796" cy="4317856"/>
          </a:xfrm>
          <a:prstGeom prst="rect">
            <a:avLst/>
          </a:prstGeom>
        </p:spPr>
        <p:txBody>
          <a:bodyPr>
            <a:noAutofit/>
          </a:bodyPr>
          <a:lstStyle>
            <a:lvl1pPr>
              <a:defRPr>
                <a:solidFill>
                  <a:schemeClr val="accent6"/>
                </a:solidFill>
              </a:defRPr>
            </a:lvl1pPr>
          </a:lstStyle>
          <a:p>
            <a:r>
              <a:rPr lang="en-US" altLang="zh-CN" dirty="0"/>
              <a:t>Click to edit master text style</a:t>
            </a:r>
            <a:endParaRPr lang="zh-CN" altLang="en-US"/>
          </a:p>
        </p:txBody>
      </p:sp>
      <p:sp>
        <p:nvSpPr>
          <p:cNvPr id="9" name="Freeform: Shape 5">
            <a:extLst>
              <a:ext uri="{FF2B5EF4-FFF2-40B4-BE49-F238E27FC236}">
                <a16:creationId xmlns:a16="http://schemas.microsoft.com/office/drawing/2014/main" xmlns="" id="{3F619E6B-153E-B522-47EB-4104C405736C}"/>
              </a:ext>
            </a:extLst>
          </p:cNvPr>
          <p:cNvSpPr/>
          <p:nvPr userDrawn="1"/>
        </p:nvSpPr>
        <p:spPr>
          <a:xfrm>
            <a:off x="10551278" y="4665388"/>
            <a:ext cx="603952" cy="68174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2" name="Freeform 11">
            <a:extLst>
              <a:ext uri="{FF2B5EF4-FFF2-40B4-BE49-F238E27FC236}">
                <a16:creationId xmlns:a16="http://schemas.microsoft.com/office/drawing/2014/main" xmlns="" id="{687A7B3D-E004-6D6A-5979-8F1BADBC9237}"/>
              </a:ext>
            </a:extLst>
          </p:cNvPr>
          <p:cNvSpPr/>
          <p:nvPr userDrawn="1"/>
        </p:nvSpPr>
        <p:spPr>
          <a:xfrm>
            <a:off x="10524774" y="5146146"/>
            <a:ext cx="1667226" cy="1711855"/>
          </a:xfrm>
          <a:custGeom>
            <a:avLst/>
            <a:gdLst>
              <a:gd name="connsiteX0" fmla="*/ 998834 w 1667226"/>
              <a:gd name="connsiteY0" fmla="*/ 0 h 1711855"/>
              <a:gd name="connsiteX1" fmla="*/ 1667226 w 1667226"/>
              <a:gd name="connsiteY1" fmla="*/ 373790 h 1711855"/>
              <a:gd name="connsiteX2" fmla="*/ 1667226 w 1667226"/>
              <a:gd name="connsiteY2" fmla="*/ 1711855 h 1711855"/>
              <a:gd name="connsiteX3" fmla="*/ 48502 w 1667226"/>
              <a:gd name="connsiteY3" fmla="*/ 1711855 h 1711855"/>
              <a:gd name="connsiteX4" fmla="*/ 0 w 1667226"/>
              <a:gd name="connsiteY4" fmla="*/ 1684915 h 1711855"/>
              <a:gd name="connsiteX5" fmla="*/ 0 w 1667226"/>
              <a:gd name="connsiteY5" fmla="*/ 564300 h 1711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226" h="1711855">
                <a:moveTo>
                  <a:pt x="998834" y="0"/>
                </a:moveTo>
                <a:lnTo>
                  <a:pt x="1667226" y="373790"/>
                </a:lnTo>
                <a:lnTo>
                  <a:pt x="1667226" y="1711855"/>
                </a:lnTo>
                <a:lnTo>
                  <a:pt x="48502" y="1711855"/>
                </a:lnTo>
                <a:lnTo>
                  <a:pt x="0" y="1684915"/>
                </a:lnTo>
                <a:lnTo>
                  <a:pt x="0" y="564300"/>
                </a:lnTo>
                <a:close/>
              </a:path>
            </a:pathLst>
          </a:cu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13" name="Freeform: Shape 11">
            <a:extLst>
              <a:ext uri="{FF2B5EF4-FFF2-40B4-BE49-F238E27FC236}">
                <a16:creationId xmlns:a16="http://schemas.microsoft.com/office/drawing/2014/main" xmlns="" id="{A4CA3A93-BDBF-112D-54A0-05BF6B06BCC1}"/>
              </a:ext>
            </a:extLst>
          </p:cNvPr>
          <p:cNvSpPr/>
          <p:nvPr userDrawn="1"/>
        </p:nvSpPr>
        <p:spPr>
          <a:xfrm>
            <a:off x="10177285" y="5347130"/>
            <a:ext cx="748554" cy="85636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4">
              <a:lumMod val="60000"/>
              <a:lumOff val="4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2" name="Footer Placeholder 1">
            <a:extLst>
              <a:ext uri="{FF2B5EF4-FFF2-40B4-BE49-F238E27FC236}">
                <a16:creationId xmlns:a16="http://schemas.microsoft.com/office/drawing/2014/main" xmlns="" id="{5F7A154B-D8F5-C1FB-307D-496380875BD1}"/>
              </a:ext>
            </a:extLst>
          </p:cNvPr>
          <p:cNvSpPr>
            <a:spLocks noGrp="1"/>
          </p:cNvSpPr>
          <p:nvPr>
            <p:ph type="ftr" sz="quarter" idx="28"/>
          </p:nvPr>
        </p:nvSpPr>
        <p:spPr/>
        <p:txBody>
          <a:bodyPr>
            <a:noAutofit/>
          </a:bodyPr>
          <a:lstStyle>
            <a:lvl1pPr>
              <a:defRPr>
                <a:solidFill>
                  <a:schemeClr val="accent6"/>
                </a:solidFill>
              </a:defRPr>
            </a:lvl1pPr>
          </a:lstStyle>
          <a:p>
            <a:r>
              <a:rPr lang="en-US"/>
              <a:t>Presentation title</a:t>
            </a:r>
            <a:endParaRPr lang="en-US" dirty="0"/>
          </a:p>
        </p:txBody>
      </p:sp>
      <p:sp>
        <p:nvSpPr>
          <p:cNvPr id="5" name="Slide Number Placeholder 4">
            <a:extLst>
              <a:ext uri="{FF2B5EF4-FFF2-40B4-BE49-F238E27FC236}">
                <a16:creationId xmlns:a16="http://schemas.microsoft.com/office/drawing/2014/main" xmlns="" id="{D728715E-D2CE-A33E-1A28-4E627F239BBE}"/>
              </a:ext>
            </a:extLst>
          </p:cNvPr>
          <p:cNvSpPr>
            <a:spLocks noGrp="1"/>
          </p:cNvSpPr>
          <p:nvPr>
            <p:ph type="sldNum" sz="quarter" idx="29"/>
          </p:nvPr>
        </p:nvSpPr>
        <p:spPr/>
        <p:txBody>
          <a:bodyPr>
            <a:noAutofit/>
          </a:bodyPr>
          <a:lstStyle>
            <a:lvl1pPr>
              <a:defRPr>
                <a:solidFill>
                  <a:schemeClr val="accent6"/>
                </a:solidFill>
              </a:defRPr>
            </a:lvl1pPr>
          </a:lstStyle>
          <a:p>
            <a:fld id="{47FEACEE-25B4-4A2D-B147-27296E36371D}" type="slidenum">
              <a:rPr lang="en-US" altLang="zh-CN" smtClean="0"/>
              <a:pPr/>
              <a:t>‹#›</a:t>
            </a:fld>
            <a:endParaRPr lang="en-US" altLang="zh-CN" dirty="0"/>
          </a:p>
        </p:txBody>
      </p:sp>
    </p:spTree>
    <p:extLst>
      <p:ext uri="{BB962C8B-B14F-4D97-AF65-F5344CB8AC3E}">
        <p14:creationId xmlns:p14="http://schemas.microsoft.com/office/powerpoint/2010/main" val="2121256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8BF58E95-E9E1-28E6-FB2F-DE808892233F}"/>
              </a:ext>
            </a:extLst>
          </p:cNvPr>
          <p:cNvSpPr>
            <a:spLocks noGrp="1"/>
          </p:cNvSpPr>
          <p:nvPr>
            <p:ph type="title" hasCustomPrompt="1"/>
          </p:nvPr>
        </p:nvSpPr>
        <p:spPr>
          <a:xfrm>
            <a:off x="6099079" y="1856195"/>
            <a:ext cx="4518122" cy="1688906"/>
          </a:xfrm>
        </p:spPr>
        <p:txBody>
          <a:bodyPr anchor="b">
            <a:noAutofit/>
          </a:bodyPr>
          <a:lstStyle>
            <a:lvl1pPr>
              <a:defRPr sz="2700">
                <a:latin typeface="+mn-lt"/>
              </a:defRPr>
            </a:lvl1pPr>
          </a:lstStyle>
          <a:p>
            <a:r>
              <a:rPr lang="en-US" dirty="0"/>
              <a:t>Click to edit </a:t>
            </a:r>
            <a:r>
              <a:rPr lang="en-US" altLang="zh-CN" dirty="0"/>
              <a:t>Text</a:t>
            </a:r>
            <a:r>
              <a:rPr lang="zh-CN" altLang="en-US" dirty="0"/>
              <a:t> </a:t>
            </a:r>
            <a:r>
              <a:rPr lang="en-US" dirty="0"/>
              <a:t>style</a:t>
            </a:r>
          </a:p>
        </p:txBody>
      </p:sp>
      <p:sp>
        <p:nvSpPr>
          <p:cNvPr id="11" name="subtitle 47">
            <a:extLst>
              <a:ext uri="{FF2B5EF4-FFF2-40B4-BE49-F238E27FC236}">
                <a16:creationId xmlns:a16="http://schemas.microsoft.com/office/drawing/2014/main" xmlns="" id="{3B45AD65-2B81-A368-E5F0-5C61D0B1DFEB}"/>
              </a:ext>
            </a:extLst>
          </p:cNvPr>
          <p:cNvSpPr>
            <a:spLocks noGrp="1"/>
          </p:cNvSpPr>
          <p:nvPr>
            <p:ph type="body" sz="quarter" idx="29" hasCustomPrompt="1"/>
          </p:nvPr>
        </p:nvSpPr>
        <p:spPr>
          <a:xfrm>
            <a:off x="6095999" y="3695015"/>
            <a:ext cx="4672693" cy="1688906"/>
          </a:xfrm>
          <a:prstGeom prst="rect">
            <a:avLst/>
          </a:prstGeom>
        </p:spPr>
        <p:txBody>
          <a:bodyPr>
            <a:noAutofit/>
          </a:bodyPr>
          <a:lstStyle>
            <a:lvl1pPr marL="0" indent="0">
              <a:lnSpc>
                <a:spcPct val="100000"/>
              </a:lnSpc>
              <a:buNone/>
              <a:defRPr sz="1500" b="0">
                <a:solidFill>
                  <a:schemeClr val="accent4"/>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4" name="Freeform: Shape 5">
            <a:extLst>
              <a:ext uri="{FF2B5EF4-FFF2-40B4-BE49-F238E27FC236}">
                <a16:creationId xmlns:a16="http://schemas.microsoft.com/office/drawing/2014/main" xmlns="" id="{0CA4AA19-0D07-46AB-AC12-64054BBBB499}"/>
              </a:ext>
            </a:extLst>
          </p:cNvPr>
          <p:cNvSpPr/>
          <p:nvPr userDrawn="1"/>
        </p:nvSpPr>
        <p:spPr>
          <a:xfrm>
            <a:off x="3843559" y="722518"/>
            <a:ext cx="1244907"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5" name="Freeform: Shape 6">
            <a:extLst>
              <a:ext uri="{FF2B5EF4-FFF2-40B4-BE49-F238E27FC236}">
                <a16:creationId xmlns:a16="http://schemas.microsoft.com/office/drawing/2014/main" xmlns="" id="{DF781D9E-0DF5-4DDA-84E6-35DFB054158C}"/>
              </a:ext>
            </a:extLst>
          </p:cNvPr>
          <p:cNvSpPr/>
          <p:nvPr userDrawn="1"/>
        </p:nvSpPr>
        <p:spPr>
          <a:xfrm>
            <a:off x="1223929" y="1436914"/>
            <a:ext cx="2857005" cy="326977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600" dirty="0"/>
          </a:p>
        </p:txBody>
      </p:sp>
      <p:sp>
        <p:nvSpPr>
          <p:cNvPr id="6" name="Freeform: Shape 7">
            <a:extLst>
              <a:ext uri="{FF2B5EF4-FFF2-40B4-BE49-F238E27FC236}">
                <a16:creationId xmlns:a16="http://schemas.microsoft.com/office/drawing/2014/main" xmlns="" id="{86BA1075-E23C-4BC9-8F67-B2E408F864D2}"/>
              </a:ext>
            </a:extLst>
          </p:cNvPr>
          <p:cNvSpPr/>
          <p:nvPr userDrawn="1"/>
        </p:nvSpPr>
        <p:spPr>
          <a:xfrm>
            <a:off x="758702" y="3457554"/>
            <a:ext cx="1208037" cy="138175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8" name="Freeform: Shape 11">
            <a:extLst>
              <a:ext uri="{FF2B5EF4-FFF2-40B4-BE49-F238E27FC236}">
                <a16:creationId xmlns:a16="http://schemas.microsoft.com/office/drawing/2014/main" xmlns="" id="{B2A4CA75-D17E-243B-9C56-A63C75AF6D56}"/>
              </a:ext>
            </a:extLst>
          </p:cNvPr>
          <p:cNvSpPr/>
          <p:nvPr userDrawn="1"/>
        </p:nvSpPr>
        <p:spPr>
          <a:xfrm>
            <a:off x="2917915" y="4662164"/>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4">
              <a:lumMod val="20000"/>
              <a:lumOff val="8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3" name="Footer Placeholder 2">
            <a:extLst>
              <a:ext uri="{FF2B5EF4-FFF2-40B4-BE49-F238E27FC236}">
                <a16:creationId xmlns:a16="http://schemas.microsoft.com/office/drawing/2014/main" xmlns="" id="{7964077E-956B-EA3A-700F-A833D82341FE}"/>
              </a:ext>
            </a:extLst>
          </p:cNvPr>
          <p:cNvSpPr>
            <a:spLocks noGrp="1"/>
          </p:cNvSpPr>
          <p:nvPr>
            <p:ph type="ftr" sz="quarter" idx="30"/>
          </p:nvPr>
        </p:nvSpPr>
        <p:spPr/>
        <p:txBody>
          <a:bodyPr>
            <a:noAutofit/>
          </a:bodyPr>
          <a:lstStyle/>
          <a:p>
            <a:r>
              <a:rPr lang="en-US" noProof="0"/>
              <a:t>Presentation title</a:t>
            </a:r>
            <a:endParaRPr lang="en-US" noProof="0" dirty="0"/>
          </a:p>
        </p:txBody>
      </p:sp>
      <p:sp>
        <p:nvSpPr>
          <p:cNvPr id="10" name="Slide Number Placeholder 9">
            <a:extLst>
              <a:ext uri="{FF2B5EF4-FFF2-40B4-BE49-F238E27FC236}">
                <a16:creationId xmlns:a16="http://schemas.microsoft.com/office/drawing/2014/main" xmlns="" id="{8ED455D4-27F3-B6AD-2A20-7475F307E5E4}"/>
              </a:ext>
            </a:extLst>
          </p:cNvPr>
          <p:cNvSpPr>
            <a:spLocks noGrp="1"/>
          </p:cNvSpPr>
          <p:nvPr>
            <p:ph type="sldNum" sz="quarter" idx="31"/>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125641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Team Members">
    <p:spTree>
      <p:nvGrpSpPr>
        <p:cNvPr id="1" name=""/>
        <p:cNvGrpSpPr/>
        <p:nvPr/>
      </p:nvGrpSpPr>
      <p:grpSpPr>
        <a:xfrm>
          <a:off x="0" y="0"/>
          <a:ext cx="0" cy="0"/>
          <a:chOff x="0" y="0"/>
          <a:chExt cx="0" cy="0"/>
        </a:xfrm>
      </p:grpSpPr>
      <p:sp>
        <p:nvSpPr>
          <p:cNvPr id="16" name="Title Placeholder 4">
            <a:extLst>
              <a:ext uri="{FF2B5EF4-FFF2-40B4-BE49-F238E27FC236}">
                <a16:creationId xmlns:a16="http://schemas.microsoft.com/office/drawing/2014/main" xmlns="" id="{DCA6F28B-ACF1-D3CB-8968-4F64BEA02E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lvl1pPr algn="ctr">
              <a:defRPr>
                <a:solidFill>
                  <a:schemeClr val="accent6"/>
                </a:solidFill>
              </a:defRPr>
            </a:lvl1pPr>
          </a:lstStyle>
          <a:p>
            <a:r>
              <a:rPr lang="ru-RU"/>
              <a:t>Образец заголовка</a:t>
            </a:r>
            <a:endParaRPr lang="en-US" dirty="0"/>
          </a:p>
        </p:txBody>
      </p:sp>
      <p:sp>
        <p:nvSpPr>
          <p:cNvPr id="60" name="Content placeholder 47">
            <a:extLst>
              <a:ext uri="{FF2B5EF4-FFF2-40B4-BE49-F238E27FC236}">
                <a16:creationId xmlns:a16="http://schemas.microsoft.com/office/drawing/2014/main" xmlns="" id="{E2F72F6F-0172-47B0-8D9E-0EED383332E2}"/>
              </a:ext>
            </a:extLst>
          </p:cNvPr>
          <p:cNvSpPr>
            <a:spLocks noGrp="1"/>
          </p:cNvSpPr>
          <p:nvPr>
            <p:ph type="pic" sz="quarter" idx="48"/>
          </p:nvPr>
        </p:nvSpPr>
        <p:spPr>
          <a:xfrm>
            <a:off x="1114798" y="2560353"/>
            <a:ext cx="2368061" cy="2102177"/>
          </a:xfrm>
          <a:prstGeom prst="hexagon">
            <a:avLst>
              <a:gd name="adj" fmla="val 28349"/>
              <a:gd name="vf" fmla="val 115470"/>
            </a:avLst>
          </a:prstGeom>
          <a:ln>
            <a:noFill/>
          </a:ln>
        </p:spPr>
        <p:txBody>
          <a:bodyPr anchor="ctr">
            <a:noAutofit/>
          </a:bodyPr>
          <a:lstStyle>
            <a:lvl1pPr marL="0" indent="0" algn="l">
              <a:buFontTx/>
              <a:buNone/>
              <a:defRPr sz="1050">
                <a:solidFill>
                  <a:schemeClr val="accent6"/>
                </a:solidFill>
              </a:defRPr>
            </a:lvl1pPr>
          </a:lstStyle>
          <a:p>
            <a:r>
              <a:rPr lang="ru-RU" altLang="zh-CN"/>
              <a:t>Вставка рисунка</a:t>
            </a:r>
            <a:endParaRPr lang="en-US" altLang="zh-CN" dirty="0"/>
          </a:p>
        </p:txBody>
      </p:sp>
      <p:sp>
        <p:nvSpPr>
          <p:cNvPr id="52" name="Content placeholder 47" descr="Click icon to add picture">
            <a:extLst>
              <a:ext uri="{FF2B5EF4-FFF2-40B4-BE49-F238E27FC236}">
                <a16:creationId xmlns:a16="http://schemas.microsoft.com/office/drawing/2014/main" xmlns="" id="{2369DDD8-CFC2-4980-A0DB-411AA173B475}"/>
              </a:ext>
            </a:extLst>
          </p:cNvPr>
          <p:cNvSpPr>
            <a:spLocks noGrp="1"/>
          </p:cNvSpPr>
          <p:nvPr>
            <p:ph type="body" sz="quarter" idx="27" hasCustomPrompt="1"/>
          </p:nvPr>
        </p:nvSpPr>
        <p:spPr>
          <a:xfrm>
            <a:off x="1214003" y="4764289"/>
            <a:ext cx="2098039" cy="506399"/>
          </a:xfrm>
          <a:prstGeom prst="rect">
            <a:avLst/>
          </a:prstGeom>
        </p:spPr>
        <p:txBody>
          <a:bodyPr anchor="b">
            <a:noAutofit/>
          </a:bodyPr>
          <a:lstStyle>
            <a:lvl1pPr marL="0" indent="0" algn="ctr">
              <a:lnSpc>
                <a:spcPct val="100000"/>
              </a:lnSpc>
              <a:buNone/>
              <a:defRPr sz="1800" b="1" i="0">
                <a:solidFill>
                  <a:schemeClr val="accent6"/>
                </a:solidFill>
                <a:latin typeface="+mn-lt"/>
                <a:ea typeface="+mj-ea"/>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53" name="Content placeholder 47">
            <a:extLst>
              <a:ext uri="{FF2B5EF4-FFF2-40B4-BE49-F238E27FC236}">
                <a16:creationId xmlns:a16="http://schemas.microsoft.com/office/drawing/2014/main" xmlns="" id="{B66AC261-5929-40D2-A646-8F16675DE383}"/>
              </a:ext>
            </a:extLst>
          </p:cNvPr>
          <p:cNvSpPr>
            <a:spLocks noGrp="1"/>
          </p:cNvSpPr>
          <p:nvPr>
            <p:ph type="body" sz="quarter" idx="28" hasCustomPrompt="1"/>
          </p:nvPr>
        </p:nvSpPr>
        <p:spPr>
          <a:xfrm>
            <a:off x="1214003" y="5295180"/>
            <a:ext cx="2098038" cy="506399"/>
          </a:xfrm>
          <a:prstGeom prst="rect">
            <a:avLst/>
          </a:prstGeom>
        </p:spPr>
        <p:txBody>
          <a:bodyPr>
            <a:noAutofit/>
          </a:bodyPr>
          <a:lstStyle>
            <a:lvl1pPr marL="0" indent="0" algn="ctr">
              <a:lnSpc>
                <a:spcPct val="100000"/>
              </a:lnSpc>
              <a:buNone/>
              <a:defRPr sz="14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61" name="Content placeholder 47">
            <a:extLst>
              <a:ext uri="{FF2B5EF4-FFF2-40B4-BE49-F238E27FC236}">
                <a16:creationId xmlns:a16="http://schemas.microsoft.com/office/drawing/2014/main" xmlns="" id="{B33A9FB2-1610-4389-B352-D99255F77BEC}"/>
              </a:ext>
            </a:extLst>
          </p:cNvPr>
          <p:cNvSpPr>
            <a:spLocks noGrp="1"/>
          </p:cNvSpPr>
          <p:nvPr>
            <p:ph type="pic" sz="quarter" idx="49"/>
          </p:nvPr>
        </p:nvSpPr>
        <p:spPr>
          <a:xfrm>
            <a:off x="3623536" y="1840730"/>
            <a:ext cx="2368061" cy="2102177"/>
          </a:xfrm>
          <a:prstGeom prst="hexagon">
            <a:avLst>
              <a:gd name="adj" fmla="val 28349"/>
              <a:gd name="vf" fmla="val 115470"/>
            </a:avLst>
          </a:prstGeom>
          <a:ln>
            <a:noFill/>
          </a:ln>
        </p:spPr>
        <p:txBody>
          <a:bodyPr anchor="ctr">
            <a:noAutofit/>
          </a:bodyPr>
          <a:lstStyle>
            <a:lvl1pPr marL="0" indent="0" algn="l">
              <a:buFontTx/>
              <a:buNone/>
              <a:defRPr sz="1050">
                <a:solidFill>
                  <a:schemeClr val="accent6"/>
                </a:solidFill>
              </a:defRPr>
            </a:lvl1pPr>
          </a:lstStyle>
          <a:p>
            <a:r>
              <a:rPr lang="ru-RU" altLang="zh-CN"/>
              <a:t>Вставка рисунка</a:t>
            </a:r>
            <a:endParaRPr lang="en-US" altLang="zh-CN" dirty="0"/>
          </a:p>
        </p:txBody>
      </p:sp>
      <p:sp>
        <p:nvSpPr>
          <p:cNvPr id="21" name="Content placeholder 47" descr="Click icon to add picture">
            <a:extLst>
              <a:ext uri="{FF2B5EF4-FFF2-40B4-BE49-F238E27FC236}">
                <a16:creationId xmlns:a16="http://schemas.microsoft.com/office/drawing/2014/main" xmlns="" id="{DEE851A8-3FB7-B319-A053-BE08A45763C5}"/>
              </a:ext>
            </a:extLst>
          </p:cNvPr>
          <p:cNvSpPr>
            <a:spLocks noGrp="1"/>
          </p:cNvSpPr>
          <p:nvPr>
            <p:ph type="body" sz="quarter" idx="54" hasCustomPrompt="1"/>
          </p:nvPr>
        </p:nvSpPr>
        <p:spPr>
          <a:xfrm>
            <a:off x="3720440" y="4045832"/>
            <a:ext cx="2098039" cy="506399"/>
          </a:xfrm>
          <a:prstGeom prst="rect">
            <a:avLst/>
          </a:prstGeom>
        </p:spPr>
        <p:txBody>
          <a:bodyPr anchor="b">
            <a:noAutofit/>
          </a:bodyPr>
          <a:lstStyle>
            <a:lvl1pPr marL="0" indent="0" algn="ctr">
              <a:lnSpc>
                <a:spcPct val="100000"/>
              </a:lnSpc>
              <a:buNone/>
              <a:defRPr sz="1800" b="1" i="0">
                <a:solidFill>
                  <a:schemeClr val="accent6"/>
                </a:solidFill>
                <a:latin typeface="+mn-lt"/>
                <a:ea typeface="+mj-ea"/>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2" name="Content placeholder 47">
            <a:extLst>
              <a:ext uri="{FF2B5EF4-FFF2-40B4-BE49-F238E27FC236}">
                <a16:creationId xmlns:a16="http://schemas.microsoft.com/office/drawing/2014/main" xmlns="" id="{5743B59B-3EAA-B249-07CE-9C9C5B0B6AB1}"/>
              </a:ext>
            </a:extLst>
          </p:cNvPr>
          <p:cNvSpPr>
            <a:spLocks noGrp="1"/>
          </p:cNvSpPr>
          <p:nvPr>
            <p:ph type="body" sz="quarter" idx="55" hasCustomPrompt="1"/>
          </p:nvPr>
        </p:nvSpPr>
        <p:spPr>
          <a:xfrm>
            <a:off x="3720440" y="4576723"/>
            <a:ext cx="2098038" cy="506399"/>
          </a:xfrm>
          <a:prstGeom prst="rect">
            <a:avLst/>
          </a:prstGeom>
        </p:spPr>
        <p:txBody>
          <a:bodyPr>
            <a:noAutofit/>
          </a:bodyPr>
          <a:lstStyle>
            <a:lvl1pPr marL="0" indent="0" algn="ctr">
              <a:lnSpc>
                <a:spcPct val="100000"/>
              </a:lnSpc>
              <a:buNone/>
              <a:defRPr sz="14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62" name="Content placeholder 47">
            <a:extLst>
              <a:ext uri="{FF2B5EF4-FFF2-40B4-BE49-F238E27FC236}">
                <a16:creationId xmlns:a16="http://schemas.microsoft.com/office/drawing/2014/main" xmlns="" id="{0AC60B87-71AC-4AA8-9AE7-B3B427BACB12}"/>
              </a:ext>
            </a:extLst>
          </p:cNvPr>
          <p:cNvSpPr>
            <a:spLocks noGrp="1"/>
          </p:cNvSpPr>
          <p:nvPr>
            <p:ph type="pic" sz="quarter" idx="50"/>
          </p:nvPr>
        </p:nvSpPr>
        <p:spPr>
          <a:xfrm>
            <a:off x="6113401" y="2560353"/>
            <a:ext cx="2368061" cy="2102177"/>
          </a:xfrm>
          <a:prstGeom prst="hexagon">
            <a:avLst>
              <a:gd name="adj" fmla="val 28349"/>
              <a:gd name="vf" fmla="val 115470"/>
            </a:avLst>
          </a:prstGeom>
          <a:ln>
            <a:noFill/>
          </a:ln>
        </p:spPr>
        <p:txBody>
          <a:bodyPr anchor="ctr">
            <a:noAutofit/>
          </a:bodyPr>
          <a:lstStyle>
            <a:lvl1pPr marL="0" indent="0" algn="l">
              <a:buFontTx/>
              <a:buNone/>
              <a:defRPr sz="1050">
                <a:solidFill>
                  <a:schemeClr val="accent6"/>
                </a:solidFill>
              </a:defRPr>
            </a:lvl1pPr>
          </a:lstStyle>
          <a:p>
            <a:r>
              <a:rPr lang="ru-RU" altLang="zh-CN"/>
              <a:t>Вставка рисунка</a:t>
            </a:r>
            <a:endParaRPr lang="en-US" altLang="zh-CN" dirty="0"/>
          </a:p>
        </p:txBody>
      </p:sp>
      <p:sp>
        <p:nvSpPr>
          <p:cNvPr id="19" name="Content placeholder 47" descr="Click icon to add picture">
            <a:extLst>
              <a:ext uri="{FF2B5EF4-FFF2-40B4-BE49-F238E27FC236}">
                <a16:creationId xmlns:a16="http://schemas.microsoft.com/office/drawing/2014/main" xmlns="" id="{110FBA5D-2CEB-4D44-16CA-0F24099B1401}"/>
              </a:ext>
            </a:extLst>
          </p:cNvPr>
          <p:cNvSpPr>
            <a:spLocks noGrp="1"/>
          </p:cNvSpPr>
          <p:nvPr>
            <p:ph type="body" sz="quarter" idx="52" hasCustomPrompt="1"/>
          </p:nvPr>
        </p:nvSpPr>
        <p:spPr>
          <a:xfrm>
            <a:off x="6218710" y="4764289"/>
            <a:ext cx="2098039" cy="506399"/>
          </a:xfrm>
          <a:prstGeom prst="rect">
            <a:avLst/>
          </a:prstGeom>
        </p:spPr>
        <p:txBody>
          <a:bodyPr anchor="b">
            <a:noAutofit/>
          </a:bodyPr>
          <a:lstStyle>
            <a:lvl1pPr marL="0" indent="0" algn="ctr">
              <a:lnSpc>
                <a:spcPct val="100000"/>
              </a:lnSpc>
              <a:buNone/>
              <a:defRPr sz="1800" b="1" i="0">
                <a:solidFill>
                  <a:schemeClr val="accent6"/>
                </a:solidFill>
                <a:latin typeface="+mn-lt"/>
                <a:ea typeface="+mj-ea"/>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0" name="Content placeholder 47">
            <a:extLst>
              <a:ext uri="{FF2B5EF4-FFF2-40B4-BE49-F238E27FC236}">
                <a16:creationId xmlns:a16="http://schemas.microsoft.com/office/drawing/2014/main" xmlns="" id="{2108E774-D145-FA07-58F1-7DB37A30A596}"/>
              </a:ext>
            </a:extLst>
          </p:cNvPr>
          <p:cNvSpPr>
            <a:spLocks noGrp="1"/>
          </p:cNvSpPr>
          <p:nvPr>
            <p:ph type="body" sz="quarter" idx="53" hasCustomPrompt="1"/>
          </p:nvPr>
        </p:nvSpPr>
        <p:spPr>
          <a:xfrm>
            <a:off x="6218710" y="5295180"/>
            <a:ext cx="2098038" cy="506399"/>
          </a:xfrm>
          <a:prstGeom prst="rect">
            <a:avLst/>
          </a:prstGeom>
        </p:spPr>
        <p:txBody>
          <a:bodyPr>
            <a:noAutofit/>
          </a:bodyPr>
          <a:lstStyle>
            <a:lvl1pPr marL="0" indent="0" algn="ctr">
              <a:lnSpc>
                <a:spcPct val="100000"/>
              </a:lnSpc>
              <a:buNone/>
              <a:defRPr sz="14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63" name="Content placeholder 47">
            <a:extLst>
              <a:ext uri="{FF2B5EF4-FFF2-40B4-BE49-F238E27FC236}">
                <a16:creationId xmlns:a16="http://schemas.microsoft.com/office/drawing/2014/main" xmlns="" id="{05B25D7D-82BA-4FF5-9C92-4AD181847515}"/>
              </a:ext>
            </a:extLst>
          </p:cNvPr>
          <p:cNvSpPr>
            <a:spLocks noGrp="1"/>
          </p:cNvSpPr>
          <p:nvPr>
            <p:ph type="pic" sz="quarter" idx="51"/>
          </p:nvPr>
        </p:nvSpPr>
        <p:spPr>
          <a:xfrm>
            <a:off x="8500328" y="1836331"/>
            <a:ext cx="2368061" cy="2102177"/>
          </a:xfrm>
          <a:prstGeom prst="hexagon">
            <a:avLst>
              <a:gd name="adj" fmla="val 28349"/>
              <a:gd name="vf" fmla="val 115470"/>
            </a:avLst>
          </a:prstGeom>
          <a:ln>
            <a:noFill/>
          </a:ln>
        </p:spPr>
        <p:txBody>
          <a:bodyPr anchor="ctr">
            <a:noAutofit/>
          </a:bodyPr>
          <a:lstStyle>
            <a:lvl1pPr marL="0" indent="0" algn="l">
              <a:buFontTx/>
              <a:buNone/>
              <a:defRPr sz="1050">
                <a:solidFill>
                  <a:schemeClr val="accent6"/>
                </a:solidFill>
              </a:defRPr>
            </a:lvl1pPr>
          </a:lstStyle>
          <a:p>
            <a:r>
              <a:rPr lang="ru-RU" altLang="zh-CN"/>
              <a:t>Вставка рисунка</a:t>
            </a:r>
            <a:endParaRPr lang="en-US" altLang="zh-CN" dirty="0"/>
          </a:p>
        </p:txBody>
      </p:sp>
      <p:sp>
        <p:nvSpPr>
          <p:cNvPr id="25" name="Content placeholder 47" descr="Click icon to add picture">
            <a:extLst>
              <a:ext uri="{FF2B5EF4-FFF2-40B4-BE49-F238E27FC236}">
                <a16:creationId xmlns:a16="http://schemas.microsoft.com/office/drawing/2014/main" xmlns="" id="{A9C2624B-E6E6-C673-E8FF-F4BF909C3AC2}"/>
              </a:ext>
            </a:extLst>
          </p:cNvPr>
          <p:cNvSpPr>
            <a:spLocks noGrp="1"/>
          </p:cNvSpPr>
          <p:nvPr>
            <p:ph type="body" sz="quarter" idx="56" hasCustomPrompt="1"/>
          </p:nvPr>
        </p:nvSpPr>
        <p:spPr>
          <a:xfrm>
            <a:off x="8635340" y="4045832"/>
            <a:ext cx="2098039" cy="506399"/>
          </a:xfrm>
          <a:prstGeom prst="rect">
            <a:avLst/>
          </a:prstGeom>
        </p:spPr>
        <p:txBody>
          <a:bodyPr anchor="b">
            <a:noAutofit/>
          </a:bodyPr>
          <a:lstStyle>
            <a:lvl1pPr marL="0" indent="0" algn="ctr">
              <a:lnSpc>
                <a:spcPct val="100000"/>
              </a:lnSpc>
              <a:buNone/>
              <a:defRPr sz="1800" b="1" i="0">
                <a:solidFill>
                  <a:schemeClr val="accent6"/>
                </a:solidFill>
                <a:latin typeface="+mn-lt"/>
                <a:ea typeface="+mj-ea"/>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6" name="Content placeholder 47">
            <a:extLst>
              <a:ext uri="{FF2B5EF4-FFF2-40B4-BE49-F238E27FC236}">
                <a16:creationId xmlns:a16="http://schemas.microsoft.com/office/drawing/2014/main" xmlns="" id="{A003837A-CCD7-3699-D86F-CB884CA4C675}"/>
              </a:ext>
            </a:extLst>
          </p:cNvPr>
          <p:cNvSpPr>
            <a:spLocks noGrp="1"/>
          </p:cNvSpPr>
          <p:nvPr>
            <p:ph type="body" sz="quarter" idx="57" hasCustomPrompt="1"/>
          </p:nvPr>
        </p:nvSpPr>
        <p:spPr>
          <a:xfrm>
            <a:off x="8635340" y="4576723"/>
            <a:ext cx="2098038" cy="506399"/>
          </a:xfrm>
          <a:prstGeom prst="rect">
            <a:avLst/>
          </a:prstGeom>
        </p:spPr>
        <p:txBody>
          <a:bodyPr>
            <a:noAutofit/>
          </a:bodyPr>
          <a:lstStyle>
            <a:lvl1pPr marL="0" indent="0" algn="ctr">
              <a:lnSpc>
                <a:spcPct val="100000"/>
              </a:lnSpc>
              <a:buNone/>
              <a:defRPr sz="14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2" name="Footer Placeholder 1">
            <a:extLst>
              <a:ext uri="{FF2B5EF4-FFF2-40B4-BE49-F238E27FC236}">
                <a16:creationId xmlns:a16="http://schemas.microsoft.com/office/drawing/2014/main" xmlns="" id="{89028585-56FF-7B3D-783D-D06964F7C099}"/>
              </a:ext>
            </a:extLst>
          </p:cNvPr>
          <p:cNvSpPr>
            <a:spLocks noGrp="1"/>
          </p:cNvSpPr>
          <p:nvPr>
            <p:ph type="ftr" sz="quarter" idx="58"/>
          </p:nvPr>
        </p:nvSpPr>
        <p:spPr/>
        <p:txBody>
          <a:bodyPr>
            <a:noAutofit/>
          </a:bodyPr>
          <a:lstStyle>
            <a:lvl1pPr>
              <a:defRPr>
                <a:solidFill>
                  <a:schemeClr val="accent6"/>
                </a:solidFill>
              </a:defRPr>
            </a:lvl1pPr>
          </a:lstStyle>
          <a:p>
            <a:r>
              <a:rPr lang="en-US"/>
              <a:t>Presentation title</a:t>
            </a:r>
            <a:endParaRPr lang="en-US" dirty="0"/>
          </a:p>
        </p:txBody>
      </p:sp>
      <p:sp>
        <p:nvSpPr>
          <p:cNvPr id="3" name="Slide Number Placeholder 2">
            <a:extLst>
              <a:ext uri="{FF2B5EF4-FFF2-40B4-BE49-F238E27FC236}">
                <a16:creationId xmlns:a16="http://schemas.microsoft.com/office/drawing/2014/main" xmlns="" id="{7D090978-DDC9-0FA2-2CFD-733C8B854F3C}"/>
              </a:ext>
            </a:extLst>
          </p:cNvPr>
          <p:cNvSpPr>
            <a:spLocks noGrp="1"/>
          </p:cNvSpPr>
          <p:nvPr>
            <p:ph type="sldNum" sz="quarter" idx="59"/>
          </p:nvPr>
        </p:nvSpPr>
        <p:spPr/>
        <p:txBody>
          <a:bodyPr>
            <a:noAutofit/>
          </a:bodyPr>
          <a:lstStyle>
            <a:lvl1pPr>
              <a:defRPr>
                <a:solidFill>
                  <a:schemeClr val="accent6"/>
                </a:solidFill>
              </a:defRPr>
            </a:lvl1pPr>
          </a:lstStyle>
          <a:p>
            <a:fld id="{47FEACEE-25B4-4A2D-B147-27296E36371D}" type="slidenum">
              <a:rPr lang="en-US" altLang="zh-CN" smtClean="0"/>
              <a:pPr/>
              <a:t>‹#›</a:t>
            </a:fld>
            <a:endParaRPr lang="en-US" altLang="zh-CN" dirty="0"/>
          </a:p>
        </p:txBody>
      </p:sp>
    </p:spTree>
    <p:extLst>
      <p:ext uri="{BB962C8B-B14F-4D97-AF65-F5344CB8AC3E}">
        <p14:creationId xmlns:p14="http://schemas.microsoft.com/office/powerpoint/2010/main" val="226368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 Team Member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AB92FA2A-46BA-2A19-C3CE-EC6985867B92}"/>
              </a:ext>
            </a:extLst>
          </p:cNvPr>
          <p:cNvSpPr>
            <a:spLocks noGrp="1"/>
          </p:cNvSpPr>
          <p:nvPr>
            <p:ph type="title"/>
          </p:nvPr>
        </p:nvSpPr>
        <p:spPr>
          <a:xfrm>
            <a:off x="509574" y="2367293"/>
            <a:ext cx="3909993" cy="3629708"/>
          </a:xfrm>
        </p:spPr>
        <p:txBody>
          <a:bodyPr anchor="t">
            <a:noAutofit/>
          </a:bodyPr>
          <a:lstStyle>
            <a:lvl1pPr>
              <a:defRPr>
                <a:solidFill>
                  <a:schemeClr val="accent6"/>
                </a:solidFill>
              </a:defRPr>
            </a:lvl1pPr>
          </a:lstStyle>
          <a:p>
            <a:r>
              <a:rPr lang="ru-RU"/>
              <a:t>Образец заголовка</a:t>
            </a:r>
            <a:endParaRPr lang="en-US" dirty="0"/>
          </a:p>
        </p:txBody>
      </p:sp>
      <p:sp>
        <p:nvSpPr>
          <p:cNvPr id="38" name="Content placeholder 47">
            <a:extLst>
              <a:ext uri="{FF2B5EF4-FFF2-40B4-BE49-F238E27FC236}">
                <a16:creationId xmlns:a16="http://schemas.microsoft.com/office/drawing/2014/main" xmlns="" id="{BF9EDF7D-3BB1-43C0-92BB-091CCC520477}"/>
              </a:ext>
            </a:extLst>
          </p:cNvPr>
          <p:cNvSpPr>
            <a:spLocks noGrp="1"/>
          </p:cNvSpPr>
          <p:nvPr>
            <p:ph type="pic" sz="quarter" idx="48"/>
          </p:nvPr>
        </p:nvSpPr>
        <p:spPr>
          <a:xfrm>
            <a:off x="4269796" y="436455"/>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ru-RU" altLang="zh-CN"/>
              <a:t>Вставка рисунка</a:t>
            </a:r>
            <a:endParaRPr lang="zh-CN" altLang="en-US"/>
          </a:p>
        </p:txBody>
      </p:sp>
      <p:sp>
        <p:nvSpPr>
          <p:cNvPr id="39" name="文本占位符 47" descr="Click icon to add picture">
            <a:extLst>
              <a:ext uri="{FF2B5EF4-FFF2-40B4-BE49-F238E27FC236}">
                <a16:creationId xmlns:a16="http://schemas.microsoft.com/office/drawing/2014/main" xmlns="" id="{15896C2C-7C25-4BC0-AF9B-DF590A2909AA}"/>
              </a:ext>
            </a:extLst>
          </p:cNvPr>
          <p:cNvSpPr>
            <a:spLocks noGrp="1"/>
          </p:cNvSpPr>
          <p:nvPr>
            <p:ph type="body" sz="quarter" idx="27" hasCustomPrompt="1"/>
          </p:nvPr>
        </p:nvSpPr>
        <p:spPr>
          <a:xfrm>
            <a:off x="5520210" y="522515"/>
            <a:ext cx="2289842" cy="626551"/>
          </a:xfrm>
          <a:prstGeom prst="rect">
            <a:avLst/>
          </a:prstGeom>
        </p:spPr>
        <p:txBody>
          <a:bodyPr anchor="b">
            <a:noAutofit/>
          </a:bodyPr>
          <a:lstStyle>
            <a:lvl1pPr marL="0" indent="0" algn="l">
              <a:lnSpc>
                <a:spcPct val="100000"/>
              </a:lnSpc>
              <a:buNone/>
              <a:defRPr sz="1800" b="1" i="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40" name="Content placeholder 47">
            <a:extLst>
              <a:ext uri="{FF2B5EF4-FFF2-40B4-BE49-F238E27FC236}">
                <a16:creationId xmlns:a16="http://schemas.microsoft.com/office/drawing/2014/main" xmlns="" id="{CAC554EF-FF8F-4055-A716-E82F461413B7}"/>
              </a:ext>
            </a:extLst>
          </p:cNvPr>
          <p:cNvSpPr>
            <a:spLocks noGrp="1"/>
          </p:cNvSpPr>
          <p:nvPr>
            <p:ph type="body" sz="quarter" idx="28" hasCustomPrompt="1"/>
          </p:nvPr>
        </p:nvSpPr>
        <p:spPr>
          <a:xfrm>
            <a:off x="5520211" y="1165881"/>
            <a:ext cx="2289842" cy="506399"/>
          </a:xfrm>
          <a:prstGeom prst="rect">
            <a:avLst/>
          </a:prstGeom>
        </p:spPr>
        <p:txBody>
          <a:bodyPr>
            <a:noAutofit/>
          </a:bodyPr>
          <a:lstStyle>
            <a:lvl1pPr marL="0" indent="0" algn="l">
              <a:lnSpc>
                <a:spcPct val="90000"/>
              </a:lnSpc>
              <a:spcBef>
                <a:spcPts val="0"/>
              </a:spcBef>
              <a:buNone/>
              <a:defRPr sz="1400" b="0" i="0">
                <a:solidFill>
                  <a:schemeClr val="accent6"/>
                </a:solidFill>
                <a:latin typeface="+mn-lt"/>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56" name="Content placeholder 47">
            <a:extLst>
              <a:ext uri="{FF2B5EF4-FFF2-40B4-BE49-F238E27FC236}">
                <a16:creationId xmlns:a16="http://schemas.microsoft.com/office/drawing/2014/main" xmlns="" id="{4F0742C0-A9F2-4886-B17E-6915399483C3}"/>
              </a:ext>
            </a:extLst>
          </p:cNvPr>
          <p:cNvSpPr>
            <a:spLocks noGrp="1"/>
          </p:cNvSpPr>
          <p:nvPr>
            <p:ph type="pic" sz="quarter" idx="72"/>
          </p:nvPr>
        </p:nvSpPr>
        <p:spPr>
          <a:xfrm>
            <a:off x="8059916" y="436455"/>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ru-RU" altLang="zh-CN"/>
              <a:t>Вставка рисунка</a:t>
            </a:r>
            <a:endParaRPr lang="zh-CN" altLang="en-US"/>
          </a:p>
        </p:txBody>
      </p:sp>
      <p:sp>
        <p:nvSpPr>
          <p:cNvPr id="41" name="Content placeholder 47" descr="Click icon to add picture">
            <a:extLst>
              <a:ext uri="{FF2B5EF4-FFF2-40B4-BE49-F238E27FC236}">
                <a16:creationId xmlns:a16="http://schemas.microsoft.com/office/drawing/2014/main" xmlns="" id="{CE3DC674-39AB-43B9-AC30-97A68D221596}"/>
              </a:ext>
            </a:extLst>
          </p:cNvPr>
          <p:cNvSpPr>
            <a:spLocks noGrp="1"/>
          </p:cNvSpPr>
          <p:nvPr>
            <p:ph type="body" sz="quarter" idx="55" hasCustomPrompt="1"/>
          </p:nvPr>
        </p:nvSpPr>
        <p:spPr>
          <a:xfrm>
            <a:off x="9309889" y="642667"/>
            <a:ext cx="2098039" cy="506399"/>
          </a:xfrm>
          <a:prstGeom prst="rect">
            <a:avLst/>
          </a:prstGeom>
        </p:spPr>
        <p:txBody>
          <a:bodyPr anchor="b">
            <a:noAutofit/>
          </a:bodyPr>
          <a:lstStyle>
            <a:lvl1pPr marL="0" indent="0" algn="l">
              <a:lnSpc>
                <a:spcPct val="100000"/>
              </a:lnSpc>
              <a:buNone/>
              <a:defRPr sz="1800" b="1" i="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42" name="Content placeholder 47">
            <a:extLst>
              <a:ext uri="{FF2B5EF4-FFF2-40B4-BE49-F238E27FC236}">
                <a16:creationId xmlns:a16="http://schemas.microsoft.com/office/drawing/2014/main" xmlns="" id="{F12189CA-0E22-41A5-91FD-03761860993D}"/>
              </a:ext>
            </a:extLst>
          </p:cNvPr>
          <p:cNvSpPr>
            <a:spLocks noGrp="1"/>
          </p:cNvSpPr>
          <p:nvPr>
            <p:ph type="body" sz="quarter" idx="56" hasCustomPrompt="1"/>
          </p:nvPr>
        </p:nvSpPr>
        <p:spPr>
          <a:xfrm>
            <a:off x="9309891" y="1165881"/>
            <a:ext cx="2098038" cy="506399"/>
          </a:xfrm>
          <a:prstGeom prst="rect">
            <a:avLst/>
          </a:prstGeom>
        </p:spPr>
        <p:txBody>
          <a:bodyPr>
            <a:noAutofit/>
          </a:bodyPr>
          <a:lstStyle>
            <a:lvl1pPr marL="0" indent="0" algn="l">
              <a:lnSpc>
                <a:spcPct val="100000"/>
              </a:lnSpc>
              <a:buNone/>
              <a:defRPr lang="en-US" altLang="zh-CN" sz="1400" b="0" i="0" kern="1200" dirty="0">
                <a:solidFill>
                  <a:schemeClr val="accent6"/>
                </a:solidFill>
                <a:latin typeface="+mn-lt"/>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US" altLang="zh-CN" dirty="0"/>
              <a:t>Click to edit Master text styles </a:t>
            </a:r>
          </a:p>
        </p:txBody>
      </p:sp>
      <p:sp>
        <p:nvSpPr>
          <p:cNvPr id="48" name="Content placeholder 47">
            <a:extLst>
              <a:ext uri="{FF2B5EF4-FFF2-40B4-BE49-F238E27FC236}">
                <a16:creationId xmlns:a16="http://schemas.microsoft.com/office/drawing/2014/main" xmlns="" id="{A962C62E-F92F-445A-9243-8B433747A548}"/>
              </a:ext>
            </a:extLst>
          </p:cNvPr>
          <p:cNvSpPr>
            <a:spLocks noGrp="1"/>
          </p:cNvSpPr>
          <p:nvPr>
            <p:ph type="pic" sz="quarter" idx="69"/>
          </p:nvPr>
        </p:nvSpPr>
        <p:spPr>
          <a:xfrm>
            <a:off x="4269796" y="2004222"/>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ru-RU" altLang="zh-CN"/>
              <a:t>Вставка рисунка</a:t>
            </a:r>
            <a:endParaRPr lang="zh-CN" altLang="en-US"/>
          </a:p>
        </p:txBody>
      </p:sp>
      <p:sp>
        <p:nvSpPr>
          <p:cNvPr id="43" name="Content placeholder 47" descr="Click icon to add picture">
            <a:extLst>
              <a:ext uri="{FF2B5EF4-FFF2-40B4-BE49-F238E27FC236}">
                <a16:creationId xmlns:a16="http://schemas.microsoft.com/office/drawing/2014/main" xmlns="" id="{DE6F9463-BB2D-43FC-BE8F-21D3F9A2539C}"/>
              </a:ext>
            </a:extLst>
          </p:cNvPr>
          <p:cNvSpPr>
            <a:spLocks noGrp="1"/>
          </p:cNvSpPr>
          <p:nvPr>
            <p:ph type="body" sz="quarter" idx="57" hasCustomPrompt="1"/>
          </p:nvPr>
        </p:nvSpPr>
        <p:spPr>
          <a:xfrm>
            <a:off x="5520210" y="2105171"/>
            <a:ext cx="2193021" cy="617418"/>
          </a:xfrm>
          <a:prstGeom prst="rect">
            <a:avLst/>
          </a:prstGeom>
        </p:spPr>
        <p:txBody>
          <a:bodyPr anchor="b">
            <a:noAutofit/>
          </a:bodyPr>
          <a:lstStyle>
            <a:lvl1pPr marL="0" indent="0" algn="l">
              <a:lnSpc>
                <a:spcPct val="100000"/>
              </a:lnSpc>
              <a:buNone/>
              <a:defRPr sz="1800" b="1" i="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44" name="Content placeholder 47">
            <a:extLst>
              <a:ext uri="{FF2B5EF4-FFF2-40B4-BE49-F238E27FC236}">
                <a16:creationId xmlns:a16="http://schemas.microsoft.com/office/drawing/2014/main" xmlns="" id="{7DF27694-08A2-4530-B763-5A9B9D4DC6E0}"/>
              </a:ext>
            </a:extLst>
          </p:cNvPr>
          <p:cNvSpPr>
            <a:spLocks noGrp="1"/>
          </p:cNvSpPr>
          <p:nvPr>
            <p:ph type="body" sz="quarter" idx="58" hasCustomPrompt="1"/>
          </p:nvPr>
        </p:nvSpPr>
        <p:spPr>
          <a:xfrm>
            <a:off x="5520212" y="2739721"/>
            <a:ext cx="2193021" cy="506399"/>
          </a:xfrm>
          <a:prstGeom prst="rect">
            <a:avLst/>
          </a:prstGeom>
        </p:spPr>
        <p:txBody>
          <a:bodyPr>
            <a:noAutofit/>
          </a:bodyPr>
          <a:lstStyle>
            <a:lvl1pPr marL="0" indent="0" algn="l">
              <a:lnSpc>
                <a:spcPct val="100000"/>
              </a:lnSpc>
              <a:spcBef>
                <a:spcPts val="0"/>
              </a:spcBef>
              <a:buNone/>
              <a:defRPr lang="en-US" altLang="zh-CN" sz="1400" b="0" i="0" kern="1200" dirty="0">
                <a:solidFill>
                  <a:schemeClr val="accent6"/>
                </a:solidFill>
                <a:latin typeface="+mn-lt"/>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US" altLang="zh-CN" dirty="0"/>
              <a:t>Click to edit Master text styles </a:t>
            </a:r>
          </a:p>
        </p:txBody>
      </p:sp>
      <p:sp>
        <p:nvSpPr>
          <p:cNvPr id="61" name="Content placeholder 47">
            <a:extLst>
              <a:ext uri="{FF2B5EF4-FFF2-40B4-BE49-F238E27FC236}">
                <a16:creationId xmlns:a16="http://schemas.microsoft.com/office/drawing/2014/main" xmlns="" id="{2EA753B3-D0BB-4484-85D1-E28345D99F4C}"/>
              </a:ext>
            </a:extLst>
          </p:cNvPr>
          <p:cNvSpPr>
            <a:spLocks noGrp="1"/>
          </p:cNvSpPr>
          <p:nvPr>
            <p:ph type="pic" sz="quarter" idx="73"/>
          </p:nvPr>
        </p:nvSpPr>
        <p:spPr>
          <a:xfrm>
            <a:off x="8059916" y="2004222"/>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ru-RU" altLang="zh-CN"/>
              <a:t>Вставка рисунка</a:t>
            </a:r>
            <a:endParaRPr lang="zh-CN" altLang="en-US" dirty="0"/>
          </a:p>
        </p:txBody>
      </p:sp>
      <p:sp>
        <p:nvSpPr>
          <p:cNvPr id="45" name="Content placeholder 47" descr="Click icon to add picture">
            <a:extLst>
              <a:ext uri="{FF2B5EF4-FFF2-40B4-BE49-F238E27FC236}">
                <a16:creationId xmlns:a16="http://schemas.microsoft.com/office/drawing/2014/main" xmlns="" id="{20398AA4-3D68-487D-BE7C-9F1D45E3F5FF}"/>
              </a:ext>
            </a:extLst>
          </p:cNvPr>
          <p:cNvSpPr>
            <a:spLocks noGrp="1"/>
          </p:cNvSpPr>
          <p:nvPr>
            <p:ph type="body" sz="quarter" idx="59" hasCustomPrompt="1"/>
          </p:nvPr>
        </p:nvSpPr>
        <p:spPr>
          <a:xfrm>
            <a:off x="9309890" y="2032203"/>
            <a:ext cx="2098039" cy="701144"/>
          </a:xfrm>
          <a:prstGeom prst="rect">
            <a:avLst/>
          </a:prstGeom>
        </p:spPr>
        <p:txBody>
          <a:bodyPr anchor="b">
            <a:noAutofit/>
          </a:bodyPr>
          <a:lstStyle>
            <a:lvl1pPr marL="0" indent="0" algn="l">
              <a:lnSpc>
                <a:spcPct val="100000"/>
              </a:lnSpc>
              <a:buNone/>
              <a:defRPr sz="1800" b="1" i="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46" name="Content placeholder 47">
            <a:extLst>
              <a:ext uri="{FF2B5EF4-FFF2-40B4-BE49-F238E27FC236}">
                <a16:creationId xmlns:a16="http://schemas.microsoft.com/office/drawing/2014/main" xmlns="" id="{6B623D7A-5E96-42AB-9B1F-14E445503187}"/>
              </a:ext>
            </a:extLst>
          </p:cNvPr>
          <p:cNvSpPr>
            <a:spLocks noGrp="1"/>
          </p:cNvSpPr>
          <p:nvPr>
            <p:ph type="body" sz="quarter" idx="60" hasCustomPrompt="1"/>
          </p:nvPr>
        </p:nvSpPr>
        <p:spPr>
          <a:xfrm>
            <a:off x="9309890" y="2746407"/>
            <a:ext cx="2098038" cy="506399"/>
          </a:xfrm>
          <a:prstGeom prst="rect">
            <a:avLst/>
          </a:prstGeom>
        </p:spPr>
        <p:txBody>
          <a:bodyPr>
            <a:noAutofit/>
          </a:bodyPr>
          <a:lstStyle>
            <a:lvl1pPr marL="0" indent="0" algn="l">
              <a:lnSpc>
                <a:spcPct val="100000"/>
              </a:lnSpc>
              <a:buNone/>
              <a:defRPr lang="en-US" altLang="zh-CN" sz="1400" b="0" i="0" kern="1200" dirty="0">
                <a:solidFill>
                  <a:schemeClr val="accent6"/>
                </a:solidFill>
                <a:latin typeface="+mn-lt"/>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US" altLang="zh-CN" dirty="0"/>
              <a:t>Click to edit Master text styles </a:t>
            </a:r>
          </a:p>
        </p:txBody>
      </p:sp>
      <p:sp>
        <p:nvSpPr>
          <p:cNvPr id="49" name="Content placeholder 47">
            <a:extLst>
              <a:ext uri="{FF2B5EF4-FFF2-40B4-BE49-F238E27FC236}">
                <a16:creationId xmlns:a16="http://schemas.microsoft.com/office/drawing/2014/main" xmlns="" id="{EAA5B0EA-1F3B-4D8B-9BB9-F9037A393705}"/>
              </a:ext>
            </a:extLst>
          </p:cNvPr>
          <p:cNvSpPr>
            <a:spLocks noGrp="1"/>
          </p:cNvSpPr>
          <p:nvPr>
            <p:ph type="pic" sz="quarter" idx="70"/>
          </p:nvPr>
        </p:nvSpPr>
        <p:spPr>
          <a:xfrm>
            <a:off x="4269796" y="3571991"/>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ru-RU" altLang="zh-CN"/>
              <a:t>Вставка рисунка</a:t>
            </a:r>
            <a:endParaRPr lang="zh-CN" altLang="en-US"/>
          </a:p>
        </p:txBody>
      </p:sp>
      <p:sp>
        <p:nvSpPr>
          <p:cNvPr id="47" name="Content placeholder 47" descr="Click icon to add picture">
            <a:extLst>
              <a:ext uri="{FF2B5EF4-FFF2-40B4-BE49-F238E27FC236}">
                <a16:creationId xmlns:a16="http://schemas.microsoft.com/office/drawing/2014/main" xmlns="" id="{2C93687D-1E42-4B01-9F16-9FA098CE1153}"/>
              </a:ext>
            </a:extLst>
          </p:cNvPr>
          <p:cNvSpPr>
            <a:spLocks noGrp="1"/>
          </p:cNvSpPr>
          <p:nvPr>
            <p:ph type="body" sz="quarter" idx="61" hasCustomPrompt="1"/>
          </p:nvPr>
        </p:nvSpPr>
        <p:spPr>
          <a:xfrm>
            <a:off x="5520210" y="3775516"/>
            <a:ext cx="2098039" cy="506399"/>
          </a:xfrm>
          <a:prstGeom prst="rect">
            <a:avLst/>
          </a:prstGeom>
        </p:spPr>
        <p:txBody>
          <a:bodyPr anchor="b">
            <a:noAutofit/>
          </a:bodyPr>
          <a:lstStyle>
            <a:lvl1pPr marL="0" indent="0" algn="l">
              <a:lnSpc>
                <a:spcPct val="100000"/>
              </a:lnSpc>
              <a:buNone/>
              <a:defRPr sz="1800" b="1" i="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50" name="Content placeholder 47">
            <a:extLst>
              <a:ext uri="{FF2B5EF4-FFF2-40B4-BE49-F238E27FC236}">
                <a16:creationId xmlns:a16="http://schemas.microsoft.com/office/drawing/2014/main" xmlns="" id="{7AB91474-458B-45F7-9773-FA375C2CF7FD}"/>
              </a:ext>
            </a:extLst>
          </p:cNvPr>
          <p:cNvSpPr>
            <a:spLocks noGrp="1"/>
          </p:cNvSpPr>
          <p:nvPr>
            <p:ph type="body" sz="quarter" idx="62" hasCustomPrompt="1"/>
          </p:nvPr>
        </p:nvSpPr>
        <p:spPr>
          <a:xfrm>
            <a:off x="5520211" y="4312077"/>
            <a:ext cx="2098038" cy="506399"/>
          </a:xfrm>
          <a:prstGeom prst="rect">
            <a:avLst/>
          </a:prstGeom>
        </p:spPr>
        <p:txBody>
          <a:bodyPr>
            <a:noAutofit/>
          </a:bodyPr>
          <a:lstStyle>
            <a:lvl1pPr marL="0" indent="0" algn="l">
              <a:lnSpc>
                <a:spcPct val="100000"/>
              </a:lnSpc>
              <a:buNone/>
              <a:defRPr lang="en-US" altLang="zh-CN" sz="1400" b="0" i="0" kern="1200" dirty="0">
                <a:solidFill>
                  <a:schemeClr val="accent6"/>
                </a:solidFill>
                <a:latin typeface="+mn-lt"/>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US" altLang="zh-CN" dirty="0"/>
              <a:t>Click to edit Master text styles </a:t>
            </a:r>
          </a:p>
        </p:txBody>
      </p:sp>
      <p:sp>
        <p:nvSpPr>
          <p:cNvPr id="62" name="Content placeholder 47">
            <a:extLst>
              <a:ext uri="{FF2B5EF4-FFF2-40B4-BE49-F238E27FC236}">
                <a16:creationId xmlns:a16="http://schemas.microsoft.com/office/drawing/2014/main" xmlns="" id="{52E587E7-A09A-4FB2-8774-8073E737F106}"/>
              </a:ext>
            </a:extLst>
          </p:cNvPr>
          <p:cNvSpPr>
            <a:spLocks noGrp="1"/>
          </p:cNvSpPr>
          <p:nvPr>
            <p:ph type="pic" sz="quarter" idx="74"/>
          </p:nvPr>
        </p:nvSpPr>
        <p:spPr>
          <a:xfrm>
            <a:off x="8059916" y="3571991"/>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ru-RU" altLang="zh-CN"/>
              <a:t>Вставка рисунка</a:t>
            </a:r>
            <a:endParaRPr lang="zh-CN" altLang="en-US"/>
          </a:p>
        </p:txBody>
      </p:sp>
      <p:sp>
        <p:nvSpPr>
          <p:cNvPr id="51" name="Content placeholder 47" descr="Click icon to add picture">
            <a:extLst>
              <a:ext uri="{FF2B5EF4-FFF2-40B4-BE49-F238E27FC236}">
                <a16:creationId xmlns:a16="http://schemas.microsoft.com/office/drawing/2014/main" xmlns="" id="{FBF01DC7-D684-4484-B2AA-B50F7B1A00DA}"/>
              </a:ext>
            </a:extLst>
          </p:cNvPr>
          <p:cNvSpPr>
            <a:spLocks noGrp="1"/>
          </p:cNvSpPr>
          <p:nvPr>
            <p:ph type="body" sz="quarter" idx="63" hasCustomPrompt="1"/>
          </p:nvPr>
        </p:nvSpPr>
        <p:spPr>
          <a:xfrm>
            <a:off x="9309889" y="3775516"/>
            <a:ext cx="2098039" cy="506399"/>
          </a:xfrm>
          <a:prstGeom prst="rect">
            <a:avLst/>
          </a:prstGeom>
        </p:spPr>
        <p:txBody>
          <a:bodyPr anchor="b">
            <a:noAutofit/>
          </a:bodyPr>
          <a:lstStyle>
            <a:lvl1pPr marL="0" indent="0" algn="l">
              <a:lnSpc>
                <a:spcPct val="100000"/>
              </a:lnSpc>
              <a:buNone/>
              <a:defRPr sz="1800" b="1" i="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52" name="Content placeholder 47">
            <a:extLst>
              <a:ext uri="{FF2B5EF4-FFF2-40B4-BE49-F238E27FC236}">
                <a16:creationId xmlns:a16="http://schemas.microsoft.com/office/drawing/2014/main" xmlns="" id="{6046C90F-8A25-4E70-9BC9-4496C6B94EBC}"/>
              </a:ext>
            </a:extLst>
          </p:cNvPr>
          <p:cNvSpPr>
            <a:spLocks noGrp="1"/>
          </p:cNvSpPr>
          <p:nvPr>
            <p:ph type="body" sz="quarter" idx="64" hasCustomPrompt="1"/>
          </p:nvPr>
        </p:nvSpPr>
        <p:spPr>
          <a:xfrm>
            <a:off x="9309891" y="4312077"/>
            <a:ext cx="2098038" cy="506399"/>
          </a:xfrm>
          <a:prstGeom prst="rect">
            <a:avLst/>
          </a:prstGeom>
        </p:spPr>
        <p:txBody>
          <a:bodyPr>
            <a:noAutofit/>
          </a:bodyPr>
          <a:lstStyle>
            <a:lvl1pPr marL="0" indent="0" algn="l">
              <a:lnSpc>
                <a:spcPct val="100000"/>
              </a:lnSpc>
              <a:buNone/>
              <a:defRPr lang="en-US" altLang="zh-CN" sz="1400" b="0" i="0" kern="1200" dirty="0">
                <a:solidFill>
                  <a:schemeClr val="accent6"/>
                </a:solidFill>
                <a:latin typeface="+mn-lt"/>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US" altLang="zh-CN" dirty="0"/>
              <a:t>Click to edit Master text styles </a:t>
            </a:r>
          </a:p>
        </p:txBody>
      </p:sp>
      <p:sp>
        <p:nvSpPr>
          <p:cNvPr id="55" name="Content placeholder 47">
            <a:extLst>
              <a:ext uri="{FF2B5EF4-FFF2-40B4-BE49-F238E27FC236}">
                <a16:creationId xmlns:a16="http://schemas.microsoft.com/office/drawing/2014/main" xmlns="" id="{D05B9A22-6B21-40BB-BBC1-9586C432A97B}"/>
              </a:ext>
            </a:extLst>
          </p:cNvPr>
          <p:cNvSpPr>
            <a:spLocks noGrp="1"/>
          </p:cNvSpPr>
          <p:nvPr>
            <p:ph type="pic" sz="quarter" idx="71"/>
          </p:nvPr>
        </p:nvSpPr>
        <p:spPr>
          <a:xfrm>
            <a:off x="4269796" y="5153614"/>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ru-RU" altLang="zh-CN"/>
              <a:t>Вставка рисунка</a:t>
            </a:r>
            <a:endParaRPr lang="zh-CN" altLang="en-US"/>
          </a:p>
        </p:txBody>
      </p:sp>
      <p:sp>
        <p:nvSpPr>
          <p:cNvPr id="53" name="Content placeholder 47" descr="Click icon to add picture">
            <a:extLst>
              <a:ext uri="{FF2B5EF4-FFF2-40B4-BE49-F238E27FC236}">
                <a16:creationId xmlns:a16="http://schemas.microsoft.com/office/drawing/2014/main" xmlns="" id="{F5E2B418-8D0E-4995-A3ED-4348C6F4A1AF}"/>
              </a:ext>
            </a:extLst>
          </p:cNvPr>
          <p:cNvSpPr>
            <a:spLocks noGrp="1"/>
          </p:cNvSpPr>
          <p:nvPr>
            <p:ph type="body" sz="quarter" idx="65" hasCustomPrompt="1"/>
          </p:nvPr>
        </p:nvSpPr>
        <p:spPr>
          <a:xfrm>
            <a:off x="5520210" y="5369449"/>
            <a:ext cx="2098039" cy="506399"/>
          </a:xfrm>
          <a:prstGeom prst="rect">
            <a:avLst/>
          </a:prstGeom>
        </p:spPr>
        <p:txBody>
          <a:bodyPr anchor="b">
            <a:noAutofit/>
          </a:bodyPr>
          <a:lstStyle>
            <a:lvl1pPr marL="0" indent="0" algn="l">
              <a:lnSpc>
                <a:spcPct val="100000"/>
              </a:lnSpc>
              <a:buNone/>
              <a:defRPr sz="1800" b="1" i="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58" name="Content placeholder 47">
            <a:extLst>
              <a:ext uri="{FF2B5EF4-FFF2-40B4-BE49-F238E27FC236}">
                <a16:creationId xmlns:a16="http://schemas.microsoft.com/office/drawing/2014/main" xmlns="" id="{90A2A6E4-4D11-4F28-9D68-BC28580EBC05}"/>
              </a:ext>
            </a:extLst>
          </p:cNvPr>
          <p:cNvSpPr>
            <a:spLocks noGrp="1"/>
          </p:cNvSpPr>
          <p:nvPr>
            <p:ph type="body" sz="quarter" idx="66" hasCustomPrompt="1"/>
          </p:nvPr>
        </p:nvSpPr>
        <p:spPr>
          <a:xfrm>
            <a:off x="5520211" y="5901594"/>
            <a:ext cx="2098038" cy="506399"/>
          </a:xfrm>
          <a:prstGeom prst="rect">
            <a:avLst/>
          </a:prstGeom>
        </p:spPr>
        <p:txBody>
          <a:bodyPr>
            <a:noAutofit/>
          </a:bodyPr>
          <a:lstStyle>
            <a:lvl1pPr marL="0" indent="0" algn="l">
              <a:lnSpc>
                <a:spcPct val="100000"/>
              </a:lnSpc>
              <a:buNone/>
              <a:defRPr lang="en-US" altLang="zh-CN" sz="1400" b="0" i="0" kern="1200" dirty="0">
                <a:solidFill>
                  <a:schemeClr val="accent6"/>
                </a:solidFill>
                <a:latin typeface="+mn-lt"/>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US" altLang="zh-CN" dirty="0"/>
              <a:t>Click to edit Master text styles </a:t>
            </a:r>
          </a:p>
        </p:txBody>
      </p:sp>
      <p:sp>
        <p:nvSpPr>
          <p:cNvPr id="63" name="Content placeholder 47">
            <a:extLst>
              <a:ext uri="{FF2B5EF4-FFF2-40B4-BE49-F238E27FC236}">
                <a16:creationId xmlns:a16="http://schemas.microsoft.com/office/drawing/2014/main" xmlns="" id="{A74DEBE4-2F74-4EB7-9501-8D37A3151B2A}"/>
              </a:ext>
            </a:extLst>
          </p:cNvPr>
          <p:cNvSpPr>
            <a:spLocks noGrp="1"/>
          </p:cNvSpPr>
          <p:nvPr>
            <p:ph type="pic" sz="quarter" idx="75"/>
          </p:nvPr>
        </p:nvSpPr>
        <p:spPr>
          <a:xfrm>
            <a:off x="8059916" y="5153614"/>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ru-RU" altLang="zh-CN"/>
              <a:t>Вставка рисунка</a:t>
            </a:r>
            <a:endParaRPr lang="zh-CN" altLang="en-US"/>
          </a:p>
        </p:txBody>
      </p:sp>
      <p:sp>
        <p:nvSpPr>
          <p:cNvPr id="59" name="Content placeholder 47" descr="Click icon to add picture">
            <a:extLst>
              <a:ext uri="{FF2B5EF4-FFF2-40B4-BE49-F238E27FC236}">
                <a16:creationId xmlns:a16="http://schemas.microsoft.com/office/drawing/2014/main" xmlns="" id="{070D69EE-1032-4604-B201-FD13AE846E9E}"/>
              </a:ext>
            </a:extLst>
          </p:cNvPr>
          <p:cNvSpPr>
            <a:spLocks noGrp="1"/>
          </p:cNvSpPr>
          <p:nvPr>
            <p:ph type="body" sz="quarter" idx="67" hasCustomPrompt="1"/>
          </p:nvPr>
        </p:nvSpPr>
        <p:spPr>
          <a:xfrm>
            <a:off x="9313612" y="5369449"/>
            <a:ext cx="2098039" cy="506399"/>
          </a:xfrm>
          <a:prstGeom prst="rect">
            <a:avLst/>
          </a:prstGeom>
        </p:spPr>
        <p:txBody>
          <a:bodyPr anchor="b">
            <a:noAutofit/>
          </a:bodyPr>
          <a:lstStyle>
            <a:lvl1pPr marL="0" indent="0" algn="l">
              <a:lnSpc>
                <a:spcPct val="100000"/>
              </a:lnSpc>
              <a:buNone/>
              <a:defRPr sz="1800" b="1" i="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60" name="Content placeholder 47">
            <a:extLst>
              <a:ext uri="{FF2B5EF4-FFF2-40B4-BE49-F238E27FC236}">
                <a16:creationId xmlns:a16="http://schemas.microsoft.com/office/drawing/2014/main" xmlns="" id="{B65187B8-CD7A-46B0-A851-E2456586E758}"/>
              </a:ext>
            </a:extLst>
          </p:cNvPr>
          <p:cNvSpPr>
            <a:spLocks noGrp="1"/>
          </p:cNvSpPr>
          <p:nvPr>
            <p:ph type="body" sz="quarter" idx="68" hasCustomPrompt="1"/>
          </p:nvPr>
        </p:nvSpPr>
        <p:spPr>
          <a:xfrm>
            <a:off x="9309891" y="5901594"/>
            <a:ext cx="2098038" cy="506399"/>
          </a:xfrm>
          <a:prstGeom prst="rect">
            <a:avLst/>
          </a:prstGeom>
        </p:spPr>
        <p:txBody>
          <a:bodyPr>
            <a:noAutofit/>
          </a:bodyPr>
          <a:lstStyle>
            <a:lvl1pPr marL="0" indent="0" algn="l">
              <a:lnSpc>
                <a:spcPct val="100000"/>
              </a:lnSpc>
              <a:buNone/>
              <a:defRPr lang="en-US" altLang="zh-CN" sz="1400" b="0" i="0" kern="1200" dirty="0">
                <a:solidFill>
                  <a:schemeClr val="accent6"/>
                </a:solidFill>
                <a:latin typeface="+mn-lt"/>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US" altLang="zh-CN" dirty="0"/>
              <a:t>Click to edit Master text styles </a:t>
            </a:r>
          </a:p>
        </p:txBody>
      </p:sp>
      <p:sp>
        <p:nvSpPr>
          <p:cNvPr id="5" name="Footer Placeholder 4">
            <a:extLst>
              <a:ext uri="{FF2B5EF4-FFF2-40B4-BE49-F238E27FC236}">
                <a16:creationId xmlns:a16="http://schemas.microsoft.com/office/drawing/2014/main" xmlns="" id="{B2964988-2386-5A15-B085-00BD5D58E53C}"/>
              </a:ext>
            </a:extLst>
          </p:cNvPr>
          <p:cNvSpPr>
            <a:spLocks noGrp="1"/>
          </p:cNvSpPr>
          <p:nvPr>
            <p:ph type="ftr" sz="quarter" idx="76"/>
          </p:nvPr>
        </p:nvSpPr>
        <p:spPr/>
        <p:txBody>
          <a:bodyPr>
            <a:noAutofit/>
          </a:bodyPr>
          <a:lstStyle>
            <a:lvl1pPr>
              <a:defRPr>
                <a:solidFill>
                  <a:schemeClr val="accent6"/>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xmlns="" id="{062CC095-C330-BF75-42CE-50A46EAD82C5}"/>
              </a:ext>
            </a:extLst>
          </p:cNvPr>
          <p:cNvSpPr>
            <a:spLocks noGrp="1"/>
          </p:cNvSpPr>
          <p:nvPr>
            <p:ph type="sldNum" sz="quarter" idx="77"/>
          </p:nvPr>
        </p:nvSpPr>
        <p:spPr/>
        <p:txBody>
          <a:bodyPr>
            <a:noAutofit/>
          </a:bodyPr>
          <a:lstStyle>
            <a:lvl1pPr>
              <a:defRPr b="0">
                <a:solidFill>
                  <a:schemeClr val="accent6"/>
                </a:solidFill>
              </a:defRPr>
            </a:lvl1pPr>
          </a:lstStyle>
          <a:p>
            <a:fld id="{47FEACEE-25B4-4A2D-B147-27296E36371D}" type="slidenum">
              <a:rPr lang="en-US" altLang="zh-CN" smtClean="0"/>
              <a:pPr/>
              <a:t>‹#›</a:t>
            </a:fld>
            <a:endParaRPr lang="en-US" altLang="zh-CN" dirty="0"/>
          </a:p>
        </p:txBody>
      </p:sp>
    </p:spTree>
    <p:extLst>
      <p:ext uri="{BB962C8B-B14F-4D97-AF65-F5344CB8AC3E}">
        <p14:creationId xmlns:p14="http://schemas.microsoft.com/office/powerpoint/2010/main" val="3743117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 Column with Icons">
    <p:spTree>
      <p:nvGrpSpPr>
        <p:cNvPr id="1" name=""/>
        <p:cNvGrpSpPr/>
        <p:nvPr/>
      </p:nvGrpSpPr>
      <p:grpSpPr>
        <a:xfrm>
          <a:off x="0" y="0"/>
          <a:ext cx="0" cy="0"/>
          <a:chOff x="0" y="0"/>
          <a:chExt cx="0" cy="0"/>
        </a:xfrm>
      </p:grpSpPr>
      <p:sp>
        <p:nvSpPr>
          <p:cNvPr id="4" name="Freeform: Shape 6">
            <a:extLst>
              <a:ext uri="{FF2B5EF4-FFF2-40B4-BE49-F238E27FC236}">
                <a16:creationId xmlns:a16="http://schemas.microsoft.com/office/drawing/2014/main" xmlns="" id="{A533F602-EEC9-45F6-8223-8C8F4914919D}"/>
              </a:ext>
            </a:extLst>
          </p:cNvPr>
          <p:cNvSpPr/>
          <p:nvPr userDrawn="1"/>
        </p:nvSpPr>
        <p:spPr>
          <a:xfrm>
            <a:off x="2121636" y="2070606"/>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5" name="Freeform: Shape 7">
            <a:extLst>
              <a:ext uri="{FF2B5EF4-FFF2-40B4-BE49-F238E27FC236}">
                <a16:creationId xmlns:a16="http://schemas.microsoft.com/office/drawing/2014/main" xmlns="" id="{08F73F8C-5CF8-4470-AE2B-8E6D7952FF3E}"/>
              </a:ext>
            </a:extLst>
          </p:cNvPr>
          <p:cNvSpPr/>
          <p:nvPr userDrawn="1"/>
        </p:nvSpPr>
        <p:spPr>
          <a:xfrm>
            <a:off x="4174867" y="2073440"/>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6" name="Freeform: Shape 8">
            <a:extLst>
              <a:ext uri="{FF2B5EF4-FFF2-40B4-BE49-F238E27FC236}">
                <a16:creationId xmlns:a16="http://schemas.microsoft.com/office/drawing/2014/main" xmlns="" id="{1299AD72-44AB-4D37-ABBB-9E295508DDB5}"/>
              </a:ext>
            </a:extLst>
          </p:cNvPr>
          <p:cNvSpPr/>
          <p:nvPr userDrawn="1"/>
        </p:nvSpPr>
        <p:spPr>
          <a:xfrm>
            <a:off x="6308379" y="2064520"/>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7" name="Freeform: Shape 9">
            <a:extLst>
              <a:ext uri="{FF2B5EF4-FFF2-40B4-BE49-F238E27FC236}">
                <a16:creationId xmlns:a16="http://schemas.microsoft.com/office/drawing/2014/main" xmlns="" id="{834981F1-A16D-4CA2-8001-0D2A65539268}"/>
              </a:ext>
            </a:extLst>
          </p:cNvPr>
          <p:cNvSpPr/>
          <p:nvPr userDrawn="1"/>
        </p:nvSpPr>
        <p:spPr>
          <a:xfrm>
            <a:off x="8407152" y="2068980"/>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31" name="Content placeholder 47" descr="Click icon to add picture">
            <a:extLst>
              <a:ext uri="{FF2B5EF4-FFF2-40B4-BE49-F238E27FC236}">
                <a16:creationId xmlns:a16="http://schemas.microsoft.com/office/drawing/2014/main" xmlns="" id="{7AA46292-B7E4-4DB5-85D0-C4F19D66F86C}"/>
              </a:ext>
            </a:extLst>
          </p:cNvPr>
          <p:cNvSpPr>
            <a:spLocks noGrp="1"/>
          </p:cNvSpPr>
          <p:nvPr>
            <p:ph type="body" sz="quarter" idx="27" hasCustomPrompt="1"/>
          </p:nvPr>
        </p:nvSpPr>
        <p:spPr>
          <a:xfrm>
            <a:off x="821770" y="4416565"/>
            <a:ext cx="1877575" cy="506399"/>
          </a:xfrm>
          <a:prstGeom prst="rect">
            <a:avLst/>
          </a:prstGeom>
        </p:spPr>
        <p:txBody>
          <a:bodyPr>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2" name="Content placeholder 47">
            <a:extLst>
              <a:ext uri="{FF2B5EF4-FFF2-40B4-BE49-F238E27FC236}">
                <a16:creationId xmlns:a16="http://schemas.microsoft.com/office/drawing/2014/main" xmlns="" id="{382E7D57-1A1A-432F-AEA9-9730DEE1572B}"/>
              </a:ext>
            </a:extLst>
          </p:cNvPr>
          <p:cNvSpPr>
            <a:spLocks noGrp="1"/>
          </p:cNvSpPr>
          <p:nvPr>
            <p:ph type="body" sz="quarter" idx="28" hasCustomPrompt="1"/>
          </p:nvPr>
        </p:nvSpPr>
        <p:spPr>
          <a:xfrm>
            <a:off x="912627" y="5007731"/>
            <a:ext cx="1691687" cy="811178"/>
          </a:xfrm>
          <a:prstGeom prst="rect">
            <a:avLst/>
          </a:prstGeom>
        </p:spPr>
        <p:txBody>
          <a:bodyPr>
            <a:noAutofit/>
          </a:bodyPr>
          <a:lstStyle>
            <a:lvl1pPr marL="0" indent="0" algn="ctr">
              <a:lnSpc>
                <a:spcPct val="100000"/>
              </a:lnSpc>
              <a:spcBef>
                <a:spcPts val="0"/>
              </a:spcBef>
              <a:buNone/>
              <a:defRPr lang="en-US" altLang="zh-CN" sz="1400" b="0" i="0" kern="1200" dirty="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33" name="Content placeholder 47" descr="Click icon to add picture">
            <a:extLst>
              <a:ext uri="{FF2B5EF4-FFF2-40B4-BE49-F238E27FC236}">
                <a16:creationId xmlns:a16="http://schemas.microsoft.com/office/drawing/2014/main" xmlns="" id="{E51F0384-440E-45B9-91E7-78CA13DE0B98}"/>
              </a:ext>
            </a:extLst>
          </p:cNvPr>
          <p:cNvSpPr>
            <a:spLocks noGrp="1"/>
          </p:cNvSpPr>
          <p:nvPr>
            <p:ph type="body" sz="quarter" idx="49" hasCustomPrompt="1"/>
          </p:nvPr>
        </p:nvSpPr>
        <p:spPr>
          <a:xfrm>
            <a:off x="2888314" y="4416565"/>
            <a:ext cx="1877575" cy="506399"/>
          </a:xfrm>
          <a:prstGeom prst="rect">
            <a:avLst/>
          </a:prstGeom>
        </p:spPr>
        <p:txBody>
          <a:bodyPr>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4" name="Content placeholder 47">
            <a:extLst>
              <a:ext uri="{FF2B5EF4-FFF2-40B4-BE49-F238E27FC236}">
                <a16:creationId xmlns:a16="http://schemas.microsoft.com/office/drawing/2014/main" xmlns="" id="{35EAE525-3692-40E8-894E-B19171FF64F6}"/>
              </a:ext>
            </a:extLst>
          </p:cNvPr>
          <p:cNvSpPr>
            <a:spLocks noGrp="1"/>
          </p:cNvSpPr>
          <p:nvPr>
            <p:ph type="body" sz="quarter" idx="50" hasCustomPrompt="1"/>
          </p:nvPr>
        </p:nvSpPr>
        <p:spPr>
          <a:xfrm>
            <a:off x="2979171" y="5007731"/>
            <a:ext cx="1691687" cy="811178"/>
          </a:xfrm>
          <a:prstGeom prst="rect">
            <a:avLst/>
          </a:prstGeom>
        </p:spPr>
        <p:txBody>
          <a:bodyPr>
            <a:noAutofit/>
          </a:bodyPr>
          <a:lstStyle>
            <a:lvl1pPr marL="0" indent="0" algn="ctr">
              <a:lnSpc>
                <a:spcPct val="100000"/>
              </a:lnSpc>
              <a:spcBef>
                <a:spcPts val="0"/>
              </a:spcBef>
              <a:buNone/>
              <a:defRPr lang="en-US" altLang="zh-CN" sz="1400" b="0" i="0" kern="1200" dirty="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35" name="Content placeholder 47" descr="Click icon to add picture">
            <a:extLst>
              <a:ext uri="{FF2B5EF4-FFF2-40B4-BE49-F238E27FC236}">
                <a16:creationId xmlns:a16="http://schemas.microsoft.com/office/drawing/2014/main" xmlns="" id="{847DC539-F391-4470-96EB-486AB02DADBB}"/>
              </a:ext>
            </a:extLst>
          </p:cNvPr>
          <p:cNvSpPr>
            <a:spLocks noGrp="1"/>
          </p:cNvSpPr>
          <p:nvPr>
            <p:ph type="body" sz="quarter" idx="51" hasCustomPrompt="1"/>
          </p:nvPr>
        </p:nvSpPr>
        <p:spPr>
          <a:xfrm>
            <a:off x="5073898" y="4416565"/>
            <a:ext cx="1877575" cy="506399"/>
          </a:xfrm>
          <a:prstGeom prst="rect">
            <a:avLst/>
          </a:prstGeom>
        </p:spPr>
        <p:txBody>
          <a:bodyPr>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6" name="Content placeholder 47">
            <a:extLst>
              <a:ext uri="{FF2B5EF4-FFF2-40B4-BE49-F238E27FC236}">
                <a16:creationId xmlns:a16="http://schemas.microsoft.com/office/drawing/2014/main" xmlns="" id="{50988645-D146-4AFE-B87D-279279577176}"/>
              </a:ext>
            </a:extLst>
          </p:cNvPr>
          <p:cNvSpPr>
            <a:spLocks noGrp="1"/>
          </p:cNvSpPr>
          <p:nvPr>
            <p:ph type="body" sz="quarter" idx="52" hasCustomPrompt="1"/>
          </p:nvPr>
        </p:nvSpPr>
        <p:spPr>
          <a:xfrm>
            <a:off x="5164755" y="5007731"/>
            <a:ext cx="1691687" cy="811178"/>
          </a:xfrm>
          <a:prstGeom prst="rect">
            <a:avLst/>
          </a:prstGeom>
        </p:spPr>
        <p:txBody>
          <a:bodyPr>
            <a:noAutofit/>
          </a:bodyPr>
          <a:lstStyle>
            <a:lvl1pPr marL="0" indent="0" algn="ctr">
              <a:lnSpc>
                <a:spcPct val="100000"/>
              </a:lnSpc>
              <a:spcBef>
                <a:spcPts val="0"/>
              </a:spcBef>
              <a:buNone/>
              <a:defRPr lang="en-US" altLang="zh-CN" sz="1400" b="0" i="0" kern="1200" dirty="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37" name="Content placeholder 47" descr="Click icon to add picture">
            <a:extLst>
              <a:ext uri="{FF2B5EF4-FFF2-40B4-BE49-F238E27FC236}">
                <a16:creationId xmlns:a16="http://schemas.microsoft.com/office/drawing/2014/main" xmlns="" id="{6712E8AC-14E0-42CC-8037-7C1D0E044B61}"/>
              </a:ext>
            </a:extLst>
          </p:cNvPr>
          <p:cNvSpPr>
            <a:spLocks noGrp="1"/>
          </p:cNvSpPr>
          <p:nvPr>
            <p:ph type="body" sz="quarter" idx="53" hasCustomPrompt="1"/>
          </p:nvPr>
        </p:nvSpPr>
        <p:spPr>
          <a:xfrm>
            <a:off x="7259482" y="4416565"/>
            <a:ext cx="1877575" cy="506399"/>
          </a:xfrm>
          <a:prstGeom prst="rect">
            <a:avLst/>
          </a:prstGeom>
        </p:spPr>
        <p:txBody>
          <a:bodyPr>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8" name="Content placeholder 47">
            <a:extLst>
              <a:ext uri="{FF2B5EF4-FFF2-40B4-BE49-F238E27FC236}">
                <a16:creationId xmlns:a16="http://schemas.microsoft.com/office/drawing/2014/main" xmlns="" id="{C68DF822-6F14-4839-BD33-6874C8136EE0}"/>
              </a:ext>
            </a:extLst>
          </p:cNvPr>
          <p:cNvSpPr>
            <a:spLocks noGrp="1"/>
          </p:cNvSpPr>
          <p:nvPr>
            <p:ph type="body" sz="quarter" idx="54" hasCustomPrompt="1"/>
          </p:nvPr>
        </p:nvSpPr>
        <p:spPr>
          <a:xfrm>
            <a:off x="7350339" y="5007731"/>
            <a:ext cx="1691687" cy="811178"/>
          </a:xfrm>
          <a:prstGeom prst="rect">
            <a:avLst/>
          </a:prstGeom>
        </p:spPr>
        <p:txBody>
          <a:bodyPr>
            <a:noAutofit/>
          </a:bodyPr>
          <a:lstStyle>
            <a:lvl1pPr marL="0" indent="0" algn="ctr">
              <a:lnSpc>
                <a:spcPct val="100000"/>
              </a:lnSpc>
              <a:spcBef>
                <a:spcPts val="0"/>
              </a:spcBef>
              <a:buNone/>
              <a:defRPr lang="en-US" altLang="zh-CN" sz="1400" b="0" i="0" kern="1200" dirty="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39" name="Content placeholder 47" descr="Click icon to add picture">
            <a:extLst>
              <a:ext uri="{FF2B5EF4-FFF2-40B4-BE49-F238E27FC236}">
                <a16:creationId xmlns:a16="http://schemas.microsoft.com/office/drawing/2014/main" xmlns="" id="{2D1F75C7-DA21-4400-B066-F38190B4F520}"/>
              </a:ext>
            </a:extLst>
          </p:cNvPr>
          <p:cNvSpPr>
            <a:spLocks noGrp="1"/>
          </p:cNvSpPr>
          <p:nvPr>
            <p:ph type="body" sz="quarter" idx="55" hasCustomPrompt="1"/>
          </p:nvPr>
        </p:nvSpPr>
        <p:spPr>
          <a:xfrm>
            <a:off x="9445066" y="4416565"/>
            <a:ext cx="1877575" cy="506399"/>
          </a:xfrm>
          <a:prstGeom prst="rect">
            <a:avLst/>
          </a:prstGeom>
        </p:spPr>
        <p:txBody>
          <a:bodyPr>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40" name="Content placeholder 47">
            <a:extLst>
              <a:ext uri="{FF2B5EF4-FFF2-40B4-BE49-F238E27FC236}">
                <a16:creationId xmlns:a16="http://schemas.microsoft.com/office/drawing/2014/main" xmlns="" id="{F7CF6BF0-A40D-4F18-B9DF-D9C4106065D2}"/>
              </a:ext>
            </a:extLst>
          </p:cNvPr>
          <p:cNvSpPr>
            <a:spLocks noGrp="1"/>
          </p:cNvSpPr>
          <p:nvPr>
            <p:ph type="body" sz="quarter" idx="56" hasCustomPrompt="1"/>
          </p:nvPr>
        </p:nvSpPr>
        <p:spPr>
          <a:xfrm>
            <a:off x="9535923" y="5007731"/>
            <a:ext cx="1691687" cy="811178"/>
          </a:xfrm>
          <a:prstGeom prst="rect">
            <a:avLst/>
          </a:prstGeom>
        </p:spPr>
        <p:txBody>
          <a:bodyPr>
            <a:noAutofit/>
          </a:bodyPr>
          <a:lstStyle>
            <a:lvl1pPr marL="0" indent="0" algn="ctr">
              <a:lnSpc>
                <a:spcPct val="100000"/>
              </a:lnSpc>
              <a:spcBef>
                <a:spcPts val="0"/>
              </a:spcBef>
              <a:buNone/>
              <a:defRPr lang="en-US" altLang="zh-CN" sz="1400" b="0" i="0" kern="1200" dirty="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41" name="Content placeholder 47">
            <a:extLst>
              <a:ext uri="{FF2B5EF4-FFF2-40B4-BE49-F238E27FC236}">
                <a16:creationId xmlns:a16="http://schemas.microsoft.com/office/drawing/2014/main" xmlns="" id="{95C6B2A2-937E-4C7D-92E3-8A105DD43A98}"/>
              </a:ext>
            </a:extLst>
          </p:cNvPr>
          <p:cNvSpPr>
            <a:spLocks noGrp="1"/>
          </p:cNvSpPr>
          <p:nvPr>
            <p:ph type="pic" sz="quarter" idx="57"/>
          </p:nvPr>
        </p:nvSpPr>
        <p:spPr>
          <a:xfrm>
            <a:off x="983282"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accent6"/>
                </a:solidFill>
              </a:defRPr>
            </a:lvl1pPr>
          </a:lstStyle>
          <a:p>
            <a:r>
              <a:rPr lang="ru-RU" altLang="zh-CN"/>
              <a:t>Вставка рисунка</a:t>
            </a:r>
            <a:endParaRPr lang="zh-CN" altLang="en-US"/>
          </a:p>
        </p:txBody>
      </p:sp>
      <p:sp>
        <p:nvSpPr>
          <p:cNvPr id="42" name="Content placeholder 47">
            <a:extLst>
              <a:ext uri="{FF2B5EF4-FFF2-40B4-BE49-F238E27FC236}">
                <a16:creationId xmlns:a16="http://schemas.microsoft.com/office/drawing/2014/main" xmlns="" id="{A9ECEF10-95EB-4F03-B3B1-8FC0E421618E}"/>
              </a:ext>
            </a:extLst>
          </p:cNvPr>
          <p:cNvSpPr>
            <a:spLocks noGrp="1"/>
          </p:cNvSpPr>
          <p:nvPr>
            <p:ph type="pic" sz="quarter" idx="58"/>
          </p:nvPr>
        </p:nvSpPr>
        <p:spPr>
          <a:xfrm>
            <a:off x="3109346"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accent6"/>
                </a:solidFill>
              </a:defRPr>
            </a:lvl1pPr>
          </a:lstStyle>
          <a:p>
            <a:r>
              <a:rPr lang="ru-RU" altLang="zh-CN"/>
              <a:t>Вставка рисунка</a:t>
            </a:r>
            <a:endParaRPr lang="zh-CN" altLang="en-US"/>
          </a:p>
        </p:txBody>
      </p:sp>
      <p:sp>
        <p:nvSpPr>
          <p:cNvPr id="43" name="Content placeholder 47">
            <a:extLst>
              <a:ext uri="{FF2B5EF4-FFF2-40B4-BE49-F238E27FC236}">
                <a16:creationId xmlns:a16="http://schemas.microsoft.com/office/drawing/2014/main" xmlns="" id="{12D92FE1-9874-49B8-8FDC-F903A4843015}"/>
              </a:ext>
            </a:extLst>
          </p:cNvPr>
          <p:cNvSpPr>
            <a:spLocks noGrp="1"/>
          </p:cNvSpPr>
          <p:nvPr>
            <p:ph type="pic" sz="quarter" idx="59"/>
          </p:nvPr>
        </p:nvSpPr>
        <p:spPr>
          <a:xfrm>
            <a:off x="5235410"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accent6"/>
                </a:solidFill>
              </a:defRPr>
            </a:lvl1pPr>
          </a:lstStyle>
          <a:p>
            <a:r>
              <a:rPr lang="ru-RU" altLang="zh-CN"/>
              <a:t>Вставка рисунка</a:t>
            </a:r>
            <a:endParaRPr lang="zh-CN" altLang="en-US"/>
          </a:p>
        </p:txBody>
      </p:sp>
      <p:sp>
        <p:nvSpPr>
          <p:cNvPr id="44" name="Content placeholder 47">
            <a:extLst>
              <a:ext uri="{FF2B5EF4-FFF2-40B4-BE49-F238E27FC236}">
                <a16:creationId xmlns:a16="http://schemas.microsoft.com/office/drawing/2014/main" xmlns="" id="{12070F52-AB91-476E-9FE0-5403568A11DD}"/>
              </a:ext>
            </a:extLst>
          </p:cNvPr>
          <p:cNvSpPr>
            <a:spLocks noGrp="1"/>
          </p:cNvSpPr>
          <p:nvPr>
            <p:ph type="pic" sz="quarter" idx="60"/>
          </p:nvPr>
        </p:nvSpPr>
        <p:spPr>
          <a:xfrm>
            <a:off x="7361474"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accent6"/>
                </a:solidFill>
              </a:defRPr>
            </a:lvl1pPr>
          </a:lstStyle>
          <a:p>
            <a:r>
              <a:rPr lang="ru-RU" altLang="zh-CN"/>
              <a:t>Вставка рисунка</a:t>
            </a:r>
            <a:endParaRPr lang="zh-CN" altLang="en-US"/>
          </a:p>
        </p:txBody>
      </p:sp>
      <p:sp>
        <p:nvSpPr>
          <p:cNvPr id="45" name="Content placeholder 47">
            <a:extLst>
              <a:ext uri="{FF2B5EF4-FFF2-40B4-BE49-F238E27FC236}">
                <a16:creationId xmlns:a16="http://schemas.microsoft.com/office/drawing/2014/main" xmlns="" id="{13AE459B-26D7-43FC-BE0B-EF7B119D7D40}"/>
              </a:ext>
            </a:extLst>
          </p:cNvPr>
          <p:cNvSpPr>
            <a:spLocks noGrp="1"/>
          </p:cNvSpPr>
          <p:nvPr>
            <p:ph type="pic" sz="quarter" idx="61"/>
          </p:nvPr>
        </p:nvSpPr>
        <p:spPr>
          <a:xfrm>
            <a:off x="9487536"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accent6"/>
                </a:solidFill>
              </a:defRPr>
            </a:lvl1pPr>
          </a:lstStyle>
          <a:p>
            <a:r>
              <a:rPr lang="ru-RU" altLang="zh-CN"/>
              <a:t>Вставка рисунка</a:t>
            </a:r>
            <a:endParaRPr lang="zh-CN" altLang="en-US"/>
          </a:p>
        </p:txBody>
      </p:sp>
      <p:sp>
        <p:nvSpPr>
          <p:cNvPr id="25" name="Title Placeholder 4">
            <a:extLst>
              <a:ext uri="{FF2B5EF4-FFF2-40B4-BE49-F238E27FC236}">
                <a16:creationId xmlns:a16="http://schemas.microsoft.com/office/drawing/2014/main" xmlns="" id="{C8ECEE37-7B17-4FD7-2612-FBD357E104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lvl1pPr algn="ctr">
              <a:defRPr>
                <a:solidFill>
                  <a:schemeClr val="accent6"/>
                </a:solidFill>
              </a:defRPr>
            </a:lvl1pPr>
          </a:lstStyle>
          <a:p>
            <a:r>
              <a:rPr lang="ru-RU"/>
              <a:t>Образец заголовка</a:t>
            </a:r>
            <a:endParaRPr lang="en-US" dirty="0"/>
          </a:p>
        </p:txBody>
      </p:sp>
      <p:sp>
        <p:nvSpPr>
          <p:cNvPr id="2" name="Footer Placeholder 1">
            <a:extLst>
              <a:ext uri="{FF2B5EF4-FFF2-40B4-BE49-F238E27FC236}">
                <a16:creationId xmlns:a16="http://schemas.microsoft.com/office/drawing/2014/main" xmlns="" id="{F7F2CD23-FF0B-8184-9F40-957043412F1C}"/>
              </a:ext>
            </a:extLst>
          </p:cNvPr>
          <p:cNvSpPr>
            <a:spLocks noGrp="1"/>
          </p:cNvSpPr>
          <p:nvPr>
            <p:ph type="ftr" sz="quarter" idx="62"/>
          </p:nvPr>
        </p:nvSpPr>
        <p:spPr/>
        <p:txBody>
          <a:bodyPr>
            <a:noAutofit/>
          </a:bodyPr>
          <a:lstStyle>
            <a:lvl1pPr>
              <a:defRPr>
                <a:solidFill>
                  <a:schemeClr val="accent6"/>
                </a:solidFill>
              </a:defRPr>
            </a:lvl1pPr>
          </a:lstStyle>
          <a:p>
            <a:r>
              <a:rPr lang="en-US"/>
              <a:t>Presentation title</a:t>
            </a:r>
            <a:endParaRPr lang="en-US" dirty="0"/>
          </a:p>
        </p:txBody>
      </p:sp>
      <p:sp>
        <p:nvSpPr>
          <p:cNvPr id="3" name="Slide Number Placeholder 2">
            <a:extLst>
              <a:ext uri="{FF2B5EF4-FFF2-40B4-BE49-F238E27FC236}">
                <a16:creationId xmlns:a16="http://schemas.microsoft.com/office/drawing/2014/main" xmlns="" id="{7876D293-58F2-B8E9-6576-2676F210D7CF}"/>
              </a:ext>
            </a:extLst>
          </p:cNvPr>
          <p:cNvSpPr>
            <a:spLocks noGrp="1"/>
          </p:cNvSpPr>
          <p:nvPr>
            <p:ph type="sldNum" sz="quarter" idx="63"/>
          </p:nvPr>
        </p:nvSpPr>
        <p:spPr/>
        <p:txBody>
          <a:bodyPr>
            <a:noAutofit/>
          </a:bodyPr>
          <a:lstStyle>
            <a:lvl1pPr>
              <a:defRPr>
                <a:solidFill>
                  <a:schemeClr val="accent6"/>
                </a:solidFill>
              </a:defRPr>
            </a:lvl1pPr>
          </a:lstStyle>
          <a:p>
            <a:fld id="{47FEACEE-25B4-4A2D-B147-27296E36371D}" type="slidenum">
              <a:rPr lang="en-US" altLang="zh-CN" smtClean="0"/>
              <a:pPr/>
              <a:t>‹#›</a:t>
            </a:fld>
            <a:endParaRPr lang="en-US" altLang="zh-CN" dirty="0"/>
          </a:p>
        </p:txBody>
      </p:sp>
    </p:spTree>
    <p:extLst>
      <p:ext uri="{BB962C8B-B14F-4D97-AF65-F5344CB8AC3E}">
        <p14:creationId xmlns:p14="http://schemas.microsoft.com/office/powerpoint/2010/main" val="693317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32" name="Content placeholder 47">
            <a:extLst>
              <a:ext uri="{FF2B5EF4-FFF2-40B4-BE49-F238E27FC236}">
                <a16:creationId xmlns:a16="http://schemas.microsoft.com/office/drawing/2014/main" xmlns="" id="{67FF6BA4-2B1B-4B51-9FE3-A67E3DCC3184}"/>
              </a:ext>
            </a:extLst>
          </p:cNvPr>
          <p:cNvSpPr>
            <a:spLocks noGrp="1"/>
          </p:cNvSpPr>
          <p:nvPr>
            <p:ph type="body" sz="quarter" idx="32" hasCustomPrompt="1"/>
          </p:nvPr>
        </p:nvSpPr>
        <p:spPr>
          <a:xfrm>
            <a:off x="838200" y="2929823"/>
            <a:ext cx="1865376" cy="2464293"/>
          </a:xfrm>
          <a:prstGeom prst="rect">
            <a:avLst/>
          </a:prstGeom>
          <a:ln w="19050">
            <a:solidFill>
              <a:schemeClr val="accent3"/>
            </a:solidFill>
          </a:ln>
        </p:spPr>
        <p:txBody>
          <a:bodyPr tIns="219456">
            <a:noAutofit/>
          </a:bodyPr>
          <a:lstStyle>
            <a:lvl1pPr marL="0" indent="0" algn="ctr">
              <a:lnSpc>
                <a:spcPct val="100000"/>
              </a:lnSpc>
              <a:spcBef>
                <a:spcPts val="0"/>
              </a:spcBef>
              <a:buNone/>
              <a:defRPr sz="15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30" name="Content placeholder 47">
            <a:extLst>
              <a:ext uri="{FF2B5EF4-FFF2-40B4-BE49-F238E27FC236}">
                <a16:creationId xmlns:a16="http://schemas.microsoft.com/office/drawing/2014/main" xmlns="" id="{88E2377A-ED6B-4D69-A9DC-647CB22A5204}"/>
              </a:ext>
            </a:extLst>
          </p:cNvPr>
          <p:cNvSpPr>
            <a:spLocks noGrp="1"/>
          </p:cNvSpPr>
          <p:nvPr>
            <p:ph type="body" sz="quarter" idx="50" hasCustomPrompt="1"/>
          </p:nvPr>
        </p:nvSpPr>
        <p:spPr>
          <a:xfrm>
            <a:off x="3000303" y="2929823"/>
            <a:ext cx="1867186" cy="2471878"/>
          </a:xfrm>
          <a:prstGeom prst="rect">
            <a:avLst/>
          </a:prstGeom>
          <a:ln w="19050">
            <a:solidFill>
              <a:schemeClr val="accent3"/>
            </a:solidFill>
          </a:ln>
        </p:spPr>
        <p:txBody>
          <a:bodyPr tIns="219456">
            <a:noAutofit/>
          </a:bodyPr>
          <a:lstStyle>
            <a:lvl1pPr marL="0" indent="0" algn="ctr">
              <a:lnSpc>
                <a:spcPct val="100000"/>
              </a:lnSpc>
              <a:spcBef>
                <a:spcPts val="0"/>
              </a:spcBef>
              <a:buNone/>
              <a:defRPr sz="15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31" name="Content placeholder 47">
            <a:extLst>
              <a:ext uri="{FF2B5EF4-FFF2-40B4-BE49-F238E27FC236}">
                <a16:creationId xmlns:a16="http://schemas.microsoft.com/office/drawing/2014/main" xmlns="" id="{ECC27D7D-FA65-E93F-3C7E-AADBF7E0CC2C}"/>
              </a:ext>
            </a:extLst>
          </p:cNvPr>
          <p:cNvSpPr>
            <a:spLocks noGrp="1"/>
          </p:cNvSpPr>
          <p:nvPr>
            <p:ph type="body" sz="quarter" idx="51" hasCustomPrompt="1"/>
          </p:nvPr>
        </p:nvSpPr>
        <p:spPr>
          <a:xfrm>
            <a:off x="5164216" y="2929823"/>
            <a:ext cx="1865376" cy="2464293"/>
          </a:xfrm>
          <a:prstGeom prst="rect">
            <a:avLst/>
          </a:prstGeom>
          <a:ln w="19050">
            <a:solidFill>
              <a:schemeClr val="accent3"/>
            </a:solidFill>
          </a:ln>
        </p:spPr>
        <p:txBody>
          <a:bodyPr tIns="219456">
            <a:noAutofit/>
          </a:bodyPr>
          <a:lstStyle>
            <a:lvl1pPr marL="0" indent="0" algn="ctr">
              <a:lnSpc>
                <a:spcPct val="100000"/>
              </a:lnSpc>
              <a:spcBef>
                <a:spcPts val="0"/>
              </a:spcBef>
              <a:buNone/>
              <a:defRPr sz="15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33" name="Content placeholder 47">
            <a:extLst>
              <a:ext uri="{FF2B5EF4-FFF2-40B4-BE49-F238E27FC236}">
                <a16:creationId xmlns:a16="http://schemas.microsoft.com/office/drawing/2014/main" xmlns="" id="{DF5280E4-E86B-9E17-04A1-072A8148C3BD}"/>
              </a:ext>
            </a:extLst>
          </p:cNvPr>
          <p:cNvSpPr>
            <a:spLocks noGrp="1"/>
          </p:cNvSpPr>
          <p:nvPr>
            <p:ph type="body" sz="quarter" idx="52" hasCustomPrompt="1"/>
          </p:nvPr>
        </p:nvSpPr>
        <p:spPr>
          <a:xfrm>
            <a:off x="7326319" y="2929823"/>
            <a:ext cx="1865376" cy="2464293"/>
          </a:xfrm>
          <a:prstGeom prst="rect">
            <a:avLst/>
          </a:prstGeom>
          <a:ln w="19050">
            <a:solidFill>
              <a:schemeClr val="accent3"/>
            </a:solidFill>
          </a:ln>
        </p:spPr>
        <p:txBody>
          <a:bodyPr tIns="219456">
            <a:noAutofit/>
          </a:bodyPr>
          <a:lstStyle>
            <a:lvl1pPr marL="0" indent="0" algn="ctr">
              <a:lnSpc>
                <a:spcPct val="100000"/>
              </a:lnSpc>
              <a:spcBef>
                <a:spcPts val="0"/>
              </a:spcBef>
              <a:buNone/>
              <a:defRPr sz="15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37" name="Content placeholder 47">
            <a:extLst>
              <a:ext uri="{FF2B5EF4-FFF2-40B4-BE49-F238E27FC236}">
                <a16:creationId xmlns:a16="http://schemas.microsoft.com/office/drawing/2014/main" xmlns="" id="{42F4F0D3-AF64-7F92-FF1C-F5D1DC62A388}"/>
              </a:ext>
            </a:extLst>
          </p:cNvPr>
          <p:cNvSpPr>
            <a:spLocks noGrp="1"/>
          </p:cNvSpPr>
          <p:nvPr>
            <p:ph type="body" sz="quarter" idx="53" hasCustomPrompt="1"/>
          </p:nvPr>
        </p:nvSpPr>
        <p:spPr>
          <a:xfrm>
            <a:off x="9488424" y="2929823"/>
            <a:ext cx="1865376" cy="2464293"/>
          </a:xfrm>
          <a:prstGeom prst="rect">
            <a:avLst/>
          </a:prstGeom>
          <a:ln w="19050">
            <a:solidFill>
              <a:schemeClr val="accent3"/>
            </a:solidFill>
          </a:ln>
        </p:spPr>
        <p:txBody>
          <a:bodyPr tIns="219456">
            <a:noAutofit/>
          </a:bodyPr>
          <a:lstStyle>
            <a:lvl1pPr marL="0" indent="0" algn="ctr">
              <a:lnSpc>
                <a:spcPct val="100000"/>
              </a:lnSpc>
              <a:spcBef>
                <a:spcPts val="0"/>
              </a:spcBef>
              <a:buNone/>
              <a:defRPr sz="15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27" name="Content placeholder 47">
            <a:extLst>
              <a:ext uri="{FF2B5EF4-FFF2-40B4-BE49-F238E27FC236}">
                <a16:creationId xmlns:a16="http://schemas.microsoft.com/office/drawing/2014/main" xmlns="" id="{43D089D6-48B5-43AB-A887-EEF910BA9161}"/>
              </a:ext>
            </a:extLst>
          </p:cNvPr>
          <p:cNvSpPr>
            <a:spLocks noGrp="1"/>
          </p:cNvSpPr>
          <p:nvPr>
            <p:ph type="body" sz="quarter" idx="27" hasCustomPrompt="1"/>
          </p:nvPr>
        </p:nvSpPr>
        <p:spPr>
          <a:xfrm>
            <a:off x="838200" y="2067143"/>
            <a:ext cx="1865376" cy="866219"/>
          </a:xfrm>
          <a:prstGeom prst="rect">
            <a:avLst/>
          </a:prstGeom>
          <a:ln w="19050">
            <a:solidFill>
              <a:schemeClr val="accent3"/>
            </a:solidFill>
          </a:ln>
        </p:spPr>
        <p:txBody>
          <a:bodyPr anchor="ctr">
            <a:noAutofit/>
          </a:bodyPr>
          <a:lstStyle>
            <a:lvl1pPr marL="0" indent="0" algn="ctr">
              <a:lnSpc>
                <a:spcPct val="100000"/>
              </a:lnSpc>
              <a:buFontTx/>
              <a:buNone/>
              <a:defRPr sz="1800" b="1" i="0">
                <a:solidFill>
                  <a:schemeClr val="accent6"/>
                </a:solidFill>
                <a:latin typeface="+mn-lt"/>
              </a:defRPr>
            </a:lvl1pPr>
          </a:lstStyle>
          <a:p>
            <a:pPr lvl="0"/>
            <a:r>
              <a:rPr lang="en-US" altLang="zh-CN" dirty="0"/>
              <a:t>Click to edit Master title style</a:t>
            </a:r>
            <a:endParaRPr lang="zh-CN" altLang="en-US" dirty="0"/>
          </a:p>
        </p:txBody>
      </p:sp>
      <p:sp>
        <p:nvSpPr>
          <p:cNvPr id="24" name="Title Placeholder 4">
            <a:extLst>
              <a:ext uri="{FF2B5EF4-FFF2-40B4-BE49-F238E27FC236}">
                <a16:creationId xmlns:a16="http://schemas.microsoft.com/office/drawing/2014/main" xmlns="" id="{69ABDED2-7EB3-3ABE-90D0-E6C00F806D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lvl1pPr algn="ctr">
              <a:defRPr>
                <a:solidFill>
                  <a:schemeClr val="accent6"/>
                </a:solidFill>
              </a:defRPr>
            </a:lvl1pPr>
          </a:lstStyle>
          <a:p>
            <a:r>
              <a:rPr lang="ru-RU"/>
              <a:t>Образец заголовка</a:t>
            </a:r>
            <a:endParaRPr lang="en-US" dirty="0"/>
          </a:p>
        </p:txBody>
      </p:sp>
      <p:sp>
        <p:nvSpPr>
          <p:cNvPr id="25" name="Content placeholder 47">
            <a:extLst>
              <a:ext uri="{FF2B5EF4-FFF2-40B4-BE49-F238E27FC236}">
                <a16:creationId xmlns:a16="http://schemas.microsoft.com/office/drawing/2014/main" xmlns="" id="{476A31DC-7395-007C-8BA1-C38E5B289CF5}"/>
              </a:ext>
            </a:extLst>
          </p:cNvPr>
          <p:cNvSpPr>
            <a:spLocks noGrp="1"/>
          </p:cNvSpPr>
          <p:nvPr>
            <p:ph type="body" sz="quarter" idx="46" hasCustomPrompt="1"/>
          </p:nvPr>
        </p:nvSpPr>
        <p:spPr>
          <a:xfrm>
            <a:off x="3000756" y="2067143"/>
            <a:ext cx="1865376" cy="866219"/>
          </a:xfrm>
          <a:prstGeom prst="rect">
            <a:avLst/>
          </a:prstGeom>
          <a:ln w="19050">
            <a:solidFill>
              <a:schemeClr val="accent3"/>
            </a:solidFill>
          </a:ln>
        </p:spPr>
        <p:txBody>
          <a:bodyPr anchor="ctr">
            <a:noAutofit/>
          </a:bodyPr>
          <a:lstStyle>
            <a:lvl1pPr marL="0" indent="0" algn="ctr">
              <a:lnSpc>
                <a:spcPct val="100000"/>
              </a:lnSpc>
              <a:buFontTx/>
              <a:buNone/>
              <a:defRPr sz="1800" b="1" i="0">
                <a:solidFill>
                  <a:schemeClr val="accent6"/>
                </a:solidFill>
                <a:latin typeface="+mn-lt"/>
              </a:defRPr>
            </a:lvl1pPr>
          </a:lstStyle>
          <a:p>
            <a:pPr lvl="0"/>
            <a:r>
              <a:rPr lang="en-US" altLang="zh-CN" dirty="0"/>
              <a:t>Click to edit Master title style</a:t>
            </a:r>
            <a:endParaRPr lang="zh-CN" altLang="en-US" dirty="0"/>
          </a:p>
        </p:txBody>
      </p:sp>
      <p:sp>
        <p:nvSpPr>
          <p:cNvPr id="26" name="Content placeholder 47">
            <a:extLst>
              <a:ext uri="{FF2B5EF4-FFF2-40B4-BE49-F238E27FC236}">
                <a16:creationId xmlns:a16="http://schemas.microsoft.com/office/drawing/2014/main" xmlns="" id="{35CE0786-D87B-DD89-C418-C53C1B7E610B}"/>
              </a:ext>
            </a:extLst>
          </p:cNvPr>
          <p:cNvSpPr>
            <a:spLocks noGrp="1"/>
          </p:cNvSpPr>
          <p:nvPr>
            <p:ph type="body" sz="quarter" idx="47" hasCustomPrompt="1"/>
          </p:nvPr>
        </p:nvSpPr>
        <p:spPr>
          <a:xfrm>
            <a:off x="5163312" y="2067143"/>
            <a:ext cx="1865376" cy="866219"/>
          </a:xfrm>
          <a:prstGeom prst="rect">
            <a:avLst/>
          </a:prstGeom>
          <a:ln w="19050">
            <a:solidFill>
              <a:schemeClr val="accent3"/>
            </a:solidFill>
          </a:ln>
        </p:spPr>
        <p:txBody>
          <a:bodyPr anchor="ctr">
            <a:noAutofit/>
          </a:bodyPr>
          <a:lstStyle>
            <a:lvl1pPr marL="0" indent="0" algn="ctr">
              <a:lnSpc>
                <a:spcPct val="100000"/>
              </a:lnSpc>
              <a:buFontTx/>
              <a:buNone/>
              <a:defRPr sz="1800" b="1" i="0">
                <a:solidFill>
                  <a:schemeClr val="accent6"/>
                </a:solidFill>
                <a:latin typeface="+mn-lt"/>
              </a:defRPr>
            </a:lvl1pPr>
          </a:lstStyle>
          <a:p>
            <a:pPr lvl="0"/>
            <a:r>
              <a:rPr lang="en-US" altLang="zh-CN" dirty="0"/>
              <a:t>Click to edit Master title style</a:t>
            </a:r>
            <a:endParaRPr lang="zh-CN" altLang="en-US" dirty="0"/>
          </a:p>
        </p:txBody>
      </p:sp>
      <p:sp>
        <p:nvSpPr>
          <p:cNvPr id="28" name="Content placeholder 47">
            <a:extLst>
              <a:ext uri="{FF2B5EF4-FFF2-40B4-BE49-F238E27FC236}">
                <a16:creationId xmlns:a16="http://schemas.microsoft.com/office/drawing/2014/main" xmlns="" id="{7C7F2E6C-1DCD-3C6A-4830-5BF230A3AAB2}"/>
              </a:ext>
            </a:extLst>
          </p:cNvPr>
          <p:cNvSpPr>
            <a:spLocks noGrp="1"/>
          </p:cNvSpPr>
          <p:nvPr>
            <p:ph type="body" sz="quarter" idx="48" hasCustomPrompt="1"/>
          </p:nvPr>
        </p:nvSpPr>
        <p:spPr>
          <a:xfrm>
            <a:off x="7325868" y="2067143"/>
            <a:ext cx="1865376" cy="866219"/>
          </a:xfrm>
          <a:prstGeom prst="rect">
            <a:avLst/>
          </a:prstGeom>
          <a:ln w="19050">
            <a:solidFill>
              <a:schemeClr val="accent3"/>
            </a:solidFill>
          </a:ln>
        </p:spPr>
        <p:txBody>
          <a:bodyPr anchor="ctr">
            <a:noAutofit/>
          </a:bodyPr>
          <a:lstStyle>
            <a:lvl1pPr marL="0" indent="0" algn="ctr">
              <a:lnSpc>
                <a:spcPct val="100000"/>
              </a:lnSpc>
              <a:buFontTx/>
              <a:buNone/>
              <a:defRPr sz="1800" b="1" i="0">
                <a:solidFill>
                  <a:schemeClr val="accent6"/>
                </a:solidFill>
                <a:latin typeface="+mn-lt"/>
              </a:defRPr>
            </a:lvl1pPr>
          </a:lstStyle>
          <a:p>
            <a:pPr lvl="0"/>
            <a:r>
              <a:rPr lang="en-US" altLang="zh-CN" dirty="0"/>
              <a:t>Click to edit Master title style</a:t>
            </a:r>
            <a:endParaRPr lang="zh-CN" altLang="en-US" dirty="0"/>
          </a:p>
        </p:txBody>
      </p:sp>
      <p:sp>
        <p:nvSpPr>
          <p:cNvPr id="29" name="Content placeholder 47">
            <a:extLst>
              <a:ext uri="{FF2B5EF4-FFF2-40B4-BE49-F238E27FC236}">
                <a16:creationId xmlns:a16="http://schemas.microsoft.com/office/drawing/2014/main" xmlns="" id="{56A87F6E-D6C5-8903-BC20-313810046034}"/>
              </a:ext>
            </a:extLst>
          </p:cNvPr>
          <p:cNvSpPr>
            <a:spLocks noGrp="1"/>
          </p:cNvSpPr>
          <p:nvPr>
            <p:ph type="body" sz="quarter" idx="49" hasCustomPrompt="1"/>
          </p:nvPr>
        </p:nvSpPr>
        <p:spPr>
          <a:xfrm>
            <a:off x="9488424" y="2067143"/>
            <a:ext cx="1865376" cy="866219"/>
          </a:xfrm>
          <a:prstGeom prst="rect">
            <a:avLst/>
          </a:prstGeom>
          <a:ln w="19050">
            <a:solidFill>
              <a:schemeClr val="accent3"/>
            </a:solidFill>
          </a:ln>
        </p:spPr>
        <p:txBody>
          <a:bodyPr anchor="ctr">
            <a:noAutofit/>
          </a:bodyPr>
          <a:lstStyle>
            <a:lvl1pPr marL="0" indent="0" algn="ctr">
              <a:lnSpc>
                <a:spcPct val="100000"/>
              </a:lnSpc>
              <a:buFontTx/>
              <a:buNone/>
              <a:defRPr sz="1800" b="1" i="0">
                <a:solidFill>
                  <a:schemeClr val="accent6"/>
                </a:solidFill>
                <a:latin typeface="+mn-lt"/>
              </a:defRPr>
            </a:lvl1pPr>
          </a:lstStyle>
          <a:p>
            <a:pPr lvl="0"/>
            <a:r>
              <a:rPr lang="en-US" altLang="zh-CN" dirty="0"/>
              <a:t>Click to edit Master title style</a:t>
            </a:r>
            <a:endParaRPr lang="zh-CN" altLang="en-US" dirty="0"/>
          </a:p>
        </p:txBody>
      </p:sp>
      <p:sp>
        <p:nvSpPr>
          <p:cNvPr id="11" name="Footer Placeholder 10">
            <a:extLst>
              <a:ext uri="{FF2B5EF4-FFF2-40B4-BE49-F238E27FC236}">
                <a16:creationId xmlns:a16="http://schemas.microsoft.com/office/drawing/2014/main" xmlns="" id="{7218367E-FDD8-A1F8-8E0F-A365771B85F7}"/>
              </a:ext>
            </a:extLst>
          </p:cNvPr>
          <p:cNvSpPr>
            <a:spLocks noGrp="1"/>
          </p:cNvSpPr>
          <p:nvPr>
            <p:ph type="ftr" sz="quarter" idx="54"/>
          </p:nvPr>
        </p:nvSpPr>
        <p:spPr/>
        <p:txBody>
          <a:bodyPr>
            <a:noAutofit/>
          </a:bodyPr>
          <a:lstStyle/>
          <a:p>
            <a:r>
              <a:rPr lang="en-US" noProof="0"/>
              <a:t>Presentation title</a:t>
            </a:r>
            <a:endParaRPr lang="en-US" noProof="0" dirty="0"/>
          </a:p>
        </p:txBody>
      </p:sp>
      <p:sp>
        <p:nvSpPr>
          <p:cNvPr id="12" name="Slide Number Placeholder 11">
            <a:extLst>
              <a:ext uri="{FF2B5EF4-FFF2-40B4-BE49-F238E27FC236}">
                <a16:creationId xmlns:a16="http://schemas.microsoft.com/office/drawing/2014/main" xmlns="" id="{77ECE300-0AB8-85A0-D4D3-B948DDA7B00F}"/>
              </a:ext>
            </a:extLst>
          </p:cNvPr>
          <p:cNvSpPr>
            <a:spLocks noGrp="1"/>
          </p:cNvSpPr>
          <p:nvPr>
            <p:ph type="sldNum" sz="quarter" idx="55"/>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2649859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66" name="Freeform: Shape 25">
            <a:extLst>
              <a:ext uri="{FF2B5EF4-FFF2-40B4-BE49-F238E27FC236}">
                <a16:creationId xmlns:a16="http://schemas.microsoft.com/office/drawing/2014/main" xmlns="" id="{D61EE2E4-C5DD-4944-B70C-8F0A3F741A59}"/>
              </a:ext>
            </a:extLst>
          </p:cNvPr>
          <p:cNvSpPr/>
          <p:nvPr userDrawn="1"/>
        </p:nvSpPr>
        <p:spPr>
          <a:xfrm>
            <a:off x="1295508" y="3039919"/>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chemeClr val="accent3"/>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67" name="Freeform: Shape 26">
            <a:extLst>
              <a:ext uri="{FF2B5EF4-FFF2-40B4-BE49-F238E27FC236}">
                <a16:creationId xmlns:a16="http://schemas.microsoft.com/office/drawing/2014/main" xmlns="" id="{91FA36A8-94E8-4069-B957-F7145D77BD5F}"/>
              </a:ext>
            </a:extLst>
          </p:cNvPr>
          <p:cNvSpPr/>
          <p:nvPr userDrawn="1"/>
        </p:nvSpPr>
        <p:spPr>
          <a:xfrm>
            <a:off x="3670763" y="1677046"/>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chemeClr val="accent3"/>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68" name="Freeform: Shape 27">
            <a:extLst>
              <a:ext uri="{FF2B5EF4-FFF2-40B4-BE49-F238E27FC236}">
                <a16:creationId xmlns:a16="http://schemas.microsoft.com/office/drawing/2014/main" xmlns="" id="{7D38D67C-B6B8-4EB2-BC07-4A8128F44D16}"/>
              </a:ext>
            </a:extLst>
          </p:cNvPr>
          <p:cNvSpPr/>
          <p:nvPr userDrawn="1"/>
        </p:nvSpPr>
        <p:spPr>
          <a:xfrm>
            <a:off x="4865676" y="3722308"/>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chemeClr val="accent3"/>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69" name="Freeform: Shape 28">
            <a:extLst>
              <a:ext uri="{FF2B5EF4-FFF2-40B4-BE49-F238E27FC236}">
                <a16:creationId xmlns:a16="http://schemas.microsoft.com/office/drawing/2014/main" xmlns="" id="{6B2E4C8C-D96E-4A66-A3D2-3580DACCF801}"/>
              </a:ext>
            </a:extLst>
          </p:cNvPr>
          <p:cNvSpPr/>
          <p:nvPr userDrawn="1"/>
        </p:nvSpPr>
        <p:spPr>
          <a:xfrm>
            <a:off x="7245668" y="3725411"/>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chemeClr val="accent3"/>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0" name="Freeform: Shape 29">
            <a:extLst>
              <a:ext uri="{FF2B5EF4-FFF2-40B4-BE49-F238E27FC236}">
                <a16:creationId xmlns:a16="http://schemas.microsoft.com/office/drawing/2014/main" xmlns="" id="{74E0B8B0-45C7-4733-BBDC-B82F9307E431}"/>
              </a:ext>
            </a:extLst>
          </p:cNvPr>
          <p:cNvSpPr/>
          <p:nvPr userDrawn="1"/>
        </p:nvSpPr>
        <p:spPr>
          <a:xfrm>
            <a:off x="8440729" y="1677046"/>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chemeClr val="accent3"/>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1" name="Freeform: Shape 30">
            <a:extLst>
              <a:ext uri="{FF2B5EF4-FFF2-40B4-BE49-F238E27FC236}">
                <a16:creationId xmlns:a16="http://schemas.microsoft.com/office/drawing/2014/main" xmlns="" id="{F0BBECC2-631C-4C53-A9E8-6C87D48A3B01}"/>
              </a:ext>
            </a:extLst>
          </p:cNvPr>
          <p:cNvSpPr/>
          <p:nvPr userDrawn="1"/>
        </p:nvSpPr>
        <p:spPr>
          <a:xfrm>
            <a:off x="1274779" y="1667026"/>
            <a:ext cx="7152768" cy="2736950"/>
          </a:xfrm>
          <a:custGeom>
            <a:avLst/>
            <a:gdLst>
              <a:gd name="connsiteX0" fmla="*/ 0 w 5958191"/>
              <a:gd name="connsiteY0" fmla="*/ 2052536 h 2733472"/>
              <a:gd name="connsiteX1" fmla="*/ 1186774 w 5958191"/>
              <a:gd name="connsiteY1" fmla="*/ 1361872 h 2733472"/>
              <a:gd name="connsiteX2" fmla="*/ 2368685 w 5958191"/>
              <a:gd name="connsiteY2" fmla="*/ 2057400 h 2733472"/>
              <a:gd name="connsiteX3" fmla="*/ 2378413 w 5958191"/>
              <a:gd name="connsiteY3" fmla="*/ 690664 h 2733472"/>
              <a:gd name="connsiteX4" fmla="*/ 3570051 w 5958191"/>
              <a:gd name="connsiteY4" fmla="*/ 0 h 2733472"/>
              <a:gd name="connsiteX5" fmla="*/ 4761689 w 5958191"/>
              <a:gd name="connsiteY5" fmla="*/ 680936 h 2733472"/>
              <a:gd name="connsiteX6" fmla="*/ 4756825 w 5958191"/>
              <a:gd name="connsiteY6" fmla="*/ 2052536 h 2733472"/>
              <a:gd name="connsiteX7" fmla="*/ 5958191 w 5958191"/>
              <a:gd name="connsiteY7" fmla="*/ 2733472 h 2733472"/>
              <a:gd name="connsiteX8" fmla="*/ 5958191 w 5958191"/>
              <a:gd name="connsiteY8" fmla="*/ 2733472 h 2733472"/>
              <a:gd name="connsiteX0" fmla="*/ 0 w 7159557"/>
              <a:gd name="connsiteY0" fmla="*/ 2052536 h 2733472"/>
              <a:gd name="connsiteX1" fmla="*/ 1186774 w 7159557"/>
              <a:gd name="connsiteY1" fmla="*/ 1361872 h 2733472"/>
              <a:gd name="connsiteX2" fmla="*/ 2368685 w 7159557"/>
              <a:gd name="connsiteY2" fmla="*/ 2057400 h 2733472"/>
              <a:gd name="connsiteX3" fmla="*/ 2378413 w 7159557"/>
              <a:gd name="connsiteY3" fmla="*/ 690664 h 2733472"/>
              <a:gd name="connsiteX4" fmla="*/ 3570051 w 7159557"/>
              <a:gd name="connsiteY4" fmla="*/ 0 h 2733472"/>
              <a:gd name="connsiteX5" fmla="*/ 4761689 w 7159557"/>
              <a:gd name="connsiteY5" fmla="*/ 680936 h 2733472"/>
              <a:gd name="connsiteX6" fmla="*/ 4756825 w 7159557"/>
              <a:gd name="connsiteY6" fmla="*/ 2052536 h 2733472"/>
              <a:gd name="connsiteX7" fmla="*/ 5958191 w 7159557"/>
              <a:gd name="connsiteY7" fmla="*/ 2733472 h 2733472"/>
              <a:gd name="connsiteX8" fmla="*/ 7159557 w 7159557"/>
              <a:gd name="connsiteY8" fmla="*/ 2067128 h 2733472"/>
              <a:gd name="connsiteX0" fmla="*/ 0 w 7164420"/>
              <a:gd name="connsiteY0" fmla="*/ 2052536 h 2733472"/>
              <a:gd name="connsiteX1" fmla="*/ 1186774 w 7164420"/>
              <a:gd name="connsiteY1" fmla="*/ 1361872 h 2733472"/>
              <a:gd name="connsiteX2" fmla="*/ 2368685 w 7164420"/>
              <a:gd name="connsiteY2" fmla="*/ 2057400 h 2733472"/>
              <a:gd name="connsiteX3" fmla="*/ 2378413 w 7164420"/>
              <a:gd name="connsiteY3" fmla="*/ 690664 h 2733472"/>
              <a:gd name="connsiteX4" fmla="*/ 3570051 w 7164420"/>
              <a:gd name="connsiteY4" fmla="*/ 0 h 2733472"/>
              <a:gd name="connsiteX5" fmla="*/ 4761689 w 7164420"/>
              <a:gd name="connsiteY5" fmla="*/ 680936 h 2733472"/>
              <a:gd name="connsiteX6" fmla="*/ 4756825 w 7164420"/>
              <a:gd name="connsiteY6" fmla="*/ 2052536 h 2733472"/>
              <a:gd name="connsiteX7" fmla="*/ 5958191 w 7164420"/>
              <a:gd name="connsiteY7" fmla="*/ 2733472 h 2733472"/>
              <a:gd name="connsiteX8" fmla="*/ 7164420 w 7164420"/>
              <a:gd name="connsiteY8" fmla="*/ 2062264 h 2733472"/>
              <a:gd name="connsiteX0" fmla="*/ 0 w 7164420"/>
              <a:gd name="connsiteY0" fmla="*/ 2052536 h 2733472"/>
              <a:gd name="connsiteX1" fmla="*/ 1186774 w 7164420"/>
              <a:gd name="connsiteY1" fmla="*/ 1361872 h 2733472"/>
              <a:gd name="connsiteX2" fmla="*/ 2368685 w 7164420"/>
              <a:gd name="connsiteY2" fmla="*/ 2057400 h 2733472"/>
              <a:gd name="connsiteX3" fmla="*/ 2378413 w 7164420"/>
              <a:gd name="connsiteY3" fmla="*/ 690664 h 2733472"/>
              <a:gd name="connsiteX4" fmla="*/ 3570051 w 7164420"/>
              <a:gd name="connsiteY4" fmla="*/ 0 h 2733472"/>
              <a:gd name="connsiteX5" fmla="*/ 4761689 w 7164420"/>
              <a:gd name="connsiteY5" fmla="*/ 680936 h 2733472"/>
              <a:gd name="connsiteX6" fmla="*/ 4756825 w 7164420"/>
              <a:gd name="connsiteY6" fmla="*/ 2052536 h 2733472"/>
              <a:gd name="connsiteX7" fmla="*/ 5958191 w 7164420"/>
              <a:gd name="connsiteY7" fmla="*/ 2733472 h 2733472"/>
              <a:gd name="connsiteX8" fmla="*/ 7164420 w 7164420"/>
              <a:gd name="connsiteY8" fmla="*/ 2057400 h 2733472"/>
              <a:gd name="connsiteX0" fmla="*/ 0 w 7164420"/>
              <a:gd name="connsiteY0" fmla="*/ 2052536 h 2733472"/>
              <a:gd name="connsiteX1" fmla="*/ 1186774 w 7164420"/>
              <a:gd name="connsiteY1" fmla="*/ 1361872 h 2733472"/>
              <a:gd name="connsiteX2" fmla="*/ 2368685 w 7164420"/>
              <a:gd name="connsiteY2" fmla="*/ 2057400 h 2733472"/>
              <a:gd name="connsiteX3" fmla="*/ 2378413 w 7164420"/>
              <a:gd name="connsiteY3" fmla="*/ 690664 h 2733472"/>
              <a:gd name="connsiteX4" fmla="*/ 3570051 w 7164420"/>
              <a:gd name="connsiteY4" fmla="*/ 0 h 2733472"/>
              <a:gd name="connsiteX5" fmla="*/ 4761689 w 7164420"/>
              <a:gd name="connsiteY5" fmla="*/ 680936 h 2733472"/>
              <a:gd name="connsiteX6" fmla="*/ 4756825 w 7164420"/>
              <a:gd name="connsiteY6" fmla="*/ 2052536 h 2733472"/>
              <a:gd name="connsiteX7" fmla="*/ 5958191 w 7164420"/>
              <a:gd name="connsiteY7" fmla="*/ 2733472 h 2733472"/>
              <a:gd name="connsiteX8" fmla="*/ 7164420 w 7164420"/>
              <a:gd name="connsiteY8" fmla="*/ 2052536 h 2733472"/>
              <a:gd name="connsiteX0" fmla="*/ 0 w 7159556"/>
              <a:gd name="connsiteY0" fmla="*/ 2052536 h 2733472"/>
              <a:gd name="connsiteX1" fmla="*/ 1186774 w 7159556"/>
              <a:gd name="connsiteY1" fmla="*/ 1361872 h 2733472"/>
              <a:gd name="connsiteX2" fmla="*/ 2368685 w 7159556"/>
              <a:gd name="connsiteY2" fmla="*/ 2057400 h 2733472"/>
              <a:gd name="connsiteX3" fmla="*/ 2378413 w 7159556"/>
              <a:gd name="connsiteY3" fmla="*/ 690664 h 2733472"/>
              <a:gd name="connsiteX4" fmla="*/ 3570051 w 7159556"/>
              <a:gd name="connsiteY4" fmla="*/ 0 h 2733472"/>
              <a:gd name="connsiteX5" fmla="*/ 4761689 w 7159556"/>
              <a:gd name="connsiteY5" fmla="*/ 680936 h 2733472"/>
              <a:gd name="connsiteX6" fmla="*/ 4756825 w 7159556"/>
              <a:gd name="connsiteY6" fmla="*/ 2052536 h 2733472"/>
              <a:gd name="connsiteX7" fmla="*/ 5958191 w 7159556"/>
              <a:gd name="connsiteY7" fmla="*/ 2733472 h 2733472"/>
              <a:gd name="connsiteX8" fmla="*/ 7159556 w 7159556"/>
              <a:gd name="connsiteY8" fmla="*/ 2052536 h 2733472"/>
              <a:gd name="connsiteX0" fmla="*/ 0 w 7145649"/>
              <a:gd name="connsiteY0" fmla="*/ 2049060 h 2733472"/>
              <a:gd name="connsiteX1" fmla="*/ 1172867 w 7145649"/>
              <a:gd name="connsiteY1" fmla="*/ 1361872 h 2733472"/>
              <a:gd name="connsiteX2" fmla="*/ 2354778 w 7145649"/>
              <a:gd name="connsiteY2" fmla="*/ 2057400 h 2733472"/>
              <a:gd name="connsiteX3" fmla="*/ 2364506 w 7145649"/>
              <a:gd name="connsiteY3" fmla="*/ 690664 h 2733472"/>
              <a:gd name="connsiteX4" fmla="*/ 3556144 w 7145649"/>
              <a:gd name="connsiteY4" fmla="*/ 0 h 2733472"/>
              <a:gd name="connsiteX5" fmla="*/ 4747782 w 7145649"/>
              <a:gd name="connsiteY5" fmla="*/ 680936 h 2733472"/>
              <a:gd name="connsiteX6" fmla="*/ 4742918 w 7145649"/>
              <a:gd name="connsiteY6" fmla="*/ 2052536 h 2733472"/>
              <a:gd name="connsiteX7" fmla="*/ 5944284 w 7145649"/>
              <a:gd name="connsiteY7" fmla="*/ 2733472 h 2733472"/>
              <a:gd name="connsiteX8" fmla="*/ 7145649 w 7145649"/>
              <a:gd name="connsiteY8" fmla="*/ 2052536 h 2733472"/>
              <a:gd name="connsiteX0" fmla="*/ 0 w 7156079"/>
              <a:gd name="connsiteY0" fmla="*/ 2035152 h 2733472"/>
              <a:gd name="connsiteX1" fmla="*/ 1183297 w 7156079"/>
              <a:gd name="connsiteY1" fmla="*/ 1361872 h 2733472"/>
              <a:gd name="connsiteX2" fmla="*/ 2365208 w 7156079"/>
              <a:gd name="connsiteY2" fmla="*/ 2057400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65208 w 7156079"/>
              <a:gd name="connsiteY2" fmla="*/ 2057400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61731 w 7156079"/>
              <a:gd name="connsiteY2" fmla="*/ 2029586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82592 w 7156079"/>
              <a:gd name="connsiteY2" fmla="*/ 2033063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72162 w 7156079"/>
              <a:gd name="connsiteY2" fmla="*/ 2026110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62966 h 2761286"/>
              <a:gd name="connsiteX1" fmla="*/ 1183297 w 7156079"/>
              <a:gd name="connsiteY1" fmla="*/ 1372302 h 2761286"/>
              <a:gd name="connsiteX2" fmla="*/ 2372162 w 7156079"/>
              <a:gd name="connsiteY2" fmla="*/ 2053924 h 2761286"/>
              <a:gd name="connsiteX3" fmla="*/ 2374936 w 7156079"/>
              <a:gd name="connsiteY3" fmla="*/ 718478 h 2761286"/>
              <a:gd name="connsiteX4" fmla="*/ 3577004 w 7156079"/>
              <a:gd name="connsiteY4" fmla="*/ 0 h 2761286"/>
              <a:gd name="connsiteX5" fmla="*/ 4758212 w 7156079"/>
              <a:gd name="connsiteY5" fmla="*/ 708750 h 2761286"/>
              <a:gd name="connsiteX6" fmla="*/ 4753348 w 7156079"/>
              <a:gd name="connsiteY6" fmla="*/ 2080350 h 2761286"/>
              <a:gd name="connsiteX7" fmla="*/ 5954714 w 7156079"/>
              <a:gd name="connsiteY7" fmla="*/ 2761286 h 2761286"/>
              <a:gd name="connsiteX8" fmla="*/ 7156079 w 7156079"/>
              <a:gd name="connsiteY8" fmla="*/ 2080350 h 2761286"/>
              <a:gd name="connsiteX0" fmla="*/ 0 w 7156079"/>
              <a:gd name="connsiteY0" fmla="*/ 2062966 h 2761286"/>
              <a:gd name="connsiteX1" fmla="*/ 1183297 w 7156079"/>
              <a:gd name="connsiteY1" fmla="*/ 1372302 h 2761286"/>
              <a:gd name="connsiteX2" fmla="*/ 2372162 w 7156079"/>
              <a:gd name="connsiteY2" fmla="*/ 2053924 h 2761286"/>
              <a:gd name="connsiteX3" fmla="*/ 2371460 w 7156079"/>
              <a:gd name="connsiteY3" fmla="*/ 708048 h 2761286"/>
              <a:gd name="connsiteX4" fmla="*/ 3577004 w 7156079"/>
              <a:gd name="connsiteY4" fmla="*/ 0 h 2761286"/>
              <a:gd name="connsiteX5" fmla="*/ 4758212 w 7156079"/>
              <a:gd name="connsiteY5" fmla="*/ 708750 h 2761286"/>
              <a:gd name="connsiteX6" fmla="*/ 4753348 w 7156079"/>
              <a:gd name="connsiteY6" fmla="*/ 2080350 h 2761286"/>
              <a:gd name="connsiteX7" fmla="*/ 5954714 w 7156079"/>
              <a:gd name="connsiteY7" fmla="*/ 2761286 h 2761286"/>
              <a:gd name="connsiteX8" fmla="*/ 7156079 w 7156079"/>
              <a:gd name="connsiteY8" fmla="*/ 2080350 h 2761286"/>
              <a:gd name="connsiteX0" fmla="*/ 0 w 7156079"/>
              <a:gd name="connsiteY0" fmla="*/ 2035152 h 2733472"/>
              <a:gd name="connsiteX1" fmla="*/ 1183297 w 7156079"/>
              <a:gd name="connsiteY1" fmla="*/ 1344488 h 2733472"/>
              <a:gd name="connsiteX2" fmla="*/ 2372162 w 7156079"/>
              <a:gd name="connsiteY2" fmla="*/ 2026110 h 2733472"/>
              <a:gd name="connsiteX3" fmla="*/ 2371460 w 7156079"/>
              <a:gd name="connsiteY3" fmla="*/ 680234 h 2733472"/>
              <a:gd name="connsiteX4" fmla="*/ 3573527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62967 h 2761287"/>
              <a:gd name="connsiteX1" fmla="*/ 1183297 w 7156079"/>
              <a:gd name="connsiteY1" fmla="*/ 1372303 h 2761287"/>
              <a:gd name="connsiteX2" fmla="*/ 2372162 w 7156079"/>
              <a:gd name="connsiteY2" fmla="*/ 2053925 h 2761287"/>
              <a:gd name="connsiteX3" fmla="*/ 2371460 w 7156079"/>
              <a:gd name="connsiteY3" fmla="*/ 708049 h 2761287"/>
              <a:gd name="connsiteX4" fmla="*/ 3563096 w 7156079"/>
              <a:gd name="connsiteY4" fmla="*/ 0 h 2761287"/>
              <a:gd name="connsiteX5" fmla="*/ 4758212 w 7156079"/>
              <a:gd name="connsiteY5" fmla="*/ 708751 h 2761287"/>
              <a:gd name="connsiteX6" fmla="*/ 4753348 w 7156079"/>
              <a:gd name="connsiteY6" fmla="*/ 2080351 h 2761287"/>
              <a:gd name="connsiteX7" fmla="*/ 5954714 w 7156079"/>
              <a:gd name="connsiteY7" fmla="*/ 2761287 h 2761287"/>
              <a:gd name="connsiteX8" fmla="*/ 7156079 w 7156079"/>
              <a:gd name="connsiteY8" fmla="*/ 2080351 h 2761287"/>
              <a:gd name="connsiteX0" fmla="*/ 0 w 7156079"/>
              <a:gd name="connsiteY0" fmla="*/ 2045583 h 2743903"/>
              <a:gd name="connsiteX1" fmla="*/ 1183297 w 7156079"/>
              <a:gd name="connsiteY1" fmla="*/ 1354919 h 2743903"/>
              <a:gd name="connsiteX2" fmla="*/ 2372162 w 7156079"/>
              <a:gd name="connsiteY2" fmla="*/ 2036541 h 2743903"/>
              <a:gd name="connsiteX3" fmla="*/ 2371460 w 7156079"/>
              <a:gd name="connsiteY3" fmla="*/ 690665 h 2743903"/>
              <a:gd name="connsiteX4" fmla="*/ 3563096 w 7156079"/>
              <a:gd name="connsiteY4" fmla="*/ 0 h 2743903"/>
              <a:gd name="connsiteX5" fmla="*/ 4758212 w 7156079"/>
              <a:gd name="connsiteY5" fmla="*/ 691367 h 2743903"/>
              <a:gd name="connsiteX6" fmla="*/ 4753348 w 7156079"/>
              <a:gd name="connsiteY6" fmla="*/ 2062967 h 2743903"/>
              <a:gd name="connsiteX7" fmla="*/ 5954714 w 7156079"/>
              <a:gd name="connsiteY7" fmla="*/ 2743903 h 2743903"/>
              <a:gd name="connsiteX8" fmla="*/ 7156079 w 7156079"/>
              <a:gd name="connsiteY8" fmla="*/ 2062967 h 2743903"/>
              <a:gd name="connsiteX0" fmla="*/ 0 w 7156079"/>
              <a:gd name="connsiteY0" fmla="*/ 2052537 h 2750857"/>
              <a:gd name="connsiteX1" fmla="*/ 1183297 w 7156079"/>
              <a:gd name="connsiteY1" fmla="*/ 1361873 h 2750857"/>
              <a:gd name="connsiteX2" fmla="*/ 2372162 w 7156079"/>
              <a:gd name="connsiteY2" fmla="*/ 2043495 h 2750857"/>
              <a:gd name="connsiteX3" fmla="*/ 2371460 w 7156079"/>
              <a:gd name="connsiteY3" fmla="*/ 697619 h 2750857"/>
              <a:gd name="connsiteX4" fmla="*/ 3559620 w 7156079"/>
              <a:gd name="connsiteY4" fmla="*/ 0 h 2750857"/>
              <a:gd name="connsiteX5" fmla="*/ 4758212 w 7156079"/>
              <a:gd name="connsiteY5" fmla="*/ 698321 h 2750857"/>
              <a:gd name="connsiteX6" fmla="*/ 4753348 w 7156079"/>
              <a:gd name="connsiteY6" fmla="*/ 2069921 h 2750857"/>
              <a:gd name="connsiteX7" fmla="*/ 5954714 w 7156079"/>
              <a:gd name="connsiteY7" fmla="*/ 2750857 h 2750857"/>
              <a:gd name="connsiteX8" fmla="*/ 7156079 w 7156079"/>
              <a:gd name="connsiteY8" fmla="*/ 2069921 h 2750857"/>
              <a:gd name="connsiteX0" fmla="*/ 0 w 7156079"/>
              <a:gd name="connsiteY0" fmla="*/ 2052537 h 2750857"/>
              <a:gd name="connsiteX1" fmla="*/ 1183297 w 7156079"/>
              <a:gd name="connsiteY1" fmla="*/ 1361873 h 2750857"/>
              <a:gd name="connsiteX2" fmla="*/ 2372162 w 7156079"/>
              <a:gd name="connsiteY2" fmla="*/ 2043495 h 2750857"/>
              <a:gd name="connsiteX3" fmla="*/ 2371460 w 7156079"/>
              <a:gd name="connsiteY3" fmla="*/ 697619 h 2750857"/>
              <a:gd name="connsiteX4" fmla="*/ 3559620 w 7156079"/>
              <a:gd name="connsiteY4" fmla="*/ 0 h 2750857"/>
              <a:gd name="connsiteX5" fmla="*/ 4751259 w 7156079"/>
              <a:gd name="connsiteY5" fmla="*/ 698321 h 2750857"/>
              <a:gd name="connsiteX6" fmla="*/ 4753348 w 7156079"/>
              <a:gd name="connsiteY6" fmla="*/ 2069921 h 2750857"/>
              <a:gd name="connsiteX7" fmla="*/ 5954714 w 7156079"/>
              <a:gd name="connsiteY7" fmla="*/ 2750857 h 2750857"/>
              <a:gd name="connsiteX8" fmla="*/ 7156079 w 7156079"/>
              <a:gd name="connsiteY8" fmla="*/ 2069921 h 2750857"/>
              <a:gd name="connsiteX0" fmla="*/ 0 w 7156079"/>
              <a:gd name="connsiteY0" fmla="*/ 2052537 h 2750857"/>
              <a:gd name="connsiteX1" fmla="*/ 1183297 w 7156079"/>
              <a:gd name="connsiteY1" fmla="*/ 1361873 h 2750857"/>
              <a:gd name="connsiteX2" fmla="*/ 2372162 w 7156079"/>
              <a:gd name="connsiteY2" fmla="*/ 2043495 h 2750857"/>
              <a:gd name="connsiteX3" fmla="*/ 2371460 w 7156079"/>
              <a:gd name="connsiteY3" fmla="*/ 697619 h 2750857"/>
              <a:gd name="connsiteX4" fmla="*/ 3559620 w 7156079"/>
              <a:gd name="connsiteY4" fmla="*/ 0 h 2750857"/>
              <a:gd name="connsiteX5" fmla="*/ 4751259 w 7156079"/>
              <a:gd name="connsiteY5" fmla="*/ 698321 h 2750857"/>
              <a:gd name="connsiteX6" fmla="*/ 4742917 w 7156079"/>
              <a:gd name="connsiteY6" fmla="*/ 2062967 h 2750857"/>
              <a:gd name="connsiteX7" fmla="*/ 5954714 w 7156079"/>
              <a:gd name="connsiteY7" fmla="*/ 2750857 h 2750857"/>
              <a:gd name="connsiteX8" fmla="*/ 7156079 w 7156079"/>
              <a:gd name="connsiteY8" fmla="*/ 2069921 h 2750857"/>
              <a:gd name="connsiteX0" fmla="*/ 0 w 7156079"/>
              <a:gd name="connsiteY0" fmla="*/ 2052537 h 2736950"/>
              <a:gd name="connsiteX1" fmla="*/ 1183297 w 7156079"/>
              <a:gd name="connsiteY1" fmla="*/ 1361873 h 2736950"/>
              <a:gd name="connsiteX2" fmla="*/ 2372162 w 7156079"/>
              <a:gd name="connsiteY2" fmla="*/ 2043495 h 2736950"/>
              <a:gd name="connsiteX3" fmla="*/ 2371460 w 7156079"/>
              <a:gd name="connsiteY3" fmla="*/ 697619 h 2736950"/>
              <a:gd name="connsiteX4" fmla="*/ 3559620 w 7156079"/>
              <a:gd name="connsiteY4" fmla="*/ 0 h 2736950"/>
              <a:gd name="connsiteX5" fmla="*/ 4751259 w 7156079"/>
              <a:gd name="connsiteY5" fmla="*/ 698321 h 2736950"/>
              <a:gd name="connsiteX6" fmla="*/ 4742917 w 7156079"/>
              <a:gd name="connsiteY6" fmla="*/ 2062967 h 2736950"/>
              <a:gd name="connsiteX7" fmla="*/ 5954714 w 7156079"/>
              <a:gd name="connsiteY7" fmla="*/ 2736950 h 2736950"/>
              <a:gd name="connsiteX8" fmla="*/ 7156079 w 7156079"/>
              <a:gd name="connsiteY8" fmla="*/ 2069921 h 2736950"/>
              <a:gd name="connsiteX0" fmla="*/ 0 w 7156079"/>
              <a:gd name="connsiteY0" fmla="*/ 2052537 h 2736950"/>
              <a:gd name="connsiteX1" fmla="*/ 1183297 w 7156079"/>
              <a:gd name="connsiteY1" fmla="*/ 1361873 h 2736950"/>
              <a:gd name="connsiteX2" fmla="*/ 2372162 w 7156079"/>
              <a:gd name="connsiteY2" fmla="*/ 2043495 h 2736950"/>
              <a:gd name="connsiteX3" fmla="*/ 2371460 w 7156079"/>
              <a:gd name="connsiteY3" fmla="*/ 697619 h 2736950"/>
              <a:gd name="connsiteX4" fmla="*/ 3559620 w 7156079"/>
              <a:gd name="connsiteY4" fmla="*/ 0 h 2736950"/>
              <a:gd name="connsiteX5" fmla="*/ 4751259 w 7156079"/>
              <a:gd name="connsiteY5" fmla="*/ 698321 h 2736950"/>
              <a:gd name="connsiteX6" fmla="*/ 4760301 w 7156079"/>
              <a:gd name="connsiteY6" fmla="*/ 2052536 h 2736950"/>
              <a:gd name="connsiteX7" fmla="*/ 5954714 w 7156079"/>
              <a:gd name="connsiteY7" fmla="*/ 2736950 h 2736950"/>
              <a:gd name="connsiteX8" fmla="*/ 7156079 w 7156079"/>
              <a:gd name="connsiteY8" fmla="*/ 2069921 h 2736950"/>
              <a:gd name="connsiteX0" fmla="*/ 0 w 7156079"/>
              <a:gd name="connsiteY0" fmla="*/ 2052537 h 2736950"/>
              <a:gd name="connsiteX1" fmla="*/ 1183297 w 7156079"/>
              <a:gd name="connsiteY1" fmla="*/ 1361873 h 2736950"/>
              <a:gd name="connsiteX2" fmla="*/ 2372162 w 7156079"/>
              <a:gd name="connsiteY2" fmla="*/ 2043495 h 2736950"/>
              <a:gd name="connsiteX3" fmla="*/ 2371460 w 7156079"/>
              <a:gd name="connsiteY3" fmla="*/ 697619 h 2736950"/>
              <a:gd name="connsiteX4" fmla="*/ 3559620 w 7156079"/>
              <a:gd name="connsiteY4" fmla="*/ 0 h 2736950"/>
              <a:gd name="connsiteX5" fmla="*/ 4751259 w 7156079"/>
              <a:gd name="connsiteY5" fmla="*/ 698321 h 2736950"/>
              <a:gd name="connsiteX6" fmla="*/ 4742917 w 7156079"/>
              <a:gd name="connsiteY6" fmla="*/ 2052536 h 2736950"/>
              <a:gd name="connsiteX7" fmla="*/ 5954714 w 7156079"/>
              <a:gd name="connsiteY7" fmla="*/ 2736950 h 2736950"/>
              <a:gd name="connsiteX8" fmla="*/ 7156079 w 7156079"/>
              <a:gd name="connsiteY8" fmla="*/ 2069921 h 2736950"/>
              <a:gd name="connsiteX0" fmla="*/ 0 w 7135218"/>
              <a:gd name="connsiteY0" fmla="*/ 2052537 h 2736950"/>
              <a:gd name="connsiteX1" fmla="*/ 1183297 w 7135218"/>
              <a:gd name="connsiteY1" fmla="*/ 1361873 h 2736950"/>
              <a:gd name="connsiteX2" fmla="*/ 2372162 w 7135218"/>
              <a:gd name="connsiteY2" fmla="*/ 2043495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6014 h 2736950"/>
              <a:gd name="connsiteX0" fmla="*/ 0 w 7124788"/>
              <a:gd name="connsiteY0" fmla="*/ 2052537 h 2736950"/>
              <a:gd name="connsiteX1" fmla="*/ 1183297 w 7124788"/>
              <a:gd name="connsiteY1" fmla="*/ 1361873 h 2736950"/>
              <a:gd name="connsiteX2" fmla="*/ 2372162 w 7124788"/>
              <a:gd name="connsiteY2" fmla="*/ 2043495 h 2736950"/>
              <a:gd name="connsiteX3" fmla="*/ 2371460 w 7124788"/>
              <a:gd name="connsiteY3" fmla="*/ 697619 h 2736950"/>
              <a:gd name="connsiteX4" fmla="*/ 3559620 w 7124788"/>
              <a:gd name="connsiteY4" fmla="*/ 0 h 2736950"/>
              <a:gd name="connsiteX5" fmla="*/ 4751259 w 7124788"/>
              <a:gd name="connsiteY5" fmla="*/ 698321 h 2736950"/>
              <a:gd name="connsiteX6" fmla="*/ 4742917 w 7124788"/>
              <a:gd name="connsiteY6" fmla="*/ 2052536 h 2736950"/>
              <a:gd name="connsiteX7" fmla="*/ 5954714 w 7124788"/>
              <a:gd name="connsiteY7" fmla="*/ 2736950 h 2736950"/>
              <a:gd name="connsiteX8" fmla="*/ 7124788 w 7124788"/>
              <a:gd name="connsiteY8" fmla="*/ 2045583 h 2736950"/>
              <a:gd name="connsiteX0" fmla="*/ 0 w 7135218"/>
              <a:gd name="connsiteY0" fmla="*/ 2052537 h 2736950"/>
              <a:gd name="connsiteX1" fmla="*/ 1183297 w 7135218"/>
              <a:gd name="connsiteY1" fmla="*/ 1361873 h 2736950"/>
              <a:gd name="connsiteX2" fmla="*/ 2372162 w 7135218"/>
              <a:gd name="connsiteY2" fmla="*/ 2043495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2536 h 2736950"/>
              <a:gd name="connsiteX0" fmla="*/ 0 w 7135218"/>
              <a:gd name="connsiteY0" fmla="*/ 2052537 h 2736950"/>
              <a:gd name="connsiteX1" fmla="*/ 1183297 w 7135218"/>
              <a:gd name="connsiteY1" fmla="*/ 1361873 h 2736950"/>
              <a:gd name="connsiteX2" fmla="*/ 2376070 w 7135218"/>
              <a:gd name="connsiteY2" fmla="*/ 2055218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2536 h 2736950"/>
              <a:gd name="connsiteX0" fmla="*/ 0 w 7135218"/>
              <a:gd name="connsiteY0" fmla="*/ 2067128 h 2736950"/>
              <a:gd name="connsiteX1" fmla="*/ 1183297 w 7135218"/>
              <a:gd name="connsiteY1" fmla="*/ 1361873 h 2736950"/>
              <a:gd name="connsiteX2" fmla="*/ 2376070 w 7135218"/>
              <a:gd name="connsiteY2" fmla="*/ 2055218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2536 h 2736950"/>
              <a:gd name="connsiteX0" fmla="*/ 0 w 7159537"/>
              <a:gd name="connsiteY0" fmla="*/ 2062264 h 2736950"/>
              <a:gd name="connsiteX1" fmla="*/ 1207616 w 7159537"/>
              <a:gd name="connsiteY1" fmla="*/ 1361873 h 2736950"/>
              <a:gd name="connsiteX2" fmla="*/ 2400389 w 7159537"/>
              <a:gd name="connsiteY2" fmla="*/ 2055218 h 2736950"/>
              <a:gd name="connsiteX3" fmla="*/ 2395779 w 7159537"/>
              <a:gd name="connsiteY3" fmla="*/ 697619 h 2736950"/>
              <a:gd name="connsiteX4" fmla="*/ 3583939 w 7159537"/>
              <a:gd name="connsiteY4" fmla="*/ 0 h 2736950"/>
              <a:gd name="connsiteX5" fmla="*/ 4775578 w 7159537"/>
              <a:gd name="connsiteY5" fmla="*/ 698321 h 2736950"/>
              <a:gd name="connsiteX6" fmla="*/ 4767236 w 7159537"/>
              <a:gd name="connsiteY6" fmla="*/ 2052536 h 2736950"/>
              <a:gd name="connsiteX7" fmla="*/ 5979033 w 7159537"/>
              <a:gd name="connsiteY7" fmla="*/ 2736950 h 2736950"/>
              <a:gd name="connsiteX8" fmla="*/ 7159537 w 7159537"/>
              <a:gd name="connsiteY8" fmla="*/ 2052536 h 2736950"/>
              <a:gd name="connsiteX0" fmla="*/ 0 w 7149809"/>
              <a:gd name="connsiteY0" fmla="*/ 2071991 h 2736950"/>
              <a:gd name="connsiteX1" fmla="*/ 1197888 w 7149809"/>
              <a:gd name="connsiteY1" fmla="*/ 1361873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22208 w 7149809"/>
              <a:gd name="connsiteY1" fmla="*/ 1357009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7344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7344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2480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2480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5823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7093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70930 w 7149809"/>
              <a:gd name="connsiteY5" fmla="*/ 698321 h 2736950"/>
              <a:gd name="connsiteX6" fmla="*/ 4757508 w 7149809"/>
              <a:gd name="connsiteY6" fmla="*/ 2047456 h 2736950"/>
              <a:gd name="connsiteX7" fmla="*/ 5969305 w 7149809"/>
              <a:gd name="connsiteY7" fmla="*/ 2736950 h 2736950"/>
              <a:gd name="connsiteX8" fmla="*/ 7149809 w 7149809"/>
              <a:gd name="connsiteY8" fmla="*/ 2052536 h 2736950"/>
              <a:gd name="connsiteX0" fmla="*/ 0 w 7152768"/>
              <a:gd name="connsiteY0" fmla="*/ 2063113 h 2736950"/>
              <a:gd name="connsiteX1" fmla="*/ 1197659 w 7152768"/>
              <a:gd name="connsiteY1" fmla="*/ 1371385 h 2736950"/>
              <a:gd name="connsiteX2" fmla="*/ 2393620 w 7152768"/>
              <a:gd name="connsiteY2" fmla="*/ 2055218 h 2736950"/>
              <a:gd name="connsiteX3" fmla="*/ 2389010 w 7152768"/>
              <a:gd name="connsiteY3" fmla="*/ 697619 h 2736950"/>
              <a:gd name="connsiteX4" fmla="*/ 3577170 w 7152768"/>
              <a:gd name="connsiteY4" fmla="*/ 0 h 2736950"/>
              <a:gd name="connsiteX5" fmla="*/ 4773889 w 7152768"/>
              <a:gd name="connsiteY5" fmla="*/ 698321 h 2736950"/>
              <a:gd name="connsiteX6" fmla="*/ 4760467 w 7152768"/>
              <a:gd name="connsiteY6" fmla="*/ 2047456 h 2736950"/>
              <a:gd name="connsiteX7" fmla="*/ 5972264 w 7152768"/>
              <a:gd name="connsiteY7" fmla="*/ 2736950 h 2736950"/>
              <a:gd name="connsiteX8" fmla="*/ 7152768 w 7152768"/>
              <a:gd name="connsiteY8" fmla="*/ 2052536 h 273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2768" h="2736950">
                <a:moveTo>
                  <a:pt x="0" y="2063113"/>
                </a:moveTo>
                <a:cubicBezTo>
                  <a:pt x="405781" y="1831271"/>
                  <a:pt x="752967" y="1616359"/>
                  <a:pt x="1197659" y="1371385"/>
                </a:cubicBezTo>
                <a:lnTo>
                  <a:pt x="2393620" y="2055218"/>
                </a:lnTo>
                <a:cubicBezTo>
                  <a:pt x="2396863" y="1599639"/>
                  <a:pt x="2385767" y="1153198"/>
                  <a:pt x="2389010" y="697619"/>
                </a:cubicBezTo>
                <a:lnTo>
                  <a:pt x="3577170" y="0"/>
                </a:lnTo>
                <a:lnTo>
                  <a:pt x="4773889" y="698321"/>
                </a:lnTo>
                <a:cubicBezTo>
                  <a:pt x="4772268" y="1155521"/>
                  <a:pt x="4762088" y="1590256"/>
                  <a:pt x="4760467" y="2047456"/>
                </a:cubicBezTo>
                <a:lnTo>
                  <a:pt x="5972264" y="2736950"/>
                </a:lnTo>
                <a:lnTo>
                  <a:pt x="7152768" y="2052536"/>
                </a:lnTo>
              </a:path>
            </a:pathLst>
          </a:custGeom>
          <a:noFill/>
          <a:ln w="38100" cap="flat" cmpd="sng" algn="ctr">
            <a:solidFill>
              <a:schemeClr val="accent6">
                <a:lumMod val="10000"/>
                <a:lumOff val="90000"/>
              </a:schemeClr>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2" name="Freeform: Shape 31">
            <a:extLst>
              <a:ext uri="{FF2B5EF4-FFF2-40B4-BE49-F238E27FC236}">
                <a16:creationId xmlns:a16="http://schemas.microsoft.com/office/drawing/2014/main" xmlns="" id="{274DD645-8640-45D5-9B60-F31EC01D3CC0}"/>
              </a:ext>
            </a:extLst>
          </p:cNvPr>
          <p:cNvSpPr/>
          <p:nvPr userDrawn="1"/>
        </p:nvSpPr>
        <p:spPr>
          <a:xfrm>
            <a:off x="8440979" y="1677475"/>
            <a:ext cx="2373549" cy="2062264"/>
          </a:xfrm>
          <a:custGeom>
            <a:avLst/>
            <a:gdLst>
              <a:gd name="connsiteX0" fmla="*/ 2373549 w 2373549"/>
              <a:gd name="connsiteY0" fmla="*/ 680936 h 2062264"/>
              <a:gd name="connsiteX1" fmla="*/ 1186774 w 2373549"/>
              <a:gd name="connsiteY1" fmla="*/ 0 h 2062264"/>
              <a:gd name="connsiteX2" fmla="*/ 0 w 2373549"/>
              <a:gd name="connsiteY2" fmla="*/ 690664 h 2062264"/>
              <a:gd name="connsiteX3" fmla="*/ 0 w 2373549"/>
              <a:gd name="connsiteY3" fmla="*/ 2062264 h 2062264"/>
            </a:gdLst>
            <a:ahLst/>
            <a:cxnLst>
              <a:cxn ang="0">
                <a:pos x="connsiteX0" y="connsiteY0"/>
              </a:cxn>
              <a:cxn ang="0">
                <a:pos x="connsiteX1" y="connsiteY1"/>
              </a:cxn>
              <a:cxn ang="0">
                <a:pos x="connsiteX2" y="connsiteY2"/>
              </a:cxn>
              <a:cxn ang="0">
                <a:pos x="connsiteX3" y="connsiteY3"/>
              </a:cxn>
            </a:cxnLst>
            <a:rect l="l" t="t" r="r" b="b"/>
            <a:pathLst>
              <a:path w="2373549" h="2062264">
                <a:moveTo>
                  <a:pt x="2373549" y="680936"/>
                </a:moveTo>
                <a:lnTo>
                  <a:pt x="1186774" y="0"/>
                </a:lnTo>
                <a:lnTo>
                  <a:pt x="0" y="690664"/>
                </a:lnTo>
                <a:lnTo>
                  <a:pt x="0" y="2062264"/>
                </a:lnTo>
              </a:path>
            </a:pathLst>
          </a:custGeom>
          <a:noFill/>
          <a:ln w="38100" cap="flat" cmpd="sng" algn="ctr">
            <a:solidFill>
              <a:schemeClr val="accent6">
                <a:lumMod val="10000"/>
                <a:lumOff val="90000"/>
              </a:schemeClr>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3" name="Freeform: Shape 34">
            <a:extLst>
              <a:ext uri="{FF2B5EF4-FFF2-40B4-BE49-F238E27FC236}">
                <a16:creationId xmlns:a16="http://schemas.microsoft.com/office/drawing/2014/main" xmlns="" id="{71C09F09-7119-47FD-8E60-E4A92C9A3119}"/>
              </a:ext>
            </a:extLst>
          </p:cNvPr>
          <p:cNvSpPr/>
          <p:nvPr userDrawn="1"/>
        </p:nvSpPr>
        <p:spPr>
          <a:xfrm flipH="1">
            <a:off x="10715501" y="2243467"/>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4" name="Freeform: Shape 45">
            <a:extLst>
              <a:ext uri="{FF2B5EF4-FFF2-40B4-BE49-F238E27FC236}">
                <a16:creationId xmlns:a16="http://schemas.microsoft.com/office/drawing/2014/main" xmlns="" id="{E99BCE04-19B9-4541-925F-AC59CF760E7F}"/>
              </a:ext>
            </a:extLst>
          </p:cNvPr>
          <p:cNvSpPr/>
          <p:nvPr userDrawn="1"/>
        </p:nvSpPr>
        <p:spPr>
          <a:xfrm flipH="1">
            <a:off x="9534557" y="1571099"/>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5" name="Freeform: Shape 46">
            <a:extLst>
              <a:ext uri="{FF2B5EF4-FFF2-40B4-BE49-F238E27FC236}">
                <a16:creationId xmlns:a16="http://schemas.microsoft.com/office/drawing/2014/main" xmlns="" id="{F2B610BB-26F6-44A5-B7DB-CEEDCAE916ED}"/>
              </a:ext>
            </a:extLst>
          </p:cNvPr>
          <p:cNvSpPr/>
          <p:nvPr userDrawn="1"/>
        </p:nvSpPr>
        <p:spPr>
          <a:xfrm flipH="1">
            <a:off x="8328171" y="2258376"/>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6" name="Freeform: Shape 47">
            <a:extLst>
              <a:ext uri="{FF2B5EF4-FFF2-40B4-BE49-F238E27FC236}">
                <a16:creationId xmlns:a16="http://schemas.microsoft.com/office/drawing/2014/main" xmlns="" id="{C979636C-DE09-47B7-8972-BAE28DFA91DF}"/>
              </a:ext>
            </a:extLst>
          </p:cNvPr>
          <p:cNvSpPr/>
          <p:nvPr userDrawn="1"/>
        </p:nvSpPr>
        <p:spPr>
          <a:xfrm flipH="1">
            <a:off x="8333460" y="3610854"/>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7" name="Freeform: Shape 48">
            <a:extLst>
              <a:ext uri="{FF2B5EF4-FFF2-40B4-BE49-F238E27FC236}">
                <a16:creationId xmlns:a16="http://schemas.microsoft.com/office/drawing/2014/main" xmlns="" id="{01B12467-C508-4D89-94B3-6D23C6199703}"/>
              </a:ext>
            </a:extLst>
          </p:cNvPr>
          <p:cNvSpPr/>
          <p:nvPr userDrawn="1"/>
        </p:nvSpPr>
        <p:spPr>
          <a:xfrm flipH="1">
            <a:off x="7146016" y="429086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8" name="Freeform: Shape 49">
            <a:extLst>
              <a:ext uri="{FF2B5EF4-FFF2-40B4-BE49-F238E27FC236}">
                <a16:creationId xmlns:a16="http://schemas.microsoft.com/office/drawing/2014/main" xmlns="" id="{9EA72422-90A8-454F-8133-112CD2B85BEA}"/>
              </a:ext>
            </a:extLst>
          </p:cNvPr>
          <p:cNvSpPr/>
          <p:nvPr userDrawn="1"/>
        </p:nvSpPr>
        <p:spPr>
          <a:xfrm flipH="1">
            <a:off x="5937847" y="361339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9" name="Freeform: Shape 50">
            <a:extLst>
              <a:ext uri="{FF2B5EF4-FFF2-40B4-BE49-F238E27FC236}">
                <a16:creationId xmlns:a16="http://schemas.microsoft.com/office/drawing/2014/main" xmlns="" id="{3C67727D-D0D9-4CA6-99EE-0B89D465A706}"/>
              </a:ext>
            </a:extLst>
          </p:cNvPr>
          <p:cNvSpPr/>
          <p:nvPr userDrawn="1"/>
        </p:nvSpPr>
        <p:spPr>
          <a:xfrm flipH="1">
            <a:off x="5951993" y="225130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80" name="Freeform: Shape 51">
            <a:extLst>
              <a:ext uri="{FF2B5EF4-FFF2-40B4-BE49-F238E27FC236}">
                <a16:creationId xmlns:a16="http://schemas.microsoft.com/office/drawing/2014/main" xmlns="" id="{C88A67D0-B01F-4CC8-B248-2CF85911F456}"/>
              </a:ext>
            </a:extLst>
          </p:cNvPr>
          <p:cNvSpPr/>
          <p:nvPr userDrawn="1"/>
        </p:nvSpPr>
        <p:spPr>
          <a:xfrm flipH="1">
            <a:off x="4778156" y="1565771"/>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81" name="Freeform: Shape 52">
            <a:extLst>
              <a:ext uri="{FF2B5EF4-FFF2-40B4-BE49-F238E27FC236}">
                <a16:creationId xmlns:a16="http://schemas.microsoft.com/office/drawing/2014/main" xmlns="" id="{DBF6CA39-E979-4287-833E-20A9B455F7D6}"/>
              </a:ext>
            </a:extLst>
          </p:cNvPr>
          <p:cNvSpPr/>
          <p:nvPr userDrawn="1"/>
        </p:nvSpPr>
        <p:spPr>
          <a:xfrm flipH="1">
            <a:off x="3565843" y="2247823"/>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82" name="Freeform: Shape 53">
            <a:extLst>
              <a:ext uri="{FF2B5EF4-FFF2-40B4-BE49-F238E27FC236}">
                <a16:creationId xmlns:a16="http://schemas.microsoft.com/office/drawing/2014/main" xmlns="" id="{9EAA4E60-7510-4920-A426-5630491CFAC2}"/>
              </a:ext>
            </a:extLst>
          </p:cNvPr>
          <p:cNvSpPr/>
          <p:nvPr userDrawn="1"/>
        </p:nvSpPr>
        <p:spPr>
          <a:xfrm flipH="1">
            <a:off x="3565952" y="361339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83" name="Freeform: Shape 54">
            <a:extLst>
              <a:ext uri="{FF2B5EF4-FFF2-40B4-BE49-F238E27FC236}">
                <a16:creationId xmlns:a16="http://schemas.microsoft.com/office/drawing/2014/main" xmlns="" id="{322F7ECD-1942-42EE-B5E0-FC1E0206BFFD}"/>
              </a:ext>
            </a:extLst>
          </p:cNvPr>
          <p:cNvSpPr/>
          <p:nvPr userDrawn="1"/>
        </p:nvSpPr>
        <p:spPr>
          <a:xfrm flipH="1">
            <a:off x="2386318" y="2962784"/>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84" name="Freeform: Shape 55">
            <a:extLst>
              <a:ext uri="{FF2B5EF4-FFF2-40B4-BE49-F238E27FC236}">
                <a16:creationId xmlns:a16="http://schemas.microsoft.com/office/drawing/2014/main" xmlns="" id="{2465D6BD-72DA-4C13-97C2-7CF8D7F2F0C4}"/>
              </a:ext>
            </a:extLst>
          </p:cNvPr>
          <p:cNvSpPr/>
          <p:nvPr userDrawn="1"/>
        </p:nvSpPr>
        <p:spPr>
          <a:xfrm flipH="1">
            <a:off x="1190302" y="361221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85" name="Content placeholder 47" descr="Click icon to add picture">
            <a:extLst>
              <a:ext uri="{FF2B5EF4-FFF2-40B4-BE49-F238E27FC236}">
                <a16:creationId xmlns:a16="http://schemas.microsoft.com/office/drawing/2014/main" xmlns="" id="{E7C6BEEA-1766-44A1-A28D-2E817DBF2267}"/>
              </a:ext>
            </a:extLst>
          </p:cNvPr>
          <p:cNvSpPr>
            <a:spLocks noGrp="1"/>
          </p:cNvSpPr>
          <p:nvPr>
            <p:ph type="body" sz="quarter" idx="27" hasCustomPrompt="1"/>
          </p:nvPr>
        </p:nvSpPr>
        <p:spPr>
          <a:xfrm>
            <a:off x="1507136" y="3865003"/>
            <a:ext cx="1877575" cy="506399"/>
          </a:xfrm>
          <a:prstGeom prst="rect">
            <a:avLst/>
          </a:prstGeom>
        </p:spPr>
        <p:txBody>
          <a:bodyPr anchor="b">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86" name="Content placeholder 47">
            <a:extLst>
              <a:ext uri="{FF2B5EF4-FFF2-40B4-BE49-F238E27FC236}">
                <a16:creationId xmlns:a16="http://schemas.microsoft.com/office/drawing/2014/main" xmlns="" id="{597D4D7A-8D7E-492C-8795-D491CF53B5FA}"/>
              </a:ext>
            </a:extLst>
          </p:cNvPr>
          <p:cNvSpPr>
            <a:spLocks noGrp="1"/>
          </p:cNvSpPr>
          <p:nvPr>
            <p:ph type="body" sz="quarter" idx="28" hasCustomPrompt="1"/>
          </p:nvPr>
        </p:nvSpPr>
        <p:spPr>
          <a:xfrm>
            <a:off x="1507136" y="4447079"/>
            <a:ext cx="1877575" cy="506399"/>
          </a:xfrm>
          <a:prstGeom prst="rect">
            <a:avLst/>
          </a:prstGeom>
        </p:spPr>
        <p:txBody>
          <a:bodyPr>
            <a:noAutofit/>
          </a:bodyPr>
          <a:lstStyle>
            <a:lvl1pPr marL="0" indent="0" algn="ctr">
              <a:lnSpc>
                <a:spcPct val="90000"/>
              </a:lnSpc>
              <a:spcBef>
                <a:spcPts val="0"/>
              </a:spcBef>
              <a:buNone/>
              <a:defRPr lang="en-US" altLang="zh-CN" sz="1400" b="0" kern="1200" dirty="0">
                <a:solidFill>
                  <a:schemeClr val="accent6"/>
                </a:solidFill>
                <a:latin typeface="+mn-lt"/>
                <a:ea typeface="+mj-ea"/>
                <a:cs typeface="+mn-cs"/>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87" name="Content placeholder 47" descr="Click icon to add picture">
            <a:extLst>
              <a:ext uri="{FF2B5EF4-FFF2-40B4-BE49-F238E27FC236}">
                <a16:creationId xmlns:a16="http://schemas.microsoft.com/office/drawing/2014/main" xmlns="" id="{A7396594-2DE7-4DB9-B6B4-92F63F06EFCF}"/>
              </a:ext>
            </a:extLst>
          </p:cNvPr>
          <p:cNvSpPr>
            <a:spLocks noGrp="1"/>
          </p:cNvSpPr>
          <p:nvPr>
            <p:ph type="body" sz="quarter" idx="38" hasCustomPrompt="1"/>
          </p:nvPr>
        </p:nvSpPr>
        <p:spPr>
          <a:xfrm>
            <a:off x="3889942" y="2355643"/>
            <a:ext cx="1877575" cy="506399"/>
          </a:xfrm>
          <a:prstGeom prst="rect">
            <a:avLst/>
          </a:prstGeom>
        </p:spPr>
        <p:txBody>
          <a:bodyPr anchor="b">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88" name="Content placeholder 47">
            <a:extLst>
              <a:ext uri="{FF2B5EF4-FFF2-40B4-BE49-F238E27FC236}">
                <a16:creationId xmlns:a16="http://schemas.microsoft.com/office/drawing/2014/main" xmlns="" id="{CC680CF7-ED60-4FFF-B04E-B24ECDDD3512}"/>
              </a:ext>
            </a:extLst>
          </p:cNvPr>
          <p:cNvSpPr>
            <a:spLocks noGrp="1"/>
          </p:cNvSpPr>
          <p:nvPr>
            <p:ph type="body" sz="quarter" idx="39" hasCustomPrompt="1"/>
          </p:nvPr>
        </p:nvSpPr>
        <p:spPr>
          <a:xfrm>
            <a:off x="3889942" y="2937719"/>
            <a:ext cx="1877575" cy="506399"/>
          </a:xfrm>
          <a:prstGeom prst="rect">
            <a:avLst/>
          </a:prstGeom>
        </p:spPr>
        <p:txBody>
          <a:bodyPr>
            <a:noAutofit/>
          </a:bodyPr>
          <a:lstStyle>
            <a:lvl1pPr marL="0" indent="0" algn="ctr">
              <a:lnSpc>
                <a:spcPct val="90000"/>
              </a:lnSpc>
              <a:buNone/>
              <a:defRPr lang="en-US" altLang="zh-CN" sz="1400" b="0" kern="1200" dirty="0">
                <a:solidFill>
                  <a:schemeClr val="accent6"/>
                </a:solidFill>
                <a:latin typeface="+mn-lt"/>
                <a:ea typeface="+mj-ea"/>
                <a:cs typeface="+mn-cs"/>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89" name="Content placeholder 47" descr="Click icon to add picture">
            <a:extLst>
              <a:ext uri="{FF2B5EF4-FFF2-40B4-BE49-F238E27FC236}">
                <a16:creationId xmlns:a16="http://schemas.microsoft.com/office/drawing/2014/main" xmlns="" id="{042E6E66-3835-45DF-80D9-C4AFDF3401FF}"/>
              </a:ext>
            </a:extLst>
          </p:cNvPr>
          <p:cNvSpPr>
            <a:spLocks noGrp="1"/>
          </p:cNvSpPr>
          <p:nvPr>
            <p:ph type="body" sz="quarter" idx="40" hasCustomPrompt="1"/>
          </p:nvPr>
        </p:nvSpPr>
        <p:spPr>
          <a:xfrm>
            <a:off x="5107230" y="4469081"/>
            <a:ext cx="1877575" cy="506399"/>
          </a:xfrm>
          <a:prstGeom prst="rect">
            <a:avLst/>
          </a:prstGeom>
        </p:spPr>
        <p:txBody>
          <a:bodyPr anchor="b">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90" name="Content placeholder 47">
            <a:extLst>
              <a:ext uri="{FF2B5EF4-FFF2-40B4-BE49-F238E27FC236}">
                <a16:creationId xmlns:a16="http://schemas.microsoft.com/office/drawing/2014/main" xmlns="" id="{A6E85C70-1784-4A0C-8897-EDE98D39BC01}"/>
              </a:ext>
            </a:extLst>
          </p:cNvPr>
          <p:cNvSpPr>
            <a:spLocks noGrp="1"/>
          </p:cNvSpPr>
          <p:nvPr>
            <p:ph type="body" sz="quarter" idx="41" hasCustomPrompt="1"/>
          </p:nvPr>
        </p:nvSpPr>
        <p:spPr>
          <a:xfrm>
            <a:off x="5107230" y="5051157"/>
            <a:ext cx="1877575" cy="506399"/>
          </a:xfrm>
          <a:prstGeom prst="rect">
            <a:avLst/>
          </a:prstGeom>
        </p:spPr>
        <p:txBody>
          <a:bodyPr>
            <a:noAutofit/>
          </a:bodyPr>
          <a:lstStyle>
            <a:lvl1pPr marL="0" indent="0" algn="ctr">
              <a:lnSpc>
                <a:spcPct val="90000"/>
              </a:lnSpc>
              <a:spcBef>
                <a:spcPts val="0"/>
              </a:spcBef>
              <a:buNone/>
              <a:defRPr lang="en-US" altLang="zh-CN" sz="1400" b="0" kern="1200" dirty="0">
                <a:solidFill>
                  <a:schemeClr val="accent6"/>
                </a:solidFill>
                <a:latin typeface="+mn-lt"/>
                <a:ea typeface="+mj-ea"/>
                <a:cs typeface="+mn-cs"/>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91" name="Content placeholder 47" descr="Click icon to add picture">
            <a:extLst>
              <a:ext uri="{FF2B5EF4-FFF2-40B4-BE49-F238E27FC236}">
                <a16:creationId xmlns:a16="http://schemas.microsoft.com/office/drawing/2014/main" xmlns="" id="{4CD55BC2-05D0-49CB-B0A5-C96ACB411B57}"/>
              </a:ext>
            </a:extLst>
          </p:cNvPr>
          <p:cNvSpPr>
            <a:spLocks noGrp="1"/>
          </p:cNvSpPr>
          <p:nvPr>
            <p:ph type="body" sz="quarter" idx="42" hasCustomPrompt="1"/>
          </p:nvPr>
        </p:nvSpPr>
        <p:spPr>
          <a:xfrm>
            <a:off x="7501941" y="4469081"/>
            <a:ext cx="1877575" cy="506399"/>
          </a:xfrm>
          <a:prstGeom prst="rect">
            <a:avLst/>
          </a:prstGeom>
        </p:spPr>
        <p:txBody>
          <a:bodyPr anchor="b">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92" name="Content placeholder 47">
            <a:extLst>
              <a:ext uri="{FF2B5EF4-FFF2-40B4-BE49-F238E27FC236}">
                <a16:creationId xmlns:a16="http://schemas.microsoft.com/office/drawing/2014/main" xmlns="" id="{49DB7120-2F2C-4F89-AA8C-ABC4F3FF25F3}"/>
              </a:ext>
            </a:extLst>
          </p:cNvPr>
          <p:cNvSpPr>
            <a:spLocks noGrp="1"/>
          </p:cNvSpPr>
          <p:nvPr>
            <p:ph type="body" sz="quarter" idx="43" hasCustomPrompt="1"/>
          </p:nvPr>
        </p:nvSpPr>
        <p:spPr>
          <a:xfrm>
            <a:off x="7501941" y="5051157"/>
            <a:ext cx="1877575" cy="506399"/>
          </a:xfrm>
          <a:prstGeom prst="rect">
            <a:avLst/>
          </a:prstGeom>
        </p:spPr>
        <p:txBody>
          <a:bodyPr>
            <a:noAutofit/>
          </a:bodyPr>
          <a:lstStyle>
            <a:lvl1pPr marL="0" indent="0" algn="ctr">
              <a:lnSpc>
                <a:spcPct val="90000"/>
              </a:lnSpc>
              <a:spcBef>
                <a:spcPts val="0"/>
              </a:spcBef>
              <a:buNone/>
              <a:defRPr lang="en-US" altLang="zh-CN" sz="1400" b="0" kern="1200" dirty="0">
                <a:solidFill>
                  <a:schemeClr val="accent6"/>
                </a:solidFill>
                <a:latin typeface="+mn-lt"/>
                <a:ea typeface="+mj-ea"/>
                <a:cs typeface="+mn-cs"/>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93" name="Content placeholder 47" descr="Click icon to add picture">
            <a:extLst>
              <a:ext uri="{FF2B5EF4-FFF2-40B4-BE49-F238E27FC236}">
                <a16:creationId xmlns:a16="http://schemas.microsoft.com/office/drawing/2014/main" xmlns="" id="{AEB1F7BA-7D83-4C23-A72B-82DF9377E9C3}"/>
              </a:ext>
            </a:extLst>
          </p:cNvPr>
          <p:cNvSpPr>
            <a:spLocks noGrp="1"/>
          </p:cNvSpPr>
          <p:nvPr>
            <p:ph type="body" sz="quarter" idx="44" hasCustomPrompt="1"/>
          </p:nvPr>
        </p:nvSpPr>
        <p:spPr>
          <a:xfrm>
            <a:off x="8734718" y="2355643"/>
            <a:ext cx="1877575" cy="506399"/>
          </a:xfrm>
          <a:prstGeom prst="rect">
            <a:avLst/>
          </a:prstGeom>
        </p:spPr>
        <p:txBody>
          <a:bodyPr anchor="b">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94" name="Content placeholder 47">
            <a:extLst>
              <a:ext uri="{FF2B5EF4-FFF2-40B4-BE49-F238E27FC236}">
                <a16:creationId xmlns:a16="http://schemas.microsoft.com/office/drawing/2014/main" xmlns="" id="{7C32F3EB-1AC3-40E9-B66D-ADB19CC74F0F}"/>
              </a:ext>
            </a:extLst>
          </p:cNvPr>
          <p:cNvSpPr>
            <a:spLocks noGrp="1"/>
          </p:cNvSpPr>
          <p:nvPr>
            <p:ph type="body" sz="quarter" idx="45" hasCustomPrompt="1"/>
          </p:nvPr>
        </p:nvSpPr>
        <p:spPr>
          <a:xfrm>
            <a:off x="8734718" y="2937719"/>
            <a:ext cx="1877575" cy="506399"/>
          </a:xfrm>
          <a:prstGeom prst="rect">
            <a:avLst/>
          </a:prstGeom>
        </p:spPr>
        <p:txBody>
          <a:bodyPr>
            <a:noAutofit/>
          </a:bodyPr>
          <a:lstStyle>
            <a:lvl1pPr marL="0" indent="0" algn="ctr">
              <a:lnSpc>
                <a:spcPct val="90000"/>
              </a:lnSpc>
              <a:spcBef>
                <a:spcPts val="0"/>
              </a:spcBef>
              <a:buNone/>
              <a:defRPr lang="en-US" altLang="zh-CN" sz="1400" b="0" kern="1200" dirty="0">
                <a:solidFill>
                  <a:schemeClr val="accent6"/>
                </a:solidFill>
                <a:latin typeface="+mn-lt"/>
                <a:ea typeface="+mj-ea"/>
                <a:cs typeface="+mn-cs"/>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2" name="Title 1">
            <a:extLst>
              <a:ext uri="{FF2B5EF4-FFF2-40B4-BE49-F238E27FC236}">
                <a16:creationId xmlns:a16="http://schemas.microsoft.com/office/drawing/2014/main" xmlns="" id="{667E7569-B8BF-39D0-D742-EF98B83E4E1D}"/>
              </a:ext>
            </a:extLst>
          </p:cNvPr>
          <p:cNvSpPr>
            <a:spLocks noGrp="1"/>
          </p:cNvSpPr>
          <p:nvPr>
            <p:ph type="title"/>
          </p:nvPr>
        </p:nvSpPr>
        <p:spPr>
          <a:xfrm>
            <a:off x="578914" y="726705"/>
            <a:ext cx="10515600" cy="1205058"/>
          </a:xfrm>
        </p:spPr>
        <p:txBody>
          <a:bodyPr anchor="t">
            <a:noAutofit/>
          </a:bodyPr>
          <a:lstStyle>
            <a:lvl1pPr algn="l">
              <a:defRPr>
                <a:solidFill>
                  <a:schemeClr val="accent6"/>
                </a:solidFill>
              </a:defRPr>
            </a:lvl1pPr>
          </a:lstStyle>
          <a:p>
            <a:r>
              <a:rPr lang="ru-RU"/>
              <a:t>Образец заголовка</a:t>
            </a:r>
            <a:endParaRPr lang="en-US" dirty="0"/>
          </a:p>
        </p:txBody>
      </p:sp>
      <p:sp>
        <p:nvSpPr>
          <p:cNvPr id="3" name="Footer Placeholder 2">
            <a:extLst>
              <a:ext uri="{FF2B5EF4-FFF2-40B4-BE49-F238E27FC236}">
                <a16:creationId xmlns:a16="http://schemas.microsoft.com/office/drawing/2014/main" xmlns="" id="{9FC159C7-D006-5B5F-1FEA-689C432B8C8C}"/>
              </a:ext>
            </a:extLst>
          </p:cNvPr>
          <p:cNvSpPr>
            <a:spLocks noGrp="1"/>
          </p:cNvSpPr>
          <p:nvPr>
            <p:ph type="ftr" sz="quarter" idx="46"/>
          </p:nvPr>
        </p:nvSpPr>
        <p:spPr/>
        <p:txBody>
          <a:bodyPr>
            <a:noAutofit/>
          </a:bodyPr>
          <a:lstStyle>
            <a:lvl1pPr>
              <a:defRPr>
                <a:solidFill>
                  <a:schemeClr val="accent6"/>
                </a:solidFill>
              </a:defRPr>
            </a:lvl1pPr>
          </a:lstStyle>
          <a:p>
            <a:r>
              <a:rPr lang="en-US"/>
              <a:t>Presentation title</a:t>
            </a:r>
            <a:endParaRPr lang="en-US" dirty="0"/>
          </a:p>
        </p:txBody>
      </p:sp>
      <p:sp>
        <p:nvSpPr>
          <p:cNvPr id="4" name="Slide Number Placeholder 3">
            <a:extLst>
              <a:ext uri="{FF2B5EF4-FFF2-40B4-BE49-F238E27FC236}">
                <a16:creationId xmlns:a16="http://schemas.microsoft.com/office/drawing/2014/main" xmlns="" id="{4F0EBABD-E264-2C96-1139-289A712F35B7}"/>
              </a:ext>
            </a:extLst>
          </p:cNvPr>
          <p:cNvSpPr>
            <a:spLocks noGrp="1"/>
          </p:cNvSpPr>
          <p:nvPr>
            <p:ph type="sldNum" sz="quarter" idx="47"/>
          </p:nvPr>
        </p:nvSpPr>
        <p:spPr/>
        <p:txBody>
          <a:bodyPr>
            <a:noAutofit/>
          </a:bodyPr>
          <a:lstStyle>
            <a:lvl1pPr>
              <a:defRPr>
                <a:solidFill>
                  <a:schemeClr val="accent6"/>
                </a:solidFill>
              </a:defRPr>
            </a:lvl1pPr>
          </a:lstStyle>
          <a:p>
            <a:fld id="{47FEACEE-25B4-4A2D-B147-27296E36371D}" type="slidenum">
              <a:rPr lang="en-US" altLang="zh-CN" smtClean="0"/>
              <a:pPr/>
              <a:t>‹#›</a:t>
            </a:fld>
            <a:endParaRPr lang="en-US" altLang="zh-CN" dirty="0"/>
          </a:p>
        </p:txBody>
      </p:sp>
    </p:spTree>
    <p:extLst>
      <p:ext uri="{BB962C8B-B14F-4D97-AF65-F5344CB8AC3E}">
        <p14:creationId xmlns:p14="http://schemas.microsoft.com/office/powerpoint/2010/main" val="3590880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7" name="Freeform: Shape 19">
            <a:extLst>
              <a:ext uri="{FF2B5EF4-FFF2-40B4-BE49-F238E27FC236}">
                <a16:creationId xmlns:a16="http://schemas.microsoft.com/office/drawing/2014/main" xmlns="" id="{F38B75F8-75D4-4B41-B7C7-433032DD0A6F}"/>
              </a:ext>
            </a:extLst>
          </p:cNvPr>
          <p:cNvSpPr/>
          <p:nvPr userDrawn="1"/>
        </p:nvSpPr>
        <p:spPr>
          <a:xfrm flipH="1">
            <a:off x="769290" y="491100"/>
            <a:ext cx="1886361"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8" name="Freeform: Shape 24">
            <a:extLst>
              <a:ext uri="{FF2B5EF4-FFF2-40B4-BE49-F238E27FC236}">
                <a16:creationId xmlns:a16="http://schemas.microsoft.com/office/drawing/2014/main" xmlns="" id="{671D1224-EDDC-4900-92DC-13608D44C524}"/>
              </a:ext>
            </a:extLst>
          </p:cNvPr>
          <p:cNvSpPr/>
          <p:nvPr userDrawn="1"/>
        </p:nvSpPr>
        <p:spPr>
          <a:xfrm flipH="1">
            <a:off x="783145" y="4057904"/>
            <a:ext cx="1886359"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5" name="Freeform 14">
            <a:extLst>
              <a:ext uri="{FF2B5EF4-FFF2-40B4-BE49-F238E27FC236}">
                <a16:creationId xmlns:a16="http://schemas.microsoft.com/office/drawing/2014/main" xmlns="" id="{635A9E44-4E60-1AD1-0B85-72422683B48A}"/>
              </a:ext>
            </a:extLst>
          </p:cNvPr>
          <p:cNvSpPr/>
          <p:nvPr userDrawn="1"/>
        </p:nvSpPr>
        <p:spPr>
          <a:xfrm flipH="1">
            <a:off x="0" y="3709992"/>
            <a:ext cx="1157948" cy="150283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21" name="Subtitle 47" descr="Click icon to add picture">
            <a:extLst>
              <a:ext uri="{FF2B5EF4-FFF2-40B4-BE49-F238E27FC236}">
                <a16:creationId xmlns:a16="http://schemas.microsoft.com/office/drawing/2014/main" xmlns="" id="{0C7786BA-5E56-47AA-AE47-4EC07A0D4FA1}"/>
              </a:ext>
            </a:extLst>
          </p:cNvPr>
          <p:cNvSpPr>
            <a:spLocks noGrp="1"/>
          </p:cNvSpPr>
          <p:nvPr>
            <p:ph type="body" sz="quarter" idx="27" hasCustomPrompt="1"/>
          </p:nvPr>
        </p:nvSpPr>
        <p:spPr>
          <a:xfrm>
            <a:off x="4550705" y="3625598"/>
            <a:ext cx="2653545" cy="587964"/>
          </a:xfrm>
          <a:prstGeom prst="rect">
            <a:avLst/>
          </a:prstGeom>
        </p:spPr>
        <p:txBody>
          <a:bodyPr anchor="b">
            <a:noAutofit/>
          </a:bodyPr>
          <a:lstStyle>
            <a:lvl1pPr marL="0" indent="0" algn="l">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3" name="Content placeholder 47">
            <a:extLst>
              <a:ext uri="{FF2B5EF4-FFF2-40B4-BE49-F238E27FC236}">
                <a16:creationId xmlns:a16="http://schemas.microsoft.com/office/drawing/2014/main" xmlns="" id="{880214CF-87DD-476A-9B2E-A58DB313A61A}"/>
              </a:ext>
            </a:extLst>
          </p:cNvPr>
          <p:cNvSpPr>
            <a:spLocks noGrp="1"/>
          </p:cNvSpPr>
          <p:nvPr>
            <p:ph type="body" sz="quarter" idx="28" hasCustomPrompt="1"/>
          </p:nvPr>
        </p:nvSpPr>
        <p:spPr>
          <a:xfrm>
            <a:off x="4550705" y="4246516"/>
            <a:ext cx="2653545" cy="1727103"/>
          </a:xfrm>
          <a:prstGeom prst="rect">
            <a:avLst/>
          </a:prstGeom>
        </p:spPr>
        <p:txBody>
          <a:bodyPr>
            <a:noAutofit/>
          </a:bodyPr>
          <a:lstStyle>
            <a:lvl1pPr marL="0" indent="0" algn="l">
              <a:lnSpc>
                <a:spcPct val="100000"/>
              </a:lnSpc>
              <a:spcBef>
                <a:spcPts val="0"/>
              </a:spcBef>
              <a:buNone/>
              <a:defRPr sz="14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37" name="Picture placeholder">
            <a:extLst>
              <a:ext uri="{FF2B5EF4-FFF2-40B4-BE49-F238E27FC236}">
                <a16:creationId xmlns:a16="http://schemas.microsoft.com/office/drawing/2014/main" xmlns="" id="{264CF63C-079E-41AA-AA9A-762A765E699F}"/>
              </a:ext>
            </a:extLst>
          </p:cNvPr>
          <p:cNvSpPr>
            <a:spLocks noGrp="1"/>
          </p:cNvSpPr>
          <p:nvPr>
            <p:ph type="pic" sz="quarter" idx="51"/>
          </p:nvPr>
        </p:nvSpPr>
        <p:spPr>
          <a:xfrm>
            <a:off x="1788170" y="2296125"/>
            <a:ext cx="1886360" cy="2144668"/>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accent6"/>
                </a:solidFill>
              </a:defRPr>
            </a:lvl1pPr>
          </a:lstStyle>
          <a:p>
            <a:r>
              <a:rPr lang="ru-RU" altLang="zh-CN"/>
              <a:t>Вставка рисунка</a:t>
            </a:r>
            <a:endParaRPr lang="zh-CN" altLang="en-US"/>
          </a:p>
        </p:txBody>
      </p:sp>
      <p:sp>
        <p:nvSpPr>
          <p:cNvPr id="17" name="Title 1">
            <a:extLst>
              <a:ext uri="{FF2B5EF4-FFF2-40B4-BE49-F238E27FC236}">
                <a16:creationId xmlns:a16="http://schemas.microsoft.com/office/drawing/2014/main" xmlns="" id="{D041C638-CBB8-1159-9AF8-B5D14CC7BE0F}"/>
              </a:ext>
            </a:extLst>
          </p:cNvPr>
          <p:cNvSpPr>
            <a:spLocks noGrp="1"/>
          </p:cNvSpPr>
          <p:nvPr>
            <p:ph type="title"/>
          </p:nvPr>
        </p:nvSpPr>
        <p:spPr>
          <a:xfrm>
            <a:off x="4550704" y="1690878"/>
            <a:ext cx="6599429" cy="1325563"/>
          </a:xfrm>
        </p:spPr>
        <p:txBody>
          <a:bodyPr anchor="b">
            <a:noAutofit/>
          </a:bodyPr>
          <a:lstStyle>
            <a:lvl1pPr>
              <a:defRPr>
                <a:solidFill>
                  <a:schemeClr val="accent6"/>
                </a:solidFill>
              </a:defRPr>
            </a:lvl1pPr>
          </a:lstStyle>
          <a:p>
            <a:r>
              <a:rPr lang="ru-RU"/>
              <a:t>Образец заголовка</a:t>
            </a:r>
            <a:endParaRPr lang="en-US" dirty="0"/>
          </a:p>
        </p:txBody>
      </p:sp>
      <p:sp>
        <p:nvSpPr>
          <p:cNvPr id="18" name="Subtitle 47" descr="Click icon to add picture">
            <a:extLst>
              <a:ext uri="{FF2B5EF4-FFF2-40B4-BE49-F238E27FC236}">
                <a16:creationId xmlns:a16="http://schemas.microsoft.com/office/drawing/2014/main" xmlns="" id="{3C2C4001-E56F-4174-01AA-4630360BFF48}"/>
              </a:ext>
            </a:extLst>
          </p:cNvPr>
          <p:cNvSpPr>
            <a:spLocks noGrp="1"/>
          </p:cNvSpPr>
          <p:nvPr>
            <p:ph type="body" sz="quarter" idx="52" hasCustomPrompt="1"/>
          </p:nvPr>
        </p:nvSpPr>
        <p:spPr>
          <a:xfrm>
            <a:off x="7811506" y="3625598"/>
            <a:ext cx="2653545" cy="587964"/>
          </a:xfrm>
          <a:prstGeom prst="rect">
            <a:avLst/>
          </a:prstGeom>
        </p:spPr>
        <p:txBody>
          <a:bodyPr anchor="b">
            <a:noAutofit/>
          </a:bodyPr>
          <a:lstStyle>
            <a:lvl1pPr marL="0" indent="0" algn="l">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0" name="Content placeholder 47">
            <a:extLst>
              <a:ext uri="{FF2B5EF4-FFF2-40B4-BE49-F238E27FC236}">
                <a16:creationId xmlns:a16="http://schemas.microsoft.com/office/drawing/2014/main" xmlns="" id="{02DFC856-C546-62E9-220F-7A668D349056}"/>
              </a:ext>
            </a:extLst>
          </p:cNvPr>
          <p:cNvSpPr>
            <a:spLocks noGrp="1"/>
          </p:cNvSpPr>
          <p:nvPr>
            <p:ph type="body" sz="quarter" idx="53" hasCustomPrompt="1"/>
          </p:nvPr>
        </p:nvSpPr>
        <p:spPr>
          <a:xfrm>
            <a:off x="7811506" y="4246516"/>
            <a:ext cx="2653545" cy="1727103"/>
          </a:xfrm>
          <a:prstGeom prst="rect">
            <a:avLst/>
          </a:prstGeom>
        </p:spPr>
        <p:txBody>
          <a:bodyPr>
            <a:noAutofit/>
          </a:bodyPr>
          <a:lstStyle>
            <a:lvl1pPr marL="0" indent="0" algn="l">
              <a:lnSpc>
                <a:spcPct val="100000"/>
              </a:lnSpc>
              <a:spcBef>
                <a:spcPts val="0"/>
              </a:spcBef>
              <a:buNone/>
              <a:defRPr sz="14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6" name="Slide Number Placeholder 5">
            <a:extLst>
              <a:ext uri="{FF2B5EF4-FFF2-40B4-BE49-F238E27FC236}">
                <a16:creationId xmlns:a16="http://schemas.microsoft.com/office/drawing/2014/main" xmlns="" id="{F507335A-F59E-2A6C-D2D6-F10391DA8D69}"/>
              </a:ext>
            </a:extLst>
          </p:cNvPr>
          <p:cNvSpPr>
            <a:spLocks noGrp="1"/>
          </p:cNvSpPr>
          <p:nvPr>
            <p:ph type="sldNum" sz="quarter" idx="55"/>
          </p:nvPr>
        </p:nvSpPr>
        <p:spPr/>
        <p:txBody>
          <a:bodyPr>
            <a:noAutofit/>
          </a:bodyPr>
          <a:lstStyle>
            <a:lvl1pPr>
              <a:defRPr>
                <a:solidFill>
                  <a:schemeClr val="accent6"/>
                </a:solidFill>
              </a:defRPr>
            </a:lvl1pPr>
          </a:lstStyle>
          <a:p>
            <a:fld id="{47FEACEE-25B4-4A2D-B147-27296E36371D}" type="slidenum">
              <a:rPr lang="en-US" altLang="zh-CN" smtClean="0"/>
              <a:pPr/>
              <a:t>‹#›</a:t>
            </a:fld>
            <a:endParaRPr lang="en-US" altLang="zh-CN" dirty="0"/>
          </a:p>
        </p:txBody>
      </p:sp>
    </p:spTree>
    <p:extLst>
      <p:ext uri="{BB962C8B-B14F-4D97-AF65-F5344CB8AC3E}">
        <p14:creationId xmlns:p14="http://schemas.microsoft.com/office/powerpoint/2010/main" val="3613646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xmlns="" id="{F946AB17-3782-8412-C51A-DE10A0637453}"/>
              </a:ext>
            </a:extLst>
          </p:cNvPr>
          <p:cNvSpPr/>
          <p:nvPr userDrawn="1"/>
        </p:nvSpPr>
        <p:spPr>
          <a:xfrm>
            <a:off x="0" y="2860787"/>
            <a:ext cx="2361029" cy="3676532"/>
          </a:xfrm>
          <a:custGeom>
            <a:avLst/>
            <a:gdLst>
              <a:gd name="connsiteX0" fmla="*/ 773997 w 2361029"/>
              <a:gd name="connsiteY0" fmla="*/ 0 h 3676532"/>
              <a:gd name="connsiteX1" fmla="*/ 2361029 w 2361029"/>
              <a:gd name="connsiteY1" fmla="*/ 925683 h 3676532"/>
              <a:gd name="connsiteX2" fmla="*/ 2361029 w 2361029"/>
              <a:gd name="connsiteY2" fmla="*/ 2763949 h 3676532"/>
              <a:gd name="connsiteX3" fmla="*/ 769661 w 2361029"/>
              <a:gd name="connsiteY3" fmla="*/ 3676532 h 3676532"/>
              <a:gd name="connsiteX4" fmla="*/ 0 w 2361029"/>
              <a:gd name="connsiteY4" fmla="*/ 3234717 h 3676532"/>
              <a:gd name="connsiteX5" fmla="*/ 0 w 2361029"/>
              <a:gd name="connsiteY5" fmla="*/ 446885 h 367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1029" h="3676532">
                <a:moveTo>
                  <a:pt x="773997" y="0"/>
                </a:moveTo>
                <a:lnTo>
                  <a:pt x="2361029" y="925683"/>
                </a:lnTo>
                <a:lnTo>
                  <a:pt x="2361029" y="2763949"/>
                </a:lnTo>
                <a:lnTo>
                  <a:pt x="769661" y="3676532"/>
                </a:lnTo>
                <a:lnTo>
                  <a:pt x="0" y="3234717"/>
                </a:lnTo>
                <a:lnTo>
                  <a:pt x="0" y="446885"/>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16" name="Freeform 15">
            <a:extLst>
              <a:ext uri="{FF2B5EF4-FFF2-40B4-BE49-F238E27FC236}">
                <a16:creationId xmlns:a16="http://schemas.microsoft.com/office/drawing/2014/main" xmlns="" id="{2BA5A58B-9440-7DAB-E7D7-3143B049FBAC}"/>
              </a:ext>
            </a:extLst>
          </p:cNvPr>
          <p:cNvSpPr/>
          <p:nvPr userDrawn="1"/>
        </p:nvSpPr>
        <p:spPr>
          <a:xfrm flipH="1">
            <a:off x="1014233" y="5253270"/>
            <a:ext cx="1710765" cy="1593273"/>
          </a:xfrm>
          <a:custGeom>
            <a:avLst/>
            <a:gdLst>
              <a:gd name="connsiteX0" fmla="*/ 852873 w 1710765"/>
              <a:gd name="connsiteY0" fmla="*/ 0 h 1593273"/>
              <a:gd name="connsiteX1" fmla="*/ 0 w 1710765"/>
              <a:gd name="connsiteY1" fmla="*/ 494134 h 1593273"/>
              <a:gd name="connsiteX2" fmla="*/ 0 w 1710765"/>
              <a:gd name="connsiteY2" fmla="*/ 1475410 h 1593273"/>
              <a:gd name="connsiteX3" fmla="*/ 206916 w 1710765"/>
              <a:gd name="connsiteY3" fmla="*/ 1593273 h 1593273"/>
              <a:gd name="connsiteX4" fmla="*/ 1502835 w 1710765"/>
              <a:gd name="connsiteY4" fmla="*/ 1593273 h 1593273"/>
              <a:gd name="connsiteX5" fmla="*/ 1709418 w 1710765"/>
              <a:gd name="connsiteY5" fmla="*/ 1475480 h 1593273"/>
              <a:gd name="connsiteX6" fmla="*/ 1710407 w 1710765"/>
              <a:gd name="connsiteY6" fmla="*/ 491803 h 1593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0765" h="1593273">
                <a:moveTo>
                  <a:pt x="852873" y="0"/>
                </a:moveTo>
                <a:lnTo>
                  <a:pt x="0" y="494134"/>
                </a:lnTo>
                <a:lnTo>
                  <a:pt x="0" y="1475410"/>
                </a:lnTo>
                <a:lnTo>
                  <a:pt x="206916" y="1593273"/>
                </a:lnTo>
                <a:lnTo>
                  <a:pt x="1502835" y="1593273"/>
                </a:lnTo>
                <a:lnTo>
                  <a:pt x="1709418" y="1475480"/>
                </a:lnTo>
                <a:cubicBezTo>
                  <a:pt x="1707864" y="1146834"/>
                  <a:pt x="1711961" y="820449"/>
                  <a:pt x="1710407" y="491803"/>
                </a:cubicBezTo>
                <a:close/>
              </a:path>
            </a:pathLst>
          </a:cu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22" name="Content Placeholder 47" descr="Click icon to add picture">
            <a:extLst>
              <a:ext uri="{FF2B5EF4-FFF2-40B4-BE49-F238E27FC236}">
                <a16:creationId xmlns:a16="http://schemas.microsoft.com/office/drawing/2014/main" xmlns="" id="{95ADF367-2619-4E00-AB82-8FFF41D0E5C2}"/>
              </a:ext>
            </a:extLst>
          </p:cNvPr>
          <p:cNvSpPr>
            <a:spLocks noGrp="1"/>
          </p:cNvSpPr>
          <p:nvPr>
            <p:ph type="body" sz="quarter" idx="27" hasCustomPrompt="1"/>
          </p:nvPr>
        </p:nvSpPr>
        <p:spPr>
          <a:xfrm>
            <a:off x="5271609" y="1025236"/>
            <a:ext cx="5162709" cy="420683"/>
          </a:xfrm>
          <a:prstGeom prst="rect">
            <a:avLst/>
          </a:prstGeom>
        </p:spPr>
        <p:txBody>
          <a:bodyPr anchor="b">
            <a:noAutofit/>
          </a:bodyPr>
          <a:lstStyle>
            <a:lvl1pPr marL="0" indent="0" algn="l">
              <a:lnSpc>
                <a:spcPct val="100000"/>
              </a:lnSpc>
              <a:buNone/>
              <a:defRPr sz="1800" b="1" i="0">
                <a:solidFill>
                  <a:schemeClr val="accent6"/>
                </a:solidFill>
                <a:latin typeface="+mn-lt"/>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3" name="Content Placeholder 47">
            <a:extLst>
              <a:ext uri="{FF2B5EF4-FFF2-40B4-BE49-F238E27FC236}">
                <a16:creationId xmlns:a16="http://schemas.microsoft.com/office/drawing/2014/main" xmlns="" id="{8CEB04CE-793E-47B4-8D80-9B82864F2CDF}"/>
              </a:ext>
            </a:extLst>
          </p:cNvPr>
          <p:cNvSpPr>
            <a:spLocks noGrp="1"/>
          </p:cNvSpPr>
          <p:nvPr>
            <p:ph type="body" sz="quarter" idx="28" hasCustomPrompt="1"/>
          </p:nvPr>
        </p:nvSpPr>
        <p:spPr>
          <a:xfrm>
            <a:off x="5271608" y="1469069"/>
            <a:ext cx="5162709" cy="1506166"/>
          </a:xfrm>
          <a:prstGeom prst="rect">
            <a:avLst/>
          </a:prstGeom>
        </p:spPr>
        <p:txBody>
          <a:bodyPr>
            <a:noAutofit/>
          </a:bodyPr>
          <a:lstStyle>
            <a:lvl1pPr marL="228600" indent="-228600" algn="l">
              <a:lnSpc>
                <a:spcPct val="100000"/>
              </a:lnSpc>
              <a:spcBef>
                <a:spcPts val="0"/>
              </a:spcBef>
              <a:spcAft>
                <a:spcPts val="600"/>
              </a:spcAft>
              <a:buFont typeface="Arial" panose="020B0604020202020204" pitchFamily="34" charset="0"/>
              <a:buChar char="•"/>
              <a:defRPr sz="14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24" name="Content Placeholder 47" descr="Click icon to add picture">
            <a:extLst>
              <a:ext uri="{FF2B5EF4-FFF2-40B4-BE49-F238E27FC236}">
                <a16:creationId xmlns:a16="http://schemas.microsoft.com/office/drawing/2014/main" xmlns="" id="{067BF8FD-2643-4122-BE3E-63F413244ECB}"/>
              </a:ext>
            </a:extLst>
          </p:cNvPr>
          <p:cNvSpPr>
            <a:spLocks noGrp="1"/>
          </p:cNvSpPr>
          <p:nvPr>
            <p:ph type="body" sz="quarter" idx="29" hasCustomPrompt="1"/>
          </p:nvPr>
        </p:nvSpPr>
        <p:spPr>
          <a:xfrm>
            <a:off x="5271609" y="2984685"/>
            <a:ext cx="5162709" cy="420683"/>
          </a:xfrm>
          <a:prstGeom prst="rect">
            <a:avLst/>
          </a:prstGeom>
        </p:spPr>
        <p:txBody>
          <a:bodyPr anchor="b">
            <a:noAutofit/>
          </a:bodyPr>
          <a:lstStyle>
            <a:lvl1pPr marL="0" indent="0" algn="l">
              <a:lnSpc>
                <a:spcPct val="100000"/>
              </a:lnSpc>
              <a:buNone/>
              <a:defRPr sz="1800" b="1" i="0">
                <a:solidFill>
                  <a:schemeClr val="accent6"/>
                </a:solidFill>
                <a:latin typeface="+mn-lt"/>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6" name="Content Placeholder 47" descr="Click icon to add picture">
            <a:extLst>
              <a:ext uri="{FF2B5EF4-FFF2-40B4-BE49-F238E27FC236}">
                <a16:creationId xmlns:a16="http://schemas.microsoft.com/office/drawing/2014/main" xmlns="" id="{02260D10-FEA1-48A7-B544-FAEEAECF5DE2}"/>
              </a:ext>
            </a:extLst>
          </p:cNvPr>
          <p:cNvSpPr>
            <a:spLocks noGrp="1"/>
          </p:cNvSpPr>
          <p:nvPr>
            <p:ph type="body" sz="quarter" idx="31" hasCustomPrompt="1"/>
          </p:nvPr>
        </p:nvSpPr>
        <p:spPr>
          <a:xfrm>
            <a:off x="5271607" y="4597473"/>
            <a:ext cx="5162709" cy="421399"/>
          </a:xfrm>
          <a:prstGeom prst="rect">
            <a:avLst/>
          </a:prstGeom>
        </p:spPr>
        <p:txBody>
          <a:bodyPr anchor="b">
            <a:noAutofit/>
          </a:bodyPr>
          <a:lstStyle>
            <a:lvl1pPr marL="0" indent="0" algn="l">
              <a:lnSpc>
                <a:spcPct val="100000"/>
              </a:lnSpc>
              <a:buNone/>
              <a:defRPr sz="1800" b="1" i="0">
                <a:solidFill>
                  <a:schemeClr val="accent6"/>
                </a:solidFill>
                <a:latin typeface="+mn-lt"/>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0" name="Content Placeholder 47">
            <a:extLst>
              <a:ext uri="{FF2B5EF4-FFF2-40B4-BE49-F238E27FC236}">
                <a16:creationId xmlns:a16="http://schemas.microsoft.com/office/drawing/2014/main" xmlns="" id="{64584B30-8BCF-4D75-8A6C-FD82347CC7B6}"/>
              </a:ext>
            </a:extLst>
          </p:cNvPr>
          <p:cNvSpPr>
            <a:spLocks noGrp="1"/>
          </p:cNvSpPr>
          <p:nvPr>
            <p:ph type="body" sz="quarter" idx="34" hasCustomPrompt="1"/>
          </p:nvPr>
        </p:nvSpPr>
        <p:spPr>
          <a:xfrm>
            <a:off x="5271608" y="3419684"/>
            <a:ext cx="5162709" cy="1177789"/>
          </a:xfrm>
          <a:prstGeom prst="rect">
            <a:avLst/>
          </a:prstGeom>
        </p:spPr>
        <p:txBody>
          <a:bodyPr>
            <a:noAutofit/>
          </a:bodyPr>
          <a:lstStyle>
            <a:lvl1pPr marL="228600" indent="-228600" algn="l">
              <a:lnSpc>
                <a:spcPct val="100000"/>
              </a:lnSpc>
              <a:spcBef>
                <a:spcPts val="0"/>
              </a:spcBef>
              <a:spcAft>
                <a:spcPts val="600"/>
              </a:spcAft>
              <a:buFont typeface="Arial" panose="020B0604020202020204" pitchFamily="34" charset="0"/>
              <a:buChar char="•"/>
              <a:defRPr sz="14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28" name="Content Placeholder 47">
            <a:extLst>
              <a:ext uri="{FF2B5EF4-FFF2-40B4-BE49-F238E27FC236}">
                <a16:creationId xmlns:a16="http://schemas.microsoft.com/office/drawing/2014/main" xmlns="" id="{A4A25056-27FA-4039-ACFA-6624F778712A}"/>
              </a:ext>
            </a:extLst>
          </p:cNvPr>
          <p:cNvSpPr>
            <a:spLocks noGrp="1"/>
          </p:cNvSpPr>
          <p:nvPr>
            <p:ph type="body" sz="quarter" idx="35" hasCustomPrompt="1"/>
          </p:nvPr>
        </p:nvSpPr>
        <p:spPr>
          <a:xfrm>
            <a:off x="5271608" y="5041922"/>
            <a:ext cx="5162709" cy="1635938"/>
          </a:xfrm>
          <a:prstGeom prst="rect">
            <a:avLst/>
          </a:prstGeom>
        </p:spPr>
        <p:txBody>
          <a:bodyPr>
            <a:noAutofit/>
          </a:bodyPr>
          <a:lstStyle>
            <a:lvl1pPr marL="228600" indent="-228600" algn="l">
              <a:lnSpc>
                <a:spcPct val="100000"/>
              </a:lnSpc>
              <a:spcBef>
                <a:spcPts val="0"/>
              </a:spcBef>
              <a:spcAft>
                <a:spcPts val="600"/>
              </a:spcAft>
              <a:buFont typeface="Arial" panose="020B0604020202020204" pitchFamily="34" charset="0"/>
              <a:buChar char="•"/>
              <a:defRPr sz="14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27" name="Freeform: Shape 24">
            <a:extLst>
              <a:ext uri="{FF2B5EF4-FFF2-40B4-BE49-F238E27FC236}">
                <a16:creationId xmlns:a16="http://schemas.microsoft.com/office/drawing/2014/main" xmlns="" id="{A23F9759-CF52-CE45-5E22-9678534685A7}"/>
              </a:ext>
            </a:extLst>
          </p:cNvPr>
          <p:cNvSpPr/>
          <p:nvPr userDrawn="1"/>
        </p:nvSpPr>
        <p:spPr>
          <a:xfrm flipH="1">
            <a:off x="2631891" y="4699053"/>
            <a:ext cx="668814" cy="784693"/>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6" name="Title 5">
            <a:extLst>
              <a:ext uri="{FF2B5EF4-FFF2-40B4-BE49-F238E27FC236}">
                <a16:creationId xmlns:a16="http://schemas.microsoft.com/office/drawing/2014/main" xmlns="" id="{5D84FCC1-368D-680C-31AA-597C3AAF4232}"/>
              </a:ext>
            </a:extLst>
          </p:cNvPr>
          <p:cNvSpPr>
            <a:spLocks noGrp="1"/>
          </p:cNvSpPr>
          <p:nvPr>
            <p:ph type="title"/>
          </p:nvPr>
        </p:nvSpPr>
        <p:spPr>
          <a:xfrm>
            <a:off x="502665" y="707105"/>
            <a:ext cx="3994173" cy="2277580"/>
          </a:xfrm>
        </p:spPr>
        <p:txBody>
          <a:bodyPr anchor="t">
            <a:noAutofit/>
          </a:bodyPr>
          <a:lstStyle>
            <a:lvl1pPr>
              <a:defRPr>
                <a:solidFill>
                  <a:schemeClr val="accent6"/>
                </a:solidFill>
              </a:defRPr>
            </a:lvl1pPr>
          </a:lstStyle>
          <a:p>
            <a:r>
              <a:rPr lang="ru-RU"/>
              <a:t>Образец заголовка</a:t>
            </a:r>
            <a:endParaRPr lang="en-US" dirty="0"/>
          </a:p>
        </p:txBody>
      </p:sp>
      <p:sp>
        <p:nvSpPr>
          <p:cNvPr id="18" name="Picture Placeholder 2">
            <a:extLst>
              <a:ext uri="{FF2B5EF4-FFF2-40B4-BE49-F238E27FC236}">
                <a16:creationId xmlns:a16="http://schemas.microsoft.com/office/drawing/2014/main" xmlns="" id="{E53E8C9F-CD73-30CD-1F24-20F2E6149D58}"/>
              </a:ext>
            </a:extLst>
          </p:cNvPr>
          <p:cNvSpPr>
            <a:spLocks noGrp="1"/>
          </p:cNvSpPr>
          <p:nvPr>
            <p:ph type="pic" sz="quarter" idx="36"/>
          </p:nvPr>
        </p:nvSpPr>
        <p:spPr>
          <a:xfrm>
            <a:off x="4734172" y="1141669"/>
            <a:ext cx="507778" cy="565882"/>
          </a:xfrm>
        </p:spPr>
        <p:txBody>
          <a:bodyPr lIns="0" rIns="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solidFill>
                  <a:schemeClr val="accent6"/>
                </a:solidFill>
                <a:latin typeface="Abadi" panose="020B0604020104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ru-RU" altLang="zh-CN"/>
              <a:t>Вставка рисунка</a:t>
            </a:r>
            <a:endParaRPr lang="en-US" dirty="0"/>
          </a:p>
        </p:txBody>
      </p:sp>
      <p:sp>
        <p:nvSpPr>
          <p:cNvPr id="19" name="Picture Placeholder 2">
            <a:extLst>
              <a:ext uri="{FF2B5EF4-FFF2-40B4-BE49-F238E27FC236}">
                <a16:creationId xmlns:a16="http://schemas.microsoft.com/office/drawing/2014/main" xmlns="" id="{CE61E189-349E-0076-EA43-7BCB6E24CE86}"/>
              </a:ext>
            </a:extLst>
          </p:cNvPr>
          <p:cNvSpPr>
            <a:spLocks noGrp="1"/>
          </p:cNvSpPr>
          <p:nvPr>
            <p:ph type="pic" sz="quarter" idx="37"/>
          </p:nvPr>
        </p:nvSpPr>
        <p:spPr>
          <a:xfrm>
            <a:off x="4724705" y="3105650"/>
            <a:ext cx="536270" cy="565882"/>
          </a:xfrm>
        </p:spPr>
        <p:txBody>
          <a:bodyPr lIns="0" rIns="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solidFill>
                  <a:schemeClr val="accent6"/>
                </a:solidFill>
                <a:latin typeface="Abadi" panose="020B0604020104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ru-RU" altLang="zh-CN"/>
              <a:t>Вставка рисунка</a:t>
            </a:r>
            <a:endParaRPr lang="en-US" dirty="0"/>
          </a:p>
        </p:txBody>
      </p:sp>
      <p:sp>
        <p:nvSpPr>
          <p:cNvPr id="21" name="Picture Placeholder 2">
            <a:extLst>
              <a:ext uri="{FF2B5EF4-FFF2-40B4-BE49-F238E27FC236}">
                <a16:creationId xmlns:a16="http://schemas.microsoft.com/office/drawing/2014/main" xmlns="" id="{68B04572-5D47-C3DF-CDEA-15EC646EA8FE}"/>
              </a:ext>
            </a:extLst>
          </p:cNvPr>
          <p:cNvSpPr>
            <a:spLocks noGrp="1"/>
          </p:cNvSpPr>
          <p:nvPr>
            <p:ph type="pic" sz="quarter" idx="38"/>
          </p:nvPr>
        </p:nvSpPr>
        <p:spPr>
          <a:xfrm>
            <a:off x="4714069" y="4716041"/>
            <a:ext cx="536270" cy="565882"/>
          </a:xfrm>
        </p:spPr>
        <p:txBody>
          <a:bodyPr lIns="0" rIns="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solidFill>
                  <a:schemeClr val="accent6"/>
                </a:solidFill>
                <a:latin typeface="Abadi" panose="020B0604020104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ru-RU" altLang="zh-CN"/>
              <a:t>Вставка рисунка</a:t>
            </a:r>
            <a:endParaRPr lang="en-US" dirty="0"/>
          </a:p>
        </p:txBody>
      </p:sp>
      <p:sp>
        <p:nvSpPr>
          <p:cNvPr id="5" name="Slide Number Placeholder 4">
            <a:extLst>
              <a:ext uri="{FF2B5EF4-FFF2-40B4-BE49-F238E27FC236}">
                <a16:creationId xmlns:a16="http://schemas.microsoft.com/office/drawing/2014/main" xmlns="" id="{2446A453-65E1-B688-A3F9-EA0AA347DDEA}"/>
              </a:ext>
            </a:extLst>
          </p:cNvPr>
          <p:cNvSpPr>
            <a:spLocks noGrp="1"/>
          </p:cNvSpPr>
          <p:nvPr>
            <p:ph type="sldNum" sz="quarter" idx="40"/>
          </p:nvPr>
        </p:nvSpPr>
        <p:spPr/>
        <p:txBody>
          <a:bodyPr>
            <a:noAutofit/>
          </a:bodyPr>
          <a:lstStyle>
            <a:lvl1pPr>
              <a:defRPr>
                <a:solidFill>
                  <a:schemeClr val="accent6"/>
                </a:solidFill>
              </a:defRPr>
            </a:lvl1pPr>
          </a:lstStyle>
          <a:p>
            <a:fld id="{47FEACEE-25B4-4A2D-B147-27296E36371D}" type="slidenum">
              <a:rPr lang="en-US" altLang="zh-CN" smtClean="0"/>
              <a:pPr/>
              <a:t>‹#›</a:t>
            </a:fld>
            <a:endParaRPr lang="en-US" altLang="zh-CN" dirty="0"/>
          </a:p>
        </p:txBody>
      </p:sp>
    </p:spTree>
    <p:extLst>
      <p:ext uri="{BB962C8B-B14F-4D97-AF65-F5344CB8AC3E}">
        <p14:creationId xmlns:p14="http://schemas.microsoft.com/office/powerpoint/2010/main" val="2662113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8" name="Content Placeholder 47">
            <a:extLst>
              <a:ext uri="{FF2B5EF4-FFF2-40B4-BE49-F238E27FC236}">
                <a16:creationId xmlns:a16="http://schemas.microsoft.com/office/drawing/2014/main" xmlns="" id="{3EDD8D3E-653B-4A9E-9868-3B013A65FE9F}"/>
              </a:ext>
            </a:extLst>
          </p:cNvPr>
          <p:cNvSpPr>
            <a:spLocks noGrp="1"/>
          </p:cNvSpPr>
          <p:nvPr>
            <p:ph type="pic" sz="quarter" idx="48"/>
          </p:nvPr>
        </p:nvSpPr>
        <p:spPr>
          <a:xfrm>
            <a:off x="7493157" y="529148"/>
            <a:ext cx="4248873" cy="473113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ln w="19050">
            <a:noFill/>
          </a:ln>
        </p:spPr>
        <p:txBody>
          <a:bodyPr anchor="ctr">
            <a:noAutofit/>
          </a:bodyPr>
          <a:lstStyle>
            <a:lvl1pPr marL="0" indent="0" algn="ctr">
              <a:buNone/>
              <a:defRPr>
                <a:solidFill>
                  <a:schemeClr val="accent6"/>
                </a:solidFill>
              </a:defRPr>
            </a:lvl1pPr>
          </a:lstStyle>
          <a:p>
            <a:r>
              <a:rPr lang="ru-RU" altLang="zh-CN"/>
              <a:t>Вставка рисунка</a:t>
            </a:r>
            <a:endParaRPr lang="zh-CN" altLang="en-US"/>
          </a:p>
        </p:txBody>
      </p:sp>
      <p:sp>
        <p:nvSpPr>
          <p:cNvPr id="18" name="Content Placeholder 47">
            <a:extLst>
              <a:ext uri="{FF2B5EF4-FFF2-40B4-BE49-F238E27FC236}">
                <a16:creationId xmlns:a16="http://schemas.microsoft.com/office/drawing/2014/main" xmlns="" id="{DD4E6A9F-7400-917B-6A6B-6BAB445E85FA}"/>
              </a:ext>
            </a:extLst>
          </p:cNvPr>
          <p:cNvSpPr>
            <a:spLocks noGrp="1"/>
          </p:cNvSpPr>
          <p:nvPr>
            <p:ph type="body" sz="quarter" idx="28" hasCustomPrompt="1"/>
          </p:nvPr>
        </p:nvSpPr>
        <p:spPr>
          <a:xfrm>
            <a:off x="517427" y="3253120"/>
            <a:ext cx="4959822" cy="2007158"/>
          </a:xfrm>
          <a:prstGeom prst="rect">
            <a:avLst/>
          </a:prstGeom>
        </p:spPr>
        <p:txBody>
          <a:bodyPr>
            <a:noAutofit/>
          </a:bodyPr>
          <a:lstStyle>
            <a:lvl1pPr marL="0" indent="0">
              <a:lnSpc>
                <a:spcPct val="100000"/>
              </a:lnSpc>
              <a:buNone/>
              <a:defRPr sz="15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19" name="Freeform: Shape 25">
            <a:extLst>
              <a:ext uri="{FF2B5EF4-FFF2-40B4-BE49-F238E27FC236}">
                <a16:creationId xmlns:a16="http://schemas.microsoft.com/office/drawing/2014/main" xmlns="" id="{D7BBD3E8-D5DD-C21F-3792-4880373CCDCC}"/>
              </a:ext>
            </a:extLst>
          </p:cNvPr>
          <p:cNvSpPr/>
          <p:nvPr userDrawn="1"/>
        </p:nvSpPr>
        <p:spPr>
          <a:xfrm flipH="1">
            <a:off x="7400972" y="4508725"/>
            <a:ext cx="1347680" cy="158117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20" name="Freeform: Shape 11">
            <a:extLst>
              <a:ext uri="{FF2B5EF4-FFF2-40B4-BE49-F238E27FC236}">
                <a16:creationId xmlns:a16="http://schemas.microsoft.com/office/drawing/2014/main" xmlns="" id="{FC461D80-0CAC-62E5-726A-63B48BEF3F25}"/>
              </a:ext>
            </a:extLst>
          </p:cNvPr>
          <p:cNvSpPr/>
          <p:nvPr userDrawn="1"/>
        </p:nvSpPr>
        <p:spPr>
          <a:xfrm>
            <a:off x="6521016" y="4772906"/>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3" name="Title 2">
            <a:extLst>
              <a:ext uri="{FF2B5EF4-FFF2-40B4-BE49-F238E27FC236}">
                <a16:creationId xmlns:a16="http://schemas.microsoft.com/office/drawing/2014/main" xmlns="" id="{D4944167-AFE9-AE61-AF44-B9AEE24D17D8}"/>
              </a:ext>
            </a:extLst>
          </p:cNvPr>
          <p:cNvSpPr>
            <a:spLocks noGrp="1"/>
          </p:cNvSpPr>
          <p:nvPr>
            <p:ph type="title"/>
          </p:nvPr>
        </p:nvSpPr>
        <p:spPr>
          <a:xfrm>
            <a:off x="517427" y="2497488"/>
            <a:ext cx="9823998" cy="1325563"/>
          </a:xfrm>
        </p:spPr>
        <p:txBody>
          <a:bodyPr anchor="t">
            <a:noAutofit/>
          </a:bodyPr>
          <a:lstStyle>
            <a:lvl1pPr>
              <a:defRPr>
                <a:solidFill>
                  <a:schemeClr val="accent6"/>
                </a:solidFill>
              </a:defRPr>
            </a:lvl1pPr>
          </a:lstStyle>
          <a:p>
            <a:r>
              <a:rPr lang="ru-RU"/>
              <a:t>Образец заголовка</a:t>
            </a:r>
            <a:endParaRPr lang="en-US" dirty="0"/>
          </a:p>
        </p:txBody>
      </p:sp>
      <p:sp>
        <p:nvSpPr>
          <p:cNvPr id="2" name="Footer Placeholder 1">
            <a:extLst>
              <a:ext uri="{FF2B5EF4-FFF2-40B4-BE49-F238E27FC236}">
                <a16:creationId xmlns:a16="http://schemas.microsoft.com/office/drawing/2014/main" xmlns="" id="{47268D53-92DA-7335-4DAB-83485CAF3FE9}"/>
              </a:ext>
            </a:extLst>
          </p:cNvPr>
          <p:cNvSpPr>
            <a:spLocks noGrp="1"/>
          </p:cNvSpPr>
          <p:nvPr>
            <p:ph type="ftr" sz="quarter" idx="49"/>
          </p:nvPr>
        </p:nvSpPr>
        <p:spPr/>
        <p:txBody>
          <a:bodyPr>
            <a:noAutofit/>
          </a:bodyPr>
          <a:lstStyle>
            <a:lvl1pPr>
              <a:defRPr>
                <a:solidFill>
                  <a:schemeClr val="accent6"/>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xmlns="" id="{9F9FCB16-3643-AB04-D20E-A14FFE07F67C}"/>
              </a:ext>
            </a:extLst>
          </p:cNvPr>
          <p:cNvSpPr>
            <a:spLocks noGrp="1"/>
          </p:cNvSpPr>
          <p:nvPr>
            <p:ph type="sldNum" sz="quarter" idx="50"/>
          </p:nvPr>
        </p:nvSpPr>
        <p:spPr/>
        <p:txBody>
          <a:bodyPr>
            <a:noAutofit/>
          </a:bodyPr>
          <a:lstStyle>
            <a:lvl1pPr>
              <a:defRPr>
                <a:solidFill>
                  <a:schemeClr val="accent6"/>
                </a:solidFill>
              </a:defRPr>
            </a:lvl1pPr>
          </a:lstStyle>
          <a:p>
            <a:fld id="{47FEACEE-25B4-4A2D-B147-27296E36371D}" type="slidenum">
              <a:rPr lang="en-US" altLang="zh-CN" smtClean="0"/>
              <a:pPr/>
              <a:t>‹#›</a:t>
            </a:fld>
            <a:endParaRPr lang="en-US" altLang="zh-CN" dirty="0"/>
          </a:p>
        </p:txBody>
      </p:sp>
    </p:spTree>
    <p:extLst>
      <p:ext uri="{BB962C8B-B14F-4D97-AF65-F5344CB8AC3E}">
        <p14:creationId xmlns:p14="http://schemas.microsoft.com/office/powerpoint/2010/main" val="3213276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47" name="Freeform 46">
            <a:extLst>
              <a:ext uri="{FF2B5EF4-FFF2-40B4-BE49-F238E27FC236}">
                <a16:creationId xmlns:a16="http://schemas.microsoft.com/office/drawing/2014/main" xmlns="" id="{39B50CEE-D9F9-B5CD-C274-BEAA5EAB37E3}"/>
              </a:ext>
            </a:extLst>
          </p:cNvPr>
          <p:cNvSpPr/>
          <p:nvPr userDrawn="1"/>
        </p:nvSpPr>
        <p:spPr>
          <a:xfrm>
            <a:off x="410352" y="12435"/>
            <a:ext cx="1455521" cy="1019127"/>
          </a:xfrm>
          <a:custGeom>
            <a:avLst/>
            <a:gdLst>
              <a:gd name="connsiteX0" fmla="*/ 219223 w 1455521"/>
              <a:gd name="connsiteY0" fmla="*/ 0 h 1019127"/>
              <a:gd name="connsiteX1" fmla="*/ 1236298 w 1455521"/>
              <a:gd name="connsiteY1" fmla="*/ 0 h 1019127"/>
              <a:gd name="connsiteX2" fmla="*/ 1455521 w 1455521"/>
              <a:gd name="connsiteY2" fmla="*/ 385779 h 1019127"/>
              <a:gd name="connsiteX3" fmla="*/ 1095615 w 1455521"/>
              <a:gd name="connsiteY3" fmla="*/ 1019127 h 1019127"/>
              <a:gd name="connsiteX4" fmla="*/ 359906 w 1455521"/>
              <a:gd name="connsiteY4" fmla="*/ 1019127 h 1019127"/>
              <a:gd name="connsiteX5" fmla="*/ 0 w 1455521"/>
              <a:gd name="connsiteY5" fmla="*/ 385779 h 101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1019127">
                <a:moveTo>
                  <a:pt x="219223" y="0"/>
                </a:moveTo>
                <a:lnTo>
                  <a:pt x="1236298" y="0"/>
                </a:lnTo>
                <a:lnTo>
                  <a:pt x="1455521" y="385779"/>
                </a:lnTo>
                <a:lnTo>
                  <a:pt x="1095615" y="1019127"/>
                </a:lnTo>
                <a:lnTo>
                  <a:pt x="359906" y="1019127"/>
                </a:lnTo>
                <a:lnTo>
                  <a:pt x="0" y="385779"/>
                </a:lnTo>
                <a:close/>
              </a:path>
            </a:pathLst>
          </a:custGeom>
          <a:solidFill>
            <a:schemeClr val="accent6">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9" name="Hexagon 15">
            <a:extLst>
              <a:ext uri="{FF2B5EF4-FFF2-40B4-BE49-F238E27FC236}">
                <a16:creationId xmlns:a16="http://schemas.microsoft.com/office/drawing/2014/main" xmlns="" id="{93831F6E-A0DA-46E5-AF13-ED5D9ABF108D}"/>
              </a:ext>
            </a:extLst>
          </p:cNvPr>
          <p:cNvSpPr/>
          <p:nvPr userDrawn="1"/>
        </p:nvSpPr>
        <p:spPr>
          <a:xfrm>
            <a:off x="1579486" y="450004"/>
            <a:ext cx="1455521" cy="1266696"/>
          </a:xfrm>
          <a:prstGeom prst="hexagon">
            <a:avLst>
              <a:gd name="adj" fmla="val 28413"/>
              <a:gd name="vf" fmla="val 11547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0" name="Hexagon 17">
            <a:extLst>
              <a:ext uri="{FF2B5EF4-FFF2-40B4-BE49-F238E27FC236}">
                <a16:creationId xmlns:a16="http://schemas.microsoft.com/office/drawing/2014/main" xmlns="" id="{18B06ECC-5FA7-4ACA-86BF-694240D0C05B}"/>
              </a:ext>
            </a:extLst>
          </p:cNvPr>
          <p:cNvSpPr/>
          <p:nvPr userDrawn="1"/>
        </p:nvSpPr>
        <p:spPr>
          <a:xfrm>
            <a:off x="412218" y="1136470"/>
            <a:ext cx="1455521" cy="1266696"/>
          </a:xfrm>
          <a:prstGeom prst="hexagon">
            <a:avLst>
              <a:gd name="adj" fmla="val 28413"/>
              <a:gd name="vf" fmla="val 11547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1" name="Hexagon 19">
            <a:extLst>
              <a:ext uri="{FF2B5EF4-FFF2-40B4-BE49-F238E27FC236}">
                <a16:creationId xmlns:a16="http://schemas.microsoft.com/office/drawing/2014/main" xmlns="" id="{089AA305-8FFC-46A5-B806-D5D78320D0CD}"/>
              </a:ext>
            </a:extLst>
          </p:cNvPr>
          <p:cNvSpPr/>
          <p:nvPr userDrawn="1"/>
        </p:nvSpPr>
        <p:spPr>
          <a:xfrm>
            <a:off x="1580070" y="1812437"/>
            <a:ext cx="1455521" cy="1266696"/>
          </a:xfrm>
          <a:prstGeom prst="hexagon">
            <a:avLst>
              <a:gd name="adj" fmla="val 28413"/>
              <a:gd name="vf" fmla="val 1154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2" name="Hexagon 21">
            <a:extLst>
              <a:ext uri="{FF2B5EF4-FFF2-40B4-BE49-F238E27FC236}">
                <a16:creationId xmlns:a16="http://schemas.microsoft.com/office/drawing/2014/main" xmlns="" id="{DB2D65ED-32BC-44B2-92F3-E16717051CA1}"/>
              </a:ext>
            </a:extLst>
          </p:cNvPr>
          <p:cNvSpPr/>
          <p:nvPr userDrawn="1"/>
        </p:nvSpPr>
        <p:spPr>
          <a:xfrm>
            <a:off x="3953772" y="4582171"/>
            <a:ext cx="1455521" cy="1266696"/>
          </a:xfrm>
          <a:prstGeom prst="hexagon">
            <a:avLst>
              <a:gd name="adj" fmla="val 28413"/>
              <a:gd name="vf" fmla="val 11547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44" name="Freeform 43">
            <a:extLst>
              <a:ext uri="{FF2B5EF4-FFF2-40B4-BE49-F238E27FC236}">
                <a16:creationId xmlns:a16="http://schemas.microsoft.com/office/drawing/2014/main" xmlns="" id="{6100186E-95B0-AB29-6F1D-DBFBAA566DB2}"/>
              </a:ext>
            </a:extLst>
          </p:cNvPr>
          <p:cNvSpPr/>
          <p:nvPr userDrawn="1"/>
        </p:nvSpPr>
        <p:spPr>
          <a:xfrm>
            <a:off x="3955762" y="5952136"/>
            <a:ext cx="1455521" cy="932559"/>
          </a:xfrm>
          <a:custGeom>
            <a:avLst/>
            <a:gdLst>
              <a:gd name="connsiteX0" fmla="*/ 359906 w 1455521"/>
              <a:gd name="connsiteY0" fmla="*/ 0 h 932559"/>
              <a:gd name="connsiteX1" fmla="*/ 1095615 w 1455521"/>
              <a:gd name="connsiteY1" fmla="*/ 0 h 932559"/>
              <a:gd name="connsiteX2" fmla="*/ 1455521 w 1455521"/>
              <a:gd name="connsiteY2" fmla="*/ 633348 h 932559"/>
              <a:gd name="connsiteX3" fmla="*/ 1285492 w 1455521"/>
              <a:gd name="connsiteY3" fmla="*/ 932559 h 932559"/>
              <a:gd name="connsiteX4" fmla="*/ 170030 w 1455521"/>
              <a:gd name="connsiteY4" fmla="*/ 932559 h 932559"/>
              <a:gd name="connsiteX5" fmla="*/ 0 w 1455521"/>
              <a:gd name="connsiteY5" fmla="*/ 633348 h 93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32559">
                <a:moveTo>
                  <a:pt x="359906" y="0"/>
                </a:moveTo>
                <a:lnTo>
                  <a:pt x="1095615" y="0"/>
                </a:lnTo>
                <a:lnTo>
                  <a:pt x="1455521" y="633348"/>
                </a:lnTo>
                <a:lnTo>
                  <a:pt x="1285492" y="932559"/>
                </a:lnTo>
                <a:lnTo>
                  <a:pt x="170030" y="932559"/>
                </a:lnTo>
                <a:lnTo>
                  <a:pt x="0" y="633348"/>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14" name="Hexagon 27">
            <a:extLst>
              <a:ext uri="{FF2B5EF4-FFF2-40B4-BE49-F238E27FC236}">
                <a16:creationId xmlns:a16="http://schemas.microsoft.com/office/drawing/2014/main" xmlns="" id="{5275D449-7441-440B-8584-96D25256F24D}"/>
              </a:ext>
            </a:extLst>
          </p:cNvPr>
          <p:cNvSpPr/>
          <p:nvPr userDrawn="1"/>
        </p:nvSpPr>
        <p:spPr>
          <a:xfrm>
            <a:off x="2783996" y="5245443"/>
            <a:ext cx="1455521" cy="1266696"/>
          </a:xfrm>
          <a:prstGeom prst="hexagon">
            <a:avLst>
              <a:gd name="adj" fmla="val 28413"/>
              <a:gd name="vf" fmla="val 11547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5" name="Hexagon 28">
            <a:extLst>
              <a:ext uri="{FF2B5EF4-FFF2-40B4-BE49-F238E27FC236}">
                <a16:creationId xmlns:a16="http://schemas.microsoft.com/office/drawing/2014/main" xmlns="" id="{94CFCD79-F5CD-4175-96DE-1AC2E1999DB6}"/>
              </a:ext>
            </a:extLst>
          </p:cNvPr>
          <p:cNvSpPr/>
          <p:nvPr userDrawn="1"/>
        </p:nvSpPr>
        <p:spPr>
          <a:xfrm>
            <a:off x="2767144" y="3880620"/>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43" name="Freeform 42">
            <a:extLst>
              <a:ext uri="{FF2B5EF4-FFF2-40B4-BE49-F238E27FC236}">
                <a16:creationId xmlns:a16="http://schemas.microsoft.com/office/drawing/2014/main" xmlns="" id="{C8667104-E096-23C3-4C2C-5277C2AF5C57}"/>
              </a:ext>
            </a:extLst>
          </p:cNvPr>
          <p:cNvSpPr/>
          <p:nvPr userDrawn="1"/>
        </p:nvSpPr>
        <p:spPr>
          <a:xfrm>
            <a:off x="3702" y="448131"/>
            <a:ext cx="678871" cy="1266696"/>
          </a:xfrm>
          <a:custGeom>
            <a:avLst/>
            <a:gdLst>
              <a:gd name="connsiteX0" fmla="*/ 0 w 678871"/>
              <a:gd name="connsiteY0" fmla="*/ 0 h 1266696"/>
              <a:gd name="connsiteX1" fmla="*/ 318965 w 678871"/>
              <a:gd name="connsiteY1" fmla="*/ 0 h 1266696"/>
              <a:gd name="connsiteX2" fmla="*/ 678871 w 678871"/>
              <a:gd name="connsiteY2" fmla="*/ 633348 h 1266696"/>
              <a:gd name="connsiteX3" fmla="*/ 318965 w 678871"/>
              <a:gd name="connsiteY3" fmla="*/ 1266696 h 1266696"/>
              <a:gd name="connsiteX4" fmla="*/ 0 w 678871"/>
              <a:gd name="connsiteY4" fmla="*/ 1266696 h 126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871" h="1266696">
                <a:moveTo>
                  <a:pt x="0" y="0"/>
                </a:moveTo>
                <a:lnTo>
                  <a:pt x="318965" y="0"/>
                </a:lnTo>
                <a:lnTo>
                  <a:pt x="678871" y="633348"/>
                </a:lnTo>
                <a:lnTo>
                  <a:pt x="318965" y="1266696"/>
                </a:lnTo>
                <a:lnTo>
                  <a:pt x="0" y="1266696"/>
                </a:lnTo>
                <a:close/>
              </a:path>
            </a:pathLst>
          </a:cu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18" name="Hexagon 31">
            <a:extLst>
              <a:ext uri="{FF2B5EF4-FFF2-40B4-BE49-F238E27FC236}">
                <a16:creationId xmlns:a16="http://schemas.microsoft.com/office/drawing/2014/main" xmlns="" id="{61BB4AB0-7C5C-4697-A25B-0AFD8754AB52}"/>
              </a:ext>
            </a:extLst>
          </p:cNvPr>
          <p:cNvSpPr/>
          <p:nvPr userDrawn="1"/>
        </p:nvSpPr>
        <p:spPr>
          <a:xfrm>
            <a:off x="1580353" y="3182793"/>
            <a:ext cx="1455521" cy="1266696"/>
          </a:xfrm>
          <a:prstGeom prst="hexagon">
            <a:avLst>
              <a:gd name="adj" fmla="val 28413"/>
              <a:gd name="vf" fmla="val 115470"/>
            </a:avLst>
          </a:prstGeom>
          <a:noFill/>
          <a:ln w="190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46" name="Freeform 45">
            <a:extLst>
              <a:ext uri="{FF2B5EF4-FFF2-40B4-BE49-F238E27FC236}">
                <a16:creationId xmlns:a16="http://schemas.microsoft.com/office/drawing/2014/main" xmlns="" id="{2363FF00-E570-D743-258E-E9FEF4F02A08}"/>
              </a:ext>
            </a:extLst>
          </p:cNvPr>
          <p:cNvSpPr/>
          <p:nvPr userDrawn="1"/>
        </p:nvSpPr>
        <p:spPr>
          <a:xfrm>
            <a:off x="6334981" y="5962237"/>
            <a:ext cx="1455521" cy="901561"/>
          </a:xfrm>
          <a:custGeom>
            <a:avLst/>
            <a:gdLst>
              <a:gd name="connsiteX0" fmla="*/ 359906 w 1455521"/>
              <a:gd name="connsiteY0" fmla="*/ 0 h 901561"/>
              <a:gd name="connsiteX1" fmla="*/ 1095615 w 1455521"/>
              <a:gd name="connsiteY1" fmla="*/ 0 h 901561"/>
              <a:gd name="connsiteX2" fmla="*/ 1455521 w 1455521"/>
              <a:gd name="connsiteY2" fmla="*/ 633348 h 901561"/>
              <a:gd name="connsiteX3" fmla="*/ 1303107 w 1455521"/>
              <a:gd name="connsiteY3" fmla="*/ 901561 h 901561"/>
              <a:gd name="connsiteX4" fmla="*/ 152415 w 1455521"/>
              <a:gd name="connsiteY4" fmla="*/ 901561 h 901561"/>
              <a:gd name="connsiteX5" fmla="*/ 0 w 1455521"/>
              <a:gd name="connsiteY5" fmla="*/ 633348 h 901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01561">
                <a:moveTo>
                  <a:pt x="359906" y="0"/>
                </a:moveTo>
                <a:lnTo>
                  <a:pt x="1095615" y="0"/>
                </a:lnTo>
                <a:lnTo>
                  <a:pt x="1455521" y="633348"/>
                </a:lnTo>
                <a:lnTo>
                  <a:pt x="1303107" y="901561"/>
                </a:lnTo>
                <a:lnTo>
                  <a:pt x="152415" y="901561"/>
                </a:lnTo>
                <a:lnTo>
                  <a:pt x="0" y="633348"/>
                </a:lnTo>
                <a:close/>
              </a:path>
            </a:pathLst>
          </a:cu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28" name="Content Placeholder 47">
            <a:extLst>
              <a:ext uri="{FF2B5EF4-FFF2-40B4-BE49-F238E27FC236}">
                <a16:creationId xmlns:a16="http://schemas.microsoft.com/office/drawing/2014/main" xmlns="" id="{073CD90F-1E45-47EC-B558-D5F638F5FE6F}"/>
              </a:ext>
            </a:extLst>
          </p:cNvPr>
          <p:cNvSpPr>
            <a:spLocks noGrp="1"/>
          </p:cNvSpPr>
          <p:nvPr>
            <p:ph type="pic" sz="quarter" idx="48"/>
          </p:nvPr>
        </p:nvSpPr>
        <p:spPr>
          <a:xfrm>
            <a:off x="2754948" y="2502098"/>
            <a:ext cx="1465840" cy="1289394"/>
          </a:xfrm>
          <a:prstGeom prst="hexagon">
            <a:avLst>
              <a:gd name="adj" fmla="val 28349"/>
              <a:gd name="vf" fmla="val 115470"/>
            </a:avLst>
          </a:prstGeom>
          <a:ln w="12700">
            <a:noFill/>
          </a:ln>
        </p:spPr>
        <p:txBody>
          <a:bodyPr>
            <a:noAutofit/>
          </a:bodyPr>
          <a:lstStyle>
            <a:lvl1pPr marL="0" indent="0" algn="l">
              <a:buFontTx/>
              <a:buNone/>
              <a:defRPr sz="1050">
                <a:solidFill>
                  <a:schemeClr val="accent6"/>
                </a:solidFill>
              </a:defRPr>
            </a:lvl1pPr>
          </a:lstStyle>
          <a:p>
            <a:r>
              <a:rPr lang="ru-RU" altLang="zh-CN"/>
              <a:t>Вставка рисунка</a:t>
            </a:r>
            <a:endParaRPr lang="en-US" altLang="zh-CN" dirty="0"/>
          </a:p>
        </p:txBody>
      </p:sp>
      <p:sp>
        <p:nvSpPr>
          <p:cNvPr id="29" name="Content Placeholder 47">
            <a:extLst>
              <a:ext uri="{FF2B5EF4-FFF2-40B4-BE49-F238E27FC236}">
                <a16:creationId xmlns:a16="http://schemas.microsoft.com/office/drawing/2014/main" xmlns="" id="{9A501203-35D0-41A5-A2A4-9F05FAB495C4}"/>
              </a:ext>
            </a:extLst>
          </p:cNvPr>
          <p:cNvSpPr>
            <a:spLocks noGrp="1"/>
          </p:cNvSpPr>
          <p:nvPr>
            <p:ph type="pic" sz="quarter" idx="49"/>
          </p:nvPr>
        </p:nvSpPr>
        <p:spPr>
          <a:xfrm>
            <a:off x="391110" y="2493385"/>
            <a:ext cx="1465840" cy="1289394"/>
          </a:xfrm>
          <a:prstGeom prst="hexagon">
            <a:avLst>
              <a:gd name="adj" fmla="val 28349"/>
              <a:gd name="vf" fmla="val 115470"/>
            </a:avLst>
          </a:prstGeom>
          <a:ln>
            <a:noFill/>
          </a:ln>
        </p:spPr>
        <p:txBody>
          <a:bodyPr>
            <a:noAutofit/>
          </a:bodyPr>
          <a:lstStyle>
            <a:lvl1pPr marL="0" indent="0" algn="l">
              <a:buFontTx/>
              <a:buNone/>
              <a:defRPr sz="1050">
                <a:solidFill>
                  <a:schemeClr val="accent6"/>
                </a:solidFill>
              </a:defRPr>
            </a:lvl1pPr>
          </a:lstStyle>
          <a:p>
            <a:r>
              <a:rPr lang="ru-RU" altLang="zh-CN"/>
              <a:t>Вставка рисунка</a:t>
            </a:r>
            <a:endParaRPr lang="en-US" altLang="zh-CN" dirty="0"/>
          </a:p>
        </p:txBody>
      </p:sp>
      <p:sp>
        <p:nvSpPr>
          <p:cNvPr id="30" name="Content Placeholder 47">
            <a:extLst>
              <a:ext uri="{FF2B5EF4-FFF2-40B4-BE49-F238E27FC236}">
                <a16:creationId xmlns:a16="http://schemas.microsoft.com/office/drawing/2014/main" xmlns="" id="{1FA62038-8BB7-45FD-896E-34738A5578BD}"/>
              </a:ext>
            </a:extLst>
          </p:cNvPr>
          <p:cNvSpPr>
            <a:spLocks noGrp="1"/>
          </p:cNvSpPr>
          <p:nvPr>
            <p:ph type="pic" sz="quarter" idx="50"/>
          </p:nvPr>
        </p:nvSpPr>
        <p:spPr>
          <a:xfrm>
            <a:off x="5151412" y="5238680"/>
            <a:ext cx="1465840" cy="1289394"/>
          </a:xfrm>
          <a:prstGeom prst="hexagon">
            <a:avLst>
              <a:gd name="adj" fmla="val 28349"/>
              <a:gd name="vf" fmla="val 115470"/>
            </a:avLst>
          </a:prstGeom>
          <a:ln w="12700">
            <a:noFill/>
          </a:ln>
        </p:spPr>
        <p:txBody>
          <a:bodyPr>
            <a:noAutofit/>
          </a:bodyPr>
          <a:lstStyle>
            <a:lvl1pPr marL="0" indent="0" algn="l">
              <a:buFontTx/>
              <a:buNone/>
              <a:defRPr sz="1050">
                <a:solidFill>
                  <a:schemeClr val="accent6"/>
                </a:solidFill>
              </a:defRPr>
            </a:lvl1pPr>
          </a:lstStyle>
          <a:p>
            <a:r>
              <a:rPr lang="ru-RU" altLang="zh-CN"/>
              <a:t>Вставка рисунка</a:t>
            </a:r>
            <a:endParaRPr lang="en-US" altLang="zh-CN" dirty="0"/>
          </a:p>
        </p:txBody>
      </p:sp>
      <p:sp>
        <p:nvSpPr>
          <p:cNvPr id="31" name="Content Placeholder 47">
            <a:extLst>
              <a:ext uri="{FF2B5EF4-FFF2-40B4-BE49-F238E27FC236}">
                <a16:creationId xmlns:a16="http://schemas.microsoft.com/office/drawing/2014/main" xmlns="" id="{9A7E0EE6-5885-489B-81A9-65DBC0016938}"/>
              </a:ext>
            </a:extLst>
          </p:cNvPr>
          <p:cNvSpPr>
            <a:spLocks noGrp="1"/>
          </p:cNvSpPr>
          <p:nvPr>
            <p:ph type="pic" sz="quarter" idx="51"/>
          </p:nvPr>
        </p:nvSpPr>
        <p:spPr>
          <a:xfrm>
            <a:off x="3948599" y="3194928"/>
            <a:ext cx="1465840" cy="1289394"/>
          </a:xfrm>
          <a:prstGeom prst="hexagon">
            <a:avLst>
              <a:gd name="adj" fmla="val 28349"/>
              <a:gd name="vf" fmla="val 115470"/>
            </a:avLst>
          </a:prstGeom>
          <a:ln w="12700">
            <a:noFill/>
          </a:ln>
        </p:spPr>
        <p:txBody>
          <a:bodyPr>
            <a:noAutofit/>
          </a:bodyPr>
          <a:lstStyle>
            <a:lvl1pPr marL="0" indent="0" algn="l">
              <a:buFontTx/>
              <a:buNone/>
              <a:defRPr sz="1050">
                <a:solidFill>
                  <a:schemeClr val="accent6"/>
                </a:solidFill>
              </a:defRPr>
            </a:lvl1pPr>
          </a:lstStyle>
          <a:p>
            <a:r>
              <a:rPr lang="ru-RU" altLang="zh-CN"/>
              <a:t>Вставка рисунка</a:t>
            </a:r>
            <a:endParaRPr lang="en-US" altLang="zh-CN" dirty="0"/>
          </a:p>
        </p:txBody>
      </p:sp>
      <p:sp>
        <p:nvSpPr>
          <p:cNvPr id="21" name="Content Placeholder 47" descr="Click icon to add picture">
            <a:extLst>
              <a:ext uri="{FF2B5EF4-FFF2-40B4-BE49-F238E27FC236}">
                <a16:creationId xmlns:a16="http://schemas.microsoft.com/office/drawing/2014/main" xmlns="" id="{B7E46D91-6194-E279-CAE3-425E21FD4A83}"/>
              </a:ext>
            </a:extLst>
          </p:cNvPr>
          <p:cNvSpPr>
            <a:spLocks noGrp="1"/>
          </p:cNvSpPr>
          <p:nvPr>
            <p:ph type="body" sz="quarter" idx="27" hasCustomPrompt="1"/>
          </p:nvPr>
        </p:nvSpPr>
        <p:spPr>
          <a:xfrm>
            <a:off x="6096000" y="3093990"/>
            <a:ext cx="3034145" cy="1879791"/>
          </a:xfrm>
          <a:prstGeom prst="rect">
            <a:avLst/>
          </a:prstGeom>
        </p:spPr>
        <p:txBody>
          <a:bodyPr anchor="t">
            <a:noAutofit/>
          </a:bodyPr>
          <a:lstStyle>
            <a:lvl1pPr marL="0" indent="0" algn="l">
              <a:lnSpc>
                <a:spcPct val="100000"/>
              </a:lnSpc>
              <a:buNone/>
              <a:defRPr sz="1800" b="0">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2" name="Title 1">
            <a:extLst>
              <a:ext uri="{FF2B5EF4-FFF2-40B4-BE49-F238E27FC236}">
                <a16:creationId xmlns:a16="http://schemas.microsoft.com/office/drawing/2014/main" xmlns="" id="{4722C9EB-D452-B3DF-5219-160F48DE789C}"/>
              </a:ext>
            </a:extLst>
          </p:cNvPr>
          <p:cNvSpPr>
            <a:spLocks noGrp="1"/>
          </p:cNvSpPr>
          <p:nvPr>
            <p:ph type="title"/>
          </p:nvPr>
        </p:nvSpPr>
        <p:spPr>
          <a:xfrm>
            <a:off x="6096000" y="1703538"/>
            <a:ext cx="5055698" cy="1325563"/>
          </a:xfrm>
        </p:spPr>
        <p:txBody>
          <a:bodyPr anchor="b">
            <a:noAutofit/>
          </a:bodyPr>
          <a:lstStyle>
            <a:lvl1pPr>
              <a:defRPr>
                <a:solidFill>
                  <a:schemeClr val="accent6"/>
                </a:solidFill>
              </a:defRPr>
            </a:lvl1pPr>
          </a:lstStyle>
          <a:p>
            <a:r>
              <a:rPr lang="ru-RU"/>
              <a:t>Образец заголовка</a:t>
            </a:r>
            <a:endParaRPr lang="en-US" dirty="0"/>
          </a:p>
        </p:txBody>
      </p:sp>
      <p:sp>
        <p:nvSpPr>
          <p:cNvPr id="40" name="Freeform 39">
            <a:extLst>
              <a:ext uri="{FF2B5EF4-FFF2-40B4-BE49-F238E27FC236}">
                <a16:creationId xmlns:a16="http://schemas.microsoft.com/office/drawing/2014/main" xmlns="" id="{E3C8467A-0A34-2A65-92FE-F12F6A3D84A6}"/>
              </a:ext>
            </a:extLst>
          </p:cNvPr>
          <p:cNvSpPr/>
          <p:nvPr userDrawn="1"/>
        </p:nvSpPr>
        <p:spPr>
          <a:xfrm>
            <a:off x="-6538" y="1815084"/>
            <a:ext cx="697438" cy="1266696"/>
          </a:xfrm>
          <a:custGeom>
            <a:avLst/>
            <a:gdLst>
              <a:gd name="connsiteX0" fmla="*/ 0 w 732607"/>
              <a:gd name="connsiteY0" fmla="*/ 0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0" fmla="*/ 43961 w 732607"/>
              <a:gd name="connsiteY0" fmla="*/ 8793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5" fmla="*/ 43961 w 732607"/>
              <a:gd name="connsiteY5" fmla="*/ 8793 h 1266696"/>
              <a:gd name="connsiteX0" fmla="*/ 8792 w 697438"/>
              <a:gd name="connsiteY0" fmla="*/ 8793 h 1266696"/>
              <a:gd name="connsiteX1" fmla="*/ 337532 w 697438"/>
              <a:gd name="connsiteY1" fmla="*/ 0 h 1266696"/>
              <a:gd name="connsiteX2" fmla="*/ 697438 w 697438"/>
              <a:gd name="connsiteY2" fmla="*/ 633348 h 1266696"/>
              <a:gd name="connsiteX3" fmla="*/ 337532 w 697438"/>
              <a:gd name="connsiteY3" fmla="*/ 1266696 h 1266696"/>
              <a:gd name="connsiteX4" fmla="*/ 0 w 697438"/>
              <a:gd name="connsiteY4" fmla="*/ 1266696 h 1266696"/>
              <a:gd name="connsiteX5" fmla="*/ 8792 w 697438"/>
              <a:gd name="connsiteY5" fmla="*/ 8793 h 126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438" h="1266696">
                <a:moveTo>
                  <a:pt x="8792" y="8793"/>
                </a:moveTo>
                <a:lnTo>
                  <a:pt x="337532" y="0"/>
                </a:lnTo>
                <a:lnTo>
                  <a:pt x="697438" y="633348"/>
                </a:lnTo>
                <a:lnTo>
                  <a:pt x="337532" y="1266696"/>
                </a:lnTo>
                <a:lnTo>
                  <a:pt x="0" y="1266696"/>
                </a:lnTo>
                <a:cubicBezTo>
                  <a:pt x="0" y="844464"/>
                  <a:pt x="8792" y="431025"/>
                  <a:pt x="8792" y="8793"/>
                </a:cubicBezTo>
                <a:close/>
              </a:path>
            </a:pathLst>
          </a:custGeom>
          <a:no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Tree>
    <p:extLst>
      <p:ext uri="{BB962C8B-B14F-4D97-AF65-F5344CB8AC3E}">
        <p14:creationId xmlns:p14="http://schemas.microsoft.com/office/powerpoint/2010/main" val="3147334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alpha val="20000"/>
          </a:schemeClr>
        </a:solidFill>
        <a:effectLst/>
      </p:bgPr>
    </p:bg>
    <p:spTree>
      <p:nvGrpSpPr>
        <p:cNvPr id="1" name=""/>
        <p:cNvGrpSpPr/>
        <p:nvPr/>
      </p:nvGrpSpPr>
      <p:grpSpPr>
        <a:xfrm>
          <a:off x="0" y="0"/>
          <a:ext cx="0" cy="0"/>
          <a:chOff x="0" y="0"/>
          <a:chExt cx="0" cy="0"/>
        </a:xfrm>
      </p:grpSpPr>
      <p:sp>
        <p:nvSpPr>
          <p:cNvPr id="4" name="Content placeholder 47">
            <a:extLst>
              <a:ext uri="{FF2B5EF4-FFF2-40B4-BE49-F238E27FC236}">
                <a16:creationId xmlns:a16="http://schemas.microsoft.com/office/drawing/2014/main" xmlns="" id="{28B6388A-37D2-4382-A7FC-9B9A76BDE84D}"/>
              </a:ext>
            </a:extLst>
          </p:cNvPr>
          <p:cNvSpPr>
            <a:spLocks noGrp="1"/>
          </p:cNvSpPr>
          <p:nvPr>
            <p:ph type="sldNum" sz="quarter" idx="4"/>
          </p:nvPr>
        </p:nvSpPr>
        <p:spPr>
          <a:xfrm>
            <a:off x="11194169" y="6217920"/>
            <a:ext cx="458592" cy="365125"/>
          </a:xfrm>
          <a:prstGeom prst="rect">
            <a:avLst/>
          </a:prstGeom>
        </p:spPr>
        <p:txBody>
          <a:bodyPr vert="horz" lIns="91440" tIns="45720" rIns="91440" bIns="45720" rtlCol="0" anchor="ctr">
            <a:noAutofit/>
          </a:bodyPr>
          <a:lstStyle>
            <a:lvl1pPr algn="ctr">
              <a:defRPr sz="1200">
                <a:solidFill>
                  <a:schemeClr val="accent6"/>
                </a:solidFill>
                <a:latin typeface="+mn-lt"/>
              </a:defRPr>
            </a:lvl1pPr>
          </a:lstStyle>
          <a:p>
            <a:fld id="{47FEACEE-25B4-4A2D-B147-27296E36371D}" type="slidenum">
              <a:rPr lang="en-US" altLang="zh-CN" smtClean="0"/>
              <a:pPr/>
              <a:t>‹#›</a:t>
            </a:fld>
            <a:endParaRPr lang="en-US" altLang="zh-CN" dirty="0"/>
          </a:p>
        </p:txBody>
      </p:sp>
      <p:sp>
        <p:nvSpPr>
          <p:cNvPr id="6" name="Text Placeholder 2">
            <a:extLst>
              <a:ext uri="{FF2B5EF4-FFF2-40B4-BE49-F238E27FC236}">
                <a16:creationId xmlns:a16="http://schemas.microsoft.com/office/drawing/2014/main" xmlns="" id="{18CB8A3D-9A54-FD7C-F6A5-B33E6C891A4E}"/>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endParaRPr lang="en-US" noProof="0"/>
          </a:p>
        </p:txBody>
      </p:sp>
      <p:sp>
        <p:nvSpPr>
          <p:cNvPr id="5" name="Title Placeholder 4">
            <a:extLst>
              <a:ext uri="{FF2B5EF4-FFF2-40B4-BE49-F238E27FC236}">
                <a16:creationId xmlns:a16="http://schemas.microsoft.com/office/drawing/2014/main" xmlns="" id="{F38A7675-78A2-B642-22AF-B98514C68B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ru-RU" noProof="0"/>
              <a:t>Образец заголовка</a:t>
            </a:r>
            <a:endParaRPr lang="en-US" noProof="0"/>
          </a:p>
        </p:txBody>
      </p:sp>
      <p:sp>
        <p:nvSpPr>
          <p:cNvPr id="8" name="Footer Placeholder 7">
            <a:extLst>
              <a:ext uri="{FF2B5EF4-FFF2-40B4-BE49-F238E27FC236}">
                <a16:creationId xmlns:a16="http://schemas.microsoft.com/office/drawing/2014/main" xmlns="" id="{C176125D-E69D-E2ED-1549-3D67DBD487E0}"/>
              </a:ext>
            </a:extLst>
          </p:cNvPr>
          <p:cNvSpPr>
            <a:spLocks noGrp="1"/>
          </p:cNvSpPr>
          <p:nvPr>
            <p:ph type="ftr" sz="quarter" idx="3"/>
          </p:nvPr>
        </p:nvSpPr>
        <p:spPr>
          <a:xfrm>
            <a:off x="484632" y="6217920"/>
            <a:ext cx="4114800" cy="365125"/>
          </a:xfrm>
          <a:prstGeom prst="rect">
            <a:avLst/>
          </a:prstGeom>
        </p:spPr>
        <p:txBody>
          <a:bodyPr vert="horz" lIns="91440" tIns="45720" rIns="91440" bIns="45720" rtlCol="0" anchor="ctr">
            <a:noAutofit/>
          </a:bodyPr>
          <a:lstStyle>
            <a:lvl1pPr algn="l">
              <a:defRPr sz="1200">
                <a:solidFill>
                  <a:schemeClr val="accent6"/>
                </a:solidFill>
                <a:latin typeface="+mn-lt"/>
              </a:defRPr>
            </a:lvl1pPr>
          </a:lstStyle>
          <a:p>
            <a:r>
              <a:rPr lang="en-US"/>
              <a:t>Presentation title</a:t>
            </a:r>
            <a:endParaRPr lang="en-US" dirty="0"/>
          </a:p>
        </p:txBody>
      </p:sp>
    </p:spTree>
    <p:extLst>
      <p:ext uri="{BB962C8B-B14F-4D97-AF65-F5344CB8AC3E}">
        <p14:creationId xmlns:p14="http://schemas.microsoft.com/office/powerpoint/2010/main" val="2020574204"/>
      </p:ext>
    </p:extLst>
  </p:cSld>
  <p:clrMap bg1="lt1" tx1="dk1" bg2="lt2" tx2="dk2" accent1="accent1" accent2="accent2" accent3="accent3" accent4="accent4" accent5="accent5" accent6="accent6" hlink="hlink" folHlink="folHlink"/>
  <p:sldLayoutIdLst>
    <p:sldLayoutId id="2147483667" r:id="rId1"/>
    <p:sldLayoutId id="2147483652"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8" r:id="rId11"/>
    <p:sldLayoutId id="2147483661" r:id="rId12"/>
    <p:sldLayoutId id="2147483662" r:id="rId13"/>
    <p:sldLayoutId id="2147483663" r:id="rId14"/>
    <p:sldLayoutId id="2147483664" r:id="rId15"/>
    <p:sldLayoutId id="2147483665" r:id="rId16"/>
  </p:sldLayoutIdLst>
  <p:hf hdr="0" dt="0"/>
  <p:txStyles>
    <p:titleStyle>
      <a:lvl1pPr algn="l" defTabSz="914400" rtl="0" eaLnBrk="1" latinLnBrk="0" hangingPunct="1">
        <a:lnSpc>
          <a:spcPct val="90000"/>
        </a:lnSpc>
        <a:spcBef>
          <a:spcPct val="0"/>
        </a:spcBef>
        <a:buNone/>
        <a:defRPr sz="44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4032" userDrawn="1">
          <p15:clr>
            <a:srgbClr val="F26B43"/>
          </p15:clr>
        </p15:guide>
        <p15:guide id="2" pos="3840" userDrawn="1">
          <p15:clr>
            <a:srgbClr val="F26B43"/>
          </p15:clr>
        </p15:guide>
        <p15:guide id="3" pos="5640" userDrawn="1">
          <p15:clr>
            <a:srgbClr val="F26B43"/>
          </p15:clr>
        </p15:guide>
        <p15:guide id="4" pos="1656" userDrawn="1">
          <p15:clr>
            <a:srgbClr val="F26B43"/>
          </p15:clr>
        </p15:guide>
        <p15:guide id="5" pos="520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6.xml"/><Relationship Id="rId5" Type="http://schemas.openxmlformats.org/officeDocument/2006/relationships/image" Target="../media/image16.jpeg"/><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93A3B864-5E85-99D2-93E5-5CA1F4F35DC7}"/>
              </a:ext>
            </a:extLst>
          </p:cNvPr>
          <p:cNvSpPr>
            <a:spLocks noGrp="1"/>
          </p:cNvSpPr>
          <p:nvPr>
            <p:ph type="title"/>
          </p:nvPr>
        </p:nvSpPr>
        <p:spPr/>
        <p:txBody>
          <a:bodyPr/>
          <a:lstStyle/>
          <a:p>
            <a:r>
              <a:rPr lang="uk-UA" dirty="0"/>
              <a:t>Аптечна мережа </a:t>
            </a:r>
            <a:r>
              <a:rPr lang="en-US" dirty="0"/>
              <a:t>“</a:t>
            </a:r>
            <a:r>
              <a:rPr lang="uk-UA" dirty="0"/>
              <a:t>Доброго дня</a:t>
            </a:r>
            <a:r>
              <a:rPr lang="en-US" dirty="0"/>
              <a:t>”</a:t>
            </a:r>
          </a:p>
        </p:txBody>
      </p:sp>
      <p:pic>
        <p:nvPicPr>
          <p:cNvPr id="30" name="Picture placeholder 29">
            <a:extLst>
              <a:ext uri="{FF2B5EF4-FFF2-40B4-BE49-F238E27FC236}">
                <a16:creationId xmlns:a16="http://schemas.microsoft.com/office/drawing/2014/main" xmlns="" id="{18C88B4D-F554-49C2-A23C-DFE94D4C835B}"/>
              </a:ext>
            </a:extLst>
          </p:cNvPr>
          <p:cNvPicPr>
            <a:picLocks noGrp="1" noChangeAspect="1"/>
          </p:cNvPicPr>
          <p:nvPr>
            <p:ph type="pic" sz="quarter" idx="47"/>
          </p:nvPr>
        </p:nvPicPr>
        <p:blipFill>
          <a:blip r:embed="rId2"/>
          <a:srcRect l="6522" r="6522"/>
          <a:stretch/>
        </p:blipFill>
        <p:spPr>
          <a:xfrm>
            <a:off x="6742557" y="747192"/>
            <a:ext cx="4405503" cy="5066346"/>
          </a:xfrm>
        </p:spPr>
      </p:pic>
      <p:sp>
        <p:nvSpPr>
          <p:cNvPr id="10" name="Freeform: Shape 11">
            <a:extLst>
              <a:ext uri="{FF2B5EF4-FFF2-40B4-BE49-F238E27FC236}">
                <a16:creationId xmlns:a16="http://schemas.microsoft.com/office/drawing/2014/main" xmlns="" id="{01A79B69-242C-3AEB-4A42-7A606A54C63A}"/>
              </a:ext>
              <a:ext uri="{C183D7F6-B498-43B3-948B-1728B52AA6E4}">
                <adec:decorative xmlns:adec="http://schemas.microsoft.com/office/drawing/2017/decorative" xmlns="" val="1"/>
              </a:ext>
            </a:extLst>
          </p:cNvPr>
          <p:cNvSpPr/>
          <p:nvPr/>
        </p:nvSpPr>
        <p:spPr>
          <a:xfrm>
            <a:off x="9857505" y="838985"/>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00B05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14" name="Freeform: Shape 11">
            <a:extLst>
              <a:ext uri="{FF2B5EF4-FFF2-40B4-BE49-F238E27FC236}">
                <a16:creationId xmlns:a16="http://schemas.microsoft.com/office/drawing/2014/main" xmlns="" id="{E5D4DE6D-89C8-6FFF-287D-3F3BAD416CA1}"/>
              </a:ext>
              <a:ext uri="{C183D7F6-B498-43B3-948B-1728B52AA6E4}">
                <adec:decorative xmlns:adec="http://schemas.microsoft.com/office/drawing/2017/decorative" xmlns="" val="1"/>
              </a:ext>
            </a:extLst>
          </p:cNvPr>
          <p:cNvSpPr/>
          <p:nvPr/>
        </p:nvSpPr>
        <p:spPr>
          <a:xfrm>
            <a:off x="5974436" y="3694919"/>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00B050">
              <a:alpha val="50196"/>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3898447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xmlns="" id="{F3B4C5B2-5C4C-1D1F-61CB-DFA22C52D0D4}"/>
              </a:ext>
            </a:extLst>
          </p:cNvPr>
          <p:cNvSpPr>
            <a:spLocks noGrp="1"/>
          </p:cNvSpPr>
          <p:nvPr>
            <p:ph type="sldNum" sz="quarter" idx="29"/>
          </p:nvPr>
        </p:nvSpPr>
        <p:spPr/>
        <p:txBody>
          <a:bodyPr/>
          <a:lstStyle/>
          <a:p>
            <a:fld id="{47FEACEE-25B4-4A2D-B147-27296E36371D}" type="slidenum">
              <a:rPr lang="en-US" altLang="zh-CN" smtClean="0"/>
              <a:pPr/>
              <a:t>2</a:t>
            </a:fld>
            <a:endParaRPr lang="en-US" altLang="zh-CN" dirty="0"/>
          </a:p>
        </p:txBody>
      </p:sp>
      <p:pic>
        <p:nvPicPr>
          <p:cNvPr id="1026" name="Picture 2" descr="Аптека доброго дня» купила аптеки Top-Pharm — RetailersUA">
            <a:extLst>
              <a:ext uri="{FF2B5EF4-FFF2-40B4-BE49-F238E27FC236}">
                <a16:creationId xmlns:a16="http://schemas.microsoft.com/office/drawing/2014/main" xmlns="" id="{58BEBFE3-BE50-28DF-5BBB-94F9AD384C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7252" y="3653811"/>
            <a:ext cx="6445509" cy="304110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xmlns="" id="{B2144CAB-2F33-098D-D8E1-CCF7F2FC644B}"/>
              </a:ext>
            </a:extLst>
          </p:cNvPr>
          <p:cNvSpPr txBox="1"/>
          <p:nvPr/>
        </p:nvSpPr>
        <p:spPr>
          <a:xfrm>
            <a:off x="202941" y="163081"/>
            <a:ext cx="6097554" cy="1200329"/>
          </a:xfrm>
          <a:prstGeom prst="rect">
            <a:avLst/>
          </a:prstGeom>
          <a:noFill/>
        </p:spPr>
        <p:txBody>
          <a:bodyPr wrap="square">
            <a:spAutoFit/>
          </a:bodyPr>
          <a:lstStyle/>
          <a:p>
            <a:pPr algn="just"/>
            <a:r>
              <a:rPr lang="uk-UA" b="1" dirty="0">
                <a:solidFill>
                  <a:srgbClr val="19B641"/>
                </a:solidFill>
              </a:rPr>
              <a:t>Мережа "Аптека Доброго Дня" </a:t>
            </a:r>
            <a:r>
              <a:rPr lang="uk-UA" dirty="0"/>
              <a:t>- один з провідних </a:t>
            </a:r>
            <a:r>
              <a:rPr lang="uk-UA" dirty="0" err="1"/>
              <a:t>фармрітейлерів</a:t>
            </a:r>
            <a:r>
              <a:rPr lang="uk-UA" dirty="0"/>
              <a:t> на ринку України. Маючи більше 220 аптек по всій країні, мережа обслуговує понад 500 000 лояльних клієнтів щомісяця.</a:t>
            </a:r>
            <a:endParaRPr lang="ru-UA" dirty="0"/>
          </a:p>
        </p:txBody>
      </p:sp>
      <p:sp>
        <p:nvSpPr>
          <p:cNvPr id="9" name="TextBox 8">
            <a:extLst>
              <a:ext uri="{FF2B5EF4-FFF2-40B4-BE49-F238E27FC236}">
                <a16:creationId xmlns:a16="http://schemas.microsoft.com/office/drawing/2014/main" xmlns="" id="{CE92BF20-60CE-5B9A-C84F-3B9B78B9F37A}"/>
              </a:ext>
            </a:extLst>
          </p:cNvPr>
          <p:cNvSpPr txBox="1"/>
          <p:nvPr/>
        </p:nvSpPr>
        <p:spPr>
          <a:xfrm>
            <a:off x="202941" y="1539114"/>
            <a:ext cx="6097554" cy="646331"/>
          </a:xfrm>
          <a:prstGeom prst="rect">
            <a:avLst/>
          </a:prstGeom>
          <a:noFill/>
        </p:spPr>
        <p:txBody>
          <a:bodyPr wrap="square">
            <a:spAutoFit/>
          </a:bodyPr>
          <a:lstStyle/>
          <a:p>
            <a:pPr algn="just"/>
            <a:r>
              <a:rPr lang="ru-RU" b="1" dirty="0">
                <a:solidFill>
                  <a:srgbClr val="19B641"/>
                </a:solidFill>
              </a:rPr>
              <a:t>Мета</a:t>
            </a:r>
            <a:r>
              <a:rPr lang="ru-RU" dirty="0"/>
              <a:t> - </a:t>
            </a:r>
            <a:r>
              <a:rPr lang="ru-RU" dirty="0" err="1"/>
              <a:t>завжди</a:t>
            </a:r>
            <a:r>
              <a:rPr lang="ru-RU" dirty="0"/>
              <a:t> бути </a:t>
            </a:r>
            <a:r>
              <a:rPr lang="ru-RU" dirty="0" err="1"/>
              <a:t>поруч</a:t>
            </a:r>
            <a:r>
              <a:rPr lang="ru-RU" dirty="0"/>
              <a:t>, коли в </a:t>
            </a:r>
            <a:r>
              <a:rPr lang="ru-RU" dirty="0" err="1"/>
              <a:t>цьому</a:t>
            </a:r>
            <a:r>
              <a:rPr lang="ru-RU" dirty="0"/>
              <a:t> є </a:t>
            </a:r>
            <a:r>
              <a:rPr lang="ru-RU" dirty="0" err="1"/>
              <a:t>необхідність</a:t>
            </a:r>
            <a:r>
              <a:rPr lang="ru-RU" dirty="0"/>
              <a:t> та </a:t>
            </a:r>
            <a:r>
              <a:rPr lang="ru-RU" dirty="0" err="1"/>
              <a:t>допомагати</a:t>
            </a:r>
            <a:r>
              <a:rPr lang="ru-RU" dirty="0"/>
              <a:t> </a:t>
            </a:r>
            <a:r>
              <a:rPr lang="ru-RU" dirty="0" err="1"/>
              <a:t>клієнтам</a:t>
            </a:r>
            <a:r>
              <a:rPr lang="ru-RU" dirty="0"/>
              <a:t> </a:t>
            </a:r>
            <a:r>
              <a:rPr lang="ru-RU" dirty="0" err="1"/>
              <a:t>виглядати</a:t>
            </a:r>
            <a:r>
              <a:rPr lang="ru-RU" dirty="0"/>
              <a:t> та </a:t>
            </a:r>
            <a:r>
              <a:rPr lang="ru-RU" dirty="0" err="1"/>
              <a:t>відчувати</a:t>
            </a:r>
            <a:r>
              <a:rPr lang="ru-RU" dirty="0"/>
              <a:t> себе </a:t>
            </a:r>
            <a:r>
              <a:rPr lang="ru-RU" dirty="0" err="1"/>
              <a:t>краще</a:t>
            </a:r>
            <a:r>
              <a:rPr lang="ru-RU" dirty="0"/>
              <a:t>.</a:t>
            </a:r>
            <a:endParaRPr lang="ru-UA" dirty="0"/>
          </a:p>
        </p:txBody>
      </p:sp>
      <p:pic>
        <p:nvPicPr>
          <p:cNvPr id="10" name="Рисунок 9">
            <a:extLst>
              <a:ext uri="{FF2B5EF4-FFF2-40B4-BE49-F238E27FC236}">
                <a16:creationId xmlns:a16="http://schemas.microsoft.com/office/drawing/2014/main" xmlns="" id="{EC95F009-F1B7-4F4E-B251-6DD7AF3CC580}"/>
              </a:ext>
            </a:extLst>
          </p:cNvPr>
          <p:cNvPicPr>
            <a:picLocks noChangeAspect="1"/>
          </p:cNvPicPr>
          <p:nvPr/>
        </p:nvPicPr>
        <p:blipFill>
          <a:blip r:embed="rId3"/>
          <a:stretch>
            <a:fillRect/>
          </a:stretch>
        </p:blipFill>
        <p:spPr>
          <a:xfrm>
            <a:off x="6811141" y="224811"/>
            <a:ext cx="3942369" cy="3204189"/>
          </a:xfrm>
          <a:prstGeom prst="rect">
            <a:avLst/>
          </a:prstGeom>
        </p:spPr>
      </p:pic>
      <p:sp>
        <p:nvSpPr>
          <p:cNvPr id="12" name="TextBox 11">
            <a:extLst>
              <a:ext uri="{FF2B5EF4-FFF2-40B4-BE49-F238E27FC236}">
                <a16:creationId xmlns:a16="http://schemas.microsoft.com/office/drawing/2014/main" xmlns="" id="{F40CCEFD-CE9E-02F2-F389-83E2EFCD70CA}"/>
              </a:ext>
            </a:extLst>
          </p:cNvPr>
          <p:cNvSpPr txBox="1"/>
          <p:nvPr/>
        </p:nvSpPr>
        <p:spPr>
          <a:xfrm>
            <a:off x="268256" y="2457963"/>
            <a:ext cx="6097554" cy="923330"/>
          </a:xfrm>
          <a:prstGeom prst="rect">
            <a:avLst/>
          </a:prstGeom>
          <a:noFill/>
        </p:spPr>
        <p:txBody>
          <a:bodyPr wrap="square">
            <a:spAutoFit/>
          </a:bodyPr>
          <a:lstStyle/>
          <a:p>
            <a:pPr algn="just"/>
            <a:r>
              <a:rPr lang="uk-UA" dirty="0"/>
              <a:t>Аптеки мережі відрізняє  зручний формат аптечного сервісу: поєднання традицій класичної аптеки зі швидким обслуговуванням маркету.</a:t>
            </a:r>
            <a:endParaRPr lang="ru-UA" dirty="0"/>
          </a:p>
        </p:txBody>
      </p:sp>
    </p:spTree>
    <p:extLst>
      <p:ext uri="{BB962C8B-B14F-4D97-AF65-F5344CB8AC3E}">
        <p14:creationId xmlns:p14="http://schemas.microsoft.com/office/powerpoint/2010/main" val="2254125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xmlns="" id="{B1B5C344-D702-BCFD-5EB2-7DF12F023D01}"/>
              </a:ext>
            </a:extLst>
          </p:cNvPr>
          <p:cNvSpPr>
            <a:spLocks noGrp="1"/>
          </p:cNvSpPr>
          <p:nvPr>
            <p:ph type="sldNum" sz="quarter" idx="29"/>
          </p:nvPr>
        </p:nvSpPr>
        <p:spPr/>
        <p:txBody>
          <a:bodyPr/>
          <a:lstStyle/>
          <a:p>
            <a:fld id="{47FEACEE-25B4-4A2D-B147-27296E36371D}" type="slidenum">
              <a:rPr lang="en-US" altLang="zh-CN" smtClean="0"/>
              <a:pPr/>
              <a:t>3</a:t>
            </a:fld>
            <a:endParaRPr lang="en-US" altLang="zh-CN" dirty="0"/>
          </a:p>
        </p:txBody>
      </p:sp>
      <p:sp>
        <p:nvSpPr>
          <p:cNvPr id="7" name="TextBox 6">
            <a:extLst>
              <a:ext uri="{FF2B5EF4-FFF2-40B4-BE49-F238E27FC236}">
                <a16:creationId xmlns:a16="http://schemas.microsoft.com/office/drawing/2014/main" xmlns="" id="{D7AE840C-752C-7B97-CB0C-67329B50ECF2}"/>
              </a:ext>
            </a:extLst>
          </p:cNvPr>
          <p:cNvSpPr txBox="1"/>
          <p:nvPr/>
        </p:nvSpPr>
        <p:spPr>
          <a:xfrm>
            <a:off x="6008914" y="426203"/>
            <a:ext cx="6102220" cy="1200329"/>
          </a:xfrm>
          <a:prstGeom prst="rect">
            <a:avLst/>
          </a:prstGeom>
          <a:noFill/>
        </p:spPr>
        <p:txBody>
          <a:bodyPr wrap="square">
            <a:spAutoFit/>
          </a:bodyPr>
          <a:lstStyle/>
          <a:p>
            <a:pPr algn="just"/>
            <a:r>
              <a:rPr lang="uk-UA" dirty="0"/>
              <a:t>Більшість аптек мережі має відкриту зону самообслуговування, завдяки якій клієнти самостійно обирають відповідний товар для здоров'я, отримуючи при цьому кваліфіковану консультацію фахівця.</a:t>
            </a:r>
            <a:endParaRPr lang="ru-UA" dirty="0"/>
          </a:p>
        </p:txBody>
      </p:sp>
      <p:pic>
        <p:nvPicPr>
          <p:cNvPr id="8" name="Рисунок 7">
            <a:extLst>
              <a:ext uri="{FF2B5EF4-FFF2-40B4-BE49-F238E27FC236}">
                <a16:creationId xmlns:a16="http://schemas.microsoft.com/office/drawing/2014/main" xmlns="" id="{5366AA76-757B-C332-A982-EED8D42E8D39}"/>
              </a:ext>
            </a:extLst>
          </p:cNvPr>
          <p:cNvPicPr>
            <a:picLocks noChangeAspect="1"/>
          </p:cNvPicPr>
          <p:nvPr/>
        </p:nvPicPr>
        <p:blipFill>
          <a:blip r:embed="rId2"/>
          <a:stretch>
            <a:fillRect/>
          </a:stretch>
        </p:blipFill>
        <p:spPr>
          <a:xfrm>
            <a:off x="303626" y="4483657"/>
            <a:ext cx="2799184" cy="2099388"/>
          </a:xfrm>
          <a:prstGeom prst="rect">
            <a:avLst/>
          </a:prstGeom>
        </p:spPr>
      </p:pic>
      <p:pic>
        <p:nvPicPr>
          <p:cNvPr id="9" name="Рисунок 8">
            <a:extLst>
              <a:ext uri="{FF2B5EF4-FFF2-40B4-BE49-F238E27FC236}">
                <a16:creationId xmlns:a16="http://schemas.microsoft.com/office/drawing/2014/main" xmlns="" id="{F8DB9FE9-1911-7915-0589-F7E9D1A0777C}"/>
              </a:ext>
            </a:extLst>
          </p:cNvPr>
          <p:cNvPicPr>
            <a:picLocks noChangeAspect="1"/>
          </p:cNvPicPr>
          <p:nvPr/>
        </p:nvPicPr>
        <p:blipFill>
          <a:blip r:embed="rId3"/>
          <a:stretch>
            <a:fillRect/>
          </a:stretch>
        </p:blipFill>
        <p:spPr>
          <a:xfrm>
            <a:off x="303626" y="146285"/>
            <a:ext cx="5434149" cy="4245429"/>
          </a:xfrm>
          <a:prstGeom prst="rect">
            <a:avLst/>
          </a:prstGeom>
        </p:spPr>
      </p:pic>
      <p:pic>
        <p:nvPicPr>
          <p:cNvPr id="10" name="Рисунок 9">
            <a:extLst>
              <a:ext uri="{FF2B5EF4-FFF2-40B4-BE49-F238E27FC236}">
                <a16:creationId xmlns:a16="http://schemas.microsoft.com/office/drawing/2014/main" xmlns="" id="{4A817B92-2CF0-89DD-6437-FDB4E2B51BD5}"/>
              </a:ext>
            </a:extLst>
          </p:cNvPr>
          <p:cNvPicPr>
            <a:picLocks noChangeAspect="1"/>
          </p:cNvPicPr>
          <p:nvPr/>
        </p:nvPicPr>
        <p:blipFill>
          <a:blip r:embed="rId4"/>
          <a:stretch>
            <a:fillRect/>
          </a:stretch>
        </p:blipFill>
        <p:spPr>
          <a:xfrm>
            <a:off x="5866774" y="2177037"/>
            <a:ext cx="2687217" cy="2099388"/>
          </a:xfrm>
          <a:prstGeom prst="rect">
            <a:avLst/>
          </a:prstGeom>
        </p:spPr>
      </p:pic>
      <p:pic>
        <p:nvPicPr>
          <p:cNvPr id="11" name="Рисунок 10">
            <a:extLst>
              <a:ext uri="{FF2B5EF4-FFF2-40B4-BE49-F238E27FC236}">
                <a16:creationId xmlns:a16="http://schemas.microsoft.com/office/drawing/2014/main" xmlns="" id="{B13CD5BB-8325-2539-8A69-02714662FD8A}"/>
              </a:ext>
            </a:extLst>
          </p:cNvPr>
          <p:cNvPicPr>
            <a:picLocks noChangeAspect="1"/>
          </p:cNvPicPr>
          <p:nvPr/>
        </p:nvPicPr>
        <p:blipFill>
          <a:blip r:embed="rId5"/>
          <a:stretch>
            <a:fillRect/>
          </a:stretch>
        </p:blipFill>
        <p:spPr>
          <a:xfrm>
            <a:off x="8682991" y="2177037"/>
            <a:ext cx="3509009" cy="4680963"/>
          </a:xfrm>
          <a:prstGeom prst="rect">
            <a:avLst/>
          </a:prstGeom>
        </p:spPr>
      </p:pic>
      <p:pic>
        <p:nvPicPr>
          <p:cNvPr id="12" name="Рисунок 11">
            <a:extLst>
              <a:ext uri="{FF2B5EF4-FFF2-40B4-BE49-F238E27FC236}">
                <a16:creationId xmlns:a16="http://schemas.microsoft.com/office/drawing/2014/main" xmlns="" id="{093521A3-9C65-8815-40B3-C68B8B13260C}"/>
              </a:ext>
            </a:extLst>
          </p:cNvPr>
          <p:cNvPicPr>
            <a:picLocks noChangeAspect="1"/>
          </p:cNvPicPr>
          <p:nvPr/>
        </p:nvPicPr>
        <p:blipFill>
          <a:blip r:embed="rId6"/>
          <a:stretch>
            <a:fillRect/>
          </a:stretch>
        </p:blipFill>
        <p:spPr>
          <a:xfrm>
            <a:off x="3818978" y="4553999"/>
            <a:ext cx="4147844" cy="1958704"/>
          </a:xfrm>
          <a:prstGeom prst="rect">
            <a:avLst/>
          </a:prstGeom>
        </p:spPr>
      </p:pic>
    </p:spTree>
    <p:extLst>
      <p:ext uri="{BB962C8B-B14F-4D97-AF65-F5344CB8AC3E}">
        <p14:creationId xmlns:p14="http://schemas.microsoft.com/office/powerpoint/2010/main" val="244368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xmlns="" id="{D7FF2392-3AE5-A131-17A2-5EAB5A4AF5F0}"/>
              </a:ext>
            </a:extLst>
          </p:cNvPr>
          <p:cNvSpPr>
            <a:spLocks noGrp="1"/>
          </p:cNvSpPr>
          <p:nvPr>
            <p:ph type="sldNum" sz="quarter" idx="29"/>
          </p:nvPr>
        </p:nvSpPr>
        <p:spPr/>
        <p:txBody>
          <a:bodyPr/>
          <a:lstStyle/>
          <a:p>
            <a:fld id="{47FEACEE-25B4-4A2D-B147-27296E36371D}" type="slidenum">
              <a:rPr lang="en-US" altLang="zh-CN" smtClean="0"/>
              <a:pPr/>
              <a:t>4</a:t>
            </a:fld>
            <a:endParaRPr lang="en-US" altLang="zh-CN" dirty="0"/>
          </a:p>
        </p:txBody>
      </p:sp>
      <p:sp>
        <p:nvSpPr>
          <p:cNvPr id="7" name="TextBox 6">
            <a:extLst>
              <a:ext uri="{FF2B5EF4-FFF2-40B4-BE49-F238E27FC236}">
                <a16:creationId xmlns:a16="http://schemas.microsoft.com/office/drawing/2014/main" xmlns="" id="{9E96734C-0A06-9095-0F96-DD2F5F86863B}"/>
              </a:ext>
            </a:extLst>
          </p:cNvPr>
          <p:cNvSpPr txBox="1"/>
          <p:nvPr/>
        </p:nvSpPr>
        <p:spPr>
          <a:xfrm>
            <a:off x="286917" y="1028343"/>
            <a:ext cx="6097554" cy="4801314"/>
          </a:xfrm>
          <a:prstGeom prst="rect">
            <a:avLst/>
          </a:prstGeom>
          <a:noFill/>
        </p:spPr>
        <p:txBody>
          <a:bodyPr wrap="square">
            <a:spAutoFit/>
          </a:bodyPr>
          <a:lstStyle/>
          <a:p>
            <a:pPr algn="just"/>
            <a:r>
              <a:rPr lang="uk-UA" b="1" dirty="0">
                <a:solidFill>
                  <a:srgbClr val="19B641"/>
                </a:solidFill>
              </a:rPr>
              <a:t>Основні принципи, на яких ґрунтується сервіс «Аптека Доброго Дня» - це:</a:t>
            </a:r>
          </a:p>
          <a:p>
            <a:pPr algn="just"/>
            <a:endParaRPr lang="uk-UA" dirty="0"/>
          </a:p>
          <a:p>
            <a:pPr marL="285750" indent="-285750" algn="just">
              <a:buFont typeface="Wingdings" panose="05000000000000000000" pitchFamily="2" charset="2"/>
              <a:buChar char="ü"/>
            </a:pPr>
            <a:r>
              <a:rPr lang="uk-UA" b="1" dirty="0">
                <a:solidFill>
                  <a:srgbClr val="19B641"/>
                </a:solidFill>
              </a:rPr>
              <a:t>сертифікована продукція</a:t>
            </a:r>
            <a:r>
              <a:rPr lang="uk-UA" dirty="0">
                <a:solidFill>
                  <a:srgbClr val="19B641"/>
                </a:solidFill>
              </a:rPr>
              <a:t>. </a:t>
            </a:r>
            <a:r>
              <a:rPr lang="uk-UA" dirty="0"/>
              <a:t>Мережа працює тільки з офіційними постачальниками і виробниками,  та має необхідні сертифікати якості та реєстрації на весь асортимент;</a:t>
            </a:r>
          </a:p>
          <a:p>
            <a:pPr marL="285750" indent="-285750" algn="just">
              <a:buFont typeface="Wingdings" panose="05000000000000000000" pitchFamily="2" charset="2"/>
              <a:buChar char="ü"/>
            </a:pPr>
            <a:r>
              <a:rPr lang="uk-UA" b="1" dirty="0">
                <a:solidFill>
                  <a:srgbClr val="19B641"/>
                </a:solidFill>
              </a:rPr>
              <a:t>широта вибору товару. </a:t>
            </a:r>
            <a:r>
              <a:rPr lang="uk-UA" dirty="0"/>
              <a:t>Крім багатого асортименту медикаментів, в аптеках представлені категорії засобів гігієни, реабілітації та медичної техніки.  В аптеці ви знайдете широкий вибір лікувальної косметики, дитячого харчування і аксесуарів, а також  товарів для майбутніх  мам;</a:t>
            </a:r>
          </a:p>
          <a:p>
            <a:pPr marL="285750" indent="-285750" algn="just">
              <a:buFont typeface="Wingdings" panose="05000000000000000000" pitchFamily="2" charset="2"/>
              <a:buChar char="ü"/>
            </a:pPr>
            <a:r>
              <a:rPr lang="uk-UA" b="1" dirty="0">
                <a:solidFill>
                  <a:srgbClr val="19B641"/>
                </a:solidFill>
              </a:rPr>
              <a:t>кваліфікація і рівень обслуговування фахівців. </a:t>
            </a:r>
            <a:r>
              <a:rPr lang="uk-UA" dirty="0"/>
              <a:t>Всі працівники мережі відповідають високому стандарту, щорічно проходячи відповідну атестацію та курси підвищення кваліфікації.</a:t>
            </a:r>
            <a:endParaRPr lang="ru-UA" dirty="0"/>
          </a:p>
        </p:txBody>
      </p:sp>
      <p:pic>
        <p:nvPicPr>
          <p:cNvPr id="9" name="Рисунок 8">
            <a:extLst>
              <a:ext uri="{FF2B5EF4-FFF2-40B4-BE49-F238E27FC236}">
                <a16:creationId xmlns:a16="http://schemas.microsoft.com/office/drawing/2014/main" xmlns="" id="{238DB142-1537-1863-F79C-0ACE1F4E9ECD}"/>
              </a:ext>
            </a:extLst>
          </p:cNvPr>
          <p:cNvPicPr>
            <a:picLocks noChangeAspect="1"/>
          </p:cNvPicPr>
          <p:nvPr/>
        </p:nvPicPr>
        <p:blipFill>
          <a:blip r:embed="rId2"/>
          <a:stretch>
            <a:fillRect/>
          </a:stretch>
        </p:blipFill>
        <p:spPr>
          <a:xfrm>
            <a:off x="6645962" y="1585135"/>
            <a:ext cx="5107620" cy="3406743"/>
          </a:xfrm>
          <a:prstGeom prst="rect">
            <a:avLst/>
          </a:prstGeom>
        </p:spPr>
      </p:pic>
    </p:spTree>
    <p:extLst>
      <p:ext uri="{BB962C8B-B14F-4D97-AF65-F5344CB8AC3E}">
        <p14:creationId xmlns:p14="http://schemas.microsoft.com/office/powerpoint/2010/main" val="2742389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EB352805-3879-C2CA-2E66-58548BE29380}"/>
              </a:ext>
            </a:extLst>
          </p:cNvPr>
          <p:cNvSpPr txBox="1"/>
          <p:nvPr/>
        </p:nvSpPr>
        <p:spPr>
          <a:xfrm>
            <a:off x="5904342" y="117693"/>
            <a:ext cx="5954868" cy="6740307"/>
          </a:xfrm>
          <a:prstGeom prst="rect">
            <a:avLst/>
          </a:prstGeom>
          <a:noFill/>
        </p:spPr>
        <p:txBody>
          <a:bodyPr wrap="square">
            <a:spAutoFit/>
          </a:bodyPr>
          <a:lstStyle/>
          <a:p>
            <a:pPr algn="just"/>
            <a:r>
              <a:rPr lang="uk-UA" dirty="0"/>
              <a:t>Мережа завжди намагається запропонувати своїм покупцям тільки вигідні умови покупки - </a:t>
            </a:r>
            <a:r>
              <a:rPr lang="uk-UA" b="1" dirty="0">
                <a:solidFill>
                  <a:srgbClr val="19B641"/>
                </a:solidFill>
              </a:rPr>
              <a:t>діє зручна </a:t>
            </a:r>
            <a:r>
              <a:rPr lang="uk-UA" b="1" dirty="0" err="1">
                <a:solidFill>
                  <a:srgbClr val="19B641"/>
                </a:solidFill>
              </a:rPr>
              <a:t>Программа</a:t>
            </a:r>
            <a:r>
              <a:rPr lang="uk-UA" b="1" dirty="0">
                <a:solidFill>
                  <a:srgbClr val="19B641"/>
                </a:solidFill>
              </a:rPr>
              <a:t> Піклування</a:t>
            </a:r>
            <a:r>
              <a:rPr lang="uk-UA" dirty="0"/>
              <a:t>, за допомогою якої клієнт накопичує бонуси і має можливість ними розрахуватися при наступній покупці.</a:t>
            </a:r>
          </a:p>
          <a:p>
            <a:pPr algn="just"/>
            <a:endParaRPr lang="uk-UA" dirty="0"/>
          </a:p>
          <a:p>
            <a:pPr algn="just"/>
            <a:r>
              <a:rPr lang="uk-UA" dirty="0"/>
              <a:t>Мережа "Аптека Доброго Дня" також є партнером програми </a:t>
            </a:r>
            <a:r>
              <a:rPr lang="en-US" b="1" dirty="0" err="1">
                <a:solidFill>
                  <a:srgbClr val="19B641"/>
                </a:solidFill>
              </a:rPr>
              <a:t>Fishka</a:t>
            </a:r>
            <a:r>
              <a:rPr lang="en-US" b="1" dirty="0">
                <a:solidFill>
                  <a:srgbClr val="19B641"/>
                </a:solidFill>
              </a:rPr>
              <a:t>, </a:t>
            </a:r>
            <a:r>
              <a:rPr lang="uk-UA" dirty="0"/>
              <a:t>завдяки якій у кожного клієнта є можливість накопичувати бали та використовувати їх згідно з визначеними Програмою умовами при розрахунку за покупку товарів (послуг) партнерів програми, а також у каталозі товарів на сайті програми </a:t>
            </a:r>
            <a:r>
              <a:rPr lang="en-US" dirty="0" err="1"/>
              <a:t>Fishka</a:t>
            </a:r>
            <a:r>
              <a:rPr lang="en-US" dirty="0"/>
              <a:t>. </a:t>
            </a:r>
            <a:endParaRPr lang="uk-UA" dirty="0"/>
          </a:p>
          <a:p>
            <a:pPr algn="just"/>
            <a:endParaRPr lang="en-US" dirty="0"/>
          </a:p>
          <a:p>
            <a:pPr algn="just"/>
            <a:r>
              <a:rPr lang="uk-UA" dirty="0"/>
              <a:t>У «Аптеці Доброго Дня» клієнтам регулярно пропонуються  </a:t>
            </a:r>
            <a:r>
              <a:rPr lang="uk-UA" b="1" dirty="0">
                <a:solidFill>
                  <a:srgbClr val="19B641"/>
                </a:solidFill>
              </a:rPr>
              <a:t>спеціальні ціни на сезонні товари підвищеного попиту, працюють  акційні пропозиції на комплексні покупки необхідних медикаментів</a:t>
            </a:r>
            <a:r>
              <a:rPr lang="uk-UA" dirty="0"/>
              <a:t>. Мережа активно співпрацює з медичними програмами виробників такими, наприклад, як </a:t>
            </a:r>
            <a:r>
              <a:rPr lang="en-US" b="1" dirty="0">
                <a:solidFill>
                  <a:srgbClr val="19B641"/>
                </a:solidFill>
              </a:rPr>
              <a:t>Orange Card, «</a:t>
            </a:r>
            <a:r>
              <a:rPr lang="uk-UA" b="1" dirty="0" err="1">
                <a:solidFill>
                  <a:srgbClr val="19B641"/>
                </a:solidFill>
              </a:rPr>
              <a:t>Медікард</a:t>
            </a:r>
            <a:r>
              <a:rPr lang="uk-UA" b="1" dirty="0">
                <a:solidFill>
                  <a:srgbClr val="19B641"/>
                </a:solidFill>
              </a:rPr>
              <a:t>», «Про-</a:t>
            </a:r>
            <a:r>
              <a:rPr lang="uk-UA" b="1" dirty="0" err="1">
                <a:solidFill>
                  <a:srgbClr val="19B641"/>
                </a:solidFill>
              </a:rPr>
              <a:t>прайс</a:t>
            </a:r>
            <a:r>
              <a:rPr lang="uk-UA" b="1" dirty="0">
                <a:solidFill>
                  <a:srgbClr val="19B641"/>
                </a:solidFill>
              </a:rPr>
              <a:t>», «</a:t>
            </a:r>
            <a:r>
              <a:rPr lang="en-US" b="1" dirty="0" err="1">
                <a:solidFill>
                  <a:srgbClr val="19B641"/>
                </a:solidFill>
              </a:rPr>
              <a:t>Abbottcard</a:t>
            </a:r>
            <a:r>
              <a:rPr lang="en-US" b="1" dirty="0">
                <a:solidFill>
                  <a:srgbClr val="19B641"/>
                </a:solidFill>
              </a:rPr>
              <a:t>» </a:t>
            </a:r>
            <a:r>
              <a:rPr lang="uk-UA" b="1" dirty="0">
                <a:solidFill>
                  <a:srgbClr val="19B641"/>
                </a:solidFill>
              </a:rPr>
              <a:t>та «МДМ», </a:t>
            </a:r>
            <a:r>
              <a:rPr lang="uk-UA" dirty="0"/>
              <a:t>завдяки яким пацієнти з певними хронічними захворюваннями можуть отримувати спеціальні препарати зі значними знижками.</a:t>
            </a:r>
            <a:endParaRPr lang="ru-UA" dirty="0"/>
          </a:p>
        </p:txBody>
      </p:sp>
      <p:pic>
        <p:nvPicPr>
          <p:cNvPr id="8" name="Рисунок 7">
            <a:extLst>
              <a:ext uri="{FF2B5EF4-FFF2-40B4-BE49-F238E27FC236}">
                <a16:creationId xmlns:a16="http://schemas.microsoft.com/office/drawing/2014/main" xmlns="" id="{2F88E158-842F-6DDE-8DF3-BD000B20A559}"/>
              </a:ext>
            </a:extLst>
          </p:cNvPr>
          <p:cNvPicPr>
            <a:picLocks noChangeAspect="1"/>
          </p:cNvPicPr>
          <p:nvPr/>
        </p:nvPicPr>
        <p:blipFill>
          <a:blip r:embed="rId2"/>
          <a:stretch>
            <a:fillRect/>
          </a:stretch>
        </p:blipFill>
        <p:spPr>
          <a:xfrm>
            <a:off x="251927" y="70762"/>
            <a:ext cx="5037357" cy="6716476"/>
          </a:xfrm>
          <a:prstGeom prst="rect">
            <a:avLst/>
          </a:prstGeom>
        </p:spPr>
      </p:pic>
    </p:spTree>
    <p:extLst>
      <p:ext uri="{BB962C8B-B14F-4D97-AF65-F5344CB8AC3E}">
        <p14:creationId xmlns:p14="http://schemas.microsoft.com/office/powerpoint/2010/main" val="3579265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xmlns="" id="{75218B7E-FBEF-1C37-4E03-A4FBCB6D8584}"/>
              </a:ext>
            </a:extLst>
          </p:cNvPr>
          <p:cNvSpPr>
            <a:spLocks noGrp="1"/>
          </p:cNvSpPr>
          <p:nvPr>
            <p:ph type="sldNum" sz="quarter" idx="29"/>
          </p:nvPr>
        </p:nvSpPr>
        <p:spPr/>
        <p:txBody>
          <a:bodyPr/>
          <a:lstStyle/>
          <a:p>
            <a:fld id="{47FEACEE-25B4-4A2D-B147-27296E36371D}" type="slidenum">
              <a:rPr lang="en-US" altLang="zh-CN" smtClean="0"/>
              <a:pPr/>
              <a:t>6</a:t>
            </a:fld>
            <a:endParaRPr lang="en-US" altLang="zh-CN" dirty="0"/>
          </a:p>
        </p:txBody>
      </p:sp>
      <p:sp>
        <p:nvSpPr>
          <p:cNvPr id="7" name="TextBox 6">
            <a:extLst>
              <a:ext uri="{FF2B5EF4-FFF2-40B4-BE49-F238E27FC236}">
                <a16:creationId xmlns:a16="http://schemas.microsoft.com/office/drawing/2014/main" xmlns="" id="{C426734F-F957-F4ED-CE0D-309D1FD92572}"/>
              </a:ext>
            </a:extLst>
          </p:cNvPr>
          <p:cNvSpPr txBox="1"/>
          <p:nvPr/>
        </p:nvSpPr>
        <p:spPr>
          <a:xfrm>
            <a:off x="557503" y="933577"/>
            <a:ext cx="6097554" cy="4247317"/>
          </a:xfrm>
          <a:prstGeom prst="rect">
            <a:avLst/>
          </a:prstGeom>
          <a:noFill/>
        </p:spPr>
        <p:txBody>
          <a:bodyPr wrap="square">
            <a:spAutoFit/>
          </a:bodyPr>
          <a:lstStyle/>
          <a:p>
            <a:pPr algn="just"/>
            <a:r>
              <a:rPr lang="uk-UA" dirty="0"/>
              <a:t>Як одна з найбільших аптечних мереж в країні, вони працюють на ринку, де </a:t>
            </a:r>
            <a:r>
              <a:rPr lang="uk-UA" b="1" dirty="0">
                <a:solidFill>
                  <a:srgbClr val="19B641"/>
                </a:solidFill>
              </a:rPr>
              <a:t>етична поведінка та соціальна відповідальність має першорядне значення</a:t>
            </a:r>
            <a:r>
              <a:rPr lang="uk-UA" dirty="0"/>
              <a:t>. Їх клієнти потребують медикаментів, яким можуть довіряти. Співробітники хочуть працювати в компанії, яка поводиться </a:t>
            </a:r>
            <a:r>
              <a:rPr lang="uk-UA" b="1" dirty="0" err="1">
                <a:solidFill>
                  <a:srgbClr val="19B641"/>
                </a:solidFill>
              </a:rPr>
              <a:t>відповідально</a:t>
            </a:r>
            <a:r>
              <a:rPr lang="uk-UA" b="1" dirty="0">
                <a:solidFill>
                  <a:srgbClr val="19B641"/>
                </a:solidFill>
              </a:rPr>
              <a:t>. </a:t>
            </a:r>
          </a:p>
          <a:p>
            <a:pPr algn="just"/>
            <a:endParaRPr lang="uk-UA" b="1" dirty="0">
              <a:solidFill>
                <a:srgbClr val="19B641"/>
              </a:solidFill>
            </a:endParaRPr>
          </a:p>
          <a:p>
            <a:r>
              <a:rPr lang="uk-UA" dirty="0"/>
              <a:t>Щоб бути каталізатором змін, вони фокусуються на ініціативах, які викликають резонанс і взаємодію між клієнтами і співробітниками. Тисячі людей приєдналися до них для збору коштів на слухові апарати для дітей, що мають проблеми зі слухом, під час акції </a:t>
            </a:r>
            <a:r>
              <a:rPr lang="uk-UA" b="1" dirty="0">
                <a:solidFill>
                  <a:srgbClr val="19B641"/>
                </a:solidFill>
              </a:rPr>
              <a:t>«Шоколад на добрі справи».</a:t>
            </a:r>
            <a:r>
              <a:rPr lang="uk-UA" dirty="0"/>
              <a:t> Завдяки нашій злагодженій роботі, діти з малозабезпечених сімей своєчасно отримали сучасні слухові апарати.</a:t>
            </a:r>
            <a:endParaRPr lang="ru-UA" dirty="0"/>
          </a:p>
        </p:txBody>
      </p:sp>
      <p:pic>
        <p:nvPicPr>
          <p:cNvPr id="8" name="Рисунок 7">
            <a:extLst>
              <a:ext uri="{FF2B5EF4-FFF2-40B4-BE49-F238E27FC236}">
                <a16:creationId xmlns:a16="http://schemas.microsoft.com/office/drawing/2014/main" xmlns="" id="{A680E217-815A-B0AE-A605-74753D624FA3}"/>
              </a:ext>
            </a:extLst>
          </p:cNvPr>
          <p:cNvPicPr>
            <a:picLocks noChangeAspect="1"/>
          </p:cNvPicPr>
          <p:nvPr/>
        </p:nvPicPr>
        <p:blipFill>
          <a:blip r:embed="rId2"/>
          <a:stretch>
            <a:fillRect/>
          </a:stretch>
        </p:blipFill>
        <p:spPr>
          <a:xfrm>
            <a:off x="7117469" y="1230475"/>
            <a:ext cx="4076700" cy="3314700"/>
          </a:xfrm>
          <a:prstGeom prst="rect">
            <a:avLst/>
          </a:prstGeom>
        </p:spPr>
      </p:pic>
    </p:spTree>
    <p:extLst>
      <p:ext uri="{BB962C8B-B14F-4D97-AF65-F5344CB8AC3E}">
        <p14:creationId xmlns:p14="http://schemas.microsoft.com/office/powerpoint/2010/main" val="150501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xmlns="" id="{41332D51-77DA-7279-3FDE-6DDA5CB17AA4}"/>
              </a:ext>
            </a:extLst>
          </p:cNvPr>
          <p:cNvPicPr>
            <a:picLocks noGrp="1" noChangeAspect="1"/>
          </p:cNvPicPr>
          <p:nvPr>
            <p:ph type="pic" sz="quarter" idx="51"/>
          </p:nvPr>
        </p:nvPicPr>
        <p:blipFill>
          <a:blip r:embed="rId2"/>
          <a:srcRect l="3674" r="3674"/>
          <a:stretch>
            <a:fillRect/>
          </a:stretch>
        </p:blipFill>
        <p:spPr/>
      </p:pic>
      <p:sp>
        <p:nvSpPr>
          <p:cNvPr id="6" name="Номер слайда 5">
            <a:extLst>
              <a:ext uri="{FF2B5EF4-FFF2-40B4-BE49-F238E27FC236}">
                <a16:creationId xmlns:a16="http://schemas.microsoft.com/office/drawing/2014/main" xmlns="" id="{6267AE01-484E-3B6D-5D6A-3CDBFBB2AD4C}"/>
              </a:ext>
            </a:extLst>
          </p:cNvPr>
          <p:cNvSpPr>
            <a:spLocks noGrp="1"/>
          </p:cNvSpPr>
          <p:nvPr>
            <p:ph type="sldNum" sz="quarter" idx="53"/>
          </p:nvPr>
        </p:nvSpPr>
        <p:spPr/>
        <p:txBody>
          <a:bodyPr/>
          <a:lstStyle/>
          <a:p>
            <a:fld id="{47FEACEE-25B4-4A2D-B147-27296E36371D}" type="slidenum">
              <a:rPr lang="en-US" altLang="zh-CN" smtClean="0"/>
              <a:pPr/>
              <a:t>7</a:t>
            </a:fld>
            <a:endParaRPr lang="en-US" altLang="zh-CN" dirty="0"/>
          </a:p>
        </p:txBody>
      </p:sp>
      <p:sp>
        <p:nvSpPr>
          <p:cNvPr id="11" name="TextBox 10">
            <a:extLst>
              <a:ext uri="{FF2B5EF4-FFF2-40B4-BE49-F238E27FC236}">
                <a16:creationId xmlns:a16="http://schemas.microsoft.com/office/drawing/2014/main" xmlns="" id="{DBB65A9B-C2E3-F4F9-E7EC-8405A66CC9E7}"/>
              </a:ext>
            </a:extLst>
          </p:cNvPr>
          <p:cNvSpPr txBox="1"/>
          <p:nvPr/>
        </p:nvSpPr>
        <p:spPr>
          <a:xfrm>
            <a:off x="230609" y="1613118"/>
            <a:ext cx="5237130" cy="1815882"/>
          </a:xfrm>
          <a:prstGeom prst="rect">
            <a:avLst/>
          </a:prstGeom>
          <a:noFill/>
        </p:spPr>
        <p:txBody>
          <a:bodyPr wrap="square">
            <a:spAutoFit/>
          </a:bodyPr>
          <a:lstStyle/>
          <a:p>
            <a:pPr algn="just"/>
            <a:r>
              <a:rPr lang="ru-RU" sz="2800" b="1" dirty="0" err="1">
                <a:solidFill>
                  <a:srgbClr val="19B641"/>
                </a:solidFill>
              </a:rPr>
              <a:t>Декілька</a:t>
            </a:r>
            <a:r>
              <a:rPr lang="ru-RU" sz="2800" b="1" dirty="0">
                <a:solidFill>
                  <a:srgbClr val="19B641"/>
                </a:solidFill>
              </a:rPr>
              <a:t> </a:t>
            </a:r>
            <a:r>
              <a:rPr lang="ru-RU" sz="2800" b="1" dirty="0" err="1">
                <a:solidFill>
                  <a:srgbClr val="19B641"/>
                </a:solidFill>
              </a:rPr>
              <a:t>відповідів</a:t>
            </a:r>
            <a:r>
              <a:rPr lang="ru-RU" sz="2800" b="1" dirty="0">
                <a:solidFill>
                  <a:srgbClr val="19B641"/>
                </a:solidFill>
              </a:rPr>
              <a:t> з </a:t>
            </a:r>
            <a:r>
              <a:rPr lang="ru-RU" sz="2800" b="1" dirty="0" err="1">
                <a:solidFill>
                  <a:srgbClr val="19B641"/>
                </a:solidFill>
              </a:rPr>
              <a:t>інтерв</a:t>
            </a:r>
            <a:r>
              <a:rPr lang="en-US" sz="2800" b="1" dirty="0">
                <a:solidFill>
                  <a:srgbClr val="19B641"/>
                </a:solidFill>
              </a:rPr>
              <a:t>’</a:t>
            </a:r>
            <a:r>
              <a:rPr lang="ru-RU" sz="2800" b="1" dirty="0">
                <a:solidFill>
                  <a:srgbClr val="19B641"/>
                </a:solidFill>
              </a:rPr>
              <a:t>ю </a:t>
            </a:r>
            <a:r>
              <a:rPr lang="ru-RU" sz="2800" b="1" dirty="0" err="1">
                <a:solidFill>
                  <a:srgbClr val="19B641"/>
                </a:solidFill>
              </a:rPr>
              <a:t>операційного</a:t>
            </a:r>
            <a:r>
              <a:rPr lang="ru-RU" sz="2800" b="1" dirty="0">
                <a:solidFill>
                  <a:srgbClr val="19B641"/>
                </a:solidFill>
              </a:rPr>
              <a:t> директора </a:t>
            </a:r>
            <a:r>
              <a:rPr lang="ru-RU" sz="2800" b="1" dirty="0" err="1">
                <a:solidFill>
                  <a:srgbClr val="19B641"/>
                </a:solidFill>
              </a:rPr>
              <a:t>мережі</a:t>
            </a:r>
            <a:r>
              <a:rPr lang="ru-RU" sz="2800" b="1" dirty="0">
                <a:solidFill>
                  <a:srgbClr val="19B641"/>
                </a:solidFill>
              </a:rPr>
              <a:t> «Аптека доброго дня» </a:t>
            </a:r>
            <a:r>
              <a:rPr lang="ru-RU" sz="2800" b="1" dirty="0" err="1">
                <a:solidFill>
                  <a:srgbClr val="19B641"/>
                </a:solidFill>
              </a:rPr>
              <a:t>Костянтин</a:t>
            </a:r>
            <a:r>
              <a:rPr lang="ru-RU" sz="2800" b="1" dirty="0">
                <a:solidFill>
                  <a:srgbClr val="19B641"/>
                </a:solidFill>
              </a:rPr>
              <a:t> ХОЛЯВЧУК.</a:t>
            </a:r>
            <a:endParaRPr lang="ru-UA" sz="2800" b="1" dirty="0">
              <a:solidFill>
                <a:srgbClr val="19B641"/>
              </a:solidFill>
            </a:endParaRPr>
          </a:p>
        </p:txBody>
      </p:sp>
    </p:spTree>
    <p:extLst>
      <p:ext uri="{BB962C8B-B14F-4D97-AF65-F5344CB8AC3E}">
        <p14:creationId xmlns:p14="http://schemas.microsoft.com/office/powerpoint/2010/main" val="1420197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xmlns="" id="{39964919-7A17-5F17-630C-0FCD6720586F}"/>
              </a:ext>
            </a:extLst>
          </p:cNvPr>
          <p:cNvSpPr>
            <a:spLocks noGrp="1"/>
          </p:cNvSpPr>
          <p:nvPr>
            <p:ph type="sldNum" sz="quarter" idx="29"/>
          </p:nvPr>
        </p:nvSpPr>
        <p:spPr/>
        <p:txBody>
          <a:bodyPr/>
          <a:lstStyle/>
          <a:p>
            <a:fld id="{47FEACEE-25B4-4A2D-B147-27296E36371D}" type="slidenum">
              <a:rPr lang="en-US" altLang="zh-CN" smtClean="0"/>
              <a:pPr/>
              <a:t>8</a:t>
            </a:fld>
            <a:endParaRPr lang="en-US" altLang="zh-CN" dirty="0"/>
          </a:p>
        </p:txBody>
      </p:sp>
      <p:sp>
        <p:nvSpPr>
          <p:cNvPr id="7" name="TextBox 6">
            <a:extLst>
              <a:ext uri="{FF2B5EF4-FFF2-40B4-BE49-F238E27FC236}">
                <a16:creationId xmlns:a16="http://schemas.microsoft.com/office/drawing/2014/main" xmlns="" id="{F6284FB3-0C33-2033-F5EC-C734C310C75F}"/>
              </a:ext>
            </a:extLst>
          </p:cNvPr>
          <p:cNvSpPr txBox="1"/>
          <p:nvPr/>
        </p:nvSpPr>
        <p:spPr>
          <a:xfrm>
            <a:off x="2740868" y="494723"/>
            <a:ext cx="6097554" cy="923330"/>
          </a:xfrm>
          <a:prstGeom prst="rect">
            <a:avLst/>
          </a:prstGeom>
          <a:noFill/>
        </p:spPr>
        <p:txBody>
          <a:bodyPr wrap="square">
            <a:spAutoFit/>
          </a:bodyPr>
          <a:lstStyle/>
          <a:p>
            <a:pPr algn="just"/>
            <a:r>
              <a:rPr lang="ru-RU" b="1" dirty="0" err="1">
                <a:solidFill>
                  <a:srgbClr val="19B641"/>
                </a:solidFill>
              </a:rPr>
              <a:t>Сьогодні</a:t>
            </a:r>
            <a:r>
              <a:rPr lang="ru-RU" b="1" dirty="0">
                <a:solidFill>
                  <a:srgbClr val="19B641"/>
                </a:solidFill>
              </a:rPr>
              <a:t> «Аптеку доброго дня» </a:t>
            </a:r>
            <a:r>
              <a:rPr lang="ru-RU" b="1" dirty="0" err="1">
                <a:solidFill>
                  <a:srgbClr val="19B641"/>
                </a:solidFill>
              </a:rPr>
              <a:t>знають</a:t>
            </a:r>
            <a:r>
              <a:rPr lang="ru-RU" b="1" dirty="0">
                <a:solidFill>
                  <a:srgbClr val="19B641"/>
                </a:solidFill>
              </a:rPr>
              <a:t> </a:t>
            </a:r>
            <a:r>
              <a:rPr lang="ru-RU" b="1" dirty="0" err="1">
                <a:solidFill>
                  <a:srgbClr val="19B641"/>
                </a:solidFill>
              </a:rPr>
              <a:t>усі</a:t>
            </a:r>
            <a:r>
              <a:rPr lang="ru-RU" b="1" dirty="0">
                <a:solidFill>
                  <a:srgbClr val="19B641"/>
                </a:solidFill>
              </a:rPr>
              <a:t>. Як </a:t>
            </a:r>
            <a:r>
              <a:rPr lang="ru-RU" b="1" dirty="0" err="1">
                <a:solidFill>
                  <a:srgbClr val="19B641"/>
                </a:solidFill>
              </a:rPr>
              <a:t>вдалося</a:t>
            </a:r>
            <a:r>
              <a:rPr lang="ru-RU" b="1" dirty="0">
                <a:solidFill>
                  <a:srgbClr val="19B641"/>
                </a:solidFill>
              </a:rPr>
              <a:t> набути </a:t>
            </a:r>
            <a:r>
              <a:rPr lang="ru-RU" b="1" dirty="0" err="1">
                <a:solidFill>
                  <a:srgbClr val="19B641"/>
                </a:solidFill>
              </a:rPr>
              <a:t>такої</a:t>
            </a:r>
            <a:r>
              <a:rPr lang="ru-RU" b="1" dirty="0">
                <a:solidFill>
                  <a:srgbClr val="19B641"/>
                </a:solidFill>
              </a:rPr>
              <a:t> </a:t>
            </a:r>
            <a:r>
              <a:rPr lang="ru-RU" b="1" dirty="0" err="1">
                <a:solidFill>
                  <a:srgbClr val="19B641"/>
                </a:solidFill>
              </a:rPr>
              <a:t>популярності</a:t>
            </a:r>
            <a:r>
              <a:rPr lang="ru-RU" b="1" dirty="0">
                <a:solidFill>
                  <a:srgbClr val="19B641"/>
                </a:solidFill>
              </a:rPr>
              <a:t> й </a:t>
            </a:r>
            <a:r>
              <a:rPr lang="ru-RU" b="1" dirty="0" err="1">
                <a:solidFill>
                  <a:srgbClr val="19B641"/>
                </a:solidFill>
              </a:rPr>
              <a:t>чи</a:t>
            </a:r>
            <a:r>
              <a:rPr lang="ru-RU" b="1" dirty="0">
                <a:solidFill>
                  <a:srgbClr val="19B641"/>
                </a:solidFill>
              </a:rPr>
              <a:t> </a:t>
            </a:r>
            <a:r>
              <a:rPr lang="ru-RU" b="1" dirty="0" err="1">
                <a:solidFill>
                  <a:srgbClr val="19B641"/>
                </a:solidFill>
              </a:rPr>
              <a:t>прогнозували</a:t>
            </a:r>
            <a:r>
              <a:rPr lang="ru-RU" b="1" dirty="0">
                <a:solidFill>
                  <a:srgbClr val="19B641"/>
                </a:solidFill>
              </a:rPr>
              <a:t> </a:t>
            </a:r>
            <a:r>
              <a:rPr lang="ru-RU" b="1" dirty="0" err="1">
                <a:solidFill>
                  <a:srgbClr val="19B641"/>
                </a:solidFill>
              </a:rPr>
              <a:t>такий</a:t>
            </a:r>
            <a:r>
              <a:rPr lang="ru-RU" b="1" dirty="0">
                <a:solidFill>
                  <a:srgbClr val="19B641"/>
                </a:solidFill>
              </a:rPr>
              <a:t> </a:t>
            </a:r>
            <a:r>
              <a:rPr lang="ru-RU" b="1" dirty="0" err="1">
                <a:solidFill>
                  <a:srgbClr val="19B641"/>
                </a:solidFill>
              </a:rPr>
              <a:t>успіх</a:t>
            </a:r>
            <a:r>
              <a:rPr lang="ru-RU" b="1" dirty="0">
                <a:solidFill>
                  <a:srgbClr val="19B641"/>
                </a:solidFill>
              </a:rPr>
              <a:t> на момент </a:t>
            </a:r>
            <a:r>
              <a:rPr lang="ru-RU" b="1" dirty="0" err="1">
                <a:solidFill>
                  <a:srgbClr val="19B641"/>
                </a:solidFill>
              </a:rPr>
              <a:t>створення</a:t>
            </a:r>
            <a:r>
              <a:rPr lang="ru-RU" b="1" dirty="0">
                <a:solidFill>
                  <a:srgbClr val="19B641"/>
                </a:solidFill>
              </a:rPr>
              <a:t> </a:t>
            </a:r>
            <a:r>
              <a:rPr lang="ru-RU" b="1" dirty="0" err="1">
                <a:solidFill>
                  <a:srgbClr val="19B641"/>
                </a:solidFill>
              </a:rPr>
              <a:t>компанії</a:t>
            </a:r>
            <a:r>
              <a:rPr lang="ru-RU" b="1" dirty="0">
                <a:solidFill>
                  <a:srgbClr val="19B641"/>
                </a:solidFill>
              </a:rPr>
              <a:t>?</a:t>
            </a:r>
            <a:endParaRPr lang="ru-UA" b="1" dirty="0">
              <a:solidFill>
                <a:srgbClr val="19B641"/>
              </a:solidFill>
            </a:endParaRPr>
          </a:p>
        </p:txBody>
      </p:sp>
      <p:sp>
        <p:nvSpPr>
          <p:cNvPr id="9" name="TextBox 8">
            <a:extLst>
              <a:ext uri="{FF2B5EF4-FFF2-40B4-BE49-F238E27FC236}">
                <a16:creationId xmlns:a16="http://schemas.microsoft.com/office/drawing/2014/main" xmlns="" id="{F145EB1F-578A-34D7-9F2C-3DA8BD095BFE}"/>
              </a:ext>
            </a:extLst>
          </p:cNvPr>
          <p:cNvSpPr txBox="1"/>
          <p:nvPr/>
        </p:nvSpPr>
        <p:spPr>
          <a:xfrm>
            <a:off x="2740868" y="1693605"/>
            <a:ext cx="6097554" cy="4524315"/>
          </a:xfrm>
          <a:prstGeom prst="rect">
            <a:avLst/>
          </a:prstGeom>
          <a:noFill/>
        </p:spPr>
        <p:txBody>
          <a:bodyPr wrap="square">
            <a:spAutoFit/>
          </a:bodyPr>
          <a:lstStyle/>
          <a:p>
            <a:pPr algn="just"/>
            <a:r>
              <a:rPr lang="uk-UA" dirty="0"/>
              <a:t>— Безперечно, такою і була мета. Національна мережа «Аптека доброго дня» розпочала свою роботу у 2006 році, 28 серпня були відкриті перші торгові точки у Києві, а надалі й по всій території України. Тож нещодавно ми відзначили 16-річчя компанії.</a:t>
            </a:r>
          </a:p>
          <a:p>
            <a:pPr algn="just"/>
            <a:endParaRPr lang="uk-UA" dirty="0"/>
          </a:p>
          <a:p>
            <a:r>
              <a:rPr lang="uk-UA" dirty="0"/>
              <a:t>Зараз мережа налічує понад 600 аптек по всій території України. З них 270 — у Києві та Київській області, 150 — на заході та в центрі України, 270 — на сході та півдні. У них працює понад 3 000 працівників.</a:t>
            </a:r>
          </a:p>
          <a:p>
            <a:endParaRPr lang="uk-UA" dirty="0"/>
          </a:p>
          <a:p>
            <a:r>
              <a:rPr lang="uk-UA" dirty="0"/>
              <a:t>Однак ми й надалі впевнено розвиваємося, розширюємо географію своєї присутності на теренах України. До того спонукає і стимулює довіра наших покупців. Виправдати її допомагає скрупульозна робота провізорів та фармацевтів, а також сучасне уявлення про аптечний сервіс.</a:t>
            </a:r>
            <a:endParaRPr lang="ru-UA" dirty="0"/>
          </a:p>
        </p:txBody>
      </p:sp>
    </p:spTree>
    <p:extLst>
      <p:ext uri="{BB962C8B-B14F-4D97-AF65-F5344CB8AC3E}">
        <p14:creationId xmlns:p14="http://schemas.microsoft.com/office/powerpoint/2010/main" val="517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xmlns="" id="{39964919-7A17-5F17-630C-0FCD6720586F}"/>
              </a:ext>
            </a:extLst>
          </p:cNvPr>
          <p:cNvSpPr>
            <a:spLocks noGrp="1"/>
          </p:cNvSpPr>
          <p:nvPr>
            <p:ph type="sldNum" sz="quarter" idx="29"/>
          </p:nvPr>
        </p:nvSpPr>
        <p:spPr/>
        <p:txBody>
          <a:bodyPr/>
          <a:lstStyle/>
          <a:p>
            <a:fld id="{47FEACEE-25B4-4A2D-B147-27296E36371D}" type="slidenum">
              <a:rPr lang="en-US" altLang="zh-CN" smtClean="0"/>
              <a:pPr/>
              <a:t>9</a:t>
            </a:fld>
            <a:endParaRPr lang="en-US" altLang="zh-CN" dirty="0"/>
          </a:p>
        </p:txBody>
      </p:sp>
      <p:sp>
        <p:nvSpPr>
          <p:cNvPr id="3" name="TextBox 2">
            <a:extLst>
              <a:ext uri="{FF2B5EF4-FFF2-40B4-BE49-F238E27FC236}">
                <a16:creationId xmlns:a16="http://schemas.microsoft.com/office/drawing/2014/main" xmlns="" id="{A807C31C-897E-78C4-D4B8-A7EEEF99A92E}"/>
              </a:ext>
            </a:extLst>
          </p:cNvPr>
          <p:cNvSpPr txBox="1"/>
          <p:nvPr/>
        </p:nvSpPr>
        <p:spPr>
          <a:xfrm>
            <a:off x="3047223" y="455942"/>
            <a:ext cx="6097554" cy="646331"/>
          </a:xfrm>
          <a:prstGeom prst="rect">
            <a:avLst/>
          </a:prstGeom>
          <a:noFill/>
        </p:spPr>
        <p:txBody>
          <a:bodyPr wrap="square">
            <a:spAutoFit/>
          </a:bodyPr>
          <a:lstStyle/>
          <a:p>
            <a:pPr algn="just"/>
            <a:r>
              <a:rPr lang="ru-RU" b="1" dirty="0" err="1">
                <a:solidFill>
                  <a:srgbClr val="19B641"/>
                </a:solidFill>
              </a:rPr>
              <a:t>Кожна</a:t>
            </a:r>
            <a:r>
              <a:rPr lang="ru-RU" b="1" dirty="0">
                <a:solidFill>
                  <a:srgbClr val="19B641"/>
                </a:solidFill>
              </a:rPr>
              <a:t> </a:t>
            </a:r>
            <a:r>
              <a:rPr lang="ru-RU" b="1" dirty="0" err="1">
                <a:solidFill>
                  <a:srgbClr val="19B641"/>
                </a:solidFill>
              </a:rPr>
              <a:t>відома</a:t>
            </a:r>
            <a:r>
              <a:rPr lang="ru-RU" b="1" dirty="0">
                <a:solidFill>
                  <a:srgbClr val="19B641"/>
                </a:solidFill>
              </a:rPr>
              <a:t> </a:t>
            </a:r>
            <a:r>
              <a:rPr lang="ru-RU" b="1" dirty="0" err="1">
                <a:solidFill>
                  <a:srgbClr val="19B641"/>
                </a:solidFill>
              </a:rPr>
              <a:t>компанія</a:t>
            </a:r>
            <a:r>
              <a:rPr lang="ru-RU" b="1" dirty="0">
                <a:solidFill>
                  <a:srgbClr val="19B641"/>
                </a:solidFill>
              </a:rPr>
              <a:t> стала такою, </a:t>
            </a:r>
            <a:r>
              <a:rPr lang="ru-RU" b="1" dirty="0" err="1">
                <a:solidFill>
                  <a:srgbClr val="19B641"/>
                </a:solidFill>
              </a:rPr>
              <a:t>бо</a:t>
            </a:r>
            <a:r>
              <a:rPr lang="ru-RU" b="1" dirty="0">
                <a:solidFill>
                  <a:srgbClr val="19B641"/>
                </a:solidFill>
              </a:rPr>
              <a:t> </a:t>
            </a:r>
            <a:r>
              <a:rPr lang="ru-RU" b="1" dirty="0" err="1">
                <a:solidFill>
                  <a:srgbClr val="19B641"/>
                </a:solidFill>
              </a:rPr>
              <a:t>чимось</a:t>
            </a:r>
            <a:r>
              <a:rPr lang="ru-RU" b="1" dirty="0">
                <a:solidFill>
                  <a:srgbClr val="19B641"/>
                </a:solidFill>
              </a:rPr>
              <a:t> </a:t>
            </a:r>
            <a:r>
              <a:rPr lang="ru-RU" b="1" dirty="0" err="1">
                <a:solidFill>
                  <a:srgbClr val="19B641"/>
                </a:solidFill>
              </a:rPr>
              <a:t>вирізнялася</a:t>
            </a:r>
            <a:r>
              <a:rPr lang="ru-RU" b="1" dirty="0">
                <a:solidFill>
                  <a:srgbClr val="19B641"/>
                </a:solidFill>
              </a:rPr>
              <a:t> </a:t>
            </a:r>
            <a:r>
              <a:rPr lang="ru-RU" b="1" dirty="0" err="1">
                <a:solidFill>
                  <a:srgbClr val="19B641"/>
                </a:solidFill>
              </a:rPr>
              <a:t>від</a:t>
            </a:r>
            <a:r>
              <a:rPr lang="ru-RU" b="1" dirty="0">
                <a:solidFill>
                  <a:srgbClr val="19B641"/>
                </a:solidFill>
              </a:rPr>
              <a:t> </a:t>
            </a:r>
            <a:r>
              <a:rPr lang="ru-RU" b="1" dirty="0" err="1">
                <a:solidFill>
                  <a:srgbClr val="19B641"/>
                </a:solidFill>
              </a:rPr>
              <a:t>інших</a:t>
            </a:r>
            <a:r>
              <a:rPr lang="ru-RU" b="1" dirty="0">
                <a:solidFill>
                  <a:srgbClr val="19B641"/>
                </a:solidFill>
              </a:rPr>
              <a:t>. У </a:t>
            </a:r>
            <a:r>
              <a:rPr lang="ru-RU" b="1" dirty="0" err="1">
                <a:solidFill>
                  <a:srgbClr val="19B641"/>
                </a:solidFill>
              </a:rPr>
              <a:t>чому</a:t>
            </a:r>
            <a:r>
              <a:rPr lang="ru-RU" b="1" dirty="0">
                <a:solidFill>
                  <a:srgbClr val="19B641"/>
                </a:solidFill>
              </a:rPr>
              <a:t> «</a:t>
            </a:r>
            <a:r>
              <a:rPr lang="ru-RU" b="1" dirty="0" err="1">
                <a:solidFill>
                  <a:srgbClr val="19B641"/>
                </a:solidFill>
              </a:rPr>
              <a:t>родзинка</a:t>
            </a:r>
            <a:r>
              <a:rPr lang="ru-RU" b="1" dirty="0">
                <a:solidFill>
                  <a:srgbClr val="19B641"/>
                </a:solidFill>
              </a:rPr>
              <a:t>» </a:t>
            </a:r>
            <a:r>
              <a:rPr lang="ru-RU" b="1" dirty="0" err="1">
                <a:solidFill>
                  <a:srgbClr val="19B641"/>
                </a:solidFill>
              </a:rPr>
              <a:t>вашої</a:t>
            </a:r>
            <a:r>
              <a:rPr lang="ru-RU" b="1" dirty="0">
                <a:solidFill>
                  <a:srgbClr val="19B641"/>
                </a:solidFill>
              </a:rPr>
              <a:t> </a:t>
            </a:r>
            <a:r>
              <a:rPr lang="ru-RU" b="1" dirty="0" err="1">
                <a:solidFill>
                  <a:srgbClr val="19B641"/>
                </a:solidFill>
              </a:rPr>
              <a:t>мережі</a:t>
            </a:r>
            <a:r>
              <a:rPr lang="ru-RU" b="1" dirty="0">
                <a:solidFill>
                  <a:srgbClr val="19B641"/>
                </a:solidFill>
              </a:rPr>
              <a:t>?</a:t>
            </a:r>
            <a:endParaRPr lang="ru-UA" b="1" dirty="0">
              <a:solidFill>
                <a:srgbClr val="19B641"/>
              </a:solidFill>
            </a:endParaRPr>
          </a:p>
        </p:txBody>
      </p:sp>
      <p:sp>
        <p:nvSpPr>
          <p:cNvPr id="6" name="TextBox 5">
            <a:extLst>
              <a:ext uri="{FF2B5EF4-FFF2-40B4-BE49-F238E27FC236}">
                <a16:creationId xmlns:a16="http://schemas.microsoft.com/office/drawing/2014/main" xmlns="" id="{CA283F19-D51E-5712-F22B-E2E4A0C05CD5}"/>
              </a:ext>
            </a:extLst>
          </p:cNvPr>
          <p:cNvSpPr txBox="1"/>
          <p:nvPr/>
        </p:nvSpPr>
        <p:spPr>
          <a:xfrm>
            <a:off x="2668555" y="1227733"/>
            <a:ext cx="7123533" cy="5355312"/>
          </a:xfrm>
          <a:prstGeom prst="rect">
            <a:avLst/>
          </a:prstGeom>
          <a:noFill/>
        </p:spPr>
        <p:txBody>
          <a:bodyPr wrap="square">
            <a:spAutoFit/>
          </a:bodyPr>
          <a:lstStyle/>
          <a:p>
            <a:pPr algn="just"/>
            <a:r>
              <a:rPr lang="en-US" dirty="0"/>
              <a:t>— </a:t>
            </a:r>
            <a:r>
              <a:rPr lang="uk-UA" dirty="0"/>
              <a:t>Із самого початку наша політика розвитку базується на стратегії нововведень. Ми першими спробували реалізувати на </a:t>
            </a:r>
            <a:r>
              <a:rPr lang="uk-UA" dirty="0" err="1"/>
              <a:t>фармринку</a:t>
            </a:r>
            <a:r>
              <a:rPr lang="uk-UA" dirty="0"/>
              <a:t> аптеки у форматі </a:t>
            </a:r>
            <a:r>
              <a:rPr lang="en-US" dirty="0" err="1"/>
              <a:t>drogerie</a:t>
            </a:r>
            <a:r>
              <a:rPr lang="en-US" dirty="0"/>
              <a:t> (</a:t>
            </a:r>
            <a:r>
              <a:rPr lang="uk-UA" dirty="0"/>
              <a:t>аптечний супермаркет), а не в їхньому традиційному вигляді. Одні з перших запускали онлайн продажі й мобільний додаток, впроваджували програму лояльності. Постійно намагаємося покращувати якість сервісів та консультацій, які ми пропонуємо нашим </a:t>
            </a:r>
            <a:r>
              <a:rPr lang="uk-UA" dirty="0" err="1"/>
              <a:t>клієнтам,а</a:t>
            </a:r>
            <a:r>
              <a:rPr lang="uk-UA" dirty="0"/>
              <a:t> також працювати з нестандартними </a:t>
            </a:r>
            <a:r>
              <a:rPr lang="uk-UA" dirty="0" err="1"/>
              <a:t>трейд</a:t>
            </a:r>
            <a:r>
              <a:rPr lang="uk-UA" dirty="0"/>
              <a:t>-маркетинговими </a:t>
            </a:r>
            <a:r>
              <a:rPr lang="uk-UA" dirty="0" err="1"/>
              <a:t>активностями</a:t>
            </a:r>
            <a:r>
              <a:rPr lang="uk-UA" dirty="0"/>
              <a:t>. Це й вирізняє «Аптеку доброго дня» з-поміж інших.</a:t>
            </a:r>
          </a:p>
          <a:p>
            <a:endParaRPr lang="uk-UA" dirty="0"/>
          </a:p>
          <a:p>
            <a:r>
              <a:rPr lang="uk-UA" dirty="0"/>
              <a:t>Ми вибудовували свою взаємодію з клієнтами на тому, щоб задовольняти якнайширший спектр їхніх потреб, тобто не лише в ліках та медикаментах. Як результат — «Аптека доброго дня» стала мережею №1 в Україні з продажу лікувальної косметики.</a:t>
            </a:r>
          </a:p>
          <a:p>
            <a:endParaRPr lang="uk-UA" dirty="0"/>
          </a:p>
          <a:p>
            <a:r>
              <a:rPr lang="uk-UA" dirty="0"/>
              <a:t>Цей тренд пробують підхопити й наші конкуренти, але ми намагаємося підтримувати нашу першість у цій сфері: постійно імпортуємо новинки і пропонуємо нашим споживачам ексклюзивні європейські бренди для догляду за волоссям та шкірою.</a:t>
            </a:r>
            <a:endParaRPr lang="ru-UA" dirty="0"/>
          </a:p>
        </p:txBody>
      </p:sp>
    </p:spTree>
    <p:extLst>
      <p:ext uri="{BB962C8B-B14F-4D97-AF65-F5344CB8AC3E}">
        <p14:creationId xmlns:p14="http://schemas.microsoft.com/office/powerpoint/2010/main" val="514077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xmlns="" id="{83A16F59-C9D4-F4DC-C10C-06BE80FC87FE}"/>
              </a:ext>
            </a:extLst>
          </p:cNvPr>
          <p:cNvSpPr>
            <a:spLocks noGrp="1"/>
          </p:cNvSpPr>
          <p:nvPr>
            <p:ph type="sldNum" sz="quarter" idx="29"/>
          </p:nvPr>
        </p:nvSpPr>
        <p:spPr/>
        <p:txBody>
          <a:bodyPr/>
          <a:lstStyle/>
          <a:p>
            <a:fld id="{47FEACEE-25B4-4A2D-B147-27296E36371D}" type="slidenum">
              <a:rPr lang="en-US" altLang="zh-CN" smtClean="0"/>
              <a:pPr/>
              <a:t>10</a:t>
            </a:fld>
            <a:endParaRPr lang="en-US" altLang="zh-CN" dirty="0"/>
          </a:p>
        </p:txBody>
      </p:sp>
      <p:sp>
        <p:nvSpPr>
          <p:cNvPr id="7" name="TextBox 6">
            <a:extLst>
              <a:ext uri="{FF2B5EF4-FFF2-40B4-BE49-F238E27FC236}">
                <a16:creationId xmlns:a16="http://schemas.microsoft.com/office/drawing/2014/main" xmlns="" id="{A43BD948-0BD8-3DAA-CA26-1576F19F8BED}"/>
              </a:ext>
            </a:extLst>
          </p:cNvPr>
          <p:cNvSpPr txBox="1"/>
          <p:nvPr/>
        </p:nvSpPr>
        <p:spPr>
          <a:xfrm>
            <a:off x="2843505" y="205474"/>
            <a:ext cx="6097554" cy="923330"/>
          </a:xfrm>
          <a:prstGeom prst="rect">
            <a:avLst/>
          </a:prstGeom>
          <a:noFill/>
        </p:spPr>
        <p:txBody>
          <a:bodyPr wrap="square">
            <a:spAutoFit/>
          </a:bodyPr>
          <a:lstStyle/>
          <a:p>
            <a:pPr algn="just"/>
            <a:r>
              <a:rPr lang="ru-RU" b="1" dirty="0">
                <a:solidFill>
                  <a:srgbClr val="19B641"/>
                </a:solidFill>
              </a:rPr>
              <a:t>«Аптека доброго дня» </a:t>
            </a:r>
            <a:r>
              <a:rPr lang="ru-RU" b="1" dirty="0" err="1">
                <a:solidFill>
                  <a:srgbClr val="19B641"/>
                </a:solidFill>
              </a:rPr>
              <a:t>здійснила</a:t>
            </a:r>
            <a:r>
              <a:rPr lang="ru-RU" b="1" dirty="0">
                <a:solidFill>
                  <a:srgbClr val="19B641"/>
                </a:solidFill>
              </a:rPr>
              <a:t> перше </a:t>
            </a:r>
            <a:r>
              <a:rPr lang="ru-RU" b="1" dirty="0" err="1">
                <a:solidFill>
                  <a:srgbClr val="19B641"/>
                </a:solidFill>
              </a:rPr>
              <a:t>погашення</a:t>
            </a:r>
            <a:r>
              <a:rPr lang="ru-RU" b="1" dirty="0">
                <a:solidFill>
                  <a:srgbClr val="19B641"/>
                </a:solidFill>
              </a:rPr>
              <a:t> </a:t>
            </a:r>
            <a:r>
              <a:rPr lang="ru-RU" b="1" dirty="0" err="1">
                <a:solidFill>
                  <a:srgbClr val="19B641"/>
                </a:solidFill>
              </a:rPr>
              <a:t>електронного</a:t>
            </a:r>
            <a:r>
              <a:rPr lang="ru-RU" b="1" dirty="0">
                <a:solidFill>
                  <a:srgbClr val="19B641"/>
                </a:solidFill>
              </a:rPr>
              <a:t> рецепта на </a:t>
            </a:r>
            <a:r>
              <a:rPr lang="ru-RU" b="1" dirty="0" err="1">
                <a:solidFill>
                  <a:srgbClr val="19B641"/>
                </a:solidFill>
              </a:rPr>
              <a:t>антибіотик</a:t>
            </a:r>
            <a:r>
              <a:rPr lang="ru-RU" b="1" dirty="0">
                <a:solidFill>
                  <a:srgbClr val="19B641"/>
                </a:solidFill>
              </a:rPr>
              <a:t> в </a:t>
            </a:r>
            <a:r>
              <a:rPr lang="ru-RU" b="1" dirty="0" err="1">
                <a:solidFill>
                  <a:srgbClr val="19B641"/>
                </a:solidFill>
              </a:rPr>
              <a:t>Україні</a:t>
            </a:r>
            <a:r>
              <a:rPr lang="ru-RU" b="1" dirty="0">
                <a:solidFill>
                  <a:srgbClr val="19B641"/>
                </a:solidFill>
              </a:rPr>
              <a:t>. І </a:t>
            </a:r>
            <a:r>
              <a:rPr lang="ru-RU" b="1" dirty="0" err="1">
                <a:solidFill>
                  <a:srgbClr val="19B641"/>
                </a:solidFill>
              </a:rPr>
              <a:t>це</a:t>
            </a:r>
            <a:r>
              <a:rPr lang="ru-RU" b="1" dirty="0">
                <a:solidFill>
                  <a:srgbClr val="19B641"/>
                </a:solidFill>
              </a:rPr>
              <a:t> не </a:t>
            </a:r>
            <a:r>
              <a:rPr lang="ru-RU" b="1" dirty="0" err="1">
                <a:solidFill>
                  <a:srgbClr val="19B641"/>
                </a:solidFill>
              </a:rPr>
              <a:t>випадковість</a:t>
            </a:r>
            <a:r>
              <a:rPr lang="ru-RU" b="1" dirty="0">
                <a:solidFill>
                  <a:srgbClr val="19B641"/>
                </a:solidFill>
              </a:rPr>
              <a:t>.</a:t>
            </a:r>
            <a:endParaRPr lang="ru-UA" b="1" dirty="0">
              <a:solidFill>
                <a:srgbClr val="19B641"/>
              </a:solidFill>
            </a:endParaRPr>
          </a:p>
        </p:txBody>
      </p:sp>
      <p:sp>
        <p:nvSpPr>
          <p:cNvPr id="9" name="TextBox 8">
            <a:extLst>
              <a:ext uri="{FF2B5EF4-FFF2-40B4-BE49-F238E27FC236}">
                <a16:creationId xmlns:a16="http://schemas.microsoft.com/office/drawing/2014/main" xmlns="" id="{275C0A12-0C0B-D609-A4E1-43EFFB21678E}"/>
              </a:ext>
            </a:extLst>
          </p:cNvPr>
          <p:cNvSpPr txBox="1"/>
          <p:nvPr/>
        </p:nvSpPr>
        <p:spPr>
          <a:xfrm>
            <a:off x="2936811" y="1265100"/>
            <a:ext cx="6097554" cy="3693319"/>
          </a:xfrm>
          <a:prstGeom prst="rect">
            <a:avLst/>
          </a:prstGeom>
          <a:noFill/>
        </p:spPr>
        <p:txBody>
          <a:bodyPr wrap="square">
            <a:spAutoFit/>
          </a:bodyPr>
          <a:lstStyle/>
          <a:p>
            <a:pPr algn="just"/>
            <a:r>
              <a:rPr lang="uk-UA" dirty="0"/>
              <a:t>— Так. Ми з </a:t>
            </a:r>
            <a:r>
              <a:rPr lang="en-US" dirty="0"/>
              <a:t>HELSI </a:t>
            </a:r>
            <a:r>
              <a:rPr lang="uk-UA" dirty="0"/>
              <a:t>проводили кропітку підготовчу роботу, щоб стартувати у чітко визначені терміни, технічно налаштовували систему під нові можливості та потенційні виклики. На разі всі аптеки мережі підключені до ЕСОЗ і відпускають ліки за е-рецептами. Ми маємо свій внутрішній сервіс, тож якщо в певній аптеці виникають якісь технічні труднощі з погашенням рецепта, фармацевт може звернутися на нашу гарячу лінію, де підкажуть, як швидко вирішити цю проблему. Також налагоджена чітка комунікація з МІС. Наступний етап – відпуск за е-рецептами наркотичних (психотропних) засобів, буде простішим, бо ми вже маємо досвід з відпуску антибіотиків.</a:t>
            </a:r>
            <a:endParaRPr lang="ru-UA" dirty="0"/>
          </a:p>
        </p:txBody>
      </p:sp>
    </p:spTree>
    <p:extLst>
      <p:ext uri="{BB962C8B-B14F-4D97-AF65-F5344CB8AC3E}">
        <p14:creationId xmlns:p14="http://schemas.microsoft.com/office/powerpoint/2010/main" val="2271860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xmlns="" id="{39964919-7A17-5F17-630C-0FCD6720586F}"/>
              </a:ext>
            </a:extLst>
          </p:cNvPr>
          <p:cNvSpPr>
            <a:spLocks noGrp="1"/>
          </p:cNvSpPr>
          <p:nvPr>
            <p:ph type="sldNum" sz="quarter" idx="29"/>
          </p:nvPr>
        </p:nvSpPr>
        <p:spPr/>
        <p:txBody>
          <a:bodyPr/>
          <a:lstStyle/>
          <a:p>
            <a:fld id="{47FEACEE-25B4-4A2D-B147-27296E36371D}" type="slidenum">
              <a:rPr lang="en-US" altLang="zh-CN" smtClean="0"/>
              <a:pPr/>
              <a:t>11</a:t>
            </a:fld>
            <a:endParaRPr lang="en-US" altLang="zh-CN" dirty="0"/>
          </a:p>
        </p:txBody>
      </p:sp>
      <p:sp>
        <p:nvSpPr>
          <p:cNvPr id="4" name="TextBox 3">
            <a:extLst>
              <a:ext uri="{FF2B5EF4-FFF2-40B4-BE49-F238E27FC236}">
                <a16:creationId xmlns:a16="http://schemas.microsoft.com/office/drawing/2014/main" xmlns="" id="{F0131B27-F369-24E8-C01B-9B8BB7FB4E1E}"/>
              </a:ext>
            </a:extLst>
          </p:cNvPr>
          <p:cNvSpPr txBox="1"/>
          <p:nvPr/>
        </p:nvSpPr>
        <p:spPr>
          <a:xfrm>
            <a:off x="3047223" y="278660"/>
            <a:ext cx="6097554" cy="646331"/>
          </a:xfrm>
          <a:prstGeom prst="rect">
            <a:avLst/>
          </a:prstGeom>
          <a:noFill/>
        </p:spPr>
        <p:txBody>
          <a:bodyPr wrap="square">
            <a:spAutoFit/>
          </a:bodyPr>
          <a:lstStyle/>
          <a:p>
            <a:pPr algn="just"/>
            <a:r>
              <a:rPr lang="ru-RU" b="1" dirty="0">
                <a:solidFill>
                  <a:srgbClr val="19B641"/>
                </a:solidFill>
              </a:rPr>
              <a:t>В </a:t>
            </a:r>
            <a:r>
              <a:rPr lang="ru-RU" b="1" dirty="0" err="1">
                <a:solidFill>
                  <a:srgbClr val="19B641"/>
                </a:solidFill>
              </a:rPr>
              <a:t>Україні</a:t>
            </a:r>
            <a:r>
              <a:rPr lang="ru-RU" b="1" dirty="0">
                <a:solidFill>
                  <a:srgbClr val="19B641"/>
                </a:solidFill>
              </a:rPr>
              <a:t> </a:t>
            </a:r>
            <a:r>
              <a:rPr lang="ru-RU" b="1" dirty="0" err="1">
                <a:solidFill>
                  <a:srgbClr val="19B641"/>
                </a:solidFill>
              </a:rPr>
              <a:t>багато</a:t>
            </a:r>
            <a:r>
              <a:rPr lang="ru-RU" b="1" dirty="0">
                <a:solidFill>
                  <a:srgbClr val="19B641"/>
                </a:solidFill>
              </a:rPr>
              <a:t> </a:t>
            </a:r>
            <a:r>
              <a:rPr lang="ru-RU" b="1" dirty="0" err="1">
                <a:solidFill>
                  <a:srgbClr val="19B641"/>
                </a:solidFill>
              </a:rPr>
              <a:t>говорять</a:t>
            </a:r>
            <a:r>
              <a:rPr lang="ru-RU" b="1" dirty="0">
                <a:solidFill>
                  <a:srgbClr val="19B641"/>
                </a:solidFill>
              </a:rPr>
              <a:t> про </a:t>
            </a:r>
            <a:r>
              <a:rPr lang="ru-RU" b="1" dirty="0" err="1">
                <a:solidFill>
                  <a:srgbClr val="19B641"/>
                </a:solidFill>
              </a:rPr>
              <a:t>соціально</a:t>
            </a:r>
            <a:r>
              <a:rPr lang="ru-RU" b="1" dirty="0">
                <a:solidFill>
                  <a:srgbClr val="19B641"/>
                </a:solidFill>
              </a:rPr>
              <a:t> </a:t>
            </a:r>
            <a:r>
              <a:rPr lang="ru-RU" b="1" dirty="0" err="1">
                <a:solidFill>
                  <a:srgbClr val="19B641"/>
                </a:solidFill>
              </a:rPr>
              <a:t>вiдповiдальнi</a:t>
            </a:r>
            <a:r>
              <a:rPr lang="ru-RU" b="1" dirty="0">
                <a:solidFill>
                  <a:srgbClr val="19B641"/>
                </a:solidFill>
              </a:rPr>
              <a:t> аптеки. </a:t>
            </a:r>
            <a:r>
              <a:rPr lang="ru-RU" b="1" dirty="0" err="1">
                <a:solidFill>
                  <a:srgbClr val="19B641"/>
                </a:solidFill>
              </a:rPr>
              <a:t>Чи</a:t>
            </a:r>
            <a:r>
              <a:rPr lang="ru-RU" b="1" dirty="0">
                <a:solidFill>
                  <a:srgbClr val="19B641"/>
                </a:solidFill>
              </a:rPr>
              <a:t> </a:t>
            </a:r>
            <a:r>
              <a:rPr lang="ru-RU" b="1" dirty="0" err="1">
                <a:solidFill>
                  <a:srgbClr val="19B641"/>
                </a:solidFill>
              </a:rPr>
              <a:t>належить</a:t>
            </a:r>
            <a:r>
              <a:rPr lang="ru-RU" b="1" dirty="0">
                <a:solidFill>
                  <a:srgbClr val="19B641"/>
                </a:solidFill>
              </a:rPr>
              <a:t> до них «Аптека доброго дня»?</a:t>
            </a:r>
            <a:endParaRPr lang="ru-UA" b="1" dirty="0">
              <a:solidFill>
                <a:srgbClr val="19B641"/>
              </a:solidFill>
            </a:endParaRPr>
          </a:p>
        </p:txBody>
      </p:sp>
      <p:sp>
        <p:nvSpPr>
          <p:cNvPr id="8" name="TextBox 7">
            <a:extLst>
              <a:ext uri="{FF2B5EF4-FFF2-40B4-BE49-F238E27FC236}">
                <a16:creationId xmlns:a16="http://schemas.microsoft.com/office/drawing/2014/main" xmlns="" id="{D0C469D1-C27C-A2F3-1CDB-4CC8CB4BD6BC}"/>
              </a:ext>
            </a:extLst>
          </p:cNvPr>
          <p:cNvSpPr txBox="1"/>
          <p:nvPr/>
        </p:nvSpPr>
        <p:spPr>
          <a:xfrm>
            <a:off x="373224" y="924991"/>
            <a:ext cx="11504645" cy="6024726"/>
          </a:xfrm>
          <a:prstGeom prst="rect">
            <a:avLst/>
          </a:prstGeom>
          <a:noFill/>
        </p:spPr>
        <p:txBody>
          <a:bodyPr wrap="square">
            <a:spAutoFit/>
          </a:bodyPr>
          <a:lstStyle/>
          <a:p>
            <a:r>
              <a:rPr lang="uk-UA" dirty="0"/>
              <a:t>— </a:t>
            </a:r>
            <a:r>
              <a:rPr lang="uk-UA" sz="1750" dirty="0"/>
              <a:t>Ми живемо і розвиваємо бізнес у нелегкий час, коли маємо підтримувати один одного, бути корисними суспільству та економіці. Тому соціальна відповідальність аптек для нас є важливим компонентом ведення бізнесу. Так, на сьогодні всі аптеки нашої мережі беруть участь у низці соціальних програм, аби клієнти могли придбати потрібні їм лікарські засоби за прийнятною ціною. Зокрема, це такі програми як «Доступні ліки», «Програма </a:t>
            </a:r>
            <a:r>
              <a:rPr lang="uk-UA" sz="1750" dirty="0" err="1"/>
              <a:t>реімбурсації</a:t>
            </a:r>
            <a:r>
              <a:rPr lang="uk-UA" sz="1750" dirty="0"/>
              <a:t> </a:t>
            </a:r>
            <a:r>
              <a:rPr lang="uk-UA" sz="1750" dirty="0" err="1"/>
              <a:t>інсулінів</a:t>
            </a:r>
            <a:r>
              <a:rPr lang="uk-UA" sz="1750" dirty="0"/>
              <a:t>», а також «Терапія Плюс», «</a:t>
            </a:r>
            <a:r>
              <a:rPr lang="uk-UA" sz="1750" dirty="0" err="1"/>
              <a:t>Медікард</a:t>
            </a:r>
            <a:r>
              <a:rPr lang="uk-UA" sz="1750" dirty="0"/>
              <a:t>», «РАЗОМ», які пропонують потужні </a:t>
            </a:r>
            <a:r>
              <a:rPr lang="uk-UA" sz="1750" dirty="0" err="1"/>
              <a:t>фармвиробники</a:t>
            </a:r>
            <a:r>
              <a:rPr lang="uk-UA" sz="1750" dirty="0"/>
              <a:t>. З умовами цих програм клієнти можуть ознайомитися на нашому сайті </a:t>
            </a:r>
            <a:r>
              <a:rPr lang="en-US" sz="1750" dirty="0"/>
              <a:t>add.ua, </a:t>
            </a:r>
            <a:r>
              <a:rPr lang="uk-UA" sz="1750" dirty="0"/>
              <a:t>або ж детальніше дізнатися про них у свого лікаря чи безпосередньо в аптеці.</a:t>
            </a:r>
          </a:p>
          <a:p>
            <a:r>
              <a:rPr lang="uk-UA" sz="1750" dirty="0"/>
              <a:t>Також у нашій мережі діє бонусна програма «Піклування», що дає можливість накопичувати бонуси та розраховуватися ними в закладах мережі. Для пенсіонерів діє збільшений процент бонусу, що допомагає їм заощаджувати на ліках.</a:t>
            </a:r>
          </a:p>
          <a:p>
            <a:r>
              <a:rPr lang="uk-UA" sz="1750" dirty="0"/>
              <a:t>Сьогодні допомога та підтримка ЗСУ і волонтерських організацій — </a:t>
            </a:r>
            <a:r>
              <a:rPr lang="uk-UA" sz="1750" dirty="0" err="1"/>
              <a:t>обовʼязок</a:t>
            </a:r>
            <a:r>
              <a:rPr lang="uk-UA" sz="1750" dirty="0"/>
              <a:t> українського бізнесу, щоб наблизити день нашої перемоги. Тому з перших днів повномасштабної війни </a:t>
            </a:r>
            <a:r>
              <a:rPr lang="uk-UA" sz="1750" dirty="0" err="1"/>
              <a:t>росії</a:t>
            </a:r>
            <a:r>
              <a:rPr lang="uk-UA" sz="1750" dirty="0"/>
              <a:t> проти України «Аптека доброго дня»:</a:t>
            </a:r>
          </a:p>
          <a:p>
            <a:pPr marL="285750" indent="-285750">
              <a:buFont typeface="Wingdings" panose="05000000000000000000" pitchFamily="2" charset="2"/>
              <a:buChar char="ü"/>
            </a:pPr>
            <a:r>
              <a:rPr lang="uk-UA" sz="1750" dirty="0"/>
              <a:t>перерахувала на допомогу ЗСУ понад 7 млн грн;</a:t>
            </a:r>
          </a:p>
          <a:p>
            <a:pPr marL="285750" indent="-285750">
              <a:buFont typeface="Wingdings" panose="05000000000000000000" pitchFamily="2" charset="2"/>
              <a:buChar char="ü"/>
            </a:pPr>
            <a:r>
              <a:rPr lang="uk-UA" sz="1750" dirty="0"/>
              <a:t>запустила чат-бот з метою списання бонусів на допомогу ЗСУ, за його допомогою українці перерахували ЗСУ 232 тис. грн;</a:t>
            </a:r>
          </a:p>
          <a:p>
            <a:pPr marL="285750" indent="-285750">
              <a:buFont typeface="Wingdings" panose="05000000000000000000" pitchFamily="2" charset="2"/>
              <a:buChar char="ü"/>
            </a:pPr>
            <a:r>
              <a:rPr lang="uk-UA" sz="1750" dirty="0"/>
              <a:t>передала ліки волонтерськими організаціями, лікарням, ТРО на суму понад 2 млн грн;</a:t>
            </a:r>
          </a:p>
          <a:p>
            <a:pPr marL="285750" indent="-285750">
              <a:buFont typeface="Wingdings" panose="05000000000000000000" pitchFamily="2" charset="2"/>
              <a:buChar char="ü"/>
            </a:pPr>
            <a:r>
              <a:rPr lang="uk-UA" sz="1750" dirty="0"/>
              <a:t>долучилась до ініціативи АПАУ щодо закупівлі турнікетів для ЗСУ на суму 22 млн грн і виділила на це 2,5 млн грн;</a:t>
            </a:r>
          </a:p>
          <a:p>
            <a:pPr marL="285750" indent="-285750">
              <a:buFont typeface="Wingdings" panose="05000000000000000000" pitchFamily="2" charset="2"/>
              <a:buChar char="ü"/>
            </a:pPr>
            <a:r>
              <a:rPr lang="uk-UA" sz="1750" dirty="0"/>
              <a:t>Також ми відкрили власний БФ «Доброго Дня», який допомагатиме медикаментами українцям, котрі їх потребують.</a:t>
            </a:r>
          </a:p>
          <a:p>
            <a:r>
              <a:rPr lang="uk-UA" sz="1750" dirty="0"/>
              <a:t>Благодійний Фонд «Доброго дня» — це ініціатива нашої мережі, націлена на допомогу малечі з хронічними вродженими захворюваннями ШКТ та дихальних шляхів, а також мешканцям центру БО «Місто Добра».</a:t>
            </a:r>
            <a:endParaRPr lang="ru-UA" sz="1750" dirty="0"/>
          </a:p>
        </p:txBody>
      </p:sp>
    </p:spTree>
    <p:extLst>
      <p:ext uri="{BB962C8B-B14F-4D97-AF65-F5344CB8AC3E}">
        <p14:creationId xmlns:p14="http://schemas.microsoft.com/office/powerpoint/2010/main" val="2148703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xmlns="" id="{39964919-7A17-5F17-630C-0FCD6720586F}"/>
              </a:ext>
            </a:extLst>
          </p:cNvPr>
          <p:cNvSpPr>
            <a:spLocks noGrp="1"/>
          </p:cNvSpPr>
          <p:nvPr>
            <p:ph type="sldNum" sz="quarter" idx="29"/>
          </p:nvPr>
        </p:nvSpPr>
        <p:spPr/>
        <p:txBody>
          <a:bodyPr/>
          <a:lstStyle/>
          <a:p>
            <a:fld id="{47FEACEE-25B4-4A2D-B147-27296E36371D}" type="slidenum">
              <a:rPr lang="en-US" altLang="zh-CN" smtClean="0"/>
              <a:pPr/>
              <a:t>12</a:t>
            </a:fld>
            <a:endParaRPr lang="en-US" altLang="zh-CN" dirty="0"/>
          </a:p>
        </p:txBody>
      </p:sp>
      <p:sp>
        <p:nvSpPr>
          <p:cNvPr id="3" name="TextBox 2">
            <a:extLst>
              <a:ext uri="{FF2B5EF4-FFF2-40B4-BE49-F238E27FC236}">
                <a16:creationId xmlns:a16="http://schemas.microsoft.com/office/drawing/2014/main" xmlns="" id="{886FB804-549A-A1B8-6CF9-196318124D1C}"/>
              </a:ext>
            </a:extLst>
          </p:cNvPr>
          <p:cNvSpPr txBox="1"/>
          <p:nvPr/>
        </p:nvSpPr>
        <p:spPr>
          <a:xfrm>
            <a:off x="2946141" y="811964"/>
            <a:ext cx="6097554" cy="923330"/>
          </a:xfrm>
          <a:prstGeom prst="rect">
            <a:avLst/>
          </a:prstGeom>
          <a:noFill/>
        </p:spPr>
        <p:txBody>
          <a:bodyPr wrap="square">
            <a:spAutoFit/>
          </a:bodyPr>
          <a:lstStyle/>
          <a:p>
            <a:pPr algn="just"/>
            <a:r>
              <a:rPr lang="uk-UA" b="1" dirty="0">
                <a:solidFill>
                  <a:srgbClr val="19B641"/>
                </a:solidFill>
              </a:rPr>
              <a:t>Чи багато аптек мережі опинилися в зоні бойових дій та на окупованій території і чи суттєвими стали втрати компанії внаслідок цього?</a:t>
            </a:r>
            <a:endParaRPr lang="ru-UA" b="1" dirty="0">
              <a:solidFill>
                <a:srgbClr val="19B641"/>
              </a:solidFill>
            </a:endParaRPr>
          </a:p>
        </p:txBody>
      </p:sp>
      <p:sp>
        <p:nvSpPr>
          <p:cNvPr id="7" name="TextBox 6">
            <a:extLst>
              <a:ext uri="{FF2B5EF4-FFF2-40B4-BE49-F238E27FC236}">
                <a16:creationId xmlns:a16="http://schemas.microsoft.com/office/drawing/2014/main" xmlns="" id="{DD5E76C4-9FDC-F866-0175-F6622E3067ED}"/>
              </a:ext>
            </a:extLst>
          </p:cNvPr>
          <p:cNvSpPr txBox="1"/>
          <p:nvPr/>
        </p:nvSpPr>
        <p:spPr>
          <a:xfrm>
            <a:off x="2946141" y="2210984"/>
            <a:ext cx="6097554" cy="2585323"/>
          </a:xfrm>
          <a:prstGeom prst="rect">
            <a:avLst/>
          </a:prstGeom>
          <a:noFill/>
        </p:spPr>
        <p:txBody>
          <a:bodyPr wrap="square">
            <a:spAutoFit/>
          </a:bodyPr>
          <a:lstStyle/>
          <a:p>
            <a:pPr algn="just"/>
            <a:r>
              <a:rPr lang="uk-UA" dirty="0"/>
              <a:t>— Загалом компанія втратила 47 аптек: 14 із них або не працюють, або їх забрали окупанти, 33 – зруйновані. В результаті компанія зазнала понад 65 млн грн збитків. Наразі ми відновили роботу всієї мережі по Україні, окрім тих аптек, що були повністю зруйновані або знаходяться на тимчасово непідконтрольній території. Активно відновлюємо зруйновані аптеки, де це можливо, на сьогодні після окупації відновлено 33 аптеки, і вони вже працюють, до того ж ми відкрили 9 нових аптек!</a:t>
            </a:r>
            <a:endParaRPr lang="ru-UA" dirty="0"/>
          </a:p>
        </p:txBody>
      </p:sp>
    </p:spTree>
    <p:extLst>
      <p:ext uri="{BB962C8B-B14F-4D97-AF65-F5344CB8AC3E}">
        <p14:creationId xmlns:p14="http://schemas.microsoft.com/office/powerpoint/2010/main" val="2252925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xmlns="" id="{39964919-7A17-5F17-630C-0FCD6720586F}"/>
              </a:ext>
            </a:extLst>
          </p:cNvPr>
          <p:cNvSpPr>
            <a:spLocks noGrp="1"/>
          </p:cNvSpPr>
          <p:nvPr>
            <p:ph type="sldNum" sz="quarter" idx="29"/>
          </p:nvPr>
        </p:nvSpPr>
        <p:spPr/>
        <p:txBody>
          <a:bodyPr/>
          <a:lstStyle/>
          <a:p>
            <a:fld id="{47FEACEE-25B4-4A2D-B147-27296E36371D}" type="slidenum">
              <a:rPr lang="en-US" altLang="zh-CN" smtClean="0"/>
              <a:pPr/>
              <a:t>13</a:t>
            </a:fld>
            <a:endParaRPr lang="en-US" altLang="zh-CN" dirty="0"/>
          </a:p>
        </p:txBody>
      </p:sp>
      <p:sp>
        <p:nvSpPr>
          <p:cNvPr id="4" name="TextBox 3">
            <a:extLst>
              <a:ext uri="{FF2B5EF4-FFF2-40B4-BE49-F238E27FC236}">
                <a16:creationId xmlns:a16="http://schemas.microsoft.com/office/drawing/2014/main" xmlns="" id="{22BF8C00-411C-A5F1-3D21-8EB7F5FB41FB}"/>
              </a:ext>
            </a:extLst>
          </p:cNvPr>
          <p:cNvSpPr txBox="1"/>
          <p:nvPr/>
        </p:nvSpPr>
        <p:spPr>
          <a:xfrm>
            <a:off x="3170076" y="961253"/>
            <a:ext cx="6097554" cy="923330"/>
          </a:xfrm>
          <a:prstGeom prst="rect">
            <a:avLst/>
          </a:prstGeom>
          <a:noFill/>
        </p:spPr>
        <p:txBody>
          <a:bodyPr wrap="square">
            <a:spAutoFit/>
          </a:bodyPr>
          <a:lstStyle/>
          <a:p>
            <a:r>
              <a:rPr lang="ru-RU" b="1" dirty="0" err="1">
                <a:solidFill>
                  <a:srgbClr val="19B641"/>
                </a:solidFill>
              </a:rPr>
              <a:t>Під</a:t>
            </a:r>
            <a:r>
              <a:rPr lang="ru-RU" b="1" dirty="0">
                <a:solidFill>
                  <a:srgbClr val="19B641"/>
                </a:solidFill>
              </a:rPr>
              <a:t> час </a:t>
            </a:r>
            <a:r>
              <a:rPr lang="ru-RU" b="1" dirty="0" err="1">
                <a:solidFill>
                  <a:srgbClr val="19B641"/>
                </a:solidFill>
              </a:rPr>
              <a:t>війни</a:t>
            </a:r>
            <a:r>
              <a:rPr lang="ru-RU" b="1" dirty="0">
                <a:solidFill>
                  <a:srgbClr val="19B641"/>
                </a:solidFill>
              </a:rPr>
              <a:t> складно </a:t>
            </a:r>
            <a:r>
              <a:rPr lang="ru-RU" b="1" dirty="0" err="1">
                <a:solidFill>
                  <a:srgbClr val="19B641"/>
                </a:solidFill>
              </a:rPr>
              <a:t>говорити</a:t>
            </a:r>
            <a:r>
              <a:rPr lang="ru-RU" b="1" dirty="0">
                <a:solidFill>
                  <a:srgbClr val="19B641"/>
                </a:solidFill>
              </a:rPr>
              <a:t> про </a:t>
            </a:r>
            <a:r>
              <a:rPr lang="ru-RU" b="1" dirty="0" err="1">
                <a:solidFill>
                  <a:srgbClr val="19B641"/>
                </a:solidFill>
              </a:rPr>
              <a:t>плани</a:t>
            </a:r>
            <a:r>
              <a:rPr lang="ru-RU" b="1" dirty="0">
                <a:solidFill>
                  <a:srgbClr val="19B641"/>
                </a:solidFill>
              </a:rPr>
              <a:t>, </a:t>
            </a:r>
            <a:r>
              <a:rPr lang="ru-RU" b="1" dirty="0" err="1">
                <a:solidFill>
                  <a:srgbClr val="19B641"/>
                </a:solidFill>
              </a:rPr>
              <a:t>однак</a:t>
            </a:r>
            <a:r>
              <a:rPr lang="ru-RU" b="1" dirty="0">
                <a:solidFill>
                  <a:srgbClr val="19B641"/>
                </a:solidFill>
              </a:rPr>
              <a:t> для </a:t>
            </a:r>
            <a:r>
              <a:rPr lang="ru-RU" b="1" dirty="0" err="1">
                <a:solidFill>
                  <a:srgbClr val="19B641"/>
                </a:solidFill>
              </a:rPr>
              <a:t>досягнення</a:t>
            </a:r>
            <a:r>
              <a:rPr lang="ru-RU" b="1" dirty="0">
                <a:solidFill>
                  <a:srgbClr val="19B641"/>
                </a:solidFill>
              </a:rPr>
              <a:t> </a:t>
            </a:r>
            <a:r>
              <a:rPr lang="ru-RU" b="1" dirty="0" err="1">
                <a:solidFill>
                  <a:srgbClr val="19B641"/>
                </a:solidFill>
              </a:rPr>
              <a:t>успіху</a:t>
            </a:r>
            <a:r>
              <a:rPr lang="ru-RU" b="1" dirty="0">
                <a:solidFill>
                  <a:srgbClr val="19B641"/>
                </a:solidFill>
              </a:rPr>
              <a:t> </a:t>
            </a:r>
            <a:r>
              <a:rPr lang="ru-RU" b="1" dirty="0" err="1">
                <a:solidFill>
                  <a:srgbClr val="19B641"/>
                </a:solidFill>
              </a:rPr>
              <a:t>завжди</a:t>
            </a:r>
            <a:r>
              <a:rPr lang="ru-RU" b="1" dirty="0">
                <a:solidFill>
                  <a:srgbClr val="19B641"/>
                </a:solidFill>
              </a:rPr>
              <a:t> </a:t>
            </a:r>
            <a:r>
              <a:rPr lang="ru-RU" b="1" dirty="0" err="1">
                <a:solidFill>
                  <a:srgbClr val="19B641"/>
                </a:solidFill>
              </a:rPr>
              <a:t>потрібно</a:t>
            </a:r>
            <a:r>
              <a:rPr lang="ru-RU" b="1" dirty="0">
                <a:solidFill>
                  <a:srgbClr val="19B641"/>
                </a:solidFill>
              </a:rPr>
              <a:t> </a:t>
            </a:r>
            <a:r>
              <a:rPr lang="ru-RU" b="1" dirty="0" err="1">
                <a:solidFill>
                  <a:srgbClr val="19B641"/>
                </a:solidFill>
              </a:rPr>
              <a:t>працювати</a:t>
            </a:r>
            <a:r>
              <a:rPr lang="ru-RU" b="1" dirty="0">
                <a:solidFill>
                  <a:srgbClr val="19B641"/>
                </a:solidFill>
              </a:rPr>
              <a:t> на перспективу. </a:t>
            </a:r>
            <a:r>
              <a:rPr lang="ru-RU" b="1" dirty="0" err="1">
                <a:solidFill>
                  <a:srgbClr val="19B641"/>
                </a:solidFill>
              </a:rPr>
              <a:t>Якою</a:t>
            </a:r>
            <a:r>
              <a:rPr lang="ru-RU" b="1" dirty="0">
                <a:solidFill>
                  <a:srgbClr val="19B641"/>
                </a:solidFill>
              </a:rPr>
              <a:t> </a:t>
            </a:r>
            <a:r>
              <a:rPr lang="ru-RU" b="1" dirty="0" err="1">
                <a:solidFill>
                  <a:srgbClr val="19B641"/>
                </a:solidFill>
              </a:rPr>
              <a:t>ви</a:t>
            </a:r>
            <a:r>
              <a:rPr lang="ru-RU" b="1" dirty="0">
                <a:solidFill>
                  <a:srgbClr val="19B641"/>
                </a:solidFill>
              </a:rPr>
              <a:t> </a:t>
            </a:r>
            <a:r>
              <a:rPr lang="ru-RU" b="1" dirty="0" err="1">
                <a:solidFill>
                  <a:srgbClr val="19B641"/>
                </a:solidFill>
              </a:rPr>
              <a:t>її</a:t>
            </a:r>
            <a:r>
              <a:rPr lang="ru-RU" b="1" dirty="0">
                <a:solidFill>
                  <a:srgbClr val="19B641"/>
                </a:solidFill>
              </a:rPr>
              <a:t> </a:t>
            </a:r>
            <a:r>
              <a:rPr lang="ru-RU" b="1" dirty="0" err="1">
                <a:solidFill>
                  <a:srgbClr val="19B641"/>
                </a:solidFill>
              </a:rPr>
              <a:t>бачите</a:t>
            </a:r>
            <a:r>
              <a:rPr lang="ru-RU" b="1" dirty="0">
                <a:solidFill>
                  <a:srgbClr val="19B641"/>
                </a:solidFill>
              </a:rPr>
              <a:t>?</a:t>
            </a:r>
            <a:endParaRPr lang="ru-UA" b="1" dirty="0">
              <a:solidFill>
                <a:srgbClr val="19B641"/>
              </a:solidFill>
            </a:endParaRPr>
          </a:p>
        </p:txBody>
      </p:sp>
      <p:sp>
        <p:nvSpPr>
          <p:cNvPr id="8" name="TextBox 7">
            <a:extLst>
              <a:ext uri="{FF2B5EF4-FFF2-40B4-BE49-F238E27FC236}">
                <a16:creationId xmlns:a16="http://schemas.microsoft.com/office/drawing/2014/main" xmlns="" id="{62FB13BE-2A52-C100-D1B5-DA0B2D1D48D0}"/>
              </a:ext>
            </a:extLst>
          </p:cNvPr>
          <p:cNvSpPr txBox="1"/>
          <p:nvPr/>
        </p:nvSpPr>
        <p:spPr>
          <a:xfrm>
            <a:off x="3048778" y="2136339"/>
            <a:ext cx="6097554" cy="2308324"/>
          </a:xfrm>
          <a:prstGeom prst="rect">
            <a:avLst/>
          </a:prstGeom>
          <a:noFill/>
        </p:spPr>
        <p:txBody>
          <a:bodyPr wrap="square">
            <a:spAutoFit/>
          </a:bodyPr>
          <a:lstStyle/>
          <a:p>
            <a:r>
              <a:rPr lang="uk-UA" dirty="0"/>
              <a:t>— Наша компанія продовжує виконувати свої </a:t>
            </a:r>
            <a:r>
              <a:rPr lang="uk-UA" dirty="0" err="1"/>
              <a:t>зобовʼязання</a:t>
            </a:r>
            <a:r>
              <a:rPr lang="uk-UA" dirty="0"/>
              <a:t> перед клієнтами та суспільством і ні на мить не призупиняла роботу за жодним із напрямів діяльності. Ми відновлюємо зруйновані аптеки, відкриваємо нові, набираємо персонал, розроблюємо та впроваджуємо нові сервіси, цікаві пропозиції для клієнтів. Будь-яка криза -це виклик і можливості для бізнесу та його зростання.</a:t>
            </a:r>
          </a:p>
          <a:p>
            <a:pPr algn="just"/>
            <a:endParaRPr lang="uk-UA" dirty="0"/>
          </a:p>
        </p:txBody>
      </p:sp>
    </p:spTree>
    <p:extLst>
      <p:ext uri="{BB962C8B-B14F-4D97-AF65-F5344CB8AC3E}">
        <p14:creationId xmlns:p14="http://schemas.microsoft.com/office/powerpoint/2010/main" val="587586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xmlns="" id="{AD2C8D04-263D-9589-1CFF-A5968D7C33D7}"/>
              </a:ext>
            </a:extLst>
          </p:cNvPr>
          <p:cNvSpPr>
            <a:spLocks noGrp="1"/>
          </p:cNvSpPr>
          <p:nvPr>
            <p:ph type="title"/>
          </p:nvPr>
        </p:nvSpPr>
        <p:spPr>
          <a:xfrm>
            <a:off x="6608090" y="2002118"/>
            <a:ext cx="5055698" cy="1325563"/>
          </a:xfrm>
        </p:spPr>
        <p:txBody>
          <a:bodyPr/>
          <a:lstStyle/>
          <a:p>
            <a:r>
              <a:rPr lang="en-US" dirty="0"/>
              <a:t>Thank you</a:t>
            </a:r>
          </a:p>
        </p:txBody>
      </p:sp>
      <p:pic>
        <p:nvPicPr>
          <p:cNvPr id="14" name="图片占位符 13">
            <a:extLst>
              <a:ext uri="{FF2B5EF4-FFF2-40B4-BE49-F238E27FC236}">
                <a16:creationId xmlns:a16="http://schemas.microsoft.com/office/drawing/2014/main" xmlns="" id="{496155F4-61B2-441D-9F16-788866450DA2}"/>
              </a:ext>
            </a:extLst>
          </p:cNvPr>
          <p:cNvPicPr>
            <a:picLocks noGrp="1" noChangeAspect="1"/>
          </p:cNvPicPr>
          <p:nvPr>
            <p:ph type="pic" sz="quarter" idx="49"/>
          </p:nvPr>
        </p:nvPicPr>
        <p:blipFill>
          <a:blip r:embed="rId2"/>
          <a:srcRect/>
          <a:stretch/>
        </p:blipFill>
        <p:spPr/>
      </p:pic>
      <p:pic>
        <p:nvPicPr>
          <p:cNvPr id="16" name="图片占位符 15">
            <a:extLst>
              <a:ext uri="{FF2B5EF4-FFF2-40B4-BE49-F238E27FC236}">
                <a16:creationId xmlns:a16="http://schemas.microsoft.com/office/drawing/2014/main" xmlns="" id="{BCD5762E-DD49-42B3-9CA8-46A4AD7193E2}"/>
              </a:ext>
            </a:extLst>
          </p:cNvPr>
          <p:cNvPicPr>
            <a:picLocks noGrp="1" noChangeAspect="1"/>
          </p:cNvPicPr>
          <p:nvPr>
            <p:ph type="pic" sz="quarter" idx="48"/>
          </p:nvPr>
        </p:nvPicPr>
        <p:blipFill>
          <a:blip r:embed="rId3"/>
          <a:srcRect/>
          <a:stretch/>
        </p:blipFill>
        <p:spPr/>
      </p:pic>
      <p:pic>
        <p:nvPicPr>
          <p:cNvPr id="18" name="图片占位符 17">
            <a:extLst>
              <a:ext uri="{FF2B5EF4-FFF2-40B4-BE49-F238E27FC236}">
                <a16:creationId xmlns:a16="http://schemas.microsoft.com/office/drawing/2014/main" xmlns="" id="{1051CD21-1408-4D13-BF0B-0D7013AD2D0C}"/>
              </a:ext>
            </a:extLst>
          </p:cNvPr>
          <p:cNvPicPr>
            <a:picLocks noGrp="1" noChangeAspect="1"/>
          </p:cNvPicPr>
          <p:nvPr>
            <p:ph type="pic" sz="quarter" idx="51"/>
          </p:nvPr>
        </p:nvPicPr>
        <p:blipFill>
          <a:blip r:embed="rId4"/>
          <a:srcRect/>
          <a:stretch/>
        </p:blipFill>
        <p:spPr/>
      </p:pic>
      <p:pic>
        <p:nvPicPr>
          <p:cNvPr id="28" name="Picture Placeholder 27">
            <a:extLst>
              <a:ext uri="{FF2B5EF4-FFF2-40B4-BE49-F238E27FC236}">
                <a16:creationId xmlns:a16="http://schemas.microsoft.com/office/drawing/2014/main" xmlns="" id="{B746A775-E65C-70F6-9DB4-E51F7F2DAECE}"/>
              </a:ext>
            </a:extLst>
          </p:cNvPr>
          <p:cNvPicPr>
            <a:picLocks noGrp="1" noChangeAspect="1"/>
          </p:cNvPicPr>
          <p:nvPr>
            <p:ph type="pic" sz="quarter" idx="50"/>
          </p:nvPr>
        </p:nvPicPr>
        <p:blipFill>
          <a:blip r:embed="rId5"/>
          <a:srcRect/>
          <a:stretch/>
        </p:blipFill>
        <p:spPr/>
      </p:pic>
    </p:spTree>
    <p:extLst>
      <p:ext uri="{BB962C8B-B14F-4D97-AF65-F5344CB8AC3E}">
        <p14:creationId xmlns:p14="http://schemas.microsoft.com/office/powerpoint/2010/main" val="529279411"/>
      </p:ext>
    </p:extLst>
  </p:cSld>
  <p:clrMapOvr>
    <a:masterClrMapping/>
  </p:clrMapOvr>
</p:sld>
</file>

<file path=ppt/theme/theme1.xml><?xml version="1.0" encoding="utf-8"?>
<a:theme xmlns:a="http://schemas.openxmlformats.org/drawingml/2006/main" name="Office 主题​​">
  <a:themeElements>
    <a:clrScheme name="Custom 9">
      <a:dk1>
        <a:srgbClr val="000000"/>
      </a:dk1>
      <a:lt1>
        <a:srgbClr val="FFFFFF"/>
      </a:lt1>
      <a:dk2>
        <a:srgbClr val="0F253E"/>
      </a:dk2>
      <a:lt2>
        <a:srgbClr val="E7E6E6"/>
      </a:lt2>
      <a:accent1>
        <a:srgbClr val="4472C4"/>
      </a:accent1>
      <a:accent2>
        <a:srgbClr val="B83803"/>
      </a:accent2>
      <a:accent3>
        <a:srgbClr val="DCD3CC"/>
      </a:accent3>
      <a:accent4>
        <a:srgbClr val="F79320"/>
      </a:accent4>
      <a:accent5>
        <a:srgbClr val="44668D"/>
      </a:accent5>
      <a:accent6>
        <a:srgbClr val="0F253E"/>
      </a:accent6>
      <a:hlink>
        <a:srgbClr val="AEC0D9"/>
      </a:hlink>
      <a:folHlink>
        <a:srgbClr val="B83903"/>
      </a:folHlink>
    </a:clrScheme>
    <a:fontScheme name="Custom 10">
      <a:majorFont>
        <a:latin typeface="Posterama Text Black"/>
        <a:ea typeface=""/>
        <a:cs typeface=""/>
      </a:majorFont>
      <a:minorFont>
        <a:latin typeface="Abad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marL="0" indent="0" algn="ctr">
          <a:lnSpc>
            <a:spcPct val="100000"/>
          </a:lnSpc>
          <a:spcBef>
            <a:spcPts val="0"/>
          </a:spcBef>
          <a:buFontTx/>
          <a:buNone/>
          <a:defRPr sz="1800" smtClean="0">
            <a:solidFill>
              <a:prstClr val="white"/>
            </a:solidFill>
            <a:latin typeface="Posterama" panose="020B0504020200020000" pitchFamily="34" charset="0"/>
            <a:ea typeface="微软雅黑"/>
            <a:cs typeface="Posterama" panose="020B0504020200020000" pitchFamily="34" charset="0"/>
          </a:defRPr>
        </a:defPPr>
      </a:lstStyle>
    </a:txDef>
  </a:objectDefaults>
  <a:extraClrSchemeLst/>
  <a:extLst>
    <a:ext uri="{05A4C25C-085E-4340-85A3-A5531E510DB2}">
      <thm15:themeFamily xmlns:thm15="http://schemas.microsoft.com/office/thememl/2012/main" xmlns="" name="Hexagon presentation light - tm89027928_Win22_jx_v15" id="{E4F720B1-AC3A-441F-B00A-6ECF71D2AB0C}" vid="{71933BEE-9DD7-4D62-B50F-A654080E9C9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Документ" ma:contentTypeID="0x010100D81E8471DC64DF469921C069E5E568A8" ma:contentTypeVersion="2" ma:contentTypeDescription="Создание документа." ma:contentTypeScope="" ma:versionID="99c0858e5dc630c902b3af476c627ccf">
  <xsd:schema xmlns:xsd="http://www.w3.org/2001/XMLSchema" xmlns:xs="http://www.w3.org/2001/XMLSchema" xmlns:p="http://schemas.microsoft.com/office/2006/metadata/properties" xmlns:ns2="60d4142e-da41-4feb-b9b8-685bd545694f" targetNamespace="http://schemas.microsoft.com/office/2006/metadata/properties" ma:root="true" ma:fieldsID="4113c8bb86ed0f7c4bbfbc248c02ae77" ns2:_="">
    <xsd:import namespace="60d4142e-da41-4feb-b9b8-685bd545694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d4142e-da41-4feb-b9b8-685bd54569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156100-9533-4411-B0C0-FA18F914F7B6}">
  <ds:schemaRefs>
    <ds:schemaRef ds:uri="http://schemas.microsoft.com/sharepoint/v3/contenttype/forms"/>
  </ds:schemaRefs>
</ds:datastoreItem>
</file>

<file path=customXml/itemProps2.xml><?xml version="1.0" encoding="utf-8"?>
<ds:datastoreItem xmlns:ds="http://schemas.openxmlformats.org/officeDocument/2006/customXml" ds:itemID="{B2C81503-9DEF-42F3-A99B-D5E0223E195B}">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07A9DE53-CA0D-4522-8A14-1F9F38CE2C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d4142e-da41-4feb-b9b8-685bd54569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Hexagon presentation light</Template>
  <TotalTime>37</TotalTime>
  <Words>1468</Words>
  <Application>Microsoft Office PowerPoint</Application>
  <PresentationFormat>Произвольный</PresentationFormat>
  <Paragraphs>59</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Office 主题​​</vt:lpstr>
      <vt:lpstr>Аптечна мережа “Доброго дня”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Аптечна мережа “Доброго дня”</dc:title>
  <dc:creator>Яна Химич</dc:creator>
  <cp:lastModifiedBy>Майя Образенко</cp:lastModifiedBy>
  <cp:revision>3</cp:revision>
  <dcterms:created xsi:type="dcterms:W3CDTF">2023-04-27T09:39:18Z</dcterms:created>
  <dcterms:modified xsi:type="dcterms:W3CDTF">2024-02-18T18:38:09Z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0x010100D81E8471DC64DF469921C069E5E568A8</vt:lpwstr>
  </property>
</Properties>
</file>