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80" r:id="rId3"/>
  </p:sldMasterIdLst>
  <p:notesMasterIdLst>
    <p:notesMasterId r:id="rId15"/>
  </p:notesMasterIdLst>
  <p:sldIdLst>
    <p:sldId id="257" r:id="rId4"/>
    <p:sldId id="267" r:id="rId5"/>
    <p:sldId id="268" r:id="rId6"/>
    <p:sldId id="260" r:id="rId7"/>
    <p:sldId id="261" r:id="rId8"/>
    <p:sldId id="262" r:id="rId9"/>
    <p:sldId id="263" r:id="rId10"/>
    <p:sldId id="269" r:id="rId11"/>
    <p:sldId id="266" r:id="rId12"/>
    <p:sldId id="270" r:id="rId13"/>
    <p:sldId id="271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394BD"/>
    <a:srgbClr val="B6DDFA"/>
    <a:srgbClr val="86C7F7"/>
    <a:srgbClr val="62B5F4"/>
    <a:srgbClr val="0767D0"/>
    <a:srgbClr val="076AD3"/>
    <a:srgbClr val="41A3E4"/>
    <a:srgbClr val="217BB9"/>
    <a:srgbClr val="B8D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56" y="-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F7A1F-0392-48E2-A654-737104924831}" type="datetimeFigureOut">
              <a:rPr lang="uk-UA" smtClean="0"/>
              <a:t>11.02.2024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08332-79C3-4A0C-AC15-4D5A872164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1992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512c563f32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" name="Google Shape;1329;g512c563f32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OPENING TITLE">
  <p:cSld name="BIG OPENING TITLE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1" y="0"/>
            <a:ext cx="12192076" cy="6858013"/>
            <a:chOff x="0" y="0"/>
            <a:chExt cx="9144057" cy="5143510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3" name="Google Shape;13;p2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4" name="Google Shape;14;p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" name="Google Shape;15;p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22" name="Google Shape;22;p2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24" name="Google Shape;24;p2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25" name="Google Shape;25;p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33" name="Google Shape;33;p2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4" name="Google Shape;34;p2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chemeClr val="lt2">
                <a:alpha val="265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chemeClr val="lt2">
                <a:alpha val="16540"/>
              </a:scheme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6" name="Google Shape;36;p2"/>
          <p:cNvGrpSpPr/>
          <p:nvPr/>
        </p:nvGrpSpPr>
        <p:grpSpPr>
          <a:xfrm>
            <a:off x="2579209" y="1106401"/>
            <a:ext cx="8271377" cy="5230915"/>
            <a:chOff x="2239206" y="829801"/>
            <a:chExt cx="6203533" cy="3923186"/>
          </a:xfrm>
        </p:grpSpPr>
        <p:sp>
          <p:nvSpPr>
            <p:cNvPr id="37" name="Google Shape;37;p2"/>
            <p:cNvSpPr/>
            <p:nvPr/>
          </p:nvSpPr>
          <p:spPr>
            <a:xfrm>
              <a:off x="6907006" y="4444339"/>
              <a:ext cx="1535734" cy="308649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239206" y="829801"/>
              <a:ext cx="5115643" cy="3700569"/>
            </a:xfrm>
            <a:custGeom>
              <a:avLst/>
              <a:gdLst/>
              <a:ahLst/>
              <a:cxnLst/>
              <a:rect l="l" t="t" r="r" b="b"/>
              <a:pathLst>
                <a:path w="18879" h="13657" extrusionOk="0">
                  <a:moveTo>
                    <a:pt x="10691" y="0"/>
                  </a:moveTo>
                  <a:cubicBezTo>
                    <a:pt x="10291" y="0"/>
                    <a:pt x="9892" y="5"/>
                    <a:pt x="9494" y="14"/>
                  </a:cubicBezTo>
                  <a:cubicBezTo>
                    <a:pt x="7125" y="131"/>
                    <a:pt x="4675" y="131"/>
                    <a:pt x="2343" y="583"/>
                  </a:cubicBezTo>
                  <a:cubicBezTo>
                    <a:pt x="571" y="881"/>
                    <a:pt x="345" y="2048"/>
                    <a:pt x="227" y="3675"/>
                  </a:cubicBezTo>
                  <a:cubicBezTo>
                    <a:pt x="155" y="4724"/>
                    <a:pt x="118" y="5782"/>
                    <a:pt x="118" y="6794"/>
                  </a:cubicBezTo>
                  <a:cubicBezTo>
                    <a:pt x="82" y="7852"/>
                    <a:pt x="1" y="9850"/>
                    <a:pt x="715" y="10718"/>
                  </a:cubicBezTo>
                  <a:cubicBezTo>
                    <a:pt x="1357" y="11505"/>
                    <a:pt x="3057" y="11622"/>
                    <a:pt x="3997" y="11731"/>
                  </a:cubicBezTo>
                  <a:cubicBezTo>
                    <a:pt x="5787" y="11902"/>
                    <a:pt x="7577" y="11988"/>
                    <a:pt x="9366" y="11988"/>
                  </a:cubicBezTo>
                  <a:cubicBezTo>
                    <a:pt x="11155" y="11988"/>
                    <a:pt x="12943" y="11902"/>
                    <a:pt x="14729" y="11731"/>
                  </a:cubicBezTo>
                  <a:cubicBezTo>
                    <a:pt x="15226" y="12409"/>
                    <a:pt x="15714" y="13051"/>
                    <a:pt x="16275" y="13656"/>
                  </a:cubicBezTo>
                  <a:cubicBezTo>
                    <a:pt x="16311" y="12978"/>
                    <a:pt x="16356" y="12264"/>
                    <a:pt x="16428" y="11586"/>
                  </a:cubicBezTo>
                  <a:cubicBezTo>
                    <a:pt x="16727" y="11541"/>
                    <a:pt x="17034" y="11505"/>
                    <a:pt x="17296" y="11468"/>
                  </a:cubicBezTo>
                  <a:cubicBezTo>
                    <a:pt x="18842" y="11242"/>
                    <a:pt x="18761" y="9055"/>
                    <a:pt x="18797" y="8006"/>
                  </a:cubicBezTo>
                  <a:cubicBezTo>
                    <a:pt x="18879" y="6080"/>
                    <a:pt x="18842" y="4200"/>
                    <a:pt x="18725" y="2274"/>
                  </a:cubicBezTo>
                  <a:cubicBezTo>
                    <a:pt x="18653" y="1225"/>
                    <a:pt x="17974" y="737"/>
                    <a:pt x="17070" y="466"/>
                  </a:cubicBezTo>
                  <a:cubicBezTo>
                    <a:pt x="16202" y="203"/>
                    <a:pt x="15181" y="203"/>
                    <a:pt x="14358" y="131"/>
                  </a:cubicBezTo>
                  <a:cubicBezTo>
                    <a:pt x="13138" y="42"/>
                    <a:pt x="11913" y="0"/>
                    <a:pt x="106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177357" y="1085430"/>
              <a:ext cx="1003023" cy="984112"/>
            </a:xfrm>
            <a:custGeom>
              <a:avLst/>
              <a:gdLst/>
              <a:ahLst/>
              <a:cxnLst/>
              <a:rect l="l" t="t" r="r" b="b"/>
              <a:pathLst>
                <a:path w="14692" h="14415" extrusionOk="0">
                  <a:moveTo>
                    <a:pt x="6351" y="0"/>
                  </a:moveTo>
                  <a:cubicBezTo>
                    <a:pt x="6052" y="0"/>
                    <a:pt x="5749" y="77"/>
                    <a:pt x="5461" y="198"/>
                  </a:cubicBezTo>
                  <a:cubicBezTo>
                    <a:pt x="4367" y="533"/>
                    <a:pt x="3617" y="1138"/>
                    <a:pt x="3128" y="2187"/>
                  </a:cubicBezTo>
                  <a:cubicBezTo>
                    <a:pt x="2866" y="2793"/>
                    <a:pt x="2785" y="3471"/>
                    <a:pt x="2749" y="4149"/>
                  </a:cubicBezTo>
                  <a:cubicBezTo>
                    <a:pt x="2713" y="4791"/>
                    <a:pt x="2713" y="5433"/>
                    <a:pt x="2749" y="6075"/>
                  </a:cubicBezTo>
                  <a:cubicBezTo>
                    <a:pt x="2749" y="6482"/>
                    <a:pt x="2785" y="6934"/>
                    <a:pt x="2559" y="7313"/>
                  </a:cubicBezTo>
                  <a:cubicBezTo>
                    <a:pt x="2333" y="7729"/>
                    <a:pt x="1845" y="7919"/>
                    <a:pt x="1465" y="8181"/>
                  </a:cubicBezTo>
                  <a:cubicBezTo>
                    <a:pt x="606" y="8742"/>
                    <a:pt x="0" y="9764"/>
                    <a:pt x="109" y="10821"/>
                  </a:cubicBezTo>
                  <a:cubicBezTo>
                    <a:pt x="224" y="11815"/>
                    <a:pt x="1132" y="12739"/>
                    <a:pt x="2131" y="12739"/>
                  </a:cubicBezTo>
                  <a:cubicBezTo>
                    <a:pt x="2150" y="12739"/>
                    <a:pt x="2169" y="12739"/>
                    <a:pt x="2188" y="12738"/>
                  </a:cubicBezTo>
                  <a:cubicBezTo>
                    <a:pt x="2463" y="13436"/>
                    <a:pt x="3242" y="13885"/>
                    <a:pt x="3995" y="13885"/>
                  </a:cubicBezTo>
                  <a:cubicBezTo>
                    <a:pt x="4256" y="13885"/>
                    <a:pt x="4514" y="13831"/>
                    <a:pt x="4747" y="13714"/>
                  </a:cubicBezTo>
                  <a:lnTo>
                    <a:pt x="11862" y="14392"/>
                  </a:lnTo>
                  <a:cubicBezTo>
                    <a:pt x="11959" y="14407"/>
                    <a:pt x="12056" y="14414"/>
                    <a:pt x="12152" y="14414"/>
                  </a:cubicBezTo>
                  <a:cubicBezTo>
                    <a:pt x="12584" y="14414"/>
                    <a:pt x="13002" y="14272"/>
                    <a:pt x="13372" y="14058"/>
                  </a:cubicBezTo>
                  <a:cubicBezTo>
                    <a:pt x="13715" y="13868"/>
                    <a:pt x="14014" y="13606"/>
                    <a:pt x="14122" y="13226"/>
                  </a:cubicBezTo>
                  <a:cubicBezTo>
                    <a:pt x="14240" y="12856"/>
                    <a:pt x="14050" y="12403"/>
                    <a:pt x="13670" y="12286"/>
                  </a:cubicBezTo>
                  <a:cubicBezTo>
                    <a:pt x="14312" y="11906"/>
                    <a:pt x="14692" y="11156"/>
                    <a:pt x="14574" y="10405"/>
                  </a:cubicBezTo>
                  <a:cubicBezTo>
                    <a:pt x="14502" y="9691"/>
                    <a:pt x="13978" y="9049"/>
                    <a:pt x="13300" y="8787"/>
                  </a:cubicBezTo>
                  <a:cubicBezTo>
                    <a:pt x="12992" y="8670"/>
                    <a:pt x="12658" y="8597"/>
                    <a:pt x="12468" y="8371"/>
                  </a:cubicBezTo>
                  <a:cubicBezTo>
                    <a:pt x="12278" y="8145"/>
                    <a:pt x="12242" y="7802"/>
                    <a:pt x="12242" y="7503"/>
                  </a:cubicBezTo>
                  <a:cubicBezTo>
                    <a:pt x="12242" y="6337"/>
                    <a:pt x="12242" y="5207"/>
                    <a:pt x="12206" y="4077"/>
                  </a:cubicBezTo>
                  <a:cubicBezTo>
                    <a:pt x="12206" y="3055"/>
                    <a:pt x="12088" y="2269"/>
                    <a:pt x="11455" y="1401"/>
                  </a:cubicBezTo>
                  <a:cubicBezTo>
                    <a:pt x="10740" y="478"/>
                    <a:pt x="9549" y="70"/>
                    <a:pt x="8375" y="70"/>
                  </a:cubicBezTo>
                  <a:cubicBezTo>
                    <a:pt x="8065" y="70"/>
                    <a:pt x="7757" y="98"/>
                    <a:pt x="7459" y="153"/>
                  </a:cubicBezTo>
                  <a:cubicBezTo>
                    <a:pt x="7381" y="153"/>
                    <a:pt x="7306" y="173"/>
                    <a:pt x="7231" y="173"/>
                  </a:cubicBezTo>
                  <a:cubicBezTo>
                    <a:pt x="7193" y="173"/>
                    <a:pt x="7155" y="168"/>
                    <a:pt x="7115" y="153"/>
                  </a:cubicBezTo>
                  <a:cubicBezTo>
                    <a:pt x="7043" y="153"/>
                    <a:pt x="6935" y="117"/>
                    <a:pt x="6853" y="81"/>
                  </a:cubicBezTo>
                  <a:cubicBezTo>
                    <a:pt x="6690" y="25"/>
                    <a:pt x="6521" y="0"/>
                    <a:pt x="63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902022" y="1857228"/>
              <a:ext cx="221058" cy="296019"/>
            </a:xfrm>
            <a:custGeom>
              <a:avLst/>
              <a:gdLst/>
              <a:ahLst/>
              <a:cxnLst/>
              <a:rect l="l" t="t" r="r" b="b"/>
              <a:pathLst>
                <a:path w="3238" h="4336" extrusionOk="0">
                  <a:moveTo>
                    <a:pt x="1659" y="0"/>
                  </a:moveTo>
                  <a:cubicBezTo>
                    <a:pt x="1628" y="0"/>
                    <a:pt x="1601" y="22"/>
                    <a:pt x="1583" y="77"/>
                  </a:cubicBezTo>
                  <a:cubicBezTo>
                    <a:pt x="1583" y="231"/>
                    <a:pt x="1655" y="457"/>
                    <a:pt x="1701" y="565"/>
                  </a:cubicBezTo>
                  <a:cubicBezTo>
                    <a:pt x="1773" y="909"/>
                    <a:pt x="1881" y="1243"/>
                    <a:pt x="1999" y="1551"/>
                  </a:cubicBezTo>
                  <a:cubicBezTo>
                    <a:pt x="1773" y="1243"/>
                    <a:pt x="1619" y="872"/>
                    <a:pt x="1429" y="529"/>
                  </a:cubicBezTo>
                  <a:cubicBezTo>
                    <a:pt x="1393" y="420"/>
                    <a:pt x="1285" y="267"/>
                    <a:pt x="1131" y="231"/>
                  </a:cubicBezTo>
                  <a:cubicBezTo>
                    <a:pt x="1131" y="231"/>
                    <a:pt x="1115" y="214"/>
                    <a:pt x="1104" y="214"/>
                  </a:cubicBezTo>
                  <a:cubicBezTo>
                    <a:pt x="1099" y="214"/>
                    <a:pt x="1095" y="218"/>
                    <a:pt x="1095" y="231"/>
                  </a:cubicBezTo>
                  <a:cubicBezTo>
                    <a:pt x="1059" y="231"/>
                    <a:pt x="1023" y="267"/>
                    <a:pt x="1023" y="303"/>
                  </a:cubicBezTo>
                  <a:cubicBezTo>
                    <a:pt x="1023" y="339"/>
                    <a:pt x="1023" y="339"/>
                    <a:pt x="1059" y="375"/>
                  </a:cubicBezTo>
                  <a:cubicBezTo>
                    <a:pt x="1167" y="909"/>
                    <a:pt x="1393" y="1361"/>
                    <a:pt x="1583" y="1849"/>
                  </a:cubicBezTo>
                  <a:cubicBezTo>
                    <a:pt x="1393" y="1659"/>
                    <a:pt x="1249" y="1433"/>
                    <a:pt x="1059" y="1243"/>
                  </a:cubicBezTo>
                  <a:cubicBezTo>
                    <a:pt x="905" y="1098"/>
                    <a:pt x="797" y="872"/>
                    <a:pt x="607" y="755"/>
                  </a:cubicBezTo>
                  <a:cubicBezTo>
                    <a:pt x="571" y="719"/>
                    <a:pt x="571" y="719"/>
                    <a:pt x="525" y="719"/>
                  </a:cubicBezTo>
                  <a:cubicBezTo>
                    <a:pt x="525" y="719"/>
                    <a:pt x="489" y="719"/>
                    <a:pt x="489" y="755"/>
                  </a:cubicBezTo>
                  <a:lnTo>
                    <a:pt x="489" y="791"/>
                  </a:lnTo>
                  <a:cubicBezTo>
                    <a:pt x="489" y="1017"/>
                    <a:pt x="643" y="1243"/>
                    <a:pt x="751" y="1469"/>
                  </a:cubicBezTo>
                  <a:cubicBezTo>
                    <a:pt x="869" y="1695"/>
                    <a:pt x="1059" y="1885"/>
                    <a:pt x="1203" y="2075"/>
                  </a:cubicBezTo>
                  <a:cubicBezTo>
                    <a:pt x="1059" y="2003"/>
                    <a:pt x="869" y="1921"/>
                    <a:pt x="679" y="1849"/>
                  </a:cubicBezTo>
                  <a:cubicBezTo>
                    <a:pt x="557" y="1820"/>
                    <a:pt x="390" y="1763"/>
                    <a:pt x="254" y="1763"/>
                  </a:cubicBezTo>
                  <a:cubicBezTo>
                    <a:pt x="218" y="1763"/>
                    <a:pt x="185" y="1767"/>
                    <a:pt x="155" y="1777"/>
                  </a:cubicBezTo>
                  <a:cubicBezTo>
                    <a:pt x="118" y="1777"/>
                    <a:pt x="118" y="1777"/>
                    <a:pt x="118" y="1813"/>
                  </a:cubicBezTo>
                  <a:cubicBezTo>
                    <a:pt x="1" y="1957"/>
                    <a:pt x="1023" y="2491"/>
                    <a:pt x="1059" y="2563"/>
                  </a:cubicBezTo>
                  <a:cubicBezTo>
                    <a:pt x="1583" y="3051"/>
                    <a:pt x="1737" y="3766"/>
                    <a:pt x="2189" y="4335"/>
                  </a:cubicBezTo>
                  <a:lnTo>
                    <a:pt x="3238" y="3241"/>
                  </a:lnTo>
                  <a:cubicBezTo>
                    <a:pt x="2903" y="2753"/>
                    <a:pt x="2939" y="2147"/>
                    <a:pt x="3012" y="1623"/>
                  </a:cubicBezTo>
                  <a:cubicBezTo>
                    <a:pt x="3012" y="1469"/>
                    <a:pt x="3238" y="872"/>
                    <a:pt x="2975" y="872"/>
                  </a:cubicBezTo>
                  <a:cubicBezTo>
                    <a:pt x="2867" y="872"/>
                    <a:pt x="2713" y="1053"/>
                    <a:pt x="2677" y="1135"/>
                  </a:cubicBezTo>
                  <a:cubicBezTo>
                    <a:pt x="2641" y="1243"/>
                    <a:pt x="2605" y="1325"/>
                    <a:pt x="2605" y="1433"/>
                  </a:cubicBezTo>
                  <a:cubicBezTo>
                    <a:pt x="2560" y="1469"/>
                    <a:pt x="2488" y="1656"/>
                    <a:pt x="2523" y="1730"/>
                  </a:cubicBezTo>
                  <a:lnTo>
                    <a:pt x="2523" y="1730"/>
                  </a:lnTo>
                  <a:cubicBezTo>
                    <a:pt x="2378" y="1432"/>
                    <a:pt x="2297" y="1134"/>
                    <a:pt x="2189" y="827"/>
                  </a:cubicBezTo>
                  <a:cubicBezTo>
                    <a:pt x="2153" y="646"/>
                    <a:pt x="2035" y="420"/>
                    <a:pt x="1927" y="231"/>
                  </a:cubicBezTo>
                  <a:cubicBezTo>
                    <a:pt x="1893" y="203"/>
                    <a:pt x="1755" y="0"/>
                    <a:pt x="165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532227" y="1736526"/>
              <a:ext cx="429691" cy="309400"/>
            </a:xfrm>
            <a:custGeom>
              <a:avLst/>
              <a:gdLst/>
              <a:ahLst/>
              <a:cxnLst/>
              <a:rect l="l" t="t" r="r" b="b"/>
              <a:pathLst>
                <a:path w="6294" h="4532" extrusionOk="0">
                  <a:moveTo>
                    <a:pt x="3048" y="0"/>
                  </a:moveTo>
                  <a:cubicBezTo>
                    <a:pt x="2189" y="37"/>
                    <a:pt x="1131" y="380"/>
                    <a:pt x="643" y="1131"/>
                  </a:cubicBezTo>
                  <a:cubicBezTo>
                    <a:pt x="1" y="2107"/>
                    <a:pt x="37" y="3463"/>
                    <a:pt x="525" y="4449"/>
                  </a:cubicBezTo>
                  <a:cubicBezTo>
                    <a:pt x="551" y="4507"/>
                    <a:pt x="596" y="4531"/>
                    <a:pt x="643" y="4531"/>
                  </a:cubicBezTo>
                  <a:cubicBezTo>
                    <a:pt x="740" y="4531"/>
                    <a:pt x="842" y="4424"/>
                    <a:pt x="787" y="4295"/>
                  </a:cubicBezTo>
                  <a:cubicBezTo>
                    <a:pt x="381" y="3427"/>
                    <a:pt x="299" y="2261"/>
                    <a:pt x="787" y="1429"/>
                  </a:cubicBezTo>
                  <a:cubicBezTo>
                    <a:pt x="1203" y="679"/>
                    <a:pt x="2107" y="416"/>
                    <a:pt x="2903" y="299"/>
                  </a:cubicBezTo>
                  <a:cubicBezTo>
                    <a:pt x="3013" y="287"/>
                    <a:pt x="3124" y="281"/>
                    <a:pt x="3236" y="281"/>
                  </a:cubicBezTo>
                  <a:cubicBezTo>
                    <a:pt x="3811" y="281"/>
                    <a:pt x="4394" y="435"/>
                    <a:pt x="4901" y="715"/>
                  </a:cubicBezTo>
                  <a:cubicBezTo>
                    <a:pt x="5914" y="1320"/>
                    <a:pt x="6031" y="3129"/>
                    <a:pt x="5353" y="3997"/>
                  </a:cubicBezTo>
                  <a:cubicBezTo>
                    <a:pt x="5266" y="4103"/>
                    <a:pt x="5347" y="4234"/>
                    <a:pt x="5439" y="4234"/>
                  </a:cubicBezTo>
                  <a:cubicBezTo>
                    <a:pt x="5471" y="4234"/>
                    <a:pt x="5505" y="4218"/>
                    <a:pt x="5534" y="4177"/>
                  </a:cubicBezTo>
                  <a:cubicBezTo>
                    <a:pt x="6293" y="3319"/>
                    <a:pt x="6212" y="2035"/>
                    <a:pt x="5651" y="1094"/>
                  </a:cubicBezTo>
                  <a:cubicBezTo>
                    <a:pt x="5127" y="227"/>
                    <a:pt x="3997" y="0"/>
                    <a:pt x="3048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452623" y="1682182"/>
              <a:ext cx="565480" cy="325989"/>
            </a:xfrm>
            <a:custGeom>
              <a:avLst/>
              <a:gdLst/>
              <a:ahLst/>
              <a:cxnLst/>
              <a:rect l="l" t="t" r="r" b="b"/>
              <a:pathLst>
                <a:path w="8283" h="4775" extrusionOk="0">
                  <a:moveTo>
                    <a:pt x="5045" y="1"/>
                  </a:moveTo>
                  <a:cubicBezTo>
                    <a:pt x="4440" y="82"/>
                    <a:pt x="3843" y="118"/>
                    <a:pt x="3237" y="155"/>
                  </a:cubicBezTo>
                  <a:cubicBezTo>
                    <a:pt x="3273" y="796"/>
                    <a:pt x="3201" y="1438"/>
                    <a:pt x="3237" y="2035"/>
                  </a:cubicBezTo>
                  <a:cubicBezTo>
                    <a:pt x="2559" y="2153"/>
                    <a:pt x="2035" y="2225"/>
                    <a:pt x="1429" y="2532"/>
                  </a:cubicBezTo>
                  <a:cubicBezTo>
                    <a:pt x="823" y="2795"/>
                    <a:pt x="299" y="3210"/>
                    <a:pt x="1" y="3771"/>
                  </a:cubicBezTo>
                  <a:cubicBezTo>
                    <a:pt x="787" y="3997"/>
                    <a:pt x="1501" y="4377"/>
                    <a:pt x="2297" y="4521"/>
                  </a:cubicBezTo>
                  <a:cubicBezTo>
                    <a:pt x="3032" y="4698"/>
                    <a:pt x="3766" y="4775"/>
                    <a:pt x="4511" y="4775"/>
                  </a:cubicBezTo>
                  <a:cubicBezTo>
                    <a:pt x="4912" y="4775"/>
                    <a:pt x="5315" y="4752"/>
                    <a:pt x="5723" y="4711"/>
                  </a:cubicBezTo>
                  <a:cubicBezTo>
                    <a:pt x="6212" y="4675"/>
                    <a:pt x="6745" y="4675"/>
                    <a:pt x="7233" y="4521"/>
                  </a:cubicBezTo>
                  <a:cubicBezTo>
                    <a:pt x="7586" y="4429"/>
                    <a:pt x="7770" y="4331"/>
                    <a:pt x="8094" y="4331"/>
                  </a:cubicBezTo>
                  <a:cubicBezTo>
                    <a:pt x="8152" y="4331"/>
                    <a:pt x="8214" y="4334"/>
                    <a:pt x="8282" y="4341"/>
                  </a:cubicBezTo>
                  <a:cubicBezTo>
                    <a:pt x="8282" y="3436"/>
                    <a:pt x="7459" y="2569"/>
                    <a:pt x="6664" y="2261"/>
                  </a:cubicBezTo>
                  <a:cubicBezTo>
                    <a:pt x="6402" y="2189"/>
                    <a:pt x="6139" y="2153"/>
                    <a:pt x="5877" y="2116"/>
                  </a:cubicBezTo>
                  <a:cubicBezTo>
                    <a:pt x="5651" y="2056"/>
                    <a:pt x="5449" y="2021"/>
                    <a:pt x="5253" y="2021"/>
                  </a:cubicBezTo>
                  <a:cubicBezTo>
                    <a:pt x="5183" y="2021"/>
                    <a:pt x="5114" y="2026"/>
                    <a:pt x="5045" y="2035"/>
                  </a:cubicBezTo>
                  <a:cubicBezTo>
                    <a:pt x="5045" y="1854"/>
                    <a:pt x="5082" y="1"/>
                    <a:pt x="504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7292734" y="4373201"/>
              <a:ext cx="352546" cy="264410"/>
            </a:xfrm>
            <a:custGeom>
              <a:avLst/>
              <a:gdLst/>
              <a:ahLst/>
              <a:cxnLst/>
              <a:rect l="l" t="t" r="r" b="b"/>
              <a:pathLst>
                <a:path w="5164" h="3873" extrusionOk="0">
                  <a:moveTo>
                    <a:pt x="3945" y="1"/>
                  </a:moveTo>
                  <a:cubicBezTo>
                    <a:pt x="3820" y="1"/>
                    <a:pt x="3735" y="10"/>
                    <a:pt x="3735" y="30"/>
                  </a:cubicBezTo>
                  <a:cubicBezTo>
                    <a:pt x="3617" y="554"/>
                    <a:pt x="3771" y="1314"/>
                    <a:pt x="3391" y="1720"/>
                  </a:cubicBezTo>
                  <a:cubicBezTo>
                    <a:pt x="3210" y="1874"/>
                    <a:pt x="2939" y="1992"/>
                    <a:pt x="2713" y="2064"/>
                  </a:cubicBezTo>
                  <a:cubicBezTo>
                    <a:pt x="2153" y="2218"/>
                    <a:pt x="1583" y="2326"/>
                    <a:pt x="1059" y="2552"/>
                  </a:cubicBezTo>
                  <a:cubicBezTo>
                    <a:pt x="534" y="2778"/>
                    <a:pt x="118" y="3077"/>
                    <a:pt x="1" y="3682"/>
                  </a:cubicBezTo>
                  <a:cubicBezTo>
                    <a:pt x="1" y="3718"/>
                    <a:pt x="869" y="3800"/>
                    <a:pt x="1475" y="3836"/>
                  </a:cubicBezTo>
                  <a:cubicBezTo>
                    <a:pt x="1773" y="3872"/>
                    <a:pt x="1963" y="3872"/>
                    <a:pt x="2035" y="3872"/>
                  </a:cubicBezTo>
                  <a:cubicBezTo>
                    <a:pt x="2677" y="3872"/>
                    <a:pt x="3355" y="3836"/>
                    <a:pt x="4033" y="3755"/>
                  </a:cubicBezTo>
                  <a:cubicBezTo>
                    <a:pt x="4151" y="3718"/>
                    <a:pt x="4937" y="3610"/>
                    <a:pt x="5163" y="3456"/>
                  </a:cubicBezTo>
                  <a:lnTo>
                    <a:pt x="5163" y="554"/>
                  </a:lnTo>
                  <a:cubicBezTo>
                    <a:pt x="5127" y="364"/>
                    <a:pt x="5055" y="220"/>
                    <a:pt x="4937" y="138"/>
                  </a:cubicBezTo>
                  <a:cubicBezTo>
                    <a:pt x="4859" y="60"/>
                    <a:pt x="4269" y="1"/>
                    <a:pt x="394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48251" y="4373201"/>
              <a:ext cx="355004" cy="264410"/>
            </a:xfrm>
            <a:custGeom>
              <a:avLst/>
              <a:gdLst/>
              <a:ahLst/>
              <a:cxnLst/>
              <a:rect l="l" t="t" r="r" b="b"/>
              <a:pathLst>
                <a:path w="5200" h="3873" extrusionOk="0">
                  <a:moveTo>
                    <a:pt x="1248" y="1"/>
                  </a:moveTo>
                  <a:cubicBezTo>
                    <a:pt x="922" y="1"/>
                    <a:pt x="350" y="60"/>
                    <a:pt x="272" y="138"/>
                  </a:cubicBezTo>
                  <a:cubicBezTo>
                    <a:pt x="154" y="220"/>
                    <a:pt x="82" y="364"/>
                    <a:pt x="46" y="554"/>
                  </a:cubicBezTo>
                  <a:cubicBezTo>
                    <a:pt x="1" y="1494"/>
                    <a:pt x="1" y="2480"/>
                    <a:pt x="1" y="3456"/>
                  </a:cubicBezTo>
                  <a:cubicBezTo>
                    <a:pt x="272" y="3610"/>
                    <a:pt x="1059" y="3718"/>
                    <a:pt x="1176" y="3755"/>
                  </a:cubicBezTo>
                  <a:cubicBezTo>
                    <a:pt x="1854" y="3836"/>
                    <a:pt x="2487" y="3872"/>
                    <a:pt x="3165" y="3872"/>
                  </a:cubicBezTo>
                  <a:cubicBezTo>
                    <a:pt x="3210" y="3872"/>
                    <a:pt x="3436" y="3872"/>
                    <a:pt x="3735" y="3836"/>
                  </a:cubicBezTo>
                  <a:cubicBezTo>
                    <a:pt x="4340" y="3800"/>
                    <a:pt x="5199" y="3718"/>
                    <a:pt x="5199" y="3682"/>
                  </a:cubicBezTo>
                  <a:cubicBezTo>
                    <a:pt x="5091" y="3077"/>
                    <a:pt x="4675" y="2778"/>
                    <a:pt x="4151" y="2552"/>
                  </a:cubicBezTo>
                  <a:cubicBezTo>
                    <a:pt x="3617" y="2326"/>
                    <a:pt x="3020" y="2218"/>
                    <a:pt x="2487" y="2064"/>
                  </a:cubicBezTo>
                  <a:cubicBezTo>
                    <a:pt x="2225" y="1992"/>
                    <a:pt x="1999" y="1874"/>
                    <a:pt x="1809" y="1720"/>
                  </a:cubicBezTo>
                  <a:cubicBezTo>
                    <a:pt x="1402" y="1314"/>
                    <a:pt x="1583" y="554"/>
                    <a:pt x="1474" y="30"/>
                  </a:cubicBezTo>
                  <a:cubicBezTo>
                    <a:pt x="1464" y="10"/>
                    <a:pt x="1375" y="1"/>
                    <a:pt x="1248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7442110" y="2821617"/>
              <a:ext cx="270417" cy="1610421"/>
            </a:xfrm>
            <a:custGeom>
              <a:avLst/>
              <a:gdLst/>
              <a:ahLst/>
              <a:cxnLst/>
              <a:rect l="l" t="t" r="r" b="b"/>
              <a:pathLst>
                <a:path w="3961" h="23589" extrusionOk="0">
                  <a:moveTo>
                    <a:pt x="3961" y="1"/>
                  </a:moveTo>
                  <a:lnTo>
                    <a:pt x="1" y="118"/>
                  </a:lnTo>
                  <a:lnTo>
                    <a:pt x="1203" y="23588"/>
                  </a:lnTo>
                  <a:lnTo>
                    <a:pt x="3165" y="23588"/>
                  </a:lnTo>
                  <a:lnTo>
                    <a:pt x="39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7748303" y="2821617"/>
              <a:ext cx="269803" cy="1610421"/>
            </a:xfrm>
            <a:custGeom>
              <a:avLst/>
              <a:gdLst/>
              <a:ahLst/>
              <a:cxnLst/>
              <a:rect l="l" t="t" r="r" b="b"/>
              <a:pathLst>
                <a:path w="3952" h="23589" extrusionOk="0">
                  <a:moveTo>
                    <a:pt x="3951" y="1"/>
                  </a:moveTo>
                  <a:lnTo>
                    <a:pt x="0" y="118"/>
                  </a:lnTo>
                  <a:lnTo>
                    <a:pt x="1203" y="23588"/>
                  </a:lnTo>
                  <a:lnTo>
                    <a:pt x="3165" y="23588"/>
                  </a:lnTo>
                  <a:lnTo>
                    <a:pt x="39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7292734" y="4506055"/>
              <a:ext cx="352546" cy="131556"/>
            </a:xfrm>
            <a:custGeom>
              <a:avLst/>
              <a:gdLst/>
              <a:ahLst/>
              <a:cxnLst/>
              <a:rect l="l" t="t" r="r" b="b"/>
              <a:pathLst>
                <a:path w="5164" h="1927" extrusionOk="0">
                  <a:moveTo>
                    <a:pt x="3021" y="0"/>
                  </a:moveTo>
                  <a:cubicBezTo>
                    <a:pt x="2939" y="46"/>
                    <a:pt x="2831" y="82"/>
                    <a:pt x="2713" y="118"/>
                  </a:cubicBezTo>
                  <a:cubicBezTo>
                    <a:pt x="2153" y="272"/>
                    <a:pt x="1583" y="380"/>
                    <a:pt x="1059" y="606"/>
                  </a:cubicBezTo>
                  <a:cubicBezTo>
                    <a:pt x="534" y="832"/>
                    <a:pt x="118" y="1131"/>
                    <a:pt x="1" y="1736"/>
                  </a:cubicBezTo>
                  <a:cubicBezTo>
                    <a:pt x="1" y="1772"/>
                    <a:pt x="869" y="1854"/>
                    <a:pt x="1475" y="1890"/>
                  </a:cubicBezTo>
                  <a:cubicBezTo>
                    <a:pt x="1773" y="1926"/>
                    <a:pt x="1963" y="1926"/>
                    <a:pt x="2035" y="1926"/>
                  </a:cubicBezTo>
                  <a:cubicBezTo>
                    <a:pt x="2677" y="1926"/>
                    <a:pt x="3355" y="1890"/>
                    <a:pt x="4033" y="1809"/>
                  </a:cubicBezTo>
                  <a:cubicBezTo>
                    <a:pt x="4151" y="1772"/>
                    <a:pt x="4937" y="1664"/>
                    <a:pt x="5163" y="1510"/>
                  </a:cubicBezTo>
                  <a:lnTo>
                    <a:pt x="5163" y="82"/>
                  </a:lnTo>
                  <a:cubicBezTo>
                    <a:pt x="4793" y="190"/>
                    <a:pt x="4413" y="380"/>
                    <a:pt x="4069" y="570"/>
                  </a:cubicBezTo>
                  <a:cubicBezTo>
                    <a:pt x="3735" y="344"/>
                    <a:pt x="3391" y="154"/>
                    <a:pt x="30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848251" y="4506055"/>
              <a:ext cx="355004" cy="131556"/>
            </a:xfrm>
            <a:custGeom>
              <a:avLst/>
              <a:gdLst/>
              <a:ahLst/>
              <a:cxnLst/>
              <a:rect l="l" t="t" r="r" b="b"/>
              <a:pathLst>
                <a:path w="5200" h="1927" extrusionOk="0">
                  <a:moveTo>
                    <a:pt x="2153" y="0"/>
                  </a:moveTo>
                  <a:cubicBezTo>
                    <a:pt x="1809" y="154"/>
                    <a:pt x="1438" y="344"/>
                    <a:pt x="1131" y="570"/>
                  </a:cubicBezTo>
                  <a:cubicBezTo>
                    <a:pt x="796" y="380"/>
                    <a:pt x="417" y="190"/>
                    <a:pt x="46" y="82"/>
                  </a:cubicBezTo>
                  <a:cubicBezTo>
                    <a:pt x="1" y="570"/>
                    <a:pt x="1" y="1022"/>
                    <a:pt x="1" y="1510"/>
                  </a:cubicBezTo>
                  <a:cubicBezTo>
                    <a:pt x="272" y="1664"/>
                    <a:pt x="1059" y="1772"/>
                    <a:pt x="1176" y="1809"/>
                  </a:cubicBezTo>
                  <a:cubicBezTo>
                    <a:pt x="1854" y="1890"/>
                    <a:pt x="2487" y="1926"/>
                    <a:pt x="3165" y="1926"/>
                  </a:cubicBezTo>
                  <a:cubicBezTo>
                    <a:pt x="3210" y="1926"/>
                    <a:pt x="3436" y="1926"/>
                    <a:pt x="3735" y="1890"/>
                  </a:cubicBezTo>
                  <a:cubicBezTo>
                    <a:pt x="4340" y="1854"/>
                    <a:pt x="5199" y="1772"/>
                    <a:pt x="5199" y="1736"/>
                  </a:cubicBezTo>
                  <a:cubicBezTo>
                    <a:pt x="5091" y="1131"/>
                    <a:pt x="4675" y="832"/>
                    <a:pt x="4151" y="606"/>
                  </a:cubicBezTo>
                  <a:cubicBezTo>
                    <a:pt x="3617" y="380"/>
                    <a:pt x="3020" y="272"/>
                    <a:pt x="2487" y="118"/>
                  </a:cubicBezTo>
                  <a:cubicBezTo>
                    <a:pt x="2379" y="82"/>
                    <a:pt x="2261" y="46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465595" y="1898259"/>
              <a:ext cx="532096" cy="1438176"/>
            </a:xfrm>
            <a:custGeom>
              <a:avLst/>
              <a:gdLst/>
              <a:ahLst/>
              <a:cxnLst/>
              <a:rect l="l" t="t" r="r" b="b"/>
              <a:pathLst>
                <a:path w="7794" h="21066" extrusionOk="0">
                  <a:moveTo>
                    <a:pt x="859" y="0"/>
                  </a:moveTo>
                  <a:cubicBezTo>
                    <a:pt x="787" y="6898"/>
                    <a:pt x="715" y="13833"/>
                    <a:pt x="0" y="20686"/>
                  </a:cubicBezTo>
                  <a:cubicBezTo>
                    <a:pt x="2405" y="20794"/>
                    <a:pt x="4819" y="20948"/>
                    <a:pt x="7233" y="21066"/>
                  </a:cubicBezTo>
                  <a:cubicBezTo>
                    <a:pt x="7378" y="21066"/>
                    <a:pt x="7568" y="21066"/>
                    <a:pt x="7685" y="20912"/>
                  </a:cubicBezTo>
                  <a:cubicBezTo>
                    <a:pt x="7794" y="20794"/>
                    <a:pt x="7758" y="20568"/>
                    <a:pt x="7758" y="20342"/>
                  </a:cubicBezTo>
                  <a:cubicBezTo>
                    <a:pt x="6853" y="14095"/>
                    <a:pt x="6284" y="7730"/>
                    <a:pt x="5986" y="1356"/>
                  </a:cubicBezTo>
                  <a:lnTo>
                    <a:pt x="5949" y="154"/>
                  </a:lnTo>
                  <a:cubicBezTo>
                    <a:pt x="5179" y="359"/>
                    <a:pt x="4395" y="463"/>
                    <a:pt x="3617" y="463"/>
                  </a:cubicBezTo>
                  <a:cubicBezTo>
                    <a:pt x="2679" y="463"/>
                    <a:pt x="1749" y="312"/>
                    <a:pt x="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805036" y="1800700"/>
              <a:ext cx="472906" cy="1574033"/>
            </a:xfrm>
            <a:custGeom>
              <a:avLst/>
              <a:gdLst/>
              <a:ahLst/>
              <a:cxnLst/>
              <a:rect l="l" t="t" r="r" b="b"/>
              <a:pathLst>
                <a:path w="6927" h="23056" extrusionOk="0">
                  <a:moveTo>
                    <a:pt x="182" y="1"/>
                  </a:moveTo>
                  <a:lnTo>
                    <a:pt x="182" y="1"/>
                  </a:lnTo>
                  <a:cubicBezTo>
                    <a:pt x="263" y="37"/>
                    <a:pt x="73" y="4105"/>
                    <a:pt x="37" y="4485"/>
                  </a:cubicBezTo>
                  <a:cubicBezTo>
                    <a:pt x="37" y="6555"/>
                    <a:pt x="1" y="8554"/>
                    <a:pt x="37" y="10624"/>
                  </a:cubicBezTo>
                  <a:cubicBezTo>
                    <a:pt x="73" y="11790"/>
                    <a:pt x="109" y="13002"/>
                    <a:pt x="109" y="14204"/>
                  </a:cubicBezTo>
                  <a:cubicBezTo>
                    <a:pt x="109" y="17142"/>
                    <a:pt x="1" y="20117"/>
                    <a:pt x="1" y="23055"/>
                  </a:cubicBezTo>
                  <a:lnTo>
                    <a:pt x="5154" y="23055"/>
                  </a:lnTo>
                  <a:cubicBezTo>
                    <a:pt x="5154" y="22115"/>
                    <a:pt x="4973" y="21211"/>
                    <a:pt x="4892" y="20271"/>
                  </a:cubicBezTo>
                  <a:cubicBezTo>
                    <a:pt x="4784" y="19141"/>
                    <a:pt x="4630" y="17974"/>
                    <a:pt x="4440" y="16844"/>
                  </a:cubicBezTo>
                  <a:cubicBezTo>
                    <a:pt x="4295" y="15786"/>
                    <a:pt x="4142" y="14729"/>
                    <a:pt x="3952" y="13680"/>
                  </a:cubicBezTo>
                  <a:cubicBezTo>
                    <a:pt x="3880" y="13146"/>
                    <a:pt x="3798" y="12586"/>
                    <a:pt x="3690" y="12052"/>
                  </a:cubicBezTo>
                  <a:cubicBezTo>
                    <a:pt x="3572" y="11564"/>
                    <a:pt x="3464" y="11040"/>
                    <a:pt x="3310" y="10552"/>
                  </a:cubicBezTo>
                  <a:lnTo>
                    <a:pt x="3310" y="10552"/>
                  </a:lnTo>
                  <a:cubicBezTo>
                    <a:pt x="3427" y="10850"/>
                    <a:pt x="4142" y="10850"/>
                    <a:pt x="4404" y="10886"/>
                  </a:cubicBezTo>
                  <a:cubicBezTo>
                    <a:pt x="4640" y="10923"/>
                    <a:pt x="4885" y="10957"/>
                    <a:pt x="5124" y="10957"/>
                  </a:cubicBezTo>
                  <a:cubicBezTo>
                    <a:pt x="5417" y="10957"/>
                    <a:pt x="5701" y="10906"/>
                    <a:pt x="5950" y="10741"/>
                  </a:cubicBezTo>
                  <a:cubicBezTo>
                    <a:pt x="6926" y="10063"/>
                    <a:pt x="6592" y="8327"/>
                    <a:pt x="6284" y="7423"/>
                  </a:cubicBezTo>
                  <a:cubicBezTo>
                    <a:pt x="6022" y="6447"/>
                    <a:pt x="5462" y="5462"/>
                    <a:pt x="5010" y="4557"/>
                  </a:cubicBezTo>
                  <a:cubicBezTo>
                    <a:pt x="4594" y="3771"/>
                    <a:pt x="4214" y="2975"/>
                    <a:pt x="3762" y="2225"/>
                  </a:cubicBezTo>
                  <a:cubicBezTo>
                    <a:pt x="3464" y="1700"/>
                    <a:pt x="3201" y="1131"/>
                    <a:pt x="2596" y="796"/>
                  </a:cubicBezTo>
                  <a:cubicBezTo>
                    <a:pt x="1845" y="417"/>
                    <a:pt x="1014" y="227"/>
                    <a:pt x="1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7018082" y="1800700"/>
              <a:ext cx="648155" cy="1574033"/>
            </a:xfrm>
            <a:custGeom>
              <a:avLst/>
              <a:gdLst/>
              <a:ahLst/>
              <a:cxnLst/>
              <a:rect l="l" t="t" r="r" b="b"/>
              <a:pathLst>
                <a:path w="9494" h="23056" extrusionOk="0">
                  <a:moveTo>
                    <a:pt x="9268" y="1"/>
                  </a:moveTo>
                  <a:cubicBezTo>
                    <a:pt x="8436" y="227"/>
                    <a:pt x="7604" y="417"/>
                    <a:pt x="6854" y="796"/>
                  </a:cubicBezTo>
                  <a:cubicBezTo>
                    <a:pt x="5986" y="1285"/>
                    <a:pt x="5724" y="2225"/>
                    <a:pt x="5425" y="3057"/>
                  </a:cubicBezTo>
                  <a:cubicBezTo>
                    <a:pt x="5308" y="3355"/>
                    <a:pt x="3915" y="6519"/>
                    <a:pt x="3952" y="6555"/>
                  </a:cubicBezTo>
                  <a:cubicBezTo>
                    <a:pt x="3391" y="6103"/>
                    <a:pt x="3084" y="5498"/>
                    <a:pt x="2632" y="4973"/>
                  </a:cubicBezTo>
                  <a:cubicBezTo>
                    <a:pt x="2261" y="4521"/>
                    <a:pt x="1881" y="4069"/>
                    <a:pt x="1501" y="3617"/>
                  </a:cubicBezTo>
                  <a:cubicBezTo>
                    <a:pt x="1013" y="3961"/>
                    <a:pt x="525" y="4295"/>
                    <a:pt x="1" y="4594"/>
                  </a:cubicBezTo>
                  <a:cubicBezTo>
                    <a:pt x="751" y="6483"/>
                    <a:pt x="1809" y="8255"/>
                    <a:pt x="3165" y="9756"/>
                  </a:cubicBezTo>
                  <a:cubicBezTo>
                    <a:pt x="3391" y="9982"/>
                    <a:pt x="3572" y="10208"/>
                    <a:pt x="3843" y="10326"/>
                  </a:cubicBezTo>
                  <a:cubicBezTo>
                    <a:pt x="4101" y="10477"/>
                    <a:pt x="4344" y="10543"/>
                    <a:pt x="4571" y="10543"/>
                  </a:cubicBezTo>
                  <a:cubicBezTo>
                    <a:pt x="5467" y="10543"/>
                    <a:pt x="6121" y="9522"/>
                    <a:pt x="6510" y="8743"/>
                  </a:cubicBezTo>
                  <a:lnTo>
                    <a:pt x="6510" y="8743"/>
                  </a:lnTo>
                  <a:cubicBezTo>
                    <a:pt x="6366" y="9078"/>
                    <a:pt x="6402" y="9792"/>
                    <a:pt x="6329" y="10172"/>
                  </a:cubicBezTo>
                  <a:cubicBezTo>
                    <a:pt x="5877" y="12396"/>
                    <a:pt x="5380" y="14620"/>
                    <a:pt x="5009" y="16844"/>
                  </a:cubicBezTo>
                  <a:cubicBezTo>
                    <a:pt x="4819" y="17974"/>
                    <a:pt x="4702" y="19141"/>
                    <a:pt x="4593" y="20271"/>
                  </a:cubicBezTo>
                  <a:cubicBezTo>
                    <a:pt x="4521" y="21211"/>
                    <a:pt x="4331" y="22115"/>
                    <a:pt x="4331" y="23055"/>
                  </a:cubicBezTo>
                  <a:lnTo>
                    <a:pt x="9494" y="23055"/>
                  </a:lnTo>
                  <a:cubicBezTo>
                    <a:pt x="9448" y="20117"/>
                    <a:pt x="9376" y="17142"/>
                    <a:pt x="9376" y="14204"/>
                  </a:cubicBezTo>
                  <a:cubicBezTo>
                    <a:pt x="9376" y="13002"/>
                    <a:pt x="9376" y="11790"/>
                    <a:pt x="9412" y="10624"/>
                  </a:cubicBezTo>
                  <a:cubicBezTo>
                    <a:pt x="9494" y="8554"/>
                    <a:pt x="9412" y="6555"/>
                    <a:pt x="9412" y="4485"/>
                  </a:cubicBezTo>
                  <a:cubicBezTo>
                    <a:pt x="9412" y="4105"/>
                    <a:pt x="9186" y="37"/>
                    <a:pt x="93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797048" y="1708125"/>
              <a:ext cx="68" cy="61784"/>
            </a:xfrm>
            <a:custGeom>
              <a:avLst/>
              <a:gdLst/>
              <a:ahLst/>
              <a:cxnLst/>
              <a:rect l="l" t="t" r="r" b="b"/>
              <a:pathLst>
                <a:path w="1" h="905" extrusionOk="0">
                  <a:moveTo>
                    <a:pt x="0" y="751"/>
                  </a:moveTo>
                  <a:lnTo>
                    <a:pt x="0" y="905"/>
                  </a:lnTo>
                  <a:lnTo>
                    <a:pt x="0" y="905"/>
                  </a:lnTo>
                  <a:lnTo>
                    <a:pt x="0" y="751"/>
                  </a:lnTo>
                  <a:lnTo>
                    <a:pt x="0" y="75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489"/>
                  </a:lnTo>
                  <a:lnTo>
                    <a:pt x="0" y="4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797048" y="1741441"/>
              <a:ext cx="68" cy="17955"/>
            </a:xfrm>
            <a:custGeom>
              <a:avLst/>
              <a:gdLst/>
              <a:ahLst/>
              <a:cxnLst/>
              <a:rect l="l" t="t" r="r" b="b"/>
              <a:pathLst>
                <a:path w="1" h="263" extrusionOk="0">
                  <a:moveTo>
                    <a:pt x="0" y="1"/>
                  </a:moveTo>
                  <a:lnTo>
                    <a:pt x="0" y="263"/>
                  </a:lnTo>
                  <a:lnTo>
                    <a:pt x="0" y="26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8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673615" y="1708125"/>
              <a:ext cx="123500" cy="66768"/>
            </a:xfrm>
            <a:custGeom>
              <a:avLst/>
              <a:gdLst/>
              <a:ahLst/>
              <a:cxnLst/>
              <a:rect l="l" t="t" r="r" b="b"/>
              <a:pathLst>
                <a:path w="1809" h="978" extrusionOk="0">
                  <a:moveTo>
                    <a:pt x="1808" y="1"/>
                  </a:moveTo>
                  <a:cubicBezTo>
                    <a:pt x="1356" y="118"/>
                    <a:pt x="904" y="154"/>
                    <a:pt x="416" y="154"/>
                  </a:cubicBezTo>
                  <a:lnTo>
                    <a:pt x="36" y="154"/>
                  </a:lnTo>
                  <a:cubicBezTo>
                    <a:pt x="36" y="380"/>
                    <a:pt x="0" y="643"/>
                    <a:pt x="0" y="905"/>
                  </a:cubicBezTo>
                  <a:cubicBezTo>
                    <a:pt x="299" y="977"/>
                    <a:pt x="606" y="977"/>
                    <a:pt x="904" y="977"/>
                  </a:cubicBezTo>
                  <a:cubicBezTo>
                    <a:pt x="1203" y="977"/>
                    <a:pt x="1510" y="977"/>
                    <a:pt x="1808" y="905"/>
                  </a:cubicBezTo>
                  <a:lnTo>
                    <a:pt x="1808" y="751"/>
                  </a:lnTo>
                  <a:lnTo>
                    <a:pt x="1808" y="489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7360049" y="1353870"/>
              <a:ext cx="87113" cy="164189"/>
            </a:xfrm>
            <a:custGeom>
              <a:avLst/>
              <a:gdLst/>
              <a:ahLst/>
              <a:cxnLst/>
              <a:rect l="l" t="t" r="r" b="b"/>
              <a:pathLst>
                <a:path w="1276" h="2405" extrusionOk="0">
                  <a:moveTo>
                    <a:pt x="760" y="1"/>
                  </a:moveTo>
                  <a:cubicBezTo>
                    <a:pt x="692" y="1"/>
                    <a:pt x="624" y="10"/>
                    <a:pt x="561" y="27"/>
                  </a:cubicBezTo>
                  <a:cubicBezTo>
                    <a:pt x="335" y="109"/>
                    <a:pt x="145" y="335"/>
                    <a:pt x="73" y="597"/>
                  </a:cubicBezTo>
                  <a:cubicBezTo>
                    <a:pt x="0" y="859"/>
                    <a:pt x="37" y="1157"/>
                    <a:pt x="109" y="1383"/>
                  </a:cubicBezTo>
                  <a:cubicBezTo>
                    <a:pt x="145" y="1537"/>
                    <a:pt x="190" y="1691"/>
                    <a:pt x="263" y="1835"/>
                  </a:cubicBezTo>
                  <a:cubicBezTo>
                    <a:pt x="452" y="2143"/>
                    <a:pt x="787" y="2324"/>
                    <a:pt x="1130" y="2405"/>
                  </a:cubicBezTo>
                  <a:lnTo>
                    <a:pt x="1275" y="289"/>
                  </a:lnTo>
                  <a:cubicBezTo>
                    <a:pt x="1193" y="90"/>
                    <a:pt x="975" y="1"/>
                    <a:pt x="760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388449" y="1380017"/>
              <a:ext cx="48813" cy="81310"/>
            </a:xfrm>
            <a:custGeom>
              <a:avLst/>
              <a:gdLst/>
              <a:ahLst/>
              <a:cxnLst/>
              <a:rect l="l" t="t" r="r" b="b"/>
              <a:pathLst>
                <a:path w="715" h="1191" extrusionOk="0">
                  <a:moveTo>
                    <a:pt x="72" y="0"/>
                  </a:moveTo>
                  <a:cubicBezTo>
                    <a:pt x="49" y="0"/>
                    <a:pt x="36" y="9"/>
                    <a:pt x="36" y="24"/>
                  </a:cubicBezTo>
                  <a:cubicBezTo>
                    <a:pt x="0" y="24"/>
                    <a:pt x="73" y="60"/>
                    <a:pt x="181" y="132"/>
                  </a:cubicBezTo>
                  <a:cubicBezTo>
                    <a:pt x="262" y="214"/>
                    <a:pt x="371" y="358"/>
                    <a:pt x="452" y="512"/>
                  </a:cubicBezTo>
                  <a:cubicBezTo>
                    <a:pt x="525" y="702"/>
                    <a:pt x="561" y="856"/>
                    <a:pt x="597" y="1000"/>
                  </a:cubicBezTo>
                  <a:cubicBezTo>
                    <a:pt x="633" y="1118"/>
                    <a:pt x="678" y="1190"/>
                    <a:pt x="714" y="1190"/>
                  </a:cubicBezTo>
                  <a:lnTo>
                    <a:pt x="714" y="964"/>
                  </a:lnTo>
                  <a:cubicBezTo>
                    <a:pt x="678" y="856"/>
                    <a:pt x="633" y="666"/>
                    <a:pt x="561" y="476"/>
                  </a:cubicBezTo>
                  <a:cubicBezTo>
                    <a:pt x="488" y="286"/>
                    <a:pt x="335" y="132"/>
                    <a:pt x="226" y="60"/>
                  </a:cubicBezTo>
                  <a:cubicBezTo>
                    <a:pt x="157" y="18"/>
                    <a:pt x="104" y="0"/>
                    <a:pt x="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408794" y="1409988"/>
              <a:ext cx="15497" cy="59668"/>
            </a:xfrm>
            <a:custGeom>
              <a:avLst/>
              <a:gdLst/>
              <a:ahLst/>
              <a:cxnLst/>
              <a:rect l="l" t="t" r="r" b="b"/>
              <a:pathLst>
                <a:path w="227" h="874" extrusionOk="0">
                  <a:moveTo>
                    <a:pt x="154" y="1"/>
                  </a:moveTo>
                  <a:cubicBezTo>
                    <a:pt x="109" y="1"/>
                    <a:pt x="1" y="191"/>
                    <a:pt x="1" y="453"/>
                  </a:cubicBezTo>
                  <a:cubicBezTo>
                    <a:pt x="1" y="693"/>
                    <a:pt x="130" y="873"/>
                    <a:pt x="179" y="873"/>
                  </a:cubicBezTo>
                  <a:cubicBezTo>
                    <a:pt x="184" y="873"/>
                    <a:pt x="187" y="872"/>
                    <a:pt x="190" y="869"/>
                  </a:cubicBezTo>
                  <a:cubicBezTo>
                    <a:pt x="227" y="824"/>
                    <a:pt x="154" y="679"/>
                    <a:pt x="109" y="453"/>
                  </a:cubicBezTo>
                  <a:cubicBezTo>
                    <a:pt x="109" y="227"/>
                    <a:pt x="190" y="37"/>
                    <a:pt x="1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393365" y="1358171"/>
              <a:ext cx="79671" cy="61784"/>
            </a:xfrm>
            <a:custGeom>
              <a:avLst/>
              <a:gdLst/>
              <a:ahLst/>
              <a:cxnLst/>
              <a:rect l="l" t="t" r="r" b="b"/>
              <a:pathLst>
                <a:path w="1167" h="905" extrusionOk="0">
                  <a:moveTo>
                    <a:pt x="73" y="0"/>
                  </a:moveTo>
                  <a:lnTo>
                    <a:pt x="1" y="154"/>
                  </a:lnTo>
                  <a:lnTo>
                    <a:pt x="1095" y="904"/>
                  </a:lnTo>
                  <a:lnTo>
                    <a:pt x="1167" y="796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75478" y="1384113"/>
              <a:ext cx="61784" cy="112987"/>
            </a:xfrm>
            <a:custGeom>
              <a:avLst/>
              <a:gdLst/>
              <a:ahLst/>
              <a:cxnLst/>
              <a:rect l="l" t="t" r="r" b="b"/>
              <a:pathLst>
                <a:path w="905" h="1655" extrusionOk="0">
                  <a:moveTo>
                    <a:pt x="868" y="832"/>
                  </a:moveTo>
                  <a:cubicBezTo>
                    <a:pt x="868" y="859"/>
                    <a:pt x="889" y="866"/>
                    <a:pt x="899" y="883"/>
                  </a:cubicBezTo>
                  <a:lnTo>
                    <a:pt x="899" y="883"/>
                  </a:lnTo>
                  <a:cubicBezTo>
                    <a:pt x="895" y="866"/>
                    <a:pt x="886" y="849"/>
                    <a:pt x="868" y="832"/>
                  </a:cubicBezTo>
                  <a:close/>
                  <a:moveTo>
                    <a:pt x="899" y="883"/>
                  </a:moveTo>
                  <a:cubicBezTo>
                    <a:pt x="904" y="902"/>
                    <a:pt x="904" y="921"/>
                    <a:pt x="904" y="940"/>
                  </a:cubicBezTo>
                  <a:lnTo>
                    <a:pt x="904" y="904"/>
                  </a:lnTo>
                  <a:cubicBezTo>
                    <a:pt x="904" y="896"/>
                    <a:pt x="902" y="889"/>
                    <a:pt x="899" y="883"/>
                  </a:cubicBezTo>
                  <a:close/>
                  <a:moveTo>
                    <a:pt x="263" y="0"/>
                  </a:moveTo>
                  <a:cubicBezTo>
                    <a:pt x="190" y="0"/>
                    <a:pt x="145" y="118"/>
                    <a:pt x="109" y="190"/>
                  </a:cubicBezTo>
                  <a:cubicBezTo>
                    <a:pt x="0" y="524"/>
                    <a:pt x="37" y="904"/>
                    <a:pt x="226" y="1248"/>
                  </a:cubicBezTo>
                  <a:cubicBezTo>
                    <a:pt x="299" y="1392"/>
                    <a:pt x="416" y="1546"/>
                    <a:pt x="561" y="1618"/>
                  </a:cubicBezTo>
                  <a:cubicBezTo>
                    <a:pt x="642" y="1655"/>
                    <a:pt x="678" y="1655"/>
                    <a:pt x="751" y="1655"/>
                  </a:cubicBezTo>
                  <a:lnTo>
                    <a:pt x="868" y="1655"/>
                  </a:lnTo>
                  <a:cubicBezTo>
                    <a:pt x="868" y="1485"/>
                    <a:pt x="900" y="1308"/>
                    <a:pt x="904" y="1130"/>
                  </a:cubicBezTo>
                  <a:lnTo>
                    <a:pt x="904" y="1130"/>
                  </a:lnTo>
                  <a:cubicBezTo>
                    <a:pt x="904" y="1130"/>
                    <a:pt x="904" y="1130"/>
                    <a:pt x="904" y="1130"/>
                  </a:cubicBezTo>
                  <a:lnTo>
                    <a:pt x="904" y="1094"/>
                  </a:lnTo>
                  <a:cubicBezTo>
                    <a:pt x="904" y="1106"/>
                    <a:pt x="904" y="1118"/>
                    <a:pt x="904" y="1130"/>
                  </a:cubicBezTo>
                  <a:lnTo>
                    <a:pt x="904" y="1130"/>
                  </a:lnTo>
                  <a:cubicBezTo>
                    <a:pt x="868" y="1130"/>
                    <a:pt x="823" y="1057"/>
                    <a:pt x="787" y="940"/>
                  </a:cubicBezTo>
                  <a:cubicBezTo>
                    <a:pt x="751" y="796"/>
                    <a:pt x="715" y="642"/>
                    <a:pt x="642" y="488"/>
                  </a:cubicBezTo>
                  <a:cubicBezTo>
                    <a:pt x="642" y="570"/>
                    <a:pt x="597" y="678"/>
                    <a:pt x="597" y="832"/>
                  </a:cubicBezTo>
                  <a:cubicBezTo>
                    <a:pt x="642" y="1058"/>
                    <a:pt x="715" y="1203"/>
                    <a:pt x="678" y="1248"/>
                  </a:cubicBezTo>
                  <a:cubicBezTo>
                    <a:pt x="642" y="1248"/>
                    <a:pt x="489" y="1094"/>
                    <a:pt x="489" y="832"/>
                  </a:cubicBezTo>
                  <a:cubicBezTo>
                    <a:pt x="489" y="606"/>
                    <a:pt x="561" y="452"/>
                    <a:pt x="597" y="416"/>
                  </a:cubicBezTo>
                  <a:cubicBezTo>
                    <a:pt x="525" y="262"/>
                    <a:pt x="452" y="154"/>
                    <a:pt x="371" y="72"/>
                  </a:cubicBezTo>
                  <a:cubicBezTo>
                    <a:pt x="299" y="36"/>
                    <a:pt x="263" y="0"/>
                    <a:pt x="263" y="0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393365" y="1384113"/>
              <a:ext cx="43898" cy="77213"/>
            </a:xfrm>
            <a:custGeom>
              <a:avLst/>
              <a:gdLst/>
              <a:ahLst/>
              <a:cxnLst/>
              <a:rect l="l" t="t" r="r" b="b"/>
              <a:pathLst>
                <a:path w="643" h="1131" extrusionOk="0">
                  <a:moveTo>
                    <a:pt x="1" y="0"/>
                  </a:moveTo>
                  <a:cubicBezTo>
                    <a:pt x="1" y="0"/>
                    <a:pt x="37" y="36"/>
                    <a:pt x="109" y="72"/>
                  </a:cubicBezTo>
                  <a:cubicBezTo>
                    <a:pt x="190" y="154"/>
                    <a:pt x="263" y="262"/>
                    <a:pt x="335" y="416"/>
                  </a:cubicBezTo>
                  <a:cubicBezTo>
                    <a:pt x="335" y="380"/>
                    <a:pt x="335" y="380"/>
                    <a:pt x="380" y="380"/>
                  </a:cubicBezTo>
                  <a:lnTo>
                    <a:pt x="380" y="488"/>
                  </a:lnTo>
                  <a:cubicBezTo>
                    <a:pt x="453" y="642"/>
                    <a:pt x="489" y="796"/>
                    <a:pt x="525" y="940"/>
                  </a:cubicBezTo>
                  <a:cubicBezTo>
                    <a:pt x="561" y="1058"/>
                    <a:pt x="606" y="1130"/>
                    <a:pt x="642" y="1130"/>
                  </a:cubicBezTo>
                  <a:lnTo>
                    <a:pt x="642" y="1094"/>
                  </a:lnTo>
                  <a:lnTo>
                    <a:pt x="642" y="1022"/>
                  </a:lnTo>
                  <a:lnTo>
                    <a:pt x="642" y="977"/>
                  </a:lnTo>
                  <a:lnTo>
                    <a:pt x="642" y="904"/>
                  </a:lnTo>
                  <a:cubicBezTo>
                    <a:pt x="642" y="868"/>
                    <a:pt x="606" y="868"/>
                    <a:pt x="606" y="832"/>
                  </a:cubicBezTo>
                  <a:cubicBezTo>
                    <a:pt x="525" y="524"/>
                    <a:pt x="380" y="262"/>
                    <a:pt x="154" y="36"/>
                  </a:cubicBezTo>
                  <a:cubicBezTo>
                    <a:pt x="109" y="36"/>
                    <a:pt x="109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7408794" y="1409988"/>
              <a:ext cx="15497" cy="59327"/>
            </a:xfrm>
            <a:custGeom>
              <a:avLst/>
              <a:gdLst/>
              <a:ahLst/>
              <a:cxnLst/>
              <a:rect l="l" t="t" r="r" b="b"/>
              <a:pathLst>
                <a:path w="227" h="869" extrusionOk="0">
                  <a:moveTo>
                    <a:pt x="154" y="1"/>
                  </a:moveTo>
                  <a:cubicBezTo>
                    <a:pt x="109" y="1"/>
                    <a:pt x="109" y="1"/>
                    <a:pt x="109" y="37"/>
                  </a:cubicBezTo>
                  <a:cubicBezTo>
                    <a:pt x="73" y="73"/>
                    <a:pt x="1" y="227"/>
                    <a:pt x="1" y="453"/>
                  </a:cubicBezTo>
                  <a:cubicBezTo>
                    <a:pt x="1" y="715"/>
                    <a:pt x="154" y="869"/>
                    <a:pt x="190" y="869"/>
                  </a:cubicBezTo>
                  <a:cubicBezTo>
                    <a:pt x="227" y="824"/>
                    <a:pt x="154" y="679"/>
                    <a:pt x="109" y="453"/>
                  </a:cubicBezTo>
                  <a:cubicBezTo>
                    <a:pt x="109" y="299"/>
                    <a:pt x="154" y="191"/>
                    <a:pt x="154" y="109"/>
                  </a:cubicBezTo>
                  <a:lnTo>
                    <a:pt x="154" y="1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429138" y="1149536"/>
              <a:ext cx="645698" cy="569167"/>
            </a:xfrm>
            <a:custGeom>
              <a:avLst/>
              <a:gdLst/>
              <a:ahLst/>
              <a:cxnLst/>
              <a:rect l="l" t="t" r="r" b="b"/>
              <a:pathLst>
                <a:path w="9458" h="8337" extrusionOk="0">
                  <a:moveTo>
                    <a:pt x="3649" y="1"/>
                  </a:moveTo>
                  <a:cubicBezTo>
                    <a:pt x="3253" y="1"/>
                    <a:pt x="2855" y="46"/>
                    <a:pt x="2451" y="163"/>
                  </a:cubicBezTo>
                  <a:cubicBezTo>
                    <a:pt x="1583" y="389"/>
                    <a:pt x="941" y="1293"/>
                    <a:pt x="607" y="2044"/>
                  </a:cubicBezTo>
                  <a:cubicBezTo>
                    <a:pt x="263" y="2794"/>
                    <a:pt x="155" y="3626"/>
                    <a:pt x="118" y="4458"/>
                  </a:cubicBezTo>
                  <a:cubicBezTo>
                    <a:pt x="82" y="5208"/>
                    <a:pt x="1" y="6112"/>
                    <a:pt x="308" y="6790"/>
                  </a:cubicBezTo>
                  <a:cubicBezTo>
                    <a:pt x="534" y="7242"/>
                    <a:pt x="905" y="7622"/>
                    <a:pt x="1321" y="7848"/>
                  </a:cubicBezTo>
                  <a:cubicBezTo>
                    <a:pt x="1845" y="8146"/>
                    <a:pt x="2523" y="8255"/>
                    <a:pt x="3165" y="8300"/>
                  </a:cubicBezTo>
                  <a:cubicBezTo>
                    <a:pt x="3355" y="8300"/>
                    <a:pt x="3545" y="8336"/>
                    <a:pt x="3735" y="8336"/>
                  </a:cubicBezTo>
                  <a:cubicBezTo>
                    <a:pt x="4521" y="8336"/>
                    <a:pt x="5317" y="8255"/>
                    <a:pt x="6031" y="7957"/>
                  </a:cubicBezTo>
                  <a:cubicBezTo>
                    <a:pt x="6863" y="7622"/>
                    <a:pt x="7351" y="7089"/>
                    <a:pt x="7387" y="6148"/>
                  </a:cubicBezTo>
                  <a:cubicBezTo>
                    <a:pt x="7549" y="6172"/>
                    <a:pt x="7718" y="6188"/>
                    <a:pt x="7888" y="6188"/>
                  </a:cubicBezTo>
                  <a:cubicBezTo>
                    <a:pt x="8234" y="6188"/>
                    <a:pt x="8579" y="6122"/>
                    <a:pt x="8852" y="5922"/>
                  </a:cubicBezTo>
                  <a:cubicBezTo>
                    <a:pt x="9232" y="5624"/>
                    <a:pt x="9458" y="5091"/>
                    <a:pt x="9386" y="4639"/>
                  </a:cubicBezTo>
                  <a:cubicBezTo>
                    <a:pt x="9324" y="4126"/>
                    <a:pt x="8989" y="3769"/>
                    <a:pt x="8552" y="3769"/>
                  </a:cubicBezTo>
                  <a:cubicBezTo>
                    <a:pt x="8411" y="3769"/>
                    <a:pt x="8259" y="3806"/>
                    <a:pt x="8102" y="3888"/>
                  </a:cubicBezTo>
                  <a:cubicBezTo>
                    <a:pt x="7840" y="4042"/>
                    <a:pt x="7613" y="4304"/>
                    <a:pt x="7496" y="4566"/>
                  </a:cubicBezTo>
                  <a:cubicBezTo>
                    <a:pt x="7577" y="4340"/>
                    <a:pt x="7613" y="4006"/>
                    <a:pt x="7686" y="3734"/>
                  </a:cubicBezTo>
                  <a:cubicBezTo>
                    <a:pt x="7767" y="3436"/>
                    <a:pt x="7803" y="3102"/>
                    <a:pt x="7803" y="2758"/>
                  </a:cubicBezTo>
                  <a:cubicBezTo>
                    <a:pt x="7803" y="1402"/>
                    <a:pt x="6863" y="498"/>
                    <a:pt x="5579" y="236"/>
                  </a:cubicBezTo>
                  <a:cubicBezTo>
                    <a:pt x="4926" y="118"/>
                    <a:pt x="4289" y="1"/>
                    <a:pt x="3649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951340" y="1444806"/>
              <a:ext cx="90185" cy="111553"/>
            </a:xfrm>
            <a:custGeom>
              <a:avLst/>
              <a:gdLst/>
              <a:ahLst/>
              <a:cxnLst/>
              <a:rect l="l" t="t" r="r" b="b"/>
              <a:pathLst>
                <a:path w="1321" h="1634" extrusionOk="0">
                  <a:moveTo>
                    <a:pt x="1274" y="1"/>
                  </a:moveTo>
                  <a:cubicBezTo>
                    <a:pt x="1216" y="1"/>
                    <a:pt x="1116" y="35"/>
                    <a:pt x="977" y="88"/>
                  </a:cubicBezTo>
                  <a:cubicBezTo>
                    <a:pt x="796" y="169"/>
                    <a:pt x="525" y="314"/>
                    <a:pt x="299" y="540"/>
                  </a:cubicBezTo>
                  <a:cubicBezTo>
                    <a:pt x="118" y="811"/>
                    <a:pt x="1" y="1073"/>
                    <a:pt x="1" y="1299"/>
                  </a:cubicBezTo>
                  <a:cubicBezTo>
                    <a:pt x="1" y="1525"/>
                    <a:pt x="37" y="1634"/>
                    <a:pt x="73" y="1634"/>
                  </a:cubicBezTo>
                  <a:cubicBezTo>
                    <a:pt x="73" y="1634"/>
                    <a:pt x="37" y="1489"/>
                    <a:pt x="73" y="1299"/>
                  </a:cubicBezTo>
                  <a:cubicBezTo>
                    <a:pt x="118" y="1109"/>
                    <a:pt x="227" y="847"/>
                    <a:pt x="417" y="621"/>
                  </a:cubicBezTo>
                  <a:cubicBezTo>
                    <a:pt x="606" y="431"/>
                    <a:pt x="832" y="277"/>
                    <a:pt x="1022" y="169"/>
                  </a:cubicBezTo>
                  <a:cubicBezTo>
                    <a:pt x="1203" y="88"/>
                    <a:pt x="1321" y="15"/>
                    <a:pt x="1321" y="15"/>
                  </a:cubicBezTo>
                  <a:cubicBezTo>
                    <a:pt x="1311" y="5"/>
                    <a:pt x="1295" y="1"/>
                    <a:pt x="12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959395" y="1480648"/>
              <a:ext cx="35842" cy="55367"/>
            </a:xfrm>
            <a:custGeom>
              <a:avLst/>
              <a:gdLst/>
              <a:ahLst/>
              <a:cxnLst/>
              <a:rect l="l" t="t" r="r" b="b"/>
              <a:pathLst>
                <a:path w="525" h="811" extrusionOk="0">
                  <a:moveTo>
                    <a:pt x="312" y="1"/>
                  </a:moveTo>
                  <a:cubicBezTo>
                    <a:pt x="304" y="1"/>
                    <a:pt x="299" y="5"/>
                    <a:pt x="299" y="15"/>
                  </a:cubicBezTo>
                  <a:cubicBezTo>
                    <a:pt x="299" y="15"/>
                    <a:pt x="335" y="60"/>
                    <a:pt x="371" y="132"/>
                  </a:cubicBezTo>
                  <a:cubicBezTo>
                    <a:pt x="407" y="204"/>
                    <a:pt x="407" y="322"/>
                    <a:pt x="335" y="430"/>
                  </a:cubicBezTo>
                  <a:cubicBezTo>
                    <a:pt x="262" y="548"/>
                    <a:pt x="181" y="620"/>
                    <a:pt x="109" y="693"/>
                  </a:cubicBezTo>
                  <a:cubicBezTo>
                    <a:pt x="36" y="774"/>
                    <a:pt x="0" y="810"/>
                    <a:pt x="0" y="810"/>
                  </a:cubicBezTo>
                  <a:cubicBezTo>
                    <a:pt x="36" y="810"/>
                    <a:pt x="73" y="810"/>
                    <a:pt x="145" y="774"/>
                  </a:cubicBezTo>
                  <a:cubicBezTo>
                    <a:pt x="262" y="738"/>
                    <a:pt x="371" y="656"/>
                    <a:pt x="452" y="512"/>
                  </a:cubicBezTo>
                  <a:cubicBezTo>
                    <a:pt x="525" y="358"/>
                    <a:pt x="525" y="168"/>
                    <a:pt x="452" y="96"/>
                  </a:cubicBezTo>
                  <a:cubicBezTo>
                    <a:pt x="392" y="36"/>
                    <a:pt x="337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573599" y="1413879"/>
              <a:ext cx="48813" cy="79739"/>
            </a:xfrm>
            <a:custGeom>
              <a:avLst/>
              <a:gdLst/>
              <a:ahLst/>
              <a:cxnLst/>
              <a:rect l="l" t="t" r="r" b="b"/>
              <a:pathLst>
                <a:path w="715" h="1168" extrusionOk="0">
                  <a:moveTo>
                    <a:pt x="601" y="0"/>
                  </a:moveTo>
                  <a:cubicBezTo>
                    <a:pt x="562" y="0"/>
                    <a:pt x="513" y="4"/>
                    <a:pt x="453" y="16"/>
                  </a:cubicBezTo>
                  <a:cubicBezTo>
                    <a:pt x="299" y="52"/>
                    <a:pt x="109" y="242"/>
                    <a:pt x="73" y="504"/>
                  </a:cubicBezTo>
                  <a:cubicBezTo>
                    <a:pt x="1" y="767"/>
                    <a:pt x="145" y="993"/>
                    <a:pt x="299" y="1074"/>
                  </a:cubicBezTo>
                  <a:cubicBezTo>
                    <a:pt x="396" y="1143"/>
                    <a:pt x="461" y="1168"/>
                    <a:pt x="495" y="1168"/>
                  </a:cubicBezTo>
                  <a:cubicBezTo>
                    <a:pt x="515" y="1168"/>
                    <a:pt x="525" y="1159"/>
                    <a:pt x="525" y="1146"/>
                  </a:cubicBezTo>
                  <a:cubicBezTo>
                    <a:pt x="561" y="1146"/>
                    <a:pt x="453" y="1110"/>
                    <a:pt x="335" y="993"/>
                  </a:cubicBezTo>
                  <a:cubicBezTo>
                    <a:pt x="263" y="920"/>
                    <a:pt x="145" y="730"/>
                    <a:pt x="181" y="504"/>
                  </a:cubicBezTo>
                  <a:cubicBezTo>
                    <a:pt x="227" y="314"/>
                    <a:pt x="371" y="170"/>
                    <a:pt x="489" y="88"/>
                  </a:cubicBezTo>
                  <a:cubicBezTo>
                    <a:pt x="633" y="16"/>
                    <a:pt x="715" y="16"/>
                    <a:pt x="715" y="16"/>
                  </a:cubicBezTo>
                  <a:cubicBezTo>
                    <a:pt x="715" y="16"/>
                    <a:pt x="679" y="0"/>
                    <a:pt x="6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619886" y="1467950"/>
              <a:ext cx="25396" cy="15019"/>
            </a:xfrm>
            <a:custGeom>
              <a:avLst/>
              <a:gdLst/>
              <a:ahLst/>
              <a:cxnLst/>
              <a:rect l="l" t="t" r="r" b="b"/>
              <a:pathLst>
                <a:path w="372" h="220" extrusionOk="0">
                  <a:moveTo>
                    <a:pt x="329" y="1"/>
                  </a:moveTo>
                  <a:cubicBezTo>
                    <a:pt x="288" y="1"/>
                    <a:pt x="228" y="31"/>
                    <a:pt x="145" y="56"/>
                  </a:cubicBezTo>
                  <a:cubicBezTo>
                    <a:pt x="73" y="92"/>
                    <a:pt x="1" y="164"/>
                    <a:pt x="37" y="201"/>
                  </a:cubicBezTo>
                  <a:cubicBezTo>
                    <a:pt x="37" y="214"/>
                    <a:pt x="47" y="220"/>
                    <a:pt x="62" y="220"/>
                  </a:cubicBezTo>
                  <a:cubicBezTo>
                    <a:pt x="99" y="220"/>
                    <a:pt x="170" y="190"/>
                    <a:pt x="227" y="164"/>
                  </a:cubicBezTo>
                  <a:cubicBezTo>
                    <a:pt x="299" y="92"/>
                    <a:pt x="371" y="56"/>
                    <a:pt x="371" y="20"/>
                  </a:cubicBezTo>
                  <a:cubicBezTo>
                    <a:pt x="360" y="6"/>
                    <a:pt x="346" y="1"/>
                    <a:pt x="3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583498" y="1494575"/>
              <a:ext cx="74756" cy="23485"/>
            </a:xfrm>
            <a:custGeom>
              <a:avLst/>
              <a:gdLst/>
              <a:ahLst/>
              <a:cxnLst/>
              <a:rect l="l" t="t" r="r" b="b"/>
              <a:pathLst>
                <a:path w="1095" h="344" extrusionOk="0">
                  <a:moveTo>
                    <a:pt x="1094" y="0"/>
                  </a:moveTo>
                  <a:cubicBezTo>
                    <a:pt x="1058" y="0"/>
                    <a:pt x="1022" y="37"/>
                    <a:pt x="940" y="82"/>
                  </a:cubicBezTo>
                  <a:cubicBezTo>
                    <a:pt x="868" y="154"/>
                    <a:pt x="714" y="190"/>
                    <a:pt x="570" y="226"/>
                  </a:cubicBezTo>
                  <a:cubicBezTo>
                    <a:pt x="416" y="226"/>
                    <a:pt x="262" y="190"/>
                    <a:pt x="190" y="154"/>
                  </a:cubicBezTo>
                  <a:cubicBezTo>
                    <a:pt x="82" y="118"/>
                    <a:pt x="36" y="82"/>
                    <a:pt x="36" y="82"/>
                  </a:cubicBezTo>
                  <a:lnTo>
                    <a:pt x="36" y="82"/>
                  </a:lnTo>
                  <a:cubicBezTo>
                    <a:pt x="0" y="82"/>
                    <a:pt x="36" y="154"/>
                    <a:pt x="154" y="226"/>
                  </a:cubicBezTo>
                  <a:cubicBezTo>
                    <a:pt x="226" y="308"/>
                    <a:pt x="380" y="344"/>
                    <a:pt x="570" y="344"/>
                  </a:cubicBezTo>
                  <a:cubicBezTo>
                    <a:pt x="760" y="344"/>
                    <a:pt x="904" y="226"/>
                    <a:pt x="986" y="154"/>
                  </a:cubicBezTo>
                  <a:cubicBezTo>
                    <a:pt x="1094" y="82"/>
                    <a:pt x="1094" y="0"/>
                    <a:pt x="10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514340" y="1404185"/>
              <a:ext cx="20413" cy="57142"/>
            </a:xfrm>
            <a:custGeom>
              <a:avLst/>
              <a:gdLst/>
              <a:ahLst/>
              <a:cxnLst/>
              <a:rect l="l" t="t" r="r" b="b"/>
              <a:pathLst>
                <a:path w="299" h="837" extrusionOk="0">
                  <a:moveTo>
                    <a:pt x="136" y="0"/>
                  </a:moveTo>
                  <a:cubicBezTo>
                    <a:pt x="98" y="0"/>
                    <a:pt x="37" y="180"/>
                    <a:pt x="37" y="420"/>
                  </a:cubicBezTo>
                  <a:cubicBezTo>
                    <a:pt x="1" y="646"/>
                    <a:pt x="37" y="836"/>
                    <a:pt x="109" y="836"/>
                  </a:cubicBezTo>
                  <a:cubicBezTo>
                    <a:pt x="190" y="836"/>
                    <a:pt x="263" y="646"/>
                    <a:pt x="263" y="420"/>
                  </a:cubicBezTo>
                  <a:cubicBezTo>
                    <a:pt x="299" y="194"/>
                    <a:pt x="227" y="4"/>
                    <a:pt x="145" y="4"/>
                  </a:cubicBezTo>
                  <a:cubicBezTo>
                    <a:pt x="142" y="1"/>
                    <a:pt x="139" y="0"/>
                    <a:pt x="1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702016" y="1417429"/>
              <a:ext cx="17955" cy="56869"/>
            </a:xfrm>
            <a:custGeom>
              <a:avLst/>
              <a:gdLst/>
              <a:ahLst/>
              <a:cxnLst/>
              <a:rect l="l" t="t" r="r" b="b"/>
              <a:pathLst>
                <a:path w="263" h="833" extrusionOk="0">
                  <a:moveTo>
                    <a:pt x="190" y="0"/>
                  </a:moveTo>
                  <a:cubicBezTo>
                    <a:pt x="109" y="0"/>
                    <a:pt x="36" y="190"/>
                    <a:pt x="0" y="416"/>
                  </a:cubicBezTo>
                  <a:cubicBezTo>
                    <a:pt x="0" y="642"/>
                    <a:pt x="36" y="832"/>
                    <a:pt x="72" y="832"/>
                  </a:cubicBezTo>
                  <a:cubicBezTo>
                    <a:pt x="154" y="832"/>
                    <a:pt x="226" y="642"/>
                    <a:pt x="262" y="416"/>
                  </a:cubicBezTo>
                  <a:cubicBezTo>
                    <a:pt x="262" y="190"/>
                    <a:pt x="226" y="0"/>
                    <a:pt x="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7477952" y="1302872"/>
              <a:ext cx="77213" cy="31336"/>
            </a:xfrm>
            <a:custGeom>
              <a:avLst/>
              <a:gdLst/>
              <a:ahLst/>
              <a:cxnLst/>
              <a:rect l="l" t="t" r="r" b="b"/>
              <a:pathLst>
                <a:path w="1131" h="459" extrusionOk="0">
                  <a:moveTo>
                    <a:pt x="811" y="0"/>
                  </a:moveTo>
                  <a:cubicBezTo>
                    <a:pt x="719" y="0"/>
                    <a:pt x="618" y="18"/>
                    <a:pt x="534" y="60"/>
                  </a:cubicBezTo>
                  <a:cubicBezTo>
                    <a:pt x="344" y="96"/>
                    <a:pt x="190" y="177"/>
                    <a:pt x="118" y="250"/>
                  </a:cubicBezTo>
                  <a:cubicBezTo>
                    <a:pt x="45" y="358"/>
                    <a:pt x="0" y="440"/>
                    <a:pt x="45" y="440"/>
                  </a:cubicBezTo>
                  <a:cubicBezTo>
                    <a:pt x="52" y="453"/>
                    <a:pt x="65" y="459"/>
                    <a:pt x="84" y="459"/>
                  </a:cubicBezTo>
                  <a:cubicBezTo>
                    <a:pt x="167" y="459"/>
                    <a:pt x="362" y="345"/>
                    <a:pt x="606" y="286"/>
                  </a:cubicBezTo>
                  <a:cubicBezTo>
                    <a:pt x="868" y="214"/>
                    <a:pt x="1130" y="214"/>
                    <a:pt x="1130" y="132"/>
                  </a:cubicBezTo>
                  <a:cubicBezTo>
                    <a:pt x="1130" y="96"/>
                    <a:pt x="1094" y="60"/>
                    <a:pt x="986" y="24"/>
                  </a:cubicBezTo>
                  <a:cubicBezTo>
                    <a:pt x="937" y="9"/>
                    <a:pt x="876" y="0"/>
                    <a:pt x="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704473" y="1306900"/>
              <a:ext cx="77213" cy="46628"/>
            </a:xfrm>
            <a:custGeom>
              <a:avLst/>
              <a:gdLst/>
              <a:ahLst/>
              <a:cxnLst/>
              <a:rect l="l" t="t" r="r" b="b"/>
              <a:pathLst>
                <a:path w="1131" h="683" extrusionOk="0">
                  <a:moveTo>
                    <a:pt x="190" y="1"/>
                  </a:moveTo>
                  <a:cubicBezTo>
                    <a:pt x="73" y="1"/>
                    <a:pt x="0" y="37"/>
                    <a:pt x="0" y="73"/>
                  </a:cubicBezTo>
                  <a:cubicBezTo>
                    <a:pt x="0" y="155"/>
                    <a:pt x="299" y="191"/>
                    <a:pt x="570" y="345"/>
                  </a:cubicBezTo>
                  <a:cubicBezTo>
                    <a:pt x="847" y="479"/>
                    <a:pt x="1030" y="683"/>
                    <a:pt x="1113" y="683"/>
                  </a:cubicBezTo>
                  <a:cubicBezTo>
                    <a:pt x="1119" y="683"/>
                    <a:pt x="1125" y="682"/>
                    <a:pt x="1130" y="679"/>
                  </a:cubicBezTo>
                  <a:cubicBezTo>
                    <a:pt x="1130" y="643"/>
                    <a:pt x="1130" y="571"/>
                    <a:pt x="1058" y="453"/>
                  </a:cubicBezTo>
                  <a:cubicBezTo>
                    <a:pt x="1022" y="345"/>
                    <a:pt x="868" y="191"/>
                    <a:pt x="678" y="118"/>
                  </a:cubicBezTo>
                  <a:cubicBezTo>
                    <a:pt x="525" y="1"/>
                    <a:pt x="344" y="1"/>
                    <a:pt x="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7627328" y="1126324"/>
              <a:ext cx="362992" cy="332543"/>
            </a:xfrm>
            <a:custGeom>
              <a:avLst/>
              <a:gdLst/>
              <a:ahLst/>
              <a:cxnLst/>
              <a:rect l="l" t="t" r="r" b="b"/>
              <a:pathLst>
                <a:path w="5317" h="4871" extrusionOk="0">
                  <a:moveTo>
                    <a:pt x="609" y="1"/>
                  </a:moveTo>
                  <a:cubicBezTo>
                    <a:pt x="533" y="1"/>
                    <a:pt x="457" y="2"/>
                    <a:pt x="380" y="6"/>
                  </a:cubicBezTo>
                  <a:cubicBezTo>
                    <a:pt x="0" y="612"/>
                    <a:pt x="72" y="1444"/>
                    <a:pt x="298" y="2085"/>
                  </a:cubicBezTo>
                  <a:cubicBezTo>
                    <a:pt x="524" y="2718"/>
                    <a:pt x="977" y="3288"/>
                    <a:pt x="1582" y="3668"/>
                  </a:cubicBezTo>
                  <a:cubicBezTo>
                    <a:pt x="2378" y="4156"/>
                    <a:pt x="3390" y="4228"/>
                    <a:pt x="4258" y="4608"/>
                  </a:cubicBezTo>
                  <a:cubicBezTo>
                    <a:pt x="4412" y="4680"/>
                    <a:pt x="4521" y="4753"/>
                    <a:pt x="4638" y="4870"/>
                  </a:cubicBezTo>
                  <a:cubicBezTo>
                    <a:pt x="4674" y="4798"/>
                    <a:pt x="4710" y="4753"/>
                    <a:pt x="4747" y="4680"/>
                  </a:cubicBezTo>
                  <a:cubicBezTo>
                    <a:pt x="4900" y="4490"/>
                    <a:pt x="5045" y="4300"/>
                    <a:pt x="5235" y="4192"/>
                  </a:cubicBezTo>
                  <a:cubicBezTo>
                    <a:pt x="5271" y="4038"/>
                    <a:pt x="5316" y="3848"/>
                    <a:pt x="5271" y="3704"/>
                  </a:cubicBezTo>
                  <a:cubicBezTo>
                    <a:pt x="5235" y="3170"/>
                    <a:pt x="5199" y="2574"/>
                    <a:pt x="5009" y="2085"/>
                  </a:cubicBezTo>
                  <a:cubicBezTo>
                    <a:pt x="4783" y="1588"/>
                    <a:pt x="4521" y="1181"/>
                    <a:pt x="4186" y="874"/>
                  </a:cubicBezTo>
                  <a:cubicBezTo>
                    <a:pt x="3770" y="458"/>
                    <a:pt x="3201" y="232"/>
                    <a:pt x="2523" y="196"/>
                  </a:cubicBezTo>
                  <a:cubicBezTo>
                    <a:pt x="1882" y="131"/>
                    <a:pt x="1270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7956255" y="1448288"/>
              <a:ext cx="92711" cy="108071"/>
            </a:xfrm>
            <a:custGeom>
              <a:avLst/>
              <a:gdLst/>
              <a:ahLst/>
              <a:cxnLst/>
              <a:rect l="l" t="t" r="r" b="b"/>
              <a:pathLst>
                <a:path w="1358" h="1583" extrusionOk="0">
                  <a:moveTo>
                    <a:pt x="1212" y="0"/>
                  </a:moveTo>
                  <a:cubicBezTo>
                    <a:pt x="1176" y="0"/>
                    <a:pt x="1176" y="0"/>
                    <a:pt x="1131" y="37"/>
                  </a:cubicBezTo>
                  <a:cubicBezTo>
                    <a:pt x="869" y="154"/>
                    <a:pt x="643" y="308"/>
                    <a:pt x="417" y="489"/>
                  </a:cubicBezTo>
                  <a:cubicBezTo>
                    <a:pt x="453" y="534"/>
                    <a:pt x="498" y="534"/>
                    <a:pt x="498" y="570"/>
                  </a:cubicBezTo>
                  <a:cubicBezTo>
                    <a:pt x="571" y="642"/>
                    <a:pt x="571" y="832"/>
                    <a:pt x="498" y="986"/>
                  </a:cubicBezTo>
                  <a:cubicBezTo>
                    <a:pt x="417" y="1130"/>
                    <a:pt x="308" y="1212"/>
                    <a:pt x="191" y="1248"/>
                  </a:cubicBezTo>
                  <a:cubicBezTo>
                    <a:pt x="155" y="1284"/>
                    <a:pt x="82" y="1284"/>
                    <a:pt x="82" y="1284"/>
                  </a:cubicBezTo>
                  <a:lnTo>
                    <a:pt x="46" y="1284"/>
                  </a:lnTo>
                  <a:cubicBezTo>
                    <a:pt x="46" y="1284"/>
                    <a:pt x="82" y="1248"/>
                    <a:pt x="155" y="1167"/>
                  </a:cubicBezTo>
                  <a:cubicBezTo>
                    <a:pt x="227" y="1094"/>
                    <a:pt x="308" y="1022"/>
                    <a:pt x="381" y="904"/>
                  </a:cubicBezTo>
                  <a:cubicBezTo>
                    <a:pt x="453" y="796"/>
                    <a:pt x="453" y="678"/>
                    <a:pt x="417" y="606"/>
                  </a:cubicBezTo>
                  <a:lnTo>
                    <a:pt x="381" y="570"/>
                  </a:lnTo>
                  <a:cubicBezTo>
                    <a:pt x="308" y="642"/>
                    <a:pt x="272" y="715"/>
                    <a:pt x="191" y="796"/>
                  </a:cubicBezTo>
                  <a:cubicBezTo>
                    <a:pt x="191" y="796"/>
                    <a:pt x="155" y="832"/>
                    <a:pt x="155" y="868"/>
                  </a:cubicBezTo>
                  <a:cubicBezTo>
                    <a:pt x="82" y="986"/>
                    <a:pt x="46" y="1058"/>
                    <a:pt x="46" y="1167"/>
                  </a:cubicBezTo>
                  <a:cubicBezTo>
                    <a:pt x="1" y="1284"/>
                    <a:pt x="46" y="1356"/>
                    <a:pt x="46" y="1438"/>
                  </a:cubicBezTo>
                  <a:lnTo>
                    <a:pt x="82" y="1583"/>
                  </a:lnTo>
                  <a:cubicBezTo>
                    <a:pt x="191" y="1546"/>
                    <a:pt x="308" y="1546"/>
                    <a:pt x="453" y="1510"/>
                  </a:cubicBezTo>
                  <a:cubicBezTo>
                    <a:pt x="534" y="1510"/>
                    <a:pt x="607" y="1474"/>
                    <a:pt x="679" y="1474"/>
                  </a:cubicBezTo>
                  <a:cubicBezTo>
                    <a:pt x="950" y="1356"/>
                    <a:pt x="1131" y="1167"/>
                    <a:pt x="1249" y="904"/>
                  </a:cubicBezTo>
                  <a:cubicBezTo>
                    <a:pt x="1357" y="678"/>
                    <a:pt x="1357" y="380"/>
                    <a:pt x="1321" y="118"/>
                  </a:cubicBezTo>
                  <a:cubicBezTo>
                    <a:pt x="1321" y="82"/>
                    <a:pt x="1285" y="37"/>
                    <a:pt x="1249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7959395" y="1507547"/>
              <a:ext cx="7441" cy="20413"/>
            </a:xfrm>
            <a:custGeom>
              <a:avLst/>
              <a:gdLst/>
              <a:ahLst/>
              <a:cxnLst/>
              <a:rect l="l" t="t" r="r" b="b"/>
              <a:pathLst>
                <a:path w="109" h="299" extrusionOk="0">
                  <a:moveTo>
                    <a:pt x="109" y="0"/>
                  </a:moveTo>
                  <a:cubicBezTo>
                    <a:pt x="59" y="81"/>
                    <a:pt x="26" y="140"/>
                    <a:pt x="11" y="205"/>
                  </a:cubicBezTo>
                  <a:lnTo>
                    <a:pt x="11" y="205"/>
                  </a:lnTo>
                  <a:cubicBezTo>
                    <a:pt x="43" y="138"/>
                    <a:pt x="76" y="65"/>
                    <a:pt x="109" y="0"/>
                  </a:cubicBezTo>
                  <a:close/>
                  <a:moveTo>
                    <a:pt x="11" y="205"/>
                  </a:moveTo>
                  <a:lnTo>
                    <a:pt x="11" y="205"/>
                  </a:lnTo>
                  <a:cubicBezTo>
                    <a:pt x="7" y="212"/>
                    <a:pt x="4" y="219"/>
                    <a:pt x="0" y="226"/>
                  </a:cubicBezTo>
                  <a:lnTo>
                    <a:pt x="0" y="299"/>
                  </a:lnTo>
                  <a:cubicBezTo>
                    <a:pt x="0" y="265"/>
                    <a:pt x="4" y="234"/>
                    <a:pt x="11" y="205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7959395" y="1481604"/>
              <a:ext cx="35842" cy="54411"/>
            </a:xfrm>
            <a:custGeom>
              <a:avLst/>
              <a:gdLst/>
              <a:ahLst/>
              <a:cxnLst/>
              <a:rect l="l" t="t" r="r" b="b"/>
              <a:pathLst>
                <a:path w="525" h="797" extrusionOk="0">
                  <a:moveTo>
                    <a:pt x="371" y="1"/>
                  </a:moveTo>
                  <a:cubicBezTo>
                    <a:pt x="371" y="46"/>
                    <a:pt x="371" y="46"/>
                    <a:pt x="335" y="82"/>
                  </a:cubicBezTo>
                  <a:lnTo>
                    <a:pt x="371" y="118"/>
                  </a:lnTo>
                  <a:cubicBezTo>
                    <a:pt x="407" y="190"/>
                    <a:pt x="407" y="308"/>
                    <a:pt x="335" y="416"/>
                  </a:cubicBezTo>
                  <a:cubicBezTo>
                    <a:pt x="262" y="534"/>
                    <a:pt x="181" y="606"/>
                    <a:pt x="109" y="679"/>
                  </a:cubicBezTo>
                  <a:cubicBezTo>
                    <a:pt x="36" y="760"/>
                    <a:pt x="0" y="796"/>
                    <a:pt x="0" y="796"/>
                  </a:cubicBezTo>
                  <a:lnTo>
                    <a:pt x="36" y="796"/>
                  </a:lnTo>
                  <a:cubicBezTo>
                    <a:pt x="36" y="796"/>
                    <a:pt x="109" y="796"/>
                    <a:pt x="145" y="760"/>
                  </a:cubicBezTo>
                  <a:cubicBezTo>
                    <a:pt x="262" y="724"/>
                    <a:pt x="371" y="642"/>
                    <a:pt x="452" y="498"/>
                  </a:cubicBezTo>
                  <a:cubicBezTo>
                    <a:pt x="525" y="344"/>
                    <a:pt x="525" y="154"/>
                    <a:pt x="452" y="82"/>
                  </a:cubicBezTo>
                  <a:cubicBezTo>
                    <a:pt x="452" y="46"/>
                    <a:pt x="407" y="46"/>
                    <a:pt x="371" y="1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524239" y="1800700"/>
              <a:ext cx="138929" cy="694442"/>
            </a:xfrm>
            <a:custGeom>
              <a:avLst/>
              <a:gdLst/>
              <a:ahLst/>
              <a:cxnLst/>
              <a:rect l="l" t="t" r="r" b="b"/>
              <a:pathLst>
                <a:path w="2035" h="10172" extrusionOk="0">
                  <a:moveTo>
                    <a:pt x="1854" y="1"/>
                  </a:moveTo>
                  <a:cubicBezTo>
                    <a:pt x="1772" y="37"/>
                    <a:pt x="1700" y="37"/>
                    <a:pt x="1582" y="73"/>
                  </a:cubicBezTo>
                  <a:lnTo>
                    <a:pt x="0" y="2939"/>
                  </a:lnTo>
                  <a:lnTo>
                    <a:pt x="1356" y="3201"/>
                  </a:lnTo>
                  <a:lnTo>
                    <a:pt x="154" y="4675"/>
                  </a:lnTo>
                  <a:lnTo>
                    <a:pt x="1998" y="10172"/>
                  </a:lnTo>
                  <a:cubicBezTo>
                    <a:pt x="2034" y="8291"/>
                    <a:pt x="1998" y="6402"/>
                    <a:pt x="1998" y="4485"/>
                  </a:cubicBezTo>
                  <a:cubicBezTo>
                    <a:pt x="1998" y="4105"/>
                    <a:pt x="1772" y="37"/>
                    <a:pt x="18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805036" y="1800700"/>
              <a:ext cx="135857" cy="681471"/>
            </a:xfrm>
            <a:custGeom>
              <a:avLst/>
              <a:gdLst/>
              <a:ahLst/>
              <a:cxnLst/>
              <a:rect l="l" t="t" r="r" b="b"/>
              <a:pathLst>
                <a:path w="1990" h="9982" extrusionOk="0">
                  <a:moveTo>
                    <a:pt x="182" y="1"/>
                  </a:moveTo>
                  <a:cubicBezTo>
                    <a:pt x="263" y="37"/>
                    <a:pt x="73" y="4105"/>
                    <a:pt x="37" y="4485"/>
                  </a:cubicBezTo>
                  <a:cubicBezTo>
                    <a:pt x="37" y="6329"/>
                    <a:pt x="1" y="8138"/>
                    <a:pt x="37" y="9982"/>
                  </a:cubicBezTo>
                  <a:lnTo>
                    <a:pt x="1845" y="4557"/>
                  </a:lnTo>
                  <a:lnTo>
                    <a:pt x="679" y="3093"/>
                  </a:lnTo>
                  <a:lnTo>
                    <a:pt x="1990" y="2831"/>
                  </a:lnTo>
                  <a:lnTo>
                    <a:pt x="525" y="73"/>
                  </a:lnTo>
                  <a:cubicBezTo>
                    <a:pt x="408" y="37"/>
                    <a:pt x="299" y="37"/>
                    <a:pt x="1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7583498" y="1417429"/>
              <a:ext cx="64242" cy="72298"/>
            </a:xfrm>
            <a:custGeom>
              <a:avLst/>
              <a:gdLst/>
              <a:ahLst/>
              <a:cxnLst/>
              <a:rect l="l" t="t" r="r" b="b"/>
              <a:pathLst>
                <a:path w="941" h="1059" extrusionOk="0">
                  <a:moveTo>
                    <a:pt x="606" y="0"/>
                  </a:moveTo>
                  <a:cubicBezTo>
                    <a:pt x="534" y="0"/>
                    <a:pt x="452" y="0"/>
                    <a:pt x="416" y="36"/>
                  </a:cubicBezTo>
                  <a:lnTo>
                    <a:pt x="344" y="36"/>
                  </a:lnTo>
                  <a:cubicBezTo>
                    <a:pt x="226" y="118"/>
                    <a:pt x="82" y="262"/>
                    <a:pt x="36" y="452"/>
                  </a:cubicBezTo>
                  <a:cubicBezTo>
                    <a:pt x="0" y="678"/>
                    <a:pt x="118" y="868"/>
                    <a:pt x="190" y="941"/>
                  </a:cubicBezTo>
                  <a:cubicBezTo>
                    <a:pt x="226" y="986"/>
                    <a:pt x="262" y="1022"/>
                    <a:pt x="308" y="1058"/>
                  </a:cubicBezTo>
                  <a:lnTo>
                    <a:pt x="452" y="1058"/>
                  </a:lnTo>
                  <a:cubicBezTo>
                    <a:pt x="642" y="1058"/>
                    <a:pt x="760" y="986"/>
                    <a:pt x="832" y="832"/>
                  </a:cubicBezTo>
                  <a:lnTo>
                    <a:pt x="832" y="832"/>
                  </a:lnTo>
                  <a:cubicBezTo>
                    <a:pt x="796" y="868"/>
                    <a:pt x="796" y="868"/>
                    <a:pt x="760" y="904"/>
                  </a:cubicBezTo>
                  <a:cubicBezTo>
                    <a:pt x="678" y="941"/>
                    <a:pt x="642" y="941"/>
                    <a:pt x="606" y="941"/>
                  </a:cubicBezTo>
                  <a:lnTo>
                    <a:pt x="570" y="941"/>
                  </a:lnTo>
                  <a:cubicBezTo>
                    <a:pt x="534" y="904"/>
                    <a:pt x="606" y="832"/>
                    <a:pt x="678" y="796"/>
                  </a:cubicBezTo>
                  <a:cubicBezTo>
                    <a:pt x="760" y="760"/>
                    <a:pt x="796" y="715"/>
                    <a:pt x="868" y="715"/>
                  </a:cubicBezTo>
                  <a:lnTo>
                    <a:pt x="868" y="760"/>
                  </a:lnTo>
                  <a:cubicBezTo>
                    <a:pt x="868" y="715"/>
                    <a:pt x="904" y="678"/>
                    <a:pt x="904" y="642"/>
                  </a:cubicBezTo>
                  <a:cubicBezTo>
                    <a:pt x="940" y="344"/>
                    <a:pt x="796" y="0"/>
                    <a:pt x="606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7578514" y="1419887"/>
              <a:ext cx="33452" cy="69840"/>
            </a:xfrm>
            <a:custGeom>
              <a:avLst/>
              <a:gdLst/>
              <a:ahLst/>
              <a:cxnLst/>
              <a:rect l="l" t="t" r="r" b="b"/>
              <a:pathLst>
                <a:path w="490" h="1023" extrusionOk="0">
                  <a:moveTo>
                    <a:pt x="417" y="0"/>
                  </a:moveTo>
                  <a:cubicBezTo>
                    <a:pt x="370" y="33"/>
                    <a:pt x="318" y="76"/>
                    <a:pt x="270" y="128"/>
                  </a:cubicBezTo>
                  <a:lnTo>
                    <a:pt x="270" y="128"/>
                  </a:lnTo>
                  <a:cubicBezTo>
                    <a:pt x="330" y="72"/>
                    <a:pt x="402" y="26"/>
                    <a:pt x="489" y="0"/>
                  </a:cubicBezTo>
                  <a:close/>
                  <a:moveTo>
                    <a:pt x="270" y="128"/>
                  </a:moveTo>
                  <a:cubicBezTo>
                    <a:pt x="224" y="171"/>
                    <a:pt x="186" y="220"/>
                    <a:pt x="155" y="272"/>
                  </a:cubicBezTo>
                  <a:cubicBezTo>
                    <a:pt x="73" y="344"/>
                    <a:pt x="37" y="453"/>
                    <a:pt x="37" y="534"/>
                  </a:cubicBezTo>
                  <a:cubicBezTo>
                    <a:pt x="1" y="760"/>
                    <a:pt x="191" y="950"/>
                    <a:pt x="381" y="1022"/>
                  </a:cubicBezTo>
                  <a:cubicBezTo>
                    <a:pt x="335" y="986"/>
                    <a:pt x="299" y="950"/>
                    <a:pt x="263" y="905"/>
                  </a:cubicBezTo>
                  <a:cubicBezTo>
                    <a:pt x="191" y="832"/>
                    <a:pt x="73" y="642"/>
                    <a:pt x="109" y="416"/>
                  </a:cubicBezTo>
                  <a:cubicBezTo>
                    <a:pt x="136" y="303"/>
                    <a:pt x="199" y="205"/>
                    <a:pt x="270" y="12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7619886" y="1466175"/>
              <a:ext cx="22939" cy="15497"/>
            </a:xfrm>
            <a:custGeom>
              <a:avLst/>
              <a:gdLst/>
              <a:ahLst/>
              <a:cxnLst/>
              <a:rect l="l" t="t" r="r" b="b"/>
              <a:pathLst>
                <a:path w="336" h="227" extrusionOk="0">
                  <a:moveTo>
                    <a:pt x="335" y="1"/>
                  </a:moveTo>
                  <a:cubicBezTo>
                    <a:pt x="263" y="1"/>
                    <a:pt x="227" y="46"/>
                    <a:pt x="145" y="82"/>
                  </a:cubicBezTo>
                  <a:cubicBezTo>
                    <a:pt x="73" y="118"/>
                    <a:pt x="1" y="190"/>
                    <a:pt x="37" y="227"/>
                  </a:cubicBezTo>
                  <a:lnTo>
                    <a:pt x="73" y="227"/>
                  </a:lnTo>
                  <a:cubicBezTo>
                    <a:pt x="109" y="227"/>
                    <a:pt x="145" y="227"/>
                    <a:pt x="227" y="190"/>
                  </a:cubicBezTo>
                  <a:cubicBezTo>
                    <a:pt x="263" y="154"/>
                    <a:pt x="263" y="154"/>
                    <a:pt x="299" y="118"/>
                  </a:cubicBezTo>
                  <a:cubicBezTo>
                    <a:pt x="335" y="118"/>
                    <a:pt x="335" y="82"/>
                    <a:pt x="335" y="46"/>
                  </a:cubicBezTo>
                  <a:lnTo>
                    <a:pt x="335" y="1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591486" y="1376672"/>
              <a:ext cx="56254" cy="25396"/>
            </a:xfrm>
            <a:custGeom>
              <a:avLst/>
              <a:gdLst/>
              <a:ahLst/>
              <a:cxnLst/>
              <a:rect l="l" t="t" r="r" b="b"/>
              <a:pathLst>
                <a:path w="824" h="372" extrusionOk="0">
                  <a:moveTo>
                    <a:pt x="417" y="1"/>
                  </a:moveTo>
                  <a:cubicBezTo>
                    <a:pt x="191" y="1"/>
                    <a:pt x="1" y="227"/>
                    <a:pt x="1" y="227"/>
                  </a:cubicBezTo>
                  <a:lnTo>
                    <a:pt x="109" y="335"/>
                  </a:lnTo>
                  <a:cubicBezTo>
                    <a:pt x="109" y="335"/>
                    <a:pt x="263" y="145"/>
                    <a:pt x="417" y="145"/>
                  </a:cubicBezTo>
                  <a:cubicBezTo>
                    <a:pt x="489" y="145"/>
                    <a:pt x="597" y="227"/>
                    <a:pt x="679" y="371"/>
                  </a:cubicBezTo>
                  <a:lnTo>
                    <a:pt x="823" y="299"/>
                  </a:lnTo>
                  <a:cubicBezTo>
                    <a:pt x="715" y="109"/>
                    <a:pt x="561" y="1"/>
                    <a:pt x="417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853849" y="1417429"/>
              <a:ext cx="102473" cy="28469"/>
            </a:xfrm>
            <a:custGeom>
              <a:avLst/>
              <a:gdLst/>
              <a:ahLst/>
              <a:cxnLst/>
              <a:rect l="l" t="t" r="r" b="b"/>
              <a:pathLst>
                <a:path w="1501" h="417" extrusionOk="0">
                  <a:moveTo>
                    <a:pt x="0" y="0"/>
                  </a:moveTo>
                  <a:lnTo>
                    <a:pt x="0" y="154"/>
                  </a:lnTo>
                  <a:cubicBezTo>
                    <a:pt x="72" y="154"/>
                    <a:pt x="904" y="308"/>
                    <a:pt x="1465" y="416"/>
                  </a:cubicBezTo>
                  <a:lnTo>
                    <a:pt x="1501" y="262"/>
                  </a:lnTo>
                  <a:cubicBezTo>
                    <a:pt x="1049" y="190"/>
                    <a:pt x="72" y="0"/>
                    <a:pt x="0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7447094" y="1476688"/>
              <a:ext cx="129030" cy="82129"/>
            </a:xfrm>
            <a:custGeom>
              <a:avLst/>
              <a:gdLst/>
              <a:ahLst/>
              <a:cxnLst/>
              <a:rect l="l" t="t" r="r" b="b"/>
              <a:pathLst>
                <a:path w="1890" h="1203" extrusionOk="0">
                  <a:moveTo>
                    <a:pt x="1022" y="0"/>
                  </a:moveTo>
                  <a:cubicBezTo>
                    <a:pt x="904" y="0"/>
                    <a:pt x="760" y="36"/>
                    <a:pt x="642" y="73"/>
                  </a:cubicBezTo>
                  <a:cubicBezTo>
                    <a:pt x="0" y="380"/>
                    <a:pt x="308" y="1094"/>
                    <a:pt x="904" y="1203"/>
                  </a:cubicBezTo>
                  <a:lnTo>
                    <a:pt x="1320" y="1203"/>
                  </a:lnTo>
                  <a:cubicBezTo>
                    <a:pt x="1582" y="1130"/>
                    <a:pt x="1854" y="904"/>
                    <a:pt x="1890" y="642"/>
                  </a:cubicBezTo>
                  <a:cubicBezTo>
                    <a:pt x="1890" y="606"/>
                    <a:pt x="1890" y="570"/>
                    <a:pt x="1854" y="525"/>
                  </a:cubicBezTo>
                  <a:cubicBezTo>
                    <a:pt x="1772" y="190"/>
                    <a:pt x="1401" y="0"/>
                    <a:pt x="1022" y="0"/>
                  </a:cubicBezTo>
                  <a:close/>
                </a:path>
              </a:pathLst>
            </a:custGeom>
            <a:solidFill>
              <a:srgbClr val="DE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653202" y="1489660"/>
              <a:ext cx="138998" cy="82129"/>
            </a:xfrm>
            <a:custGeom>
              <a:avLst/>
              <a:gdLst/>
              <a:ahLst/>
              <a:cxnLst/>
              <a:rect l="l" t="t" r="r" b="b"/>
              <a:pathLst>
                <a:path w="2036" h="1203" extrusionOk="0">
                  <a:moveTo>
                    <a:pt x="1131" y="0"/>
                  </a:moveTo>
                  <a:cubicBezTo>
                    <a:pt x="977" y="0"/>
                    <a:pt x="824" y="36"/>
                    <a:pt x="715" y="109"/>
                  </a:cubicBezTo>
                  <a:cubicBezTo>
                    <a:pt x="1" y="380"/>
                    <a:pt x="335" y="1094"/>
                    <a:pt x="977" y="1203"/>
                  </a:cubicBezTo>
                  <a:lnTo>
                    <a:pt x="1429" y="1203"/>
                  </a:lnTo>
                  <a:cubicBezTo>
                    <a:pt x="1692" y="1166"/>
                    <a:pt x="1999" y="904"/>
                    <a:pt x="1999" y="642"/>
                  </a:cubicBezTo>
                  <a:cubicBezTo>
                    <a:pt x="2035" y="606"/>
                    <a:pt x="1999" y="561"/>
                    <a:pt x="1999" y="524"/>
                  </a:cubicBezTo>
                  <a:cubicBezTo>
                    <a:pt x="1918" y="190"/>
                    <a:pt x="1502" y="0"/>
                    <a:pt x="1131" y="0"/>
                  </a:cubicBezTo>
                  <a:close/>
                </a:path>
              </a:pathLst>
            </a:custGeom>
            <a:solidFill>
              <a:srgbClr val="DE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7375478" y="1304442"/>
              <a:ext cx="229046" cy="229046"/>
            </a:xfrm>
            <a:custGeom>
              <a:avLst/>
              <a:gdLst/>
              <a:ahLst/>
              <a:cxnLst/>
              <a:rect l="l" t="t" r="r" b="b"/>
              <a:pathLst>
                <a:path w="3355" h="3355" extrusionOk="0">
                  <a:moveTo>
                    <a:pt x="1655" y="109"/>
                  </a:moveTo>
                  <a:cubicBezTo>
                    <a:pt x="2523" y="109"/>
                    <a:pt x="3201" y="833"/>
                    <a:pt x="3201" y="1655"/>
                  </a:cubicBezTo>
                  <a:cubicBezTo>
                    <a:pt x="3201" y="2487"/>
                    <a:pt x="2523" y="3201"/>
                    <a:pt x="1655" y="3201"/>
                  </a:cubicBezTo>
                  <a:cubicBezTo>
                    <a:pt x="823" y="3201"/>
                    <a:pt x="145" y="2487"/>
                    <a:pt x="145" y="1655"/>
                  </a:cubicBezTo>
                  <a:cubicBezTo>
                    <a:pt x="145" y="833"/>
                    <a:pt x="823" y="109"/>
                    <a:pt x="1655" y="109"/>
                  </a:cubicBezTo>
                  <a:close/>
                  <a:moveTo>
                    <a:pt x="1655" y="1"/>
                  </a:moveTo>
                  <a:cubicBezTo>
                    <a:pt x="751" y="1"/>
                    <a:pt x="0" y="751"/>
                    <a:pt x="0" y="1655"/>
                  </a:cubicBezTo>
                  <a:cubicBezTo>
                    <a:pt x="0" y="2596"/>
                    <a:pt x="751" y="3355"/>
                    <a:pt x="1655" y="3355"/>
                  </a:cubicBezTo>
                  <a:cubicBezTo>
                    <a:pt x="2595" y="3355"/>
                    <a:pt x="3355" y="2596"/>
                    <a:pt x="3355" y="1655"/>
                  </a:cubicBezTo>
                  <a:cubicBezTo>
                    <a:pt x="3355" y="751"/>
                    <a:pt x="2595" y="1"/>
                    <a:pt x="1655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7629785" y="1319871"/>
              <a:ext cx="229046" cy="231572"/>
            </a:xfrm>
            <a:custGeom>
              <a:avLst/>
              <a:gdLst/>
              <a:ahLst/>
              <a:cxnLst/>
              <a:rect l="l" t="t" r="r" b="b"/>
              <a:pathLst>
                <a:path w="3355" h="3392" extrusionOk="0">
                  <a:moveTo>
                    <a:pt x="1700" y="155"/>
                  </a:moveTo>
                  <a:cubicBezTo>
                    <a:pt x="2523" y="155"/>
                    <a:pt x="3201" y="869"/>
                    <a:pt x="3201" y="1691"/>
                  </a:cubicBezTo>
                  <a:cubicBezTo>
                    <a:pt x="3201" y="2523"/>
                    <a:pt x="2523" y="3237"/>
                    <a:pt x="1700" y="3237"/>
                  </a:cubicBezTo>
                  <a:cubicBezTo>
                    <a:pt x="832" y="3237"/>
                    <a:pt x="154" y="2523"/>
                    <a:pt x="154" y="1691"/>
                  </a:cubicBezTo>
                  <a:cubicBezTo>
                    <a:pt x="154" y="869"/>
                    <a:pt x="832" y="155"/>
                    <a:pt x="1700" y="155"/>
                  </a:cubicBezTo>
                  <a:close/>
                  <a:moveTo>
                    <a:pt x="1700" y="1"/>
                  </a:moveTo>
                  <a:cubicBezTo>
                    <a:pt x="760" y="1"/>
                    <a:pt x="0" y="751"/>
                    <a:pt x="0" y="1691"/>
                  </a:cubicBezTo>
                  <a:cubicBezTo>
                    <a:pt x="0" y="2641"/>
                    <a:pt x="760" y="3391"/>
                    <a:pt x="1700" y="3391"/>
                  </a:cubicBezTo>
                  <a:cubicBezTo>
                    <a:pt x="2604" y="3391"/>
                    <a:pt x="3354" y="2641"/>
                    <a:pt x="3354" y="1691"/>
                  </a:cubicBezTo>
                  <a:cubicBezTo>
                    <a:pt x="3354" y="751"/>
                    <a:pt x="2604" y="1"/>
                    <a:pt x="1700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805036" y="3310502"/>
              <a:ext cx="351932" cy="64242"/>
            </a:xfrm>
            <a:custGeom>
              <a:avLst/>
              <a:gdLst/>
              <a:ahLst/>
              <a:cxnLst/>
              <a:rect l="l" t="t" r="r" b="b"/>
              <a:pathLst>
                <a:path w="5155" h="941" extrusionOk="0">
                  <a:moveTo>
                    <a:pt x="1" y="0"/>
                  </a:moveTo>
                  <a:lnTo>
                    <a:pt x="1" y="940"/>
                  </a:lnTo>
                  <a:lnTo>
                    <a:pt x="5154" y="940"/>
                  </a:lnTo>
                  <a:cubicBezTo>
                    <a:pt x="5154" y="642"/>
                    <a:pt x="5118" y="335"/>
                    <a:pt x="5082" y="36"/>
                  </a:cubicBezTo>
                  <a:cubicBezTo>
                    <a:pt x="3391" y="36"/>
                    <a:pt x="1692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313761" y="3305519"/>
              <a:ext cx="352478" cy="69226"/>
            </a:xfrm>
            <a:custGeom>
              <a:avLst/>
              <a:gdLst/>
              <a:ahLst/>
              <a:cxnLst/>
              <a:rect l="l" t="t" r="r" b="b"/>
              <a:pathLst>
                <a:path w="5163" h="1014" extrusionOk="0">
                  <a:moveTo>
                    <a:pt x="73" y="1"/>
                  </a:moveTo>
                  <a:cubicBezTo>
                    <a:pt x="36" y="335"/>
                    <a:pt x="0" y="679"/>
                    <a:pt x="0" y="1013"/>
                  </a:cubicBezTo>
                  <a:lnTo>
                    <a:pt x="5163" y="1013"/>
                  </a:lnTo>
                  <a:lnTo>
                    <a:pt x="5163" y="37"/>
                  </a:lnTo>
                  <a:cubicBezTo>
                    <a:pt x="3463" y="37"/>
                    <a:pt x="1772" y="1"/>
                    <a:pt x="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018082" y="2047635"/>
              <a:ext cx="138929" cy="125958"/>
            </a:xfrm>
            <a:custGeom>
              <a:avLst/>
              <a:gdLst/>
              <a:ahLst/>
              <a:cxnLst/>
              <a:rect l="l" t="t" r="r" b="b"/>
              <a:pathLst>
                <a:path w="2035" h="1845" extrusionOk="0">
                  <a:moveTo>
                    <a:pt x="1501" y="0"/>
                  </a:moveTo>
                  <a:cubicBezTo>
                    <a:pt x="1013" y="344"/>
                    <a:pt x="525" y="678"/>
                    <a:pt x="1" y="977"/>
                  </a:cubicBezTo>
                  <a:cubicBezTo>
                    <a:pt x="109" y="1284"/>
                    <a:pt x="227" y="1546"/>
                    <a:pt x="371" y="1845"/>
                  </a:cubicBezTo>
                  <a:cubicBezTo>
                    <a:pt x="905" y="1429"/>
                    <a:pt x="1465" y="1022"/>
                    <a:pt x="2035" y="606"/>
                  </a:cubicBezTo>
                  <a:cubicBezTo>
                    <a:pt x="1845" y="416"/>
                    <a:pt x="1691" y="190"/>
                    <a:pt x="15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406336" y="2827147"/>
              <a:ext cx="200646" cy="232459"/>
            </a:xfrm>
            <a:custGeom>
              <a:avLst/>
              <a:gdLst/>
              <a:ahLst/>
              <a:cxnLst/>
              <a:rect l="l" t="t" r="r" b="b"/>
              <a:pathLst>
                <a:path w="2939" h="3405" extrusionOk="0">
                  <a:moveTo>
                    <a:pt x="73" y="1"/>
                  </a:moveTo>
                  <a:cubicBezTo>
                    <a:pt x="73" y="634"/>
                    <a:pt x="0" y="1312"/>
                    <a:pt x="73" y="1881"/>
                  </a:cubicBezTo>
                  <a:cubicBezTo>
                    <a:pt x="145" y="2216"/>
                    <a:pt x="263" y="2560"/>
                    <a:pt x="416" y="2822"/>
                  </a:cubicBezTo>
                  <a:cubicBezTo>
                    <a:pt x="597" y="3120"/>
                    <a:pt x="905" y="3346"/>
                    <a:pt x="1203" y="3391"/>
                  </a:cubicBezTo>
                  <a:cubicBezTo>
                    <a:pt x="1260" y="3400"/>
                    <a:pt x="1317" y="3405"/>
                    <a:pt x="1373" y="3405"/>
                  </a:cubicBezTo>
                  <a:cubicBezTo>
                    <a:pt x="1766" y="3405"/>
                    <a:pt x="2140" y="3194"/>
                    <a:pt x="2369" y="2894"/>
                  </a:cubicBezTo>
                  <a:cubicBezTo>
                    <a:pt x="2677" y="2560"/>
                    <a:pt x="2785" y="2107"/>
                    <a:pt x="2857" y="1692"/>
                  </a:cubicBezTo>
                  <a:cubicBezTo>
                    <a:pt x="2939" y="1131"/>
                    <a:pt x="2939" y="561"/>
                    <a:pt x="29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856307" y="2827147"/>
              <a:ext cx="200646" cy="232459"/>
            </a:xfrm>
            <a:custGeom>
              <a:avLst/>
              <a:gdLst/>
              <a:ahLst/>
              <a:cxnLst/>
              <a:rect l="l" t="t" r="r" b="b"/>
              <a:pathLst>
                <a:path w="2939" h="3405" extrusionOk="0">
                  <a:moveTo>
                    <a:pt x="109" y="1"/>
                  </a:moveTo>
                  <a:cubicBezTo>
                    <a:pt x="73" y="634"/>
                    <a:pt x="0" y="1312"/>
                    <a:pt x="109" y="1881"/>
                  </a:cubicBezTo>
                  <a:cubicBezTo>
                    <a:pt x="154" y="2216"/>
                    <a:pt x="263" y="2560"/>
                    <a:pt x="452" y="2822"/>
                  </a:cubicBezTo>
                  <a:cubicBezTo>
                    <a:pt x="606" y="3120"/>
                    <a:pt x="904" y="3346"/>
                    <a:pt x="1239" y="3391"/>
                  </a:cubicBezTo>
                  <a:cubicBezTo>
                    <a:pt x="1291" y="3400"/>
                    <a:pt x="1344" y="3405"/>
                    <a:pt x="1397" y="3405"/>
                  </a:cubicBezTo>
                  <a:cubicBezTo>
                    <a:pt x="1766" y="3405"/>
                    <a:pt x="2140" y="3194"/>
                    <a:pt x="2369" y="2894"/>
                  </a:cubicBezTo>
                  <a:cubicBezTo>
                    <a:pt x="2676" y="2560"/>
                    <a:pt x="2785" y="2107"/>
                    <a:pt x="2866" y="1692"/>
                  </a:cubicBezTo>
                  <a:cubicBezTo>
                    <a:pt x="2939" y="1131"/>
                    <a:pt x="2939" y="561"/>
                    <a:pt x="29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532227" y="1790255"/>
              <a:ext cx="97626" cy="255671"/>
            </a:xfrm>
            <a:custGeom>
              <a:avLst/>
              <a:gdLst/>
              <a:ahLst/>
              <a:cxnLst/>
              <a:rect l="l" t="t" r="r" b="b"/>
              <a:pathLst>
                <a:path w="1430" h="3745" extrusionOk="0">
                  <a:moveTo>
                    <a:pt x="905" y="0"/>
                  </a:moveTo>
                  <a:cubicBezTo>
                    <a:pt x="787" y="118"/>
                    <a:pt x="715" y="226"/>
                    <a:pt x="643" y="344"/>
                  </a:cubicBezTo>
                  <a:cubicBezTo>
                    <a:pt x="1" y="1320"/>
                    <a:pt x="37" y="2676"/>
                    <a:pt x="525" y="3662"/>
                  </a:cubicBezTo>
                  <a:cubicBezTo>
                    <a:pt x="551" y="3720"/>
                    <a:pt x="596" y="3744"/>
                    <a:pt x="643" y="3744"/>
                  </a:cubicBezTo>
                  <a:cubicBezTo>
                    <a:pt x="740" y="3744"/>
                    <a:pt x="842" y="3637"/>
                    <a:pt x="787" y="3508"/>
                  </a:cubicBezTo>
                  <a:cubicBezTo>
                    <a:pt x="381" y="2640"/>
                    <a:pt x="299" y="1474"/>
                    <a:pt x="787" y="642"/>
                  </a:cubicBezTo>
                  <a:cubicBezTo>
                    <a:pt x="941" y="380"/>
                    <a:pt x="1167" y="154"/>
                    <a:pt x="1429" y="0"/>
                  </a:cubicBezTo>
                  <a:cubicBezTo>
                    <a:pt x="1357" y="0"/>
                    <a:pt x="1285" y="45"/>
                    <a:pt x="1203" y="45"/>
                  </a:cubicBezTo>
                  <a:cubicBezTo>
                    <a:pt x="1160" y="60"/>
                    <a:pt x="1115" y="68"/>
                    <a:pt x="1072" y="68"/>
                  </a:cubicBezTo>
                  <a:cubicBezTo>
                    <a:pt x="1008" y="68"/>
                    <a:pt x="948" y="49"/>
                    <a:pt x="90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7810020" y="1764926"/>
              <a:ext cx="151901" cy="260723"/>
            </a:xfrm>
            <a:custGeom>
              <a:avLst/>
              <a:gdLst/>
              <a:ahLst/>
              <a:cxnLst/>
              <a:rect l="l" t="t" r="r" b="b"/>
              <a:pathLst>
                <a:path w="2225" h="3819" extrusionOk="0">
                  <a:moveTo>
                    <a:pt x="0" y="0"/>
                  </a:moveTo>
                  <a:cubicBezTo>
                    <a:pt x="299" y="73"/>
                    <a:pt x="561" y="145"/>
                    <a:pt x="832" y="299"/>
                  </a:cubicBezTo>
                  <a:cubicBezTo>
                    <a:pt x="1845" y="904"/>
                    <a:pt x="1962" y="2713"/>
                    <a:pt x="1284" y="3581"/>
                  </a:cubicBezTo>
                  <a:cubicBezTo>
                    <a:pt x="1197" y="3687"/>
                    <a:pt x="1278" y="3818"/>
                    <a:pt x="1370" y="3818"/>
                  </a:cubicBezTo>
                  <a:cubicBezTo>
                    <a:pt x="1402" y="3818"/>
                    <a:pt x="1436" y="3802"/>
                    <a:pt x="1465" y="3761"/>
                  </a:cubicBezTo>
                  <a:cubicBezTo>
                    <a:pt x="2224" y="2903"/>
                    <a:pt x="2143" y="1619"/>
                    <a:pt x="1582" y="678"/>
                  </a:cubicBezTo>
                  <a:cubicBezTo>
                    <a:pt x="1429" y="416"/>
                    <a:pt x="1203" y="190"/>
                    <a:pt x="941" y="37"/>
                  </a:cubicBezTo>
                  <a:cubicBezTo>
                    <a:pt x="642" y="0"/>
                    <a:pt x="299" y="0"/>
                    <a:pt x="0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7455081" y="1980934"/>
              <a:ext cx="596953" cy="722843"/>
            </a:xfrm>
            <a:custGeom>
              <a:avLst/>
              <a:gdLst/>
              <a:ahLst/>
              <a:cxnLst/>
              <a:rect l="l" t="t" r="r" b="b"/>
              <a:pathLst>
                <a:path w="8744" h="10588" extrusionOk="0">
                  <a:moveTo>
                    <a:pt x="561" y="1"/>
                  </a:moveTo>
                  <a:cubicBezTo>
                    <a:pt x="263" y="1"/>
                    <a:pt x="1" y="263"/>
                    <a:pt x="37" y="561"/>
                  </a:cubicBezTo>
                  <a:lnTo>
                    <a:pt x="73" y="10054"/>
                  </a:lnTo>
                  <a:cubicBezTo>
                    <a:pt x="73" y="10362"/>
                    <a:pt x="335" y="10588"/>
                    <a:pt x="643" y="10588"/>
                  </a:cubicBezTo>
                  <a:lnTo>
                    <a:pt x="7984" y="10588"/>
                  </a:lnTo>
                  <a:cubicBezTo>
                    <a:pt x="8291" y="10588"/>
                    <a:pt x="8517" y="10362"/>
                    <a:pt x="8517" y="10054"/>
                  </a:cubicBezTo>
                  <a:lnTo>
                    <a:pt x="8743" y="561"/>
                  </a:lnTo>
                  <a:cubicBezTo>
                    <a:pt x="8743" y="263"/>
                    <a:pt x="8472" y="1"/>
                    <a:pt x="81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7581040" y="2137752"/>
              <a:ext cx="334591" cy="84587"/>
            </a:xfrm>
            <a:custGeom>
              <a:avLst/>
              <a:gdLst/>
              <a:ahLst/>
              <a:cxnLst/>
              <a:rect l="l" t="t" r="r" b="b"/>
              <a:pathLst>
                <a:path w="4901" h="1239" extrusionOk="0">
                  <a:moveTo>
                    <a:pt x="4900" y="0"/>
                  </a:moveTo>
                  <a:cubicBezTo>
                    <a:pt x="3282" y="36"/>
                    <a:pt x="1618" y="72"/>
                    <a:pt x="0" y="109"/>
                  </a:cubicBezTo>
                  <a:lnTo>
                    <a:pt x="0" y="1239"/>
                  </a:lnTo>
                  <a:cubicBezTo>
                    <a:pt x="868" y="1203"/>
                    <a:pt x="1700" y="1166"/>
                    <a:pt x="2559" y="1166"/>
                  </a:cubicBezTo>
                  <a:cubicBezTo>
                    <a:pt x="2938" y="1148"/>
                    <a:pt x="3334" y="1148"/>
                    <a:pt x="3729" y="1148"/>
                  </a:cubicBezTo>
                  <a:cubicBezTo>
                    <a:pt x="4125" y="1148"/>
                    <a:pt x="4521" y="1148"/>
                    <a:pt x="4900" y="1130"/>
                  </a:cubicBezTo>
                  <a:lnTo>
                    <a:pt x="49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7616814" y="2063064"/>
              <a:ext cx="254988" cy="48813"/>
            </a:xfrm>
            <a:custGeom>
              <a:avLst/>
              <a:gdLst/>
              <a:ahLst/>
              <a:cxnLst/>
              <a:rect l="l" t="t" r="r" b="b"/>
              <a:pathLst>
                <a:path w="3735" h="715" extrusionOk="0">
                  <a:moveTo>
                    <a:pt x="3662" y="0"/>
                  </a:moveTo>
                  <a:cubicBezTo>
                    <a:pt x="2451" y="0"/>
                    <a:pt x="1212" y="36"/>
                    <a:pt x="0" y="36"/>
                  </a:cubicBezTo>
                  <a:cubicBezTo>
                    <a:pt x="46" y="262"/>
                    <a:pt x="46" y="488"/>
                    <a:pt x="46" y="714"/>
                  </a:cubicBezTo>
                  <a:cubicBezTo>
                    <a:pt x="678" y="678"/>
                    <a:pt x="1320" y="678"/>
                    <a:pt x="1962" y="642"/>
                  </a:cubicBezTo>
                  <a:cubicBezTo>
                    <a:pt x="2342" y="642"/>
                    <a:pt x="2734" y="658"/>
                    <a:pt x="3132" y="658"/>
                  </a:cubicBezTo>
                  <a:cubicBezTo>
                    <a:pt x="3332" y="658"/>
                    <a:pt x="3532" y="654"/>
                    <a:pt x="3734" y="642"/>
                  </a:cubicBezTo>
                  <a:cubicBezTo>
                    <a:pt x="3698" y="416"/>
                    <a:pt x="3698" y="226"/>
                    <a:pt x="36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7490923" y="2175369"/>
              <a:ext cx="249390" cy="204400"/>
            </a:xfrm>
            <a:custGeom>
              <a:avLst/>
              <a:gdLst/>
              <a:ahLst/>
              <a:cxnLst/>
              <a:rect l="l" t="t" r="r" b="b"/>
              <a:pathLst>
                <a:path w="3653" h="2994" extrusionOk="0">
                  <a:moveTo>
                    <a:pt x="1911" y="1"/>
                  </a:moveTo>
                  <a:cubicBezTo>
                    <a:pt x="1903" y="1"/>
                    <a:pt x="1896" y="4"/>
                    <a:pt x="1890" y="10"/>
                  </a:cubicBezTo>
                  <a:cubicBezTo>
                    <a:pt x="1808" y="55"/>
                    <a:pt x="1844" y="127"/>
                    <a:pt x="1844" y="163"/>
                  </a:cubicBezTo>
                  <a:cubicBezTo>
                    <a:pt x="1926" y="507"/>
                    <a:pt x="1998" y="805"/>
                    <a:pt x="2070" y="1140"/>
                  </a:cubicBezTo>
                  <a:cubicBezTo>
                    <a:pt x="1736" y="914"/>
                    <a:pt x="1320" y="769"/>
                    <a:pt x="940" y="615"/>
                  </a:cubicBezTo>
                  <a:cubicBezTo>
                    <a:pt x="829" y="571"/>
                    <a:pt x="713" y="540"/>
                    <a:pt x="597" y="540"/>
                  </a:cubicBezTo>
                  <a:cubicBezTo>
                    <a:pt x="525" y="540"/>
                    <a:pt x="452" y="552"/>
                    <a:pt x="380" y="579"/>
                  </a:cubicBezTo>
                  <a:cubicBezTo>
                    <a:pt x="344" y="615"/>
                    <a:pt x="380" y="688"/>
                    <a:pt x="452" y="733"/>
                  </a:cubicBezTo>
                  <a:cubicBezTo>
                    <a:pt x="759" y="914"/>
                    <a:pt x="1094" y="1104"/>
                    <a:pt x="1474" y="1221"/>
                  </a:cubicBezTo>
                  <a:lnTo>
                    <a:pt x="344" y="1104"/>
                  </a:lnTo>
                  <a:cubicBezTo>
                    <a:pt x="226" y="1104"/>
                    <a:pt x="81" y="1185"/>
                    <a:pt x="118" y="1257"/>
                  </a:cubicBezTo>
                  <a:cubicBezTo>
                    <a:pt x="118" y="1330"/>
                    <a:pt x="190" y="1330"/>
                    <a:pt x="226" y="1330"/>
                  </a:cubicBezTo>
                  <a:cubicBezTo>
                    <a:pt x="678" y="1447"/>
                    <a:pt x="1094" y="1520"/>
                    <a:pt x="1510" y="1592"/>
                  </a:cubicBezTo>
                  <a:cubicBezTo>
                    <a:pt x="1445" y="1582"/>
                    <a:pt x="1375" y="1577"/>
                    <a:pt x="1302" y="1577"/>
                  </a:cubicBezTo>
                  <a:cubicBezTo>
                    <a:pt x="1119" y="1577"/>
                    <a:pt x="921" y="1605"/>
                    <a:pt x="759" y="1637"/>
                  </a:cubicBezTo>
                  <a:cubicBezTo>
                    <a:pt x="570" y="1673"/>
                    <a:pt x="154" y="1709"/>
                    <a:pt x="36" y="1863"/>
                  </a:cubicBezTo>
                  <a:cubicBezTo>
                    <a:pt x="0" y="1972"/>
                    <a:pt x="190" y="2008"/>
                    <a:pt x="226" y="2008"/>
                  </a:cubicBezTo>
                  <a:cubicBezTo>
                    <a:pt x="552" y="2008"/>
                    <a:pt x="861" y="1976"/>
                    <a:pt x="1178" y="1976"/>
                  </a:cubicBezTo>
                  <a:cubicBezTo>
                    <a:pt x="1337" y="1976"/>
                    <a:pt x="1498" y="1984"/>
                    <a:pt x="1664" y="2008"/>
                  </a:cubicBezTo>
                  <a:cubicBezTo>
                    <a:pt x="1392" y="2125"/>
                    <a:pt x="1130" y="2234"/>
                    <a:pt x="904" y="2387"/>
                  </a:cubicBezTo>
                  <a:cubicBezTo>
                    <a:pt x="832" y="2424"/>
                    <a:pt x="759" y="2460"/>
                    <a:pt x="678" y="2541"/>
                  </a:cubicBezTo>
                  <a:cubicBezTo>
                    <a:pt x="642" y="2613"/>
                    <a:pt x="642" y="2650"/>
                    <a:pt x="678" y="2686"/>
                  </a:cubicBezTo>
                  <a:cubicBezTo>
                    <a:pt x="714" y="2722"/>
                    <a:pt x="796" y="2722"/>
                    <a:pt x="832" y="2722"/>
                  </a:cubicBezTo>
                  <a:cubicBezTo>
                    <a:pt x="1094" y="2650"/>
                    <a:pt x="1320" y="2496"/>
                    <a:pt x="1546" y="2496"/>
                  </a:cubicBezTo>
                  <a:cubicBezTo>
                    <a:pt x="1808" y="2496"/>
                    <a:pt x="2034" y="2541"/>
                    <a:pt x="2260" y="2650"/>
                  </a:cubicBezTo>
                  <a:cubicBezTo>
                    <a:pt x="2568" y="2767"/>
                    <a:pt x="2866" y="2876"/>
                    <a:pt x="3128" y="2993"/>
                  </a:cubicBezTo>
                  <a:lnTo>
                    <a:pt x="3653" y="1447"/>
                  </a:lnTo>
                  <a:cubicBezTo>
                    <a:pt x="3318" y="1330"/>
                    <a:pt x="2902" y="1366"/>
                    <a:pt x="2676" y="1104"/>
                  </a:cubicBezTo>
                  <a:cubicBezTo>
                    <a:pt x="2414" y="805"/>
                    <a:pt x="2260" y="426"/>
                    <a:pt x="2034" y="127"/>
                  </a:cubicBezTo>
                  <a:cubicBezTo>
                    <a:pt x="2004" y="67"/>
                    <a:pt x="1949" y="1"/>
                    <a:pt x="191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7676073" y="2261185"/>
              <a:ext cx="586439" cy="280248"/>
            </a:xfrm>
            <a:custGeom>
              <a:avLst/>
              <a:gdLst/>
              <a:ahLst/>
              <a:cxnLst/>
              <a:rect l="l" t="t" r="r" b="b"/>
              <a:pathLst>
                <a:path w="8590" h="4105" extrusionOk="0">
                  <a:moveTo>
                    <a:pt x="416" y="0"/>
                  </a:moveTo>
                  <a:cubicBezTo>
                    <a:pt x="263" y="452"/>
                    <a:pt x="154" y="941"/>
                    <a:pt x="37" y="1356"/>
                  </a:cubicBezTo>
                  <a:cubicBezTo>
                    <a:pt x="37" y="1429"/>
                    <a:pt x="0" y="1546"/>
                    <a:pt x="0" y="1619"/>
                  </a:cubicBezTo>
                  <a:cubicBezTo>
                    <a:pt x="1167" y="2261"/>
                    <a:pt x="2378" y="2902"/>
                    <a:pt x="3617" y="3355"/>
                  </a:cubicBezTo>
                  <a:cubicBezTo>
                    <a:pt x="4557" y="3689"/>
                    <a:pt x="5542" y="4105"/>
                    <a:pt x="6555" y="4105"/>
                  </a:cubicBezTo>
                  <a:cubicBezTo>
                    <a:pt x="7767" y="4069"/>
                    <a:pt x="8589" y="3129"/>
                    <a:pt x="8137" y="1917"/>
                  </a:cubicBezTo>
                  <a:cubicBezTo>
                    <a:pt x="7767" y="941"/>
                    <a:pt x="6447" y="868"/>
                    <a:pt x="5579" y="751"/>
                  </a:cubicBezTo>
                  <a:cubicBezTo>
                    <a:pt x="3843" y="525"/>
                    <a:pt x="2152" y="263"/>
                    <a:pt x="4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7676073" y="2261185"/>
              <a:ext cx="90185" cy="141387"/>
            </a:xfrm>
            <a:custGeom>
              <a:avLst/>
              <a:gdLst/>
              <a:ahLst/>
              <a:cxnLst/>
              <a:rect l="l" t="t" r="r" b="b"/>
              <a:pathLst>
                <a:path w="1321" h="2071" extrusionOk="0">
                  <a:moveTo>
                    <a:pt x="416" y="0"/>
                  </a:moveTo>
                  <a:cubicBezTo>
                    <a:pt x="263" y="452"/>
                    <a:pt x="154" y="941"/>
                    <a:pt x="37" y="1356"/>
                  </a:cubicBezTo>
                  <a:cubicBezTo>
                    <a:pt x="37" y="1429"/>
                    <a:pt x="0" y="1546"/>
                    <a:pt x="0" y="1619"/>
                  </a:cubicBezTo>
                  <a:cubicBezTo>
                    <a:pt x="263" y="1772"/>
                    <a:pt x="534" y="1917"/>
                    <a:pt x="796" y="2071"/>
                  </a:cubicBezTo>
                  <a:cubicBezTo>
                    <a:pt x="986" y="1429"/>
                    <a:pt x="1130" y="787"/>
                    <a:pt x="1320" y="154"/>
                  </a:cubicBezTo>
                  <a:cubicBezTo>
                    <a:pt x="1022" y="109"/>
                    <a:pt x="715" y="73"/>
                    <a:pt x="4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0" name="Google Shape;100;p2"/>
          <p:cNvSpPr txBox="1">
            <a:spLocks noGrp="1"/>
          </p:cNvSpPr>
          <p:nvPr>
            <p:ph type="ctrTitle"/>
          </p:nvPr>
        </p:nvSpPr>
        <p:spPr>
          <a:xfrm>
            <a:off x="3331600" y="1903333"/>
            <a:ext cx="5528800" cy="23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74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1" name="Google Shape;101;p2"/>
          <p:cNvSpPr txBox="1">
            <a:spLocks noGrp="1"/>
          </p:cNvSpPr>
          <p:nvPr>
            <p:ph type="subTitle" idx="1"/>
          </p:nvPr>
        </p:nvSpPr>
        <p:spPr>
          <a:xfrm>
            <a:off x="4260044" y="3802587"/>
            <a:ext cx="3672000" cy="9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39531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2">
  <p:cSld name="THREE COLUMNS 2">
    <p:bg>
      <p:bgPr>
        <a:solidFill>
          <a:schemeClr val="lt1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9"/>
          <p:cNvGrpSpPr/>
          <p:nvPr/>
        </p:nvGrpSpPr>
        <p:grpSpPr>
          <a:xfrm>
            <a:off x="1" y="0"/>
            <a:ext cx="12192076" cy="6858013"/>
            <a:chOff x="0" y="0"/>
            <a:chExt cx="9144057" cy="5143510"/>
          </a:xfrm>
        </p:grpSpPr>
        <p:grpSp>
          <p:nvGrpSpPr>
            <p:cNvPr id="428" name="Google Shape;428;p9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429" name="Google Shape;429;p9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30" name="Google Shape;430;p9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431" name="Google Shape;431;p9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2" name="Google Shape;432;p9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3" name="Google Shape;433;p9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4" name="Google Shape;434;p9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5" name="Google Shape;435;p9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6" name="Google Shape;436;p9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7" name="Google Shape;437;p9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8" name="Google Shape;438;p9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439" name="Google Shape;439;p9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0" name="Google Shape;440;p9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41" name="Google Shape;441;p9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42" name="Google Shape;442;p9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3" name="Google Shape;443;p9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4" name="Google Shape;444;p9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5" name="Google Shape;445;p9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6" name="Google Shape;446;p9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7" name="Google Shape;447;p9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8" name="Google Shape;448;p9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9" name="Google Shape;449;p9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450" name="Google Shape;450;p9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51" name="Google Shape;451;p9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chemeClr val="lt2">
                <a:alpha val="265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chemeClr val="lt2">
                <a:alpha val="16540"/>
              </a:scheme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53" name="Google Shape;453;p9"/>
          <p:cNvSpPr/>
          <p:nvPr/>
        </p:nvSpPr>
        <p:spPr>
          <a:xfrm>
            <a:off x="1926867" y="3591733"/>
            <a:ext cx="2523200" cy="1743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4" name="Google Shape;454;p9"/>
          <p:cNvSpPr txBox="1">
            <a:spLocks noGrp="1"/>
          </p:cNvSpPr>
          <p:nvPr>
            <p:ph type="sldNum" idx="12"/>
          </p:nvPr>
        </p:nvSpPr>
        <p:spPr>
          <a:xfrm>
            <a:off x="11216616" y="6062955"/>
            <a:ext cx="422000" cy="5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fld id="{ECB96FA7-894A-4BC7-9397-6175B122F516}" type="slidenum">
              <a:rPr lang="uk-UA" smtClean="0"/>
              <a:t>‹#›</a:t>
            </a:fld>
            <a:endParaRPr lang="uk-UA"/>
          </a:p>
        </p:txBody>
      </p:sp>
      <p:cxnSp>
        <p:nvCxnSpPr>
          <p:cNvPr id="455" name="Google Shape;455;p9"/>
          <p:cNvCxnSpPr/>
          <p:nvPr/>
        </p:nvCxnSpPr>
        <p:spPr>
          <a:xfrm>
            <a:off x="11308200" y="6090943"/>
            <a:ext cx="883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6" name="Google Shape;456;p9"/>
          <p:cNvSpPr txBox="1">
            <a:spLocks noGrp="1"/>
          </p:cNvSpPr>
          <p:nvPr>
            <p:ph type="subTitle" idx="1"/>
          </p:nvPr>
        </p:nvSpPr>
        <p:spPr>
          <a:xfrm>
            <a:off x="2027667" y="3721733"/>
            <a:ext cx="2276000" cy="14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57" name="Google Shape;457;p9"/>
          <p:cNvSpPr/>
          <p:nvPr/>
        </p:nvSpPr>
        <p:spPr>
          <a:xfrm>
            <a:off x="4845867" y="3591733"/>
            <a:ext cx="2523200" cy="1743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8" name="Google Shape;458;p9"/>
          <p:cNvSpPr txBox="1">
            <a:spLocks noGrp="1"/>
          </p:cNvSpPr>
          <p:nvPr>
            <p:ph type="subTitle" idx="2"/>
          </p:nvPr>
        </p:nvSpPr>
        <p:spPr>
          <a:xfrm>
            <a:off x="4946600" y="3721733"/>
            <a:ext cx="2276000" cy="14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59" name="Google Shape;459;p9"/>
          <p:cNvSpPr/>
          <p:nvPr/>
        </p:nvSpPr>
        <p:spPr>
          <a:xfrm>
            <a:off x="7741933" y="3591733"/>
            <a:ext cx="2523200" cy="1743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0" name="Google Shape;460;p9"/>
          <p:cNvSpPr txBox="1">
            <a:spLocks noGrp="1"/>
          </p:cNvSpPr>
          <p:nvPr>
            <p:ph type="subTitle" idx="3"/>
          </p:nvPr>
        </p:nvSpPr>
        <p:spPr>
          <a:xfrm>
            <a:off x="7842667" y="3721733"/>
            <a:ext cx="2276000" cy="14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61" name="Google Shape;461;p9"/>
          <p:cNvSpPr txBox="1">
            <a:spLocks noGrp="1"/>
          </p:cNvSpPr>
          <p:nvPr>
            <p:ph type="title"/>
          </p:nvPr>
        </p:nvSpPr>
        <p:spPr>
          <a:xfrm>
            <a:off x="798832" y="808800"/>
            <a:ext cx="1898000" cy="3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462" name="Google Shape;462;p9"/>
          <p:cNvCxnSpPr/>
          <p:nvPr/>
        </p:nvCxnSpPr>
        <p:spPr>
          <a:xfrm>
            <a:off x="-18737" y="1167884"/>
            <a:ext cx="2600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16486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 + TEXT 1">
    <p:bg>
      <p:bgPr>
        <a:solidFill>
          <a:schemeClr val="lt1"/>
        </a:solid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0"/>
          <p:cNvSpPr txBox="1">
            <a:spLocks noGrp="1"/>
          </p:cNvSpPr>
          <p:nvPr>
            <p:ph type="sldNum" idx="12"/>
          </p:nvPr>
        </p:nvSpPr>
        <p:spPr>
          <a:xfrm>
            <a:off x="11216616" y="6062955"/>
            <a:ext cx="422000" cy="5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fld id="{ECB96FA7-894A-4BC7-9397-6175B122F516}" type="slidenum">
              <a:rPr lang="uk-UA" smtClean="0"/>
              <a:t>‹#›</a:t>
            </a:fld>
            <a:endParaRPr lang="uk-UA"/>
          </a:p>
        </p:txBody>
      </p:sp>
      <p:cxnSp>
        <p:nvCxnSpPr>
          <p:cNvPr id="465" name="Google Shape;465;p10"/>
          <p:cNvCxnSpPr/>
          <p:nvPr/>
        </p:nvCxnSpPr>
        <p:spPr>
          <a:xfrm>
            <a:off x="11308200" y="6090943"/>
            <a:ext cx="883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66" name="Google Shape;466;p10"/>
          <p:cNvGrpSpPr/>
          <p:nvPr/>
        </p:nvGrpSpPr>
        <p:grpSpPr>
          <a:xfrm>
            <a:off x="1" y="0"/>
            <a:ext cx="12192076" cy="6858013"/>
            <a:chOff x="0" y="0"/>
            <a:chExt cx="9144057" cy="5143510"/>
          </a:xfrm>
        </p:grpSpPr>
        <p:sp>
          <p:nvSpPr>
            <p:cNvPr id="467" name="Google Shape;467;p10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chemeClr val="lt2">
                <a:alpha val="265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10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chemeClr val="lt2">
                <a:alpha val="16540"/>
              </a:scheme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69" name="Google Shape;469;p10"/>
          <p:cNvSpPr/>
          <p:nvPr/>
        </p:nvSpPr>
        <p:spPr>
          <a:xfrm>
            <a:off x="933767" y="2202233"/>
            <a:ext cx="3563200" cy="280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0" name="Google Shape;470;p10"/>
          <p:cNvSpPr txBox="1">
            <a:spLocks noGrp="1"/>
          </p:cNvSpPr>
          <p:nvPr>
            <p:ph type="subTitle" idx="1"/>
          </p:nvPr>
        </p:nvSpPr>
        <p:spPr>
          <a:xfrm>
            <a:off x="1076117" y="2411403"/>
            <a:ext cx="3214000" cy="23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71" name="Google Shape;471;p10"/>
          <p:cNvSpPr txBox="1">
            <a:spLocks noGrp="1"/>
          </p:cNvSpPr>
          <p:nvPr>
            <p:ph type="title"/>
          </p:nvPr>
        </p:nvSpPr>
        <p:spPr>
          <a:xfrm>
            <a:off x="-18739" y="808800"/>
            <a:ext cx="2715600" cy="3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472" name="Google Shape;472;p10"/>
          <p:cNvCxnSpPr/>
          <p:nvPr/>
        </p:nvCxnSpPr>
        <p:spPr>
          <a:xfrm>
            <a:off x="-18737" y="1167884"/>
            <a:ext cx="2600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315579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S + TEXT 2">
  <p:cSld name="TITLE + SUBTITLES + TEXT 2">
    <p:bg>
      <p:bgPr>
        <a:solidFill>
          <a:schemeClr val="lt1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Google Shape;474;p11"/>
          <p:cNvGrpSpPr/>
          <p:nvPr/>
        </p:nvGrpSpPr>
        <p:grpSpPr>
          <a:xfrm>
            <a:off x="1" y="0"/>
            <a:ext cx="12192076" cy="6858013"/>
            <a:chOff x="0" y="0"/>
            <a:chExt cx="9144057" cy="5143510"/>
          </a:xfrm>
        </p:grpSpPr>
        <p:grpSp>
          <p:nvGrpSpPr>
            <p:cNvPr id="475" name="Google Shape;475;p11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476" name="Google Shape;476;p11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77" name="Google Shape;477;p11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478" name="Google Shape;478;p11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79" name="Google Shape;479;p11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80" name="Google Shape;480;p11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81" name="Google Shape;481;p11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82" name="Google Shape;482;p11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83" name="Google Shape;483;p11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84" name="Google Shape;484;p11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85" name="Google Shape;485;p11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486" name="Google Shape;486;p11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7" name="Google Shape;487;p11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88" name="Google Shape;488;p11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89" name="Google Shape;489;p11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90" name="Google Shape;490;p11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91" name="Google Shape;491;p11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92" name="Google Shape;492;p11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93" name="Google Shape;493;p11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94" name="Google Shape;494;p11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95" name="Google Shape;495;p11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96" name="Google Shape;496;p11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497" name="Google Shape;497;p11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98" name="Google Shape;498;p11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chemeClr val="lt2">
                <a:alpha val="265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11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chemeClr val="lt2">
                <a:alpha val="16540"/>
              </a:scheme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00" name="Google Shape;500;p11"/>
          <p:cNvSpPr txBox="1">
            <a:spLocks noGrp="1"/>
          </p:cNvSpPr>
          <p:nvPr>
            <p:ph type="sldNum" idx="12"/>
          </p:nvPr>
        </p:nvSpPr>
        <p:spPr>
          <a:xfrm>
            <a:off x="11216616" y="6062955"/>
            <a:ext cx="422000" cy="5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fld id="{ECB96FA7-894A-4BC7-9397-6175B122F516}" type="slidenum">
              <a:rPr lang="uk-UA" smtClean="0"/>
              <a:t>‹#›</a:t>
            </a:fld>
            <a:endParaRPr lang="uk-UA"/>
          </a:p>
        </p:txBody>
      </p:sp>
      <p:cxnSp>
        <p:nvCxnSpPr>
          <p:cNvPr id="501" name="Google Shape;501;p11"/>
          <p:cNvCxnSpPr/>
          <p:nvPr/>
        </p:nvCxnSpPr>
        <p:spPr>
          <a:xfrm>
            <a:off x="11308200" y="6090943"/>
            <a:ext cx="883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2" name="Google Shape;502;p11"/>
          <p:cNvSpPr/>
          <p:nvPr/>
        </p:nvSpPr>
        <p:spPr>
          <a:xfrm>
            <a:off x="5930867" y="199868"/>
            <a:ext cx="3277205" cy="2370809"/>
          </a:xfrm>
          <a:custGeom>
            <a:avLst/>
            <a:gdLst/>
            <a:ahLst/>
            <a:cxnLst/>
            <a:rect l="l" t="t" r="r" b="b"/>
            <a:pathLst>
              <a:path w="18879" h="13657" extrusionOk="0">
                <a:moveTo>
                  <a:pt x="10691" y="0"/>
                </a:moveTo>
                <a:cubicBezTo>
                  <a:pt x="10291" y="0"/>
                  <a:pt x="9892" y="5"/>
                  <a:pt x="9494" y="14"/>
                </a:cubicBezTo>
                <a:cubicBezTo>
                  <a:pt x="7125" y="131"/>
                  <a:pt x="4675" y="131"/>
                  <a:pt x="2343" y="583"/>
                </a:cubicBezTo>
                <a:cubicBezTo>
                  <a:pt x="571" y="881"/>
                  <a:pt x="345" y="2048"/>
                  <a:pt x="227" y="3675"/>
                </a:cubicBezTo>
                <a:cubicBezTo>
                  <a:pt x="155" y="4724"/>
                  <a:pt x="118" y="5782"/>
                  <a:pt x="118" y="6794"/>
                </a:cubicBezTo>
                <a:cubicBezTo>
                  <a:pt x="82" y="7852"/>
                  <a:pt x="1" y="9850"/>
                  <a:pt x="715" y="10718"/>
                </a:cubicBezTo>
                <a:cubicBezTo>
                  <a:pt x="1357" y="11505"/>
                  <a:pt x="3057" y="11622"/>
                  <a:pt x="3997" y="11731"/>
                </a:cubicBezTo>
                <a:cubicBezTo>
                  <a:pt x="5787" y="11902"/>
                  <a:pt x="7577" y="11988"/>
                  <a:pt x="9366" y="11988"/>
                </a:cubicBezTo>
                <a:cubicBezTo>
                  <a:pt x="11155" y="11988"/>
                  <a:pt x="12943" y="11902"/>
                  <a:pt x="14729" y="11731"/>
                </a:cubicBezTo>
                <a:cubicBezTo>
                  <a:pt x="15226" y="12409"/>
                  <a:pt x="15714" y="13051"/>
                  <a:pt x="16275" y="13656"/>
                </a:cubicBezTo>
                <a:cubicBezTo>
                  <a:pt x="16311" y="12978"/>
                  <a:pt x="16356" y="12264"/>
                  <a:pt x="16428" y="11586"/>
                </a:cubicBezTo>
                <a:cubicBezTo>
                  <a:pt x="16727" y="11541"/>
                  <a:pt x="17034" y="11505"/>
                  <a:pt x="17296" y="11468"/>
                </a:cubicBezTo>
                <a:cubicBezTo>
                  <a:pt x="18842" y="11242"/>
                  <a:pt x="18761" y="9055"/>
                  <a:pt x="18797" y="8006"/>
                </a:cubicBezTo>
                <a:cubicBezTo>
                  <a:pt x="18879" y="6080"/>
                  <a:pt x="18842" y="4200"/>
                  <a:pt x="18725" y="2274"/>
                </a:cubicBezTo>
                <a:cubicBezTo>
                  <a:pt x="18653" y="1225"/>
                  <a:pt x="17974" y="737"/>
                  <a:pt x="17070" y="466"/>
                </a:cubicBezTo>
                <a:cubicBezTo>
                  <a:pt x="16202" y="203"/>
                  <a:pt x="15181" y="203"/>
                  <a:pt x="14358" y="131"/>
                </a:cubicBezTo>
                <a:cubicBezTo>
                  <a:pt x="13138" y="42"/>
                  <a:pt x="11913" y="0"/>
                  <a:pt x="1069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3" name="Google Shape;503;p11"/>
          <p:cNvSpPr/>
          <p:nvPr/>
        </p:nvSpPr>
        <p:spPr>
          <a:xfrm flipH="1">
            <a:off x="6670519" y="5969369"/>
            <a:ext cx="3561656" cy="460369"/>
          </a:xfrm>
          <a:custGeom>
            <a:avLst/>
            <a:gdLst/>
            <a:ahLst/>
            <a:cxnLst/>
            <a:rect l="l" t="t" r="r" b="b"/>
            <a:pathLst>
              <a:path w="38760" h="5010" extrusionOk="0">
                <a:moveTo>
                  <a:pt x="27530" y="1"/>
                </a:moveTo>
                <a:cubicBezTo>
                  <a:pt x="23688" y="1"/>
                  <a:pt x="20298" y="381"/>
                  <a:pt x="18309" y="977"/>
                </a:cubicBezTo>
                <a:cubicBezTo>
                  <a:pt x="16609" y="715"/>
                  <a:pt x="14575" y="525"/>
                  <a:pt x="12351" y="489"/>
                </a:cubicBezTo>
                <a:lnTo>
                  <a:pt x="12351" y="977"/>
                </a:lnTo>
                <a:lnTo>
                  <a:pt x="10126" y="977"/>
                </a:lnTo>
                <a:lnTo>
                  <a:pt x="10126" y="489"/>
                </a:lnTo>
                <a:cubicBezTo>
                  <a:pt x="8436" y="525"/>
                  <a:pt x="6890" y="643"/>
                  <a:pt x="5497" y="787"/>
                </a:cubicBezTo>
                <a:lnTo>
                  <a:pt x="5497" y="977"/>
                </a:lnTo>
                <a:lnTo>
                  <a:pt x="4331" y="977"/>
                </a:lnTo>
                <a:cubicBezTo>
                  <a:pt x="1691" y="1393"/>
                  <a:pt x="1" y="2035"/>
                  <a:pt x="1" y="2749"/>
                </a:cubicBezTo>
                <a:cubicBezTo>
                  <a:pt x="1" y="3997"/>
                  <a:pt x="5045" y="5010"/>
                  <a:pt x="11257" y="5010"/>
                </a:cubicBezTo>
                <a:cubicBezTo>
                  <a:pt x="15099" y="5010"/>
                  <a:pt x="18489" y="4630"/>
                  <a:pt x="20487" y="4033"/>
                </a:cubicBezTo>
                <a:cubicBezTo>
                  <a:pt x="22449" y="4332"/>
                  <a:pt x="24899" y="4521"/>
                  <a:pt x="27530" y="4521"/>
                </a:cubicBezTo>
                <a:cubicBezTo>
                  <a:pt x="33751" y="4521"/>
                  <a:pt x="38759" y="3500"/>
                  <a:pt x="38759" y="2261"/>
                </a:cubicBezTo>
                <a:cubicBezTo>
                  <a:pt x="38759" y="1013"/>
                  <a:pt x="33751" y="1"/>
                  <a:pt x="27530" y="1"/>
                </a:cubicBezTo>
                <a:close/>
              </a:path>
            </a:pathLst>
          </a:custGeom>
          <a:solidFill>
            <a:srgbClr val="8CACB9">
              <a:alpha val="91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4" name="Google Shape;504;p11"/>
          <p:cNvSpPr/>
          <p:nvPr/>
        </p:nvSpPr>
        <p:spPr>
          <a:xfrm>
            <a:off x="8752659" y="1904743"/>
            <a:ext cx="1194019" cy="1171507"/>
          </a:xfrm>
          <a:custGeom>
            <a:avLst/>
            <a:gdLst/>
            <a:ahLst/>
            <a:cxnLst/>
            <a:rect l="l" t="t" r="r" b="b"/>
            <a:pathLst>
              <a:path w="14692" h="14415" extrusionOk="0">
                <a:moveTo>
                  <a:pt x="6351" y="0"/>
                </a:moveTo>
                <a:cubicBezTo>
                  <a:pt x="6052" y="0"/>
                  <a:pt x="5749" y="77"/>
                  <a:pt x="5461" y="198"/>
                </a:cubicBezTo>
                <a:cubicBezTo>
                  <a:pt x="4367" y="533"/>
                  <a:pt x="3617" y="1138"/>
                  <a:pt x="3128" y="2187"/>
                </a:cubicBezTo>
                <a:cubicBezTo>
                  <a:pt x="2866" y="2793"/>
                  <a:pt x="2785" y="3471"/>
                  <a:pt x="2749" y="4149"/>
                </a:cubicBezTo>
                <a:cubicBezTo>
                  <a:pt x="2713" y="4791"/>
                  <a:pt x="2713" y="5433"/>
                  <a:pt x="2749" y="6075"/>
                </a:cubicBezTo>
                <a:cubicBezTo>
                  <a:pt x="2749" y="6482"/>
                  <a:pt x="2785" y="6934"/>
                  <a:pt x="2559" y="7313"/>
                </a:cubicBezTo>
                <a:cubicBezTo>
                  <a:pt x="2333" y="7729"/>
                  <a:pt x="1845" y="7919"/>
                  <a:pt x="1465" y="8181"/>
                </a:cubicBezTo>
                <a:cubicBezTo>
                  <a:pt x="606" y="8742"/>
                  <a:pt x="0" y="9764"/>
                  <a:pt x="109" y="10821"/>
                </a:cubicBezTo>
                <a:cubicBezTo>
                  <a:pt x="224" y="11815"/>
                  <a:pt x="1132" y="12739"/>
                  <a:pt x="2131" y="12739"/>
                </a:cubicBezTo>
                <a:cubicBezTo>
                  <a:pt x="2150" y="12739"/>
                  <a:pt x="2169" y="12739"/>
                  <a:pt x="2188" y="12738"/>
                </a:cubicBezTo>
                <a:cubicBezTo>
                  <a:pt x="2463" y="13436"/>
                  <a:pt x="3242" y="13885"/>
                  <a:pt x="3995" y="13885"/>
                </a:cubicBezTo>
                <a:cubicBezTo>
                  <a:pt x="4256" y="13885"/>
                  <a:pt x="4514" y="13831"/>
                  <a:pt x="4747" y="13714"/>
                </a:cubicBezTo>
                <a:lnTo>
                  <a:pt x="11862" y="14392"/>
                </a:lnTo>
                <a:cubicBezTo>
                  <a:pt x="11959" y="14407"/>
                  <a:pt x="12056" y="14414"/>
                  <a:pt x="12152" y="14414"/>
                </a:cubicBezTo>
                <a:cubicBezTo>
                  <a:pt x="12584" y="14414"/>
                  <a:pt x="13002" y="14272"/>
                  <a:pt x="13372" y="14058"/>
                </a:cubicBezTo>
                <a:cubicBezTo>
                  <a:pt x="13715" y="13868"/>
                  <a:pt x="14014" y="13606"/>
                  <a:pt x="14122" y="13226"/>
                </a:cubicBezTo>
                <a:cubicBezTo>
                  <a:pt x="14240" y="12856"/>
                  <a:pt x="14050" y="12403"/>
                  <a:pt x="13670" y="12286"/>
                </a:cubicBezTo>
                <a:cubicBezTo>
                  <a:pt x="14312" y="11906"/>
                  <a:pt x="14692" y="11156"/>
                  <a:pt x="14574" y="10405"/>
                </a:cubicBezTo>
                <a:cubicBezTo>
                  <a:pt x="14502" y="9691"/>
                  <a:pt x="13978" y="9049"/>
                  <a:pt x="13300" y="8787"/>
                </a:cubicBezTo>
                <a:cubicBezTo>
                  <a:pt x="12992" y="8670"/>
                  <a:pt x="12658" y="8597"/>
                  <a:pt x="12468" y="8371"/>
                </a:cubicBezTo>
                <a:cubicBezTo>
                  <a:pt x="12278" y="8145"/>
                  <a:pt x="12242" y="7802"/>
                  <a:pt x="12242" y="7503"/>
                </a:cubicBezTo>
                <a:cubicBezTo>
                  <a:pt x="12242" y="6337"/>
                  <a:pt x="12242" y="5207"/>
                  <a:pt x="12206" y="4077"/>
                </a:cubicBezTo>
                <a:cubicBezTo>
                  <a:pt x="12206" y="3055"/>
                  <a:pt x="12088" y="2269"/>
                  <a:pt x="11455" y="1401"/>
                </a:cubicBezTo>
                <a:cubicBezTo>
                  <a:pt x="10740" y="478"/>
                  <a:pt x="9549" y="70"/>
                  <a:pt x="8375" y="70"/>
                </a:cubicBezTo>
                <a:cubicBezTo>
                  <a:pt x="8065" y="70"/>
                  <a:pt x="7757" y="98"/>
                  <a:pt x="7459" y="153"/>
                </a:cubicBezTo>
                <a:cubicBezTo>
                  <a:pt x="7381" y="153"/>
                  <a:pt x="7306" y="173"/>
                  <a:pt x="7231" y="173"/>
                </a:cubicBezTo>
                <a:cubicBezTo>
                  <a:pt x="7193" y="173"/>
                  <a:pt x="7155" y="168"/>
                  <a:pt x="7115" y="153"/>
                </a:cubicBezTo>
                <a:cubicBezTo>
                  <a:pt x="7043" y="153"/>
                  <a:pt x="6935" y="117"/>
                  <a:pt x="6853" y="81"/>
                </a:cubicBezTo>
                <a:cubicBezTo>
                  <a:pt x="6690" y="25"/>
                  <a:pt x="6521" y="0"/>
                  <a:pt x="63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5" name="Google Shape;505;p11"/>
          <p:cNvSpPr/>
          <p:nvPr/>
        </p:nvSpPr>
        <p:spPr>
          <a:xfrm>
            <a:off x="8424896" y="2823504"/>
            <a:ext cx="263152" cy="352387"/>
          </a:xfrm>
          <a:custGeom>
            <a:avLst/>
            <a:gdLst/>
            <a:ahLst/>
            <a:cxnLst/>
            <a:rect l="l" t="t" r="r" b="b"/>
            <a:pathLst>
              <a:path w="3238" h="4336" extrusionOk="0">
                <a:moveTo>
                  <a:pt x="1659" y="0"/>
                </a:moveTo>
                <a:cubicBezTo>
                  <a:pt x="1628" y="0"/>
                  <a:pt x="1601" y="22"/>
                  <a:pt x="1583" y="77"/>
                </a:cubicBezTo>
                <a:cubicBezTo>
                  <a:pt x="1583" y="231"/>
                  <a:pt x="1655" y="457"/>
                  <a:pt x="1701" y="565"/>
                </a:cubicBezTo>
                <a:cubicBezTo>
                  <a:pt x="1773" y="909"/>
                  <a:pt x="1881" y="1243"/>
                  <a:pt x="1999" y="1551"/>
                </a:cubicBezTo>
                <a:cubicBezTo>
                  <a:pt x="1773" y="1243"/>
                  <a:pt x="1619" y="872"/>
                  <a:pt x="1429" y="529"/>
                </a:cubicBezTo>
                <a:cubicBezTo>
                  <a:pt x="1393" y="420"/>
                  <a:pt x="1285" y="267"/>
                  <a:pt x="1131" y="231"/>
                </a:cubicBezTo>
                <a:cubicBezTo>
                  <a:pt x="1131" y="231"/>
                  <a:pt x="1115" y="214"/>
                  <a:pt x="1104" y="214"/>
                </a:cubicBezTo>
                <a:cubicBezTo>
                  <a:pt x="1099" y="214"/>
                  <a:pt x="1095" y="218"/>
                  <a:pt x="1095" y="231"/>
                </a:cubicBezTo>
                <a:cubicBezTo>
                  <a:pt x="1059" y="231"/>
                  <a:pt x="1023" y="267"/>
                  <a:pt x="1023" y="303"/>
                </a:cubicBezTo>
                <a:cubicBezTo>
                  <a:pt x="1023" y="339"/>
                  <a:pt x="1023" y="339"/>
                  <a:pt x="1059" y="375"/>
                </a:cubicBezTo>
                <a:cubicBezTo>
                  <a:pt x="1167" y="909"/>
                  <a:pt x="1393" y="1361"/>
                  <a:pt x="1583" y="1849"/>
                </a:cubicBezTo>
                <a:cubicBezTo>
                  <a:pt x="1393" y="1659"/>
                  <a:pt x="1249" y="1433"/>
                  <a:pt x="1059" y="1243"/>
                </a:cubicBezTo>
                <a:cubicBezTo>
                  <a:pt x="905" y="1098"/>
                  <a:pt x="797" y="872"/>
                  <a:pt x="607" y="755"/>
                </a:cubicBezTo>
                <a:cubicBezTo>
                  <a:pt x="571" y="719"/>
                  <a:pt x="571" y="719"/>
                  <a:pt x="525" y="719"/>
                </a:cubicBezTo>
                <a:cubicBezTo>
                  <a:pt x="525" y="719"/>
                  <a:pt x="489" y="719"/>
                  <a:pt x="489" y="755"/>
                </a:cubicBezTo>
                <a:lnTo>
                  <a:pt x="489" y="791"/>
                </a:lnTo>
                <a:cubicBezTo>
                  <a:pt x="489" y="1017"/>
                  <a:pt x="643" y="1243"/>
                  <a:pt x="751" y="1469"/>
                </a:cubicBezTo>
                <a:cubicBezTo>
                  <a:pt x="869" y="1695"/>
                  <a:pt x="1059" y="1885"/>
                  <a:pt x="1203" y="2075"/>
                </a:cubicBezTo>
                <a:cubicBezTo>
                  <a:pt x="1059" y="2003"/>
                  <a:pt x="869" y="1921"/>
                  <a:pt x="679" y="1849"/>
                </a:cubicBezTo>
                <a:cubicBezTo>
                  <a:pt x="557" y="1820"/>
                  <a:pt x="390" y="1763"/>
                  <a:pt x="254" y="1763"/>
                </a:cubicBezTo>
                <a:cubicBezTo>
                  <a:pt x="218" y="1763"/>
                  <a:pt x="185" y="1767"/>
                  <a:pt x="155" y="1777"/>
                </a:cubicBezTo>
                <a:cubicBezTo>
                  <a:pt x="118" y="1777"/>
                  <a:pt x="118" y="1777"/>
                  <a:pt x="118" y="1813"/>
                </a:cubicBezTo>
                <a:cubicBezTo>
                  <a:pt x="1" y="1957"/>
                  <a:pt x="1023" y="2491"/>
                  <a:pt x="1059" y="2563"/>
                </a:cubicBezTo>
                <a:cubicBezTo>
                  <a:pt x="1583" y="3051"/>
                  <a:pt x="1737" y="3766"/>
                  <a:pt x="2189" y="4335"/>
                </a:cubicBezTo>
                <a:lnTo>
                  <a:pt x="3238" y="3241"/>
                </a:lnTo>
                <a:cubicBezTo>
                  <a:pt x="2903" y="2753"/>
                  <a:pt x="2939" y="2147"/>
                  <a:pt x="3012" y="1623"/>
                </a:cubicBezTo>
                <a:cubicBezTo>
                  <a:pt x="3012" y="1469"/>
                  <a:pt x="3238" y="872"/>
                  <a:pt x="2975" y="872"/>
                </a:cubicBezTo>
                <a:cubicBezTo>
                  <a:pt x="2867" y="872"/>
                  <a:pt x="2713" y="1053"/>
                  <a:pt x="2677" y="1135"/>
                </a:cubicBezTo>
                <a:cubicBezTo>
                  <a:pt x="2641" y="1243"/>
                  <a:pt x="2605" y="1325"/>
                  <a:pt x="2605" y="1433"/>
                </a:cubicBezTo>
                <a:cubicBezTo>
                  <a:pt x="2560" y="1469"/>
                  <a:pt x="2488" y="1656"/>
                  <a:pt x="2523" y="1730"/>
                </a:cubicBezTo>
                <a:lnTo>
                  <a:pt x="2523" y="1730"/>
                </a:lnTo>
                <a:cubicBezTo>
                  <a:pt x="2378" y="1432"/>
                  <a:pt x="2297" y="1134"/>
                  <a:pt x="2189" y="827"/>
                </a:cubicBezTo>
                <a:cubicBezTo>
                  <a:pt x="2153" y="646"/>
                  <a:pt x="2035" y="420"/>
                  <a:pt x="1927" y="231"/>
                </a:cubicBezTo>
                <a:cubicBezTo>
                  <a:pt x="1893" y="203"/>
                  <a:pt x="1755" y="0"/>
                  <a:pt x="1659" y="0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6" name="Google Shape;506;p11"/>
          <p:cNvSpPr/>
          <p:nvPr/>
        </p:nvSpPr>
        <p:spPr>
          <a:xfrm>
            <a:off x="9175104" y="2679818"/>
            <a:ext cx="511513" cy="368316"/>
          </a:xfrm>
          <a:custGeom>
            <a:avLst/>
            <a:gdLst/>
            <a:ahLst/>
            <a:cxnLst/>
            <a:rect l="l" t="t" r="r" b="b"/>
            <a:pathLst>
              <a:path w="6294" h="4532" extrusionOk="0">
                <a:moveTo>
                  <a:pt x="3048" y="0"/>
                </a:moveTo>
                <a:cubicBezTo>
                  <a:pt x="2189" y="37"/>
                  <a:pt x="1131" y="380"/>
                  <a:pt x="643" y="1131"/>
                </a:cubicBezTo>
                <a:cubicBezTo>
                  <a:pt x="1" y="2107"/>
                  <a:pt x="37" y="3463"/>
                  <a:pt x="525" y="4449"/>
                </a:cubicBezTo>
                <a:cubicBezTo>
                  <a:pt x="551" y="4507"/>
                  <a:pt x="596" y="4531"/>
                  <a:pt x="643" y="4531"/>
                </a:cubicBezTo>
                <a:cubicBezTo>
                  <a:pt x="740" y="4531"/>
                  <a:pt x="842" y="4424"/>
                  <a:pt x="787" y="4295"/>
                </a:cubicBezTo>
                <a:cubicBezTo>
                  <a:pt x="381" y="3427"/>
                  <a:pt x="299" y="2261"/>
                  <a:pt x="787" y="1429"/>
                </a:cubicBezTo>
                <a:cubicBezTo>
                  <a:pt x="1203" y="679"/>
                  <a:pt x="2107" y="416"/>
                  <a:pt x="2903" y="299"/>
                </a:cubicBezTo>
                <a:cubicBezTo>
                  <a:pt x="3013" y="287"/>
                  <a:pt x="3124" y="281"/>
                  <a:pt x="3236" y="281"/>
                </a:cubicBezTo>
                <a:cubicBezTo>
                  <a:pt x="3811" y="281"/>
                  <a:pt x="4394" y="435"/>
                  <a:pt x="4901" y="715"/>
                </a:cubicBezTo>
                <a:cubicBezTo>
                  <a:pt x="5914" y="1320"/>
                  <a:pt x="6031" y="3129"/>
                  <a:pt x="5353" y="3997"/>
                </a:cubicBezTo>
                <a:cubicBezTo>
                  <a:pt x="5266" y="4103"/>
                  <a:pt x="5347" y="4234"/>
                  <a:pt x="5439" y="4234"/>
                </a:cubicBezTo>
                <a:cubicBezTo>
                  <a:pt x="5471" y="4234"/>
                  <a:pt x="5505" y="4218"/>
                  <a:pt x="5534" y="4177"/>
                </a:cubicBezTo>
                <a:cubicBezTo>
                  <a:pt x="6293" y="3319"/>
                  <a:pt x="6212" y="2035"/>
                  <a:pt x="5651" y="1094"/>
                </a:cubicBezTo>
                <a:cubicBezTo>
                  <a:pt x="5127" y="227"/>
                  <a:pt x="3997" y="0"/>
                  <a:pt x="3048" y="0"/>
                </a:cubicBezTo>
                <a:close/>
              </a:path>
            </a:pathLst>
          </a:custGeom>
          <a:solidFill>
            <a:srgbClr val="363E4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7" name="Google Shape;507;p11"/>
          <p:cNvSpPr/>
          <p:nvPr/>
        </p:nvSpPr>
        <p:spPr>
          <a:xfrm>
            <a:off x="9080341" y="2615127"/>
            <a:ext cx="673160" cy="388064"/>
          </a:xfrm>
          <a:custGeom>
            <a:avLst/>
            <a:gdLst/>
            <a:ahLst/>
            <a:cxnLst/>
            <a:rect l="l" t="t" r="r" b="b"/>
            <a:pathLst>
              <a:path w="8283" h="4775" extrusionOk="0">
                <a:moveTo>
                  <a:pt x="5045" y="1"/>
                </a:moveTo>
                <a:cubicBezTo>
                  <a:pt x="4440" y="82"/>
                  <a:pt x="3843" y="118"/>
                  <a:pt x="3237" y="155"/>
                </a:cubicBezTo>
                <a:cubicBezTo>
                  <a:pt x="3273" y="796"/>
                  <a:pt x="3201" y="1438"/>
                  <a:pt x="3237" y="2035"/>
                </a:cubicBezTo>
                <a:cubicBezTo>
                  <a:pt x="2559" y="2153"/>
                  <a:pt x="2035" y="2225"/>
                  <a:pt x="1429" y="2532"/>
                </a:cubicBezTo>
                <a:cubicBezTo>
                  <a:pt x="823" y="2795"/>
                  <a:pt x="299" y="3210"/>
                  <a:pt x="1" y="3771"/>
                </a:cubicBezTo>
                <a:cubicBezTo>
                  <a:pt x="787" y="3997"/>
                  <a:pt x="1501" y="4377"/>
                  <a:pt x="2297" y="4521"/>
                </a:cubicBezTo>
                <a:cubicBezTo>
                  <a:pt x="3032" y="4698"/>
                  <a:pt x="3766" y="4775"/>
                  <a:pt x="4511" y="4775"/>
                </a:cubicBezTo>
                <a:cubicBezTo>
                  <a:pt x="4912" y="4775"/>
                  <a:pt x="5315" y="4752"/>
                  <a:pt x="5723" y="4711"/>
                </a:cubicBezTo>
                <a:cubicBezTo>
                  <a:pt x="6212" y="4675"/>
                  <a:pt x="6745" y="4675"/>
                  <a:pt x="7233" y="4521"/>
                </a:cubicBezTo>
                <a:cubicBezTo>
                  <a:pt x="7586" y="4429"/>
                  <a:pt x="7770" y="4331"/>
                  <a:pt x="8094" y="4331"/>
                </a:cubicBezTo>
                <a:cubicBezTo>
                  <a:pt x="8152" y="4331"/>
                  <a:pt x="8214" y="4334"/>
                  <a:pt x="8282" y="4341"/>
                </a:cubicBezTo>
                <a:cubicBezTo>
                  <a:pt x="8282" y="3436"/>
                  <a:pt x="7459" y="2569"/>
                  <a:pt x="6664" y="2261"/>
                </a:cubicBezTo>
                <a:cubicBezTo>
                  <a:pt x="6402" y="2189"/>
                  <a:pt x="6139" y="2153"/>
                  <a:pt x="5877" y="2116"/>
                </a:cubicBezTo>
                <a:cubicBezTo>
                  <a:pt x="5651" y="2056"/>
                  <a:pt x="5449" y="2021"/>
                  <a:pt x="5253" y="2021"/>
                </a:cubicBezTo>
                <a:cubicBezTo>
                  <a:pt x="5183" y="2021"/>
                  <a:pt x="5114" y="2026"/>
                  <a:pt x="5045" y="2035"/>
                </a:cubicBezTo>
                <a:cubicBezTo>
                  <a:pt x="5045" y="1854"/>
                  <a:pt x="5082" y="1"/>
                  <a:pt x="5045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8" name="Google Shape;508;p11"/>
          <p:cNvSpPr/>
          <p:nvPr/>
        </p:nvSpPr>
        <p:spPr>
          <a:xfrm>
            <a:off x="8890007" y="5818562"/>
            <a:ext cx="419679" cy="314759"/>
          </a:xfrm>
          <a:custGeom>
            <a:avLst/>
            <a:gdLst/>
            <a:ahLst/>
            <a:cxnLst/>
            <a:rect l="l" t="t" r="r" b="b"/>
            <a:pathLst>
              <a:path w="5164" h="3873" extrusionOk="0">
                <a:moveTo>
                  <a:pt x="3945" y="1"/>
                </a:moveTo>
                <a:cubicBezTo>
                  <a:pt x="3820" y="1"/>
                  <a:pt x="3735" y="10"/>
                  <a:pt x="3735" y="30"/>
                </a:cubicBezTo>
                <a:cubicBezTo>
                  <a:pt x="3617" y="554"/>
                  <a:pt x="3771" y="1314"/>
                  <a:pt x="3391" y="1720"/>
                </a:cubicBezTo>
                <a:cubicBezTo>
                  <a:pt x="3210" y="1874"/>
                  <a:pt x="2939" y="1992"/>
                  <a:pt x="2713" y="2064"/>
                </a:cubicBezTo>
                <a:cubicBezTo>
                  <a:pt x="2153" y="2218"/>
                  <a:pt x="1583" y="2326"/>
                  <a:pt x="1059" y="2552"/>
                </a:cubicBezTo>
                <a:cubicBezTo>
                  <a:pt x="534" y="2778"/>
                  <a:pt x="118" y="3077"/>
                  <a:pt x="1" y="3682"/>
                </a:cubicBezTo>
                <a:cubicBezTo>
                  <a:pt x="1" y="3718"/>
                  <a:pt x="869" y="3800"/>
                  <a:pt x="1475" y="3836"/>
                </a:cubicBezTo>
                <a:cubicBezTo>
                  <a:pt x="1773" y="3872"/>
                  <a:pt x="1963" y="3872"/>
                  <a:pt x="2035" y="3872"/>
                </a:cubicBezTo>
                <a:cubicBezTo>
                  <a:pt x="2677" y="3872"/>
                  <a:pt x="3355" y="3836"/>
                  <a:pt x="4033" y="3755"/>
                </a:cubicBezTo>
                <a:cubicBezTo>
                  <a:pt x="4151" y="3718"/>
                  <a:pt x="4937" y="3610"/>
                  <a:pt x="5163" y="3456"/>
                </a:cubicBezTo>
                <a:lnTo>
                  <a:pt x="5163" y="554"/>
                </a:lnTo>
                <a:cubicBezTo>
                  <a:pt x="5127" y="364"/>
                  <a:pt x="5055" y="220"/>
                  <a:pt x="4937" y="138"/>
                </a:cubicBezTo>
                <a:cubicBezTo>
                  <a:pt x="4859" y="60"/>
                  <a:pt x="4269" y="1"/>
                  <a:pt x="3945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9" name="Google Shape;509;p11"/>
          <p:cNvSpPr/>
          <p:nvPr/>
        </p:nvSpPr>
        <p:spPr>
          <a:xfrm>
            <a:off x="9551305" y="5818562"/>
            <a:ext cx="422604" cy="314759"/>
          </a:xfrm>
          <a:custGeom>
            <a:avLst/>
            <a:gdLst/>
            <a:ahLst/>
            <a:cxnLst/>
            <a:rect l="l" t="t" r="r" b="b"/>
            <a:pathLst>
              <a:path w="5200" h="3873" extrusionOk="0">
                <a:moveTo>
                  <a:pt x="1248" y="1"/>
                </a:moveTo>
                <a:cubicBezTo>
                  <a:pt x="922" y="1"/>
                  <a:pt x="350" y="60"/>
                  <a:pt x="272" y="138"/>
                </a:cubicBezTo>
                <a:cubicBezTo>
                  <a:pt x="154" y="220"/>
                  <a:pt x="82" y="364"/>
                  <a:pt x="46" y="554"/>
                </a:cubicBezTo>
                <a:cubicBezTo>
                  <a:pt x="1" y="1494"/>
                  <a:pt x="1" y="2480"/>
                  <a:pt x="1" y="3456"/>
                </a:cubicBezTo>
                <a:cubicBezTo>
                  <a:pt x="272" y="3610"/>
                  <a:pt x="1059" y="3718"/>
                  <a:pt x="1176" y="3755"/>
                </a:cubicBezTo>
                <a:cubicBezTo>
                  <a:pt x="1854" y="3836"/>
                  <a:pt x="2487" y="3872"/>
                  <a:pt x="3165" y="3872"/>
                </a:cubicBezTo>
                <a:cubicBezTo>
                  <a:pt x="3210" y="3872"/>
                  <a:pt x="3436" y="3872"/>
                  <a:pt x="3735" y="3836"/>
                </a:cubicBezTo>
                <a:cubicBezTo>
                  <a:pt x="4340" y="3800"/>
                  <a:pt x="5199" y="3718"/>
                  <a:pt x="5199" y="3682"/>
                </a:cubicBezTo>
                <a:cubicBezTo>
                  <a:pt x="5091" y="3077"/>
                  <a:pt x="4675" y="2778"/>
                  <a:pt x="4151" y="2552"/>
                </a:cubicBezTo>
                <a:cubicBezTo>
                  <a:pt x="3617" y="2326"/>
                  <a:pt x="3020" y="2218"/>
                  <a:pt x="2487" y="2064"/>
                </a:cubicBezTo>
                <a:cubicBezTo>
                  <a:pt x="2225" y="1992"/>
                  <a:pt x="1999" y="1874"/>
                  <a:pt x="1809" y="1720"/>
                </a:cubicBezTo>
                <a:cubicBezTo>
                  <a:pt x="1402" y="1314"/>
                  <a:pt x="1583" y="554"/>
                  <a:pt x="1474" y="30"/>
                </a:cubicBezTo>
                <a:cubicBezTo>
                  <a:pt x="1464" y="10"/>
                  <a:pt x="1375" y="1"/>
                  <a:pt x="1248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0" name="Google Shape;510;p11"/>
          <p:cNvSpPr/>
          <p:nvPr/>
        </p:nvSpPr>
        <p:spPr>
          <a:xfrm>
            <a:off x="9067826" y="3971530"/>
            <a:ext cx="321911" cy="1917079"/>
          </a:xfrm>
          <a:custGeom>
            <a:avLst/>
            <a:gdLst/>
            <a:ahLst/>
            <a:cxnLst/>
            <a:rect l="l" t="t" r="r" b="b"/>
            <a:pathLst>
              <a:path w="3961" h="23589" extrusionOk="0">
                <a:moveTo>
                  <a:pt x="3961" y="1"/>
                </a:moveTo>
                <a:lnTo>
                  <a:pt x="1" y="118"/>
                </a:lnTo>
                <a:lnTo>
                  <a:pt x="1203" y="23588"/>
                </a:lnTo>
                <a:lnTo>
                  <a:pt x="3165" y="23588"/>
                </a:lnTo>
                <a:lnTo>
                  <a:pt x="396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1" name="Google Shape;511;p11"/>
          <p:cNvSpPr/>
          <p:nvPr/>
        </p:nvSpPr>
        <p:spPr>
          <a:xfrm>
            <a:off x="9432324" y="3971530"/>
            <a:ext cx="321179" cy="1917079"/>
          </a:xfrm>
          <a:custGeom>
            <a:avLst/>
            <a:gdLst/>
            <a:ahLst/>
            <a:cxnLst/>
            <a:rect l="l" t="t" r="r" b="b"/>
            <a:pathLst>
              <a:path w="3952" h="23589" extrusionOk="0">
                <a:moveTo>
                  <a:pt x="3951" y="1"/>
                </a:moveTo>
                <a:lnTo>
                  <a:pt x="0" y="118"/>
                </a:lnTo>
                <a:lnTo>
                  <a:pt x="1203" y="23588"/>
                </a:lnTo>
                <a:lnTo>
                  <a:pt x="3165" y="23588"/>
                </a:lnTo>
                <a:lnTo>
                  <a:pt x="395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2" name="Google Shape;512;p11"/>
          <p:cNvSpPr/>
          <p:nvPr/>
        </p:nvSpPr>
        <p:spPr>
          <a:xfrm>
            <a:off x="8890007" y="5976714"/>
            <a:ext cx="419679" cy="156607"/>
          </a:xfrm>
          <a:custGeom>
            <a:avLst/>
            <a:gdLst/>
            <a:ahLst/>
            <a:cxnLst/>
            <a:rect l="l" t="t" r="r" b="b"/>
            <a:pathLst>
              <a:path w="5164" h="1927" extrusionOk="0">
                <a:moveTo>
                  <a:pt x="3021" y="0"/>
                </a:moveTo>
                <a:cubicBezTo>
                  <a:pt x="2939" y="46"/>
                  <a:pt x="2831" y="82"/>
                  <a:pt x="2713" y="118"/>
                </a:cubicBezTo>
                <a:cubicBezTo>
                  <a:pt x="2153" y="272"/>
                  <a:pt x="1583" y="380"/>
                  <a:pt x="1059" y="606"/>
                </a:cubicBezTo>
                <a:cubicBezTo>
                  <a:pt x="534" y="832"/>
                  <a:pt x="118" y="1131"/>
                  <a:pt x="1" y="1736"/>
                </a:cubicBezTo>
                <a:cubicBezTo>
                  <a:pt x="1" y="1772"/>
                  <a:pt x="869" y="1854"/>
                  <a:pt x="1475" y="1890"/>
                </a:cubicBezTo>
                <a:cubicBezTo>
                  <a:pt x="1773" y="1926"/>
                  <a:pt x="1963" y="1926"/>
                  <a:pt x="2035" y="1926"/>
                </a:cubicBezTo>
                <a:cubicBezTo>
                  <a:pt x="2677" y="1926"/>
                  <a:pt x="3355" y="1890"/>
                  <a:pt x="4033" y="1809"/>
                </a:cubicBezTo>
                <a:cubicBezTo>
                  <a:pt x="4151" y="1772"/>
                  <a:pt x="4937" y="1664"/>
                  <a:pt x="5163" y="1510"/>
                </a:cubicBezTo>
                <a:lnTo>
                  <a:pt x="5163" y="82"/>
                </a:lnTo>
                <a:cubicBezTo>
                  <a:pt x="4793" y="190"/>
                  <a:pt x="4413" y="380"/>
                  <a:pt x="4069" y="570"/>
                </a:cubicBezTo>
                <a:cubicBezTo>
                  <a:pt x="3735" y="344"/>
                  <a:pt x="3391" y="154"/>
                  <a:pt x="302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3" name="Google Shape;513;p11"/>
          <p:cNvSpPr/>
          <p:nvPr/>
        </p:nvSpPr>
        <p:spPr>
          <a:xfrm>
            <a:off x="9551305" y="5976714"/>
            <a:ext cx="422604" cy="156607"/>
          </a:xfrm>
          <a:custGeom>
            <a:avLst/>
            <a:gdLst/>
            <a:ahLst/>
            <a:cxnLst/>
            <a:rect l="l" t="t" r="r" b="b"/>
            <a:pathLst>
              <a:path w="5200" h="1927" extrusionOk="0">
                <a:moveTo>
                  <a:pt x="2153" y="0"/>
                </a:moveTo>
                <a:cubicBezTo>
                  <a:pt x="1809" y="154"/>
                  <a:pt x="1438" y="344"/>
                  <a:pt x="1131" y="570"/>
                </a:cubicBezTo>
                <a:cubicBezTo>
                  <a:pt x="796" y="380"/>
                  <a:pt x="417" y="190"/>
                  <a:pt x="46" y="82"/>
                </a:cubicBezTo>
                <a:cubicBezTo>
                  <a:pt x="1" y="570"/>
                  <a:pt x="1" y="1022"/>
                  <a:pt x="1" y="1510"/>
                </a:cubicBezTo>
                <a:cubicBezTo>
                  <a:pt x="272" y="1664"/>
                  <a:pt x="1059" y="1772"/>
                  <a:pt x="1176" y="1809"/>
                </a:cubicBezTo>
                <a:cubicBezTo>
                  <a:pt x="1854" y="1890"/>
                  <a:pt x="2487" y="1926"/>
                  <a:pt x="3165" y="1926"/>
                </a:cubicBezTo>
                <a:cubicBezTo>
                  <a:pt x="3210" y="1926"/>
                  <a:pt x="3436" y="1926"/>
                  <a:pt x="3735" y="1890"/>
                </a:cubicBezTo>
                <a:cubicBezTo>
                  <a:pt x="4340" y="1854"/>
                  <a:pt x="5199" y="1772"/>
                  <a:pt x="5199" y="1736"/>
                </a:cubicBezTo>
                <a:cubicBezTo>
                  <a:pt x="5091" y="1131"/>
                  <a:pt x="4675" y="832"/>
                  <a:pt x="4151" y="606"/>
                </a:cubicBezTo>
                <a:cubicBezTo>
                  <a:pt x="3617" y="380"/>
                  <a:pt x="3020" y="272"/>
                  <a:pt x="2487" y="118"/>
                </a:cubicBezTo>
                <a:cubicBezTo>
                  <a:pt x="2379" y="82"/>
                  <a:pt x="2261" y="46"/>
                  <a:pt x="215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4" name="Google Shape;514;p11"/>
          <p:cNvSpPr/>
          <p:nvPr/>
        </p:nvSpPr>
        <p:spPr>
          <a:xfrm>
            <a:off x="9095783" y="2872349"/>
            <a:ext cx="633419" cy="1712033"/>
          </a:xfrm>
          <a:custGeom>
            <a:avLst/>
            <a:gdLst/>
            <a:ahLst/>
            <a:cxnLst/>
            <a:rect l="l" t="t" r="r" b="b"/>
            <a:pathLst>
              <a:path w="7794" h="21066" extrusionOk="0">
                <a:moveTo>
                  <a:pt x="859" y="0"/>
                </a:moveTo>
                <a:cubicBezTo>
                  <a:pt x="787" y="6898"/>
                  <a:pt x="715" y="13833"/>
                  <a:pt x="0" y="20686"/>
                </a:cubicBezTo>
                <a:cubicBezTo>
                  <a:pt x="2405" y="20794"/>
                  <a:pt x="4819" y="20948"/>
                  <a:pt x="7233" y="21066"/>
                </a:cubicBezTo>
                <a:cubicBezTo>
                  <a:pt x="7378" y="21066"/>
                  <a:pt x="7568" y="21066"/>
                  <a:pt x="7685" y="20912"/>
                </a:cubicBezTo>
                <a:cubicBezTo>
                  <a:pt x="7794" y="20794"/>
                  <a:pt x="7758" y="20568"/>
                  <a:pt x="7758" y="20342"/>
                </a:cubicBezTo>
                <a:cubicBezTo>
                  <a:pt x="6853" y="14095"/>
                  <a:pt x="6284" y="7730"/>
                  <a:pt x="5986" y="1356"/>
                </a:cubicBezTo>
                <a:lnTo>
                  <a:pt x="5949" y="154"/>
                </a:lnTo>
                <a:cubicBezTo>
                  <a:pt x="5179" y="359"/>
                  <a:pt x="4395" y="463"/>
                  <a:pt x="3617" y="463"/>
                </a:cubicBezTo>
                <a:cubicBezTo>
                  <a:pt x="2679" y="463"/>
                  <a:pt x="1749" y="312"/>
                  <a:pt x="8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5" name="Google Shape;515;p11"/>
          <p:cNvSpPr/>
          <p:nvPr/>
        </p:nvSpPr>
        <p:spPr>
          <a:xfrm>
            <a:off x="9499859" y="2756213"/>
            <a:ext cx="562957" cy="1873761"/>
          </a:xfrm>
          <a:custGeom>
            <a:avLst/>
            <a:gdLst/>
            <a:ahLst/>
            <a:cxnLst/>
            <a:rect l="l" t="t" r="r" b="b"/>
            <a:pathLst>
              <a:path w="6927" h="23056" extrusionOk="0">
                <a:moveTo>
                  <a:pt x="182" y="1"/>
                </a:moveTo>
                <a:lnTo>
                  <a:pt x="182" y="1"/>
                </a:lnTo>
                <a:cubicBezTo>
                  <a:pt x="263" y="37"/>
                  <a:pt x="73" y="4105"/>
                  <a:pt x="37" y="4485"/>
                </a:cubicBezTo>
                <a:cubicBezTo>
                  <a:pt x="37" y="6555"/>
                  <a:pt x="1" y="8554"/>
                  <a:pt x="37" y="10624"/>
                </a:cubicBezTo>
                <a:cubicBezTo>
                  <a:pt x="73" y="11790"/>
                  <a:pt x="109" y="13002"/>
                  <a:pt x="109" y="14204"/>
                </a:cubicBezTo>
                <a:cubicBezTo>
                  <a:pt x="109" y="17142"/>
                  <a:pt x="1" y="20117"/>
                  <a:pt x="1" y="23055"/>
                </a:cubicBezTo>
                <a:lnTo>
                  <a:pt x="5154" y="23055"/>
                </a:lnTo>
                <a:cubicBezTo>
                  <a:pt x="5154" y="22115"/>
                  <a:pt x="4973" y="21211"/>
                  <a:pt x="4892" y="20271"/>
                </a:cubicBezTo>
                <a:cubicBezTo>
                  <a:pt x="4784" y="19141"/>
                  <a:pt x="4630" y="17974"/>
                  <a:pt x="4440" y="16844"/>
                </a:cubicBezTo>
                <a:cubicBezTo>
                  <a:pt x="4295" y="15786"/>
                  <a:pt x="4142" y="14729"/>
                  <a:pt x="3952" y="13680"/>
                </a:cubicBezTo>
                <a:cubicBezTo>
                  <a:pt x="3880" y="13146"/>
                  <a:pt x="3798" y="12586"/>
                  <a:pt x="3690" y="12052"/>
                </a:cubicBezTo>
                <a:cubicBezTo>
                  <a:pt x="3572" y="11564"/>
                  <a:pt x="3464" y="11040"/>
                  <a:pt x="3310" y="10552"/>
                </a:cubicBezTo>
                <a:lnTo>
                  <a:pt x="3310" y="10552"/>
                </a:lnTo>
                <a:cubicBezTo>
                  <a:pt x="3427" y="10850"/>
                  <a:pt x="4142" y="10850"/>
                  <a:pt x="4404" y="10886"/>
                </a:cubicBezTo>
                <a:cubicBezTo>
                  <a:pt x="4640" y="10923"/>
                  <a:pt x="4885" y="10957"/>
                  <a:pt x="5124" y="10957"/>
                </a:cubicBezTo>
                <a:cubicBezTo>
                  <a:pt x="5417" y="10957"/>
                  <a:pt x="5701" y="10906"/>
                  <a:pt x="5950" y="10741"/>
                </a:cubicBezTo>
                <a:cubicBezTo>
                  <a:pt x="6926" y="10063"/>
                  <a:pt x="6592" y="8327"/>
                  <a:pt x="6284" y="7423"/>
                </a:cubicBezTo>
                <a:cubicBezTo>
                  <a:pt x="6022" y="6447"/>
                  <a:pt x="5462" y="5462"/>
                  <a:pt x="5010" y="4557"/>
                </a:cubicBezTo>
                <a:cubicBezTo>
                  <a:pt x="4594" y="3771"/>
                  <a:pt x="4214" y="2975"/>
                  <a:pt x="3762" y="2225"/>
                </a:cubicBezTo>
                <a:cubicBezTo>
                  <a:pt x="3464" y="1700"/>
                  <a:pt x="3201" y="1131"/>
                  <a:pt x="2596" y="796"/>
                </a:cubicBezTo>
                <a:cubicBezTo>
                  <a:pt x="1845" y="417"/>
                  <a:pt x="1014" y="227"/>
                  <a:pt x="18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6" name="Google Shape;516;p11"/>
          <p:cNvSpPr/>
          <p:nvPr/>
        </p:nvSpPr>
        <p:spPr>
          <a:xfrm>
            <a:off x="8563057" y="2756213"/>
            <a:ext cx="771577" cy="1873761"/>
          </a:xfrm>
          <a:custGeom>
            <a:avLst/>
            <a:gdLst/>
            <a:ahLst/>
            <a:cxnLst/>
            <a:rect l="l" t="t" r="r" b="b"/>
            <a:pathLst>
              <a:path w="9494" h="23056" extrusionOk="0">
                <a:moveTo>
                  <a:pt x="9268" y="1"/>
                </a:moveTo>
                <a:cubicBezTo>
                  <a:pt x="8436" y="227"/>
                  <a:pt x="7604" y="417"/>
                  <a:pt x="6854" y="796"/>
                </a:cubicBezTo>
                <a:cubicBezTo>
                  <a:pt x="5986" y="1285"/>
                  <a:pt x="5724" y="2225"/>
                  <a:pt x="5425" y="3057"/>
                </a:cubicBezTo>
                <a:cubicBezTo>
                  <a:pt x="5308" y="3355"/>
                  <a:pt x="3915" y="6519"/>
                  <a:pt x="3952" y="6555"/>
                </a:cubicBezTo>
                <a:cubicBezTo>
                  <a:pt x="3391" y="6103"/>
                  <a:pt x="3084" y="5498"/>
                  <a:pt x="2632" y="4973"/>
                </a:cubicBezTo>
                <a:cubicBezTo>
                  <a:pt x="2261" y="4521"/>
                  <a:pt x="1881" y="4069"/>
                  <a:pt x="1501" y="3617"/>
                </a:cubicBezTo>
                <a:cubicBezTo>
                  <a:pt x="1013" y="3961"/>
                  <a:pt x="525" y="4295"/>
                  <a:pt x="1" y="4594"/>
                </a:cubicBezTo>
                <a:cubicBezTo>
                  <a:pt x="751" y="6483"/>
                  <a:pt x="1809" y="8255"/>
                  <a:pt x="3165" y="9756"/>
                </a:cubicBezTo>
                <a:cubicBezTo>
                  <a:pt x="3391" y="9982"/>
                  <a:pt x="3572" y="10208"/>
                  <a:pt x="3843" y="10326"/>
                </a:cubicBezTo>
                <a:cubicBezTo>
                  <a:pt x="4101" y="10477"/>
                  <a:pt x="4344" y="10543"/>
                  <a:pt x="4571" y="10543"/>
                </a:cubicBezTo>
                <a:cubicBezTo>
                  <a:pt x="5467" y="10543"/>
                  <a:pt x="6121" y="9522"/>
                  <a:pt x="6510" y="8743"/>
                </a:cubicBezTo>
                <a:lnTo>
                  <a:pt x="6510" y="8743"/>
                </a:lnTo>
                <a:cubicBezTo>
                  <a:pt x="6366" y="9078"/>
                  <a:pt x="6402" y="9792"/>
                  <a:pt x="6329" y="10172"/>
                </a:cubicBezTo>
                <a:cubicBezTo>
                  <a:pt x="5877" y="12396"/>
                  <a:pt x="5380" y="14620"/>
                  <a:pt x="5009" y="16844"/>
                </a:cubicBezTo>
                <a:cubicBezTo>
                  <a:pt x="4819" y="17974"/>
                  <a:pt x="4702" y="19141"/>
                  <a:pt x="4593" y="20271"/>
                </a:cubicBezTo>
                <a:cubicBezTo>
                  <a:pt x="4521" y="21211"/>
                  <a:pt x="4331" y="22115"/>
                  <a:pt x="4331" y="23055"/>
                </a:cubicBezTo>
                <a:lnTo>
                  <a:pt x="9494" y="23055"/>
                </a:lnTo>
                <a:cubicBezTo>
                  <a:pt x="9448" y="20117"/>
                  <a:pt x="9376" y="17142"/>
                  <a:pt x="9376" y="14204"/>
                </a:cubicBezTo>
                <a:cubicBezTo>
                  <a:pt x="9376" y="13002"/>
                  <a:pt x="9376" y="11790"/>
                  <a:pt x="9412" y="10624"/>
                </a:cubicBezTo>
                <a:cubicBezTo>
                  <a:pt x="9494" y="8554"/>
                  <a:pt x="9412" y="6555"/>
                  <a:pt x="9412" y="4485"/>
                </a:cubicBezTo>
                <a:cubicBezTo>
                  <a:pt x="9412" y="4105"/>
                  <a:pt x="9186" y="37"/>
                  <a:pt x="930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7" name="Google Shape;517;p11"/>
          <p:cNvSpPr/>
          <p:nvPr/>
        </p:nvSpPr>
        <p:spPr>
          <a:xfrm>
            <a:off x="9490352" y="2646010"/>
            <a:ext cx="81" cy="73549"/>
          </a:xfrm>
          <a:custGeom>
            <a:avLst/>
            <a:gdLst/>
            <a:ahLst/>
            <a:cxnLst/>
            <a:rect l="l" t="t" r="r" b="b"/>
            <a:pathLst>
              <a:path w="1" h="905" extrusionOk="0">
                <a:moveTo>
                  <a:pt x="0" y="751"/>
                </a:moveTo>
                <a:lnTo>
                  <a:pt x="0" y="905"/>
                </a:lnTo>
                <a:lnTo>
                  <a:pt x="0" y="905"/>
                </a:lnTo>
                <a:lnTo>
                  <a:pt x="0" y="751"/>
                </a:lnTo>
                <a:lnTo>
                  <a:pt x="0" y="751"/>
                </a:lnTo>
                <a:close/>
                <a:moveTo>
                  <a:pt x="0" y="1"/>
                </a:moveTo>
                <a:lnTo>
                  <a:pt x="0" y="1"/>
                </a:lnTo>
                <a:lnTo>
                  <a:pt x="0" y="489"/>
                </a:lnTo>
                <a:lnTo>
                  <a:pt x="0" y="4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8" name="Google Shape;518;p11"/>
          <p:cNvSpPr/>
          <p:nvPr/>
        </p:nvSpPr>
        <p:spPr>
          <a:xfrm>
            <a:off x="9490352" y="2685670"/>
            <a:ext cx="81" cy="21375"/>
          </a:xfrm>
          <a:custGeom>
            <a:avLst/>
            <a:gdLst/>
            <a:ahLst/>
            <a:cxnLst/>
            <a:rect l="l" t="t" r="r" b="b"/>
            <a:pathLst>
              <a:path w="1" h="263" extrusionOk="0">
                <a:moveTo>
                  <a:pt x="0" y="1"/>
                </a:moveTo>
                <a:lnTo>
                  <a:pt x="0" y="263"/>
                </a:lnTo>
                <a:lnTo>
                  <a:pt x="0" y="263"/>
                </a:lnTo>
                <a:lnTo>
                  <a:pt x="0" y="1"/>
                </a:lnTo>
                <a:close/>
              </a:path>
            </a:pathLst>
          </a:custGeom>
          <a:solidFill>
            <a:srgbClr val="34384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9" name="Google Shape;519;p11"/>
          <p:cNvSpPr/>
          <p:nvPr/>
        </p:nvSpPr>
        <p:spPr>
          <a:xfrm>
            <a:off x="9343414" y="2646009"/>
            <a:ext cx="147017" cy="79483"/>
          </a:xfrm>
          <a:custGeom>
            <a:avLst/>
            <a:gdLst/>
            <a:ahLst/>
            <a:cxnLst/>
            <a:rect l="l" t="t" r="r" b="b"/>
            <a:pathLst>
              <a:path w="1809" h="978" extrusionOk="0">
                <a:moveTo>
                  <a:pt x="1808" y="1"/>
                </a:moveTo>
                <a:cubicBezTo>
                  <a:pt x="1356" y="118"/>
                  <a:pt x="904" y="154"/>
                  <a:pt x="416" y="154"/>
                </a:cubicBezTo>
                <a:lnTo>
                  <a:pt x="36" y="154"/>
                </a:lnTo>
                <a:cubicBezTo>
                  <a:pt x="36" y="380"/>
                  <a:pt x="0" y="643"/>
                  <a:pt x="0" y="905"/>
                </a:cubicBezTo>
                <a:cubicBezTo>
                  <a:pt x="299" y="977"/>
                  <a:pt x="606" y="977"/>
                  <a:pt x="904" y="977"/>
                </a:cubicBezTo>
                <a:cubicBezTo>
                  <a:pt x="1203" y="977"/>
                  <a:pt x="1510" y="977"/>
                  <a:pt x="1808" y="905"/>
                </a:cubicBezTo>
                <a:lnTo>
                  <a:pt x="1808" y="751"/>
                </a:lnTo>
                <a:lnTo>
                  <a:pt x="1808" y="489"/>
                </a:lnTo>
                <a:lnTo>
                  <a:pt x="1808" y="1"/>
                </a:lnTo>
                <a:close/>
              </a:path>
            </a:pathLst>
          </a:custGeom>
          <a:solidFill>
            <a:srgbClr val="DB8E8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0" name="Google Shape;520;p11"/>
          <p:cNvSpPr/>
          <p:nvPr/>
        </p:nvSpPr>
        <p:spPr>
          <a:xfrm>
            <a:off x="8970139" y="2224298"/>
            <a:ext cx="103700" cy="195455"/>
          </a:xfrm>
          <a:custGeom>
            <a:avLst/>
            <a:gdLst/>
            <a:ahLst/>
            <a:cxnLst/>
            <a:rect l="l" t="t" r="r" b="b"/>
            <a:pathLst>
              <a:path w="1276" h="2405" extrusionOk="0">
                <a:moveTo>
                  <a:pt x="760" y="1"/>
                </a:moveTo>
                <a:cubicBezTo>
                  <a:pt x="692" y="1"/>
                  <a:pt x="624" y="10"/>
                  <a:pt x="561" y="27"/>
                </a:cubicBezTo>
                <a:cubicBezTo>
                  <a:pt x="335" y="109"/>
                  <a:pt x="145" y="335"/>
                  <a:pt x="73" y="597"/>
                </a:cubicBezTo>
                <a:cubicBezTo>
                  <a:pt x="0" y="859"/>
                  <a:pt x="37" y="1157"/>
                  <a:pt x="109" y="1383"/>
                </a:cubicBezTo>
                <a:cubicBezTo>
                  <a:pt x="145" y="1537"/>
                  <a:pt x="190" y="1691"/>
                  <a:pt x="263" y="1835"/>
                </a:cubicBezTo>
                <a:cubicBezTo>
                  <a:pt x="452" y="2143"/>
                  <a:pt x="787" y="2324"/>
                  <a:pt x="1130" y="2405"/>
                </a:cubicBezTo>
                <a:lnTo>
                  <a:pt x="1275" y="289"/>
                </a:lnTo>
                <a:cubicBezTo>
                  <a:pt x="1193" y="90"/>
                  <a:pt x="975" y="1"/>
                  <a:pt x="760" y="1"/>
                </a:cubicBezTo>
                <a:close/>
              </a:path>
            </a:pathLst>
          </a:custGeom>
          <a:solidFill>
            <a:srgbClr val="D38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1" name="Google Shape;521;p11"/>
          <p:cNvSpPr/>
          <p:nvPr/>
        </p:nvSpPr>
        <p:spPr>
          <a:xfrm>
            <a:off x="9003947" y="2255424"/>
            <a:ext cx="58108" cy="96792"/>
          </a:xfrm>
          <a:custGeom>
            <a:avLst/>
            <a:gdLst/>
            <a:ahLst/>
            <a:cxnLst/>
            <a:rect l="l" t="t" r="r" b="b"/>
            <a:pathLst>
              <a:path w="715" h="1191" extrusionOk="0">
                <a:moveTo>
                  <a:pt x="72" y="0"/>
                </a:moveTo>
                <a:cubicBezTo>
                  <a:pt x="49" y="0"/>
                  <a:pt x="36" y="9"/>
                  <a:pt x="36" y="24"/>
                </a:cubicBezTo>
                <a:cubicBezTo>
                  <a:pt x="0" y="24"/>
                  <a:pt x="73" y="60"/>
                  <a:pt x="181" y="132"/>
                </a:cubicBezTo>
                <a:cubicBezTo>
                  <a:pt x="262" y="214"/>
                  <a:pt x="371" y="358"/>
                  <a:pt x="452" y="512"/>
                </a:cubicBezTo>
                <a:cubicBezTo>
                  <a:pt x="525" y="702"/>
                  <a:pt x="561" y="856"/>
                  <a:pt x="597" y="1000"/>
                </a:cubicBezTo>
                <a:cubicBezTo>
                  <a:pt x="633" y="1118"/>
                  <a:pt x="678" y="1190"/>
                  <a:pt x="714" y="1190"/>
                </a:cubicBezTo>
                <a:lnTo>
                  <a:pt x="714" y="964"/>
                </a:lnTo>
                <a:cubicBezTo>
                  <a:pt x="678" y="856"/>
                  <a:pt x="633" y="666"/>
                  <a:pt x="561" y="476"/>
                </a:cubicBezTo>
                <a:cubicBezTo>
                  <a:pt x="488" y="286"/>
                  <a:pt x="335" y="132"/>
                  <a:pt x="226" y="60"/>
                </a:cubicBezTo>
                <a:cubicBezTo>
                  <a:pt x="157" y="18"/>
                  <a:pt x="104" y="0"/>
                  <a:pt x="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2" name="Google Shape;522;p11"/>
          <p:cNvSpPr/>
          <p:nvPr/>
        </p:nvSpPr>
        <p:spPr>
          <a:xfrm>
            <a:off x="9028165" y="2291102"/>
            <a:ext cx="18448" cy="71029"/>
          </a:xfrm>
          <a:custGeom>
            <a:avLst/>
            <a:gdLst/>
            <a:ahLst/>
            <a:cxnLst/>
            <a:rect l="l" t="t" r="r" b="b"/>
            <a:pathLst>
              <a:path w="227" h="874" extrusionOk="0">
                <a:moveTo>
                  <a:pt x="154" y="1"/>
                </a:moveTo>
                <a:cubicBezTo>
                  <a:pt x="109" y="1"/>
                  <a:pt x="1" y="191"/>
                  <a:pt x="1" y="453"/>
                </a:cubicBezTo>
                <a:cubicBezTo>
                  <a:pt x="1" y="693"/>
                  <a:pt x="130" y="873"/>
                  <a:pt x="179" y="873"/>
                </a:cubicBezTo>
                <a:cubicBezTo>
                  <a:pt x="184" y="873"/>
                  <a:pt x="187" y="872"/>
                  <a:pt x="190" y="869"/>
                </a:cubicBezTo>
                <a:cubicBezTo>
                  <a:pt x="227" y="824"/>
                  <a:pt x="154" y="679"/>
                  <a:pt x="109" y="453"/>
                </a:cubicBezTo>
                <a:cubicBezTo>
                  <a:pt x="109" y="227"/>
                  <a:pt x="190" y="37"/>
                  <a:pt x="15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3" name="Google Shape;523;p11"/>
          <p:cNvSpPr/>
          <p:nvPr/>
        </p:nvSpPr>
        <p:spPr>
          <a:xfrm>
            <a:off x="9009799" y="2229418"/>
            <a:ext cx="94843" cy="73549"/>
          </a:xfrm>
          <a:custGeom>
            <a:avLst/>
            <a:gdLst/>
            <a:ahLst/>
            <a:cxnLst/>
            <a:rect l="l" t="t" r="r" b="b"/>
            <a:pathLst>
              <a:path w="1167" h="905" extrusionOk="0">
                <a:moveTo>
                  <a:pt x="73" y="0"/>
                </a:moveTo>
                <a:lnTo>
                  <a:pt x="1" y="154"/>
                </a:lnTo>
                <a:lnTo>
                  <a:pt x="1095" y="904"/>
                </a:lnTo>
                <a:lnTo>
                  <a:pt x="1167" y="796"/>
                </a:lnTo>
                <a:lnTo>
                  <a:pt x="73" y="0"/>
                </a:ln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4" name="Google Shape;524;p11"/>
          <p:cNvSpPr/>
          <p:nvPr/>
        </p:nvSpPr>
        <p:spPr>
          <a:xfrm>
            <a:off x="8988506" y="2260300"/>
            <a:ext cx="73549" cy="134501"/>
          </a:xfrm>
          <a:custGeom>
            <a:avLst/>
            <a:gdLst/>
            <a:ahLst/>
            <a:cxnLst/>
            <a:rect l="l" t="t" r="r" b="b"/>
            <a:pathLst>
              <a:path w="905" h="1655" extrusionOk="0">
                <a:moveTo>
                  <a:pt x="868" y="832"/>
                </a:moveTo>
                <a:cubicBezTo>
                  <a:pt x="868" y="859"/>
                  <a:pt x="889" y="866"/>
                  <a:pt x="899" y="883"/>
                </a:cubicBezTo>
                <a:lnTo>
                  <a:pt x="899" y="883"/>
                </a:lnTo>
                <a:cubicBezTo>
                  <a:pt x="895" y="866"/>
                  <a:pt x="886" y="849"/>
                  <a:pt x="868" y="832"/>
                </a:cubicBezTo>
                <a:close/>
                <a:moveTo>
                  <a:pt x="899" y="883"/>
                </a:moveTo>
                <a:cubicBezTo>
                  <a:pt x="904" y="902"/>
                  <a:pt x="904" y="921"/>
                  <a:pt x="904" y="940"/>
                </a:cubicBezTo>
                <a:lnTo>
                  <a:pt x="904" y="904"/>
                </a:lnTo>
                <a:cubicBezTo>
                  <a:pt x="904" y="896"/>
                  <a:pt x="902" y="889"/>
                  <a:pt x="899" y="883"/>
                </a:cubicBezTo>
                <a:close/>
                <a:moveTo>
                  <a:pt x="263" y="0"/>
                </a:moveTo>
                <a:cubicBezTo>
                  <a:pt x="190" y="0"/>
                  <a:pt x="145" y="118"/>
                  <a:pt x="109" y="190"/>
                </a:cubicBezTo>
                <a:cubicBezTo>
                  <a:pt x="0" y="524"/>
                  <a:pt x="37" y="904"/>
                  <a:pt x="226" y="1248"/>
                </a:cubicBezTo>
                <a:cubicBezTo>
                  <a:pt x="299" y="1392"/>
                  <a:pt x="416" y="1546"/>
                  <a:pt x="561" y="1618"/>
                </a:cubicBezTo>
                <a:cubicBezTo>
                  <a:pt x="642" y="1655"/>
                  <a:pt x="678" y="1655"/>
                  <a:pt x="751" y="1655"/>
                </a:cubicBezTo>
                <a:lnTo>
                  <a:pt x="868" y="1655"/>
                </a:lnTo>
                <a:cubicBezTo>
                  <a:pt x="868" y="1485"/>
                  <a:pt x="900" y="1308"/>
                  <a:pt x="904" y="1130"/>
                </a:cubicBezTo>
                <a:lnTo>
                  <a:pt x="904" y="1130"/>
                </a:lnTo>
                <a:cubicBezTo>
                  <a:pt x="904" y="1130"/>
                  <a:pt x="904" y="1130"/>
                  <a:pt x="904" y="1130"/>
                </a:cubicBezTo>
                <a:lnTo>
                  <a:pt x="904" y="1094"/>
                </a:lnTo>
                <a:cubicBezTo>
                  <a:pt x="904" y="1106"/>
                  <a:pt x="904" y="1118"/>
                  <a:pt x="904" y="1130"/>
                </a:cubicBezTo>
                <a:lnTo>
                  <a:pt x="904" y="1130"/>
                </a:lnTo>
                <a:cubicBezTo>
                  <a:pt x="868" y="1130"/>
                  <a:pt x="823" y="1057"/>
                  <a:pt x="787" y="940"/>
                </a:cubicBezTo>
                <a:cubicBezTo>
                  <a:pt x="751" y="796"/>
                  <a:pt x="715" y="642"/>
                  <a:pt x="642" y="488"/>
                </a:cubicBezTo>
                <a:cubicBezTo>
                  <a:pt x="642" y="570"/>
                  <a:pt x="597" y="678"/>
                  <a:pt x="597" y="832"/>
                </a:cubicBezTo>
                <a:cubicBezTo>
                  <a:pt x="642" y="1058"/>
                  <a:pt x="715" y="1203"/>
                  <a:pt x="678" y="1248"/>
                </a:cubicBezTo>
                <a:cubicBezTo>
                  <a:pt x="642" y="1248"/>
                  <a:pt x="489" y="1094"/>
                  <a:pt x="489" y="832"/>
                </a:cubicBezTo>
                <a:cubicBezTo>
                  <a:pt x="489" y="606"/>
                  <a:pt x="561" y="452"/>
                  <a:pt x="597" y="416"/>
                </a:cubicBezTo>
                <a:cubicBezTo>
                  <a:pt x="525" y="262"/>
                  <a:pt x="452" y="154"/>
                  <a:pt x="371" y="72"/>
                </a:cubicBezTo>
                <a:cubicBezTo>
                  <a:pt x="299" y="36"/>
                  <a:pt x="263" y="0"/>
                  <a:pt x="263" y="0"/>
                </a:cubicBezTo>
                <a:close/>
              </a:path>
            </a:pathLst>
          </a:custGeom>
          <a:solidFill>
            <a:srgbClr val="CD7F7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5" name="Google Shape;525;p11"/>
          <p:cNvSpPr/>
          <p:nvPr/>
        </p:nvSpPr>
        <p:spPr>
          <a:xfrm>
            <a:off x="9009799" y="2260301"/>
            <a:ext cx="52256" cy="91916"/>
          </a:xfrm>
          <a:custGeom>
            <a:avLst/>
            <a:gdLst/>
            <a:ahLst/>
            <a:cxnLst/>
            <a:rect l="l" t="t" r="r" b="b"/>
            <a:pathLst>
              <a:path w="643" h="1131" extrusionOk="0">
                <a:moveTo>
                  <a:pt x="1" y="0"/>
                </a:moveTo>
                <a:cubicBezTo>
                  <a:pt x="1" y="0"/>
                  <a:pt x="37" y="36"/>
                  <a:pt x="109" y="72"/>
                </a:cubicBezTo>
                <a:cubicBezTo>
                  <a:pt x="190" y="154"/>
                  <a:pt x="263" y="262"/>
                  <a:pt x="335" y="416"/>
                </a:cubicBezTo>
                <a:cubicBezTo>
                  <a:pt x="335" y="380"/>
                  <a:pt x="335" y="380"/>
                  <a:pt x="380" y="380"/>
                </a:cubicBezTo>
                <a:lnTo>
                  <a:pt x="380" y="488"/>
                </a:lnTo>
                <a:cubicBezTo>
                  <a:pt x="453" y="642"/>
                  <a:pt x="489" y="796"/>
                  <a:pt x="525" y="940"/>
                </a:cubicBezTo>
                <a:cubicBezTo>
                  <a:pt x="561" y="1058"/>
                  <a:pt x="606" y="1130"/>
                  <a:pt x="642" y="1130"/>
                </a:cubicBezTo>
                <a:lnTo>
                  <a:pt x="642" y="1094"/>
                </a:lnTo>
                <a:lnTo>
                  <a:pt x="642" y="1022"/>
                </a:lnTo>
                <a:lnTo>
                  <a:pt x="642" y="977"/>
                </a:lnTo>
                <a:lnTo>
                  <a:pt x="642" y="904"/>
                </a:lnTo>
                <a:cubicBezTo>
                  <a:pt x="642" y="868"/>
                  <a:pt x="606" y="868"/>
                  <a:pt x="606" y="832"/>
                </a:cubicBezTo>
                <a:cubicBezTo>
                  <a:pt x="525" y="524"/>
                  <a:pt x="380" y="262"/>
                  <a:pt x="154" y="36"/>
                </a:cubicBezTo>
                <a:cubicBezTo>
                  <a:pt x="109" y="36"/>
                  <a:pt x="109" y="0"/>
                  <a:pt x="37" y="0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6" name="Google Shape;526;p11"/>
          <p:cNvSpPr/>
          <p:nvPr/>
        </p:nvSpPr>
        <p:spPr>
          <a:xfrm>
            <a:off x="9028165" y="2291101"/>
            <a:ext cx="18448" cy="70624"/>
          </a:xfrm>
          <a:custGeom>
            <a:avLst/>
            <a:gdLst/>
            <a:ahLst/>
            <a:cxnLst/>
            <a:rect l="l" t="t" r="r" b="b"/>
            <a:pathLst>
              <a:path w="227" h="869" extrusionOk="0">
                <a:moveTo>
                  <a:pt x="154" y="1"/>
                </a:moveTo>
                <a:cubicBezTo>
                  <a:pt x="109" y="1"/>
                  <a:pt x="109" y="1"/>
                  <a:pt x="109" y="37"/>
                </a:cubicBezTo>
                <a:cubicBezTo>
                  <a:pt x="73" y="73"/>
                  <a:pt x="1" y="227"/>
                  <a:pt x="1" y="453"/>
                </a:cubicBezTo>
                <a:cubicBezTo>
                  <a:pt x="1" y="715"/>
                  <a:pt x="154" y="869"/>
                  <a:pt x="190" y="869"/>
                </a:cubicBezTo>
                <a:cubicBezTo>
                  <a:pt x="227" y="824"/>
                  <a:pt x="154" y="679"/>
                  <a:pt x="109" y="453"/>
                </a:cubicBezTo>
                <a:cubicBezTo>
                  <a:pt x="109" y="299"/>
                  <a:pt x="154" y="191"/>
                  <a:pt x="154" y="109"/>
                </a:cubicBezTo>
                <a:lnTo>
                  <a:pt x="154" y="1"/>
                </a:ln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7" name="Google Shape;527;p11"/>
          <p:cNvSpPr/>
          <p:nvPr/>
        </p:nvSpPr>
        <p:spPr>
          <a:xfrm>
            <a:off x="9052385" y="1981055"/>
            <a:ext cx="768652" cy="677548"/>
          </a:xfrm>
          <a:custGeom>
            <a:avLst/>
            <a:gdLst/>
            <a:ahLst/>
            <a:cxnLst/>
            <a:rect l="l" t="t" r="r" b="b"/>
            <a:pathLst>
              <a:path w="9458" h="8337" extrusionOk="0">
                <a:moveTo>
                  <a:pt x="3649" y="1"/>
                </a:moveTo>
                <a:cubicBezTo>
                  <a:pt x="3253" y="1"/>
                  <a:pt x="2855" y="46"/>
                  <a:pt x="2451" y="163"/>
                </a:cubicBezTo>
                <a:cubicBezTo>
                  <a:pt x="1583" y="389"/>
                  <a:pt x="941" y="1293"/>
                  <a:pt x="607" y="2044"/>
                </a:cubicBezTo>
                <a:cubicBezTo>
                  <a:pt x="263" y="2794"/>
                  <a:pt x="155" y="3626"/>
                  <a:pt x="118" y="4458"/>
                </a:cubicBezTo>
                <a:cubicBezTo>
                  <a:pt x="82" y="5208"/>
                  <a:pt x="1" y="6112"/>
                  <a:pt x="308" y="6790"/>
                </a:cubicBezTo>
                <a:cubicBezTo>
                  <a:pt x="534" y="7242"/>
                  <a:pt x="905" y="7622"/>
                  <a:pt x="1321" y="7848"/>
                </a:cubicBezTo>
                <a:cubicBezTo>
                  <a:pt x="1845" y="8146"/>
                  <a:pt x="2523" y="8255"/>
                  <a:pt x="3165" y="8300"/>
                </a:cubicBezTo>
                <a:cubicBezTo>
                  <a:pt x="3355" y="8300"/>
                  <a:pt x="3545" y="8336"/>
                  <a:pt x="3735" y="8336"/>
                </a:cubicBezTo>
                <a:cubicBezTo>
                  <a:pt x="4521" y="8336"/>
                  <a:pt x="5317" y="8255"/>
                  <a:pt x="6031" y="7957"/>
                </a:cubicBezTo>
                <a:cubicBezTo>
                  <a:pt x="6863" y="7622"/>
                  <a:pt x="7351" y="7089"/>
                  <a:pt x="7387" y="6148"/>
                </a:cubicBezTo>
                <a:cubicBezTo>
                  <a:pt x="7549" y="6172"/>
                  <a:pt x="7718" y="6188"/>
                  <a:pt x="7888" y="6188"/>
                </a:cubicBezTo>
                <a:cubicBezTo>
                  <a:pt x="8234" y="6188"/>
                  <a:pt x="8579" y="6122"/>
                  <a:pt x="8852" y="5922"/>
                </a:cubicBezTo>
                <a:cubicBezTo>
                  <a:pt x="9232" y="5624"/>
                  <a:pt x="9458" y="5091"/>
                  <a:pt x="9386" y="4639"/>
                </a:cubicBezTo>
                <a:cubicBezTo>
                  <a:pt x="9324" y="4126"/>
                  <a:pt x="8989" y="3769"/>
                  <a:pt x="8552" y="3769"/>
                </a:cubicBezTo>
                <a:cubicBezTo>
                  <a:pt x="8411" y="3769"/>
                  <a:pt x="8259" y="3806"/>
                  <a:pt x="8102" y="3888"/>
                </a:cubicBezTo>
                <a:cubicBezTo>
                  <a:pt x="7840" y="4042"/>
                  <a:pt x="7613" y="4304"/>
                  <a:pt x="7496" y="4566"/>
                </a:cubicBezTo>
                <a:cubicBezTo>
                  <a:pt x="7577" y="4340"/>
                  <a:pt x="7613" y="4006"/>
                  <a:pt x="7686" y="3734"/>
                </a:cubicBezTo>
                <a:cubicBezTo>
                  <a:pt x="7767" y="3436"/>
                  <a:pt x="7803" y="3102"/>
                  <a:pt x="7803" y="2758"/>
                </a:cubicBezTo>
                <a:cubicBezTo>
                  <a:pt x="7803" y="1402"/>
                  <a:pt x="6863" y="498"/>
                  <a:pt x="5579" y="236"/>
                </a:cubicBezTo>
                <a:cubicBezTo>
                  <a:pt x="4926" y="118"/>
                  <a:pt x="4289" y="1"/>
                  <a:pt x="3649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8" name="Google Shape;528;p11"/>
          <p:cNvSpPr/>
          <p:nvPr/>
        </p:nvSpPr>
        <p:spPr>
          <a:xfrm>
            <a:off x="9674022" y="2332549"/>
            <a:ext cx="107357" cy="132795"/>
          </a:xfrm>
          <a:custGeom>
            <a:avLst/>
            <a:gdLst/>
            <a:ahLst/>
            <a:cxnLst/>
            <a:rect l="l" t="t" r="r" b="b"/>
            <a:pathLst>
              <a:path w="1321" h="1634" extrusionOk="0">
                <a:moveTo>
                  <a:pt x="1274" y="1"/>
                </a:moveTo>
                <a:cubicBezTo>
                  <a:pt x="1216" y="1"/>
                  <a:pt x="1116" y="35"/>
                  <a:pt x="977" y="88"/>
                </a:cubicBezTo>
                <a:cubicBezTo>
                  <a:pt x="796" y="169"/>
                  <a:pt x="525" y="314"/>
                  <a:pt x="299" y="540"/>
                </a:cubicBezTo>
                <a:cubicBezTo>
                  <a:pt x="118" y="811"/>
                  <a:pt x="1" y="1073"/>
                  <a:pt x="1" y="1299"/>
                </a:cubicBezTo>
                <a:cubicBezTo>
                  <a:pt x="1" y="1525"/>
                  <a:pt x="37" y="1634"/>
                  <a:pt x="73" y="1634"/>
                </a:cubicBezTo>
                <a:cubicBezTo>
                  <a:pt x="73" y="1634"/>
                  <a:pt x="37" y="1489"/>
                  <a:pt x="73" y="1299"/>
                </a:cubicBezTo>
                <a:cubicBezTo>
                  <a:pt x="118" y="1109"/>
                  <a:pt x="227" y="847"/>
                  <a:pt x="417" y="621"/>
                </a:cubicBezTo>
                <a:cubicBezTo>
                  <a:pt x="606" y="431"/>
                  <a:pt x="832" y="277"/>
                  <a:pt x="1022" y="169"/>
                </a:cubicBezTo>
                <a:cubicBezTo>
                  <a:pt x="1203" y="88"/>
                  <a:pt x="1321" y="15"/>
                  <a:pt x="1321" y="15"/>
                </a:cubicBezTo>
                <a:cubicBezTo>
                  <a:pt x="1311" y="5"/>
                  <a:pt x="1295" y="1"/>
                  <a:pt x="127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9" name="Google Shape;529;p11"/>
          <p:cNvSpPr/>
          <p:nvPr/>
        </p:nvSpPr>
        <p:spPr>
          <a:xfrm>
            <a:off x="9683612" y="2375216"/>
            <a:ext cx="42667" cy="65909"/>
          </a:xfrm>
          <a:custGeom>
            <a:avLst/>
            <a:gdLst/>
            <a:ahLst/>
            <a:cxnLst/>
            <a:rect l="l" t="t" r="r" b="b"/>
            <a:pathLst>
              <a:path w="525" h="811" extrusionOk="0">
                <a:moveTo>
                  <a:pt x="312" y="1"/>
                </a:moveTo>
                <a:cubicBezTo>
                  <a:pt x="304" y="1"/>
                  <a:pt x="299" y="5"/>
                  <a:pt x="299" y="15"/>
                </a:cubicBezTo>
                <a:cubicBezTo>
                  <a:pt x="299" y="15"/>
                  <a:pt x="335" y="60"/>
                  <a:pt x="371" y="132"/>
                </a:cubicBezTo>
                <a:cubicBezTo>
                  <a:pt x="407" y="204"/>
                  <a:pt x="407" y="322"/>
                  <a:pt x="335" y="430"/>
                </a:cubicBezTo>
                <a:cubicBezTo>
                  <a:pt x="262" y="548"/>
                  <a:pt x="181" y="620"/>
                  <a:pt x="109" y="693"/>
                </a:cubicBezTo>
                <a:cubicBezTo>
                  <a:pt x="36" y="774"/>
                  <a:pt x="0" y="810"/>
                  <a:pt x="0" y="810"/>
                </a:cubicBezTo>
                <a:cubicBezTo>
                  <a:pt x="36" y="810"/>
                  <a:pt x="73" y="810"/>
                  <a:pt x="145" y="774"/>
                </a:cubicBezTo>
                <a:cubicBezTo>
                  <a:pt x="262" y="738"/>
                  <a:pt x="371" y="656"/>
                  <a:pt x="452" y="512"/>
                </a:cubicBezTo>
                <a:cubicBezTo>
                  <a:pt x="525" y="358"/>
                  <a:pt x="525" y="168"/>
                  <a:pt x="452" y="96"/>
                </a:cubicBezTo>
                <a:cubicBezTo>
                  <a:pt x="392" y="36"/>
                  <a:pt x="337" y="1"/>
                  <a:pt x="3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0" name="Google Shape;530;p11"/>
          <p:cNvSpPr/>
          <p:nvPr/>
        </p:nvSpPr>
        <p:spPr>
          <a:xfrm>
            <a:off x="9224353" y="2295735"/>
            <a:ext cx="58108" cy="94924"/>
          </a:xfrm>
          <a:custGeom>
            <a:avLst/>
            <a:gdLst/>
            <a:ahLst/>
            <a:cxnLst/>
            <a:rect l="l" t="t" r="r" b="b"/>
            <a:pathLst>
              <a:path w="715" h="1168" extrusionOk="0">
                <a:moveTo>
                  <a:pt x="601" y="0"/>
                </a:moveTo>
                <a:cubicBezTo>
                  <a:pt x="562" y="0"/>
                  <a:pt x="513" y="4"/>
                  <a:pt x="453" y="16"/>
                </a:cubicBezTo>
                <a:cubicBezTo>
                  <a:pt x="299" y="52"/>
                  <a:pt x="109" y="242"/>
                  <a:pt x="73" y="504"/>
                </a:cubicBezTo>
                <a:cubicBezTo>
                  <a:pt x="1" y="767"/>
                  <a:pt x="145" y="993"/>
                  <a:pt x="299" y="1074"/>
                </a:cubicBezTo>
                <a:cubicBezTo>
                  <a:pt x="396" y="1143"/>
                  <a:pt x="461" y="1168"/>
                  <a:pt x="495" y="1168"/>
                </a:cubicBezTo>
                <a:cubicBezTo>
                  <a:pt x="515" y="1168"/>
                  <a:pt x="525" y="1159"/>
                  <a:pt x="525" y="1146"/>
                </a:cubicBezTo>
                <a:cubicBezTo>
                  <a:pt x="561" y="1146"/>
                  <a:pt x="453" y="1110"/>
                  <a:pt x="335" y="993"/>
                </a:cubicBezTo>
                <a:cubicBezTo>
                  <a:pt x="263" y="920"/>
                  <a:pt x="145" y="730"/>
                  <a:pt x="181" y="504"/>
                </a:cubicBezTo>
                <a:cubicBezTo>
                  <a:pt x="227" y="314"/>
                  <a:pt x="371" y="170"/>
                  <a:pt x="489" y="88"/>
                </a:cubicBezTo>
                <a:cubicBezTo>
                  <a:pt x="633" y="16"/>
                  <a:pt x="715" y="16"/>
                  <a:pt x="715" y="16"/>
                </a:cubicBezTo>
                <a:cubicBezTo>
                  <a:pt x="715" y="16"/>
                  <a:pt x="679" y="0"/>
                  <a:pt x="60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1" name="Google Shape;531;p11"/>
          <p:cNvSpPr/>
          <p:nvPr/>
        </p:nvSpPr>
        <p:spPr>
          <a:xfrm>
            <a:off x="9279453" y="2360100"/>
            <a:ext cx="30232" cy="17880"/>
          </a:xfrm>
          <a:custGeom>
            <a:avLst/>
            <a:gdLst/>
            <a:ahLst/>
            <a:cxnLst/>
            <a:rect l="l" t="t" r="r" b="b"/>
            <a:pathLst>
              <a:path w="372" h="220" extrusionOk="0">
                <a:moveTo>
                  <a:pt x="329" y="1"/>
                </a:moveTo>
                <a:cubicBezTo>
                  <a:pt x="288" y="1"/>
                  <a:pt x="228" y="31"/>
                  <a:pt x="145" y="56"/>
                </a:cubicBezTo>
                <a:cubicBezTo>
                  <a:pt x="73" y="92"/>
                  <a:pt x="1" y="164"/>
                  <a:pt x="37" y="201"/>
                </a:cubicBezTo>
                <a:cubicBezTo>
                  <a:pt x="37" y="214"/>
                  <a:pt x="47" y="220"/>
                  <a:pt x="62" y="220"/>
                </a:cubicBezTo>
                <a:cubicBezTo>
                  <a:pt x="99" y="220"/>
                  <a:pt x="170" y="190"/>
                  <a:pt x="227" y="164"/>
                </a:cubicBezTo>
                <a:cubicBezTo>
                  <a:pt x="299" y="92"/>
                  <a:pt x="371" y="56"/>
                  <a:pt x="371" y="20"/>
                </a:cubicBezTo>
                <a:cubicBezTo>
                  <a:pt x="360" y="6"/>
                  <a:pt x="346" y="1"/>
                  <a:pt x="3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2" name="Google Shape;532;p11"/>
          <p:cNvSpPr/>
          <p:nvPr/>
        </p:nvSpPr>
        <p:spPr>
          <a:xfrm>
            <a:off x="9236138" y="2391796"/>
            <a:ext cx="88991" cy="27957"/>
          </a:xfrm>
          <a:custGeom>
            <a:avLst/>
            <a:gdLst/>
            <a:ahLst/>
            <a:cxnLst/>
            <a:rect l="l" t="t" r="r" b="b"/>
            <a:pathLst>
              <a:path w="1095" h="344" extrusionOk="0">
                <a:moveTo>
                  <a:pt x="1094" y="0"/>
                </a:moveTo>
                <a:cubicBezTo>
                  <a:pt x="1058" y="0"/>
                  <a:pt x="1022" y="37"/>
                  <a:pt x="940" y="82"/>
                </a:cubicBezTo>
                <a:cubicBezTo>
                  <a:pt x="868" y="154"/>
                  <a:pt x="714" y="190"/>
                  <a:pt x="570" y="226"/>
                </a:cubicBezTo>
                <a:cubicBezTo>
                  <a:pt x="416" y="226"/>
                  <a:pt x="262" y="190"/>
                  <a:pt x="190" y="154"/>
                </a:cubicBezTo>
                <a:cubicBezTo>
                  <a:pt x="82" y="118"/>
                  <a:pt x="36" y="82"/>
                  <a:pt x="36" y="82"/>
                </a:cubicBezTo>
                <a:lnTo>
                  <a:pt x="36" y="82"/>
                </a:lnTo>
                <a:cubicBezTo>
                  <a:pt x="0" y="82"/>
                  <a:pt x="36" y="154"/>
                  <a:pt x="154" y="226"/>
                </a:cubicBezTo>
                <a:cubicBezTo>
                  <a:pt x="226" y="308"/>
                  <a:pt x="380" y="344"/>
                  <a:pt x="570" y="344"/>
                </a:cubicBezTo>
                <a:cubicBezTo>
                  <a:pt x="760" y="344"/>
                  <a:pt x="904" y="226"/>
                  <a:pt x="986" y="154"/>
                </a:cubicBezTo>
                <a:cubicBezTo>
                  <a:pt x="1094" y="82"/>
                  <a:pt x="1094" y="0"/>
                  <a:pt x="10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3" name="Google Shape;533;p11"/>
          <p:cNvSpPr/>
          <p:nvPr/>
        </p:nvSpPr>
        <p:spPr>
          <a:xfrm>
            <a:off x="9153810" y="2284194"/>
            <a:ext cx="24300" cy="68023"/>
          </a:xfrm>
          <a:custGeom>
            <a:avLst/>
            <a:gdLst/>
            <a:ahLst/>
            <a:cxnLst/>
            <a:rect l="l" t="t" r="r" b="b"/>
            <a:pathLst>
              <a:path w="299" h="837" extrusionOk="0">
                <a:moveTo>
                  <a:pt x="136" y="0"/>
                </a:moveTo>
                <a:cubicBezTo>
                  <a:pt x="98" y="0"/>
                  <a:pt x="37" y="180"/>
                  <a:pt x="37" y="420"/>
                </a:cubicBezTo>
                <a:cubicBezTo>
                  <a:pt x="1" y="646"/>
                  <a:pt x="37" y="836"/>
                  <a:pt x="109" y="836"/>
                </a:cubicBezTo>
                <a:cubicBezTo>
                  <a:pt x="190" y="836"/>
                  <a:pt x="263" y="646"/>
                  <a:pt x="263" y="420"/>
                </a:cubicBezTo>
                <a:cubicBezTo>
                  <a:pt x="299" y="194"/>
                  <a:pt x="227" y="4"/>
                  <a:pt x="145" y="4"/>
                </a:cubicBezTo>
                <a:cubicBezTo>
                  <a:pt x="142" y="1"/>
                  <a:pt x="139" y="0"/>
                  <a:pt x="1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4" name="Google Shape;534;p11"/>
          <p:cNvSpPr/>
          <p:nvPr/>
        </p:nvSpPr>
        <p:spPr>
          <a:xfrm>
            <a:off x="9377223" y="2299961"/>
            <a:ext cx="21375" cy="67697"/>
          </a:xfrm>
          <a:custGeom>
            <a:avLst/>
            <a:gdLst/>
            <a:ahLst/>
            <a:cxnLst/>
            <a:rect l="l" t="t" r="r" b="b"/>
            <a:pathLst>
              <a:path w="263" h="833" extrusionOk="0">
                <a:moveTo>
                  <a:pt x="190" y="0"/>
                </a:moveTo>
                <a:cubicBezTo>
                  <a:pt x="109" y="0"/>
                  <a:pt x="36" y="190"/>
                  <a:pt x="0" y="416"/>
                </a:cubicBezTo>
                <a:cubicBezTo>
                  <a:pt x="0" y="642"/>
                  <a:pt x="36" y="832"/>
                  <a:pt x="72" y="832"/>
                </a:cubicBezTo>
                <a:cubicBezTo>
                  <a:pt x="154" y="832"/>
                  <a:pt x="226" y="642"/>
                  <a:pt x="262" y="416"/>
                </a:cubicBezTo>
                <a:cubicBezTo>
                  <a:pt x="262" y="190"/>
                  <a:pt x="226" y="0"/>
                  <a:pt x="1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5" name="Google Shape;535;p11"/>
          <p:cNvSpPr/>
          <p:nvPr/>
        </p:nvSpPr>
        <p:spPr>
          <a:xfrm>
            <a:off x="9110494" y="2163589"/>
            <a:ext cx="91916" cy="37303"/>
          </a:xfrm>
          <a:custGeom>
            <a:avLst/>
            <a:gdLst/>
            <a:ahLst/>
            <a:cxnLst/>
            <a:rect l="l" t="t" r="r" b="b"/>
            <a:pathLst>
              <a:path w="1131" h="459" extrusionOk="0">
                <a:moveTo>
                  <a:pt x="811" y="0"/>
                </a:moveTo>
                <a:cubicBezTo>
                  <a:pt x="719" y="0"/>
                  <a:pt x="618" y="18"/>
                  <a:pt x="534" y="60"/>
                </a:cubicBezTo>
                <a:cubicBezTo>
                  <a:pt x="344" y="96"/>
                  <a:pt x="190" y="177"/>
                  <a:pt x="118" y="250"/>
                </a:cubicBezTo>
                <a:cubicBezTo>
                  <a:pt x="45" y="358"/>
                  <a:pt x="0" y="440"/>
                  <a:pt x="45" y="440"/>
                </a:cubicBezTo>
                <a:cubicBezTo>
                  <a:pt x="52" y="453"/>
                  <a:pt x="65" y="459"/>
                  <a:pt x="84" y="459"/>
                </a:cubicBezTo>
                <a:cubicBezTo>
                  <a:pt x="167" y="459"/>
                  <a:pt x="362" y="345"/>
                  <a:pt x="606" y="286"/>
                </a:cubicBezTo>
                <a:cubicBezTo>
                  <a:pt x="868" y="214"/>
                  <a:pt x="1130" y="214"/>
                  <a:pt x="1130" y="132"/>
                </a:cubicBezTo>
                <a:cubicBezTo>
                  <a:pt x="1130" y="96"/>
                  <a:pt x="1094" y="60"/>
                  <a:pt x="986" y="24"/>
                </a:cubicBezTo>
                <a:cubicBezTo>
                  <a:pt x="937" y="9"/>
                  <a:pt x="876" y="0"/>
                  <a:pt x="8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6" name="Google Shape;536;p11"/>
          <p:cNvSpPr/>
          <p:nvPr/>
        </p:nvSpPr>
        <p:spPr>
          <a:xfrm>
            <a:off x="9380149" y="2168385"/>
            <a:ext cx="91916" cy="55508"/>
          </a:xfrm>
          <a:custGeom>
            <a:avLst/>
            <a:gdLst/>
            <a:ahLst/>
            <a:cxnLst/>
            <a:rect l="l" t="t" r="r" b="b"/>
            <a:pathLst>
              <a:path w="1131" h="683" extrusionOk="0">
                <a:moveTo>
                  <a:pt x="190" y="1"/>
                </a:moveTo>
                <a:cubicBezTo>
                  <a:pt x="73" y="1"/>
                  <a:pt x="0" y="37"/>
                  <a:pt x="0" y="73"/>
                </a:cubicBezTo>
                <a:cubicBezTo>
                  <a:pt x="0" y="155"/>
                  <a:pt x="299" y="191"/>
                  <a:pt x="570" y="345"/>
                </a:cubicBezTo>
                <a:cubicBezTo>
                  <a:pt x="847" y="479"/>
                  <a:pt x="1030" y="683"/>
                  <a:pt x="1113" y="683"/>
                </a:cubicBezTo>
                <a:cubicBezTo>
                  <a:pt x="1119" y="683"/>
                  <a:pt x="1125" y="682"/>
                  <a:pt x="1130" y="679"/>
                </a:cubicBezTo>
                <a:cubicBezTo>
                  <a:pt x="1130" y="643"/>
                  <a:pt x="1130" y="571"/>
                  <a:pt x="1058" y="453"/>
                </a:cubicBezTo>
                <a:cubicBezTo>
                  <a:pt x="1022" y="345"/>
                  <a:pt x="868" y="191"/>
                  <a:pt x="678" y="118"/>
                </a:cubicBezTo>
                <a:cubicBezTo>
                  <a:pt x="525" y="1"/>
                  <a:pt x="344" y="1"/>
                  <a:pt x="19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7" name="Google Shape;537;p11"/>
          <p:cNvSpPr/>
          <p:nvPr/>
        </p:nvSpPr>
        <p:spPr>
          <a:xfrm>
            <a:off x="9288312" y="1953424"/>
            <a:ext cx="432112" cy="395867"/>
          </a:xfrm>
          <a:custGeom>
            <a:avLst/>
            <a:gdLst/>
            <a:ahLst/>
            <a:cxnLst/>
            <a:rect l="l" t="t" r="r" b="b"/>
            <a:pathLst>
              <a:path w="5317" h="4871" extrusionOk="0">
                <a:moveTo>
                  <a:pt x="609" y="1"/>
                </a:moveTo>
                <a:cubicBezTo>
                  <a:pt x="533" y="1"/>
                  <a:pt x="457" y="2"/>
                  <a:pt x="380" y="6"/>
                </a:cubicBezTo>
                <a:cubicBezTo>
                  <a:pt x="0" y="612"/>
                  <a:pt x="72" y="1444"/>
                  <a:pt x="298" y="2085"/>
                </a:cubicBezTo>
                <a:cubicBezTo>
                  <a:pt x="524" y="2718"/>
                  <a:pt x="977" y="3288"/>
                  <a:pt x="1582" y="3668"/>
                </a:cubicBezTo>
                <a:cubicBezTo>
                  <a:pt x="2378" y="4156"/>
                  <a:pt x="3390" y="4228"/>
                  <a:pt x="4258" y="4608"/>
                </a:cubicBezTo>
                <a:cubicBezTo>
                  <a:pt x="4412" y="4680"/>
                  <a:pt x="4521" y="4753"/>
                  <a:pt x="4638" y="4870"/>
                </a:cubicBezTo>
                <a:cubicBezTo>
                  <a:pt x="4674" y="4798"/>
                  <a:pt x="4710" y="4753"/>
                  <a:pt x="4747" y="4680"/>
                </a:cubicBezTo>
                <a:cubicBezTo>
                  <a:pt x="4900" y="4490"/>
                  <a:pt x="5045" y="4300"/>
                  <a:pt x="5235" y="4192"/>
                </a:cubicBezTo>
                <a:cubicBezTo>
                  <a:pt x="5271" y="4038"/>
                  <a:pt x="5316" y="3848"/>
                  <a:pt x="5271" y="3704"/>
                </a:cubicBezTo>
                <a:cubicBezTo>
                  <a:pt x="5235" y="3170"/>
                  <a:pt x="5199" y="2574"/>
                  <a:pt x="5009" y="2085"/>
                </a:cubicBezTo>
                <a:cubicBezTo>
                  <a:pt x="4783" y="1588"/>
                  <a:pt x="4521" y="1181"/>
                  <a:pt x="4186" y="874"/>
                </a:cubicBezTo>
                <a:cubicBezTo>
                  <a:pt x="3770" y="458"/>
                  <a:pt x="3201" y="232"/>
                  <a:pt x="2523" y="196"/>
                </a:cubicBezTo>
                <a:cubicBezTo>
                  <a:pt x="1882" y="131"/>
                  <a:pt x="1270" y="1"/>
                  <a:pt x="60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8" name="Google Shape;538;p11"/>
          <p:cNvSpPr/>
          <p:nvPr/>
        </p:nvSpPr>
        <p:spPr>
          <a:xfrm>
            <a:off x="9679874" y="2336695"/>
            <a:ext cx="110364" cy="128651"/>
          </a:xfrm>
          <a:custGeom>
            <a:avLst/>
            <a:gdLst/>
            <a:ahLst/>
            <a:cxnLst/>
            <a:rect l="l" t="t" r="r" b="b"/>
            <a:pathLst>
              <a:path w="1358" h="1583" extrusionOk="0">
                <a:moveTo>
                  <a:pt x="1212" y="0"/>
                </a:moveTo>
                <a:cubicBezTo>
                  <a:pt x="1176" y="0"/>
                  <a:pt x="1176" y="0"/>
                  <a:pt x="1131" y="37"/>
                </a:cubicBezTo>
                <a:cubicBezTo>
                  <a:pt x="869" y="154"/>
                  <a:pt x="643" y="308"/>
                  <a:pt x="417" y="489"/>
                </a:cubicBezTo>
                <a:cubicBezTo>
                  <a:pt x="453" y="534"/>
                  <a:pt x="498" y="534"/>
                  <a:pt x="498" y="570"/>
                </a:cubicBezTo>
                <a:cubicBezTo>
                  <a:pt x="571" y="642"/>
                  <a:pt x="571" y="832"/>
                  <a:pt x="498" y="986"/>
                </a:cubicBezTo>
                <a:cubicBezTo>
                  <a:pt x="417" y="1130"/>
                  <a:pt x="308" y="1212"/>
                  <a:pt x="191" y="1248"/>
                </a:cubicBezTo>
                <a:cubicBezTo>
                  <a:pt x="155" y="1284"/>
                  <a:pt x="82" y="1284"/>
                  <a:pt x="82" y="1284"/>
                </a:cubicBezTo>
                <a:lnTo>
                  <a:pt x="46" y="1284"/>
                </a:lnTo>
                <a:cubicBezTo>
                  <a:pt x="46" y="1284"/>
                  <a:pt x="82" y="1248"/>
                  <a:pt x="155" y="1167"/>
                </a:cubicBezTo>
                <a:cubicBezTo>
                  <a:pt x="227" y="1094"/>
                  <a:pt x="308" y="1022"/>
                  <a:pt x="381" y="904"/>
                </a:cubicBezTo>
                <a:cubicBezTo>
                  <a:pt x="453" y="796"/>
                  <a:pt x="453" y="678"/>
                  <a:pt x="417" y="606"/>
                </a:cubicBezTo>
                <a:lnTo>
                  <a:pt x="381" y="570"/>
                </a:lnTo>
                <a:cubicBezTo>
                  <a:pt x="308" y="642"/>
                  <a:pt x="272" y="715"/>
                  <a:pt x="191" y="796"/>
                </a:cubicBezTo>
                <a:cubicBezTo>
                  <a:pt x="191" y="796"/>
                  <a:pt x="155" y="832"/>
                  <a:pt x="155" y="868"/>
                </a:cubicBezTo>
                <a:cubicBezTo>
                  <a:pt x="82" y="986"/>
                  <a:pt x="46" y="1058"/>
                  <a:pt x="46" y="1167"/>
                </a:cubicBezTo>
                <a:cubicBezTo>
                  <a:pt x="1" y="1284"/>
                  <a:pt x="46" y="1356"/>
                  <a:pt x="46" y="1438"/>
                </a:cubicBezTo>
                <a:lnTo>
                  <a:pt x="82" y="1583"/>
                </a:lnTo>
                <a:cubicBezTo>
                  <a:pt x="191" y="1546"/>
                  <a:pt x="308" y="1546"/>
                  <a:pt x="453" y="1510"/>
                </a:cubicBezTo>
                <a:cubicBezTo>
                  <a:pt x="534" y="1510"/>
                  <a:pt x="607" y="1474"/>
                  <a:pt x="679" y="1474"/>
                </a:cubicBezTo>
                <a:cubicBezTo>
                  <a:pt x="950" y="1356"/>
                  <a:pt x="1131" y="1167"/>
                  <a:pt x="1249" y="904"/>
                </a:cubicBezTo>
                <a:cubicBezTo>
                  <a:pt x="1357" y="678"/>
                  <a:pt x="1357" y="380"/>
                  <a:pt x="1321" y="118"/>
                </a:cubicBezTo>
                <a:cubicBezTo>
                  <a:pt x="1321" y="82"/>
                  <a:pt x="1285" y="37"/>
                  <a:pt x="1249" y="0"/>
                </a:cubicBezTo>
                <a:close/>
              </a:path>
            </a:pathLst>
          </a:custGeom>
          <a:solidFill>
            <a:srgbClr val="DB8E8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9" name="Google Shape;539;p11"/>
          <p:cNvSpPr/>
          <p:nvPr/>
        </p:nvSpPr>
        <p:spPr>
          <a:xfrm>
            <a:off x="9683612" y="2407238"/>
            <a:ext cx="8859" cy="24300"/>
          </a:xfrm>
          <a:custGeom>
            <a:avLst/>
            <a:gdLst/>
            <a:ahLst/>
            <a:cxnLst/>
            <a:rect l="l" t="t" r="r" b="b"/>
            <a:pathLst>
              <a:path w="109" h="299" extrusionOk="0">
                <a:moveTo>
                  <a:pt x="109" y="0"/>
                </a:moveTo>
                <a:cubicBezTo>
                  <a:pt x="59" y="81"/>
                  <a:pt x="26" y="140"/>
                  <a:pt x="11" y="205"/>
                </a:cubicBezTo>
                <a:lnTo>
                  <a:pt x="11" y="205"/>
                </a:lnTo>
                <a:cubicBezTo>
                  <a:pt x="43" y="138"/>
                  <a:pt x="76" y="65"/>
                  <a:pt x="109" y="0"/>
                </a:cubicBezTo>
                <a:close/>
                <a:moveTo>
                  <a:pt x="11" y="205"/>
                </a:moveTo>
                <a:lnTo>
                  <a:pt x="11" y="205"/>
                </a:lnTo>
                <a:cubicBezTo>
                  <a:pt x="7" y="212"/>
                  <a:pt x="4" y="219"/>
                  <a:pt x="0" y="226"/>
                </a:cubicBezTo>
                <a:lnTo>
                  <a:pt x="0" y="299"/>
                </a:lnTo>
                <a:cubicBezTo>
                  <a:pt x="0" y="265"/>
                  <a:pt x="4" y="234"/>
                  <a:pt x="11" y="205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0" name="Google Shape;540;p11"/>
          <p:cNvSpPr/>
          <p:nvPr/>
        </p:nvSpPr>
        <p:spPr>
          <a:xfrm>
            <a:off x="9683612" y="2376355"/>
            <a:ext cx="42667" cy="64772"/>
          </a:xfrm>
          <a:custGeom>
            <a:avLst/>
            <a:gdLst/>
            <a:ahLst/>
            <a:cxnLst/>
            <a:rect l="l" t="t" r="r" b="b"/>
            <a:pathLst>
              <a:path w="525" h="797" extrusionOk="0">
                <a:moveTo>
                  <a:pt x="371" y="1"/>
                </a:moveTo>
                <a:cubicBezTo>
                  <a:pt x="371" y="46"/>
                  <a:pt x="371" y="46"/>
                  <a:pt x="335" y="82"/>
                </a:cubicBezTo>
                <a:lnTo>
                  <a:pt x="371" y="118"/>
                </a:lnTo>
                <a:cubicBezTo>
                  <a:pt x="407" y="190"/>
                  <a:pt x="407" y="308"/>
                  <a:pt x="335" y="416"/>
                </a:cubicBezTo>
                <a:cubicBezTo>
                  <a:pt x="262" y="534"/>
                  <a:pt x="181" y="606"/>
                  <a:pt x="109" y="679"/>
                </a:cubicBezTo>
                <a:cubicBezTo>
                  <a:pt x="36" y="760"/>
                  <a:pt x="0" y="796"/>
                  <a:pt x="0" y="796"/>
                </a:cubicBezTo>
                <a:lnTo>
                  <a:pt x="36" y="796"/>
                </a:lnTo>
                <a:cubicBezTo>
                  <a:pt x="36" y="796"/>
                  <a:pt x="109" y="796"/>
                  <a:pt x="145" y="760"/>
                </a:cubicBezTo>
                <a:cubicBezTo>
                  <a:pt x="262" y="724"/>
                  <a:pt x="371" y="642"/>
                  <a:pt x="452" y="498"/>
                </a:cubicBezTo>
                <a:cubicBezTo>
                  <a:pt x="525" y="344"/>
                  <a:pt x="525" y="154"/>
                  <a:pt x="452" y="82"/>
                </a:cubicBezTo>
                <a:cubicBezTo>
                  <a:pt x="452" y="46"/>
                  <a:pt x="407" y="46"/>
                  <a:pt x="371" y="1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1" name="Google Shape;541;p11"/>
          <p:cNvSpPr/>
          <p:nvPr/>
        </p:nvSpPr>
        <p:spPr>
          <a:xfrm>
            <a:off x="9165595" y="2756213"/>
            <a:ext cx="165384" cy="826679"/>
          </a:xfrm>
          <a:custGeom>
            <a:avLst/>
            <a:gdLst/>
            <a:ahLst/>
            <a:cxnLst/>
            <a:rect l="l" t="t" r="r" b="b"/>
            <a:pathLst>
              <a:path w="2035" h="10172" extrusionOk="0">
                <a:moveTo>
                  <a:pt x="1854" y="1"/>
                </a:moveTo>
                <a:cubicBezTo>
                  <a:pt x="1772" y="37"/>
                  <a:pt x="1700" y="37"/>
                  <a:pt x="1582" y="73"/>
                </a:cubicBezTo>
                <a:lnTo>
                  <a:pt x="0" y="2939"/>
                </a:lnTo>
                <a:lnTo>
                  <a:pt x="1356" y="3201"/>
                </a:lnTo>
                <a:lnTo>
                  <a:pt x="154" y="4675"/>
                </a:lnTo>
                <a:lnTo>
                  <a:pt x="1998" y="10172"/>
                </a:lnTo>
                <a:cubicBezTo>
                  <a:pt x="2034" y="8291"/>
                  <a:pt x="1998" y="6402"/>
                  <a:pt x="1998" y="4485"/>
                </a:cubicBezTo>
                <a:cubicBezTo>
                  <a:pt x="1998" y="4105"/>
                  <a:pt x="1772" y="37"/>
                  <a:pt x="189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2" name="Google Shape;542;p11"/>
          <p:cNvSpPr/>
          <p:nvPr/>
        </p:nvSpPr>
        <p:spPr>
          <a:xfrm>
            <a:off x="9499859" y="2756212"/>
            <a:ext cx="161727" cy="811237"/>
          </a:xfrm>
          <a:custGeom>
            <a:avLst/>
            <a:gdLst/>
            <a:ahLst/>
            <a:cxnLst/>
            <a:rect l="l" t="t" r="r" b="b"/>
            <a:pathLst>
              <a:path w="1990" h="9982" extrusionOk="0">
                <a:moveTo>
                  <a:pt x="182" y="1"/>
                </a:moveTo>
                <a:cubicBezTo>
                  <a:pt x="263" y="37"/>
                  <a:pt x="73" y="4105"/>
                  <a:pt x="37" y="4485"/>
                </a:cubicBezTo>
                <a:cubicBezTo>
                  <a:pt x="37" y="6329"/>
                  <a:pt x="1" y="8138"/>
                  <a:pt x="37" y="9982"/>
                </a:cubicBezTo>
                <a:lnTo>
                  <a:pt x="1845" y="4557"/>
                </a:lnTo>
                <a:lnTo>
                  <a:pt x="679" y="3093"/>
                </a:lnTo>
                <a:lnTo>
                  <a:pt x="1990" y="2831"/>
                </a:lnTo>
                <a:lnTo>
                  <a:pt x="525" y="73"/>
                </a:lnTo>
                <a:cubicBezTo>
                  <a:pt x="408" y="37"/>
                  <a:pt x="299" y="37"/>
                  <a:pt x="1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3" name="Google Shape;543;p11"/>
          <p:cNvSpPr/>
          <p:nvPr/>
        </p:nvSpPr>
        <p:spPr>
          <a:xfrm>
            <a:off x="9236137" y="2299961"/>
            <a:ext cx="76475" cy="86065"/>
          </a:xfrm>
          <a:custGeom>
            <a:avLst/>
            <a:gdLst/>
            <a:ahLst/>
            <a:cxnLst/>
            <a:rect l="l" t="t" r="r" b="b"/>
            <a:pathLst>
              <a:path w="941" h="1059" extrusionOk="0">
                <a:moveTo>
                  <a:pt x="606" y="0"/>
                </a:moveTo>
                <a:cubicBezTo>
                  <a:pt x="534" y="0"/>
                  <a:pt x="452" y="0"/>
                  <a:pt x="416" y="36"/>
                </a:cubicBezTo>
                <a:lnTo>
                  <a:pt x="344" y="36"/>
                </a:lnTo>
                <a:cubicBezTo>
                  <a:pt x="226" y="118"/>
                  <a:pt x="82" y="262"/>
                  <a:pt x="36" y="452"/>
                </a:cubicBezTo>
                <a:cubicBezTo>
                  <a:pt x="0" y="678"/>
                  <a:pt x="118" y="868"/>
                  <a:pt x="190" y="941"/>
                </a:cubicBezTo>
                <a:cubicBezTo>
                  <a:pt x="226" y="986"/>
                  <a:pt x="262" y="1022"/>
                  <a:pt x="308" y="1058"/>
                </a:cubicBezTo>
                <a:lnTo>
                  <a:pt x="452" y="1058"/>
                </a:lnTo>
                <a:cubicBezTo>
                  <a:pt x="642" y="1058"/>
                  <a:pt x="760" y="986"/>
                  <a:pt x="832" y="832"/>
                </a:cubicBezTo>
                <a:lnTo>
                  <a:pt x="832" y="832"/>
                </a:lnTo>
                <a:cubicBezTo>
                  <a:pt x="796" y="868"/>
                  <a:pt x="796" y="868"/>
                  <a:pt x="760" y="904"/>
                </a:cubicBezTo>
                <a:cubicBezTo>
                  <a:pt x="678" y="941"/>
                  <a:pt x="642" y="941"/>
                  <a:pt x="606" y="941"/>
                </a:cubicBezTo>
                <a:lnTo>
                  <a:pt x="570" y="941"/>
                </a:lnTo>
                <a:cubicBezTo>
                  <a:pt x="534" y="904"/>
                  <a:pt x="606" y="832"/>
                  <a:pt x="678" y="796"/>
                </a:cubicBezTo>
                <a:cubicBezTo>
                  <a:pt x="760" y="760"/>
                  <a:pt x="796" y="715"/>
                  <a:pt x="868" y="715"/>
                </a:cubicBezTo>
                <a:lnTo>
                  <a:pt x="868" y="760"/>
                </a:lnTo>
                <a:cubicBezTo>
                  <a:pt x="868" y="715"/>
                  <a:pt x="904" y="678"/>
                  <a:pt x="904" y="642"/>
                </a:cubicBezTo>
                <a:cubicBezTo>
                  <a:pt x="940" y="344"/>
                  <a:pt x="796" y="0"/>
                  <a:pt x="606" y="0"/>
                </a:cubicBezTo>
                <a:close/>
              </a:path>
            </a:pathLst>
          </a:custGeom>
          <a:solidFill>
            <a:srgbClr val="DB8E8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4" name="Google Shape;544;p11"/>
          <p:cNvSpPr/>
          <p:nvPr/>
        </p:nvSpPr>
        <p:spPr>
          <a:xfrm>
            <a:off x="9230205" y="2302885"/>
            <a:ext cx="39823" cy="83139"/>
          </a:xfrm>
          <a:custGeom>
            <a:avLst/>
            <a:gdLst/>
            <a:ahLst/>
            <a:cxnLst/>
            <a:rect l="l" t="t" r="r" b="b"/>
            <a:pathLst>
              <a:path w="490" h="1023" extrusionOk="0">
                <a:moveTo>
                  <a:pt x="417" y="0"/>
                </a:moveTo>
                <a:cubicBezTo>
                  <a:pt x="370" y="33"/>
                  <a:pt x="318" y="76"/>
                  <a:pt x="270" y="128"/>
                </a:cubicBezTo>
                <a:lnTo>
                  <a:pt x="270" y="128"/>
                </a:lnTo>
                <a:cubicBezTo>
                  <a:pt x="330" y="72"/>
                  <a:pt x="402" y="26"/>
                  <a:pt x="489" y="0"/>
                </a:cubicBezTo>
                <a:close/>
                <a:moveTo>
                  <a:pt x="270" y="128"/>
                </a:moveTo>
                <a:cubicBezTo>
                  <a:pt x="224" y="171"/>
                  <a:pt x="186" y="220"/>
                  <a:pt x="155" y="272"/>
                </a:cubicBezTo>
                <a:cubicBezTo>
                  <a:pt x="73" y="344"/>
                  <a:pt x="37" y="453"/>
                  <a:pt x="37" y="534"/>
                </a:cubicBezTo>
                <a:cubicBezTo>
                  <a:pt x="1" y="760"/>
                  <a:pt x="191" y="950"/>
                  <a:pt x="381" y="1022"/>
                </a:cubicBezTo>
                <a:cubicBezTo>
                  <a:pt x="335" y="986"/>
                  <a:pt x="299" y="950"/>
                  <a:pt x="263" y="905"/>
                </a:cubicBezTo>
                <a:cubicBezTo>
                  <a:pt x="191" y="832"/>
                  <a:pt x="73" y="642"/>
                  <a:pt x="109" y="416"/>
                </a:cubicBezTo>
                <a:cubicBezTo>
                  <a:pt x="136" y="303"/>
                  <a:pt x="199" y="205"/>
                  <a:pt x="270" y="128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5" name="Google Shape;545;p11"/>
          <p:cNvSpPr/>
          <p:nvPr/>
        </p:nvSpPr>
        <p:spPr>
          <a:xfrm>
            <a:off x="9279453" y="2357987"/>
            <a:ext cx="27307" cy="18448"/>
          </a:xfrm>
          <a:custGeom>
            <a:avLst/>
            <a:gdLst/>
            <a:ahLst/>
            <a:cxnLst/>
            <a:rect l="l" t="t" r="r" b="b"/>
            <a:pathLst>
              <a:path w="336" h="227" extrusionOk="0">
                <a:moveTo>
                  <a:pt x="335" y="1"/>
                </a:moveTo>
                <a:cubicBezTo>
                  <a:pt x="263" y="1"/>
                  <a:pt x="227" y="46"/>
                  <a:pt x="145" y="82"/>
                </a:cubicBezTo>
                <a:cubicBezTo>
                  <a:pt x="73" y="118"/>
                  <a:pt x="1" y="190"/>
                  <a:pt x="37" y="227"/>
                </a:cubicBezTo>
                <a:lnTo>
                  <a:pt x="73" y="227"/>
                </a:lnTo>
                <a:cubicBezTo>
                  <a:pt x="109" y="227"/>
                  <a:pt x="145" y="227"/>
                  <a:pt x="227" y="190"/>
                </a:cubicBezTo>
                <a:cubicBezTo>
                  <a:pt x="263" y="154"/>
                  <a:pt x="263" y="154"/>
                  <a:pt x="299" y="118"/>
                </a:cubicBezTo>
                <a:cubicBezTo>
                  <a:pt x="335" y="118"/>
                  <a:pt x="335" y="82"/>
                  <a:pt x="335" y="46"/>
                </a:cubicBezTo>
                <a:lnTo>
                  <a:pt x="335" y="1"/>
                </a:ln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6" name="Google Shape;546;p11"/>
          <p:cNvSpPr/>
          <p:nvPr/>
        </p:nvSpPr>
        <p:spPr>
          <a:xfrm>
            <a:off x="9245646" y="2251441"/>
            <a:ext cx="66967" cy="30232"/>
          </a:xfrm>
          <a:custGeom>
            <a:avLst/>
            <a:gdLst/>
            <a:ahLst/>
            <a:cxnLst/>
            <a:rect l="l" t="t" r="r" b="b"/>
            <a:pathLst>
              <a:path w="824" h="372" extrusionOk="0">
                <a:moveTo>
                  <a:pt x="417" y="1"/>
                </a:moveTo>
                <a:cubicBezTo>
                  <a:pt x="191" y="1"/>
                  <a:pt x="1" y="227"/>
                  <a:pt x="1" y="227"/>
                </a:cubicBezTo>
                <a:lnTo>
                  <a:pt x="109" y="335"/>
                </a:lnTo>
                <a:cubicBezTo>
                  <a:pt x="109" y="335"/>
                  <a:pt x="263" y="145"/>
                  <a:pt x="417" y="145"/>
                </a:cubicBezTo>
                <a:cubicBezTo>
                  <a:pt x="489" y="145"/>
                  <a:pt x="597" y="227"/>
                  <a:pt x="679" y="371"/>
                </a:cubicBezTo>
                <a:lnTo>
                  <a:pt x="823" y="299"/>
                </a:lnTo>
                <a:cubicBezTo>
                  <a:pt x="715" y="109"/>
                  <a:pt x="561" y="1"/>
                  <a:pt x="417" y="1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7" name="Google Shape;547;p11"/>
          <p:cNvSpPr/>
          <p:nvPr/>
        </p:nvSpPr>
        <p:spPr>
          <a:xfrm>
            <a:off x="9557968" y="2299961"/>
            <a:ext cx="121987" cy="33889"/>
          </a:xfrm>
          <a:custGeom>
            <a:avLst/>
            <a:gdLst/>
            <a:ahLst/>
            <a:cxnLst/>
            <a:rect l="l" t="t" r="r" b="b"/>
            <a:pathLst>
              <a:path w="1501" h="417" extrusionOk="0">
                <a:moveTo>
                  <a:pt x="0" y="0"/>
                </a:moveTo>
                <a:lnTo>
                  <a:pt x="0" y="154"/>
                </a:lnTo>
                <a:cubicBezTo>
                  <a:pt x="72" y="154"/>
                  <a:pt x="904" y="308"/>
                  <a:pt x="1465" y="416"/>
                </a:cubicBezTo>
                <a:lnTo>
                  <a:pt x="1501" y="262"/>
                </a:lnTo>
                <a:cubicBezTo>
                  <a:pt x="1049" y="190"/>
                  <a:pt x="72" y="0"/>
                  <a:pt x="0" y="0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8" name="Google Shape;548;p11"/>
          <p:cNvSpPr/>
          <p:nvPr/>
        </p:nvSpPr>
        <p:spPr>
          <a:xfrm>
            <a:off x="9073759" y="2370503"/>
            <a:ext cx="153600" cy="97768"/>
          </a:xfrm>
          <a:custGeom>
            <a:avLst/>
            <a:gdLst/>
            <a:ahLst/>
            <a:cxnLst/>
            <a:rect l="l" t="t" r="r" b="b"/>
            <a:pathLst>
              <a:path w="1890" h="1203" extrusionOk="0">
                <a:moveTo>
                  <a:pt x="1022" y="0"/>
                </a:moveTo>
                <a:cubicBezTo>
                  <a:pt x="904" y="0"/>
                  <a:pt x="760" y="36"/>
                  <a:pt x="642" y="73"/>
                </a:cubicBezTo>
                <a:cubicBezTo>
                  <a:pt x="0" y="380"/>
                  <a:pt x="308" y="1094"/>
                  <a:pt x="904" y="1203"/>
                </a:cubicBezTo>
                <a:lnTo>
                  <a:pt x="1320" y="1203"/>
                </a:lnTo>
                <a:cubicBezTo>
                  <a:pt x="1582" y="1130"/>
                  <a:pt x="1854" y="904"/>
                  <a:pt x="1890" y="642"/>
                </a:cubicBezTo>
                <a:cubicBezTo>
                  <a:pt x="1890" y="606"/>
                  <a:pt x="1890" y="570"/>
                  <a:pt x="1854" y="525"/>
                </a:cubicBezTo>
                <a:cubicBezTo>
                  <a:pt x="1772" y="190"/>
                  <a:pt x="1401" y="0"/>
                  <a:pt x="1022" y="0"/>
                </a:cubicBezTo>
                <a:close/>
              </a:path>
            </a:pathLst>
          </a:custGeom>
          <a:solidFill>
            <a:srgbClr val="DE949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9" name="Google Shape;549;p11"/>
          <p:cNvSpPr/>
          <p:nvPr/>
        </p:nvSpPr>
        <p:spPr>
          <a:xfrm>
            <a:off x="9319114" y="2385944"/>
            <a:ext cx="165465" cy="97768"/>
          </a:xfrm>
          <a:custGeom>
            <a:avLst/>
            <a:gdLst/>
            <a:ahLst/>
            <a:cxnLst/>
            <a:rect l="l" t="t" r="r" b="b"/>
            <a:pathLst>
              <a:path w="2036" h="1203" extrusionOk="0">
                <a:moveTo>
                  <a:pt x="1131" y="0"/>
                </a:moveTo>
                <a:cubicBezTo>
                  <a:pt x="977" y="0"/>
                  <a:pt x="824" y="36"/>
                  <a:pt x="715" y="109"/>
                </a:cubicBezTo>
                <a:cubicBezTo>
                  <a:pt x="1" y="380"/>
                  <a:pt x="335" y="1094"/>
                  <a:pt x="977" y="1203"/>
                </a:cubicBezTo>
                <a:lnTo>
                  <a:pt x="1429" y="1203"/>
                </a:lnTo>
                <a:cubicBezTo>
                  <a:pt x="1692" y="1166"/>
                  <a:pt x="1999" y="904"/>
                  <a:pt x="1999" y="642"/>
                </a:cubicBezTo>
                <a:cubicBezTo>
                  <a:pt x="2035" y="606"/>
                  <a:pt x="1999" y="561"/>
                  <a:pt x="1999" y="524"/>
                </a:cubicBezTo>
                <a:cubicBezTo>
                  <a:pt x="1918" y="190"/>
                  <a:pt x="1502" y="0"/>
                  <a:pt x="1131" y="0"/>
                </a:cubicBezTo>
                <a:close/>
              </a:path>
            </a:pathLst>
          </a:custGeom>
          <a:solidFill>
            <a:srgbClr val="DE949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0" name="Google Shape;550;p11"/>
          <p:cNvSpPr/>
          <p:nvPr/>
        </p:nvSpPr>
        <p:spPr>
          <a:xfrm>
            <a:off x="8988506" y="2165458"/>
            <a:ext cx="272661" cy="272661"/>
          </a:xfrm>
          <a:custGeom>
            <a:avLst/>
            <a:gdLst/>
            <a:ahLst/>
            <a:cxnLst/>
            <a:rect l="l" t="t" r="r" b="b"/>
            <a:pathLst>
              <a:path w="3355" h="3355" extrusionOk="0">
                <a:moveTo>
                  <a:pt x="1655" y="109"/>
                </a:moveTo>
                <a:cubicBezTo>
                  <a:pt x="2523" y="109"/>
                  <a:pt x="3201" y="833"/>
                  <a:pt x="3201" y="1655"/>
                </a:cubicBezTo>
                <a:cubicBezTo>
                  <a:pt x="3201" y="2487"/>
                  <a:pt x="2523" y="3201"/>
                  <a:pt x="1655" y="3201"/>
                </a:cubicBezTo>
                <a:cubicBezTo>
                  <a:pt x="823" y="3201"/>
                  <a:pt x="145" y="2487"/>
                  <a:pt x="145" y="1655"/>
                </a:cubicBezTo>
                <a:cubicBezTo>
                  <a:pt x="145" y="833"/>
                  <a:pt x="823" y="109"/>
                  <a:pt x="1655" y="109"/>
                </a:cubicBezTo>
                <a:close/>
                <a:moveTo>
                  <a:pt x="1655" y="1"/>
                </a:moveTo>
                <a:cubicBezTo>
                  <a:pt x="751" y="1"/>
                  <a:pt x="0" y="751"/>
                  <a:pt x="0" y="1655"/>
                </a:cubicBezTo>
                <a:cubicBezTo>
                  <a:pt x="0" y="2596"/>
                  <a:pt x="751" y="3355"/>
                  <a:pt x="1655" y="3355"/>
                </a:cubicBezTo>
                <a:cubicBezTo>
                  <a:pt x="2595" y="3355"/>
                  <a:pt x="3355" y="2596"/>
                  <a:pt x="3355" y="1655"/>
                </a:cubicBezTo>
                <a:cubicBezTo>
                  <a:pt x="3355" y="751"/>
                  <a:pt x="2595" y="1"/>
                  <a:pt x="1655" y="1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1" name="Google Shape;551;p11"/>
          <p:cNvSpPr/>
          <p:nvPr/>
        </p:nvSpPr>
        <p:spPr>
          <a:xfrm>
            <a:off x="9291239" y="2183826"/>
            <a:ext cx="272661" cy="275668"/>
          </a:xfrm>
          <a:custGeom>
            <a:avLst/>
            <a:gdLst/>
            <a:ahLst/>
            <a:cxnLst/>
            <a:rect l="l" t="t" r="r" b="b"/>
            <a:pathLst>
              <a:path w="3355" h="3392" extrusionOk="0">
                <a:moveTo>
                  <a:pt x="1700" y="155"/>
                </a:moveTo>
                <a:cubicBezTo>
                  <a:pt x="2523" y="155"/>
                  <a:pt x="3201" y="869"/>
                  <a:pt x="3201" y="1691"/>
                </a:cubicBezTo>
                <a:cubicBezTo>
                  <a:pt x="3201" y="2523"/>
                  <a:pt x="2523" y="3237"/>
                  <a:pt x="1700" y="3237"/>
                </a:cubicBezTo>
                <a:cubicBezTo>
                  <a:pt x="832" y="3237"/>
                  <a:pt x="154" y="2523"/>
                  <a:pt x="154" y="1691"/>
                </a:cubicBezTo>
                <a:cubicBezTo>
                  <a:pt x="154" y="869"/>
                  <a:pt x="832" y="155"/>
                  <a:pt x="1700" y="155"/>
                </a:cubicBezTo>
                <a:close/>
                <a:moveTo>
                  <a:pt x="1700" y="1"/>
                </a:moveTo>
                <a:cubicBezTo>
                  <a:pt x="760" y="1"/>
                  <a:pt x="0" y="751"/>
                  <a:pt x="0" y="1691"/>
                </a:cubicBezTo>
                <a:cubicBezTo>
                  <a:pt x="0" y="2641"/>
                  <a:pt x="760" y="3391"/>
                  <a:pt x="1700" y="3391"/>
                </a:cubicBezTo>
                <a:cubicBezTo>
                  <a:pt x="2604" y="3391"/>
                  <a:pt x="3354" y="2641"/>
                  <a:pt x="3354" y="1691"/>
                </a:cubicBezTo>
                <a:cubicBezTo>
                  <a:pt x="3354" y="751"/>
                  <a:pt x="2604" y="1"/>
                  <a:pt x="1700" y="1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2" name="Google Shape;552;p11"/>
          <p:cNvSpPr/>
          <p:nvPr/>
        </p:nvSpPr>
        <p:spPr>
          <a:xfrm>
            <a:off x="9499859" y="4553507"/>
            <a:ext cx="418947" cy="76475"/>
          </a:xfrm>
          <a:custGeom>
            <a:avLst/>
            <a:gdLst/>
            <a:ahLst/>
            <a:cxnLst/>
            <a:rect l="l" t="t" r="r" b="b"/>
            <a:pathLst>
              <a:path w="5155" h="941" extrusionOk="0">
                <a:moveTo>
                  <a:pt x="1" y="0"/>
                </a:moveTo>
                <a:lnTo>
                  <a:pt x="1" y="940"/>
                </a:lnTo>
                <a:lnTo>
                  <a:pt x="5154" y="940"/>
                </a:lnTo>
                <a:cubicBezTo>
                  <a:pt x="5154" y="642"/>
                  <a:pt x="5118" y="335"/>
                  <a:pt x="5082" y="36"/>
                </a:cubicBezTo>
                <a:cubicBezTo>
                  <a:pt x="3391" y="36"/>
                  <a:pt x="1692" y="0"/>
                  <a:pt x="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3" name="Google Shape;553;p11"/>
          <p:cNvSpPr/>
          <p:nvPr/>
        </p:nvSpPr>
        <p:spPr>
          <a:xfrm>
            <a:off x="8915038" y="4547573"/>
            <a:ext cx="419597" cy="82408"/>
          </a:xfrm>
          <a:custGeom>
            <a:avLst/>
            <a:gdLst/>
            <a:ahLst/>
            <a:cxnLst/>
            <a:rect l="l" t="t" r="r" b="b"/>
            <a:pathLst>
              <a:path w="5163" h="1014" extrusionOk="0">
                <a:moveTo>
                  <a:pt x="73" y="1"/>
                </a:moveTo>
                <a:cubicBezTo>
                  <a:pt x="36" y="335"/>
                  <a:pt x="0" y="679"/>
                  <a:pt x="0" y="1013"/>
                </a:cubicBezTo>
                <a:lnTo>
                  <a:pt x="5163" y="1013"/>
                </a:lnTo>
                <a:lnTo>
                  <a:pt x="5163" y="37"/>
                </a:lnTo>
                <a:cubicBezTo>
                  <a:pt x="3463" y="37"/>
                  <a:pt x="1772" y="1"/>
                  <a:pt x="7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4" name="Google Shape;554;p11"/>
          <p:cNvSpPr/>
          <p:nvPr/>
        </p:nvSpPr>
        <p:spPr>
          <a:xfrm>
            <a:off x="8563056" y="3050167"/>
            <a:ext cx="165384" cy="149943"/>
          </a:xfrm>
          <a:custGeom>
            <a:avLst/>
            <a:gdLst/>
            <a:ahLst/>
            <a:cxnLst/>
            <a:rect l="l" t="t" r="r" b="b"/>
            <a:pathLst>
              <a:path w="2035" h="1845" extrusionOk="0">
                <a:moveTo>
                  <a:pt x="1501" y="0"/>
                </a:moveTo>
                <a:cubicBezTo>
                  <a:pt x="1013" y="344"/>
                  <a:pt x="525" y="678"/>
                  <a:pt x="1" y="977"/>
                </a:cubicBezTo>
                <a:cubicBezTo>
                  <a:pt x="109" y="1284"/>
                  <a:pt x="227" y="1546"/>
                  <a:pt x="371" y="1845"/>
                </a:cubicBezTo>
                <a:cubicBezTo>
                  <a:pt x="905" y="1429"/>
                  <a:pt x="1465" y="1022"/>
                  <a:pt x="2035" y="606"/>
                </a:cubicBezTo>
                <a:cubicBezTo>
                  <a:pt x="1845" y="416"/>
                  <a:pt x="1691" y="190"/>
                  <a:pt x="150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5" name="Google Shape;555;p11"/>
          <p:cNvSpPr/>
          <p:nvPr/>
        </p:nvSpPr>
        <p:spPr>
          <a:xfrm>
            <a:off x="9025241" y="3978113"/>
            <a:ext cx="238852" cy="276724"/>
          </a:xfrm>
          <a:custGeom>
            <a:avLst/>
            <a:gdLst/>
            <a:ahLst/>
            <a:cxnLst/>
            <a:rect l="l" t="t" r="r" b="b"/>
            <a:pathLst>
              <a:path w="2939" h="3405" extrusionOk="0">
                <a:moveTo>
                  <a:pt x="73" y="1"/>
                </a:moveTo>
                <a:cubicBezTo>
                  <a:pt x="73" y="634"/>
                  <a:pt x="0" y="1312"/>
                  <a:pt x="73" y="1881"/>
                </a:cubicBezTo>
                <a:cubicBezTo>
                  <a:pt x="145" y="2216"/>
                  <a:pt x="263" y="2560"/>
                  <a:pt x="416" y="2822"/>
                </a:cubicBezTo>
                <a:cubicBezTo>
                  <a:pt x="597" y="3120"/>
                  <a:pt x="905" y="3346"/>
                  <a:pt x="1203" y="3391"/>
                </a:cubicBezTo>
                <a:cubicBezTo>
                  <a:pt x="1260" y="3400"/>
                  <a:pt x="1317" y="3405"/>
                  <a:pt x="1373" y="3405"/>
                </a:cubicBezTo>
                <a:cubicBezTo>
                  <a:pt x="1766" y="3405"/>
                  <a:pt x="2140" y="3194"/>
                  <a:pt x="2369" y="2894"/>
                </a:cubicBezTo>
                <a:cubicBezTo>
                  <a:pt x="2677" y="2560"/>
                  <a:pt x="2785" y="2107"/>
                  <a:pt x="2857" y="1692"/>
                </a:cubicBezTo>
                <a:cubicBezTo>
                  <a:pt x="2939" y="1131"/>
                  <a:pt x="2939" y="561"/>
                  <a:pt x="290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6" name="Google Shape;556;p11"/>
          <p:cNvSpPr/>
          <p:nvPr/>
        </p:nvSpPr>
        <p:spPr>
          <a:xfrm>
            <a:off x="9560894" y="3978113"/>
            <a:ext cx="238852" cy="276724"/>
          </a:xfrm>
          <a:custGeom>
            <a:avLst/>
            <a:gdLst/>
            <a:ahLst/>
            <a:cxnLst/>
            <a:rect l="l" t="t" r="r" b="b"/>
            <a:pathLst>
              <a:path w="2939" h="3405" extrusionOk="0">
                <a:moveTo>
                  <a:pt x="109" y="1"/>
                </a:moveTo>
                <a:cubicBezTo>
                  <a:pt x="73" y="634"/>
                  <a:pt x="0" y="1312"/>
                  <a:pt x="109" y="1881"/>
                </a:cubicBezTo>
                <a:cubicBezTo>
                  <a:pt x="154" y="2216"/>
                  <a:pt x="263" y="2560"/>
                  <a:pt x="452" y="2822"/>
                </a:cubicBezTo>
                <a:cubicBezTo>
                  <a:pt x="606" y="3120"/>
                  <a:pt x="904" y="3346"/>
                  <a:pt x="1239" y="3391"/>
                </a:cubicBezTo>
                <a:cubicBezTo>
                  <a:pt x="1291" y="3400"/>
                  <a:pt x="1344" y="3405"/>
                  <a:pt x="1397" y="3405"/>
                </a:cubicBezTo>
                <a:cubicBezTo>
                  <a:pt x="1766" y="3405"/>
                  <a:pt x="2140" y="3194"/>
                  <a:pt x="2369" y="2894"/>
                </a:cubicBezTo>
                <a:cubicBezTo>
                  <a:pt x="2676" y="2560"/>
                  <a:pt x="2785" y="2107"/>
                  <a:pt x="2866" y="1692"/>
                </a:cubicBezTo>
                <a:cubicBezTo>
                  <a:pt x="2939" y="1131"/>
                  <a:pt x="2939" y="561"/>
                  <a:pt x="290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7" name="Google Shape;557;p11"/>
          <p:cNvSpPr/>
          <p:nvPr/>
        </p:nvSpPr>
        <p:spPr>
          <a:xfrm>
            <a:off x="9175103" y="2743778"/>
            <a:ext cx="116216" cy="304356"/>
          </a:xfrm>
          <a:custGeom>
            <a:avLst/>
            <a:gdLst/>
            <a:ahLst/>
            <a:cxnLst/>
            <a:rect l="l" t="t" r="r" b="b"/>
            <a:pathLst>
              <a:path w="1430" h="3745" extrusionOk="0">
                <a:moveTo>
                  <a:pt x="905" y="0"/>
                </a:moveTo>
                <a:cubicBezTo>
                  <a:pt x="787" y="118"/>
                  <a:pt x="715" y="226"/>
                  <a:pt x="643" y="344"/>
                </a:cubicBezTo>
                <a:cubicBezTo>
                  <a:pt x="1" y="1320"/>
                  <a:pt x="37" y="2676"/>
                  <a:pt x="525" y="3662"/>
                </a:cubicBezTo>
                <a:cubicBezTo>
                  <a:pt x="551" y="3720"/>
                  <a:pt x="596" y="3744"/>
                  <a:pt x="643" y="3744"/>
                </a:cubicBezTo>
                <a:cubicBezTo>
                  <a:pt x="740" y="3744"/>
                  <a:pt x="842" y="3637"/>
                  <a:pt x="787" y="3508"/>
                </a:cubicBezTo>
                <a:cubicBezTo>
                  <a:pt x="381" y="2640"/>
                  <a:pt x="299" y="1474"/>
                  <a:pt x="787" y="642"/>
                </a:cubicBezTo>
                <a:cubicBezTo>
                  <a:pt x="941" y="380"/>
                  <a:pt x="1167" y="154"/>
                  <a:pt x="1429" y="0"/>
                </a:cubicBezTo>
                <a:cubicBezTo>
                  <a:pt x="1357" y="0"/>
                  <a:pt x="1285" y="45"/>
                  <a:pt x="1203" y="45"/>
                </a:cubicBezTo>
                <a:cubicBezTo>
                  <a:pt x="1160" y="60"/>
                  <a:pt x="1115" y="68"/>
                  <a:pt x="1072" y="68"/>
                </a:cubicBezTo>
                <a:cubicBezTo>
                  <a:pt x="1008" y="68"/>
                  <a:pt x="948" y="49"/>
                  <a:pt x="905" y="0"/>
                </a:cubicBezTo>
                <a:close/>
              </a:path>
            </a:pathLst>
          </a:custGeom>
          <a:solidFill>
            <a:srgbClr val="363E4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8" name="Google Shape;558;p11"/>
          <p:cNvSpPr/>
          <p:nvPr/>
        </p:nvSpPr>
        <p:spPr>
          <a:xfrm>
            <a:off x="9505793" y="2713627"/>
            <a:ext cx="180825" cy="310371"/>
          </a:xfrm>
          <a:custGeom>
            <a:avLst/>
            <a:gdLst/>
            <a:ahLst/>
            <a:cxnLst/>
            <a:rect l="l" t="t" r="r" b="b"/>
            <a:pathLst>
              <a:path w="2225" h="3819" extrusionOk="0">
                <a:moveTo>
                  <a:pt x="0" y="0"/>
                </a:moveTo>
                <a:cubicBezTo>
                  <a:pt x="299" y="73"/>
                  <a:pt x="561" y="145"/>
                  <a:pt x="832" y="299"/>
                </a:cubicBezTo>
                <a:cubicBezTo>
                  <a:pt x="1845" y="904"/>
                  <a:pt x="1962" y="2713"/>
                  <a:pt x="1284" y="3581"/>
                </a:cubicBezTo>
                <a:cubicBezTo>
                  <a:pt x="1197" y="3687"/>
                  <a:pt x="1278" y="3818"/>
                  <a:pt x="1370" y="3818"/>
                </a:cubicBezTo>
                <a:cubicBezTo>
                  <a:pt x="1402" y="3818"/>
                  <a:pt x="1436" y="3802"/>
                  <a:pt x="1465" y="3761"/>
                </a:cubicBezTo>
                <a:cubicBezTo>
                  <a:pt x="2224" y="2903"/>
                  <a:pt x="2143" y="1619"/>
                  <a:pt x="1582" y="678"/>
                </a:cubicBezTo>
                <a:cubicBezTo>
                  <a:pt x="1429" y="416"/>
                  <a:pt x="1203" y="190"/>
                  <a:pt x="941" y="37"/>
                </a:cubicBezTo>
                <a:cubicBezTo>
                  <a:pt x="642" y="0"/>
                  <a:pt x="299" y="0"/>
                  <a:pt x="0" y="0"/>
                </a:cubicBezTo>
                <a:close/>
              </a:path>
            </a:pathLst>
          </a:custGeom>
          <a:solidFill>
            <a:srgbClr val="363E4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9" name="Google Shape;559;p11"/>
          <p:cNvSpPr/>
          <p:nvPr/>
        </p:nvSpPr>
        <p:spPr>
          <a:xfrm>
            <a:off x="9083268" y="2970766"/>
            <a:ext cx="710625" cy="860487"/>
          </a:xfrm>
          <a:custGeom>
            <a:avLst/>
            <a:gdLst/>
            <a:ahLst/>
            <a:cxnLst/>
            <a:rect l="l" t="t" r="r" b="b"/>
            <a:pathLst>
              <a:path w="8744" h="10588" extrusionOk="0">
                <a:moveTo>
                  <a:pt x="561" y="1"/>
                </a:moveTo>
                <a:cubicBezTo>
                  <a:pt x="263" y="1"/>
                  <a:pt x="1" y="263"/>
                  <a:pt x="37" y="561"/>
                </a:cubicBezTo>
                <a:lnTo>
                  <a:pt x="73" y="10054"/>
                </a:lnTo>
                <a:cubicBezTo>
                  <a:pt x="73" y="10362"/>
                  <a:pt x="335" y="10588"/>
                  <a:pt x="643" y="10588"/>
                </a:cubicBezTo>
                <a:lnTo>
                  <a:pt x="7984" y="10588"/>
                </a:lnTo>
                <a:cubicBezTo>
                  <a:pt x="8291" y="10588"/>
                  <a:pt x="8517" y="10362"/>
                  <a:pt x="8517" y="10054"/>
                </a:cubicBezTo>
                <a:lnTo>
                  <a:pt x="8743" y="561"/>
                </a:lnTo>
                <a:cubicBezTo>
                  <a:pt x="8743" y="263"/>
                  <a:pt x="8472" y="1"/>
                  <a:pt x="817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0" name="Google Shape;560;p11"/>
          <p:cNvSpPr/>
          <p:nvPr/>
        </p:nvSpPr>
        <p:spPr>
          <a:xfrm>
            <a:off x="9233211" y="3157444"/>
            <a:ext cx="398304" cy="100693"/>
          </a:xfrm>
          <a:custGeom>
            <a:avLst/>
            <a:gdLst/>
            <a:ahLst/>
            <a:cxnLst/>
            <a:rect l="l" t="t" r="r" b="b"/>
            <a:pathLst>
              <a:path w="4901" h="1239" extrusionOk="0">
                <a:moveTo>
                  <a:pt x="4900" y="0"/>
                </a:moveTo>
                <a:cubicBezTo>
                  <a:pt x="3282" y="36"/>
                  <a:pt x="1618" y="72"/>
                  <a:pt x="0" y="109"/>
                </a:cubicBezTo>
                <a:lnTo>
                  <a:pt x="0" y="1239"/>
                </a:lnTo>
                <a:cubicBezTo>
                  <a:pt x="868" y="1203"/>
                  <a:pt x="1700" y="1166"/>
                  <a:pt x="2559" y="1166"/>
                </a:cubicBezTo>
                <a:cubicBezTo>
                  <a:pt x="2938" y="1148"/>
                  <a:pt x="3334" y="1148"/>
                  <a:pt x="3729" y="1148"/>
                </a:cubicBezTo>
                <a:cubicBezTo>
                  <a:pt x="4125" y="1148"/>
                  <a:pt x="4521" y="1148"/>
                  <a:pt x="4900" y="1130"/>
                </a:cubicBezTo>
                <a:lnTo>
                  <a:pt x="490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1" name="Google Shape;561;p11"/>
          <p:cNvSpPr/>
          <p:nvPr/>
        </p:nvSpPr>
        <p:spPr>
          <a:xfrm>
            <a:off x="9275797" y="3068535"/>
            <a:ext cx="303544" cy="58108"/>
          </a:xfrm>
          <a:custGeom>
            <a:avLst/>
            <a:gdLst/>
            <a:ahLst/>
            <a:cxnLst/>
            <a:rect l="l" t="t" r="r" b="b"/>
            <a:pathLst>
              <a:path w="3735" h="715" extrusionOk="0">
                <a:moveTo>
                  <a:pt x="3662" y="0"/>
                </a:moveTo>
                <a:cubicBezTo>
                  <a:pt x="2451" y="0"/>
                  <a:pt x="1212" y="36"/>
                  <a:pt x="0" y="36"/>
                </a:cubicBezTo>
                <a:cubicBezTo>
                  <a:pt x="46" y="262"/>
                  <a:pt x="46" y="488"/>
                  <a:pt x="46" y="714"/>
                </a:cubicBezTo>
                <a:cubicBezTo>
                  <a:pt x="678" y="678"/>
                  <a:pt x="1320" y="678"/>
                  <a:pt x="1962" y="642"/>
                </a:cubicBezTo>
                <a:cubicBezTo>
                  <a:pt x="2342" y="642"/>
                  <a:pt x="2734" y="658"/>
                  <a:pt x="3132" y="658"/>
                </a:cubicBezTo>
                <a:cubicBezTo>
                  <a:pt x="3332" y="658"/>
                  <a:pt x="3532" y="654"/>
                  <a:pt x="3734" y="642"/>
                </a:cubicBezTo>
                <a:cubicBezTo>
                  <a:pt x="3698" y="416"/>
                  <a:pt x="3698" y="226"/>
                  <a:pt x="366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2" name="Google Shape;562;p11"/>
          <p:cNvSpPr/>
          <p:nvPr/>
        </p:nvSpPr>
        <p:spPr>
          <a:xfrm>
            <a:off x="9125935" y="3202224"/>
            <a:ext cx="296879" cy="243323"/>
          </a:xfrm>
          <a:custGeom>
            <a:avLst/>
            <a:gdLst/>
            <a:ahLst/>
            <a:cxnLst/>
            <a:rect l="l" t="t" r="r" b="b"/>
            <a:pathLst>
              <a:path w="3653" h="2994" extrusionOk="0">
                <a:moveTo>
                  <a:pt x="1911" y="1"/>
                </a:moveTo>
                <a:cubicBezTo>
                  <a:pt x="1903" y="1"/>
                  <a:pt x="1896" y="4"/>
                  <a:pt x="1890" y="10"/>
                </a:cubicBezTo>
                <a:cubicBezTo>
                  <a:pt x="1808" y="55"/>
                  <a:pt x="1844" y="127"/>
                  <a:pt x="1844" y="163"/>
                </a:cubicBezTo>
                <a:cubicBezTo>
                  <a:pt x="1926" y="507"/>
                  <a:pt x="1998" y="805"/>
                  <a:pt x="2070" y="1140"/>
                </a:cubicBezTo>
                <a:cubicBezTo>
                  <a:pt x="1736" y="914"/>
                  <a:pt x="1320" y="769"/>
                  <a:pt x="940" y="615"/>
                </a:cubicBezTo>
                <a:cubicBezTo>
                  <a:pt x="829" y="571"/>
                  <a:pt x="713" y="540"/>
                  <a:pt x="597" y="540"/>
                </a:cubicBezTo>
                <a:cubicBezTo>
                  <a:pt x="525" y="540"/>
                  <a:pt x="452" y="552"/>
                  <a:pt x="380" y="579"/>
                </a:cubicBezTo>
                <a:cubicBezTo>
                  <a:pt x="344" y="615"/>
                  <a:pt x="380" y="688"/>
                  <a:pt x="452" y="733"/>
                </a:cubicBezTo>
                <a:cubicBezTo>
                  <a:pt x="759" y="914"/>
                  <a:pt x="1094" y="1104"/>
                  <a:pt x="1474" y="1221"/>
                </a:cubicBezTo>
                <a:lnTo>
                  <a:pt x="344" y="1104"/>
                </a:lnTo>
                <a:cubicBezTo>
                  <a:pt x="226" y="1104"/>
                  <a:pt x="81" y="1185"/>
                  <a:pt x="118" y="1257"/>
                </a:cubicBezTo>
                <a:cubicBezTo>
                  <a:pt x="118" y="1330"/>
                  <a:pt x="190" y="1330"/>
                  <a:pt x="226" y="1330"/>
                </a:cubicBezTo>
                <a:cubicBezTo>
                  <a:pt x="678" y="1447"/>
                  <a:pt x="1094" y="1520"/>
                  <a:pt x="1510" y="1592"/>
                </a:cubicBezTo>
                <a:cubicBezTo>
                  <a:pt x="1445" y="1582"/>
                  <a:pt x="1375" y="1577"/>
                  <a:pt x="1302" y="1577"/>
                </a:cubicBezTo>
                <a:cubicBezTo>
                  <a:pt x="1119" y="1577"/>
                  <a:pt x="921" y="1605"/>
                  <a:pt x="759" y="1637"/>
                </a:cubicBezTo>
                <a:cubicBezTo>
                  <a:pt x="570" y="1673"/>
                  <a:pt x="154" y="1709"/>
                  <a:pt x="36" y="1863"/>
                </a:cubicBezTo>
                <a:cubicBezTo>
                  <a:pt x="0" y="1972"/>
                  <a:pt x="190" y="2008"/>
                  <a:pt x="226" y="2008"/>
                </a:cubicBezTo>
                <a:cubicBezTo>
                  <a:pt x="552" y="2008"/>
                  <a:pt x="861" y="1976"/>
                  <a:pt x="1178" y="1976"/>
                </a:cubicBezTo>
                <a:cubicBezTo>
                  <a:pt x="1337" y="1976"/>
                  <a:pt x="1498" y="1984"/>
                  <a:pt x="1664" y="2008"/>
                </a:cubicBezTo>
                <a:cubicBezTo>
                  <a:pt x="1392" y="2125"/>
                  <a:pt x="1130" y="2234"/>
                  <a:pt x="904" y="2387"/>
                </a:cubicBezTo>
                <a:cubicBezTo>
                  <a:pt x="832" y="2424"/>
                  <a:pt x="759" y="2460"/>
                  <a:pt x="678" y="2541"/>
                </a:cubicBezTo>
                <a:cubicBezTo>
                  <a:pt x="642" y="2613"/>
                  <a:pt x="642" y="2650"/>
                  <a:pt x="678" y="2686"/>
                </a:cubicBezTo>
                <a:cubicBezTo>
                  <a:pt x="714" y="2722"/>
                  <a:pt x="796" y="2722"/>
                  <a:pt x="832" y="2722"/>
                </a:cubicBezTo>
                <a:cubicBezTo>
                  <a:pt x="1094" y="2650"/>
                  <a:pt x="1320" y="2496"/>
                  <a:pt x="1546" y="2496"/>
                </a:cubicBezTo>
                <a:cubicBezTo>
                  <a:pt x="1808" y="2496"/>
                  <a:pt x="2034" y="2541"/>
                  <a:pt x="2260" y="2650"/>
                </a:cubicBezTo>
                <a:cubicBezTo>
                  <a:pt x="2568" y="2767"/>
                  <a:pt x="2866" y="2876"/>
                  <a:pt x="3128" y="2993"/>
                </a:cubicBezTo>
                <a:lnTo>
                  <a:pt x="3653" y="1447"/>
                </a:lnTo>
                <a:cubicBezTo>
                  <a:pt x="3318" y="1330"/>
                  <a:pt x="2902" y="1366"/>
                  <a:pt x="2676" y="1104"/>
                </a:cubicBezTo>
                <a:cubicBezTo>
                  <a:pt x="2414" y="805"/>
                  <a:pt x="2260" y="426"/>
                  <a:pt x="2034" y="127"/>
                </a:cubicBezTo>
                <a:cubicBezTo>
                  <a:pt x="2004" y="67"/>
                  <a:pt x="1949" y="1"/>
                  <a:pt x="1911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3" name="Google Shape;563;p11"/>
          <p:cNvSpPr/>
          <p:nvPr/>
        </p:nvSpPr>
        <p:spPr>
          <a:xfrm>
            <a:off x="9346340" y="3304382"/>
            <a:ext cx="698109" cy="333613"/>
          </a:xfrm>
          <a:custGeom>
            <a:avLst/>
            <a:gdLst/>
            <a:ahLst/>
            <a:cxnLst/>
            <a:rect l="l" t="t" r="r" b="b"/>
            <a:pathLst>
              <a:path w="8590" h="4105" extrusionOk="0">
                <a:moveTo>
                  <a:pt x="416" y="0"/>
                </a:moveTo>
                <a:cubicBezTo>
                  <a:pt x="263" y="452"/>
                  <a:pt x="154" y="941"/>
                  <a:pt x="37" y="1356"/>
                </a:cubicBezTo>
                <a:cubicBezTo>
                  <a:pt x="37" y="1429"/>
                  <a:pt x="0" y="1546"/>
                  <a:pt x="0" y="1619"/>
                </a:cubicBezTo>
                <a:cubicBezTo>
                  <a:pt x="1167" y="2261"/>
                  <a:pt x="2378" y="2902"/>
                  <a:pt x="3617" y="3355"/>
                </a:cubicBezTo>
                <a:cubicBezTo>
                  <a:pt x="4557" y="3689"/>
                  <a:pt x="5542" y="4105"/>
                  <a:pt x="6555" y="4105"/>
                </a:cubicBezTo>
                <a:cubicBezTo>
                  <a:pt x="7767" y="4069"/>
                  <a:pt x="8589" y="3129"/>
                  <a:pt x="8137" y="1917"/>
                </a:cubicBezTo>
                <a:cubicBezTo>
                  <a:pt x="7767" y="941"/>
                  <a:pt x="6447" y="868"/>
                  <a:pt x="5579" y="751"/>
                </a:cubicBezTo>
                <a:cubicBezTo>
                  <a:pt x="3843" y="525"/>
                  <a:pt x="2152" y="263"/>
                  <a:pt x="41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4" name="Google Shape;564;p11"/>
          <p:cNvSpPr/>
          <p:nvPr/>
        </p:nvSpPr>
        <p:spPr>
          <a:xfrm>
            <a:off x="9346340" y="3304382"/>
            <a:ext cx="107357" cy="168311"/>
          </a:xfrm>
          <a:custGeom>
            <a:avLst/>
            <a:gdLst/>
            <a:ahLst/>
            <a:cxnLst/>
            <a:rect l="l" t="t" r="r" b="b"/>
            <a:pathLst>
              <a:path w="1321" h="2071" extrusionOk="0">
                <a:moveTo>
                  <a:pt x="416" y="0"/>
                </a:moveTo>
                <a:cubicBezTo>
                  <a:pt x="263" y="452"/>
                  <a:pt x="154" y="941"/>
                  <a:pt x="37" y="1356"/>
                </a:cubicBezTo>
                <a:cubicBezTo>
                  <a:pt x="37" y="1429"/>
                  <a:pt x="0" y="1546"/>
                  <a:pt x="0" y="1619"/>
                </a:cubicBezTo>
                <a:cubicBezTo>
                  <a:pt x="263" y="1772"/>
                  <a:pt x="534" y="1917"/>
                  <a:pt x="796" y="2071"/>
                </a:cubicBezTo>
                <a:cubicBezTo>
                  <a:pt x="986" y="1429"/>
                  <a:pt x="1130" y="787"/>
                  <a:pt x="1320" y="154"/>
                </a:cubicBezTo>
                <a:cubicBezTo>
                  <a:pt x="1022" y="109"/>
                  <a:pt x="715" y="73"/>
                  <a:pt x="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65" name="Google Shape;565;p11"/>
          <p:cNvGrpSpPr/>
          <p:nvPr/>
        </p:nvGrpSpPr>
        <p:grpSpPr>
          <a:xfrm>
            <a:off x="7103028" y="1984397"/>
            <a:ext cx="1362339" cy="4275640"/>
            <a:chOff x="5327271" y="1488298"/>
            <a:chExt cx="1021754" cy="3206730"/>
          </a:xfrm>
        </p:grpSpPr>
        <p:sp>
          <p:nvSpPr>
            <p:cNvPr id="566" name="Google Shape;566;p11"/>
            <p:cNvSpPr/>
            <p:nvPr/>
          </p:nvSpPr>
          <p:spPr>
            <a:xfrm flipH="1">
              <a:off x="5923671" y="1488298"/>
              <a:ext cx="298494" cy="279223"/>
            </a:xfrm>
            <a:custGeom>
              <a:avLst/>
              <a:gdLst/>
              <a:ahLst/>
              <a:cxnLst/>
              <a:rect l="l" t="t" r="r" b="b"/>
              <a:pathLst>
                <a:path w="5127" h="4796" extrusionOk="0">
                  <a:moveTo>
                    <a:pt x="2338" y="1"/>
                  </a:moveTo>
                  <a:cubicBezTo>
                    <a:pt x="2137" y="1"/>
                    <a:pt x="1935" y="21"/>
                    <a:pt x="1736" y="61"/>
                  </a:cubicBezTo>
                  <a:cubicBezTo>
                    <a:pt x="796" y="287"/>
                    <a:pt x="0" y="1345"/>
                    <a:pt x="0" y="2285"/>
                  </a:cubicBezTo>
                  <a:cubicBezTo>
                    <a:pt x="0" y="3270"/>
                    <a:pt x="308" y="4247"/>
                    <a:pt x="1284" y="4626"/>
                  </a:cubicBezTo>
                  <a:cubicBezTo>
                    <a:pt x="1605" y="4739"/>
                    <a:pt x="1962" y="4796"/>
                    <a:pt x="2319" y="4796"/>
                  </a:cubicBezTo>
                  <a:cubicBezTo>
                    <a:pt x="2677" y="4796"/>
                    <a:pt x="3034" y="4739"/>
                    <a:pt x="3355" y="4626"/>
                  </a:cubicBezTo>
                  <a:lnTo>
                    <a:pt x="4638" y="3415"/>
                  </a:lnTo>
                  <a:cubicBezTo>
                    <a:pt x="5127" y="2592"/>
                    <a:pt x="4937" y="1462"/>
                    <a:pt x="4259" y="784"/>
                  </a:cubicBezTo>
                  <a:cubicBezTo>
                    <a:pt x="3758" y="255"/>
                    <a:pt x="3053" y="1"/>
                    <a:pt x="2338" y="1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11"/>
            <p:cNvSpPr/>
            <p:nvPr/>
          </p:nvSpPr>
          <p:spPr>
            <a:xfrm flipH="1">
              <a:off x="5890488" y="1516534"/>
              <a:ext cx="61655" cy="172739"/>
            </a:xfrm>
            <a:custGeom>
              <a:avLst/>
              <a:gdLst/>
              <a:ahLst/>
              <a:cxnLst/>
              <a:rect l="l" t="t" r="r" b="b"/>
              <a:pathLst>
                <a:path w="1059" h="2967" extrusionOk="0">
                  <a:moveTo>
                    <a:pt x="752" y="1"/>
                  </a:moveTo>
                  <a:cubicBezTo>
                    <a:pt x="715" y="1"/>
                    <a:pt x="678" y="10"/>
                    <a:pt x="642" y="28"/>
                  </a:cubicBezTo>
                  <a:cubicBezTo>
                    <a:pt x="525" y="109"/>
                    <a:pt x="489" y="218"/>
                    <a:pt x="416" y="299"/>
                  </a:cubicBezTo>
                  <a:cubicBezTo>
                    <a:pt x="380" y="408"/>
                    <a:pt x="299" y="480"/>
                    <a:pt x="263" y="561"/>
                  </a:cubicBezTo>
                  <a:cubicBezTo>
                    <a:pt x="190" y="751"/>
                    <a:pt x="154" y="932"/>
                    <a:pt x="109" y="1122"/>
                  </a:cubicBezTo>
                  <a:cubicBezTo>
                    <a:pt x="37" y="1465"/>
                    <a:pt x="0" y="1800"/>
                    <a:pt x="0" y="2107"/>
                  </a:cubicBezTo>
                  <a:cubicBezTo>
                    <a:pt x="0" y="2632"/>
                    <a:pt x="73" y="2966"/>
                    <a:pt x="109" y="2966"/>
                  </a:cubicBezTo>
                  <a:cubicBezTo>
                    <a:pt x="109" y="2966"/>
                    <a:pt x="73" y="2632"/>
                    <a:pt x="109" y="2107"/>
                  </a:cubicBezTo>
                  <a:cubicBezTo>
                    <a:pt x="109" y="1836"/>
                    <a:pt x="154" y="1501"/>
                    <a:pt x="263" y="1158"/>
                  </a:cubicBezTo>
                  <a:cubicBezTo>
                    <a:pt x="299" y="1013"/>
                    <a:pt x="335" y="823"/>
                    <a:pt x="416" y="634"/>
                  </a:cubicBezTo>
                  <a:cubicBezTo>
                    <a:pt x="452" y="561"/>
                    <a:pt x="525" y="480"/>
                    <a:pt x="561" y="371"/>
                  </a:cubicBezTo>
                  <a:cubicBezTo>
                    <a:pt x="606" y="299"/>
                    <a:pt x="678" y="218"/>
                    <a:pt x="715" y="182"/>
                  </a:cubicBezTo>
                  <a:cubicBezTo>
                    <a:pt x="734" y="172"/>
                    <a:pt x="751" y="167"/>
                    <a:pt x="767" y="167"/>
                  </a:cubicBezTo>
                  <a:cubicBezTo>
                    <a:pt x="811" y="167"/>
                    <a:pt x="842" y="201"/>
                    <a:pt x="868" y="254"/>
                  </a:cubicBezTo>
                  <a:cubicBezTo>
                    <a:pt x="904" y="335"/>
                    <a:pt x="904" y="408"/>
                    <a:pt x="904" y="525"/>
                  </a:cubicBezTo>
                  <a:cubicBezTo>
                    <a:pt x="904" y="597"/>
                    <a:pt x="904" y="670"/>
                    <a:pt x="868" y="787"/>
                  </a:cubicBezTo>
                  <a:cubicBezTo>
                    <a:pt x="832" y="860"/>
                    <a:pt x="832" y="932"/>
                    <a:pt x="787" y="1049"/>
                  </a:cubicBezTo>
                  <a:cubicBezTo>
                    <a:pt x="715" y="1384"/>
                    <a:pt x="606" y="1691"/>
                    <a:pt x="525" y="1954"/>
                  </a:cubicBezTo>
                  <a:cubicBezTo>
                    <a:pt x="335" y="2478"/>
                    <a:pt x="226" y="2785"/>
                    <a:pt x="226" y="2785"/>
                  </a:cubicBezTo>
                  <a:cubicBezTo>
                    <a:pt x="263" y="2785"/>
                    <a:pt x="452" y="2514"/>
                    <a:pt x="642" y="1990"/>
                  </a:cubicBezTo>
                  <a:cubicBezTo>
                    <a:pt x="751" y="1728"/>
                    <a:pt x="868" y="1429"/>
                    <a:pt x="941" y="1086"/>
                  </a:cubicBezTo>
                  <a:cubicBezTo>
                    <a:pt x="977" y="1013"/>
                    <a:pt x="1013" y="896"/>
                    <a:pt x="1013" y="823"/>
                  </a:cubicBezTo>
                  <a:cubicBezTo>
                    <a:pt x="1058" y="706"/>
                    <a:pt x="1058" y="597"/>
                    <a:pt x="1058" y="525"/>
                  </a:cubicBezTo>
                  <a:cubicBezTo>
                    <a:pt x="1058" y="408"/>
                    <a:pt x="1058" y="299"/>
                    <a:pt x="1013" y="182"/>
                  </a:cubicBezTo>
                  <a:cubicBezTo>
                    <a:pt x="977" y="145"/>
                    <a:pt x="941" y="73"/>
                    <a:pt x="868" y="28"/>
                  </a:cubicBezTo>
                  <a:cubicBezTo>
                    <a:pt x="828" y="10"/>
                    <a:pt x="789" y="1"/>
                    <a:pt x="752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11"/>
            <p:cNvSpPr/>
            <p:nvPr/>
          </p:nvSpPr>
          <p:spPr>
            <a:xfrm flipH="1">
              <a:off x="5952085" y="1525500"/>
              <a:ext cx="52689" cy="170585"/>
            </a:xfrm>
            <a:custGeom>
              <a:avLst/>
              <a:gdLst/>
              <a:ahLst/>
              <a:cxnLst/>
              <a:rect l="l" t="t" r="r" b="b"/>
              <a:pathLst>
                <a:path w="905" h="2930" extrusionOk="0">
                  <a:moveTo>
                    <a:pt x="226" y="181"/>
                  </a:moveTo>
                  <a:cubicBezTo>
                    <a:pt x="226" y="181"/>
                    <a:pt x="262" y="217"/>
                    <a:pt x="299" y="254"/>
                  </a:cubicBezTo>
                  <a:cubicBezTo>
                    <a:pt x="299" y="290"/>
                    <a:pt x="335" y="326"/>
                    <a:pt x="380" y="371"/>
                  </a:cubicBezTo>
                  <a:cubicBezTo>
                    <a:pt x="416" y="443"/>
                    <a:pt x="452" y="552"/>
                    <a:pt x="452" y="633"/>
                  </a:cubicBezTo>
                  <a:cubicBezTo>
                    <a:pt x="525" y="823"/>
                    <a:pt x="561" y="968"/>
                    <a:pt x="606" y="1158"/>
                  </a:cubicBezTo>
                  <a:cubicBezTo>
                    <a:pt x="642" y="1501"/>
                    <a:pt x="642" y="1800"/>
                    <a:pt x="678" y="2098"/>
                  </a:cubicBezTo>
                  <a:cubicBezTo>
                    <a:pt x="692" y="2302"/>
                    <a:pt x="718" y="2472"/>
                    <a:pt x="747" y="2604"/>
                  </a:cubicBezTo>
                  <a:lnTo>
                    <a:pt x="747" y="2604"/>
                  </a:lnTo>
                  <a:cubicBezTo>
                    <a:pt x="675" y="2476"/>
                    <a:pt x="585" y="2307"/>
                    <a:pt x="489" y="2098"/>
                  </a:cubicBezTo>
                  <a:cubicBezTo>
                    <a:pt x="380" y="1872"/>
                    <a:pt x="262" y="1574"/>
                    <a:pt x="190" y="1194"/>
                  </a:cubicBezTo>
                  <a:cubicBezTo>
                    <a:pt x="154" y="1049"/>
                    <a:pt x="154" y="859"/>
                    <a:pt x="154" y="669"/>
                  </a:cubicBezTo>
                  <a:lnTo>
                    <a:pt x="154" y="516"/>
                  </a:lnTo>
                  <a:cubicBezTo>
                    <a:pt x="154" y="480"/>
                    <a:pt x="154" y="443"/>
                    <a:pt x="190" y="371"/>
                  </a:cubicBezTo>
                  <a:lnTo>
                    <a:pt x="190" y="254"/>
                  </a:lnTo>
                  <a:cubicBezTo>
                    <a:pt x="226" y="217"/>
                    <a:pt x="226" y="181"/>
                    <a:pt x="226" y="181"/>
                  </a:cubicBezTo>
                  <a:close/>
                  <a:moveTo>
                    <a:pt x="226" y="0"/>
                  </a:moveTo>
                  <a:cubicBezTo>
                    <a:pt x="199" y="0"/>
                    <a:pt x="172" y="9"/>
                    <a:pt x="154" y="28"/>
                  </a:cubicBezTo>
                  <a:cubicBezTo>
                    <a:pt x="73" y="64"/>
                    <a:pt x="73" y="145"/>
                    <a:pt x="36" y="181"/>
                  </a:cubicBezTo>
                  <a:cubicBezTo>
                    <a:pt x="36" y="254"/>
                    <a:pt x="36" y="290"/>
                    <a:pt x="0" y="371"/>
                  </a:cubicBezTo>
                  <a:lnTo>
                    <a:pt x="0" y="516"/>
                  </a:lnTo>
                  <a:lnTo>
                    <a:pt x="0" y="669"/>
                  </a:lnTo>
                  <a:cubicBezTo>
                    <a:pt x="0" y="859"/>
                    <a:pt x="0" y="1049"/>
                    <a:pt x="36" y="1230"/>
                  </a:cubicBezTo>
                  <a:cubicBezTo>
                    <a:pt x="109" y="1610"/>
                    <a:pt x="262" y="1908"/>
                    <a:pt x="380" y="2134"/>
                  </a:cubicBezTo>
                  <a:cubicBezTo>
                    <a:pt x="489" y="2405"/>
                    <a:pt x="642" y="2586"/>
                    <a:pt x="715" y="2704"/>
                  </a:cubicBezTo>
                  <a:cubicBezTo>
                    <a:pt x="747" y="2733"/>
                    <a:pt x="773" y="2761"/>
                    <a:pt x="795" y="2786"/>
                  </a:cubicBezTo>
                  <a:lnTo>
                    <a:pt x="795" y="2786"/>
                  </a:lnTo>
                  <a:cubicBezTo>
                    <a:pt x="825" y="2880"/>
                    <a:pt x="854" y="2930"/>
                    <a:pt x="868" y="2930"/>
                  </a:cubicBezTo>
                  <a:cubicBezTo>
                    <a:pt x="868" y="2930"/>
                    <a:pt x="866" y="2907"/>
                    <a:pt x="862" y="2864"/>
                  </a:cubicBezTo>
                  <a:lnTo>
                    <a:pt x="862" y="2864"/>
                  </a:lnTo>
                  <a:cubicBezTo>
                    <a:pt x="878" y="2883"/>
                    <a:pt x="891" y="2894"/>
                    <a:pt x="904" y="2894"/>
                  </a:cubicBezTo>
                  <a:cubicBezTo>
                    <a:pt x="904" y="2882"/>
                    <a:pt x="886" y="2849"/>
                    <a:pt x="854" y="2793"/>
                  </a:cubicBezTo>
                  <a:lnTo>
                    <a:pt x="854" y="2793"/>
                  </a:lnTo>
                  <a:cubicBezTo>
                    <a:pt x="840" y="2646"/>
                    <a:pt x="815" y="2389"/>
                    <a:pt x="787" y="2062"/>
                  </a:cubicBezTo>
                  <a:cubicBezTo>
                    <a:pt x="787" y="1800"/>
                    <a:pt x="787" y="1501"/>
                    <a:pt x="751" y="1121"/>
                  </a:cubicBezTo>
                  <a:cubicBezTo>
                    <a:pt x="715" y="968"/>
                    <a:pt x="678" y="778"/>
                    <a:pt x="606" y="597"/>
                  </a:cubicBezTo>
                  <a:cubicBezTo>
                    <a:pt x="606" y="480"/>
                    <a:pt x="561" y="407"/>
                    <a:pt x="525" y="290"/>
                  </a:cubicBezTo>
                  <a:cubicBezTo>
                    <a:pt x="489" y="254"/>
                    <a:pt x="452" y="217"/>
                    <a:pt x="452" y="181"/>
                  </a:cubicBezTo>
                  <a:cubicBezTo>
                    <a:pt x="416" y="145"/>
                    <a:pt x="416" y="100"/>
                    <a:pt x="380" y="100"/>
                  </a:cubicBezTo>
                  <a:cubicBezTo>
                    <a:pt x="380" y="64"/>
                    <a:pt x="335" y="28"/>
                    <a:pt x="299" y="28"/>
                  </a:cubicBezTo>
                  <a:cubicBezTo>
                    <a:pt x="281" y="9"/>
                    <a:pt x="253" y="0"/>
                    <a:pt x="226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11"/>
            <p:cNvSpPr/>
            <p:nvPr/>
          </p:nvSpPr>
          <p:spPr>
            <a:xfrm flipH="1">
              <a:off x="5557294" y="1603572"/>
              <a:ext cx="537487" cy="331505"/>
            </a:xfrm>
            <a:custGeom>
              <a:avLst/>
              <a:gdLst/>
              <a:ahLst/>
              <a:cxnLst/>
              <a:rect l="l" t="t" r="r" b="b"/>
              <a:pathLst>
                <a:path w="9232" h="5694" extrusionOk="0">
                  <a:moveTo>
                    <a:pt x="5434" y="0"/>
                  </a:moveTo>
                  <a:cubicBezTo>
                    <a:pt x="4592" y="0"/>
                    <a:pt x="3741" y="128"/>
                    <a:pt x="2975" y="495"/>
                  </a:cubicBezTo>
                  <a:cubicBezTo>
                    <a:pt x="2604" y="648"/>
                    <a:pt x="2261" y="911"/>
                    <a:pt x="1962" y="1209"/>
                  </a:cubicBezTo>
                  <a:cubicBezTo>
                    <a:pt x="1882" y="1289"/>
                    <a:pt x="1264" y="2128"/>
                    <a:pt x="1283" y="2149"/>
                  </a:cubicBezTo>
                  <a:lnTo>
                    <a:pt x="1283" y="2149"/>
                  </a:lnTo>
                  <a:cubicBezTo>
                    <a:pt x="1210" y="2121"/>
                    <a:pt x="1134" y="2109"/>
                    <a:pt x="1058" y="2109"/>
                  </a:cubicBezTo>
                  <a:cubicBezTo>
                    <a:pt x="738" y="2109"/>
                    <a:pt x="409" y="2331"/>
                    <a:pt x="226" y="2601"/>
                  </a:cubicBezTo>
                  <a:cubicBezTo>
                    <a:pt x="36" y="2945"/>
                    <a:pt x="0" y="3361"/>
                    <a:pt x="0" y="3777"/>
                  </a:cubicBezTo>
                  <a:cubicBezTo>
                    <a:pt x="36" y="4409"/>
                    <a:pt x="190" y="5088"/>
                    <a:pt x="452" y="5693"/>
                  </a:cubicBezTo>
                  <a:lnTo>
                    <a:pt x="8743" y="5431"/>
                  </a:lnTo>
                  <a:cubicBezTo>
                    <a:pt x="9077" y="5169"/>
                    <a:pt x="9231" y="4681"/>
                    <a:pt x="9077" y="4265"/>
                  </a:cubicBezTo>
                  <a:cubicBezTo>
                    <a:pt x="9005" y="4111"/>
                    <a:pt x="8851" y="3957"/>
                    <a:pt x="8707" y="3957"/>
                  </a:cubicBezTo>
                  <a:cubicBezTo>
                    <a:pt x="9041" y="3397"/>
                    <a:pt x="9114" y="2683"/>
                    <a:pt x="8933" y="2041"/>
                  </a:cubicBezTo>
                  <a:cubicBezTo>
                    <a:pt x="8517" y="721"/>
                    <a:pt x="7043" y="115"/>
                    <a:pt x="5768" y="6"/>
                  </a:cubicBezTo>
                  <a:cubicBezTo>
                    <a:pt x="5657" y="2"/>
                    <a:pt x="5545" y="0"/>
                    <a:pt x="5434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" name="Google Shape;570;p11"/>
            <p:cNvSpPr/>
            <p:nvPr/>
          </p:nvSpPr>
          <p:spPr>
            <a:xfrm flipH="1">
              <a:off x="5555203" y="1864570"/>
              <a:ext cx="59035" cy="123135"/>
            </a:xfrm>
            <a:custGeom>
              <a:avLst/>
              <a:gdLst/>
              <a:ahLst/>
              <a:cxnLst/>
              <a:rect l="l" t="t" r="r" b="b"/>
              <a:pathLst>
                <a:path w="1014" h="2115" extrusionOk="0">
                  <a:moveTo>
                    <a:pt x="378" y="1"/>
                  </a:moveTo>
                  <a:cubicBezTo>
                    <a:pt x="208" y="1"/>
                    <a:pt x="32" y="105"/>
                    <a:pt x="1" y="270"/>
                  </a:cubicBezTo>
                  <a:lnTo>
                    <a:pt x="73" y="2114"/>
                  </a:lnTo>
                  <a:cubicBezTo>
                    <a:pt x="371" y="1961"/>
                    <a:pt x="634" y="1698"/>
                    <a:pt x="823" y="1400"/>
                  </a:cubicBezTo>
                  <a:cubicBezTo>
                    <a:pt x="977" y="1102"/>
                    <a:pt x="1013" y="722"/>
                    <a:pt x="860" y="379"/>
                  </a:cubicBezTo>
                  <a:cubicBezTo>
                    <a:pt x="787" y="234"/>
                    <a:pt x="634" y="44"/>
                    <a:pt x="453" y="8"/>
                  </a:cubicBezTo>
                  <a:cubicBezTo>
                    <a:pt x="428" y="3"/>
                    <a:pt x="403" y="1"/>
                    <a:pt x="378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11"/>
            <p:cNvSpPr/>
            <p:nvPr/>
          </p:nvSpPr>
          <p:spPr>
            <a:xfrm flipH="1">
              <a:off x="5553107" y="1891293"/>
              <a:ext cx="50593" cy="74289"/>
            </a:xfrm>
            <a:custGeom>
              <a:avLst/>
              <a:gdLst/>
              <a:ahLst/>
              <a:cxnLst/>
              <a:rect l="l" t="t" r="r" b="b"/>
              <a:pathLst>
                <a:path w="869" h="1276" extrusionOk="0">
                  <a:moveTo>
                    <a:pt x="453" y="1"/>
                  </a:moveTo>
                  <a:cubicBezTo>
                    <a:pt x="344" y="1"/>
                    <a:pt x="272" y="109"/>
                    <a:pt x="190" y="191"/>
                  </a:cubicBezTo>
                  <a:cubicBezTo>
                    <a:pt x="118" y="335"/>
                    <a:pt x="46" y="489"/>
                    <a:pt x="1" y="643"/>
                  </a:cubicBezTo>
                  <a:lnTo>
                    <a:pt x="1" y="787"/>
                  </a:lnTo>
                  <a:cubicBezTo>
                    <a:pt x="1" y="941"/>
                    <a:pt x="46" y="1131"/>
                    <a:pt x="82" y="1276"/>
                  </a:cubicBezTo>
                  <a:cubicBezTo>
                    <a:pt x="118" y="1276"/>
                    <a:pt x="154" y="1239"/>
                    <a:pt x="190" y="1203"/>
                  </a:cubicBezTo>
                  <a:cubicBezTo>
                    <a:pt x="272" y="1167"/>
                    <a:pt x="344" y="1095"/>
                    <a:pt x="380" y="1013"/>
                  </a:cubicBezTo>
                  <a:cubicBezTo>
                    <a:pt x="534" y="869"/>
                    <a:pt x="868" y="37"/>
                    <a:pt x="453" y="1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11"/>
            <p:cNvSpPr/>
            <p:nvPr/>
          </p:nvSpPr>
          <p:spPr>
            <a:xfrm flipH="1">
              <a:off x="5574707" y="1891293"/>
              <a:ext cx="33185" cy="59035"/>
            </a:xfrm>
            <a:custGeom>
              <a:avLst/>
              <a:gdLst/>
              <a:ahLst/>
              <a:cxnLst/>
              <a:rect l="l" t="t" r="r" b="b"/>
              <a:pathLst>
                <a:path w="570" h="1014" extrusionOk="0">
                  <a:moveTo>
                    <a:pt x="570" y="1"/>
                  </a:moveTo>
                  <a:cubicBezTo>
                    <a:pt x="525" y="1"/>
                    <a:pt x="299" y="109"/>
                    <a:pt x="154" y="453"/>
                  </a:cubicBezTo>
                  <a:cubicBezTo>
                    <a:pt x="0" y="751"/>
                    <a:pt x="36" y="1013"/>
                    <a:pt x="73" y="1013"/>
                  </a:cubicBezTo>
                  <a:cubicBezTo>
                    <a:pt x="118" y="1013"/>
                    <a:pt x="118" y="751"/>
                    <a:pt x="262" y="489"/>
                  </a:cubicBezTo>
                  <a:cubicBezTo>
                    <a:pt x="380" y="227"/>
                    <a:pt x="570" y="37"/>
                    <a:pt x="5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11"/>
            <p:cNvSpPr/>
            <p:nvPr/>
          </p:nvSpPr>
          <p:spPr>
            <a:xfrm flipH="1">
              <a:off x="5583614" y="1912892"/>
              <a:ext cx="13216" cy="44247"/>
            </a:xfrm>
            <a:custGeom>
              <a:avLst/>
              <a:gdLst/>
              <a:ahLst/>
              <a:cxnLst/>
              <a:rect l="l" t="t" r="r" b="b"/>
              <a:pathLst>
                <a:path w="227" h="760" extrusionOk="0">
                  <a:moveTo>
                    <a:pt x="36" y="1"/>
                  </a:moveTo>
                  <a:lnTo>
                    <a:pt x="36" y="1"/>
                  </a:lnTo>
                  <a:cubicBezTo>
                    <a:pt x="0" y="46"/>
                    <a:pt x="72" y="190"/>
                    <a:pt x="72" y="380"/>
                  </a:cubicBezTo>
                  <a:cubicBezTo>
                    <a:pt x="109" y="570"/>
                    <a:pt x="36" y="724"/>
                    <a:pt x="36" y="760"/>
                  </a:cubicBezTo>
                  <a:cubicBezTo>
                    <a:pt x="72" y="760"/>
                    <a:pt x="109" y="724"/>
                    <a:pt x="154" y="679"/>
                  </a:cubicBezTo>
                  <a:cubicBezTo>
                    <a:pt x="190" y="606"/>
                    <a:pt x="226" y="498"/>
                    <a:pt x="226" y="380"/>
                  </a:cubicBezTo>
                  <a:cubicBezTo>
                    <a:pt x="226" y="272"/>
                    <a:pt x="190" y="154"/>
                    <a:pt x="109" y="82"/>
                  </a:cubicBezTo>
                  <a:cubicBezTo>
                    <a:pt x="72" y="46"/>
                    <a:pt x="36" y="1"/>
                    <a:pt x="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11"/>
            <p:cNvSpPr/>
            <p:nvPr/>
          </p:nvSpPr>
          <p:spPr>
            <a:xfrm flipH="1">
              <a:off x="5934735" y="2031310"/>
              <a:ext cx="105320" cy="66021"/>
            </a:xfrm>
            <a:custGeom>
              <a:avLst/>
              <a:gdLst/>
              <a:ahLst/>
              <a:cxnLst/>
              <a:rect l="l" t="t" r="r" b="b"/>
              <a:pathLst>
                <a:path w="1809" h="1134" extrusionOk="0">
                  <a:moveTo>
                    <a:pt x="1" y="1"/>
                  </a:moveTo>
                  <a:cubicBezTo>
                    <a:pt x="37" y="344"/>
                    <a:pt x="227" y="724"/>
                    <a:pt x="534" y="950"/>
                  </a:cubicBezTo>
                  <a:cubicBezTo>
                    <a:pt x="689" y="1067"/>
                    <a:pt x="875" y="1133"/>
                    <a:pt x="1060" y="1133"/>
                  </a:cubicBezTo>
                  <a:cubicBezTo>
                    <a:pt x="1232" y="1133"/>
                    <a:pt x="1403" y="1076"/>
                    <a:pt x="1547" y="950"/>
                  </a:cubicBezTo>
                  <a:cubicBezTo>
                    <a:pt x="1664" y="869"/>
                    <a:pt x="1736" y="760"/>
                    <a:pt x="1809" y="64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11"/>
            <p:cNvSpPr/>
            <p:nvPr/>
          </p:nvSpPr>
          <p:spPr>
            <a:xfrm flipH="1">
              <a:off x="5572606" y="2051338"/>
              <a:ext cx="502206" cy="361663"/>
            </a:xfrm>
            <a:custGeom>
              <a:avLst/>
              <a:gdLst/>
              <a:ahLst/>
              <a:cxnLst/>
              <a:rect l="l" t="t" r="r" b="b"/>
              <a:pathLst>
                <a:path w="8626" h="6212" extrusionOk="0">
                  <a:moveTo>
                    <a:pt x="5082" y="0"/>
                  </a:moveTo>
                  <a:cubicBezTo>
                    <a:pt x="4476" y="0"/>
                    <a:pt x="3916" y="36"/>
                    <a:pt x="3310" y="36"/>
                  </a:cubicBezTo>
                  <a:lnTo>
                    <a:pt x="3391" y="73"/>
                  </a:lnTo>
                  <a:cubicBezTo>
                    <a:pt x="3427" y="904"/>
                    <a:pt x="3391" y="1736"/>
                    <a:pt x="3274" y="2523"/>
                  </a:cubicBezTo>
                  <a:cubicBezTo>
                    <a:pt x="2559" y="2785"/>
                    <a:pt x="1809" y="3092"/>
                    <a:pt x="1086" y="3391"/>
                  </a:cubicBezTo>
                  <a:cubicBezTo>
                    <a:pt x="634" y="3617"/>
                    <a:pt x="263" y="3770"/>
                    <a:pt x="1" y="4259"/>
                  </a:cubicBezTo>
                  <a:cubicBezTo>
                    <a:pt x="335" y="4675"/>
                    <a:pt x="715" y="5127"/>
                    <a:pt x="1167" y="5461"/>
                  </a:cubicBezTo>
                  <a:cubicBezTo>
                    <a:pt x="1692" y="5805"/>
                    <a:pt x="2333" y="5985"/>
                    <a:pt x="2975" y="6067"/>
                  </a:cubicBezTo>
                  <a:cubicBezTo>
                    <a:pt x="3653" y="6175"/>
                    <a:pt x="4331" y="6211"/>
                    <a:pt x="5010" y="6211"/>
                  </a:cubicBezTo>
                  <a:cubicBezTo>
                    <a:pt x="5688" y="6211"/>
                    <a:pt x="6402" y="6139"/>
                    <a:pt x="6890" y="5651"/>
                  </a:cubicBezTo>
                  <a:cubicBezTo>
                    <a:pt x="7414" y="5163"/>
                    <a:pt x="7984" y="4855"/>
                    <a:pt x="8545" y="4485"/>
                  </a:cubicBezTo>
                  <a:cubicBezTo>
                    <a:pt x="8626" y="4069"/>
                    <a:pt x="8364" y="3653"/>
                    <a:pt x="8056" y="3427"/>
                  </a:cubicBezTo>
                  <a:cubicBezTo>
                    <a:pt x="7722" y="3201"/>
                    <a:pt x="7306" y="3092"/>
                    <a:pt x="6926" y="3011"/>
                  </a:cubicBezTo>
                  <a:cubicBezTo>
                    <a:pt x="6366" y="2866"/>
                    <a:pt x="5760" y="2713"/>
                    <a:pt x="5199" y="2559"/>
                  </a:cubicBezTo>
                  <a:cubicBezTo>
                    <a:pt x="5154" y="1736"/>
                    <a:pt x="5118" y="868"/>
                    <a:pt x="5082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11"/>
            <p:cNvSpPr/>
            <p:nvPr/>
          </p:nvSpPr>
          <p:spPr>
            <a:xfrm flipH="1">
              <a:off x="5993650" y="2425631"/>
              <a:ext cx="355375" cy="626214"/>
            </a:xfrm>
            <a:custGeom>
              <a:avLst/>
              <a:gdLst/>
              <a:ahLst/>
              <a:cxnLst/>
              <a:rect l="l" t="t" r="r" b="b"/>
              <a:pathLst>
                <a:path w="6104" h="10756" extrusionOk="0">
                  <a:moveTo>
                    <a:pt x="2961" y="1"/>
                  </a:moveTo>
                  <a:cubicBezTo>
                    <a:pt x="2863" y="1"/>
                    <a:pt x="2754" y="29"/>
                    <a:pt x="2631" y="90"/>
                  </a:cubicBezTo>
                  <a:cubicBezTo>
                    <a:pt x="2297" y="280"/>
                    <a:pt x="1999" y="650"/>
                    <a:pt x="1727" y="958"/>
                  </a:cubicBezTo>
                  <a:cubicBezTo>
                    <a:pt x="1429" y="1256"/>
                    <a:pt x="1167" y="1555"/>
                    <a:pt x="868" y="1862"/>
                  </a:cubicBezTo>
                  <a:cubicBezTo>
                    <a:pt x="525" y="2233"/>
                    <a:pt x="145" y="2648"/>
                    <a:pt x="73" y="3173"/>
                  </a:cubicBezTo>
                  <a:cubicBezTo>
                    <a:pt x="0" y="3968"/>
                    <a:pt x="227" y="4755"/>
                    <a:pt x="525" y="5433"/>
                  </a:cubicBezTo>
                  <a:cubicBezTo>
                    <a:pt x="1094" y="6645"/>
                    <a:pt x="1809" y="7775"/>
                    <a:pt x="2595" y="8823"/>
                  </a:cubicBezTo>
                  <a:cubicBezTo>
                    <a:pt x="3011" y="9357"/>
                    <a:pt x="3391" y="9728"/>
                    <a:pt x="3843" y="10107"/>
                  </a:cubicBezTo>
                  <a:cubicBezTo>
                    <a:pt x="4105" y="10333"/>
                    <a:pt x="4331" y="10596"/>
                    <a:pt x="4666" y="10713"/>
                  </a:cubicBezTo>
                  <a:cubicBezTo>
                    <a:pt x="4743" y="10742"/>
                    <a:pt x="4817" y="10755"/>
                    <a:pt x="4889" y="10755"/>
                  </a:cubicBezTo>
                  <a:cubicBezTo>
                    <a:pt x="5553" y="10755"/>
                    <a:pt x="5961" y="9601"/>
                    <a:pt x="6067" y="9095"/>
                  </a:cubicBezTo>
                  <a:cubicBezTo>
                    <a:pt x="6103" y="8823"/>
                    <a:pt x="6067" y="8525"/>
                    <a:pt x="5913" y="8299"/>
                  </a:cubicBezTo>
                  <a:lnTo>
                    <a:pt x="5877" y="8263"/>
                  </a:lnTo>
                  <a:cubicBezTo>
                    <a:pt x="5877" y="8263"/>
                    <a:pt x="5841" y="8299"/>
                    <a:pt x="5796" y="8299"/>
                  </a:cubicBezTo>
                  <a:cubicBezTo>
                    <a:pt x="5497" y="8597"/>
                    <a:pt x="5308" y="8941"/>
                    <a:pt x="5045" y="9239"/>
                  </a:cubicBezTo>
                  <a:cubicBezTo>
                    <a:pt x="5045" y="9239"/>
                    <a:pt x="5045" y="9276"/>
                    <a:pt x="5009" y="9276"/>
                  </a:cubicBezTo>
                  <a:cubicBezTo>
                    <a:pt x="5009" y="9276"/>
                    <a:pt x="4973" y="9239"/>
                    <a:pt x="4973" y="9203"/>
                  </a:cubicBezTo>
                  <a:cubicBezTo>
                    <a:pt x="4666" y="8715"/>
                    <a:pt x="4485" y="8145"/>
                    <a:pt x="4259" y="7621"/>
                  </a:cubicBezTo>
                  <a:cubicBezTo>
                    <a:pt x="3951" y="6943"/>
                    <a:pt x="3689" y="6193"/>
                    <a:pt x="3427" y="5514"/>
                  </a:cubicBezTo>
                  <a:cubicBezTo>
                    <a:pt x="3237" y="5026"/>
                    <a:pt x="3047" y="4529"/>
                    <a:pt x="2939" y="4041"/>
                  </a:cubicBezTo>
                  <a:cubicBezTo>
                    <a:pt x="2939" y="4005"/>
                    <a:pt x="2903" y="3932"/>
                    <a:pt x="2903" y="3851"/>
                  </a:cubicBezTo>
                  <a:cubicBezTo>
                    <a:pt x="2857" y="3742"/>
                    <a:pt x="3762" y="3101"/>
                    <a:pt x="3879" y="2992"/>
                  </a:cubicBezTo>
                  <a:cubicBezTo>
                    <a:pt x="4259" y="2685"/>
                    <a:pt x="4485" y="2576"/>
                    <a:pt x="4214" y="2088"/>
                  </a:cubicBezTo>
                  <a:cubicBezTo>
                    <a:pt x="3951" y="1591"/>
                    <a:pt x="3807" y="1030"/>
                    <a:pt x="3536" y="506"/>
                  </a:cubicBezTo>
                  <a:cubicBezTo>
                    <a:pt x="3404" y="203"/>
                    <a:pt x="3224" y="1"/>
                    <a:pt x="296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11"/>
            <p:cNvSpPr/>
            <p:nvPr/>
          </p:nvSpPr>
          <p:spPr>
            <a:xfrm flipH="1">
              <a:off x="5327271" y="4475072"/>
              <a:ext cx="295874" cy="219955"/>
            </a:xfrm>
            <a:custGeom>
              <a:avLst/>
              <a:gdLst/>
              <a:ahLst/>
              <a:cxnLst/>
              <a:rect l="l" t="t" r="r" b="b"/>
              <a:pathLst>
                <a:path w="5082" h="3778" extrusionOk="0">
                  <a:moveTo>
                    <a:pt x="1188" y="0"/>
                  </a:moveTo>
                  <a:cubicBezTo>
                    <a:pt x="860" y="0"/>
                    <a:pt x="303" y="54"/>
                    <a:pt x="226" y="112"/>
                  </a:cubicBezTo>
                  <a:cubicBezTo>
                    <a:pt x="154" y="184"/>
                    <a:pt x="72" y="338"/>
                    <a:pt x="36" y="518"/>
                  </a:cubicBezTo>
                  <a:cubicBezTo>
                    <a:pt x="0" y="1468"/>
                    <a:pt x="0" y="2408"/>
                    <a:pt x="0" y="3384"/>
                  </a:cubicBezTo>
                  <a:cubicBezTo>
                    <a:pt x="226" y="3502"/>
                    <a:pt x="1013" y="3647"/>
                    <a:pt x="1130" y="3647"/>
                  </a:cubicBezTo>
                  <a:cubicBezTo>
                    <a:pt x="1614" y="3735"/>
                    <a:pt x="2118" y="3778"/>
                    <a:pt x="2612" y="3778"/>
                  </a:cubicBezTo>
                  <a:cubicBezTo>
                    <a:pt x="2774" y="3778"/>
                    <a:pt x="2934" y="3773"/>
                    <a:pt x="3092" y="3764"/>
                  </a:cubicBezTo>
                  <a:lnTo>
                    <a:pt x="3616" y="3764"/>
                  </a:lnTo>
                  <a:cubicBezTo>
                    <a:pt x="4222" y="3728"/>
                    <a:pt x="5081" y="3647"/>
                    <a:pt x="5045" y="3574"/>
                  </a:cubicBezTo>
                  <a:cubicBezTo>
                    <a:pt x="4973" y="3005"/>
                    <a:pt x="4557" y="2706"/>
                    <a:pt x="4032" y="2480"/>
                  </a:cubicBezTo>
                  <a:cubicBezTo>
                    <a:pt x="3499" y="2254"/>
                    <a:pt x="2938" y="2182"/>
                    <a:pt x="2414" y="1992"/>
                  </a:cubicBezTo>
                  <a:cubicBezTo>
                    <a:pt x="2188" y="1920"/>
                    <a:pt x="1917" y="1838"/>
                    <a:pt x="1772" y="1649"/>
                  </a:cubicBezTo>
                  <a:cubicBezTo>
                    <a:pt x="1356" y="1242"/>
                    <a:pt x="1546" y="518"/>
                    <a:pt x="1429" y="30"/>
                  </a:cubicBezTo>
                  <a:cubicBezTo>
                    <a:pt x="1418" y="9"/>
                    <a:pt x="1322" y="0"/>
                    <a:pt x="1188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11"/>
            <p:cNvSpPr/>
            <p:nvPr/>
          </p:nvSpPr>
          <p:spPr>
            <a:xfrm flipH="1">
              <a:off x="5923673" y="4470473"/>
              <a:ext cx="111666" cy="183044"/>
            </a:xfrm>
            <a:custGeom>
              <a:avLst/>
              <a:gdLst/>
              <a:ahLst/>
              <a:cxnLst/>
              <a:rect l="l" t="t" r="r" b="b"/>
              <a:pathLst>
                <a:path w="1918" h="3144" extrusionOk="0">
                  <a:moveTo>
                    <a:pt x="1583" y="1"/>
                  </a:moveTo>
                  <a:lnTo>
                    <a:pt x="372" y="37"/>
                  </a:lnTo>
                  <a:cubicBezTo>
                    <a:pt x="227" y="1049"/>
                    <a:pt x="109" y="2071"/>
                    <a:pt x="1" y="3084"/>
                  </a:cubicBezTo>
                  <a:cubicBezTo>
                    <a:pt x="453" y="3116"/>
                    <a:pt x="910" y="3144"/>
                    <a:pt x="1368" y="3144"/>
                  </a:cubicBezTo>
                  <a:cubicBezTo>
                    <a:pt x="1551" y="3144"/>
                    <a:pt x="1734" y="3139"/>
                    <a:pt x="1918" y="3129"/>
                  </a:cubicBezTo>
                  <a:cubicBezTo>
                    <a:pt x="1881" y="2071"/>
                    <a:pt x="1764" y="1049"/>
                    <a:pt x="158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11"/>
            <p:cNvSpPr/>
            <p:nvPr/>
          </p:nvSpPr>
          <p:spPr>
            <a:xfrm flipH="1">
              <a:off x="5327271" y="4584176"/>
              <a:ext cx="295874" cy="110851"/>
            </a:xfrm>
            <a:custGeom>
              <a:avLst/>
              <a:gdLst/>
              <a:ahLst/>
              <a:cxnLst/>
              <a:rect l="l" t="t" r="r" b="b"/>
              <a:pathLst>
                <a:path w="5082" h="1904" extrusionOk="0">
                  <a:moveTo>
                    <a:pt x="2107" y="1"/>
                  </a:moveTo>
                  <a:cubicBezTo>
                    <a:pt x="1736" y="154"/>
                    <a:pt x="1392" y="344"/>
                    <a:pt x="1094" y="570"/>
                  </a:cubicBezTo>
                  <a:cubicBezTo>
                    <a:pt x="750" y="380"/>
                    <a:pt x="380" y="190"/>
                    <a:pt x="0" y="118"/>
                  </a:cubicBezTo>
                  <a:lnTo>
                    <a:pt x="0" y="1510"/>
                  </a:lnTo>
                  <a:cubicBezTo>
                    <a:pt x="226" y="1628"/>
                    <a:pt x="1013" y="1773"/>
                    <a:pt x="1130" y="1773"/>
                  </a:cubicBezTo>
                  <a:cubicBezTo>
                    <a:pt x="1614" y="1861"/>
                    <a:pt x="2118" y="1904"/>
                    <a:pt x="2612" y="1904"/>
                  </a:cubicBezTo>
                  <a:cubicBezTo>
                    <a:pt x="2774" y="1904"/>
                    <a:pt x="2934" y="1899"/>
                    <a:pt x="3092" y="1890"/>
                  </a:cubicBezTo>
                  <a:lnTo>
                    <a:pt x="3616" y="1890"/>
                  </a:lnTo>
                  <a:cubicBezTo>
                    <a:pt x="4222" y="1854"/>
                    <a:pt x="5081" y="1773"/>
                    <a:pt x="5045" y="1700"/>
                  </a:cubicBezTo>
                  <a:cubicBezTo>
                    <a:pt x="4973" y="1131"/>
                    <a:pt x="4557" y="832"/>
                    <a:pt x="4032" y="606"/>
                  </a:cubicBezTo>
                  <a:cubicBezTo>
                    <a:pt x="3499" y="380"/>
                    <a:pt x="2938" y="308"/>
                    <a:pt x="2414" y="118"/>
                  </a:cubicBezTo>
                  <a:cubicBezTo>
                    <a:pt x="2296" y="82"/>
                    <a:pt x="2188" y="46"/>
                    <a:pt x="2107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11"/>
            <p:cNvSpPr/>
            <p:nvPr/>
          </p:nvSpPr>
          <p:spPr>
            <a:xfrm flipH="1">
              <a:off x="5879949" y="4557162"/>
              <a:ext cx="203770" cy="128666"/>
            </a:xfrm>
            <a:custGeom>
              <a:avLst/>
              <a:gdLst/>
              <a:ahLst/>
              <a:cxnLst/>
              <a:rect l="l" t="t" r="r" b="b"/>
              <a:pathLst>
                <a:path w="3500" h="2210" extrusionOk="0">
                  <a:moveTo>
                    <a:pt x="1788" y="1"/>
                  </a:moveTo>
                  <a:cubicBezTo>
                    <a:pt x="1513" y="1"/>
                    <a:pt x="1247" y="65"/>
                    <a:pt x="1013" y="239"/>
                  </a:cubicBezTo>
                  <a:cubicBezTo>
                    <a:pt x="751" y="428"/>
                    <a:pt x="525" y="654"/>
                    <a:pt x="380" y="917"/>
                  </a:cubicBezTo>
                  <a:cubicBezTo>
                    <a:pt x="335" y="998"/>
                    <a:pt x="0" y="1712"/>
                    <a:pt x="72" y="1785"/>
                  </a:cubicBezTo>
                  <a:cubicBezTo>
                    <a:pt x="262" y="1902"/>
                    <a:pt x="452" y="2011"/>
                    <a:pt x="678" y="2047"/>
                  </a:cubicBezTo>
                  <a:cubicBezTo>
                    <a:pt x="1021" y="2144"/>
                    <a:pt x="1364" y="2210"/>
                    <a:pt x="1727" y="2210"/>
                  </a:cubicBezTo>
                  <a:cubicBezTo>
                    <a:pt x="1804" y="2210"/>
                    <a:pt x="1883" y="2207"/>
                    <a:pt x="1962" y="2200"/>
                  </a:cubicBezTo>
                  <a:cubicBezTo>
                    <a:pt x="2523" y="2200"/>
                    <a:pt x="3011" y="2011"/>
                    <a:pt x="3499" y="1785"/>
                  </a:cubicBezTo>
                  <a:cubicBezTo>
                    <a:pt x="3499" y="1748"/>
                    <a:pt x="3463" y="1748"/>
                    <a:pt x="3463" y="1712"/>
                  </a:cubicBezTo>
                  <a:cubicBezTo>
                    <a:pt x="3427" y="1522"/>
                    <a:pt x="3391" y="1369"/>
                    <a:pt x="3354" y="1224"/>
                  </a:cubicBezTo>
                  <a:cubicBezTo>
                    <a:pt x="3201" y="691"/>
                    <a:pt x="3092" y="320"/>
                    <a:pt x="2559" y="130"/>
                  </a:cubicBezTo>
                  <a:cubicBezTo>
                    <a:pt x="2306" y="56"/>
                    <a:pt x="2044" y="1"/>
                    <a:pt x="178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11"/>
            <p:cNvSpPr/>
            <p:nvPr/>
          </p:nvSpPr>
          <p:spPr>
            <a:xfrm flipH="1">
              <a:off x="5513632" y="3086655"/>
              <a:ext cx="223739" cy="1442866"/>
            </a:xfrm>
            <a:custGeom>
              <a:avLst/>
              <a:gdLst/>
              <a:ahLst/>
              <a:cxnLst/>
              <a:rect l="l" t="t" r="r" b="b"/>
              <a:pathLst>
                <a:path w="3843" h="24783" extrusionOk="0">
                  <a:moveTo>
                    <a:pt x="3770" y="1"/>
                  </a:moveTo>
                  <a:lnTo>
                    <a:pt x="0" y="146"/>
                  </a:lnTo>
                  <a:lnTo>
                    <a:pt x="1618" y="24782"/>
                  </a:lnTo>
                  <a:lnTo>
                    <a:pt x="3843" y="24782"/>
                  </a:lnTo>
                  <a:lnTo>
                    <a:pt x="377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11"/>
            <p:cNvSpPr/>
            <p:nvPr/>
          </p:nvSpPr>
          <p:spPr>
            <a:xfrm flipH="1">
              <a:off x="5783130" y="3086655"/>
              <a:ext cx="256925" cy="1442866"/>
            </a:xfrm>
            <a:custGeom>
              <a:avLst/>
              <a:gdLst/>
              <a:ahLst/>
              <a:cxnLst/>
              <a:rect l="l" t="t" r="r" b="b"/>
              <a:pathLst>
                <a:path w="4413" h="24783" extrusionOk="0">
                  <a:moveTo>
                    <a:pt x="380" y="1"/>
                  </a:moveTo>
                  <a:lnTo>
                    <a:pt x="1" y="24782"/>
                  </a:lnTo>
                  <a:lnTo>
                    <a:pt x="2188" y="24782"/>
                  </a:lnTo>
                  <a:lnTo>
                    <a:pt x="4413" y="408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11"/>
            <p:cNvSpPr/>
            <p:nvPr/>
          </p:nvSpPr>
          <p:spPr>
            <a:xfrm flipH="1">
              <a:off x="5517824" y="3086655"/>
              <a:ext cx="219548" cy="177455"/>
            </a:xfrm>
            <a:custGeom>
              <a:avLst/>
              <a:gdLst/>
              <a:ahLst/>
              <a:cxnLst/>
              <a:rect l="l" t="t" r="r" b="b"/>
              <a:pathLst>
                <a:path w="3771" h="3048" extrusionOk="0">
                  <a:moveTo>
                    <a:pt x="3770" y="1"/>
                  </a:moveTo>
                  <a:cubicBezTo>
                    <a:pt x="2830" y="73"/>
                    <a:pt x="1890" y="109"/>
                    <a:pt x="940" y="109"/>
                  </a:cubicBezTo>
                  <a:lnTo>
                    <a:pt x="904" y="109"/>
                  </a:lnTo>
                  <a:lnTo>
                    <a:pt x="0" y="146"/>
                  </a:lnTo>
                  <a:lnTo>
                    <a:pt x="226" y="3048"/>
                  </a:lnTo>
                  <a:lnTo>
                    <a:pt x="986" y="3048"/>
                  </a:lnTo>
                  <a:cubicBezTo>
                    <a:pt x="1844" y="3012"/>
                    <a:pt x="2866" y="2975"/>
                    <a:pt x="3770" y="2822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11"/>
            <p:cNvSpPr/>
            <p:nvPr/>
          </p:nvSpPr>
          <p:spPr>
            <a:xfrm flipH="1">
              <a:off x="5783132" y="3110350"/>
              <a:ext cx="15312" cy="149567"/>
            </a:xfrm>
            <a:custGeom>
              <a:avLst/>
              <a:gdLst/>
              <a:ahLst/>
              <a:cxnLst/>
              <a:rect l="l" t="t" r="r" b="b"/>
              <a:pathLst>
                <a:path w="263" h="2569" extrusionOk="0">
                  <a:moveTo>
                    <a:pt x="263" y="1"/>
                  </a:moveTo>
                  <a:lnTo>
                    <a:pt x="0" y="2568"/>
                  </a:lnTo>
                  <a:lnTo>
                    <a:pt x="0" y="2568"/>
                  </a:lnTo>
                  <a:close/>
                </a:path>
              </a:pathLst>
            </a:custGeom>
            <a:solidFill>
              <a:srgbClr val="ABD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11"/>
            <p:cNvSpPr/>
            <p:nvPr/>
          </p:nvSpPr>
          <p:spPr>
            <a:xfrm flipH="1">
              <a:off x="5783130" y="3086655"/>
              <a:ext cx="236897" cy="173263"/>
            </a:xfrm>
            <a:custGeom>
              <a:avLst/>
              <a:gdLst/>
              <a:ahLst/>
              <a:cxnLst/>
              <a:rect l="l" t="t" r="r" b="b"/>
              <a:pathLst>
                <a:path w="4069" h="2976" extrusionOk="0">
                  <a:moveTo>
                    <a:pt x="36" y="1"/>
                  </a:moveTo>
                  <a:lnTo>
                    <a:pt x="0" y="2442"/>
                  </a:lnTo>
                  <a:cubicBezTo>
                    <a:pt x="1275" y="2668"/>
                    <a:pt x="2559" y="2894"/>
                    <a:pt x="3806" y="2975"/>
                  </a:cubicBezTo>
                  <a:lnTo>
                    <a:pt x="4069" y="408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11"/>
            <p:cNvSpPr/>
            <p:nvPr/>
          </p:nvSpPr>
          <p:spPr>
            <a:xfrm flipH="1">
              <a:off x="5401501" y="2452412"/>
              <a:ext cx="307460" cy="346060"/>
            </a:xfrm>
            <a:custGeom>
              <a:avLst/>
              <a:gdLst/>
              <a:ahLst/>
              <a:cxnLst/>
              <a:rect l="l" t="t" r="r" b="b"/>
              <a:pathLst>
                <a:path w="5281" h="5944" extrusionOk="0">
                  <a:moveTo>
                    <a:pt x="1854" y="1"/>
                  </a:moveTo>
                  <a:cubicBezTo>
                    <a:pt x="1176" y="227"/>
                    <a:pt x="724" y="905"/>
                    <a:pt x="452" y="1583"/>
                  </a:cubicBezTo>
                  <a:cubicBezTo>
                    <a:pt x="118" y="2451"/>
                    <a:pt x="0" y="3472"/>
                    <a:pt x="344" y="4376"/>
                  </a:cubicBezTo>
                  <a:cubicBezTo>
                    <a:pt x="832" y="5463"/>
                    <a:pt x="2038" y="5943"/>
                    <a:pt x="3200" y="5943"/>
                  </a:cubicBezTo>
                  <a:cubicBezTo>
                    <a:pt x="3565" y="5943"/>
                    <a:pt x="3926" y="5896"/>
                    <a:pt x="4259" y="5805"/>
                  </a:cubicBezTo>
                  <a:cubicBezTo>
                    <a:pt x="5018" y="5579"/>
                    <a:pt x="5280" y="5163"/>
                    <a:pt x="5280" y="4340"/>
                  </a:cubicBezTo>
                  <a:cubicBezTo>
                    <a:pt x="5280" y="3020"/>
                    <a:pt x="4521" y="1736"/>
                    <a:pt x="3924" y="570"/>
                  </a:cubicBezTo>
                  <a:lnTo>
                    <a:pt x="1854" y="1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11"/>
            <p:cNvSpPr/>
            <p:nvPr/>
          </p:nvSpPr>
          <p:spPr>
            <a:xfrm flipH="1">
              <a:off x="5423619" y="2200263"/>
              <a:ext cx="853272" cy="1011573"/>
            </a:xfrm>
            <a:custGeom>
              <a:avLst/>
              <a:gdLst/>
              <a:ahLst/>
              <a:cxnLst/>
              <a:rect l="l" t="t" r="r" b="b"/>
              <a:pathLst>
                <a:path w="14656" h="17375" extrusionOk="0">
                  <a:moveTo>
                    <a:pt x="9611" y="1"/>
                  </a:moveTo>
                  <a:cubicBezTo>
                    <a:pt x="9493" y="417"/>
                    <a:pt x="9348" y="797"/>
                    <a:pt x="9122" y="1212"/>
                  </a:cubicBezTo>
                  <a:cubicBezTo>
                    <a:pt x="8815" y="1845"/>
                    <a:pt x="8444" y="2451"/>
                    <a:pt x="8065" y="3057"/>
                  </a:cubicBezTo>
                  <a:cubicBezTo>
                    <a:pt x="8065" y="3057"/>
                    <a:pt x="6971" y="1701"/>
                    <a:pt x="6898" y="1547"/>
                  </a:cubicBezTo>
                  <a:cubicBezTo>
                    <a:pt x="6591" y="1059"/>
                    <a:pt x="6293" y="571"/>
                    <a:pt x="6103" y="37"/>
                  </a:cubicBezTo>
                  <a:cubicBezTo>
                    <a:pt x="5054" y="308"/>
                    <a:pt x="4069" y="760"/>
                    <a:pt x="3201" y="1393"/>
                  </a:cubicBezTo>
                  <a:cubicBezTo>
                    <a:pt x="3201" y="1438"/>
                    <a:pt x="3164" y="1438"/>
                    <a:pt x="3164" y="1475"/>
                  </a:cubicBezTo>
                  <a:cubicBezTo>
                    <a:pt x="2604" y="1963"/>
                    <a:pt x="2070" y="2451"/>
                    <a:pt x="1546" y="2939"/>
                  </a:cubicBezTo>
                  <a:cubicBezTo>
                    <a:pt x="1022" y="3509"/>
                    <a:pt x="534" y="4106"/>
                    <a:pt x="0" y="4711"/>
                  </a:cubicBezTo>
                  <a:cubicBezTo>
                    <a:pt x="307" y="5200"/>
                    <a:pt x="678" y="5688"/>
                    <a:pt x="1058" y="6140"/>
                  </a:cubicBezTo>
                  <a:cubicBezTo>
                    <a:pt x="1166" y="6257"/>
                    <a:pt x="2450" y="7460"/>
                    <a:pt x="2450" y="7460"/>
                  </a:cubicBezTo>
                  <a:cubicBezTo>
                    <a:pt x="3015" y="6752"/>
                    <a:pt x="3606" y="6079"/>
                    <a:pt x="4242" y="5477"/>
                  </a:cubicBezTo>
                  <a:lnTo>
                    <a:pt x="4242" y="5477"/>
                  </a:lnTo>
                  <a:cubicBezTo>
                    <a:pt x="4113" y="5625"/>
                    <a:pt x="4221" y="6192"/>
                    <a:pt x="4186" y="6366"/>
                  </a:cubicBezTo>
                  <a:cubicBezTo>
                    <a:pt x="4186" y="6782"/>
                    <a:pt x="4150" y="7234"/>
                    <a:pt x="4150" y="7650"/>
                  </a:cubicBezTo>
                  <a:cubicBezTo>
                    <a:pt x="4032" y="9232"/>
                    <a:pt x="3879" y="10778"/>
                    <a:pt x="3770" y="12324"/>
                  </a:cubicBezTo>
                  <a:cubicBezTo>
                    <a:pt x="3698" y="13906"/>
                    <a:pt x="3580" y="15452"/>
                    <a:pt x="3427" y="17034"/>
                  </a:cubicBezTo>
                  <a:cubicBezTo>
                    <a:pt x="5292" y="17237"/>
                    <a:pt x="7150" y="17374"/>
                    <a:pt x="9034" y="17374"/>
                  </a:cubicBezTo>
                  <a:cubicBezTo>
                    <a:pt x="9250" y="17374"/>
                    <a:pt x="9466" y="17372"/>
                    <a:pt x="9683" y="17369"/>
                  </a:cubicBezTo>
                  <a:cubicBezTo>
                    <a:pt x="11229" y="17369"/>
                    <a:pt x="12658" y="17143"/>
                    <a:pt x="14095" y="16727"/>
                  </a:cubicBezTo>
                  <a:cubicBezTo>
                    <a:pt x="13941" y="15976"/>
                    <a:pt x="13788" y="14729"/>
                    <a:pt x="13751" y="14584"/>
                  </a:cubicBezTo>
                  <a:cubicBezTo>
                    <a:pt x="13562" y="13490"/>
                    <a:pt x="13336" y="12432"/>
                    <a:pt x="13146" y="11338"/>
                  </a:cubicBezTo>
                  <a:cubicBezTo>
                    <a:pt x="12884" y="9801"/>
                    <a:pt x="12694" y="8174"/>
                    <a:pt x="12549" y="6637"/>
                  </a:cubicBezTo>
                  <a:lnTo>
                    <a:pt x="12549" y="6483"/>
                  </a:lnTo>
                  <a:cubicBezTo>
                    <a:pt x="12585" y="6483"/>
                    <a:pt x="12621" y="6447"/>
                    <a:pt x="12658" y="6447"/>
                  </a:cubicBezTo>
                  <a:cubicBezTo>
                    <a:pt x="13336" y="6257"/>
                    <a:pt x="14014" y="5995"/>
                    <a:pt x="14656" y="5688"/>
                  </a:cubicBezTo>
                  <a:cubicBezTo>
                    <a:pt x="14656" y="5688"/>
                    <a:pt x="12431" y="1511"/>
                    <a:pt x="12205" y="1167"/>
                  </a:cubicBezTo>
                  <a:cubicBezTo>
                    <a:pt x="11717" y="417"/>
                    <a:pt x="10777" y="308"/>
                    <a:pt x="9981" y="82"/>
                  </a:cubicBezTo>
                  <a:cubicBezTo>
                    <a:pt x="9873" y="37"/>
                    <a:pt x="9719" y="1"/>
                    <a:pt x="96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11"/>
            <p:cNvSpPr/>
            <p:nvPr/>
          </p:nvSpPr>
          <p:spPr>
            <a:xfrm flipH="1">
              <a:off x="5653649" y="2200263"/>
              <a:ext cx="315843" cy="274333"/>
            </a:xfrm>
            <a:custGeom>
              <a:avLst/>
              <a:gdLst/>
              <a:ahLst/>
              <a:cxnLst/>
              <a:rect l="l" t="t" r="r" b="b"/>
              <a:pathLst>
                <a:path w="5425" h="4712" extrusionOk="0">
                  <a:moveTo>
                    <a:pt x="4331" y="1"/>
                  </a:moveTo>
                  <a:cubicBezTo>
                    <a:pt x="4213" y="417"/>
                    <a:pt x="4068" y="797"/>
                    <a:pt x="3842" y="1212"/>
                  </a:cubicBezTo>
                  <a:cubicBezTo>
                    <a:pt x="3535" y="1845"/>
                    <a:pt x="3164" y="2451"/>
                    <a:pt x="2785" y="3057"/>
                  </a:cubicBezTo>
                  <a:cubicBezTo>
                    <a:pt x="2785" y="3057"/>
                    <a:pt x="1691" y="1701"/>
                    <a:pt x="1618" y="1547"/>
                  </a:cubicBezTo>
                  <a:cubicBezTo>
                    <a:pt x="1311" y="1059"/>
                    <a:pt x="1013" y="571"/>
                    <a:pt x="823" y="37"/>
                  </a:cubicBezTo>
                  <a:cubicBezTo>
                    <a:pt x="524" y="118"/>
                    <a:pt x="262" y="191"/>
                    <a:pt x="0" y="308"/>
                  </a:cubicBezTo>
                  <a:cubicBezTo>
                    <a:pt x="678" y="1963"/>
                    <a:pt x="1763" y="3427"/>
                    <a:pt x="3047" y="4711"/>
                  </a:cubicBezTo>
                  <a:cubicBezTo>
                    <a:pt x="3797" y="3617"/>
                    <a:pt x="4403" y="2451"/>
                    <a:pt x="4973" y="1285"/>
                  </a:cubicBezTo>
                  <a:cubicBezTo>
                    <a:pt x="5117" y="941"/>
                    <a:pt x="5271" y="607"/>
                    <a:pt x="5425" y="263"/>
                  </a:cubicBezTo>
                  <a:cubicBezTo>
                    <a:pt x="5153" y="191"/>
                    <a:pt x="4927" y="118"/>
                    <a:pt x="4701" y="82"/>
                  </a:cubicBezTo>
                  <a:cubicBezTo>
                    <a:pt x="4593" y="37"/>
                    <a:pt x="4439" y="1"/>
                    <a:pt x="43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11"/>
            <p:cNvSpPr/>
            <p:nvPr/>
          </p:nvSpPr>
          <p:spPr>
            <a:xfrm flipH="1">
              <a:off x="5423625" y="2478727"/>
              <a:ext cx="247959" cy="171574"/>
            </a:xfrm>
            <a:custGeom>
              <a:avLst/>
              <a:gdLst/>
              <a:ahLst/>
              <a:cxnLst/>
              <a:rect l="l" t="t" r="r" b="b"/>
              <a:pathLst>
                <a:path w="4259" h="2947" extrusionOk="0">
                  <a:moveTo>
                    <a:pt x="3770" y="1"/>
                  </a:moveTo>
                  <a:cubicBezTo>
                    <a:pt x="2640" y="724"/>
                    <a:pt x="1356" y="1131"/>
                    <a:pt x="36" y="1284"/>
                  </a:cubicBezTo>
                  <a:lnTo>
                    <a:pt x="36" y="2378"/>
                  </a:lnTo>
                  <a:cubicBezTo>
                    <a:pt x="0" y="2532"/>
                    <a:pt x="82" y="2677"/>
                    <a:pt x="226" y="2758"/>
                  </a:cubicBezTo>
                  <a:cubicBezTo>
                    <a:pt x="344" y="2830"/>
                    <a:pt x="488" y="2867"/>
                    <a:pt x="642" y="2903"/>
                  </a:cubicBezTo>
                  <a:cubicBezTo>
                    <a:pt x="840" y="2933"/>
                    <a:pt x="1039" y="2946"/>
                    <a:pt x="1241" y="2946"/>
                  </a:cubicBezTo>
                  <a:cubicBezTo>
                    <a:pt x="1573" y="2946"/>
                    <a:pt x="1911" y="2912"/>
                    <a:pt x="2261" y="2867"/>
                  </a:cubicBezTo>
                  <a:cubicBezTo>
                    <a:pt x="2224" y="2532"/>
                    <a:pt x="2188" y="2189"/>
                    <a:pt x="2152" y="1854"/>
                  </a:cubicBezTo>
                  <a:lnTo>
                    <a:pt x="2152" y="1700"/>
                  </a:lnTo>
                  <a:cubicBezTo>
                    <a:pt x="2188" y="1700"/>
                    <a:pt x="2224" y="1664"/>
                    <a:pt x="2261" y="1664"/>
                  </a:cubicBezTo>
                  <a:cubicBezTo>
                    <a:pt x="2939" y="1474"/>
                    <a:pt x="3617" y="1212"/>
                    <a:pt x="4259" y="905"/>
                  </a:cubicBezTo>
                  <a:cubicBezTo>
                    <a:pt x="4259" y="905"/>
                    <a:pt x="4069" y="534"/>
                    <a:pt x="37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11"/>
            <p:cNvSpPr/>
            <p:nvPr/>
          </p:nvSpPr>
          <p:spPr>
            <a:xfrm flipH="1">
              <a:off x="6098971" y="2435062"/>
              <a:ext cx="177920" cy="199520"/>
            </a:xfrm>
            <a:custGeom>
              <a:avLst/>
              <a:gdLst/>
              <a:ahLst/>
              <a:cxnLst/>
              <a:rect l="l" t="t" r="r" b="b"/>
              <a:pathLst>
                <a:path w="3056" h="3427" extrusionOk="0">
                  <a:moveTo>
                    <a:pt x="606" y="0"/>
                  </a:moveTo>
                  <a:cubicBezTo>
                    <a:pt x="380" y="226"/>
                    <a:pt x="190" y="452"/>
                    <a:pt x="0" y="678"/>
                  </a:cubicBezTo>
                  <a:cubicBezTo>
                    <a:pt x="307" y="1167"/>
                    <a:pt x="678" y="1655"/>
                    <a:pt x="1058" y="2107"/>
                  </a:cubicBezTo>
                  <a:cubicBezTo>
                    <a:pt x="1166" y="2224"/>
                    <a:pt x="2450" y="3427"/>
                    <a:pt x="2450" y="3427"/>
                  </a:cubicBezTo>
                  <a:cubicBezTo>
                    <a:pt x="2640" y="3165"/>
                    <a:pt x="2866" y="2939"/>
                    <a:pt x="3056" y="2676"/>
                  </a:cubicBezTo>
                  <a:cubicBezTo>
                    <a:pt x="2116" y="1881"/>
                    <a:pt x="1284" y="977"/>
                    <a:pt x="6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11"/>
            <p:cNvSpPr/>
            <p:nvPr/>
          </p:nvSpPr>
          <p:spPr>
            <a:xfrm flipH="1">
              <a:off x="5688931" y="2316062"/>
              <a:ext cx="227931" cy="68525"/>
            </a:xfrm>
            <a:custGeom>
              <a:avLst/>
              <a:gdLst/>
              <a:ahLst/>
              <a:cxnLst/>
              <a:rect l="l" t="t" r="r" b="b"/>
              <a:pathLst>
                <a:path w="3915" h="1177" extrusionOk="0">
                  <a:moveTo>
                    <a:pt x="2049" y="1"/>
                  </a:moveTo>
                  <a:cubicBezTo>
                    <a:pt x="1512" y="1"/>
                    <a:pt x="977" y="28"/>
                    <a:pt x="452" y="82"/>
                  </a:cubicBezTo>
                  <a:cubicBezTo>
                    <a:pt x="298" y="82"/>
                    <a:pt x="145" y="128"/>
                    <a:pt x="72" y="200"/>
                  </a:cubicBezTo>
                  <a:cubicBezTo>
                    <a:pt x="36" y="272"/>
                    <a:pt x="36" y="354"/>
                    <a:pt x="0" y="426"/>
                  </a:cubicBezTo>
                  <a:cubicBezTo>
                    <a:pt x="0" y="580"/>
                    <a:pt x="36" y="760"/>
                    <a:pt x="72" y="914"/>
                  </a:cubicBezTo>
                  <a:lnTo>
                    <a:pt x="3915" y="1176"/>
                  </a:lnTo>
                  <a:cubicBezTo>
                    <a:pt x="3915" y="878"/>
                    <a:pt x="3915" y="580"/>
                    <a:pt x="3843" y="272"/>
                  </a:cubicBezTo>
                  <a:cubicBezTo>
                    <a:pt x="3843" y="200"/>
                    <a:pt x="3843" y="128"/>
                    <a:pt x="3761" y="82"/>
                  </a:cubicBezTo>
                  <a:lnTo>
                    <a:pt x="3653" y="82"/>
                  </a:lnTo>
                  <a:cubicBezTo>
                    <a:pt x="3124" y="28"/>
                    <a:pt x="2586" y="1"/>
                    <a:pt x="20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11"/>
            <p:cNvSpPr/>
            <p:nvPr/>
          </p:nvSpPr>
          <p:spPr>
            <a:xfrm flipH="1">
              <a:off x="5559449" y="2358213"/>
              <a:ext cx="480606" cy="607467"/>
            </a:xfrm>
            <a:custGeom>
              <a:avLst/>
              <a:gdLst/>
              <a:ahLst/>
              <a:cxnLst/>
              <a:rect l="l" t="t" r="r" b="b"/>
              <a:pathLst>
                <a:path w="8255" h="10434" extrusionOk="0">
                  <a:moveTo>
                    <a:pt x="8255" y="0"/>
                  </a:moveTo>
                  <a:lnTo>
                    <a:pt x="1" y="36"/>
                  </a:lnTo>
                  <a:lnTo>
                    <a:pt x="227" y="10361"/>
                  </a:lnTo>
                  <a:lnTo>
                    <a:pt x="8174" y="10434"/>
                  </a:lnTo>
                  <a:lnTo>
                    <a:pt x="82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11"/>
            <p:cNvSpPr/>
            <p:nvPr/>
          </p:nvSpPr>
          <p:spPr>
            <a:xfrm flipH="1">
              <a:off x="5638396" y="2465569"/>
              <a:ext cx="304782" cy="63751"/>
            </a:xfrm>
            <a:custGeom>
              <a:avLst/>
              <a:gdLst/>
              <a:ahLst/>
              <a:cxnLst/>
              <a:rect l="l" t="t" r="r" b="b"/>
              <a:pathLst>
                <a:path w="5235" h="1095" extrusionOk="0">
                  <a:moveTo>
                    <a:pt x="5235" y="1"/>
                  </a:moveTo>
                  <a:cubicBezTo>
                    <a:pt x="3843" y="82"/>
                    <a:pt x="633" y="118"/>
                    <a:pt x="0" y="190"/>
                  </a:cubicBezTo>
                  <a:lnTo>
                    <a:pt x="0" y="1095"/>
                  </a:lnTo>
                  <a:cubicBezTo>
                    <a:pt x="1727" y="1058"/>
                    <a:pt x="3463" y="1022"/>
                    <a:pt x="5235" y="1022"/>
                  </a:cubicBezTo>
                  <a:lnTo>
                    <a:pt x="52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11"/>
            <p:cNvSpPr/>
            <p:nvPr/>
          </p:nvSpPr>
          <p:spPr>
            <a:xfrm flipH="1">
              <a:off x="5708901" y="2562447"/>
              <a:ext cx="171109" cy="37435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11"/>
            <p:cNvSpPr/>
            <p:nvPr/>
          </p:nvSpPr>
          <p:spPr>
            <a:xfrm flipH="1">
              <a:off x="5456224" y="3126186"/>
              <a:ext cx="621207" cy="85642"/>
            </a:xfrm>
            <a:custGeom>
              <a:avLst/>
              <a:gdLst/>
              <a:ahLst/>
              <a:cxnLst/>
              <a:rect l="l" t="t" r="r" b="b"/>
              <a:pathLst>
                <a:path w="10670" h="1471" extrusionOk="0">
                  <a:moveTo>
                    <a:pt x="10515" y="0"/>
                  </a:moveTo>
                  <a:cubicBezTo>
                    <a:pt x="8692" y="257"/>
                    <a:pt x="6865" y="399"/>
                    <a:pt x="5034" y="399"/>
                  </a:cubicBezTo>
                  <a:cubicBezTo>
                    <a:pt x="3388" y="399"/>
                    <a:pt x="1738" y="284"/>
                    <a:pt x="82" y="36"/>
                  </a:cubicBezTo>
                  <a:cubicBezTo>
                    <a:pt x="82" y="407"/>
                    <a:pt x="46" y="750"/>
                    <a:pt x="1" y="1130"/>
                  </a:cubicBezTo>
                  <a:cubicBezTo>
                    <a:pt x="1866" y="1333"/>
                    <a:pt x="3724" y="1470"/>
                    <a:pt x="5608" y="1470"/>
                  </a:cubicBezTo>
                  <a:cubicBezTo>
                    <a:pt x="5824" y="1470"/>
                    <a:pt x="6040" y="1468"/>
                    <a:pt x="6257" y="1465"/>
                  </a:cubicBezTo>
                  <a:cubicBezTo>
                    <a:pt x="7803" y="1465"/>
                    <a:pt x="9232" y="1239"/>
                    <a:pt x="10669" y="823"/>
                  </a:cubicBezTo>
                  <a:cubicBezTo>
                    <a:pt x="10624" y="597"/>
                    <a:pt x="10588" y="298"/>
                    <a:pt x="105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11"/>
            <p:cNvSpPr/>
            <p:nvPr/>
          </p:nvSpPr>
          <p:spPr>
            <a:xfrm flipH="1">
              <a:off x="5958951" y="2514008"/>
              <a:ext cx="390074" cy="538011"/>
            </a:xfrm>
            <a:custGeom>
              <a:avLst/>
              <a:gdLst/>
              <a:ahLst/>
              <a:cxnLst/>
              <a:rect l="l" t="t" r="r" b="b"/>
              <a:pathLst>
                <a:path w="6700" h="9241" extrusionOk="0">
                  <a:moveTo>
                    <a:pt x="1203" y="0"/>
                  </a:moveTo>
                  <a:lnTo>
                    <a:pt x="868" y="344"/>
                  </a:lnTo>
                  <a:cubicBezTo>
                    <a:pt x="525" y="715"/>
                    <a:pt x="145" y="1130"/>
                    <a:pt x="73" y="1655"/>
                  </a:cubicBezTo>
                  <a:cubicBezTo>
                    <a:pt x="0" y="2450"/>
                    <a:pt x="227" y="3237"/>
                    <a:pt x="525" y="3915"/>
                  </a:cubicBezTo>
                  <a:cubicBezTo>
                    <a:pt x="1094" y="5127"/>
                    <a:pt x="1809" y="6257"/>
                    <a:pt x="2595" y="7305"/>
                  </a:cubicBezTo>
                  <a:cubicBezTo>
                    <a:pt x="2821" y="7613"/>
                    <a:pt x="3129" y="7839"/>
                    <a:pt x="3355" y="8137"/>
                  </a:cubicBezTo>
                  <a:cubicBezTo>
                    <a:pt x="3581" y="8399"/>
                    <a:pt x="3843" y="8662"/>
                    <a:pt x="4105" y="8888"/>
                  </a:cubicBezTo>
                  <a:cubicBezTo>
                    <a:pt x="4366" y="9064"/>
                    <a:pt x="4655" y="9241"/>
                    <a:pt x="4950" y="9241"/>
                  </a:cubicBezTo>
                  <a:cubicBezTo>
                    <a:pt x="5033" y="9241"/>
                    <a:pt x="5116" y="9227"/>
                    <a:pt x="5199" y="9195"/>
                  </a:cubicBezTo>
                  <a:cubicBezTo>
                    <a:pt x="5534" y="9078"/>
                    <a:pt x="5913" y="9005"/>
                    <a:pt x="6175" y="8743"/>
                  </a:cubicBezTo>
                  <a:cubicBezTo>
                    <a:pt x="6248" y="8662"/>
                    <a:pt x="6555" y="8481"/>
                    <a:pt x="6555" y="8363"/>
                  </a:cubicBezTo>
                  <a:cubicBezTo>
                    <a:pt x="6534" y="8298"/>
                    <a:pt x="6470" y="8285"/>
                    <a:pt x="6406" y="8285"/>
                  </a:cubicBezTo>
                  <a:cubicBezTo>
                    <a:pt x="6364" y="8285"/>
                    <a:pt x="6322" y="8291"/>
                    <a:pt x="6293" y="8291"/>
                  </a:cubicBezTo>
                  <a:cubicBezTo>
                    <a:pt x="6139" y="8327"/>
                    <a:pt x="5877" y="8436"/>
                    <a:pt x="5760" y="8517"/>
                  </a:cubicBezTo>
                  <a:lnTo>
                    <a:pt x="6103" y="8173"/>
                  </a:lnTo>
                  <a:cubicBezTo>
                    <a:pt x="6248" y="8065"/>
                    <a:pt x="6402" y="7911"/>
                    <a:pt x="6519" y="7758"/>
                  </a:cubicBezTo>
                  <a:cubicBezTo>
                    <a:pt x="6555" y="7685"/>
                    <a:pt x="6700" y="7532"/>
                    <a:pt x="6700" y="7423"/>
                  </a:cubicBezTo>
                  <a:cubicBezTo>
                    <a:pt x="6700" y="7334"/>
                    <a:pt x="6651" y="7297"/>
                    <a:pt x="6588" y="7297"/>
                  </a:cubicBezTo>
                  <a:cubicBezTo>
                    <a:pt x="6541" y="7297"/>
                    <a:pt x="6487" y="7316"/>
                    <a:pt x="6438" y="7351"/>
                  </a:cubicBezTo>
                  <a:cubicBezTo>
                    <a:pt x="6175" y="7577"/>
                    <a:pt x="5913" y="7758"/>
                    <a:pt x="5651" y="7947"/>
                  </a:cubicBezTo>
                  <a:cubicBezTo>
                    <a:pt x="5841" y="7613"/>
                    <a:pt x="6022" y="7269"/>
                    <a:pt x="6175" y="6935"/>
                  </a:cubicBezTo>
                  <a:cubicBezTo>
                    <a:pt x="6248" y="6781"/>
                    <a:pt x="6329" y="6591"/>
                    <a:pt x="6293" y="6447"/>
                  </a:cubicBezTo>
                  <a:lnTo>
                    <a:pt x="6293" y="6447"/>
                  </a:lnTo>
                  <a:cubicBezTo>
                    <a:pt x="6139" y="6483"/>
                    <a:pt x="5986" y="6591"/>
                    <a:pt x="5877" y="6745"/>
                  </a:cubicBezTo>
                  <a:cubicBezTo>
                    <a:pt x="5796" y="6853"/>
                    <a:pt x="5760" y="6935"/>
                    <a:pt x="5687" y="7043"/>
                  </a:cubicBezTo>
                  <a:cubicBezTo>
                    <a:pt x="5615" y="7233"/>
                    <a:pt x="5497" y="7459"/>
                    <a:pt x="5425" y="7649"/>
                  </a:cubicBezTo>
                  <a:cubicBezTo>
                    <a:pt x="5497" y="7459"/>
                    <a:pt x="5497" y="7197"/>
                    <a:pt x="5497" y="6971"/>
                  </a:cubicBezTo>
                  <a:cubicBezTo>
                    <a:pt x="5497" y="6817"/>
                    <a:pt x="5534" y="6555"/>
                    <a:pt x="5461" y="6401"/>
                  </a:cubicBezTo>
                  <a:cubicBezTo>
                    <a:pt x="5425" y="6401"/>
                    <a:pt x="5389" y="6447"/>
                    <a:pt x="5389" y="6447"/>
                  </a:cubicBezTo>
                  <a:cubicBezTo>
                    <a:pt x="5118" y="6781"/>
                    <a:pt x="5082" y="7269"/>
                    <a:pt x="5009" y="7685"/>
                  </a:cubicBezTo>
                  <a:cubicBezTo>
                    <a:pt x="4819" y="7459"/>
                    <a:pt x="4747" y="7197"/>
                    <a:pt x="4593" y="6935"/>
                  </a:cubicBezTo>
                  <a:cubicBezTo>
                    <a:pt x="4485" y="6673"/>
                    <a:pt x="4367" y="6401"/>
                    <a:pt x="4259" y="6103"/>
                  </a:cubicBezTo>
                  <a:cubicBezTo>
                    <a:pt x="3951" y="5425"/>
                    <a:pt x="3689" y="4675"/>
                    <a:pt x="3427" y="3996"/>
                  </a:cubicBezTo>
                  <a:cubicBezTo>
                    <a:pt x="3237" y="3508"/>
                    <a:pt x="3047" y="3011"/>
                    <a:pt x="2939" y="2523"/>
                  </a:cubicBezTo>
                  <a:cubicBezTo>
                    <a:pt x="2939" y="2487"/>
                    <a:pt x="2903" y="2414"/>
                    <a:pt x="2903" y="2333"/>
                  </a:cubicBezTo>
                  <a:cubicBezTo>
                    <a:pt x="2903" y="2297"/>
                    <a:pt x="2903" y="2261"/>
                    <a:pt x="2975" y="2224"/>
                  </a:cubicBezTo>
                  <a:cubicBezTo>
                    <a:pt x="2857" y="2107"/>
                    <a:pt x="2785" y="2035"/>
                    <a:pt x="2713" y="1962"/>
                  </a:cubicBezTo>
                  <a:cubicBezTo>
                    <a:pt x="2143" y="1320"/>
                    <a:pt x="1619" y="678"/>
                    <a:pt x="120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11"/>
            <p:cNvSpPr/>
            <p:nvPr/>
          </p:nvSpPr>
          <p:spPr>
            <a:xfrm flipH="1">
              <a:off x="5436780" y="2577700"/>
              <a:ext cx="464828" cy="219198"/>
            </a:xfrm>
            <a:custGeom>
              <a:avLst/>
              <a:gdLst/>
              <a:ahLst/>
              <a:cxnLst/>
              <a:rect l="l" t="t" r="r" b="b"/>
              <a:pathLst>
                <a:path w="7984" h="3765" extrusionOk="0">
                  <a:moveTo>
                    <a:pt x="263" y="0"/>
                  </a:moveTo>
                  <a:cubicBezTo>
                    <a:pt x="109" y="561"/>
                    <a:pt x="0" y="1130"/>
                    <a:pt x="0" y="1691"/>
                  </a:cubicBezTo>
                  <a:cubicBezTo>
                    <a:pt x="452" y="2035"/>
                    <a:pt x="941" y="2333"/>
                    <a:pt x="1429" y="2595"/>
                  </a:cubicBezTo>
                  <a:cubicBezTo>
                    <a:pt x="1953" y="2866"/>
                    <a:pt x="2487" y="3092"/>
                    <a:pt x="3011" y="3318"/>
                  </a:cubicBezTo>
                  <a:cubicBezTo>
                    <a:pt x="3725" y="3617"/>
                    <a:pt x="4557" y="3689"/>
                    <a:pt x="5307" y="3725"/>
                  </a:cubicBezTo>
                  <a:cubicBezTo>
                    <a:pt x="5629" y="3743"/>
                    <a:pt x="5956" y="3764"/>
                    <a:pt x="6279" y="3764"/>
                  </a:cubicBezTo>
                  <a:cubicBezTo>
                    <a:pt x="6792" y="3764"/>
                    <a:pt x="7297" y="3710"/>
                    <a:pt x="7758" y="3499"/>
                  </a:cubicBezTo>
                  <a:cubicBezTo>
                    <a:pt x="7794" y="3499"/>
                    <a:pt x="7830" y="3463"/>
                    <a:pt x="7830" y="3463"/>
                  </a:cubicBezTo>
                  <a:cubicBezTo>
                    <a:pt x="7875" y="3427"/>
                    <a:pt x="7875" y="3391"/>
                    <a:pt x="7875" y="3355"/>
                  </a:cubicBezTo>
                  <a:cubicBezTo>
                    <a:pt x="7911" y="2821"/>
                    <a:pt x="7984" y="2107"/>
                    <a:pt x="7685" y="1655"/>
                  </a:cubicBezTo>
                  <a:cubicBezTo>
                    <a:pt x="7531" y="1429"/>
                    <a:pt x="7269" y="1203"/>
                    <a:pt x="7043" y="1013"/>
                  </a:cubicBezTo>
                  <a:cubicBezTo>
                    <a:pt x="6926" y="904"/>
                    <a:pt x="6817" y="832"/>
                    <a:pt x="6700" y="751"/>
                  </a:cubicBezTo>
                  <a:cubicBezTo>
                    <a:pt x="6438" y="561"/>
                    <a:pt x="6067" y="561"/>
                    <a:pt x="5723" y="525"/>
                  </a:cubicBezTo>
                  <a:cubicBezTo>
                    <a:pt x="5344" y="489"/>
                    <a:pt x="4973" y="452"/>
                    <a:pt x="4593" y="416"/>
                  </a:cubicBezTo>
                  <a:cubicBezTo>
                    <a:pt x="3915" y="335"/>
                    <a:pt x="3201" y="299"/>
                    <a:pt x="2487" y="226"/>
                  </a:cubicBezTo>
                  <a:cubicBezTo>
                    <a:pt x="2179" y="190"/>
                    <a:pt x="1845" y="154"/>
                    <a:pt x="1546" y="109"/>
                  </a:cubicBezTo>
                  <a:cubicBezTo>
                    <a:pt x="1320" y="73"/>
                    <a:pt x="1094" y="73"/>
                    <a:pt x="823" y="36"/>
                  </a:cubicBezTo>
                  <a:cubicBezTo>
                    <a:pt x="733" y="18"/>
                    <a:pt x="640" y="18"/>
                    <a:pt x="546" y="18"/>
                  </a:cubicBezTo>
                  <a:cubicBezTo>
                    <a:pt x="452" y="18"/>
                    <a:pt x="357" y="18"/>
                    <a:pt x="26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11"/>
            <p:cNvSpPr/>
            <p:nvPr/>
          </p:nvSpPr>
          <p:spPr>
            <a:xfrm flipH="1">
              <a:off x="5877331" y="2113283"/>
              <a:ext cx="2678" cy="41278"/>
            </a:xfrm>
            <a:custGeom>
              <a:avLst/>
              <a:gdLst/>
              <a:ahLst/>
              <a:cxnLst/>
              <a:rect l="l" t="t" r="r" b="b"/>
              <a:pathLst>
                <a:path w="46" h="709" extrusionOk="0">
                  <a:moveTo>
                    <a:pt x="45" y="0"/>
                  </a:moveTo>
                  <a:cubicBezTo>
                    <a:pt x="45" y="215"/>
                    <a:pt x="42" y="463"/>
                    <a:pt x="0" y="672"/>
                  </a:cubicBezTo>
                  <a:lnTo>
                    <a:pt x="0" y="708"/>
                  </a:lnTo>
                  <a:cubicBezTo>
                    <a:pt x="42" y="466"/>
                    <a:pt x="45" y="215"/>
                    <a:pt x="45" y="0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11"/>
            <p:cNvSpPr/>
            <p:nvPr/>
          </p:nvSpPr>
          <p:spPr>
            <a:xfrm flipH="1">
              <a:off x="5774690" y="2110256"/>
              <a:ext cx="105320" cy="55367"/>
            </a:xfrm>
            <a:custGeom>
              <a:avLst/>
              <a:gdLst/>
              <a:ahLst/>
              <a:cxnLst/>
              <a:rect l="l" t="t" r="r" b="b"/>
              <a:pathLst>
                <a:path w="1809" h="951" extrusionOk="0">
                  <a:moveTo>
                    <a:pt x="45" y="1"/>
                  </a:moveTo>
                  <a:cubicBezTo>
                    <a:pt x="45" y="227"/>
                    <a:pt x="45" y="498"/>
                    <a:pt x="0" y="760"/>
                  </a:cubicBezTo>
                  <a:cubicBezTo>
                    <a:pt x="118" y="760"/>
                    <a:pt x="190" y="760"/>
                    <a:pt x="271" y="797"/>
                  </a:cubicBezTo>
                  <a:cubicBezTo>
                    <a:pt x="759" y="869"/>
                    <a:pt x="1284" y="950"/>
                    <a:pt x="1808" y="950"/>
                  </a:cubicBezTo>
                  <a:cubicBezTo>
                    <a:pt x="1808" y="679"/>
                    <a:pt x="1808" y="417"/>
                    <a:pt x="1772" y="118"/>
                  </a:cubicBezTo>
                  <a:cubicBezTo>
                    <a:pt x="1664" y="155"/>
                    <a:pt x="1582" y="155"/>
                    <a:pt x="1474" y="155"/>
                  </a:cubicBezTo>
                  <a:cubicBezTo>
                    <a:pt x="1022" y="155"/>
                    <a:pt x="606" y="118"/>
                    <a:pt x="15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11"/>
            <p:cNvSpPr/>
            <p:nvPr/>
          </p:nvSpPr>
          <p:spPr>
            <a:xfrm flipH="1">
              <a:off x="5592576" y="1693929"/>
              <a:ext cx="438513" cy="424715"/>
            </a:xfrm>
            <a:custGeom>
              <a:avLst/>
              <a:gdLst/>
              <a:ahLst/>
              <a:cxnLst/>
              <a:rect l="l" t="t" r="r" b="b"/>
              <a:pathLst>
                <a:path w="7532" h="7295" extrusionOk="0">
                  <a:moveTo>
                    <a:pt x="4033" y="1"/>
                  </a:moveTo>
                  <a:cubicBezTo>
                    <a:pt x="2821" y="37"/>
                    <a:pt x="1130" y="335"/>
                    <a:pt x="525" y="1547"/>
                  </a:cubicBezTo>
                  <a:cubicBezTo>
                    <a:pt x="0" y="2595"/>
                    <a:pt x="109" y="3915"/>
                    <a:pt x="380" y="5009"/>
                  </a:cubicBezTo>
                  <a:cubicBezTo>
                    <a:pt x="525" y="5497"/>
                    <a:pt x="678" y="6139"/>
                    <a:pt x="1094" y="6474"/>
                  </a:cubicBezTo>
                  <a:cubicBezTo>
                    <a:pt x="1546" y="6890"/>
                    <a:pt x="2188" y="7080"/>
                    <a:pt x="2749" y="7152"/>
                  </a:cubicBezTo>
                  <a:cubicBezTo>
                    <a:pt x="3183" y="7247"/>
                    <a:pt x="3626" y="7294"/>
                    <a:pt x="4069" y="7294"/>
                  </a:cubicBezTo>
                  <a:cubicBezTo>
                    <a:pt x="4512" y="7294"/>
                    <a:pt x="4955" y="7247"/>
                    <a:pt x="5389" y="7152"/>
                  </a:cubicBezTo>
                  <a:cubicBezTo>
                    <a:pt x="6401" y="6926"/>
                    <a:pt x="7007" y="6438"/>
                    <a:pt x="7387" y="5461"/>
                  </a:cubicBezTo>
                  <a:cubicBezTo>
                    <a:pt x="7531" y="5009"/>
                    <a:pt x="7342" y="4593"/>
                    <a:pt x="7342" y="4177"/>
                  </a:cubicBezTo>
                  <a:cubicBezTo>
                    <a:pt x="7305" y="3689"/>
                    <a:pt x="7305" y="3201"/>
                    <a:pt x="7269" y="2749"/>
                  </a:cubicBezTo>
                  <a:cubicBezTo>
                    <a:pt x="7269" y="2595"/>
                    <a:pt x="7233" y="2487"/>
                    <a:pt x="7233" y="2333"/>
                  </a:cubicBezTo>
                  <a:cubicBezTo>
                    <a:pt x="7116" y="1619"/>
                    <a:pt x="6853" y="823"/>
                    <a:pt x="6175" y="371"/>
                  </a:cubicBezTo>
                  <a:cubicBezTo>
                    <a:pt x="5579" y="1"/>
                    <a:pt x="4747" y="1"/>
                    <a:pt x="403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11"/>
            <p:cNvSpPr/>
            <p:nvPr/>
          </p:nvSpPr>
          <p:spPr>
            <a:xfrm flipH="1">
              <a:off x="5702090" y="1942933"/>
              <a:ext cx="81100" cy="62470"/>
            </a:xfrm>
            <a:custGeom>
              <a:avLst/>
              <a:gdLst/>
              <a:ahLst/>
              <a:cxnLst/>
              <a:rect l="l" t="t" r="r" b="b"/>
              <a:pathLst>
                <a:path w="1393" h="1073" extrusionOk="0">
                  <a:moveTo>
                    <a:pt x="837" y="0"/>
                  </a:moveTo>
                  <a:cubicBezTo>
                    <a:pt x="545" y="0"/>
                    <a:pt x="253" y="71"/>
                    <a:pt x="1" y="208"/>
                  </a:cubicBezTo>
                  <a:cubicBezTo>
                    <a:pt x="1" y="352"/>
                    <a:pt x="73" y="470"/>
                    <a:pt x="109" y="615"/>
                  </a:cubicBezTo>
                  <a:cubicBezTo>
                    <a:pt x="190" y="732"/>
                    <a:pt x="263" y="886"/>
                    <a:pt x="416" y="958"/>
                  </a:cubicBezTo>
                  <a:cubicBezTo>
                    <a:pt x="487" y="1028"/>
                    <a:pt x="576" y="1072"/>
                    <a:pt x="669" y="1072"/>
                  </a:cubicBezTo>
                  <a:cubicBezTo>
                    <a:pt x="720" y="1072"/>
                    <a:pt x="772" y="1059"/>
                    <a:pt x="823" y="1031"/>
                  </a:cubicBezTo>
                  <a:cubicBezTo>
                    <a:pt x="1013" y="994"/>
                    <a:pt x="1167" y="805"/>
                    <a:pt x="1239" y="579"/>
                  </a:cubicBezTo>
                  <a:cubicBezTo>
                    <a:pt x="1275" y="542"/>
                    <a:pt x="1357" y="244"/>
                    <a:pt x="1393" y="90"/>
                  </a:cubicBezTo>
                  <a:cubicBezTo>
                    <a:pt x="1215" y="30"/>
                    <a:pt x="1026" y="0"/>
                    <a:pt x="837" y="0"/>
                  </a:cubicBezTo>
                  <a:close/>
                </a:path>
              </a:pathLst>
            </a:custGeom>
            <a:solidFill>
              <a:srgbClr val="8745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11"/>
            <p:cNvSpPr/>
            <p:nvPr/>
          </p:nvSpPr>
          <p:spPr>
            <a:xfrm flipH="1">
              <a:off x="5822605" y="1878135"/>
              <a:ext cx="15312" cy="45877"/>
            </a:xfrm>
            <a:custGeom>
              <a:avLst/>
              <a:gdLst/>
              <a:ahLst/>
              <a:cxnLst/>
              <a:rect l="l" t="t" r="r" b="b"/>
              <a:pathLst>
                <a:path w="263" h="788" extrusionOk="0">
                  <a:moveTo>
                    <a:pt x="109" y="1"/>
                  </a:moveTo>
                  <a:cubicBezTo>
                    <a:pt x="36" y="1"/>
                    <a:pt x="0" y="191"/>
                    <a:pt x="0" y="417"/>
                  </a:cubicBezTo>
                  <a:cubicBezTo>
                    <a:pt x="36" y="598"/>
                    <a:pt x="109" y="787"/>
                    <a:pt x="181" y="787"/>
                  </a:cubicBezTo>
                  <a:cubicBezTo>
                    <a:pt x="262" y="751"/>
                    <a:pt x="262" y="598"/>
                    <a:pt x="262" y="372"/>
                  </a:cubicBezTo>
                  <a:cubicBezTo>
                    <a:pt x="262" y="146"/>
                    <a:pt x="181" y="1"/>
                    <a:pt x="1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11"/>
            <p:cNvSpPr/>
            <p:nvPr/>
          </p:nvSpPr>
          <p:spPr>
            <a:xfrm flipH="1">
              <a:off x="5664714" y="1867073"/>
              <a:ext cx="17932" cy="50593"/>
            </a:xfrm>
            <a:custGeom>
              <a:avLst/>
              <a:gdLst/>
              <a:ahLst/>
              <a:cxnLst/>
              <a:rect l="l" t="t" r="r" b="b"/>
              <a:pathLst>
                <a:path w="308" h="869" extrusionOk="0">
                  <a:moveTo>
                    <a:pt x="118" y="1"/>
                  </a:moveTo>
                  <a:cubicBezTo>
                    <a:pt x="46" y="1"/>
                    <a:pt x="0" y="191"/>
                    <a:pt x="0" y="453"/>
                  </a:cubicBezTo>
                  <a:cubicBezTo>
                    <a:pt x="46" y="679"/>
                    <a:pt x="118" y="869"/>
                    <a:pt x="190" y="869"/>
                  </a:cubicBezTo>
                  <a:cubicBezTo>
                    <a:pt x="272" y="833"/>
                    <a:pt x="308" y="643"/>
                    <a:pt x="272" y="417"/>
                  </a:cubicBezTo>
                  <a:cubicBezTo>
                    <a:pt x="226" y="191"/>
                    <a:pt x="154" y="1"/>
                    <a:pt x="1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11"/>
            <p:cNvSpPr/>
            <p:nvPr/>
          </p:nvSpPr>
          <p:spPr>
            <a:xfrm flipH="1">
              <a:off x="5719440" y="1880289"/>
              <a:ext cx="42151" cy="46809"/>
            </a:xfrm>
            <a:custGeom>
              <a:avLst/>
              <a:gdLst/>
              <a:ahLst/>
              <a:cxnLst/>
              <a:rect l="l" t="t" r="r" b="b"/>
              <a:pathLst>
                <a:path w="724" h="804" extrusionOk="0">
                  <a:moveTo>
                    <a:pt x="190" y="0"/>
                  </a:moveTo>
                  <a:cubicBezTo>
                    <a:pt x="45" y="36"/>
                    <a:pt x="0" y="109"/>
                    <a:pt x="0" y="109"/>
                  </a:cubicBezTo>
                  <a:lnTo>
                    <a:pt x="190" y="109"/>
                  </a:lnTo>
                  <a:cubicBezTo>
                    <a:pt x="308" y="109"/>
                    <a:pt x="416" y="154"/>
                    <a:pt x="534" y="262"/>
                  </a:cubicBezTo>
                  <a:cubicBezTo>
                    <a:pt x="606" y="416"/>
                    <a:pt x="570" y="561"/>
                    <a:pt x="534" y="642"/>
                  </a:cubicBezTo>
                  <a:cubicBezTo>
                    <a:pt x="497" y="750"/>
                    <a:pt x="452" y="787"/>
                    <a:pt x="452" y="787"/>
                  </a:cubicBezTo>
                  <a:cubicBezTo>
                    <a:pt x="452" y="798"/>
                    <a:pt x="458" y="804"/>
                    <a:pt x="467" y="804"/>
                  </a:cubicBezTo>
                  <a:cubicBezTo>
                    <a:pt x="494" y="804"/>
                    <a:pt x="552" y="758"/>
                    <a:pt x="606" y="678"/>
                  </a:cubicBezTo>
                  <a:cubicBezTo>
                    <a:pt x="678" y="606"/>
                    <a:pt x="724" y="380"/>
                    <a:pt x="606" y="190"/>
                  </a:cubicBezTo>
                  <a:cubicBezTo>
                    <a:pt x="497" y="36"/>
                    <a:pt x="308" y="0"/>
                    <a:pt x="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11"/>
            <p:cNvSpPr/>
            <p:nvPr/>
          </p:nvSpPr>
          <p:spPr>
            <a:xfrm flipH="1">
              <a:off x="5752625" y="1910796"/>
              <a:ext cx="15312" cy="14031"/>
            </a:xfrm>
            <a:custGeom>
              <a:avLst/>
              <a:gdLst/>
              <a:ahLst/>
              <a:cxnLst/>
              <a:rect l="l" t="t" r="r" b="b"/>
              <a:pathLst>
                <a:path w="263" h="241" extrusionOk="0">
                  <a:moveTo>
                    <a:pt x="1" y="0"/>
                  </a:moveTo>
                  <a:cubicBezTo>
                    <a:pt x="1" y="0"/>
                    <a:pt x="1" y="118"/>
                    <a:pt x="73" y="154"/>
                  </a:cubicBezTo>
                  <a:cubicBezTo>
                    <a:pt x="133" y="207"/>
                    <a:pt x="187" y="241"/>
                    <a:pt x="212" y="241"/>
                  </a:cubicBezTo>
                  <a:cubicBezTo>
                    <a:pt x="222" y="241"/>
                    <a:pt x="227" y="236"/>
                    <a:pt x="227" y="226"/>
                  </a:cubicBez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37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11"/>
            <p:cNvSpPr/>
            <p:nvPr/>
          </p:nvSpPr>
          <p:spPr>
            <a:xfrm flipH="1">
              <a:off x="5811543" y="1806816"/>
              <a:ext cx="76909" cy="43199"/>
            </a:xfrm>
            <a:custGeom>
              <a:avLst/>
              <a:gdLst/>
              <a:ahLst/>
              <a:cxnLst/>
              <a:rect l="l" t="t" r="r" b="b"/>
              <a:pathLst>
                <a:path w="1321" h="742" extrusionOk="0">
                  <a:moveTo>
                    <a:pt x="969" y="1"/>
                  </a:moveTo>
                  <a:cubicBezTo>
                    <a:pt x="832" y="1"/>
                    <a:pt x="668" y="43"/>
                    <a:pt x="525" y="132"/>
                  </a:cubicBezTo>
                  <a:cubicBezTo>
                    <a:pt x="335" y="204"/>
                    <a:pt x="190" y="358"/>
                    <a:pt x="109" y="466"/>
                  </a:cubicBezTo>
                  <a:cubicBezTo>
                    <a:pt x="37" y="620"/>
                    <a:pt x="0" y="692"/>
                    <a:pt x="37" y="738"/>
                  </a:cubicBezTo>
                  <a:cubicBezTo>
                    <a:pt x="41" y="740"/>
                    <a:pt x="46" y="741"/>
                    <a:pt x="52" y="741"/>
                  </a:cubicBezTo>
                  <a:cubicBezTo>
                    <a:pt x="134" y="741"/>
                    <a:pt x="320" y="502"/>
                    <a:pt x="642" y="358"/>
                  </a:cubicBezTo>
                  <a:cubicBezTo>
                    <a:pt x="977" y="168"/>
                    <a:pt x="1275" y="168"/>
                    <a:pt x="1320" y="96"/>
                  </a:cubicBezTo>
                  <a:cubicBezTo>
                    <a:pt x="1320" y="60"/>
                    <a:pt x="1203" y="14"/>
                    <a:pt x="1094" y="14"/>
                  </a:cubicBezTo>
                  <a:cubicBezTo>
                    <a:pt x="1056" y="5"/>
                    <a:pt x="1014" y="1"/>
                    <a:pt x="9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11"/>
            <p:cNvSpPr/>
            <p:nvPr/>
          </p:nvSpPr>
          <p:spPr>
            <a:xfrm flipH="1">
              <a:off x="5643114" y="1790981"/>
              <a:ext cx="70039" cy="34583"/>
            </a:xfrm>
            <a:custGeom>
              <a:avLst/>
              <a:gdLst/>
              <a:ahLst/>
              <a:cxnLst/>
              <a:rect l="l" t="t" r="r" b="b"/>
              <a:pathLst>
                <a:path w="1203" h="594" extrusionOk="0">
                  <a:moveTo>
                    <a:pt x="394" y="0"/>
                  </a:moveTo>
                  <a:cubicBezTo>
                    <a:pt x="322" y="0"/>
                    <a:pt x="254" y="9"/>
                    <a:pt x="190" y="24"/>
                  </a:cubicBezTo>
                  <a:cubicBezTo>
                    <a:pt x="72" y="60"/>
                    <a:pt x="0" y="106"/>
                    <a:pt x="0" y="142"/>
                  </a:cubicBezTo>
                  <a:cubicBezTo>
                    <a:pt x="36" y="214"/>
                    <a:pt x="298" y="178"/>
                    <a:pt x="606" y="286"/>
                  </a:cubicBezTo>
                  <a:cubicBezTo>
                    <a:pt x="940" y="404"/>
                    <a:pt x="1094" y="594"/>
                    <a:pt x="1166" y="594"/>
                  </a:cubicBezTo>
                  <a:cubicBezTo>
                    <a:pt x="1202" y="558"/>
                    <a:pt x="1166" y="476"/>
                    <a:pt x="1130" y="368"/>
                  </a:cubicBezTo>
                  <a:cubicBezTo>
                    <a:pt x="1058" y="250"/>
                    <a:pt x="904" y="142"/>
                    <a:pt x="714" y="60"/>
                  </a:cubicBezTo>
                  <a:cubicBezTo>
                    <a:pt x="603" y="18"/>
                    <a:pt x="495" y="0"/>
                    <a:pt x="3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11"/>
            <p:cNvSpPr/>
            <p:nvPr/>
          </p:nvSpPr>
          <p:spPr>
            <a:xfrm flipH="1">
              <a:off x="5710998" y="1970296"/>
              <a:ext cx="63751" cy="35107"/>
            </a:xfrm>
            <a:custGeom>
              <a:avLst/>
              <a:gdLst/>
              <a:ahLst/>
              <a:cxnLst/>
              <a:rect l="l" t="t" r="r" b="b"/>
              <a:pathLst>
                <a:path w="1095" h="603" extrusionOk="0">
                  <a:moveTo>
                    <a:pt x="416" y="0"/>
                  </a:moveTo>
                  <a:cubicBezTo>
                    <a:pt x="308" y="36"/>
                    <a:pt x="226" y="72"/>
                    <a:pt x="154" y="109"/>
                  </a:cubicBezTo>
                  <a:cubicBezTo>
                    <a:pt x="118" y="109"/>
                    <a:pt x="45" y="145"/>
                    <a:pt x="0" y="190"/>
                  </a:cubicBezTo>
                  <a:cubicBezTo>
                    <a:pt x="45" y="298"/>
                    <a:pt x="154" y="416"/>
                    <a:pt x="271" y="488"/>
                  </a:cubicBezTo>
                  <a:cubicBezTo>
                    <a:pt x="342" y="558"/>
                    <a:pt x="431" y="602"/>
                    <a:pt x="524" y="602"/>
                  </a:cubicBezTo>
                  <a:cubicBezTo>
                    <a:pt x="575" y="602"/>
                    <a:pt x="627" y="589"/>
                    <a:pt x="678" y="561"/>
                  </a:cubicBezTo>
                  <a:cubicBezTo>
                    <a:pt x="868" y="524"/>
                    <a:pt x="986" y="371"/>
                    <a:pt x="1094" y="190"/>
                  </a:cubicBezTo>
                  <a:cubicBezTo>
                    <a:pt x="986" y="145"/>
                    <a:pt x="904" y="72"/>
                    <a:pt x="832" y="72"/>
                  </a:cubicBezTo>
                  <a:cubicBezTo>
                    <a:pt x="678" y="0"/>
                    <a:pt x="534" y="0"/>
                    <a:pt x="416" y="0"/>
                  </a:cubicBezTo>
                  <a:close/>
                </a:path>
              </a:pathLst>
            </a:custGeom>
            <a:solidFill>
              <a:srgbClr val="D14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11"/>
            <p:cNvSpPr/>
            <p:nvPr/>
          </p:nvSpPr>
          <p:spPr>
            <a:xfrm flipH="1">
              <a:off x="5699933" y="1652360"/>
              <a:ext cx="346409" cy="315844"/>
            </a:xfrm>
            <a:custGeom>
              <a:avLst/>
              <a:gdLst/>
              <a:ahLst/>
              <a:cxnLst/>
              <a:rect l="l" t="t" r="r" b="b"/>
              <a:pathLst>
                <a:path w="5950" h="5425" extrusionOk="0">
                  <a:moveTo>
                    <a:pt x="4521" y="0"/>
                  </a:moveTo>
                  <a:cubicBezTo>
                    <a:pt x="3879" y="0"/>
                    <a:pt x="3237" y="0"/>
                    <a:pt x="2595" y="145"/>
                  </a:cubicBezTo>
                  <a:cubicBezTo>
                    <a:pt x="1953" y="335"/>
                    <a:pt x="1392" y="633"/>
                    <a:pt x="976" y="1130"/>
                  </a:cubicBezTo>
                  <a:cubicBezTo>
                    <a:pt x="678" y="1465"/>
                    <a:pt x="524" y="1845"/>
                    <a:pt x="335" y="2261"/>
                  </a:cubicBezTo>
                  <a:cubicBezTo>
                    <a:pt x="145" y="2749"/>
                    <a:pt x="0" y="3309"/>
                    <a:pt x="0" y="3843"/>
                  </a:cubicBezTo>
                  <a:cubicBezTo>
                    <a:pt x="0" y="4367"/>
                    <a:pt x="190" y="4928"/>
                    <a:pt x="561" y="5343"/>
                  </a:cubicBezTo>
                  <a:lnTo>
                    <a:pt x="524" y="5425"/>
                  </a:lnTo>
                  <a:cubicBezTo>
                    <a:pt x="823" y="5380"/>
                    <a:pt x="1130" y="5199"/>
                    <a:pt x="1320" y="4973"/>
                  </a:cubicBezTo>
                  <a:cubicBezTo>
                    <a:pt x="1917" y="4250"/>
                    <a:pt x="2107" y="3237"/>
                    <a:pt x="1772" y="2369"/>
                  </a:cubicBezTo>
                  <a:lnTo>
                    <a:pt x="1772" y="2369"/>
                  </a:lnTo>
                  <a:cubicBezTo>
                    <a:pt x="1971" y="2408"/>
                    <a:pt x="2167" y="2425"/>
                    <a:pt x="2362" y="2425"/>
                  </a:cubicBezTo>
                  <a:cubicBezTo>
                    <a:pt x="2752" y="2425"/>
                    <a:pt x="3137" y="2357"/>
                    <a:pt x="3535" y="2261"/>
                  </a:cubicBezTo>
                  <a:cubicBezTo>
                    <a:pt x="4032" y="2143"/>
                    <a:pt x="4557" y="1953"/>
                    <a:pt x="5009" y="1691"/>
                  </a:cubicBezTo>
                  <a:cubicBezTo>
                    <a:pt x="5425" y="1393"/>
                    <a:pt x="5795" y="977"/>
                    <a:pt x="5949" y="488"/>
                  </a:cubicBezTo>
                  <a:lnTo>
                    <a:pt x="5949" y="371"/>
                  </a:lnTo>
                  <a:cubicBezTo>
                    <a:pt x="5949" y="335"/>
                    <a:pt x="5913" y="299"/>
                    <a:pt x="5877" y="299"/>
                  </a:cubicBezTo>
                  <a:cubicBezTo>
                    <a:pt x="5461" y="36"/>
                    <a:pt x="4973" y="0"/>
                    <a:pt x="4521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11"/>
            <p:cNvSpPr/>
            <p:nvPr/>
          </p:nvSpPr>
          <p:spPr>
            <a:xfrm flipH="1">
              <a:off x="5965241" y="1914406"/>
              <a:ext cx="125348" cy="137050"/>
            </a:xfrm>
            <a:custGeom>
              <a:avLst/>
              <a:gdLst/>
              <a:ahLst/>
              <a:cxnLst/>
              <a:rect l="l" t="t" r="r" b="b"/>
              <a:pathLst>
                <a:path w="2153" h="2354" extrusionOk="0">
                  <a:moveTo>
                    <a:pt x="980" y="0"/>
                  </a:moveTo>
                  <a:cubicBezTo>
                    <a:pt x="638" y="0"/>
                    <a:pt x="291" y="163"/>
                    <a:pt x="154" y="508"/>
                  </a:cubicBezTo>
                  <a:cubicBezTo>
                    <a:pt x="1" y="842"/>
                    <a:pt x="82" y="1222"/>
                    <a:pt x="227" y="1521"/>
                  </a:cubicBezTo>
                  <a:cubicBezTo>
                    <a:pt x="467" y="2050"/>
                    <a:pt x="999" y="2353"/>
                    <a:pt x="1543" y="2353"/>
                  </a:cubicBezTo>
                  <a:cubicBezTo>
                    <a:pt x="1696" y="2353"/>
                    <a:pt x="1850" y="2330"/>
                    <a:pt x="1999" y="2280"/>
                  </a:cubicBezTo>
                  <a:lnTo>
                    <a:pt x="2152" y="1828"/>
                  </a:lnTo>
                  <a:cubicBezTo>
                    <a:pt x="2035" y="1828"/>
                    <a:pt x="1963" y="1828"/>
                    <a:pt x="1854" y="1783"/>
                  </a:cubicBezTo>
                  <a:cubicBezTo>
                    <a:pt x="1999" y="1602"/>
                    <a:pt x="1999" y="1186"/>
                    <a:pt x="1999" y="960"/>
                  </a:cubicBezTo>
                  <a:cubicBezTo>
                    <a:pt x="1999" y="653"/>
                    <a:pt x="1854" y="354"/>
                    <a:pt x="1583" y="201"/>
                  </a:cubicBezTo>
                  <a:cubicBezTo>
                    <a:pt x="1423" y="69"/>
                    <a:pt x="1202" y="0"/>
                    <a:pt x="98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11"/>
            <p:cNvSpPr/>
            <p:nvPr/>
          </p:nvSpPr>
          <p:spPr>
            <a:xfrm flipH="1">
              <a:off x="5982591" y="1948173"/>
              <a:ext cx="96936" cy="83196"/>
            </a:xfrm>
            <a:custGeom>
              <a:avLst/>
              <a:gdLst/>
              <a:ahLst/>
              <a:cxnLst/>
              <a:rect l="l" t="t" r="r" b="b"/>
              <a:pathLst>
                <a:path w="1665" h="1429" extrusionOk="0">
                  <a:moveTo>
                    <a:pt x="380" y="0"/>
                  </a:moveTo>
                  <a:cubicBezTo>
                    <a:pt x="308" y="0"/>
                    <a:pt x="263" y="0"/>
                    <a:pt x="190" y="73"/>
                  </a:cubicBezTo>
                  <a:cubicBezTo>
                    <a:pt x="0" y="299"/>
                    <a:pt x="344" y="832"/>
                    <a:pt x="489" y="1022"/>
                  </a:cubicBezTo>
                  <a:cubicBezTo>
                    <a:pt x="679" y="1248"/>
                    <a:pt x="986" y="1429"/>
                    <a:pt x="1284" y="1429"/>
                  </a:cubicBezTo>
                  <a:lnTo>
                    <a:pt x="1320" y="1429"/>
                  </a:lnTo>
                  <a:cubicBezTo>
                    <a:pt x="1664" y="1429"/>
                    <a:pt x="1619" y="1167"/>
                    <a:pt x="1474" y="904"/>
                  </a:cubicBezTo>
                  <a:cubicBezTo>
                    <a:pt x="1438" y="832"/>
                    <a:pt x="1357" y="796"/>
                    <a:pt x="1320" y="715"/>
                  </a:cubicBezTo>
                  <a:cubicBezTo>
                    <a:pt x="1248" y="525"/>
                    <a:pt x="1094" y="344"/>
                    <a:pt x="905" y="226"/>
                  </a:cubicBezTo>
                  <a:cubicBezTo>
                    <a:pt x="796" y="154"/>
                    <a:pt x="570" y="0"/>
                    <a:pt x="380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11"/>
            <p:cNvSpPr/>
            <p:nvPr/>
          </p:nvSpPr>
          <p:spPr>
            <a:xfrm flipH="1">
              <a:off x="5987365" y="1948697"/>
              <a:ext cx="67943" cy="82672"/>
            </a:xfrm>
            <a:custGeom>
              <a:avLst/>
              <a:gdLst/>
              <a:ahLst/>
              <a:cxnLst/>
              <a:rect l="l" t="t" r="r" b="b"/>
              <a:pathLst>
                <a:path w="1167" h="1420" extrusionOk="0">
                  <a:moveTo>
                    <a:pt x="82" y="0"/>
                  </a:moveTo>
                  <a:cubicBezTo>
                    <a:pt x="30" y="0"/>
                    <a:pt x="0" y="9"/>
                    <a:pt x="0" y="27"/>
                  </a:cubicBezTo>
                  <a:cubicBezTo>
                    <a:pt x="0" y="27"/>
                    <a:pt x="118" y="64"/>
                    <a:pt x="263" y="145"/>
                  </a:cubicBezTo>
                  <a:cubicBezTo>
                    <a:pt x="416" y="181"/>
                    <a:pt x="606" y="335"/>
                    <a:pt x="751" y="561"/>
                  </a:cubicBezTo>
                  <a:cubicBezTo>
                    <a:pt x="904" y="742"/>
                    <a:pt x="977" y="968"/>
                    <a:pt x="1058" y="1158"/>
                  </a:cubicBezTo>
                  <a:cubicBezTo>
                    <a:pt x="1094" y="1311"/>
                    <a:pt x="1094" y="1420"/>
                    <a:pt x="1130" y="1420"/>
                  </a:cubicBezTo>
                  <a:cubicBezTo>
                    <a:pt x="1130" y="1420"/>
                    <a:pt x="1167" y="1311"/>
                    <a:pt x="1130" y="1121"/>
                  </a:cubicBezTo>
                  <a:cubicBezTo>
                    <a:pt x="1094" y="968"/>
                    <a:pt x="1022" y="706"/>
                    <a:pt x="868" y="480"/>
                  </a:cubicBezTo>
                  <a:cubicBezTo>
                    <a:pt x="678" y="253"/>
                    <a:pt x="452" y="109"/>
                    <a:pt x="299" y="27"/>
                  </a:cubicBezTo>
                  <a:cubicBezTo>
                    <a:pt x="208" y="9"/>
                    <a:pt x="134" y="0"/>
                    <a:pt x="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11"/>
            <p:cNvSpPr/>
            <p:nvPr/>
          </p:nvSpPr>
          <p:spPr>
            <a:xfrm flipH="1">
              <a:off x="5995808" y="1961331"/>
              <a:ext cx="35281" cy="54261"/>
            </a:xfrm>
            <a:custGeom>
              <a:avLst/>
              <a:gdLst/>
              <a:ahLst/>
              <a:cxnLst/>
              <a:rect l="l" t="t" r="r" b="b"/>
              <a:pathLst>
                <a:path w="606" h="932" extrusionOk="0">
                  <a:moveTo>
                    <a:pt x="73" y="0"/>
                  </a:moveTo>
                  <a:cubicBezTo>
                    <a:pt x="73" y="0"/>
                    <a:pt x="36" y="73"/>
                    <a:pt x="0" y="190"/>
                  </a:cubicBezTo>
                  <a:cubicBezTo>
                    <a:pt x="0" y="299"/>
                    <a:pt x="0" y="452"/>
                    <a:pt x="73" y="606"/>
                  </a:cubicBezTo>
                  <a:cubicBezTo>
                    <a:pt x="190" y="751"/>
                    <a:pt x="299" y="868"/>
                    <a:pt x="416" y="904"/>
                  </a:cubicBezTo>
                  <a:cubicBezTo>
                    <a:pt x="470" y="923"/>
                    <a:pt x="507" y="932"/>
                    <a:pt x="535" y="932"/>
                  </a:cubicBezTo>
                  <a:cubicBezTo>
                    <a:pt x="563" y="932"/>
                    <a:pt x="583" y="923"/>
                    <a:pt x="606" y="904"/>
                  </a:cubicBezTo>
                  <a:cubicBezTo>
                    <a:pt x="606" y="904"/>
                    <a:pt x="335" y="796"/>
                    <a:pt x="190" y="525"/>
                  </a:cubicBezTo>
                  <a:cubicBezTo>
                    <a:pt x="36" y="299"/>
                    <a:pt x="109" y="36"/>
                    <a:pt x="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11"/>
            <p:cNvSpPr/>
            <p:nvPr/>
          </p:nvSpPr>
          <p:spPr>
            <a:xfrm flipH="1">
              <a:off x="5726310" y="1886577"/>
              <a:ext cx="50535" cy="48497"/>
            </a:xfrm>
            <a:custGeom>
              <a:avLst/>
              <a:gdLst/>
              <a:ahLst/>
              <a:cxnLst/>
              <a:rect l="l" t="t" r="r" b="b"/>
              <a:pathLst>
                <a:path w="868" h="833" extrusionOk="0">
                  <a:moveTo>
                    <a:pt x="226" y="606"/>
                  </a:moveTo>
                  <a:cubicBezTo>
                    <a:pt x="230" y="610"/>
                    <a:pt x="234" y="613"/>
                    <a:pt x="238" y="616"/>
                  </a:cubicBezTo>
                  <a:lnTo>
                    <a:pt x="238" y="616"/>
                  </a:lnTo>
                  <a:cubicBezTo>
                    <a:pt x="234" y="613"/>
                    <a:pt x="230" y="610"/>
                    <a:pt x="226" y="606"/>
                  </a:cubicBezTo>
                  <a:close/>
                  <a:moveTo>
                    <a:pt x="262" y="1"/>
                  </a:moveTo>
                  <a:cubicBezTo>
                    <a:pt x="0" y="82"/>
                    <a:pt x="36" y="308"/>
                    <a:pt x="154" y="498"/>
                  </a:cubicBezTo>
                  <a:lnTo>
                    <a:pt x="154" y="416"/>
                  </a:lnTo>
                  <a:lnTo>
                    <a:pt x="190" y="416"/>
                  </a:lnTo>
                  <a:cubicBezTo>
                    <a:pt x="226" y="416"/>
                    <a:pt x="262" y="453"/>
                    <a:pt x="307" y="498"/>
                  </a:cubicBezTo>
                  <a:cubicBezTo>
                    <a:pt x="344" y="534"/>
                    <a:pt x="416" y="606"/>
                    <a:pt x="380" y="642"/>
                  </a:cubicBezTo>
                  <a:lnTo>
                    <a:pt x="344" y="642"/>
                  </a:lnTo>
                  <a:cubicBezTo>
                    <a:pt x="311" y="642"/>
                    <a:pt x="272" y="642"/>
                    <a:pt x="238" y="616"/>
                  </a:cubicBezTo>
                  <a:lnTo>
                    <a:pt x="238" y="616"/>
                  </a:lnTo>
                  <a:cubicBezTo>
                    <a:pt x="314" y="683"/>
                    <a:pt x="382" y="726"/>
                    <a:pt x="416" y="760"/>
                  </a:cubicBezTo>
                  <a:cubicBezTo>
                    <a:pt x="488" y="796"/>
                    <a:pt x="533" y="832"/>
                    <a:pt x="606" y="832"/>
                  </a:cubicBezTo>
                  <a:lnTo>
                    <a:pt x="642" y="832"/>
                  </a:lnTo>
                  <a:cubicBezTo>
                    <a:pt x="714" y="796"/>
                    <a:pt x="759" y="760"/>
                    <a:pt x="796" y="679"/>
                  </a:cubicBezTo>
                  <a:lnTo>
                    <a:pt x="714" y="679"/>
                  </a:lnTo>
                  <a:cubicBezTo>
                    <a:pt x="714" y="679"/>
                    <a:pt x="759" y="642"/>
                    <a:pt x="796" y="534"/>
                  </a:cubicBezTo>
                  <a:cubicBezTo>
                    <a:pt x="832" y="453"/>
                    <a:pt x="868" y="308"/>
                    <a:pt x="796" y="154"/>
                  </a:cubicBezTo>
                  <a:cubicBezTo>
                    <a:pt x="678" y="46"/>
                    <a:pt x="570" y="1"/>
                    <a:pt x="452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11"/>
            <p:cNvSpPr/>
            <p:nvPr/>
          </p:nvSpPr>
          <p:spPr>
            <a:xfrm flipH="1">
              <a:off x="5726310" y="1884481"/>
              <a:ext cx="35281" cy="41627"/>
            </a:xfrm>
            <a:custGeom>
              <a:avLst/>
              <a:gdLst/>
              <a:ahLst/>
              <a:cxnLst/>
              <a:rect l="l" t="t" r="r" b="b"/>
              <a:pathLst>
                <a:path w="606" h="715" extrusionOk="0">
                  <a:moveTo>
                    <a:pt x="82" y="0"/>
                  </a:moveTo>
                  <a:cubicBezTo>
                    <a:pt x="45" y="0"/>
                    <a:pt x="45" y="37"/>
                    <a:pt x="0" y="37"/>
                  </a:cubicBezTo>
                  <a:lnTo>
                    <a:pt x="190" y="37"/>
                  </a:lnTo>
                  <a:cubicBezTo>
                    <a:pt x="299" y="37"/>
                    <a:pt x="399" y="75"/>
                    <a:pt x="507" y="166"/>
                  </a:cubicBezTo>
                  <a:lnTo>
                    <a:pt x="507" y="166"/>
                  </a:lnTo>
                  <a:cubicBezTo>
                    <a:pt x="427" y="61"/>
                    <a:pt x="291" y="0"/>
                    <a:pt x="154" y="0"/>
                  </a:cubicBezTo>
                  <a:close/>
                  <a:moveTo>
                    <a:pt x="507" y="166"/>
                  </a:moveTo>
                  <a:cubicBezTo>
                    <a:pt x="538" y="207"/>
                    <a:pt x="560" y="255"/>
                    <a:pt x="570" y="308"/>
                  </a:cubicBezTo>
                  <a:cubicBezTo>
                    <a:pt x="570" y="308"/>
                    <a:pt x="570" y="308"/>
                    <a:pt x="570" y="308"/>
                  </a:cubicBezTo>
                  <a:lnTo>
                    <a:pt x="570" y="308"/>
                  </a:lnTo>
                  <a:cubicBezTo>
                    <a:pt x="564" y="270"/>
                    <a:pt x="553" y="230"/>
                    <a:pt x="534" y="190"/>
                  </a:cubicBezTo>
                  <a:cubicBezTo>
                    <a:pt x="525" y="182"/>
                    <a:pt x="516" y="174"/>
                    <a:pt x="507" y="166"/>
                  </a:cubicBezTo>
                  <a:close/>
                  <a:moveTo>
                    <a:pt x="570" y="308"/>
                  </a:moveTo>
                  <a:cubicBezTo>
                    <a:pt x="587" y="415"/>
                    <a:pt x="560" y="510"/>
                    <a:pt x="534" y="570"/>
                  </a:cubicBezTo>
                  <a:cubicBezTo>
                    <a:pt x="497" y="678"/>
                    <a:pt x="452" y="715"/>
                    <a:pt x="452" y="715"/>
                  </a:cubicBezTo>
                  <a:lnTo>
                    <a:pt x="534" y="715"/>
                  </a:lnTo>
                  <a:cubicBezTo>
                    <a:pt x="534" y="642"/>
                    <a:pt x="570" y="606"/>
                    <a:pt x="570" y="534"/>
                  </a:cubicBezTo>
                  <a:cubicBezTo>
                    <a:pt x="606" y="453"/>
                    <a:pt x="606" y="344"/>
                    <a:pt x="570" y="30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11"/>
            <p:cNvSpPr/>
            <p:nvPr/>
          </p:nvSpPr>
          <p:spPr>
            <a:xfrm flipH="1">
              <a:off x="5752625" y="1910796"/>
              <a:ext cx="15312" cy="13216"/>
            </a:xfrm>
            <a:custGeom>
              <a:avLst/>
              <a:gdLst/>
              <a:ahLst/>
              <a:cxnLst/>
              <a:rect l="l" t="t" r="r" b="b"/>
              <a:pathLst>
                <a:path w="263" h="227" extrusionOk="0">
                  <a:moveTo>
                    <a:pt x="1" y="0"/>
                  </a:moveTo>
                  <a:lnTo>
                    <a:pt x="1" y="82"/>
                  </a:lnTo>
                  <a:cubicBezTo>
                    <a:pt x="37" y="118"/>
                    <a:pt x="73" y="154"/>
                    <a:pt x="73" y="190"/>
                  </a:cubicBezTo>
                  <a:cubicBezTo>
                    <a:pt x="109" y="226"/>
                    <a:pt x="154" y="226"/>
                    <a:pt x="191" y="226"/>
                  </a:cubicBezTo>
                  <a:lnTo>
                    <a:pt x="227" y="226"/>
                  </a:ln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11"/>
            <p:cNvSpPr/>
            <p:nvPr/>
          </p:nvSpPr>
          <p:spPr>
            <a:xfrm flipH="1">
              <a:off x="5792097" y="1935015"/>
              <a:ext cx="101128" cy="72659"/>
            </a:xfrm>
            <a:custGeom>
              <a:avLst/>
              <a:gdLst/>
              <a:ahLst/>
              <a:cxnLst/>
              <a:rect l="l" t="t" r="r" b="b"/>
              <a:pathLst>
                <a:path w="1737" h="1248" extrusionOk="0">
                  <a:moveTo>
                    <a:pt x="986" y="0"/>
                  </a:moveTo>
                  <a:cubicBezTo>
                    <a:pt x="571" y="36"/>
                    <a:pt x="1" y="190"/>
                    <a:pt x="82" y="796"/>
                  </a:cubicBezTo>
                  <a:cubicBezTo>
                    <a:pt x="119" y="1130"/>
                    <a:pt x="498" y="1203"/>
                    <a:pt x="760" y="1248"/>
                  </a:cubicBezTo>
                  <a:lnTo>
                    <a:pt x="797" y="1248"/>
                  </a:lnTo>
                  <a:cubicBezTo>
                    <a:pt x="1212" y="1248"/>
                    <a:pt x="1737" y="1058"/>
                    <a:pt x="1737" y="525"/>
                  </a:cubicBezTo>
                  <a:cubicBezTo>
                    <a:pt x="1737" y="190"/>
                    <a:pt x="1402" y="0"/>
                    <a:pt x="1059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11"/>
            <p:cNvSpPr/>
            <p:nvPr/>
          </p:nvSpPr>
          <p:spPr>
            <a:xfrm flipH="1">
              <a:off x="5618895" y="1928670"/>
              <a:ext cx="81100" cy="63227"/>
            </a:xfrm>
            <a:custGeom>
              <a:avLst/>
              <a:gdLst/>
              <a:ahLst/>
              <a:cxnLst/>
              <a:rect l="l" t="t" r="r" b="b"/>
              <a:pathLst>
                <a:path w="1393" h="1086" extrusionOk="0">
                  <a:moveTo>
                    <a:pt x="796" y="1"/>
                  </a:moveTo>
                  <a:cubicBezTo>
                    <a:pt x="452" y="37"/>
                    <a:pt x="0" y="145"/>
                    <a:pt x="72" y="679"/>
                  </a:cubicBezTo>
                  <a:cubicBezTo>
                    <a:pt x="72" y="977"/>
                    <a:pt x="380" y="1050"/>
                    <a:pt x="606" y="1086"/>
                  </a:cubicBezTo>
                  <a:lnTo>
                    <a:pt x="642" y="1086"/>
                  </a:lnTo>
                  <a:cubicBezTo>
                    <a:pt x="976" y="1086"/>
                    <a:pt x="1392" y="905"/>
                    <a:pt x="1392" y="453"/>
                  </a:cubicBezTo>
                  <a:cubicBezTo>
                    <a:pt x="1392" y="145"/>
                    <a:pt x="1130" y="1"/>
                    <a:pt x="832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11"/>
            <p:cNvSpPr/>
            <p:nvPr/>
          </p:nvSpPr>
          <p:spPr>
            <a:xfrm flipH="1">
              <a:off x="5794191" y="2495436"/>
              <a:ext cx="260651" cy="246562"/>
            </a:xfrm>
            <a:custGeom>
              <a:avLst/>
              <a:gdLst/>
              <a:ahLst/>
              <a:cxnLst/>
              <a:rect l="l" t="t" r="r" b="b"/>
              <a:pathLst>
                <a:path w="4477" h="4235" extrusionOk="0">
                  <a:moveTo>
                    <a:pt x="2130" y="0"/>
                  </a:moveTo>
                  <a:cubicBezTo>
                    <a:pt x="2067" y="0"/>
                    <a:pt x="2027" y="60"/>
                    <a:pt x="2027" y="166"/>
                  </a:cubicBezTo>
                  <a:cubicBezTo>
                    <a:pt x="2027" y="356"/>
                    <a:pt x="2099" y="509"/>
                    <a:pt x="2180" y="663"/>
                  </a:cubicBezTo>
                  <a:cubicBezTo>
                    <a:pt x="2289" y="844"/>
                    <a:pt x="2406" y="997"/>
                    <a:pt x="2515" y="1223"/>
                  </a:cubicBezTo>
                  <a:cubicBezTo>
                    <a:pt x="2063" y="1070"/>
                    <a:pt x="1728" y="808"/>
                    <a:pt x="1312" y="663"/>
                  </a:cubicBezTo>
                  <a:cubicBezTo>
                    <a:pt x="1227" y="630"/>
                    <a:pt x="948" y="526"/>
                    <a:pt x="787" y="526"/>
                  </a:cubicBezTo>
                  <a:cubicBezTo>
                    <a:pt x="725" y="526"/>
                    <a:pt x="680" y="542"/>
                    <a:pt x="670" y="582"/>
                  </a:cubicBezTo>
                  <a:cubicBezTo>
                    <a:pt x="634" y="808"/>
                    <a:pt x="1014" y="961"/>
                    <a:pt x="1159" y="1070"/>
                  </a:cubicBezTo>
                  <a:cubicBezTo>
                    <a:pt x="1384" y="1223"/>
                    <a:pt x="1645" y="1376"/>
                    <a:pt x="1871" y="1485"/>
                  </a:cubicBezTo>
                  <a:lnTo>
                    <a:pt x="1871" y="1485"/>
                  </a:lnTo>
                  <a:cubicBezTo>
                    <a:pt x="1846" y="1473"/>
                    <a:pt x="1802" y="1470"/>
                    <a:pt x="1750" y="1470"/>
                  </a:cubicBezTo>
                  <a:cubicBezTo>
                    <a:pt x="1642" y="1470"/>
                    <a:pt x="1499" y="1486"/>
                    <a:pt x="1421" y="1486"/>
                  </a:cubicBezTo>
                  <a:cubicBezTo>
                    <a:pt x="1276" y="1449"/>
                    <a:pt x="1086" y="1413"/>
                    <a:pt x="896" y="1413"/>
                  </a:cubicBezTo>
                  <a:cubicBezTo>
                    <a:pt x="859" y="1401"/>
                    <a:pt x="724" y="1388"/>
                    <a:pt x="580" y="1388"/>
                  </a:cubicBezTo>
                  <a:cubicBezTo>
                    <a:pt x="309" y="1388"/>
                    <a:pt x="0" y="1432"/>
                    <a:pt x="218" y="1603"/>
                  </a:cubicBezTo>
                  <a:cubicBezTo>
                    <a:pt x="372" y="1712"/>
                    <a:pt x="707" y="1748"/>
                    <a:pt x="896" y="1793"/>
                  </a:cubicBezTo>
                  <a:cubicBezTo>
                    <a:pt x="1159" y="1829"/>
                    <a:pt x="1385" y="1865"/>
                    <a:pt x="1647" y="1865"/>
                  </a:cubicBezTo>
                  <a:cubicBezTo>
                    <a:pt x="1122" y="1974"/>
                    <a:pt x="562" y="1865"/>
                    <a:pt x="146" y="2200"/>
                  </a:cubicBezTo>
                  <a:cubicBezTo>
                    <a:pt x="110" y="2245"/>
                    <a:pt x="65" y="2281"/>
                    <a:pt x="65" y="2354"/>
                  </a:cubicBezTo>
                  <a:cubicBezTo>
                    <a:pt x="110" y="2390"/>
                    <a:pt x="146" y="2390"/>
                    <a:pt x="182" y="2426"/>
                  </a:cubicBezTo>
                  <a:cubicBezTo>
                    <a:pt x="336" y="2471"/>
                    <a:pt x="481" y="2471"/>
                    <a:pt x="634" y="2471"/>
                  </a:cubicBezTo>
                  <a:cubicBezTo>
                    <a:pt x="1014" y="2426"/>
                    <a:pt x="1421" y="2426"/>
                    <a:pt x="1837" y="2426"/>
                  </a:cubicBezTo>
                  <a:cubicBezTo>
                    <a:pt x="1466" y="2507"/>
                    <a:pt x="1122" y="2580"/>
                    <a:pt x="788" y="2652"/>
                  </a:cubicBezTo>
                  <a:cubicBezTo>
                    <a:pt x="598" y="2733"/>
                    <a:pt x="372" y="2842"/>
                    <a:pt x="291" y="3032"/>
                  </a:cubicBezTo>
                  <a:cubicBezTo>
                    <a:pt x="371" y="3062"/>
                    <a:pt x="458" y="3073"/>
                    <a:pt x="548" y="3073"/>
                  </a:cubicBezTo>
                  <a:cubicBezTo>
                    <a:pt x="672" y="3073"/>
                    <a:pt x="802" y="3053"/>
                    <a:pt x="933" y="3032"/>
                  </a:cubicBezTo>
                  <a:cubicBezTo>
                    <a:pt x="1195" y="2995"/>
                    <a:pt x="1466" y="2995"/>
                    <a:pt x="1728" y="2995"/>
                  </a:cubicBezTo>
                  <a:cubicBezTo>
                    <a:pt x="2144" y="2995"/>
                    <a:pt x="2668" y="3294"/>
                    <a:pt x="3048" y="3484"/>
                  </a:cubicBezTo>
                  <a:cubicBezTo>
                    <a:pt x="3536" y="3746"/>
                    <a:pt x="3988" y="3972"/>
                    <a:pt x="4477" y="4234"/>
                  </a:cubicBezTo>
                  <a:lnTo>
                    <a:pt x="3907" y="1522"/>
                  </a:lnTo>
                  <a:cubicBezTo>
                    <a:pt x="3573" y="1522"/>
                    <a:pt x="3229" y="1377"/>
                    <a:pt x="2967" y="1151"/>
                  </a:cubicBezTo>
                  <a:cubicBezTo>
                    <a:pt x="2705" y="925"/>
                    <a:pt x="2515" y="618"/>
                    <a:pt x="2406" y="319"/>
                  </a:cubicBezTo>
                  <a:cubicBezTo>
                    <a:pt x="2370" y="247"/>
                    <a:pt x="2325" y="130"/>
                    <a:pt x="2289" y="93"/>
                  </a:cubicBezTo>
                  <a:cubicBezTo>
                    <a:pt x="2229" y="30"/>
                    <a:pt x="2174" y="0"/>
                    <a:pt x="213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20" name="Google Shape;620;p11"/>
          <p:cNvGrpSpPr/>
          <p:nvPr/>
        </p:nvGrpSpPr>
        <p:grpSpPr>
          <a:xfrm>
            <a:off x="1066808" y="1504118"/>
            <a:ext cx="4670205" cy="4901183"/>
            <a:chOff x="800106" y="1128088"/>
            <a:chExt cx="3502654" cy="3675887"/>
          </a:xfrm>
        </p:grpSpPr>
        <p:sp>
          <p:nvSpPr>
            <p:cNvPr id="621" name="Google Shape;621;p11"/>
            <p:cNvSpPr/>
            <p:nvPr/>
          </p:nvSpPr>
          <p:spPr>
            <a:xfrm>
              <a:off x="800106" y="4495326"/>
              <a:ext cx="1535734" cy="308649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22" name="Google Shape;622;p11"/>
            <p:cNvGrpSpPr/>
            <p:nvPr/>
          </p:nvGrpSpPr>
          <p:grpSpPr>
            <a:xfrm>
              <a:off x="896945" y="1128088"/>
              <a:ext cx="3405815" cy="3528514"/>
              <a:chOff x="896945" y="1128088"/>
              <a:chExt cx="3405815" cy="3528514"/>
            </a:xfrm>
          </p:grpSpPr>
          <p:sp>
            <p:nvSpPr>
              <p:cNvPr id="623" name="Google Shape;623;p11"/>
              <p:cNvSpPr/>
              <p:nvPr/>
            </p:nvSpPr>
            <p:spPr>
              <a:xfrm>
                <a:off x="1670675" y="1128088"/>
                <a:ext cx="2632084" cy="1644549"/>
              </a:xfrm>
              <a:custGeom>
                <a:avLst/>
                <a:gdLst/>
                <a:ahLst/>
                <a:cxnLst/>
                <a:rect l="l" t="t" r="r" b="b"/>
                <a:pathLst>
                  <a:path w="16763" h="10474" extrusionOk="0">
                    <a:moveTo>
                      <a:pt x="8625" y="1"/>
                    </a:moveTo>
                    <a:cubicBezTo>
                      <a:pt x="6980" y="1"/>
                      <a:pt x="5321" y="98"/>
                      <a:pt x="3689" y="217"/>
                    </a:cubicBezTo>
                    <a:cubicBezTo>
                      <a:pt x="3427" y="217"/>
                      <a:pt x="3201" y="217"/>
                      <a:pt x="2939" y="290"/>
                    </a:cubicBezTo>
                    <a:cubicBezTo>
                      <a:pt x="1691" y="669"/>
                      <a:pt x="1619" y="2251"/>
                      <a:pt x="1619" y="3382"/>
                    </a:cubicBezTo>
                    <a:cubicBezTo>
                      <a:pt x="1619" y="4512"/>
                      <a:pt x="1619" y="6275"/>
                      <a:pt x="1655" y="7405"/>
                    </a:cubicBezTo>
                    <a:cubicBezTo>
                      <a:pt x="1086" y="7821"/>
                      <a:pt x="525" y="8273"/>
                      <a:pt x="1" y="8761"/>
                    </a:cubicBezTo>
                    <a:cubicBezTo>
                      <a:pt x="597" y="8761"/>
                      <a:pt x="1203" y="8761"/>
                      <a:pt x="1809" y="8689"/>
                    </a:cubicBezTo>
                    <a:cubicBezTo>
                      <a:pt x="1990" y="9746"/>
                      <a:pt x="2559" y="10198"/>
                      <a:pt x="3726" y="10307"/>
                    </a:cubicBezTo>
                    <a:cubicBezTo>
                      <a:pt x="5117" y="10428"/>
                      <a:pt x="6527" y="10474"/>
                      <a:pt x="7941" y="10474"/>
                    </a:cubicBezTo>
                    <a:cubicBezTo>
                      <a:pt x="9173" y="10474"/>
                      <a:pt x="10407" y="10439"/>
                      <a:pt x="11637" y="10388"/>
                    </a:cubicBezTo>
                    <a:cubicBezTo>
                      <a:pt x="11708" y="10384"/>
                      <a:pt x="11803" y="10383"/>
                      <a:pt x="11917" y="10383"/>
                    </a:cubicBezTo>
                    <a:cubicBezTo>
                      <a:pt x="12134" y="10383"/>
                      <a:pt x="12419" y="10388"/>
                      <a:pt x="12742" y="10388"/>
                    </a:cubicBezTo>
                    <a:cubicBezTo>
                      <a:pt x="14220" y="10388"/>
                      <a:pt x="16485" y="10291"/>
                      <a:pt x="16573" y="9213"/>
                    </a:cubicBezTo>
                    <a:cubicBezTo>
                      <a:pt x="16727" y="7369"/>
                      <a:pt x="16763" y="4919"/>
                      <a:pt x="16727" y="3074"/>
                    </a:cubicBezTo>
                    <a:cubicBezTo>
                      <a:pt x="16681" y="2170"/>
                      <a:pt x="16645" y="624"/>
                      <a:pt x="15633" y="326"/>
                    </a:cubicBezTo>
                    <a:cubicBezTo>
                      <a:pt x="14955" y="136"/>
                      <a:pt x="14195" y="217"/>
                      <a:pt x="13517" y="136"/>
                    </a:cubicBezTo>
                    <a:cubicBezTo>
                      <a:pt x="12351" y="64"/>
                      <a:pt x="11184" y="100"/>
                      <a:pt x="10054" y="27"/>
                    </a:cubicBezTo>
                    <a:cubicBezTo>
                      <a:pt x="9580" y="9"/>
                      <a:pt x="9103" y="1"/>
                      <a:pt x="8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4" name="Google Shape;624;p11"/>
              <p:cNvSpPr/>
              <p:nvPr/>
            </p:nvSpPr>
            <p:spPr>
              <a:xfrm>
                <a:off x="1975404" y="2251789"/>
                <a:ext cx="253620" cy="259935"/>
              </a:xfrm>
              <a:custGeom>
                <a:avLst/>
                <a:gdLst/>
                <a:ahLst/>
                <a:cxnLst/>
                <a:rect l="l" t="t" r="r" b="b"/>
                <a:pathLst>
                  <a:path w="4297" h="4404" extrusionOk="0">
                    <a:moveTo>
                      <a:pt x="2641" y="0"/>
                    </a:moveTo>
                    <a:cubicBezTo>
                      <a:pt x="2641" y="37"/>
                      <a:pt x="2604" y="37"/>
                      <a:pt x="2604" y="37"/>
                    </a:cubicBezTo>
                    <a:cubicBezTo>
                      <a:pt x="2415" y="227"/>
                      <a:pt x="2297" y="489"/>
                      <a:pt x="2152" y="715"/>
                    </a:cubicBezTo>
                    <a:cubicBezTo>
                      <a:pt x="1999" y="977"/>
                      <a:pt x="1881" y="1275"/>
                      <a:pt x="1737" y="1583"/>
                    </a:cubicBezTo>
                    <a:cubicBezTo>
                      <a:pt x="1773" y="1203"/>
                      <a:pt x="1773" y="823"/>
                      <a:pt x="1700" y="453"/>
                    </a:cubicBezTo>
                    <a:cubicBezTo>
                      <a:pt x="1666" y="362"/>
                      <a:pt x="1636" y="165"/>
                      <a:pt x="1575" y="165"/>
                    </a:cubicBezTo>
                    <a:cubicBezTo>
                      <a:pt x="1557" y="165"/>
                      <a:pt x="1536" y="183"/>
                      <a:pt x="1511" y="227"/>
                    </a:cubicBezTo>
                    <a:cubicBezTo>
                      <a:pt x="1429" y="335"/>
                      <a:pt x="1429" y="453"/>
                      <a:pt x="1429" y="561"/>
                    </a:cubicBezTo>
                    <a:cubicBezTo>
                      <a:pt x="1393" y="1085"/>
                      <a:pt x="1284" y="1619"/>
                      <a:pt x="1022" y="2107"/>
                    </a:cubicBezTo>
                    <a:cubicBezTo>
                      <a:pt x="751" y="2595"/>
                      <a:pt x="380" y="3047"/>
                      <a:pt x="1" y="3463"/>
                    </a:cubicBezTo>
                    <a:lnTo>
                      <a:pt x="2261" y="4403"/>
                    </a:lnTo>
                    <a:cubicBezTo>
                      <a:pt x="2641" y="3273"/>
                      <a:pt x="3617" y="2559"/>
                      <a:pt x="4187" y="1583"/>
                    </a:cubicBezTo>
                    <a:cubicBezTo>
                      <a:pt x="4296" y="1387"/>
                      <a:pt x="4274" y="1319"/>
                      <a:pt x="4195" y="1319"/>
                    </a:cubicBezTo>
                    <a:cubicBezTo>
                      <a:pt x="4058" y="1319"/>
                      <a:pt x="3751" y="1521"/>
                      <a:pt x="3653" y="1619"/>
                    </a:cubicBezTo>
                    <a:cubicBezTo>
                      <a:pt x="3427" y="1845"/>
                      <a:pt x="3201" y="2143"/>
                      <a:pt x="2975" y="2369"/>
                    </a:cubicBezTo>
                    <a:cubicBezTo>
                      <a:pt x="3237" y="2035"/>
                      <a:pt x="3509" y="1691"/>
                      <a:pt x="3735" y="1275"/>
                    </a:cubicBezTo>
                    <a:cubicBezTo>
                      <a:pt x="3807" y="1131"/>
                      <a:pt x="3997" y="905"/>
                      <a:pt x="3997" y="715"/>
                    </a:cubicBezTo>
                    <a:cubicBezTo>
                      <a:pt x="4011" y="613"/>
                      <a:pt x="3974" y="578"/>
                      <a:pt x="3920" y="578"/>
                    </a:cubicBezTo>
                    <a:cubicBezTo>
                      <a:pt x="3834" y="578"/>
                      <a:pt x="3703" y="665"/>
                      <a:pt x="3653" y="715"/>
                    </a:cubicBezTo>
                    <a:cubicBezTo>
                      <a:pt x="3283" y="1085"/>
                      <a:pt x="2939" y="1501"/>
                      <a:pt x="2641" y="1953"/>
                    </a:cubicBezTo>
                    <a:cubicBezTo>
                      <a:pt x="2903" y="1429"/>
                      <a:pt x="3201" y="905"/>
                      <a:pt x="3463" y="371"/>
                    </a:cubicBezTo>
                    <a:cubicBezTo>
                      <a:pt x="3534" y="276"/>
                      <a:pt x="3543" y="175"/>
                      <a:pt x="3442" y="175"/>
                    </a:cubicBezTo>
                    <a:cubicBezTo>
                      <a:pt x="3427" y="175"/>
                      <a:pt x="3410" y="177"/>
                      <a:pt x="3391" y="181"/>
                    </a:cubicBezTo>
                    <a:cubicBezTo>
                      <a:pt x="3283" y="227"/>
                      <a:pt x="3201" y="299"/>
                      <a:pt x="3129" y="335"/>
                    </a:cubicBezTo>
                    <a:cubicBezTo>
                      <a:pt x="3011" y="489"/>
                      <a:pt x="2867" y="633"/>
                      <a:pt x="2785" y="787"/>
                    </a:cubicBezTo>
                    <a:cubicBezTo>
                      <a:pt x="2677" y="941"/>
                      <a:pt x="2559" y="1085"/>
                      <a:pt x="2487" y="1239"/>
                    </a:cubicBezTo>
                    <a:cubicBezTo>
                      <a:pt x="2451" y="1311"/>
                      <a:pt x="2415" y="1393"/>
                      <a:pt x="2378" y="1501"/>
                    </a:cubicBezTo>
                    <a:cubicBezTo>
                      <a:pt x="2341" y="1532"/>
                      <a:pt x="2284" y="1619"/>
                      <a:pt x="2266" y="1689"/>
                    </a:cubicBezTo>
                    <a:lnTo>
                      <a:pt x="2266" y="1689"/>
                    </a:lnTo>
                    <a:cubicBezTo>
                      <a:pt x="2310" y="1404"/>
                      <a:pt x="2455" y="1118"/>
                      <a:pt x="2559" y="823"/>
                    </a:cubicBezTo>
                    <a:cubicBezTo>
                      <a:pt x="2604" y="715"/>
                      <a:pt x="2677" y="561"/>
                      <a:pt x="2713" y="407"/>
                    </a:cubicBezTo>
                    <a:cubicBezTo>
                      <a:pt x="2713" y="335"/>
                      <a:pt x="2785" y="73"/>
                      <a:pt x="2713" y="37"/>
                    </a:cubicBezTo>
                    <a:cubicBezTo>
                      <a:pt x="2713" y="0"/>
                      <a:pt x="2677" y="0"/>
                      <a:pt x="2641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5" name="Google Shape;625;p11"/>
              <p:cNvSpPr/>
              <p:nvPr/>
            </p:nvSpPr>
            <p:spPr>
              <a:xfrm>
                <a:off x="1210708" y="2057900"/>
                <a:ext cx="360273" cy="271326"/>
              </a:xfrm>
              <a:custGeom>
                <a:avLst/>
                <a:gdLst/>
                <a:ahLst/>
                <a:cxnLst/>
                <a:rect l="l" t="t" r="r" b="b"/>
                <a:pathLst>
                  <a:path w="6104" h="4597" extrusionOk="0">
                    <a:moveTo>
                      <a:pt x="3307" y="1"/>
                    </a:moveTo>
                    <a:cubicBezTo>
                      <a:pt x="2368" y="1"/>
                      <a:pt x="1327" y="310"/>
                      <a:pt x="787" y="1098"/>
                    </a:cubicBezTo>
                    <a:cubicBezTo>
                      <a:pt x="1" y="2228"/>
                      <a:pt x="489" y="3322"/>
                      <a:pt x="869" y="4488"/>
                    </a:cubicBezTo>
                    <a:cubicBezTo>
                      <a:pt x="883" y="4564"/>
                      <a:pt x="940" y="4597"/>
                      <a:pt x="998" y="4597"/>
                    </a:cubicBezTo>
                    <a:cubicBezTo>
                      <a:pt x="1085" y="4597"/>
                      <a:pt x="1174" y="4524"/>
                      <a:pt x="1131" y="4416"/>
                    </a:cubicBezTo>
                    <a:cubicBezTo>
                      <a:pt x="824" y="3466"/>
                      <a:pt x="372" y="2562"/>
                      <a:pt x="824" y="1586"/>
                    </a:cubicBezTo>
                    <a:cubicBezTo>
                      <a:pt x="1276" y="573"/>
                      <a:pt x="2451" y="347"/>
                      <a:pt x="3464" y="302"/>
                    </a:cubicBezTo>
                    <a:cubicBezTo>
                      <a:pt x="3516" y="299"/>
                      <a:pt x="3567" y="298"/>
                      <a:pt x="3618" y="298"/>
                    </a:cubicBezTo>
                    <a:cubicBezTo>
                      <a:pt x="5423" y="298"/>
                      <a:pt x="6008" y="2153"/>
                      <a:pt x="5498" y="3692"/>
                    </a:cubicBezTo>
                    <a:cubicBezTo>
                      <a:pt x="5454" y="3807"/>
                      <a:pt x="5545" y="3882"/>
                      <a:pt x="5632" y="3882"/>
                    </a:cubicBezTo>
                    <a:cubicBezTo>
                      <a:pt x="5690" y="3882"/>
                      <a:pt x="5746" y="3849"/>
                      <a:pt x="5760" y="3774"/>
                    </a:cubicBezTo>
                    <a:cubicBezTo>
                      <a:pt x="6022" y="3014"/>
                      <a:pt x="6104" y="2074"/>
                      <a:pt x="5760" y="1324"/>
                    </a:cubicBezTo>
                    <a:cubicBezTo>
                      <a:pt x="5308" y="383"/>
                      <a:pt x="4485" y="4"/>
                      <a:pt x="3464" y="4"/>
                    </a:cubicBezTo>
                    <a:cubicBezTo>
                      <a:pt x="3412" y="2"/>
                      <a:pt x="3359" y="1"/>
                      <a:pt x="3307" y="1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6" name="Google Shape;626;p11"/>
              <p:cNvSpPr/>
              <p:nvPr/>
            </p:nvSpPr>
            <p:spPr>
              <a:xfrm>
                <a:off x="1619498" y="4394837"/>
                <a:ext cx="367179" cy="257869"/>
              </a:xfrm>
              <a:custGeom>
                <a:avLst/>
                <a:gdLst/>
                <a:ahLst/>
                <a:cxnLst/>
                <a:rect l="l" t="t" r="r" b="b"/>
                <a:pathLst>
                  <a:path w="6221" h="4369" extrusionOk="0">
                    <a:moveTo>
                      <a:pt x="2116" y="0"/>
                    </a:moveTo>
                    <a:cubicBezTo>
                      <a:pt x="2080" y="0"/>
                      <a:pt x="2035" y="0"/>
                      <a:pt x="1998" y="36"/>
                    </a:cubicBezTo>
                    <a:cubicBezTo>
                      <a:pt x="1510" y="81"/>
                      <a:pt x="986" y="190"/>
                      <a:pt x="452" y="226"/>
                    </a:cubicBezTo>
                    <a:lnTo>
                      <a:pt x="452" y="642"/>
                    </a:lnTo>
                    <a:cubicBezTo>
                      <a:pt x="380" y="1022"/>
                      <a:pt x="308" y="1392"/>
                      <a:pt x="272" y="1772"/>
                    </a:cubicBezTo>
                    <a:cubicBezTo>
                      <a:pt x="272" y="1962"/>
                      <a:pt x="0" y="4032"/>
                      <a:pt x="46" y="4032"/>
                    </a:cubicBezTo>
                    <a:cubicBezTo>
                      <a:pt x="982" y="4285"/>
                      <a:pt x="1938" y="4368"/>
                      <a:pt x="2898" y="4368"/>
                    </a:cubicBezTo>
                    <a:cubicBezTo>
                      <a:pt x="3792" y="4368"/>
                      <a:pt x="4689" y="4296"/>
                      <a:pt x="5579" y="4222"/>
                    </a:cubicBezTo>
                    <a:cubicBezTo>
                      <a:pt x="5805" y="4222"/>
                      <a:pt x="6031" y="4186"/>
                      <a:pt x="6221" y="4032"/>
                    </a:cubicBezTo>
                    <a:cubicBezTo>
                      <a:pt x="6103" y="3282"/>
                      <a:pt x="5353" y="2749"/>
                      <a:pt x="4602" y="2523"/>
                    </a:cubicBezTo>
                    <a:cubicBezTo>
                      <a:pt x="3888" y="2342"/>
                      <a:pt x="3128" y="2260"/>
                      <a:pt x="2450" y="2188"/>
                    </a:cubicBezTo>
                    <a:cubicBezTo>
                      <a:pt x="2450" y="2116"/>
                      <a:pt x="2414" y="1998"/>
                      <a:pt x="2414" y="1926"/>
                    </a:cubicBezTo>
                    <a:cubicBezTo>
                      <a:pt x="2378" y="1284"/>
                      <a:pt x="2261" y="642"/>
                      <a:pt x="2116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7" name="Google Shape;627;p11"/>
              <p:cNvSpPr/>
              <p:nvPr/>
            </p:nvSpPr>
            <p:spPr>
              <a:xfrm>
                <a:off x="1199553" y="4363851"/>
                <a:ext cx="202270" cy="281065"/>
              </a:xfrm>
              <a:custGeom>
                <a:avLst/>
                <a:gdLst/>
                <a:ahLst/>
                <a:cxnLst/>
                <a:rect l="l" t="t" r="r" b="b"/>
                <a:pathLst>
                  <a:path w="3427" h="4762" extrusionOk="0">
                    <a:moveTo>
                      <a:pt x="2143" y="1"/>
                    </a:moveTo>
                    <a:lnTo>
                      <a:pt x="750" y="832"/>
                    </a:lnTo>
                    <a:cubicBezTo>
                      <a:pt x="524" y="2107"/>
                      <a:pt x="262" y="3427"/>
                      <a:pt x="0" y="4711"/>
                    </a:cubicBezTo>
                    <a:cubicBezTo>
                      <a:pt x="492" y="4744"/>
                      <a:pt x="983" y="4761"/>
                      <a:pt x="1474" y="4761"/>
                    </a:cubicBezTo>
                    <a:cubicBezTo>
                      <a:pt x="2076" y="4761"/>
                      <a:pt x="2676" y="4735"/>
                      <a:pt x="3273" y="4675"/>
                    </a:cubicBezTo>
                    <a:cubicBezTo>
                      <a:pt x="3318" y="4675"/>
                      <a:pt x="3354" y="4675"/>
                      <a:pt x="3390" y="4630"/>
                    </a:cubicBezTo>
                    <a:cubicBezTo>
                      <a:pt x="3427" y="4594"/>
                      <a:pt x="3390" y="4557"/>
                      <a:pt x="3390" y="4521"/>
                    </a:cubicBezTo>
                    <a:cubicBezTo>
                      <a:pt x="3011" y="3011"/>
                      <a:pt x="2595" y="1511"/>
                      <a:pt x="2143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8" name="Google Shape;628;p11"/>
              <p:cNvSpPr/>
              <p:nvPr/>
            </p:nvSpPr>
            <p:spPr>
              <a:xfrm>
                <a:off x="1188339" y="2989807"/>
                <a:ext cx="575824" cy="1469660"/>
              </a:xfrm>
              <a:custGeom>
                <a:avLst/>
                <a:gdLst/>
                <a:ahLst/>
                <a:cxnLst/>
                <a:rect l="l" t="t" r="r" b="b"/>
                <a:pathLst>
                  <a:path w="9756" h="24900" extrusionOk="0">
                    <a:moveTo>
                      <a:pt x="9005" y="0"/>
                    </a:moveTo>
                    <a:lnTo>
                      <a:pt x="0" y="868"/>
                    </a:lnTo>
                    <a:cubicBezTo>
                      <a:pt x="118" y="1058"/>
                      <a:pt x="606" y="24863"/>
                      <a:pt x="606" y="24863"/>
                    </a:cubicBezTo>
                    <a:lnTo>
                      <a:pt x="3056" y="24899"/>
                    </a:lnTo>
                    <a:lnTo>
                      <a:pt x="3653" y="3201"/>
                    </a:lnTo>
                    <a:lnTo>
                      <a:pt x="5316" y="3128"/>
                    </a:lnTo>
                    <a:lnTo>
                      <a:pt x="7531" y="24899"/>
                    </a:lnTo>
                    <a:lnTo>
                      <a:pt x="9755" y="24863"/>
                    </a:lnTo>
                    <a:lnTo>
                      <a:pt x="900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9" name="Google Shape;629;p11"/>
              <p:cNvSpPr/>
              <p:nvPr/>
            </p:nvSpPr>
            <p:spPr>
              <a:xfrm>
                <a:off x="1619498" y="4490336"/>
                <a:ext cx="367179" cy="162371"/>
              </a:xfrm>
              <a:custGeom>
                <a:avLst/>
                <a:gdLst/>
                <a:ahLst/>
                <a:cxnLst/>
                <a:rect l="l" t="t" r="r" b="b"/>
                <a:pathLst>
                  <a:path w="6221" h="2751" extrusionOk="0">
                    <a:moveTo>
                      <a:pt x="2378" y="0"/>
                    </a:moveTo>
                    <a:cubicBezTo>
                      <a:pt x="1809" y="0"/>
                      <a:pt x="1212" y="190"/>
                      <a:pt x="724" y="570"/>
                    </a:cubicBezTo>
                    <a:cubicBezTo>
                      <a:pt x="606" y="416"/>
                      <a:pt x="452" y="272"/>
                      <a:pt x="272" y="190"/>
                    </a:cubicBezTo>
                    <a:cubicBezTo>
                      <a:pt x="226" y="498"/>
                      <a:pt x="0" y="2414"/>
                      <a:pt x="46" y="2414"/>
                    </a:cubicBezTo>
                    <a:cubicBezTo>
                      <a:pt x="982" y="2667"/>
                      <a:pt x="1938" y="2750"/>
                      <a:pt x="2898" y="2750"/>
                    </a:cubicBezTo>
                    <a:cubicBezTo>
                      <a:pt x="3792" y="2750"/>
                      <a:pt x="4689" y="2678"/>
                      <a:pt x="5579" y="2604"/>
                    </a:cubicBezTo>
                    <a:cubicBezTo>
                      <a:pt x="5805" y="2604"/>
                      <a:pt x="6031" y="2568"/>
                      <a:pt x="6221" y="2414"/>
                    </a:cubicBezTo>
                    <a:cubicBezTo>
                      <a:pt x="6103" y="1664"/>
                      <a:pt x="5353" y="1131"/>
                      <a:pt x="4602" y="905"/>
                    </a:cubicBezTo>
                    <a:cubicBezTo>
                      <a:pt x="3888" y="724"/>
                      <a:pt x="3128" y="642"/>
                      <a:pt x="2450" y="570"/>
                    </a:cubicBezTo>
                    <a:cubicBezTo>
                      <a:pt x="2450" y="498"/>
                      <a:pt x="2414" y="380"/>
                      <a:pt x="2414" y="308"/>
                    </a:cubicBezTo>
                    <a:cubicBezTo>
                      <a:pt x="2414" y="190"/>
                      <a:pt x="2414" y="82"/>
                      <a:pt x="2378" y="0"/>
                    </a:cubicBezTo>
                    <a:close/>
                  </a:path>
                </a:pathLst>
              </a:custGeom>
              <a:solidFill>
                <a:srgbClr val="7C49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0" name="Google Shape;630;p11"/>
              <p:cNvSpPr/>
              <p:nvPr/>
            </p:nvSpPr>
            <p:spPr>
              <a:xfrm>
                <a:off x="1165910" y="4496887"/>
                <a:ext cx="262591" cy="159715"/>
              </a:xfrm>
              <a:custGeom>
                <a:avLst/>
                <a:gdLst/>
                <a:ahLst/>
                <a:cxnLst/>
                <a:rect l="l" t="t" r="r" b="b"/>
                <a:pathLst>
                  <a:path w="4449" h="2706" extrusionOk="0">
                    <a:moveTo>
                      <a:pt x="2549" y="1"/>
                    </a:moveTo>
                    <a:cubicBezTo>
                      <a:pt x="2112" y="1"/>
                      <a:pt x="1663" y="135"/>
                      <a:pt x="1284" y="341"/>
                    </a:cubicBezTo>
                    <a:cubicBezTo>
                      <a:pt x="1058" y="459"/>
                      <a:pt x="868" y="568"/>
                      <a:pt x="724" y="721"/>
                    </a:cubicBezTo>
                    <a:cubicBezTo>
                      <a:pt x="308" y="1173"/>
                      <a:pt x="82" y="1815"/>
                      <a:pt x="0" y="2421"/>
                    </a:cubicBezTo>
                    <a:cubicBezTo>
                      <a:pt x="588" y="2642"/>
                      <a:pt x="1214" y="2705"/>
                      <a:pt x="1845" y="2705"/>
                    </a:cubicBezTo>
                    <a:cubicBezTo>
                      <a:pt x="2274" y="2705"/>
                      <a:pt x="2705" y="2676"/>
                      <a:pt x="3129" y="2647"/>
                    </a:cubicBezTo>
                    <a:cubicBezTo>
                      <a:pt x="3545" y="2602"/>
                      <a:pt x="3997" y="2566"/>
                      <a:pt x="4449" y="2493"/>
                    </a:cubicBezTo>
                    <a:lnTo>
                      <a:pt x="4449" y="2457"/>
                    </a:lnTo>
                    <a:cubicBezTo>
                      <a:pt x="4412" y="2150"/>
                      <a:pt x="4340" y="1851"/>
                      <a:pt x="4259" y="1553"/>
                    </a:cubicBezTo>
                    <a:cubicBezTo>
                      <a:pt x="4186" y="1246"/>
                      <a:pt x="4114" y="947"/>
                      <a:pt x="3924" y="685"/>
                    </a:cubicBezTo>
                    <a:cubicBezTo>
                      <a:pt x="3575" y="193"/>
                      <a:pt x="3070" y="1"/>
                      <a:pt x="2549" y="1"/>
                    </a:cubicBezTo>
                    <a:close/>
                  </a:path>
                </a:pathLst>
              </a:custGeom>
              <a:solidFill>
                <a:srgbClr val="7C49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1" name="Google Shape;631;p11"/>
              <p:cNvSpPr/>
              <p:nvPr/>
            </p:nvSpPr>
            <p:spPr>
              <a:xfrm>
                <a:off x="896945" y="2385180"/>
                <a:ext cx="556110" cy="640394"/>
              </a:xfrm>
              <a:custGeom>
                <a:avLst/>
                <a:gdLst/>
                <a:ahLst/>
                <a:cxnLst/>
                <a:rect l="l" t="t" r="r" b="b"/>
                <a:pathLst>
                  <a:path w="9422" h="10850" extrusionOk="0">
                    <a:moveTo>
                      <a:pt x="2035" y="1"/>
                    </a:moveTo>
                    <a:cubicBezTo>
                      <a:pt x="1438" y="1013"/>
                      <a:pt x="986" y="2035"/>
                      <a:pt x="534" y="3120"/>
                    </a:cubicBezTo>
                    <a:cubicBezTo>
                      <a:pt x="191" y="4024"/>
                      <a:pt x="1" y="5118"/>
                      <a:pt x="82" y="6140"/>
                    </a:cubicBezTo>
                    <a:cubicBezTo>
                      <a:pt x="154" y="6818"/>
                      <a:pt x="570" y="7460"/>
                      <a:pt x="1059" y="7948"/>
                    </a:cubicBezTo>
                    <a:cubicBezTo>
                      <a:pt x="1583" y="8436"/>
                      <a:pt x="2189" y="8770"/>
                      <a:pt x="2831" y="9078"/>
                    </a:cubicBezTo>
                    <a:cubicBezTo>
                      <a:pt x="4639" y="9946"/>
                      <a:pt x="6556" y="10543"/>
                      <a:pt x="8517" y="10805"/>
                    </a:cubicBezTo>
                    <a:cubicBezTo>
                      <a:pt x="8590" y="10850"/>
                      <a:pt x="8707" y="10850"/>
                      <a:pt x="8780" y="10850"/>
                    </a:cubicBezTo>
                    <a:cubicBezTo>
                      <a:pt x="9078" y="10208"/>
                      <a:pt x="9304" y="9494"/>
                      <a:pt x="9422" y="8770"/>
                    </a:cubicBezTo>
                    <a:cubicBezTo>
                      <a:pt x="8707" y="8544"/>
                      <a:pt x="8029" y="8318"/>
                      <a:pt x="7351" y="8020"/>
                    </a:cubicBezTo>
                    <a:cubicBezTo>
                      <a:pt x="6366" y="7640"/>
                      <a:pt x="5389" y="7306"/>
                      <a:pt x="4557" y="6664"/>
                    </a:cubicBezTo>
                    <a:cubicBezTo>
                      <a:pt x="4069" y="6284"/>
                      <a:pt x="3319" y="5877"/>
                      <a:pt x="3283" y="5235"/>
                    </a:cubicBezTo>
                    <a:cubicBezTo>
                      <a:pt x="3283" y="5082"/>
                      <a:pt x="3283" y="4928"/>
                      <a:pt x="3319" y="4783"/>
                    </a:cubicBezTo>
                    <a:cubicBezTo>
                      <a:pt x="3427" y="3915"/>
                      <a:pt x="3925" y="3201"/>
                      <a:pt x="4259" y="2406"/>
                    </a:cubicBezTo>
                    <a:cubicBezTo>
                      <a:pt x="4973" y="905"/>
                      <a:pt x="3283" y="263"/>
                      <a:pt x="2035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2" name="Google Shape;632;p11"/>
              <p:cNvSpPr/>
              <p:nvPr/>
            </p:nvSpPr>
            <p:spPr>
              <a:xfrm>
                <a:off x="1610940" y="2382524"/>
                <a:ext cx="528901" cy="422070"/>
              </a:xfrm>
              <a:custGeom>
                <a:avLst/>
                <a:gdLst/>
                <a:ahLst/>
                <a:cxnLst/>
                <a:rect l="l" t="t" r="r" b="b"/>
                <a:pathLst>
                  <a:path w="8961" h="7151" extrusionOk="0">
                    <a:moveTo>
                      <a:pt x="7378" y="1"/>
                    </a:moveTo>
                    <a:cubicBezTo>
                      <a:pt x="6248" y="1176"/>
                      <a:pt x="5163" y="2306"/>
                      <a:pt x="4033" y="3436"/>
                    </a:cubicBezTo>
                    <a:cubicBezTo>
                      <a:pt x="3581" y="2261"/>
                      <a:pt x="3011" y="1212"/>
                      <a:pt x="2487" y="82"/>
                    </a:cubicBezTo>
                    <a:lnTo>
                      <a:pt x="1" y="2035"/>
                    </a:lnTo>
                    <a:cubicBezTo>
                      <a:pt x="1" y="2378"/>
                      <a:pt x="37" y="2794"/>
                      <a:pt x="191" y="3093"/>
                    </a:cubicBezTo>
                    <a:cubicBezTo>
                      <a:pt x="263" y="3246"/>
                      <a:pt x="335" y="3391"/>
                      <a:pt x="417" y="3508"/>
                    </a:cubicBezTo>
                    <a:cubicBezTo>
                      <a:pt x="715" y="4114"/>
                      <a:pt x="977" y="4747"/>
                      <a:pt x="1321" y="5317"/>
                    </a:cubicBezTo>
                    <a:cubicBezTo>
                      <a:pt x="1619" y="5877"/>
                      <a:pt x="2035" y="6483"/>
                      <a:pt x="2559" y="6863"/>
                    </a:cubicBezTo>
                    <a:cubicBezTo>
                      <a:pt x="2836" y="7058"/>
                      <a:pt x="3125" y="7150"/>
                      <a:pt x="3413" y="7150"/>
                    </a:cubicBezTo>
                    <a:cubicBezTo>
                      <a:pt x="3672" y="7150"/>
                      <a:pt x="3930" y="7076"/>
                      <a:pt x="4178" y="6935"/>
                    </a:cubicBezTo>
                    <a:cubicBezTo>
                      <a:pt x="5986" y="5805"/>
                      <a:pt x="7496" y="4033"/>
                      <a:pt x="8436" y="2152"/>
                    </a:cubicBezTo>
                    <a:cubicBezTo>
                      <a:pt x="8590" y="1809"/>
                      <a:pt x="8816" y="1474"/>
                      <a:pt x="8960" y="1094"/>
                    </a:cubicBezTo>
                    <a:cubicBezTo>
                      <a:pt x="8400" y="796"/>
                      <a:pt x="7875" y="416"/>
                      <a:pt x="7378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3" name="Google Shape;633;p11"/>
              <p:cNvSpPr/>
              <p:nvPr/>
            </p:nvSpPr>
            <p:spPr>
              <a:xfrm>
                <a:off x="1141888" y="1980168"/>
                <a:ext cx="566793" cy="381580"/>
              </a:xfrm>
              <a:custGeom>
                <a:avLst/>
                <a:gdLst/>
                <a:ahLst/>
                <a:cxnLst/>
                <a:rect l="l" t="t" r="r" b="b"/>
                <a:pathLst>
                  <a:path w="9603" h="6465" extrusionOk="0">
                    <a:moveTo>
                      <a:pt x="5082" y="1"/>
                    </a:moveTo>
                    <a:lnTo>
                      <a:pt x="5082" y="1"/>
                    </a:lnTo>
                    <a:cubicBezTo>
                      <a:pt x="4440" y="154"/>
                      <a:pt x="3843" y="227"/>
                      <a:pt x="3201" y="263"/>
                    </a:cubicBezTo>
                    <a:cubicBezTo>
                      <a:pt x="3237" y="1058"/>
                      <a:pt x="3201" y="1809"/>
                      <a:pt x="3201" y="2604"/>
                    </a:cubicBezTo>
                    <a:cubicBezTo>
                      <a:pt x="2035" y="2867"/>
                      <a:pt x="787" y="3201"/>
                      <a:pt x="1" y="4105"/>
                    </a:cubicBezTo>
                    <a:cubicBezTo>
                      <a:pt x="977" y="5425"/>
                      <a:pt x="2523" y="6293"/>
                      <a:pt x="4105" y="6447"/>
                    </a:cubicBezTo>
                    <a:cubicBezTo>
                      <a:pt x="4252" y="6459"/>
                      <a:pt x="4400" y="6464"/>
                      <a:pt x="4549" y="6464"/>
                    </a:cubicBezTo>
                    <a:cubicBezTo>
                      <a:pt x="5312" y="6464"/>
                      <a:pt x="6085" y="6311"/>
                      <a:pt x="6781" y="6031"/>
                    </a:cubicBezTo>
                    <a:cubicBezTo>
                      <a:pt x="7459" y="5805"/>
                      <a:pt x="8590" y="5317"/>
                      <a:pt x="8888" y="4639"/>
                    </a:cubicBezTo>
                    <a:cubicBezTo>
                      <a:pt x="9602" y="2903"/>
                      <a:pt x="6139" y="2641"/>
                      <a:pt x="5154" y="2604"/>
                    </a:cubicBezTo>
                    <a:cubicBezTo>
                      <a:pt x="5118" y="1773"/>
                      <a:pt x="4973" y="832"/>
                      <a:pt x="5082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4" name="Google Shape;634;p11"/>
              <p:cNvSpPr/>
              <p:nvPr/>
            </p:nvSpPr>
            <p:spPr>
              <a:xfrm>
                <a:off x="970605" y="2120346"/>
                <a:ext cx="849039" cy="985204"/>
              </a:xfrm>
              <a:custGeom>
                <a:avLst/>
                <a:gdLst/>
                <a:ahLst/>
                <a:cxnLst/>
                <a:rect l="l" t="t" r="r" b="b"/>
                <a:pathLst>
                  <a:path w="14385" h="16692" extrusionOk="0">
                    <a:moveTo>
                      <a:pt x="8658" y="0"/>
                    </a:moveTo>
                    <a:cubicBezTo>
                      <a:pt x="8608" y="0"/>
                      <a:pt x="8558" y="1"/>
                      <a:pt x="8508" y="3"/>
                    </a:cubicBezTo>
                    <a:cubicBezTo>
                      <a:pt x="8363" y="1242"/>
                      <a:pt x="8101" y="2336"/>
                      <a:pt x="7342" y="3394"/>
                    </a:cubicBezTo>
                    <a:cubicBezTo>
                      <a:pt x="6555" y="2454"/>
                      <a:pt x="5949" y="1323"/>
                      <a:pt x="5570" y="148"/>
                    </a:cubicBezTo>
                    <a:cubicBezTo>
                      <a:pt x="4629" y="455"/>
                      <a:pt x="3581" y="754"/>
                      <a:pt x="2785" y="1323"/>
                    </a:cubicBezTo>
                    <a:cubicBezTo>
                      <a:pt x="2179" y="1730"/>
                      <a:pt x="1845" y="2408"/>
                      <a:pt x="1429" y="3014"/>
                    </a:cubicBezTo>
                    <a:cubicBezTo>
                      <a:pt x="905" y="3728"/>
                      <a:pt x="489" y="4524"/>
                      <a:pt x="37" y="5274"/>
                    </a:cubicBezTo>
                    <a:cubicBezTo>
                      <a:pt x="0" y="5310"/>
                      <a:pt x="0" y="5347"/>
                      <a:pt x="0" y="5347"/>
                    </a:cubicBezTo>
                    <a:cubicBezTo>
                      <a:pt x="0" y="5392"/>
                      <a:pt x="0" y="5428"/>
                      <a:pt x="37" y="5464"/>
                    </a:cubicBezTo>
                    <a:cubicBezTo>
                      <a:pt x="416" y="5989"/>
                      <a:pt x="787" y="6441"/>
                      <a:pt x="1357" y="6784"/>
                    </a:cubicBezTo>
                    <a:cubicBezTo>
                      <a:pt x="1489" y="6850"/>
                      <a:pt x="2667" y="7481"/>
                      <a:pt x="2955" y="7481"/>
                    </a:cubicBezTo>
                    <a:cubicBezTo>
                      <a:pt x="2982" y="7481"/>
                      <a:pt x="3002" y="7475"/>
                      <a:pt x="3011" y="7462"/>
                    </a:cubicBezTo>
                    <a:cubicBezTo>
                      <a:pt x="3309" y="7010"/>
                      <a:pt x="3653" y="6522"/>
                      <a:pt x="3988" y="6025"/>
                    </a:cubicBezTo>
                    <a:lnTo>
                      <a:pt x="3988" y="6025"/>
                    </a:lnTo>
                    <a:cubicBezTo>
                      <a:pt x="3879" y="6215"/>
                      <a:pt x="3879" y="6784"/>
                      <a:pt x="3879" y="7010"/>
                    </a:cubicBezTo>
                    <a:cubicBezTo>
                      <a:pt x="3807" y="7381"/>
                      <a:pt x="3761" y="7761"/>
                      <a:pt x="3725" y="8140"/>
                    </a:cubicBezTo>
                    <a:cubicBezTo>
                      <a:pt x="3653" y="8927"/>
                      <a:pt x="3581" y="9686"/>
                      <a:pt x="3535" y="10437"/>
                    </a:cubicBezTo>
                    <a:cubicBezTo>
                      <a:pt x="3391" y="12353"/>
                      <a:pt x="2939" y="14207"/>
                      <a:pt x="2631" y="16087"/>
                    </a:cubicBezTo>
                    <a:cubicBezTo>
                      <a:pt x="2749" y="16123"/>
                      <a:pt x="2857" y="16160"/>
                      <a:pt x="2975" y="16196"/>
                    </a:cubicBezTo>
                    <a:cubicBezTo>
                      <a:pt x="3761" y="16386"/>
                      <a:pt x="4593" y="16467"/>
                      <a:pt x="5389" y="16576"/>
                    </a:cubicBezTo>
                    <a:cubicBezTo>
                      <a:pt x="6248" y="16650"/>
                      <a:pt x="7106" y="16692"/>
                      <a:pt x="7965" y="16692"/>
                    </a:cubicBezTo>
                    <a:cubicBezTo>
                      <a:pt x="8462" y="16692"/>
                      <a:pt x="8960" y="16678"/>
                      <a:pt x="9457" y="16648"/>
                    </a:cubicBezTo>
                    <a:cubicBezTo>
                      <a:pt x="10768" y="16539"/>
                      <a:pt x="12170" y="16350"/>
                      <a:pt x="13372" y="15861"/>
                    </a:cubicBezTo>
                    <a:cubicBezTo>
                      <a:pt x="13182" y="14885"/>
                      <a:pt x="12848" y="13936"/>
                      <a:pt x="12658" y="12995"/>
                    </a:cubicBezTo>
                    <a:cubicBezTo>
                      <a:pt x="12432" y="11757"/>
                      <a:pt x="12124" y="10509"/>
                      <a:pt x="11980" y="9234"/>
                    </a:cubicBezTo>
                    <a:cubicBezTo>
                      <a:pt x="11980" y="9044"/>
                      <a:pt x="11600" y="6522"/>
                      <a:pt x="11672" y="6522"/>
                    </a:cubicBezTo>
                    <a:cubicBezTo>
                      <a:pt x="12088" y="6368"/>
                      <a:pt x="12766" y="6178"/>
                      <a:pt x="13146" y="5916"/>
                    </a:cubicBezTo>
                    <a:cubicBezTo>
                      <a:pt x="13255" y="5844"/>
                      <a:pt x="14385" y="4822"/>
                      <a:pt x="14349" y="4786"/>
                    </a:cubicBezTo>
                    <a:lnTo>
                      <a:pt x="14312" y="4750"/>
                    </a:lnTo>
                    <a:cubicBezTo>
                      <a:pt x="14050" y="4488"/>
                      <a:pt x="13824" y="4180"/>
                      <a:pt x="13598" y="3882"/>
                    </a:cubicBezTo>
                    <a:cubicBezTo>
                      <a:pt x="13562" y="3764"/>
                      <a:pt x="13481" y="3692"/>
                      <a:pt x="13408" y="3620"/>
                    </a:cubicBezTo>
                    <a:cubicBezTo>
                      <a:pt x="13146" y="3276"/>
                      <a:pt x="12956" y="2860"/>
                      <a:pt x="12730" y="2490"/>
                    </a:cubicBezTo>
                    <a:cubicBezTo>
                      <a:pt x="12242" y="1694"/>
                      <a:pt x="11862" y="871"/>
                      <a:pt x="10958" y="528"/>
                    </a:cubicBezTo>
                    <a:cubicBezTo>
                      <a:pt x="10288" y="248"/>
                      <a:pt x="9420" y="0"/>
                      <a:pt x="865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5" name="Google Shape;635;p11"/>
              <p:cNvSpPr/>
              <p:nvPr/>
            </p:nvSpPr>
            <p:spPr>
              <a:xfrm>
                <a:off x="1250725" y="2120523"/>
                <a:ext cx="282364" cy="282364"/>
              </a:xfrm>
              <a:custGeom>
                <a:avLst/>
                <a:gdLst/>
                <a:ahLst/>
                <a:cxnLst/>
                <a:rect l="l" t="t" r="r" b="b"/>
                <a:pathLst>
                  <a:path w="4784" h="4784" extrusionOk="0">
                    <a:moveTo>
                      <a:pt x="3762" y="0"/>
                    </a:moveTo>
                    <a:cubicBezTo>
                      <a:pt x="3617" y="1239"/>
                      <a:pt x="3355" y="2333"/>
                      <a:pt x="2596" y="3391"/>
                    </a:cubicBezTo>
                    <a:cubicBezTo>
                      <a:pt x="1809" y="2451"/>
                      <a:pt x="1203" y="1320"/>
                      <a:pt x="824" y="145"/>
                    </a:cubicBezTo>
                    <a:cubicBezTo>
                      <a:pt x="562" y="226"/>
                      <a:pt x="263" y="299"/>
                      <a:pt x="1" y="416"/>
                    </a:cubicBezTo>
                    <a:cubicBezTo>
                      <a:pt x="453" y="2107"/>
                      <a:pt x="1466" y="3689"/>
                      <a:pt x="2858" y="4783"/>
                    </a:cubicBezTo>
                    <a:cubicBezTo>
                      <a:pt x="3726" y="3309"/>
                      <a:pt x="4368" y="1727"/>
                      <a:pt x="4784" y="109"/>
                    </a:cubicBezTo>
                    <a:cubicBezTo>
                      <a:pt x="4440" y="37"/>
                      <a:pt x="4069" y="0"/>
                      <a:pt x="376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6" name="Google Shape;636;p11"/>
              <p:cNvSpPr/>
              <p:nvPr/>
            </p:nvSpPr>
            <p:spPr>
              <a:xfrm>
                <a:off x="970605" y="2391614"/>
                <a:ext cx="204454" cy="170280"/>
              </a:xfrm>
              <a:custGeom>
                <a:avLst/>
                <a:gdLst/>
                <a:ahLst/>
                <a:cxnLst/>
                <a:rect l="l" t="t" r="r" b="b"/>
                <a:pathLst>
                  <a:path w="3464" h="2885" extrusionOk="0">
                    <a:moveTo>
                      <a:pt x="416" y="0"/>
                    </a:moveTo>
                    <a:cubicBezTo>
                      <a:pt x="299" y="226"/>
                      <a:pt x="145" y="452"/>
                      <a:pt x="37" y="678"/>
                    </a:cubicBezTo>
                    <a:cubicBezTo>
                      <a:pt x="0" y="714"/>
                      <a:pt x="0" y="751"/>
                      <a:pt x="0" y="751"/>
                    </a:cubicBezTo>
                    <a:cubicBezTo>
                      <a:pt x="0" y="796"/>
                      <a:pt x="0" y="832"/>
                      <a:pt x="37" y="868"/>
                    </a:cubicBezTo>
                    <a:cubicBezTo>
                      <a:pt x="416" y="1393"/>
                      <a:pt x="787" y="1845"/>
                      <a:pt x="1357" y="2188"/>
                    </a:cubicBezTo>
                    <a:cubicBezTo>
                      <a:pt x="1489" y="2254"/>
                      <a:pt x="2667" y="2885"/>
                      <a:pt x="2955" y="2885"/>
                    </a:cubicBezTo>
                    <a:cubicBezTo>
                      <a:pt x="2982" y="2885"/>
                      <a:pt x="3002" y="2879"/>
                      <a:pt x="3011" y="2866"/>
                    </a:cubicBezTo>
                    <a:cubicBezTo>
                      <a:pt x="3165" y="2640"/>
                      <a:pt x="3309" y="2414"/>
                      <a:pt x="3463" y="2188"/>
                    </a:cubicBezTo>
                    <a:cubicBezTo>
                      <a:pt x="2369" y="1619"/>
                      <a:pt x="1357" y="868"/>
                      <a:pt x="41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7" name="Google Shape;637;p11"/>
              <p:cNvSpPr/>
              <p:nvPr/>
            </p:nvSpPr>
            <p:spPr>
              <a:xfrm>
                <a:off x="1650957" y="2355846"/>
                <a:ext cx="168686" cy="151629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569" extrusionOk="0">
                    <a:moveTo>
                      <a:pt x="2180" y="0"/>
                    </a:moveTo>
                    <a:cubicBezTo>
                      <a:pt x="1583" y="724"/>
                      <a:pt x="823" y="1284"/>
                      <a:pt x="1" y="1664"/>
                    </a:cubicBezTo>
                    <a:cubicBezTo>
                      <a:pt x="73" y="1962"/>
                      <a:pt x="1" y="2261"/>
                      <a:pt x="109" y="2568"/>
                    </a:cubicBezTo>
                    <a:cubicBezTo>
                      <a:pt x="561" y="2414"/>
                      <a:pt x="1239" y="2188"/>
                      <a:pt x="1619" y="1926"/>
                    </a:cubicBezTo>
                    <a:cubicBezTo>
                      <a:pt x="1728" y="1854"/>
                      <a:pt x="2858" y="832"/>
                      <a:pt x="2822" y="796"/>
                    </a:cubicBezTo>
                    <a:lnTo>
                      <a:pt x="2785" y="760"/>
                    </a:lnTo>
                    <a:cubicBezTo>
                      <a:pt x="2559" y="534"/>
                      <a:pt x="2369" y="272"/>
                      <a:pt x="21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8" name="Google Shape;638;p11"/>
              <p:cNvSpPr/>
              <p:nvPr/>
            </p:nvSpPr>
            <p:spPr>
              <a:xfrm>
                <a:off x="1439656" y="2033524"/>
                <a:ext cx="4309" cy="53415"/>
              </a:xfrm>
              <a:custGeom>
                <a:avLst/>
                <a:gdLst/>
                <a:ahLst/>
                <a:cxnLst/>
                <a:rect l="l" t="t" r="r" b="b"/>
                <a:pathLst>
                  <a:path w="73" h="905" extrusionOk="0">
                    <a:moveTo>
                      <a:pt x="37" y="715"/>
                    </a:moveTo>
                    <a:cubicBezTo>
                      <a:pt x="37" y="796"/>
                      <a:pt x="73" y="832"/>
                      <a:pt x="73" y="905"/>
                    </a:cubicBezTo>
                    <a:cubicBezTo>
                      <a:pt x="73" y="832"/>
                      <a:pt x="37" y="796"/>
                      <a:pt x="37" y="715"/>
                    </a:cubicBezTo>
                    <a:lnTo>
                      <a:pt x="37" y="715"/>
                    </a:lnTo>
                    <a:close/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54"/>
                      <a:pt x="0" y="308"/>
                      <a:pt x="37" y="453"/>
                    </a:cubicBezTo>
                    <a:lnTo>
                      <a:pt x="37" y="453"/>
                    </a:lnTo>
                    <a:cubicBezTo>
                      <a:pt x="0" y="308"/>
                      <a:pt x="0" y="154"/>
                      <a:pt x="0" y="1"/>
                    </a:cubicBezTo>
                    <a:close/>
                  </a:path>
                </a:pathLst>
              </a:custGeom>
              <a:solidFill>
                <a:srgbClr val="B2C4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9" name="Google Shape;639;p11"/>
              <p:cNvSpPr/>
              <p:nvPr/>
            </p:nvSpPr>
            <p:spPr>
              <a:xfrm>
                <a:off x="1441781" y="2060202"/>
                <a:ext cx="59" cy="15523"/>
              </a:xfrm>
              <a:custGeom>
                <a:avLst/>
                <a:gdLst/>
                <a:ahLst/>
                <a:cxnLst/>
                <a:rect l="l" t="t" r="r" b="b"/>
                <a:pathLst>
                  <a:path w="1" h="263" extrusionOk="0">
                    <a:moveTo>
                      <a:pt x="1" y="1"/>
                    </a:moveTo>
                    <a:lnTo>
                      <a:pt x="1" y="263"/>
                    </a:lnTo>
                    <a:lnTo>
                      <a:pt x="1" y="2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3438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0" name="Google Shape;640;p11"/>
              <p:cNvSpPr/>
              <p:nvPr/>
            </p:nvSpPr>
            <p:spPr>
              <a:xfrm>
                <a:off x="1330819" y="2033524"/>
                <a:ext cx="113146" cy="64630"/>
              </a:xfrm>
              <a:custGeom>
                <a:avLst/>
                <a:gdLst/>
                <a:ahLst/>
                <a:cxnLst/>
                <a:rect l="l" t="t" r="r" b="b"/>
                <a:pathLst>
                  <a:path w="1917" h="1095" extrusionOk="0">
                    <a:moveTo>
                      <a:pt x="1844" y="1"/>
                    </a:moveTo>
                    <a:cubicBezTo>
                      <a:pt x="1501" y="37"/>
                      <a:pt x="1166" y="82"/>
                      <a:pt x="823" y="82"/>
                    </a:cubicBezTo>
                    <a:cubicBezTo>
                      <a:pt x="561" y="82"/>
                      <a:pt x="298" y="37"/>
                      <a:pt x="0" y="37"/>
                    </a:cubicBezTo>
                    <a:lnTo>
                      <a:pt x="0" y="1059"/>
                    </a:lnTo>
                    <a:cubicBezTo>
                      <a:pt x="335" y="1095"/>
                      <a:pt x="642" y="1095"/>
                      <a:pt x="940" y="1095"/>
                    </a:cubicBezTo>
                    <a:cubicBezTo>
                      <a:pt x="1275" y="1095"/>
                      <a:pt x="1618" y="1095"/>
                      <a:pt x="1917" y="1022"/>
                    </a:cubicBezTo>
                    <a:lnTo>
                      <a:pt x="1917" y="905"/>
                    </a:lnTo>
                    <a:cubicBezTo>
                      <a:pt x="1917" y="832"/>
                      <a:pt x="1881" y="796"/>
                      <a:pt x="1881" y="715"/>
                    </a:cubicBezTo>
                    <a:lnTo>
                      <a:pt x="1881" y="453"/>
                    </a:lnTo>
                    <a:cubicBezTo>
                      <a:pt x="1844" y="308"/>
                      <a:pt x="1844" y="154"/>
                      <a:pt x="1844" y="1"/>
                    </a:cubicBezTo>
                    <a:close/>
                  </a:path>
                </a:pathLst>
              </a:custGeom>
              <a:solidFill>
                <a:srgbClr val="DB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1" name="Google Shape;641;p11"/>
              <p:cNvSpPr/>
              <p:nvPr/>
            </p:nvSpPr>
            <p:spPr>
              <a:xfrm>
                <a:off x="1097090" y="1418923"/>
                <a:ext cx="611591" cy="430038"/>
              </a:xfrm>
              <a:custGeom>
                <a:avLst/>
                <a:gdLst/>
                <a:ahLst/>
                <a:cxnLst/>
                <a:rect l="l" t="t" r="r" b="b"/>
                <a:pathLst>
                  <a:path w="10362" h="7286" extrusionOk="0">
                    <a:moveTo>
                      <a:pt x="4675" y="1"/>
                    </a:moveTo>
                    <a:cubicBezTo>
                      <a:pt x="3658" y="1"/>
                      <a:pt x="2597" y="548"/>
                      <a:pt x="1962" y="1337"/>
                    </a:cubicBezTo>
                    <a:cubicBezTo>
                      <a:pt x="1700" y="1680"/>
                      <a:pt x="1510" y="2087"/>
                      <a:pt x="1474" y="2539"/>
                    </a:cubicBezTo>
                    <a:cubicBezTo>
                      <a:pt x="1398" y="2521"/>
                      <a:pt x="1317" y="2512"/>
                      <a:pt x="1236" y="2512"/>
                    </a:cubicBezTo>
                    <a:cubicBezTo>
                      <a:pt x="989" y="2512"/>
                      <a:pt x="731" y="2595"/>
                      <a:pt x="534" y="2765"/>
                    </a:cubicBezTo>
                    <a:cubicBezTo>
                      <a:pt x="0" y="3262"/>
                      <a:pt x="0" y="4121"/>
                      <a:pt x="0" y="4763"/>
                    </a:cubicBezTo>
                    <a:cubicBezTo>
                      <a:pt x="0" y="5631"/>
                      <a:pt x="118" y="6463"/>
                      <a:pt x="380" y="7286"/>
                    </a:cubicBezTo>
                    <a:lnTo>
                      <a:pt x="8933" y="6797"/>
                    </a:lnTo>
                    <a:cubicBezTo>
                      <a:pt x="9457" y="6725"/>
                      <a:pt x="10063" y="6011"/>
                      <a:pt x="10207" y="5405"/>
                    </a:cubicBezTo>
                    <a:cubicBezTo>
                      <a:pt x="10361" y="4691"/>
                      <a:pt x="9909" y="3859"/>
                      <a:pt x="9267" y="3714"/>
                    </a:cubicBezTo>
                    <a:cubicBezTo>
                      <a:pt x="9529" y="3407"/>
                      <a:pt x="9719" y="2955"/>
                      <a:pt x="9755" y="2503"/>
                    </a:cubicBezTo>
                    <a:cubicBezTo>
                      <a:pt x="9755" y="2051"/>
                      <a:pt x="9611" y="1599"/>
                      <a:pt x="9303" y="1300"/>
                    </a:cubicBezTo>
                    <a:cubicBezTo>
                      <a:pt x="9123" y="1147"/>
                      <a:pt x="8933" y="1038"/>
                      <a:pt x="8707" y="957"/>
                    </a:cubicBezTo>
                    <a:cubicBezTo>
                      <a:pt x="8421" y="823"/>
                      <a:pt x="8104" y="754"/>
                      <a:pt x="7786" y="754"/>
                    </a:cubicBezTo>
                    <a:cubicBezTo>
                      <a:pt x="7310" y="754"/>
                      <a:pt x="6831" y="908"/>
                      <a:pt x="6446" y="1228"/>
                    </a:cubicBezTo>
                    <a:cubicBezTo>
                      <a:pt x="6329" y="658"/>
                      <a:pt x="5877" y="243"/>
                      <a:pt x="5389" y="98"/>
                    </a:cubicBezTo>
                    <a:cubicBezTo>
                      <a:pt x="5157" y="32"/>
                      <a:pt x="4918" y="1"/>
                      <a:pt x="4675" y="1"/>
                    </a:cubicBezTo>
                    <a:close/>
                  </a:path>
                </a:pathLst>
              </a:custGeom>
              <a:solidFill>
                <a:srgbClr val="B071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2" name="Google Shape;642;p11"/>
              <p:cNvSpPr/>
              <p:nvPr/>
            </p:nvSpPr>
            <p:spPr>
              <a:xfrm>
                <a:off x="1582137" y="1770520"/>
                <a:ext cx="77438" cy="129672"/>
              </a:xfrm>
              <a:custGeom>
                <a:avLst/>
                <a:gdLst/>
                <a:ahLst/>
                <a:cxnLst/>
                <a:rect l="l" t="t" r="r" b="b"/>
                <a:pathLst>
                  <a:path w="1312" h="2197" extrusionOk="0">
                    <a:moveTo>
                      <a:pt x="601" y="0"/>
                    </a:moveTo>
                    <a:cubicBezTo>
                      <a:pt x="550" y="0"/>
                      <a:pt x="500" y="6"/>
                      <a:pt x="452" y="18"/>
                    </a:cubicBezTo>
                    <a:cubicBezTo>
                      <a:pt x="263" y="54"/>
                      <a:pt x="73" y="198"/>
                      <a:pt x="0" y="388"/>
                    </a:cubicBezTo>
                    <a:lnTo>
                      <a:pt x="226" y="2196"/>
                    </a:lnTo>
                    <a:cubicBezTo>
                      <a:pt x="489" y="2052"/>
                      <a:pt x="787" y="1862"/>
                      <a:pt x="977" y="1600"/>
                    </a:cubicBezTo>
                    <a:cubicBezTo>
                      <a:pt x="1167" y="1329"/>
                      <a:pt x="1311" y="994"/>
                      <a:pt x="1275" y="650"/>
                    </a:cubicBezTo>
                    <a:cubicBezTo>
                      <a:pt x="1239" y="470"/>
                      <a:pt x="1167" y="280"/>
                      <a:pt x="1013" y="126"/>
                    </a:cubicBezTo>
                    <a:cubicBezTo>
                      <a:pt x="899" y="46"/>
                      <a:pt x="746" y="0"/>
                      <a:pt x="601" y="0"/>
                    </a:cubicBezTo>
                    <a:close/>
                  </a:path>
                </a:pathLst>
              </a:custGeom>
              <a:solidFill>
                <a:srgbClr val="D38D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3" name="Google Shape;643;p11"/>
              <p:cNvSpPr/>
              <p:nvPr/>
            </p:nvSpPr>
            <p:spPr>
              <a:xfrm>
                <a:off x="1601850" y="1790470"/>
                <a:ext cx="33702" cy="7702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1305" extrusionOk="0">
                    <a:moveTo>
                      <a:pt x="513" y="1"/>
                    </a:moveTo>
                    <a:cubicBezTo>
                      <a:pt x="488" y="1"/>
                      <a:pt x="426" y="43"/>
                      <a:pt x="345" y="132"/>
                    </a:cubicBezTo>
                    <a:cubicBezTo>
                      <a:pt x="263" y="204"/>
                      <a:pt x="155" y="394"/>
                      <a:pt x="73" y="584"/>
                    </a:cubicBezTo>
                    <a:cubicBezTo>
                      <a:pt x="1" y="765"/>
                      <a:pt x="1" y="954"/>
                      <a:pt x="1" y="1108"/>
                    </a:cubicBezTo>
                    <a:cubicBezTo>
                      <a:pt x="1" y="1203"/>
                      <a:pt x="29" y="1305"/>
                      <a:pt x="60" y="1305"/>
                    </a:cubicBezTo>
                    <a:cubicBezTo>
                      <a:pt x="64" y="1305"/>
                      <a:pt x="69" y="1302"/>
                      <a:pt x="73" y="1298"/>
                    </a:cubicBezTo>
                    <a:cubicBezTo>
                      <a:pt x="118" y="1298"/>
                      <a:pt x="73" y="991"/>
                      <a:pt x="191" y="620"/>
                    </a:cubicBezTo>
                    <a:cubicBezTo>
                      <a:pt x="299" y="240"/>
                      <a:pt x="571" y="14"/>
                      <a:pt x="525" y="14"/>
                    </a:cubicBezTo>
                    <a:cubicBezTo>
                      <a:pt x="525" y="5"/>
                      <a:pt x="521" y="1"/>
                      <a:pt x="5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4" name="Google Shape;644;p11"/>
              <p:cNvSpPr/>
              <p:nvPr/>
            </p:nvSpPr>
            <p:spPr>
              <a:xfrm>
                <a:off x="1610940" y="1813665"/>
                <a:ext cx="17648" cy="48635"/>
              </a:xfrm>
              <a:custGeom>
                <a:avLst/>
                <a:gdLst/>
                <a:ahLst/>
                <a:cxnLst/>
                <a:rect l="l" t="t" r="r" b="b"/>
                <a:pathLst>
                  <a:path w="299" h="824" extrusionOk="0">
                    <a:moveTo>
                      <a:pt x="37" y="1"/>
                    </a:moveTo>
                    <a:lnTo>
                      <a:pt x="37" y="1"/>
                    </a:lnTo>
                    <a:cubicBezTo>
                      <a:pt x="1" y="37"/>
                      <a:pt x="191" y="191"/>
                      <a:pt x="191" y="417"/>
                    </a:cubicBezTo>
                    <a:cubicBezTo>
                      <a:pt x="191" y="643"/>
                      <a:pt x="37" y="787"/>
                      <a:pt x="37" y="824"/>
                    </a:cubicBezTo>
                    <a:cubicBezTo>
                      <a:pt x="73" y="824"/>
                      <a:pt x="109" y="824"/>
                      <a:pt x="191" y="751"/>
                    </a:cubicBezTo>
                    <a:cubicBezTo>
                      <a:pt x="227" y="679"/>
                      <a:pt x="299" y="561"/>
                      <a:pt x="299" y="417"/>
                    </a:cubicBezTo>
                    <a:cubicBezTo>
                      <a:pt x="299" y="263"/>
                      <a:pt x="227" y="145"/>
                      <a:pt x="145" y="73"/>
                    </a:cubicBezTo>
                    <a:cubicBezTo>
                      <a:pt x="109" y="1"/>
                      <a:pt x="37" y="1"/>
                      <a:pt x="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5" name="Google Shape;645;p11"/>
              <p:cNvSpPr/>
              <p:nvPr/>
            </p:nvSpPr>
            <p:spPr>
              <a:xfrm>
                <a:off x="1150446" y="1571673"/>
                <a:ext cx="471767" cy="465274"/>
              </a:xfrm>
              <a:custGeom>
                <a:avLst/>
                <a:gdLst/>
                <a:ahLst/>
                <a:cxnLst/>
                <a:rect l="l" t="t" r="r" b="b"/>
                <a:pathLst>
                  <a:path w="7993" h="7883" extrusionOk="0">
                    <a:moveTo>
                      <a:pt x="4034" y="0"/>
                    </a:moveTo>
                    <a:cubicBezTo>
                      <a:pt x="3640" y="0"/>
                      <a:pt x="3246" y="39"/>
                      <a:pt x="2866" y="105"/>
                    </a:cubicBezTo>
                    <a:cubicBezTo>
                      <a:pt x="1619" y="331"/>
                      <a:pt x="308" y="900"/>
                      <a:pt x="118" y="2329"/>
                    </a:cubicBezTo>
                    <a:cubicBezTo>
                      <a:pt x="0" y="3269"/>
                      <a:pt x="36" y="4245"/>
                      <a:pt x="262" y="5150"/>
                    </a:cubicBezTo>
                    <a:cubicBezTo>
                      <a:pt x="416" y="5981"/>
                      <a:pt x="678" y="6958"/>
                      <a:pt x="1438" y="7410"/>
                    </a:cubicBezTo>
                    <a:cubicBezTo>
                      <a:pt x="1736" y="7564"/>
                      <a:pt x="2116" y="7753"/>
                      <a:pt x="2450" y="7790"/>
                    </a:cubicBezTo>
                    <a:cubicBezTo>
                      <a:pt x="2487" y="7826"/>
                      <a:pt x="2523" y="7826"/>
                      <a:pt x="2568" y="7826"/>
                    </a:cubicBezTo>
                    <a:cubicBezTo>
                      <a:pt x="2999" y="7856"/>
                      <a:pt x="3432" y="7883"/>
                      <a:pt x="3858" y="7883"/>
                    </a:cubicBezTo>
                    <a:cubicBezTo>
                      <a:pt x="5104" y="7883"/>
                      <a:pt x="6282" y="7652"/>
                      <a:pt x="7125" y="6587"/>
                    </a:cubicBezTo>
                    <a:cubicBezTo>
                      <a:pt x="7993" y="5493"/>
                      <a:pt x="7613" y="3721"/>
                      <a:pt x="7387" y="2482"/>
                    </a:cubicBezTo>
                    <a:cubicBezTo>
                      <a:pt x="7233" y="1615"/>
                      <a:pt x="7007" y="900"/>
                      <a:pt x="6184" y="484"/>
                    </a:cubicBezTo>
                    <a:cubicBezTo>
                      <a:pt x="5518" y="136"/>
                      <a:pt x="4774" y="0"/>
                      <a:pt x="4034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6" name="Google Shape;646;p11"/>
              <p:cNvSpPr/>
              <p:nvPr/>
            </p:nvSpPr>
            <p:spPr>
              <a:xfrm>
                <a:off x="1317480" y="1784508"/>
                <a:ext cx="17648" cy="5589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947" extrusionOk="0">
                    <a:moveTo>
                      <a:pt x="120" y="1"/>
                    </a:moveTo>
                    <a:cubicBezTo>
                      <a:pt x="115" y="1"/>
                      <a:pt x="112" y="3"/>
                      <a:pt x="109" y="7"/>
                    </a:cubicBezTo>
                    <a:cubicBezTo>
                      <a:pt x="36" y="7"/>
                      <a:pt x="0" y="233"/>
                      <a:pt x="36" y="495"/>
                    </a:cubicBezTo>
                    <a:cubicBezTo>
                      <a:pt x="36" y="721"/>
                      <a:pt x="72" y="947"/>
                      <a:pt x="145" y="947"/>
                    </a:cubicBezTo>
                    <a:cubicBezTo>
                      <a:pt x="190" y="947"/>
                      <a:pt x="298" y="757"/>
                      <a:pt x="262" y="459"/>
                    </a:cubicBezTo>
                    <a:cubicBezTo>
                      <a:pt x="262" y="211"/>
                      <a:pt x="164" y="1"/>
                      <a:pt x="1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7" name="Google Shape;647;p11"/>
              <p:cNvSpPr/>
              <p:nvPr/>
            </p:nvSpPr>
            <p:spPr>
              <a:xfrm>
                <a:off x="1499446" y="1777957"/>
                <a:ext cx="18179" cy="53651"/>
              </a:xfrm>
              <a:custGeom>
                <a:avLst/>
                <a:gdLst/>
                <a:ahLst/>
                <a:cxnLst/>
                <a:rect l="l" t="t" r="r" b="b"/>
                <a:pathLst>
                  <a:path w="308" h="909" extrusionOk="0">
                    <a:moveTo>
                      <a:pt x="118" y="0"/>
                    </a:moveTo>
                    <a:cubicBezTo>
                      <a:pt x="45" y="0"/>
                      <a:pt x="0" y="226"/>
                      <a:pt x="45" y="488"/>
                    </a:cubicBezTo>
                    <a:cubicBezTo>
                      <a:pt x="79" y="698"/>
                      <a:pt x="112" y="908"/>
                      <a:pt x="175" y="908"/>
                    </a:cubicBezTo>
                    <a:cubicBezTo>
                      <a:pt x="180" y="908"/>
                      <a:pt x="185" y="907"/>
                      <a:pt x="190" y="904"/>
                    </a:cubicBezTo>
                    <a:cubicBezTo>
                      <a:pt x="271" y="904"/>
                      <a:pt x="307" y="714"/>
                      <a:pt x="307" y="452"/>
                    </a:cubicBezTo>
                    <a:cubicBezTo>
                      <a:pt x="271" y="190"/>
                      <a:pt x="154" y="0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8" name="Google Shape;648;p11"/>
              <p:cNvSpPr/>
              <p:nvPr/>
            </p:nvSpPr>
            <p:spPr>
              <a:xfrm>
                <a:off x="1257159" y="1685823"/>
                <a:ext cx="89183" cy="50582"/>
              </a:xfrm>
              <a:custGeom>
                <a:avLst/>
                <a:gdLst/>
                <a:ahLst/>
                <a:cxnLst/>
                <a:rect l="l" t="t" r="r" b="b"/>
                <a:pathLst>
                  <a:path w="1511" h="857" extrusionOk="0">
                    <a:moveTo>
                      <a:pt x="1366" y="0"/>
                    </a:moveTo>
                    <a:cubicBezTo>
                      <a:pt x="1331" y="0"/>
                      <a:pt x="1290" y="4"/>
                      <a:pt x="1248" y="15"/>
                    </a:cubicBezTo>
                    <a:cubicBezTo>
                      <a:pt x="1094" y="15"/>
                      <a:pt x="868" y="51"/>
                      <a:pt x="606" y="169"/>
                    </a:cubicBezTo>
                    <a:cubicBezTo>
                      <a:pt x="380" y="277"/>
                      <a:pt x="190" y="431"/>
                      <a:pt x="118" y="585"/>
                    </a:cubicBezTo>
                    <a:cubicBezTo>
                      <a:pt x="37" y="729"/>
                      <a:pt x="0" y="847"/>
                      <a:pt x="37" y="847"/>
                    </a:cubicBezTo>
                    <a:cubicBezTo>
                      <a:pt x="45" y="853"/>
                      <a:pt x="53" y="856"/>
                      <a:pt x="63" y="856"/>
                    </a:cubicBezTo>
                    <a:cubicBezTo>
                      <a:pt x="108" y="856"/>
                      <a:pt x="173" y="790"/>
                      <a:pt x="263" y="693"/>
                    </a:cubicBezTo>
                    <a:cubicBezTo>
                      <a:pt x="380" y="585"/>
                      <a:pt x="534" y="467"/>
                      <a:pt x="715" y="395"/>
                    </a:cubicBezTo>
                    <a:cubicBezTo>
                      <a:pt x="941" y="277"/>
                      <a:pt x="1131" y="241"/>
                      <a:pt x="1284" y="169"/>
                    </a:cubicBezTo>
                    <a:cubicBezTo>
                      <a:pt x="1438" y="133"/>
                      <a:pt x="1510" y="96"/>
                      <a:pt x="1510" y="51"/>
                    </a:cubicBezTo>
                    <a:cubicBezTo>
                      <a:pt x="1510" y="26"/>
                      <a:pt x="1452" y="0"/>
                      <a:pt x="1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9" name="Google Shape;649;p11"/>
              <p:cNvSpPr/>
              <p:nvPr/>
            </p:nvSpPr>
            <p:spPr>
              <a:xfrm>
                <a:off x="1470584" y="1671185"/>
                <a:ext cx="82277" cy="40312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683" extrusionOk="0">
                    <a:moveTo>
                      <a:pt x="227" y="1"/>
                    </a:moveTo>
                    <a:cubicBezTo>
                      <a:pt x="82" y="1"/>
                      <a:pt x="1" y="37"/>
                      <a:pt x="1" y="73"/>
                    </a:cubicBezTo>
                    <a:cubicBezTo>
                      <a:pt x="1" y="155"/>
                      <a:pt x="344" y="191"/>
                      <a:pt x="679" y="344"/>
                    </a:cubicBezTo>
                    <a:cubicBezTo>
                      <a:pt x="1031" y="479"/>
                      <a:pt x="1282" y="683"/>
                      <a:pt x="1346" y="683"/>
                    </a:cubicBezTo>
                    <a:cubicBezTo>
                      <a:pt x="1351" y="683"/>
                      <a:pt x="1354" y="682"/>
                      <a:pt x="1357" y="679"/>
                    </a:cubicBezTo>
                    <a:cubicBezTo>
                      <a:pt x="1393" y="643"/>
                      <a:pt x="1357" y="570"/>
                      <a:pt x="1249" y="453"/>
                    </a:cubicBezTo>
                    <a:cubicBezTo>
                      <a:pt x="1167" y="344"/>
                      <a:pt x="986" y="191"/>
                      <a:pt x="796" y="118"/>
                    </a:cubicBezTo>
                    <a:cubicBezTo>
                      <a:pt x="570" y="37"/>
                      <a:pt x="381" y="1"/>
                      <a:pt x="2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0" name="Google Shape;650;p11"/>
              <p:cNvSpPr/>
              <p:nvPr/>
            </p:nvSpPr>
            <p:spPr>
              <a:xfrm>
                <a:off x="1401764" y="1790115"/>
                <a:ext cx="51291" cy="48162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16" extrusionOk="0">
                    <a:moveTo>
                      <a:pt x="320" y="0"/>
                    </a:moveTo>
                    <a:cubicBezTo>
                      <a:pt x="270" y="0"/>
                      <a:pt x="226" y="8"/>
                      <a:pt x="190" y="20"/>
                    </a:cubicBezTo>
                    <a:cubicBezTo>
                      <a:pt x="37" y="56"/>
                      <a:pt x="1" y="138"/>
                      <a:pt x="1" y="138"/>
                    </a:cubicBezTo>
                    <a:cubicBezTo>
                      <a:pt x="11" y="148"/>
                      <a:pt x="21" y="152"/>
                      <a:pt x="33" y="152"/>
                    </a:cubicBezTo>
                    <a:cubicBezTo>
                      <a:pt x="64" y="152"/>
                      <a:pt x="106" y="125"/>
                      <a:pt x="190" y="92"/>
                    </a:cubicBezTo>
                    <a:cubicBezTo>
                      <a:pt x="299" y="92"/>
                      <a:pt x="453" y="138"/>
                      <a:pt x="606" y="210"/>
                    </a:cubicBezTo>
                    <a:cubicBezTo>
                      <a:pt x="715" y="318"/>
                      <a:pt x="751" y="508"/>
                      <a:pt x="751" y="626"/>
                    </a:cubicBezTo>
                    <a:cubicBezTo>
                      <a:pt x="715" y="734"/>
                      <a:pt x="715" y="771"/>
                      <a:pt x="715" y="816"/>
                    </a:cubicBezTo>
                    <a:cubicBezTo>
                      <a:pt x="715" y="816"/>
                      <a:pt x="796" y="734"/>
                      <a:pt x="832" y="626"/>
                    </a:cubicBezTo>
                    <a:cubicBezTo>
                      <a:pt x="869" y="508"/>
                      <a:pt x="832" y="282"/>
                      <a:pt x="679" y="138"/>
                    </a:cubicBezTo>
                    <a:cubicBezTo>
                      <a:pt x="551" y="34"/>
                      <a:pt x="423" y="0"/>
                      <a:pt x="3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1" name="Google Shape;651;p11"/>
              <p:cNvSpPr/>
              <p:nvPr/>
            </p:nvSpPr>
            <p:spPr>
              <a:xfrm>
                <a:off x="1397514" y="1829188"/>
                <a:ext cx="13398" cy="12631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14" extrusionOk="0">
                    <a:moveTo>
                      <a:pt x="36" y="0"/>
                    </a:moveTo>
                    <a:cubicBezTo>
                      <a:pt x="0" y="0"/>
                      <a:pt x="0" y="109"/>
                      <a:pt x="73" y="154"/>
                    </a:cubicBezTo>
                    <a:cubicBezTo>
                      <a:pt x="94" y="196"/>
                      <a:pt x="130" y="214"/>
                      <a:pt x="164" y="214"/>
                    </a:cubicBezTo>
                    <a:cubicBezTo>
                      <a:pt x="189" y="214"/>
                      <a:pt x="211" y="205"/>
                      <a:pt x="226" y="190"/>
                    </a:cubicBezTo>
                    <a:cubicBezTo>
                      <a:pt x="226" y="154"/>
                      <a:pt x="190" y="109"/>
                      <a:pt x="145" y="72"/>
                    </a:cubicBezTo>
                    <a:cubicBezTo>
                      <a:pt x="109" y="36"/>
                      <a:pt x="73" y="0"/>
                      <a:pt x="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2" name="Google Shape;652;p11"/>
              <p:cNvSpPr/>
              <p:nvPr/>
            </p:nvSpPr>
            <p:spPr>
              <a:xfrm>
                <a:off x="1386300" y="1855630"/>
                <a:ext cx="57665" cy="23550"/>
              </a:xfrm>
              <a:custGeom>
                <a:avLst/>
                <a:gdLst/>
                <a:ahLst/>
                <a:cxnLst/>
                <a:rect l="l" t="t" r="r" b="b"/>
                <a:pathLst>
                  <a:path w="977" h="399" extrusionOk="0">
                    <a:moveTo>
                      <a:pt x="39" y="0"/>
                    </a:moveTo>
                    <a:cubicBezTo>
                      <a:pt x="37" y="0"/>
                      <a:pt x="37" y="1"/>
                      <a:pt x="37" y="4"/>
                    </a:cubicBezTo>
                    <a:cubicBezTo>
                      <a:pt x="0" y="4"/>
                      <a:pt x="37" y="76"/>
                      <a:pt x="73" y="158"/>
                    </a:cubicBezTo>
                    <a:cubicBezTo>
                      <a:pt x="154" y="230"/>
                      <a:pt x="263" y="339"/>
                      <a:pt x="416" y="384"/>
                    </a:cubicBezTo>
                    <a:cubicBezTo>
                      <a:pt x="471" y="394"/>
                      <a:pt x="521" y="399"/>
                      <a:pt x="568" y="399"/>
                    </a:cubicBezTo>
                    <a:cubicBezTo>
                      <a:pt x="684" y="399"/>
                      <a:pt x="774" y="371"/>
                      <a:pt x="832" y="339"/>
                    </a:cubicBezTo>
                    <a:cubicBezTo>
                      <a:pt x="941" y="302"/>
                      <a:pt x="977" y="230"/>
                      <a:pt x="977" y="230"/>
                    </a:cubicBezTo>
                    <a:cubicBezTo>
                      <a:pt x="973" y="226"/>
                      <a:pt x="966" y="224"/>
                      <a:pt x="957" y="224"/>
                    </a:cubicBezTo>
                    <a:cubicBezTo>
                      <a:pt x="904" y="224"/>
                      <a:pt x="772" y="287"/>
                      <a:pt x="608" y="287"/>
                    </a:cubicBezTo>
                    <a:cubicBezTo>
                      <a:pt x="559" y="287"/>
                      <a:pt x="506" y="281"/>
                      <a:pt x="452" y="266"/>
                    </a:cubicBezTo>
                    <a:cubicBezTo>
                      <a:pt x="209" y="199"/>
                      <a:pt x="60" y="0"/>
                      <a:pt x="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3" name="Google Shape;653;p11"/>
              <p:cNvSpPr/>
              <p:nvPr/>
            </p:nvSpPr>
            <p:spPr>
              <a:xfrm>
                <a:off x="1395390" y="1795545"/>
                <a:ext cx="56307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69" extrusionOk="0">
                    <a:moveTo>
                      <a:pt x="940" y="380"/>
                    </a:moveTo>
                    <a:lnTo>
                      <a:pt x="940" y="522"/>
                    </a:lnTo>
                    <a:lnTo>
                      <a:pt x="940" y="522"/>
                    </a:lnTo>
                    <a:cubicBezTo>
                      <a:pt x="952" y="473"/>
                      <a:pt x="954" y="424"/>
                      <a:pt x="940" y="380"/>
                    </a:cubicBezTo>
                    <a:close/>
                    <a:moveTo>
                      <a:pt x="940" y="522"/>
                    </a:moveTo>
                    <a:lnTo>
                      <a:pt x="940" y="522"/>
                    </a:lnTo>
                    <a:cubicBezTo>
                      <a:pt x="927" y="579"/>
                      <a:pt x="899" y="637"/>
                      <a:pt x="867" y="692"/>
                    </a:cubicBezTo>
                    <a:lnTo>
                      <a:pt x="867" y="692"/>
                    </a:lnTo>
                    <a:cubicBezTo>
                      <a:pt x="892" y="659"/>
                      <a:pt x="918" y="602"/>
                      <a:pt x="940" y="534"/>
                    </a:cubicBezTo>
                    <a:lnTo>
                      <a:pt x="940" y="522"/>
                    </a:lnTo>
                    <a:close/>
                    <a:moveTo>
                      <a:pt x="298" y="0"/>
                    </a:moveTo>
                    <a:cubicBezTo>
                      <a:pt x="226" y="46"/>
                      <a:pt x="181" y="46"/>
                      <a:pt x="145" y="82"/>
                    </a:cubicBezTo>
                    <a:lnTo>
                      <a:pt x="109" y="82"/>
                    </a:lnTo>
                    <a:cubicBezTo>
                      <a:pt x="0" y="226"/>
                      <a:pt x="0" y="416"/>
                      <a:pt x="72" y="570"/>
                    </a:cubicBezTo>
                    <a:cubicBezTo>
                      <a:pt x="109" y="570"/>
                      <a:pt x="145" y="606"/>
                      <a:pt x="181" y="642"/>
                    </a:cubicBezTo>
                    <a:cubicBezTo>
                      <a:pt x="226" y="679"/>
                      <a:pt x="262" y="724"/>
                      <a:pt x="262" y="760"/>
                    </a:cubicBezTo>
                    <a:lnTo>
                      <a:pt x="262" y="796"/>
                    </a:lnTo>
                    <a:cubicBezTo>
                      <a:pt x="335" y="832"/>
                      <a:pt x="488" y="868"/>
                      <a:pt x="597" y="868"/>
                    </a:cubicBezTo>
                    <a:lnTo>
                      <a:pt x="714" y="868"/>
                    </a:lnTo>
                    <a:cubicBezTo>
                      <a:pt x="750" y="832"/>
                      <a:pt x="787" y="796"/>
                      <a:pt x="823" y="760"/>
                    </a:cubicBezTo>
                    <a:cubicBezTo>
                      <a:pt x="838" y="738"/>
                      <a:pt x="853" y="715"/>
                      <a:pt x="867" y="692"/>
                    </a:cubicBezTo>
                    <a:lnTo>
                      <a:pt x="867" y="692"/>
                    </a:lnTo>
                    <a:cubicBezTo>
                      <a:pt x="851" y="712"/>
                      <a:pt x="836" y="724"/>
                      <a:pt x="823" y="724"/>
                    </a:cubicBezTo>
                    <a:cubicBezTo>
                      <a:pt x="823" y="679"/>
                      <a:pt x="823" y="642"/>
                      <a:pt x="859" y="534"/>
                    </a:cubicBezTo>
                    <a:cubicBezTo>
                      <a:pt x="859" y="416"/>
                      <a:pt x="823" y="226"/>
                      <a:pt x="714" y="118"/>
                    </a:cubicBezTo>
                    <a:cubicBezTo>
                      <a:pt x="597" y="46"/>
                      <a:pt x="488" y="0"/>
                      <a:pt x="371" y="0"/>
                    </a:cubicBezTo>
                    <a:close/>
                  </a:path>
                </a:pathLst>
              </a:custGeom>
              <a:solidFill>
                <a:srgbClr val="DB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4" name="Google Shape;654;p11"/>
              <p:cNvSpPr/>
              <p:nvPr/>
            </p:nvSpPr>
            <p:spPr>
              <a:xfrm>
                <a:off x="1403889" y="1795545"/>
                <a:ext cx="47041" cy="42732"/>
              </a:xfrm>
              <a:custGeom>
                <a:avLst/>
                <a:gdLst/>
                <a:ahLst/>
                <a:cxnLst/>
                <a:rect l="l" t="t" r="r" b="b"/>
                <a:pathLst>
                  <a:path w="797" h="724" extrusionOk="0">
                    <a:moveTo>
                      <a:pt x="154" y="0"/>
                    </a:moveTo>
                    <a:cubicBezTo>
                      <a:pt x="154" y="1"/>
                      <a:pt x="154" y="1"/>
                      <a:pt x="154" y="1"/>
                    </a:cubicBezTo>
                    <a:lnTo>
                      <a:pt x="154" y="1"/>
                    </a:lnTo>
                    <a:cubicBezTo>
                      <a:pt x="166" y="0"/>
                      <a:pt x="179" y="0"/>
                      <a:pt x="191" y="0"/>
                    </a:cubicBezTo>
                    <a:close/>
                    <a:moveTo>
                      <a:pt x="154" y="1"/>
                    </a:moveTo>
                    <a:cubicBezTo>
                      <a:pt x="92" y="3"/>
                      <a:pt x="31" y="14"/>
                      <a:pt x="1" y="82"/>
                    </a:cubicBezTo>
                    <a:cubicBezTo>
                      <a:pt x="37" y="46"/>
                      <a:pt x="82" y="46"/>
                      <a:pt x="154" y="1"/>
                    </a:cubicBezTo>
                    <a:close/>
                    <a:moveTo>
                      <a:pt x="191" y="0"/>
                    </a:moveTo>
                    <a:cubicBezTo>
                      <a:pt x="308" y="0"/>
                      <a:pt x="453" y="46"/>
                      <a:pt x="570" y="118"/>
                    </a:cubicBezTo>
                    <a:cubicBezTo>
                      <a:pt x="453" y="46"/>
                      <a:pt x="344" y="0"/>
                      <a:pt x="227" y="0"/>
                    </a:cubicBezTo>
                    <a:close/>
                    <a:moveTo>
                      <a:pt x="570" y="118"/>
                    </a:moveTo>
                    <a:cubicBezTo>
                      <a:pt x="679" y="226"/>
                      <a:pt x="715" y="416"/>
                      <a:pt x="715" y="534"/>
                    </a:cubicBezTo>
                    <a:cubicBezTo>
                      <a:pt x="679" y="642"/>
                      <a:pt x="679" y="679"/>
                      <a:pt x="679" y="724"/>
                    </a:cubicBezTo>
                    <a:cubicBezTo>
                      <a:pt x="715" y="724"/>
                      <a:pt x="760" y="642"/>
                      <a:pt x="796" y="534"/>
                    </a:cubicBezTo>
                    <a:lnTo>
                      <a:pt x="796" y="380"/>
                    </a:lnTo>
                    <a:cubicBezTo>
                      <a:pt x="796" y="308"/>
                      <a:pt x="715" y="226"/>
                      <a:pt x="643" y="154"/>
                    </a:cubicBezTo>
                    <a:cubicBezTo>
                      <a:pt x="606" y="154"/>
                      <a:pt x="606" y="118"/>
                      <a:pt x="570" y="118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5" name="Google Shape;655;p11"/>
              <p:cNvSpPr/>
              <p:nvPr/>
            </p:nvSpPr>
            <p:spPr>
              <a:xfrm>
                <a:off x="1399639" y="1829188"/>
                <a:ext cx="11273" cy="13398"/>
              </a:xfrm>
              <a:custGeom>
                <a:avLst/>
                <a:gdLst/>
                <a:ahLst/>
                <a:cxnLst/>
                <a:rect l="l" t="t" r="r" b="b"/>
                <a:pathLst>
                  <a:path w="191" h="227" extrusionOk="0">
                    <a:moveTo>
                      <a:pt x="0" y="0"/>
                    </a:moveTo>
                    <a:cubicBezTo>
                      <a:pt x="37" y="72"/>
                      <a:pt x="73" y="154"/>
                      <a:pt x="154" y="190"/>
                    </a:cubicBezTo>
                    <a:lnTo>
                      <a:pt x="190" y="226"/>
                    </a:lnTo>
                    <a:lnTo>
                      <a:pt x="190" y="190"/>
                    </a:lnTo>
                    <a:cubicBezTo>
                      <a:pt x="190" y="154"/>
                      <a:pt x="154" y="109"/>
                      <a:pt x="109" y="72"/>
                    </a:cubicBezTo>
                    <a:cubicBezTo>
                      <a:pt x="73" y="36"/>
                      <a:pt x="37" y="0"/>
                      <a:pt x="0" y="0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6" name="Google Shape;656;p11"/>
              <p:cNvSpPr/>
              <p:nvPr/>
            </p:nvSpPr>
            <p:spPr>
              <a:xfrm>
                <a:off x="1604034" y="1793421"/>
                <a:ext cx="51291" cy="82218"/>
              </a:xfrm>
              <a:custGeom>
                <a:avLst/>
                <a:gdLst/>
                <a:ahLst/>
                <a:cxnLst/>
                <a:rect l="l" t="t" r="r" b="b"/>
                <a:pathLst>
                  <a:path w="869" h="1393" extrusionOk="0">
                    <a:moveTo>
                      <a:pt x="344" y="36"/>
                    </a:moveTo>
                    <a:lnTo>
                      <a:pt x="344" y="36"/>
                    </a:lnTo>
                    <a:cubicBezTo>
                      <a:pt x="174" y="141"/>
                      <a:pt x="99" y="303"/>
                      <a:pt x="52" y="498"/>
                    </a:cubicBezTo>
                    <a:lnTo>
                      <a:pt x="52" y="498"/>
                    </a:lnTo>
                    <a:cubicBezTo>
                      <a:pt x="131" y="320"/>
                      <a:pt x="231" y="149"/>
                      <a:pt x="308" y="82"/>
                    </a:cubicBezTo>
                    <a:cubicBezTo>
                      <a:pt x="344" y="82"/>
                      <a:pt x="344" y="36"/>
                      <a:pt x="344" y="36"/>
                    </a:cubicBezTo>
                    <a:close/>
                    <a:moveTo>
                      <a:pt x="52" y="498"/>
                    </a:moveTo>
                    <a:cubicBezTo>
                      <a:pt x="47" y="510"/>
                      <a:pt x="41" y="522"/>
                      <a:pt x="36" y="534"/>
                    </a:cubicBezTo>
                    <a:lnTo>
                      <a:pt x="36" y="570"/>
                    </a:lnTo>
                    <a:cubicBezTo>
                      <a:pt x="41" y="545"/>
                      <a:pt x="46" y="521"/>
                      <a:pt x="52" y="498"/>
                    </a:cubicBezTo>
                    <a:close/>
                    <a:moveTo>
                      <a:pt x="488" y="0"/>
                    </a:moveTo>
                    <a:cubicBezTo>
                      <a:pt x="452" y="36"/>
                      <a:pt x="344" y="190"/>
                      <a:pt x="226" y="380"/>
                    </a:cubicBezTo>
                    <a:cubicBezTo>
                      <a:pt x="262" y="380"/>
                      <a:pt x="262" y="416"/>
                      <a:pt x="262" y="416"/>
                    </a:cubicBezTo>
                    <a:cubicBezTo>
                      <a:pt x="344" y="488"/>
                      <a:pt x="416" y="606"/>
                      <a:pt x="416" y="760"/>
                    </a:cubicBezTo>
                    <a:cubicBezTo>
                      <a:pt x="416" y="904"/>
                      <a:pt x="344" y="1022"/>
                      <a:pt x="308" y="1094"/>
                    </a:cubicBezTo>
                    <a:cubicBezTo>
                      <a:pt x="226" y="1167"/>
                      <a:pt x="190" y="1167"/>
                      <a:pt x="190" y="1167"/>
                    </a:cubicBezTo>
                    <a:lnTo>
                      <a:pt x="154" y="1167"/>
                    </a:lnTo>
                    <a:cubicBezTo>
                      <a:pt x="154" y="1130"/>
                      <a:pt x="308" y="986"/>
                      <a:pt x="308" y="760"/>
                    </a:cubicBezTo>
                    <a:cubicBezTo>
                      <a:pt x="308" y="642"/>
                      <a:pt x="226" y="534"/>
                      <a:pt x="190" y="452"/>
                    </a:cubicBezTo>
                    <a:cubicBezTo>
                      <a:pt x="190" y="488"/>
                      <a:pt x="154" y="534"/>
                      <a:pt x="154" y="570"/>
                    </a:cubicBezTo>
                    <a:cubicBezTo>
                      <a:pt x="36" y="941"/>
                      <a:pt x="81" y="1248"/>
                      <a:pt x="36" y="1248"/>
                    </a:cubicBezTo>
                    <a:lnTo>
                      <a:pt x="0" y="1248"/>
                    </a:lnTo>
                    <a:cubicBezTo>
                      <a:pt x="36" y="1320"/>
                      <a:pt x="36" y="1356"/>
                      <a:pt x="36" y="1393"/>
                    </a:cubicBezTo>
                    <a:lnTo>
                      <a:pt x="81" y="1393"/>
                    </a:lnTo>
                    <a:cubicBezTo>
                      <a:pt x="154" y="1393"/>
                      <a:pt x="190" y="1356"/>
                      <a:pt x="226" y="1320"/>
                    </a:cubicBezTo>
                    <a:cubicBezTo>
                      <a:pt x="308" y="1248"/>
                      <a:pt x="344" y="1212"/>
                      <a:pt x="380" y="1167"/>
                    </a:cubicBezTo>
                    <a:cubicBezTo>
                      <a:pt x="452" y="1058"/>
                      <a:pt x="534" y="986"/>
                      <a:pt x="606" y="868"/>
                    </a:cubicBezTo>
                    <a:cubicBezTo>
                      <a:pt x="714" y="715"/>
                      <a:pt x="868" y="0"/>
                      <a:pt x="534" y="0"/>
                    </a:cubicBezTo>
                    <a:close/>
                  </a:path>
                </a:pathLst>
              </a:custGeom>
              <a:solidFill>
                <a:srgbClr val="CD7F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7" name="Google Shape;657;p11"/>
              <p:cNvSpPr/>
              <p:nvPr/>
            </p:nvSpPr>
            <p:spPr>
              <a:xfrm>
                <a:off x="1601850" y="1793421"/>
                <a:ext cx="31046" cy="73660"/>
              </a:xfrm>
              <a:custGeom>
                <a:avLst/>
                <a:gdLst/>
                <a:ahLst/>
                <a:cxnLst/>
                <a:rect l="l" t="t" r="r" b="b"/>
                <a:pathLst>
                  <a:path w="526" h="1248" extrusionOk="0">
                    <a:moveTo>
                      <a:pt x="489" y="0"/>
                    </a:moveTo>
                    <a:cubicBezTo>
                      <a:pt x="453" y="0"/>
                      <a:pt x="417" y="36"/>
                      <a:pt x="381" y="36"/>
                    </a:cubicBezTo>
                    <a:cubicBezTo>
                      <a:pt x="381" y="36"/>
                      <a:pt x="381" y="82"/>
                      <a:pt x="345" y="82"/>
                    </a:cubicBezTo>
                    <a:cubicBezTo>
                      <a:pt x="263" y="154"/>
                      <a:pt x="155" y="344"/>
                      <a:pt x="73" y="534"/>
                    </a:cubicBezTo>
                    <a:lnTo>
                      <a:pt x="73" y="570"/>
                    </a:lnTo>
                    <a:cubicBezTo>
                      <a:pt x="1" y="796"/>
                      <a:pt x="1" y="1058"/>
                      <a:pt x="37" y="1248"/>
                    </a:cubicBezTo>
                    <a:lnTo>
                      <a:pt x="73" y="1248"/>
                    </a:lnTo>
                    <a:cubicBezTo>
                      <a:pt x="118" y="1248"/>
                      <a:pt x="73" y="941"/>
                      <a:pt x="191" y="570"/>
                    </a:cubicBezTo>
                    <a:cubicBezTo>
                      <a:pt x="191" y="534"/>
                      <a:pt x="227" y="488"/>
                      <a:pt x="227" y="452"/>
                    </a:cubicBezTo>
                    <a:cubicBezTo>
                      <a:pt x="191" y="380"/>
                      <a:pt x="191" y="344"/>
                      <a:pt x="191" y="344"/>
                    </a:cubicBezTo>
                    <a:cubicBezTo>
                      <a:pt x="227" y="344"/>
                      <a:pt x="227" y="344"/>
                      <a:pt x="263" y="380"/>
                    </a:cubicBezTo>
                    <a:cubicBezTo>
                      <a:pt x="381" y="190"/>
                      <a:pt x="489" y="36"/>
                      <a:pt x="525" y="0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8" name="Google Shape;658;p11"/>
              <p:cNvSpPr/>
              <p:nvPr/>
            </p:nvSpPr>
            <p:spPr>
              <a:xfrm>
                <a:off x="1613065" y="1813665"/>
                <a:ext cx="15523" cy="48635"/>
              </a:xfrm>
              <a:custGeom>
                <a:avLst/>
                <a:gdLst/>
                <a:ahLst/>
                <a:cxnLst/>
                <a:rect l="l" t="t" r="r" b="b"/>
                <a:pathLst>
                  <a:path w="263" h="824" extrusionOk="0">
                    <a:moveTo>
                      <a:pt x="1" y="1"/>
                    </a:moveTo>
                    <a:cubicBezTo>
                      <a:pt x="1" y="1"/>
                      <a:pt x="1" y="37"/>
                      <a:pt x="37" y="109"/>
                    </a:cubicBezTo>
                    <a:cubicBezTo>
                      <a:pt x="73" y="191"/>
                      <a:pt x="155" y="299"/>
                      <a:pt x="155" y="417"/>
                    </a:cubicBezTo>
                    <a:cubicBezTo>
                      <a:pt x="155" y="643"/>
                      <a:pt x="1" y="787"/>
                      <a:pt x="1" y="824"/>
                    </a:cubicBezTo>
                    <a:lnTo>
                      <a:pt x="37" y="824"/>
                    </a:lnTo>
                    <a:cubicBezTo>
                      <a:pt x="37" y="824"/>
                      <a:pt x="73" y="824"/>
                      <a:pt x="155" y="751"/>
                    </a:cubicBezTo>
                    <a:cubicBezTo>
                      <a:pt x="191" y="679"/>
                      <a:pt x="263" y="561"/>
                      <a:pt x="263" y="417"/>
                    </a:cubicBezTo>
                    <a:cubicBezTo>
                      <a:pt x="263" y="263"/>
                      <a:pt x="191" y="145"/>
                      <a:pt x="109" y="73"/>
                    </a:cubicBezTo>
                    <a:cubicBezTo>
                      <a:pt x="109" y="73"/>
                      <a:pt x="109" y="37"/>
                      <a:pt x="73" y="37"/>
                    </a:cubicBezTo>
                    <a:cubicBezTo>
                      <a:pt x="37" y="1"/>
                      <a:pt x="37" y="1"/>
                      <a:pt x="1" y="1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9" name="Google Shape;659;p11"/>
              <p:cNvSpPr/>
              <p:nvPr/>
            </p:nvSpPr>
            <p:spPr>
              <a:xfrm>
                <a:off x="1279587" y="1853683"/>
                <a:ext cx="93433" cy="73188"/>
              </a:xfrm>
              <a:custGeom>
                <a:avLst/>
                <a:gdLst/>
                <a:ahLst/>
                <a:cxnLst/>
                <a:rect l="l" t="t" r="r" b="b"/>
                <a:pathLst>
                  <a:path w="1583" h="1240" extrusionOk="0">
                    <a:moveTo>
                      <a:pt x="904" y="1"/>
                    </a:moveTo>
                    <a:cubicBezTo>
                      <a:pt x="488" y="37"/>
                      <a:pt x="0" y="191"/>
                      <a:pt x="36" y="787"/>
                    </a:cubicBezTo>
                    <a:cubicBezTo>
                      <a:pt x="73" y="1131"/>
                      <a:pt x="452" y="1203"/>
                      <a:pt x="678" y="1240"/>
                    </a:cubicBezTo>
                    <a:lnTo>
                      <a:pt x="751" y="1240"/>
                    </a:lnTo>
                    <a:cubicBezTo>
                      <a:pt x="1130" y="1240"/>
                      <a:pt x="1582" y="1050"/>
                      <a:pt x="1582" y="525"/>
                    </a:cubicBezTo>
                    <a:cubicBezTo>
                      <a:pt x="1582" y="191"/>
                      <a:pt x="1284" y="1"/>
                      <a:pt x="940" y="1"/>
                    </a:cubicBezTo>
                    <a:close/>
                  </a:path>
                </a:pathLst>
              </a:custGeom>
              <a:solidFill>
                <a:srgbClr val="DF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0" name="Google Shape;660;p11"/>
              <p:cNvSpPr/>
              <p:nvPr/>
            </p:nvSpPr>
            <p:spPr>
              <a:xfrm>
                <a:off x="1468459" y="1840344"/>
                <a:ext cx="95616" cy="71063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1204" extrusionOk="0">
                    <a:moveTo>
                      <a:pt x="832" y="1"/>
                    </a:moveTo>
                    <a:cubicBezTo>
                      <a:pt x="453" y="1"/>
                      <a:pt x="1" y="109"/>
                      <a:pt x="1" y="679"/>
                    </a:cubicBezTo>
                    <a:cubicBezTo>
                      <a:pt x="1" y="1013"/>
                      <a:pt x="344" y="1167"/>
                      <a:pt x="570" y="1203"/>
                    </a:cubicBezTo>
                    <a:lnTo>
                      <a:pt x="796" y="1203"/>
                    </a:lnTo>
                    <a:cubicBezTo>
                      <a:pt x="1131" y="1203"/>
                      <a:pt x="1511" y="1050"/>
                      <a:pt x="1547" y="598"/>
                    </a:cubicBezTo>
                    <a:cubicBezTo>
                      <a:pt x="1619" y="263"/>
                      <a:pt x="1285" y="37"/>
                      <a:pt x="941" y="1"/>
                    </a:cubicBezTo>
                    <a:close/>
                  </a:path>
                </a:pathLst>
              </a:custGeom>
              <a:solidFill>
                <a:srgbClr val="DF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1" name="Google Shape;661;p11"/>
              <p:cNvSpPr/>
              <p:nvPr/>
            </p:nvSpPr>
            <p:spPr>
              <a:xfrm>
                <a:off x="1165910" y="1571437"/>
                <a:ext cx="293519" cy="264185"/>
              </a:xfrm>
              <a:custGeom>
                <a:avLst/>
                <a:gdLst/>
                <a:ahLst/>
                <a:cxnLst/>
                <a:rect l="l" t="t" r="r" b="b"/>
                <a:pathLst>
                  <a:path w="4973" h="4476" extrusionOk="0">
                    <a:moveTo>
                      <a:pt x="3807" y="0"/>
                    </a:moveTo>
                    <a:cubicBezTo>
                      <a:pt x="3436" y="0"/>
                      <a:pt x="3020" y="36"/>
                      <a:pt x="2604" y="109"/>
                    </a:cubicBezTo>
                    <a:cubicBezTo>
                      <a:pt x="1510" y="299"/>
                      <a:pt x="380" y="751"/>
                      <a:pt x="0" y="1808"/>
                    </a:cubicBezTo>
                    <a:lnTo>
                      <a:pt x="0" y="1953"/>
                    </a:lnTo>
                    <a:lnTo>
                      <a:pt x="82" y="4403"/>
                    </a:lnTo>
                    <a:cubicBezTo>
                      <a:pt x="82" y="4403"/>
                      <a:pt x="118" y="4439"/>
                      <a:pt x="154" y="4476"/>
                    </a:cubicBezTo>
                    <a:cubicBezTo>
                      <a:pt x="642" y="4177"/>
                      <a:pt x="1094" y="3797"/>
                      <a:pt x="1438" y="3345"/>
                    </a:cubicBezTo>
                    <a:lnTo>
                      <a:pt x="1772" y="2667"/>
                    </a:lnTo>
                    <a:lnTo>
                      <a:pt x="1772" y="2667"/>
                    </a:lnTo>
                    <a:cubicBezTo>
                      <a:pt x="1664" y="2749"/>
                      <a:pt x="1628" y="2785"/>
                      <a:pt x="1583" y="2785"/>
                    </a:cubicBezTo>
                    <a:cubicBezTo>
                      <a:pt x="1546" y="2785"/>
                      <a:pt x="1583" y="2667"/>
                      <a:pt x="1664" y="2523"/>
                    </a:cubicBezTo>
                    <a:cubicBezTo>
                      <a:pt x="1700" y="2441"/>
                      <a:pt x="1772" y="2369"/>
                      <a:pt x="1854" y="2297"/>
                    </a:cubicBezTo>
                    <a:cubicBezTo>
                      <a:pt x="1890" y="2071"/>
                      <a:pt x="1890" y="1881"/>
                      <a:pt x="1890" y="1655"/>
                    </a:cubicBezTo>
                    <a:lnTo>
                      <a:pt x="2116" y="1655"/>
                    </a:lnTo>
                    <a:cubicBezTo>
                      <a:pt x="2939" y="1655"/>
                      <a:pt x="3734" y="1356"/>
                      <a:pt x="4376" y="823"/>
                    </a:cubicBezTo>
                    <a:cubicBezTo>
                      <a:pt x="4638" y="633"/>
                      <a:pt x="4828" y="407"/>
                      <a:pt x="4973" y="145"/>
                    </a:cubicBezTo>
                    <a:cubicBezTo>
                      <a:pt x="4602" y="36"/>
                      <a:pt x="4223" y="0"/>
                      <a:pt x="3807" y="0"/>
                    </a:cubicBezTo>
                    <a:close/>
                  </a:path>
                </a:pathLst>
              </a:custGeom>
              <a:solidFill>
                <a:srgbClr val="DF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2" name="Google Shape;662;p11"/>
              <p:cNvSpPr/>
              <p:nvPr/>
            </p:nvSpPr>
            <p:spPr>
              <a:xfrm>
                <a:off x="1257159" y="1706953"/>
                <a:ext cx="18179" cy="28862"/>
              </a:xfrm>
              <a:custGeom>
                <a:avLst/>
                <a:gdLst/>
                <a:ahLst/>
                <a:cxnLst/>
                <a:rect l="l" t="t" r="r" b="b"/>
                <a:pathLst>
                  <a:path w="308" h="489" extrusionOk="0">
                    <a:moveTo>
                      <a:pt x="308" y="1"/>
                    </a:moveTo>
                    <a:lnTo>
                      <a:pt x="308" y="1"/>
                    </a:lnTo>
                    <a:cubicBezTo>
                      <a:pt x="226" y="73"/>
                      <a:pt x="154" y="145"/>
                      <a:pt x="118" y="227"/>
                    </a:cubicBezTo>
                    <a:cubicBezTo>
                      <a:pt x="37" y="371"/>
                      <a:pt x="0" y="489"/>
                      <a:pt x="37" y="489"/>
                    </a:cubicBezTo>
                    <a:cubicBezTo>
                      <a:pt x="82" y="489"/>
                      <a:pt x="118" y="453"/>
                      <a:pt x="226" y="371"/>
                    </a:cubicBezTo>
                    <a:cubicBezTo>
                      <a:pt x="263" y="263"/>
                      <a:pt x="308" y="109"/>
                      <a:pt x="308" y="1"/>
                    </a:cubicBezTo>
                    <a:close/>
                  </a:path>
                </a:pathLst>
              </a:custGeom>
              <a:solidFill>
                <a:srgbClr val="7846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3" name="Google Shape;663;p11"/>
              <p:cNvSpPr/>
              <p:nvPr/>
            </p:nvSpPr>
            <p:spPr>
              <a:xfrm>
                <a:off x="1125893" y="1521386"/>
                <a:ext cx="331411" cy="327575"/>
              </a:xfrm>
              <a:custGeom>
                <a:avLst/>
                <a:gdLst/>
                <a:ahLst/>
                <a:cxnLst/>
                <a:rect l="l" t="t" r="r" b="b"/>
                <a:pathLst>
                  <a:path w="5615" h="5550" extrusionOk="0">
                    <a:moveTo>
                      <a:pt x="4975" y="0"/>
                    </a:moveTo>
                    <a:cubicBezTo>
                      <a:pt x="4749" y="0"/>
                      <a:pt x="4524" y="16"/>
                      <a:pt x="4295" y="16"/>
                    </a:cubicBezTo>
                    <a:cubicBezTo>
                      <a:pt x="3355" y="125"/>
                      <a:pt x="2378" y="315"/>
                      <a:pt x="1546" y="848"/>
                    </a:cubicBezTo>
                    <a:cubicBezTo>
                      <a:pt x="724" y="1336"/>
                      <a:pt x="82" y="2241"/>
                      <a:pt x="0" y="3217"/>
                    </a:cubicBezTo>
                    <a:cubicBezTo>
                      <a:pt x="0" y="3443"/>
                      <a:pt x="0" y="3669"/>
                      <a:pt x="46" y="3895"/>
                    </a:cubicBezTo>
                    <a:cubicBezTo>
                      <a:pt x="82" y="4311"/>
                      <a:pt x="82" y="4691"/>
                      <a:pt x="118" y="5097"/>
                    </a:cubicBezTo>
                    <a:lnTo>
                      <a:pt x="498" y="5550"/>
                    </a:lnTo>
                    <a:cubicBezTo>
                      <a:pt x="1583" y="4799"/>
                      <a:pt x="2261" y="3443"/>
                      <a:pt x="2116" y="2087"/>
                    </a:cubicBezTo>
                    <a:cubicBezTo>
                      <a:pt x="2984" y="2087"/>
                      <a:pt x="3807" y="1861"/>
                      <a:pt x="4602" y="1481"/>
                    </a:cubicBezTo>
                    <a:cubicBezTo>
                      <a:pt x="4828" y="1373"/>
                      <a:pt x="5090" y="1219"/>
                      <a:pt x="5280" y="1029"/>
                    </a:cubicBezTo>
                    <a:cubicBezTo>
                      <a:pt x="5470" y="848"/>
                      <a:pt x="5615" y="577"/>
                      <a:pt x="5579" y="279"/>
                    </a:cubicBezTo>
                    <a:cubicBezTo>
                      <a:pt x="5579" y="242"/>
                      <a:pt x="5579" y="170"/>
                      <a:pt x="5543" y="125"/>
                    </a:cubicBezTo>
                    <a:cubicBezTo>
                      <a:pt x="5506" y="53"/>
                      <a:pt x="5389" y="53"/>
                      <a:pt x="5316" y="16"/>
                    </a:cubicBezTo>
                    <a:cubicBezTo>
                      <a:pt x="5202" y="4"/>
                      <a:pt x="5088" y="0"/>
                      <a:pt x="4975" y="0"/>
                    </a:cubicBezTo>
                    <a:close/>
                  </a:path>
                </a:pathLst>
              </a:custGeom>
              <a:solidFill>
                <a:srgbClr val="B071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4" name="Google Shape;664;p11"/>
              <p:cNvSpPr/>
              <p:nvPr/>
            </p:nvSpPr>
            <p:spPr>
              <a:xfrm>
                <a:off x="1077317" y="1814846"/>
                <a:ext cx="115330" cy="134866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2285" extrusionOk="0">
                    <a:moveTo>
                      <a:pt x="826" y="1"/>
                    </a:moveTo>
                    <a:cubicBezTo>
                      <a:pt x="566" y="1"/>
                      <a:pt x="312" y="91"/>
                      <a:pt x="191" y="315"/>
                    </a:cubicBezTo>
                    <a:cubicBezTo>
                      <a:pt x="1" y="695"/>
                      <a:pt x="109" y="1219"/>
                      <a:pt x="299" y="1563"/>
                    </a:cubicBezTo>
                    <a:cubicBezTo>
                      <a:pt x="589" y="2018"/>
                      <a:pt x="942" y="2284"/>
                      <a:pt x="1394" y="2284"/>
                    </a:cubicBezTo>
                    <a:cubicBezTo>
                      <a:pt x="1534" y="2284"/>
                      <a:pt x="1684" y="2258"/>
                      <a:pt x="1845" y="2205"/>
                    </a:cubicBezTo>
                    <a:lnTo>
                      <a:pt x="1953" y="1111"/>
                    </a:lnTo>
                    <a:cubicBezTo>
                      <a:pt x="1953" y="731"/>
                      <a:pt x="1727" y="352"/>
                      <a:pt x="1429" y="171"/>
                    </a:cubicBezTo>
                    <a:cubicBezTo>
                      <a:pt x="1275" y="67"/>
                      <a:pt x="1048" y="1"/>
                      <a:pt x="826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5" name="Google Shape;665;p11"/>
              <p:cNvSpPr/>
              <p:nvPr/>
            </p:nvSpPr>
            <p:spPr>
              <a:xfrm>
                <a:off x="1110429" y="1844121"/>
                <a:ext cx="75785" cy="78500"/>
              </a:xfrm>
              <a:custGeom>
                <a:avLst/>
                <a:gdLst/>
                <a:ahLst/>
                <a:cxnLst/>
                <a:rect l="l" t="t" r="r" b="b"/>
                <a:pathLst>
                  <a:path w="1284" h="1330" extrusionOk="0">
                    <a:moveTo>
                      <a:pt x="77" y="0"/>
                    </a:moveTo>
                    <a:cubicBezTo>
                      <a:pt x="30" y="0"/>
                      <a:pt x="0" y="9"/>
                      <a:pt x="0" y="9"/>
                    </a:cubicBezTo>
                    <a:cubicBezTo>
                      <a:pt x="0" y="45"/>
                      <a:pt x="118" y="45"/>
                      <a:pt x="262" y="127"/>
                    </a:cubicBezTo>
                    <a:cubicBezTo>
                      <a:pt x="416" y="199"/>
                      <a:pt x="606" y="308"/>
                      <a:pt x="796" y="497"/>
                    </a:cubicBezTo>
                    <a:cubicBezTo>
                      <a:pt x="986" y="687"/>
                      <a:pt x="1094" y="877"/>
                      <a:pt x="1130" y="1067"/>
                    </a:cubicBezTo>
                    <a:cubicBezTo>
                      <a:pt x="1212" y="1212"/>
                      <a:pt x="1248" y="1329"/>
                      <a:pt x="1248" y="1329"/>
                    </a:cubicBezTo>
                    <a:cubicBezTo>
                      <a:pt x="1248" y="1329"/>
                      <a:pt x="1284" y="1212"/>
                      <a:pt x="1248" y="1031"/>
                    </a:cubicBezTo>
                    <a:cubicBezTo>
                      <a:pt x="1166" y="841"/>
                      <a:pt x="1058" y="615"/>
                      <a:pt x="868" y="389"/>
                    </a:cubicBezTo>
                    <a:cubicBezTo>
                      <a:pt x="678" y="199"/>
                      <a:pt x="452" y="82"/>
                      <a:pt x="262" y="45"/>
                    </a:cubicBezTo>
                    <a:cubicBezTo>
                      <a:pt x="190" y="9"/>
                      <a:pt x="124" y="0"/>
                      <a:pt x="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6" name="Google Shape;666;p11"/>
              <p:cNvSpPr/>
              <p:nvPr/>
            </p:nvSpPr>
            <p:spPr>
              <a:xfrm>
                <a:off x="1137107" y="1857991"/>
                <a:ext cx="26737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453" h="869" extrusionOk="0">
                    <a:moveTo>
                      <a:pt x="190" y="0"/>
                    </a:moveTo>
                    <a:cubicBezTo>
                      <a:pt x="190" y="0"/>
                      <a:pt x="154" y="36"/>
                      <a:pt x="82" y="118"/>
                    </a:cubicBezTo>
                    <a:cubicBezTo>
                      <a:pt x="36" y="190"/>
                      <a:pt x="0" y="344"/>
                      <a:pt x="36" y="488"/>
                    </a:cubicBezTo>
                    <a:cubicBezTo>
                      <a:pt x="118" y="642"/>
                      <a:pt x="190" y="751"/>
                      <a:pt x="308" y="832"/>
                    </a:cubicBezTo>
                    <a:cubicBezTo>
                      <a:pt x="380" y="868"/>
                      <a:pt x="452" y="868"/>
                      <a:pt x="452" y="868"/>
                    </a:cubicBezTo>
                    <a:cubicBezTo>
                      <a:pt x="452" y="832"/>
                      <a:pt x="416" y="796"/>
                      <a:pt x="344" y="751"/>
                    </a:cubicBezTo>
                    <a:cubicBezTo>
                      <a:pt x="262" y="678"/>
                      <a:pt x="190" y="606"/>
                      <a:pt x="190" y="452"/>
                    </a:cubicBezTo>
                    <a:cubicBezTo>
                      <a:pt x="154" y="344"/>
                      <a:pt x="154" y="226"/>
                      <a:pt x="154" y="154"/>
                    </a:cubicBezTo>
                    <a:cubicBezTo>
                      <a:pt x="190" y="73"/>
                      <a:pt x="226" y="0"/>
                      <a:pt x="19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7" name="Google Shape;667;p11"/>
              <p:cNvSpPr/>
              <p:nvPr/>
            </p:nvSpPr>
            <p:spPr>
              <a:xfrm>
                <a:off x="1092781" y="1842527"/>
                <a:ext cx="91308" cy="84343"/>
              </a:xfrm>
              <a:custGeom>
                <a:avLst/>
                <a:gdLst/>
                <a:ahLst/>
                <a:cxnLst/>
                <a:rect l="l" t="t" r="r" b="b"/>
                <a:pathLst>
                  <a:path w="1547" h="1429" extrusionOk="0">
                    <a:moveTo>
                      <a:pt x="299" y="0"/>
                    </a:moveTo>
                    <a:lnTo>
                      <a:pt x="299" y="36"/>
                    </a:lnTo>
                    <a:lnTo>
                      <a:pt x="417" y="36"/>
                    </a:lnTo>
                    <a:cubicBezTo>
                      <a:pt x="381" y="36"/>
                      <a:pt x="335" y="0"/>
                      <a:pt x="299" y="0"/>
                    </a:cubicBezTo>
                    <a:close/>
                    <a:moveTo>
                      <a:pt x="299" y="36"/>
                    </a:moveTo>
                    <a:lnTo>
                      <a:pt x="299" y="36"/>
                    </a:lnTo>
                    <a:cubicBezTo>
                      <a:pt x="1" y="226"/>
                      <a:pt x="335" y="868"/>
                      <a:pt x="489" y="1058"/>
                    </a:cubicBezTo>
                    <a:cubicBezTo>
                      <a:pt x="679" y="1284"/>
                      <a:pt x="977" y="1429"/>
                      <a:pt x="1239" y="1429"/>
                    </a:cubicBezTo>
                    <a:cubicBezTo>
                      <a:pt x="1321" y="1429"/>
                      <a:pt x="1393" y="1392"/>
                      <a:pt x="1429" y="1392"/>
                    </a:cubicBezTo>
                    <a:cubicBezTo>
                      <a:pt x="1465" y="1392"/>
                      <a:pt x="1511" y="1392"/>
                      <a:pt x="1547" y="1356"/>
                    </a:cubicBezTo>
                    <a:lnTo>
                      <a:pt x="1547" y="1320"/>
                    </a:lnTo>
                    <a:cubicBezTo>
                      <a:pt x="1511" y="1320"/>
                      <a:pt x="1511" y="1239"/>
                      <a:pt x="1465" y="1166"/>
                    </a:cubicBezTo>
                    <a:cubicBezTo>
                      <a:pt x="1393" y="976"/>
                      <a:pt x="1321" y="787"/>
                      <a:pt x="1203" y="642"/>
                    </a:cubicBezTo>
                    <a:cubicBezTo>
                      <a:pt x="1167" y="606"/>
                      <a:pt x="1131" y="561"/>
                      <a:pt x="1095" y="524"/>
                    </a:cubicBezTo>
                    <a:cubicBezTo>
                      <a:pt x="1059" y="452"/>
                      <a:pt x="977" y="416"/>
                      <a:pt x="941" y="380"/>
                    </a:cubicBezTo>
                    <a:cubicBezTo>
                      <a:pt x="941" y="380"/>
                      <a:pt x="941" y="416"/>
                      <a:pt x="905" y="416"/>
                    </a:cubicBezTo>
                    <a:cubicBezTo>
                      <a:pt x="905" y="488"/>
                      <a:pt x="905" y="606"/>
                      <a:pt x="941" y="714"/>
                    </a:cubicBezTo>
                    <a:cubicBezTo>
                      <a:pt x="941" y="868"/>
                      <a:pt x="1013" y="940"/>
                      <a:pt x="1095" y="1013"/>
                    </a:cubicBezTo>
                    <a:cubicBezTo>
                      <a:pt x="1167" y="1058"/>
                      <a:pt x="1203" y="1094"/>
                      <a:pt x="1203" y="1130"/>
                    </a:cubicBezTo>
                    <a:lnTo>
                      <a:pt x="1167" y="1130"/>
                    </a:lnTo>
                    <a:cubicBezTo>
                      <a:pt x="1131" y="1130"/>
                      <a:pt x="1095" y="1130"/>
                      <a:pt x="1059" y="1094"/>
                    </a:cubicBezTo>
                    <a:cubicBezTo>
                      <a:pt x="941" y="1013"/>
                      <a:pt x="869" y="904"/>
                      <a:pt x="787" y="750"/>
                    </a:cubicBezTo>
                    <a:cubicBezTo>
                      <a:pt x="751" y="606"/>
                      <a:pt x="787" y="452"/>
                      <a:pt x="833" y="380"/>
                    </a:cubicBezTo>
                    <a:cubicBezTo>
                      <a:pt x="869" y="380"/>
                      <a:pt x="869" y="335"/>
                      <a:pt x="869" y="335"/>
                    </a:cubicBezTo>
                    <a:cubicBezTo>
                      <a:pt x="751" y="262"/>
                      <a:pt x="643" y="190"/>
                      <a:pt x="561" y="154"/>
                    </a:cubicBezTo>
                    <a:cubicBezTo>
                      <a:pt x="417" y="72"/>
                      <a:pt x="299" y="72"/>
                      <a:pt x="299" y="36"/>
                    </a:cubicBezTo>
                    <a:close/>
                  </a:path>
                </a:pathLst>
              </a:custGeom>
              <a:solidFill>
                <a:srgbClr val="DB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8" name="Google Shape;668;p11"/>
              <p:cNvSpPr/>
              <p:nvPr/>
            </p:nvSpPr>
            <p:spPr>
              <a:xfrm>
                <a:off x="1110429" y="1844652"/>
                <a:ext cx="73660" cy="75844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285" extrusionOk="0">
                    <a:moveTo>
                      <a:pt x="0" y="0"/>
                    </a:moveTo>
                    <a:cubicBezTo>
                      <a:pt x="0" y="36"/>
                      <a:pt x="118" y="36"/>
                      <a:pt x="262" y="118"/>
                    </a:cubicBezTo>
                    <a:cubicBezTo>
                      <a:pt x="344" y="154"/>
                      <a:pt x="452" y="226"/>
                      <a:pt x="570" y="299"/>
                    </a:cubicBezTo>
                    <a:cubicBezTo>
                      <a:pt x="570" y="262"/>
                      <a:pt x="570" y="262"/>
                      <a:pt x="606" y="262"/>
                    </a:cubicBezTo>
                    <a:cubicBezTo>
                      <a:pt x="452" y="154"/>
                      <a:pt x="262" y="36"/>
                      <a:pt x="118" y="0"/>
                    </a:cubicBezTo>
                    <a:close/>
                    <a:moveTo>
                      <a:pt x="642" y="299"/>
                    </a:moveTo>
                    <a:lnTo>
                      <a:pt x="642" y="344"/>
                    </a:lnTo>
                    <a:cubicBezTo>
                      <a:pt x="678" y="380"/>
                      <a:pt x="760" y="416"/>
                      <a:pt x="796" y="488"/>
                    </a:cubicBezTo>
                    <a:cubicBezTo>
                      <a:pt x="832" y="525"/>
                      <a:pt x="868" y="570"/>
                      <a:pt x="904" y="606"/>
                    </a:cubicBezTo>
                    <a:cubicBezTo>
                      <a:pt x="868" y="525"/>
                      <a:pt x="796" y="488"/>
                      <a:pt x="760" y="416"/>
                    </a:cubicBezTo>
                    <a:cubicBezTo>
                      <a:pt x="714" y="380"/>
                      <a:pt x="678" y="344"/>
                      <a:pt x="642" y="299"/>
                    </a:cubicBezTo>
                    <a:close/>
                    <a:moveTo>
                      <a:pt x="1166" y="1130"/>
                    </a:moveTo>
                    <a:lnTo>
                      <a:pt x="1166" y="1130"/>
                    </a:lnTo>
                    <a:cubicBezTo>
                      <a:pt x="1212" y="1203"/>
                      <a:pt x="1212" y="1284"/>
                      <a:pt x="1248" y="1284"/>
                    </a:cubicBezTo>
                    <a:cubicBezTo>
                      <a:pt x="1248" y="1284"/>
                      <a:pt x="1212" y="1248"/>
                      <a:pt x="1212" y="1203"/>
                    </a:cubicBezTo>
                    <a:cubicBezTo>
                      <a:pt x="1212" y="1166"/>
                      <a:pt x="1212" y="1166"/>
                      <a:pt x="1166" y="1130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9" name="Google Shape;669;p11"/>
              <p:cNvSpPr/>
              <p:nvPr/>
            </p:nvSpPr>
            <p:spPr>
              <a:xfrm>
                <a:off x="1137107" y="1860116"/>
                <a:ext cx="26737" cy="49166"/>
              </a:xfrm>
              <a:custGeom>
                <a:avLst/>
                <a:gdLst/>
                <a:ahLst/>
                <a:cxnLst/>
                <a:rect l="l" t="t" r="r" b="b"/>
                <a:pathLst>
                  <a:path w="453" h="833" extrusionOk="0">
                    <a:moveTo>
                      <a:pt x="154" y="0"/>
                    </a:moveTo>
                    <a:cubicBezTo>
                      <a:pt x="118" y="0"/>
                      <a:pt x="118" y="0"/>
                      <a:pt x="118" y="37"/>
                    </a:cubicBezTo>
                    <a:cubicBezTo>
                      <a:pt x="118" y="37"/>
                      <a:pt x="118" y="82"/>
                      <a:pt x="82" y="82"/>
                    </a:cubicBezTo>
                    <a:cubicBezTo>
                      <a:pt x="36" y="154"/>
                      <a:pt x="0" y="308"/>
                      <a:pt x="36" y="452"/>
                    </a:cubicBezTo>
                    <a:cubicBezTo>
                      <a:pt x="118" y="606"/>
                      <a:pt x="190" y="715"/>
                      <a:pt x="308" y="796"/>
                    </a:cubicBezTo>
                    <a:cubicBezTo>
                      <a:pt x="344" y="832"/>
                      <a:pt x="380" y="832"/>
                      <a:pt x="416" y="832"/>
                    </a:cubicBezTo>
                    <a:lnTo>
                      <a:pt x="452" y="832"/>
                    </a:lnTo>
                    <a:cubicBezTo>
                      <a:pt x="452" y="796"/>
                      <a:pt x="416" y="760"/>
                      <a:pt x="344" y="715"/>
                    </a:cubicBezTo>
                    <a:cubicBezTo>
                      <a:pt x="262" y="642"/>
                      <a:pt x="190" y="570"/>
                      <a:pt x="190" y="416"/>
                    </a:cubicBezTo>
                    <a:cubicBezTo>
                      <a:pt x="154" y="308"/>
                      <a:pt x="154" y="190"/>
                      <a:pt x="154" y="118"/>
                    </a:cubicBezTo>
                    <a:cubicBezTo>
                      <a:pt x="190" y="118"/>
                      <a:pt x="190" y="82"/>
                      <a:pt x="190" y="82"/>
                    </a:cubicBezTo>
                    <a:lnTo>
                      <a:pt x="190" y="37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0" name="Google Shape;670;p11"/>
              <p:cNvSpPr/>
              <p:nvPr/>
            </p:nvSpPr>
            <p:spPr>
              <a:xfrm>
                <a:off x="1125893" y="2996181"/>
                <a:ext cx="634020" cy="109369"/>
              </a:xfrm>
              <a:custGeom>
                <a:avLst/>
                <a:gdLst/>
                <a:ahLst/>
                <a:cxnLst/>
                <a:rect l="l" t="t" r="r" b="b"/>
                <a:pathLst>
                  <a:path w="10742" h="1853" extrusionOk="0">
                    <a:moveTo>
                      <a:pt x="10515" y="1"/>
                    </a:moveTo>
                    <a:cubicBezTo>
                      <a:pt x="10325" y="82"/>
                      <a:pt x="10135" y="154"/>
                      <a:pt x="9991" y="191"/>
                    </a:cubicBezTo>
                    <a:cubicBezTo>
                      <a:pt x="9087" y="453"/>
                      <a:pt x="8137" y="643"/>
                      <a:pt x="7197" y="760"/>
                    </a:cubicBezTo>
                    <a:cubicBezTo>
                      <a:pt x="6589" y="828"/>
                      <a:pt x="5978" y="859"/>
                      <a:pt x="5365" y="859"/>
                    </a:cubicBezTo>
                    <a:cubicBezTo>
                      <a:pt x="3630" y="859"/>
                      <a:pt x="1888" y="616"/>
                      <a:pt x="190" y="308"/>
                    </a:cubicBezTo>
                    <a:cubicBezTo>
                      <a:pt x="118" y="606"/>
                      <a:pt x="82" y="950"/>
                      <a:pt x="0" y="1248"/>
                    </a:cubicBezTo>
                    <a:cubicBezTo>
                      <a:pt x="118" y="1284"/>
                      <a:pt x="226" y="1321"/>
                      <a:pt x="344" y="1357"/>
                    </a:cubicBezTo>
                    <a:cubicBezTo>
                      <a:pt x="1130" y="1547"/>
                      <a:pt x="1962" y="1628"/>
                      <a:pt x="2758" y="1737"/>
                    </a:cubicBezTo>
                    <a:cubicBezTo>
                      <a:pt x="3617" y="1811"/>
                      <a:pt x="4475" y="1853"/>
                      <a:pt x="5334" y="1853"/>
                    </a:cubicBezTo>
                    <a:cubicBezTo>
                      <a:pt x="5831" y="1853"/>
                      <a:pt x="6329" y="1839"/>
                      <a:pt x="6826" y="1809"/>
                    </a:cubicBezTo>
                    <a:cubicBezTo>
                      <a:pt x="8137" y="1700"/>
                      <a:pt x="9539" y="1511"/>
                      <a:pt x="10741" y="1022"/>
                    </a:cubicBezTo>
                    <a:cubicBezTo>
                      <a:pt x="10669" y="679"/>
                      <a:pt x="10587" y="344"/>
                      <a:pt x="1051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1" name="Google Shape;671;p11"/>
              <p:cNvSpPr/>
              <p:nvPr/>
            </p:nvSpPr>
            <p:spPr>
              <a:xfrm>
                <a:off x="1032519" y="2454059"/>
                <a:ext cx="638269" cy="720429"/>
              </a:xfrm>
              <a:custGeom>
                <a:avLst/>
                <a:gdLst/>
                <a:ahLst/>
                <a:cxnLst/>
                <a:rect l="l" t="t" r="r" b="b"/>
                <a:pathLst>
                  <a:path w="10814" h="12206" extrusionOk="0">
                    <a:moveTo>
                      <a:pt x="2532" y="0"/>
                    </a:moveTo>
                    <a:lnTo>
                      <a:pt x="0" y="10280"/>
                    </a:lnTo>
                    <a:lnTo>
                      <a:pt x="7730" y="12205"/>
                    </a:lnTo>
                    <a:lnTo>
                      <a:pt x="10813" y="2179"/>
                    </a:lnTo>
                    <a:lnTo>
                      <a:pt x="25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2" name="Google Shape;672;p11"/>
              <p:cNvSpPr/>
              <p:nvPr/>
            </p:nvSpPr>
            <p:spPr>
              <a:xfrm>
                <a:off x="896945" y="2494077"/>
                <a:ext cx="431750" cy="507003"/>
              </a:xfrm>
              <a:custGeom>
                <a:avLst/>
                <a:gdLst/>
                <a:ahLst/>
                <a:cxnLst/>
                <a:rect l="l" t="t" r="r" b="b"/>
                <a:pathLst>
                  <a:path w="7315" h="8590" extrusionOk="0">
                    <a:moveTo>
                      <a:pt x="1095" y="0"/>
                    </a:moveTo>
                    <a:cubicBezTo>
                      <a:pt x="869" y="416"/>
                      <a:pt x="715" y="868"/>
                      <a:pt x="534" y="1275"/>
                    </a:cubicBezTo>
                    <a:cubicBezTo>
                      <a:pt x="191" y="2179"/>
                      <a:pt x="1" y="3273"/>
                      <a:pt x="82" y="4295"/>
                    </a:cubicBezTo>
                    <a:cubicBezTo>
                      <a:pt x="154" y="4973"/>
                      <a:pt x="570" y="5615"/>
                      <a:pt x="1059" y="6103"/>
                    </a:cubicBezTo>
                    <a:cubicBezTo>
                      <a:pt x="1583" y="6591"/>
                      <a:pt x="2189" y="6925"/>
                      <a:pt x="2831" y="7233"/>
                    </a:cubicBezTo>
                    <a:cubicBezTo>
                      <a:pt x="4033" y="7830"/>
                      <a:pt x="5281" y="8282"/>
                      <a:pt x="6592" y="8589"/>
                    </a:cubicBezTo>
                    <a:cubicBezTo>
                      <a:pt x="6863" y="7983"/>
                      <a:pt x="7125" y="7378"/>
                      <a:pt x="7315" y="6781"/>
                    </a:cubicBezTo>
                    <a:cubicBezTo>
                      <a:pt x="6935" y="6591"/>
                      <a:pt x="6556" y="6365"/>
                      <a:pt x="6221" y="6103"/>
                    </a:cubicBezTo>
                    <a:cubicBezTo>
                      <a:pt x="5425" y="5497"/>
                      <a:pt x="4485" y="4936"/>
                      <a:pt x="3807" y="4258"/>
                    </a:cubicBezTo>
                    <a:lnTo>
                      <a:pt x="3807" y="4213"/>
                    </a:lnTo>
                    <a:cubicBezTo>
                      <a:pt x="3509" y="3987"/>
                      <a:pt x="3319" y="3725"/>
                      <a:pt x="3283" y="3390"/>
                    </a:cubicBezTo>
                    <a:cubicBezTo>
                      <a:pt x="3283" y="3237"/>
                      <a:pt x="3283" y="3083"/>
                      <a:pt x="3319" y="2938"/>
                    </a:cubicBezTo>
                    <a:cubicBezTo>
                      <a:pt x="3355" y="2450"/>
                      <a:pt x="3581" y="1953"/>
                      <a:pt x="3807" y="1546"/>
                    </a:cubicBezTo>
                    <a:cubicBezTo>
                      <a:pt x="2867" y="1094"/>
                      <a:pt x="1927" y="597"/>
                      <a:pt x="1095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3" name="Google Shape;673;p11"/>
              <p:cNvSpPr/>
              <p:nvPr/>
            </p:nvSpPr>
            <p:spPr>
              <a:xfrm>
                <a:off x="1464210" y="2078381"/>
                <a:ext cx="106772" cy="208645"/>
              </a:xfrm>
              <a:custGeom>
                <a:avLst/>
                <a:gdLst/>
                <a:ahLst/>
                <a:cxnLst/>
                <a:rect l="l" t="t" r="r" b="b"/>
                <a:pathLst>
                  <a:path w="1809" h="3535" extrusionOk="0">
                    <a:moveTo>
                      <a:pt x="561" y="0"/>
                    </a:moveTo>
                    <a:cubicBezTo>
                      <a:pt x="371" y="0"/>
                      <a:pt x="190" y="36"/>
                      <a:pt x="0" y="36"/>
                    </a:cubicBezTo>
                    <a:cubicBezTo>
                      <a:pt x="1275" y="488"/>
                      <a:pt x="1655" y="2034"/>
                      <a:pt x="1203" y="3345"/>
                    </a:cubicBezTo>
                    <a:cubicBezTo>
                      <a:pt x="1159" y="3460"/>
                      <a:pt x="1250" y="3535"/>
                      <a:pt x="1337" y="3535"/>
                    </a:cubicBezTo>
                    <a:cubicBezTo>
                      <a:pt x="1395" y="3535"/>
                      <a:pt x="1451" y="3502"/>
                      <a:pt x="1465" y="3427"/>
                    </a:cubicBezTo>
                    <a:cubicBezTo>
                      <a:pt x="1727" y="2667"/>
                      <a:pt x="1809" y="1727"/>
                      <a:pt x="1465" y="977"/>
                    </a:cubicBezTo>
                    <a:cubicBezTo>
                      <a:pt x="1239" y="525"/>
                      <a:pt x="941" y="226"/>
                      <a:pt x="561" y="0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4" name="Google Shape;674;p11"/>
              <p:cNvSpPr/>
              <p:nvPr/>
            </p:nvSpPr>
            <p:spPr>
              <a:xfrm>
                <a:off x="1210708" y="2098095"/>
                <a:ext cx="88652" cy="231132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3916" extrusionOk="0">
                    <a:moveTo>
                      <a:pt x="1167" y="1"/>
                    </a:moveTo>
                    <a:cubicBezTo>
                      <a:pt x="1013" y="154"/>
                      <a:pt x="905" y="263"/>
                      <a:pt x="787" y="417"/>
                    </a:cubicBezTo>
                    <a:cubicBezTo>
                      <a:pt x="1" y="1547"/>
                      <a:pt x="489" y="2641"/>
                      <a:pt x="869" y="3807"/>
                    </a:cubicBezTo>
                    <a:cubicBezTo>
                      <a:pt x="883" y="3883"/>
                      <a:pt x="940" y="3916"/>
                      <a:pt x="998" y="3916"/>
                    </a:cubicBezTo>
                    <a:cubicBezTo>
                      <a:pt x="1085" y="3916"/>
                      <a:pt x="1174" y="3843"/>
                      <a:pt x="1131" y="3735"/>
                    </a:cubicBezTo>
                    <a:cubicBezTo>
                      <a:pt x="824" y="2785"/>
                      <a:pt x="372" y="1881"/>
                      <a:pt x="824" y="905"/>
                    </a:cubicBezTo>
                    <a:cubicBezTo>
                      <a:pt x="977" y="570"/>
                      <a:pt x="1240" y="299"/>
                      <a:pt x="1502" y="118"/>
                    </a:cubicBezTo>
                    <a:lnTo>
                      <a:pt x="1502" y="118"/>
                    </a:lnTo>
                    <a:cubicBezTo>
                      <a:pt x="1466" y="127"/>
                      <a:pt x="1432" y="132"/>
                      <a:pt x="1400" y="132"/>
                    </a:cubicBezTo>
                    <a:cubicBezTo>
                      <a:pt x="1302" y="132"/>
                      <a:pt x="1222" y="89"/>
                      <a:pt x="1167" y="1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5" name="Google Shape;675;p11"/>
              <p:cNvSpPr/>
              <p:nvPr/>
            </p:nvSpPr>
            <p:spPr>
              <a:xfrm>
                <a:off x="1188339" y="2253914"/>
                <a:ext cx="153695" cy="153222"/>
              </a:xfrm>
              <a:custGeom>
                <a:avLst/>
                <a:gdLst/>
                <a:ahLst/>
                <a:cxnLst/>
                <a:rect l="l" t="t" r="r" b="b"/>
                <a:pathLst>
                  <a:path w="2604" h="2596" extrusionOk="0">
                    <a:moveTo>
                      <a:pt x="1320" y="1"/>
                    </a:moveTo>
                    <a:cubicBezTo>
                      <a:pt x="606" y="1"/>
                      <a:pt x="0" y="597"/>
                      <a:pt x="0" y="1321"/>
                    </a:cubicBezTo>
                    <a:cubicBezTo>
                      <a:pt x="0" y="2035"/>
                      <a:pt x="606" y="2595"/>
                      <a:pt x="1320" y="2595"/>
                    </a:cubicBezTo>
                    <a:cubicBezTo>
                      <a:pt x="2034" y="2595"/>
                      <a:pt x="2604" y="2035"/>
                      <a:pt x="2604" y="1321"/>
                    </a:cubicBezTo>
                    <a:cubicBezTo>
                      <a:pt x="2604" y="597"/>
                      <a:pt x="2034" y="1"/>
                      <a:pt x="132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6" name="Google Shape;676;p11"/>
              <p:cNvSpPr/>
              <p:nvPr/>
            </p:nvSpPr>
            <p:spPr>
              <a:xfrm>
                <a:off x="1228356" y="2296056"/>
                <a:ext cx="73660" cy="71063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204" extrusionOk="0">
                    <a:moveTo>
                      <a:pt x="642" y="1"/>
                    </a:moveTo>
                    <a:cubicBezTo>
                      <a:pt x="299" y="1"/>
                      <a:pt x="0" y="263"/>
                      <a:pt x="0" y="607"/>
                    </a:cubicBezTo>
                    <a:cubicBezTo>
                      <a:pt x="0" y="941"/>
                      <a:pt x="299" y="1203"/>
                      <a:pt x="642" y="1203"/>
                    </a:cubicBezTo>
                    <a:cubicBezTo>
                      <a:pt x="977" y="1203"/>
                      <a:pt x="1248" y="941"/>
                      <a:pt x="1248" y="607"/>
                    </a:cubicBezTo>
                    <a:cubicBezTo>
                      <a:pt x="1248" y="263"/>
                      <a:pt x="977" y="1"/>
                      <a:pt x="642" y="1"/>
                    </a:cubicBezTo>
                    <a:close/>
                  </a:path>
                </a:pathLst>
              </a:custGeom>
              <a:solidFill>
                <a:srgbClr val="405C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7" name="Google Shape;677;p11"/>
              <p:cNvSpPr/>
              <p:nvPr/>
            </p:nvSpPr>
            <p:spPr>
              <a:xfrm>
                <a:off x="1637618" y="2211772"/>
                <a:ext cx="31046" cy="362398"/>
              </a:xfrm>
              <a:custGeom>
                <a:avLst/>
                <a:gdLst/>
                <a:ahLst/>
                <a:cxnLst/>
                <a:rect l="l" t="t" r="r" b="b"/>
                <a:pathLst>
                  <a:path w="526" h="6140" extrusionOk="0">
                    <a:moveTo>
                      <a:pt x="191" y="0"/>
                    </a:moveTo>
                    <a:cubicBezTo>
                      <a:pt x="145" y="0"/>
                      <a:pt x="145" y="73"/>
                      <a:pt x="109" y="226"/>
                    </a:cubicBezTo>
                    <a:cubicBezTo>
                      <a:pt x="109" y="371"/>
                      <a:pt x="73" y="597"/>
                      <a:pt x="73" y="905"/>
                    </a:cubicBezTo>
                    <a:cubicBezTo>
                      <a:pt x="37" y="1429"/>
                      <a:pt x="1" y="2215"/>
                      <a:pt x="73" y="3083"/>
                    </a:cubicBezTo>
                    <a:cubicBezTo>
                      <a:pt x="109" y="3915"/>
                      <a:pt x="227" y="4702"/>
                      <a:pt x="299" y="5235"/>
                    </a:cubicBezTo>
                    <a:cubicBezTo>
                      <a:pt x="335" y="5533"/>
                      <a:pt x="417" y="5760"/>
                      <a:pt x="453" y="5913"/>
                    </a:cubicBezTo>
                    <a:cubicBezTo>
                      <a:pt x="453" y="6058"/>
                      <a:pt x="489" y="6139"/>
                      <a:pt x="489" y="6139"/>
                    </a:cubicBezTo>
                    <a:cubicBezTo>
                      <a:pt x="525" y="6139"/>
                      <a:pt x="453" y="5796"/>
                      <a:pt x="371" y="5235"/>
                    </a:cubicBezTo>
                    <a:cubicBezTo>
                      <a:pt x="335" y="4666"/>
                      <a:pt x="227" y="3915"/>
                      <a:pt x="191" y="3047"/>
                    </a:cubicBezTo>
                    <a:cubicBezTo>
                      <a:pt x="145" y="2215"/>
                      <a:pt x="145" y="1465"/>
                      <a:pt x="145" y="905"/>
                    </a:cubicBezTo>
                    <a:cubicBezTo>
                      <a:pt x="145" y="335"/>
                      <a:pt x="191" y="0"/>
                      <a:pt x="191" y="0"/>
                    </a:cubicBezTo>
                    <a:close/>
                  </a:path>
                </a:pathLst>
              </a:custGeom>
              <a:solidFill>
                <a:srgbClr val="4254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8" name="Google Shape;678;p11"/>
              <p:cNvSpPr/>
              <p:nvPr/>
            </p:nvSpPr>
            <p:spPr>
              <a:xfrm>
                <a:off x="1468459" y="2273687"/>
                <a:ext cx="108956" cy="196073"/>
              </a:xfrm>
              <a:custGeom>
                <a:avLst/>
                <a:gdLst/>
                <a:ahLst/>
                <a:cxnLst/>
                <a:rect l="l" t="t" r="r" b="b"/>
                <a:pathLst>
                  <a:path w="1846" h="3322" extrusionOk="0">
                    <a:moveTo>
                      <a:pt x="1248" y="0"/>
                    </a:moveTo>
                    <a:cubicBezTo>
                      <a:pt x="832" y="36"/>
                      <a:pt x="489" y="796"/>
                      <a:pt x="344" y="1094"/>
                    </a:cubicBezTo>
                    <a:cubicBezTo>
                      <a:pt x="73" y="1664"/>
                      <a:pt x="1" y="2260"/>
                      <a:pt x="37" y="2866"/>
                    </a:cubicBezTo>
                    <a:cubicBezTo>
                      <a:pt x="55" y="2920"/>
                      <a:pt x="102" y="2948"/>
                      <a:pt x="141" y="2948"/>
                    </a:cubicBezTo>
                    <a:cubicBezTo>
                      <a:pt x="179" y="2948"/>
                      <a:pt x="209" y="2920"/>
                      <a:pt x="191" y="2866"/>
                    </a:cubicBezTo>
                    <a:cubicBezTo>
                      <a:pt x="73" y="1926"/>
                      <a:pt x="417" y="940"/>
                      <a:pt x="1095" y="262"/>
                    </a:cubicBezTo>
                    <a:cubicBezTo>
                      <a:pt x="1128" y="224"/>
                      <a:pt x="1160" y="208"/>
                      <a:pt x="1191" y="208"/>
                    </a:cubicBezTo>
                    <a:cubicBezTo>
                      <a:pt x="1373" y="208"/>
                      <a:pt x="1516" y="775"/>
                      <a:pt x="1547" y="868"/>
                    </a:cubicBezTo>
                    <a:cubicBezTo>
                      <a:pt x="1619" y="1130"/>
                      <a:pt x="1619" y="1392"/>
                      <a:pt x="1655" y="1700"/>
                    </a:cubicBezTo>
                    <a:cubicBezTo>
                      <a:pt x="1700" y="2224"/>
                      <a:pt x="1583" y="2749"/>
                      <a:pt x="1393" y="3246"/>
                    </a:cubicBezTo>
                    <a:cubicBezTo>
                      <a:pt x="1371" y="3291"/>
                      <a:pt x="1421" y="3321"/>
                      <a:pt x="1471" y="3321"/>
                    </a:cubicBezTo>
                    <a:cubicBezTo>
                      <a:pt x="1502" y="3321"/>
                      <a:pt x="1533" y="3310"/>
                      <a:pt x="1547" y="3282"/>
                    </a:cubicBezTo>
                    <a:cubicBezTo>
                      <a:pt x="1773" y="2640"/>
                      <a:pt x="1845" y="1998"/>
                      <a:pt x="1773" y="1320"/>
                    </a:cubicBezTo>
                    <a:cubicBezTo>
                      <a:pt x="1737" y="986"/>
                      <a:pt x="1619" y="678"/>
                      <a:pt x="1511" y="380"/>
                    </a:cubicBezTo>
                    <a:cubicBezTo>
                      <a:pt x="1474" y="262"/>
                      <a:pt x="1393" y="0"/>
                      <a:pt x="1248" y="0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9" name="Google Shape;679;p11"/>
              <p:cNvSpPr/>
              <p:nvPr/>
            </p:nvSpPr>
            <p:spPr>
              <a:xfrm>
                <a:off x="1457245" y="2371959"/>
                <a:ext cx="149445" cy="221807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3758" extrusionOk="0">
                    <a:moveTo>
                      <a:pt x="394" y="1"/>
                    </a:moveTo>
                    <a:cubicBezTo>
                      <a:pt x="322" y="1"/>
                      <a:pt x="245" y="48"/>
                      <a:pt x="227" y="143"/>
                    </a:cubicBezTo>
                    <a:cubicBezTo>
                      <a:pt x="118" y="1047"/>
                      <a:pt x="1" y="2440"/>
                      <a:pt x="643" y="3199"/>
                    </a:cubicBezTo>
                    <a:cubicBezTo>
                      <a:pt x="918" y="3540"/>
                      <a:pt x="1303" y="3757"/>
                      <a:pt x="1691" y="3757"/>
                    </a:cubicBezTo>
                    <a:cubicBezTo>
                      <a:pt x="1940" y="3757"/>
                      <a:pt x="2192" y="3667"/>
                      <a:pt x="2415" y="3461"/>
                    </a:cubicBezTo>
                    <a:cubicBezTo>
                      <a:pt x="2532" y="3372"/>
                      <a:pt x="2429" y="3220"/>
                      <a:pt x="2321" y="3220"/>
                    </a:cubicBezTo>
                    <a:cubicBezTo>
                      <a:pt x="2287" y="3220"/>
                      <a:pt x="2253" y="3235"/>
                      <a:pt x="2225" y="3272"/>
                    </a:cubicBezTo>
                    <a:cubicBezTo>
                      <a:pt x="2028" y="3452"/>
                      <a:pt x="1840" y="3528"/>
                      <a:pt x="1667" y="3528"/>
                    </a:cubicBezTo>
                    <a:cubicBezTo>
                      <a:pt x="1076" y="3528"/>
                      <a:pt x="646" y="2657"/>
                      <a:pt x="534" y="2105"/>
                    </a:cubicBezTo>
                    <a:cubicBezTo>
                      <a:pt x="381" y="1463"/>
                      <a:pt x="417" y="785"/>
                      <a:pt x="534" y="143"/>
                    </a:cubicBezTo>
                    <a:cubicBezTo>
                      <a:pt x="534" y="48"/>
                      <a:pt x="466" y="1"/>
                      <a:pt x="3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0" name="Google Shape;680;p11"/>
              <p:cNvSpPr/>
              <p:nvPr/>
            </p:nvSpPr>
            <p:spPr>
              <a:xfrm>
                <a:off x="1403535" y="2361158"/>
                <a:ext cx="171696" cy="213957"/>
              </a:xfrm>
              <a:custGeom>
                <a:avLst/>
                <a:gdLst/>
                <a:ahLst/>
                <a:cxnLst/>
                <a:rect l="l" t="t" r="r" b="b"/>
                <a:pathLst>
                  <a:path w="2909" h="3625" extrusionOk="0">
                    <a:moveTo>
                      <a:pt x="2773" y="1"/>
                    </a:moveTo>
                    <a:cubicBezTo>
                      <a:pt x="2703" y="1"/>
                      <a:pt x="2629" y="46"/>
                      <a:pt x="2611" y="136"/>
                    </a:cubicBezTo>
                    <a:cubicBezTo>
                      <a:pt x="2611" y="778"/>
                      <a:pt x="2529" y="1384"/>
                      <a:pt x="2348" y="1990"/>
                    </a:cubicBezTo>
                    <a:cubicBezTo>
                      <a:pt x="2179" y="2524"/>
                      <a:pt x="1525" y="3372"/>
                      <a:pt x="907" y="3372"/>
                    </a:cubicBezTo>
                    <a:cubicBezTo>
                      <a:pt x="698" y="3372"/>
                      <a:pt x="494" y="3276"/>
                      <a:pt x="314" y="3039"/>
                    </a:cubicBezTo>
                    <a:cubicBezTo>
                      <a:pt x="284" y="3001"/>
                      <a:pt x="246" y="2986"/>
                      <a:pt x="209" y="2986"/>
                    </a:cubicBezTo>
                    <a:cubicBezTo>
                      <a:pt x="103" y="2986"/>
                      <a:pt x="1" y="3115"/>
                      <a:pt x="88" y="3229"/>
                    </a:cubicBezTo>
                    <a:cubicBezTo>
                      <a:pt x="307" y="3512"/>
                      <a:pt x="579" y="3624"/>
                      <a:pt x="861" y="3624"/>
                    </a:cubicBezTo>
                    <a:cubicBezTo>
                      <a:pt x="1253" y="3624"/>
                      <a:pt x="1663" y="3404"/>
                      <a:pt x="1969" y="3120"/>
                    </a:cubicBezTo>
                    <a:cubicBezTo>
                      <a:pt x="2800" y="2397"/>
                      <a:pt x="2873" y="1158"/>
                      <a:pt x="2909" y="136"/>
                    </a:cubicBezTo>
                    <a:cubicBezTo>
                      <a:pt x="2909" y="46"/>
                      <a:pt x="2843" y="1"/>
                      <a:pt x="27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1" name="Google Shape;681;p11"/>
              <p:cNvSpPr/>
              <p:nvPr/>
            </p:nvSpPr>
            <p:spPr>
              <a:xfrm>
                <a:off x="1390550" y="2525005"/>
                <a:ext cx="44916" cy="35827"/>
              </a:xfrm>
              <a:custGeom>
                <a:avLst/>
                <a:gdLst/>
                <a:ahLst/>
                <a:cxnLst/>
                <a:rect l="l" t="t" r="r" b="b"/>
                <a:pathLst>
                  <a:path w="761" h="607" extrusionOk="0">
                    <a:moveTo>
                      <a:pt x="380" y="0"/>
                    </a:moveTo>
                    <a:cubicBezTo>
                      <a:pt x="1" y="0"/>
                      <a:pt x="1" y="606"/>
                      <a:pt x="380" y="606"/>
                    </a:cubicBezTo>
                    <a:cubicBezTo>
                      <a:pt x="760" y="606"/>
                      <a:pt x="760" y="0"/>
                      <a:pt x="380" y="0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2" name="Google Shape;682;p11"/>
              <p:cNvSpPr/>
              <p:nvPr/>
            </p:nvSpPr>
            <p:spPr>
              <a:xfrm>
                <a:off x="1573047" y="2551683"/>
                <a:ext cx="44385" cy="33702"/>
              </a:xfrm>
              <a:custGeom>
                <a:avLst/>
                <a:gdLst/>
                <a:ahLst/>
                <a:cxnLst/>
                <a:rect l="l" t="t" r="r" b="b"/>
                <a:pathLst>
                  <a:path w="752" h="571" extrusionOk="0">
                    <a:moveTo>
                      <a:pt x="380" y="1"/>
                    </a:moveTo>
                    <a:cubicBezTo>
                      <a:pt x="1" y="1"/>
                      <a:pt x="1" y="570"/>
                      <a:pt x="380" y="570"/>
                    </a:cubicBezTo>
                    <a:cubicBezTo>
                      <a:pt x="751" y="570"/>
                      <a:pt x="751" y="1"/>
                      <a:pt x="380" y="1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3" name="Google Shape;683;p11"/>
              <p:cNvSpPr/>
              <p:nvPr/>
            </p:nvSpPr>
            <p:spPr>
              <a:xfrm>
                <a:off x="1155227" y="2822773"/>
                <a:ext cx="297828" cy="238746"/>
              </a:xfrm>
              <a:custGeom>
                <a:avLst/>
                <a:gdLst/>
                <a:ahLst/>
                <a:cxnLst/>
                <a:rect l="l" t="t" r="r" b="b"/>
                <a:pathLst>
                  <a:path w="5046" h="4045" extrusionOk="0">
                    <a:moveTo>
                      <a:pt x="1086" y="0"/>
                    </a:moveTo>
                    <a:lnTo>
                      <a:pt x="1" y="2152"/>
                    </a:lnTo>
                    <a:cubicBezTo>
                      <a:pt x="823" y="2568"/>
                      <a:pt x="1691" y="2866"/>
                      <a:pt x="2487" y="3355"/>
                    </a:cubicBezTo>
                    <a:cubicBezTo>
                      <a:pt x="2858" y="3581"/>
                      <a:pt x="3237" y="3807"/>
                      <a:pt x="3653" y="3996"/>
                    </a:cubicBezTo>
                    <a:cubicBezTo>
                      <a:pt x="3736" y="4030"/>
                      <a:pt x="3795" y="4044"/>
                      <a:pt x="3835" y="4044"/>
                    </a:cubicBezTo>
                    <a:cubicBezTo>
                      <a:pt x="4067" y="4044"/>
                      <a:pt x="3667" y="3565"/>
                      <a:pt x="3536" y="3472"/>
                    </a:cubicBezTo>
                    <a:cubicBezTo>
                      <a:pt x="3273" y="3246"/>
                      <a:pt x="2939" y="3056"/>
                      <a:pt x="2632" y="2866"/>
                    </a:cubicBezTo>
                    <a:lnTo>
                      <a:pt x="2632" y="2866"/>
                    </a:lnTo>
                    <a:cubicBezTo>
                      <a:pt x="3047" y="3092"/>
                      <a:pt x="3463" y="3282"/>
                      <a:pt x="3879" y="3472"/>
                    </a:cubicBezTo>
                    <a:cubicBezTo>
                      <a:pt x="4069" y="3508"/>
                      <a:pt x="4331" y="3662"/>
                      <a:pt x="4521" y="3662"/>
                    </a:cubicBezTo>
                    <a:cubicBezTo>
                      <a:pt x="4783" y="3662"/>
                      <a:pt x="4557" y="3355"/>
                      <a:pt x="4440" y="3318"/>
                    </a:cubicBezTo>
                    <a:cubicBezTo>
                      <a:pt x="3988" y="2984"/>
                      <a:pt x="3536" y="2676"/>
                      <a:pt x="3011" y="2450"/>
                    </a:cubicBezTo>
                    <a:lnTo>
                      <a:pt x="3011" y="2450"/>
                    </a:lnTo>
                    <a:cubicBezTo>
                      <a:pt x="3617" y="2676"/>
                      <a:pt x="4178" y="2866"/>
                      <a:pt x="4747" y="3092"/>
                    </a:cubicBezTo>
                    <a:cubicBezTo>
                      <a:pt x="4781" y="3101"/>
                      <a:pt x="4813" y="3105"/>
                      <a:pt x="4842" y="3105"/>
                    </a:cubicBezTo>
                    <a:cubicBezTo>
                      <a:pt x="4936" y="3105"/>
                      <a:pt x="4990" y="3057"/>
                      <a:pt x="4928" y="2939"/>
                    </a:cubicBezTo>
                    <a:cubicBezTo>
                      <a:pt x="4928" y="2866"/>
                      <a:pt x="4819" y="2794"/>
                      <a:pt x="4747" y="2713"/>
                    </a:cubicBezTo>
                    <a:cubicBezTo>
                      <a:pt x="4593" y="2604"/>
                      <a:pt x="4440" y="2487"/>
                      <a:pt x="4250" y="2414"/>
                    </a:cubicBezTo>
                    <a:cubicBezTo>
                      <a:pt x="4069" y="2342"/>
                      <a:pt x="3915" y="2261"/>
                      <a:pt x="3726" y="2188"/>
                    </a:cubicBezTo>
                    <a:cubicBezTo>
                      <a:pt x="3653" y="2188"/>
                      <a:pt x="3572" y="2152"/>
                      <a:pt x="3463" y="2116"/>
                    </a:cubicBezTo>
                    <a:cubicBezTo>
                      <a:pt x="3391" y="2080"/>
                      <a:pt x="3273" y="2035"/>
                      <a:pt x="3237" y="2035"/>
                    </a:cubicBezTo>
                    <a:cubicBezTo>
                      <a:pt x="3276" y="2030"/>
                      <a:pt x="3314" y="2028"/>
                      <a:pt x="3353" y="2028"/>
                    </a:cubicBezTo>
                    <a:cubicBezTo>
                      <a:pt x="3614" y="2028"/>
                      <a:pt x="3881" y="2125"/>
                      <a:pt x="4141" y="2188"/>
                    </a:cubicBezTo>
                    <a:cubicBezTo>
                      <a:pt x="4331" y="2224"/>
                      <a:pt x="4476" y="2261"/>
                      <a:pt x="4630" y="2306"/>
                    </a:cubicBezTo>
                    <a:cubicBezTo>
                      <a:pt x="4702" y="2306"/>
                      <a:pt x="4973" y="2306"/>
                      <a:pt x="5009" y="2261"/>
                    </a:cubicBezTo>
                    <a:cubicBezTo>
                      <a:pt x="5046" y="2224"/>
                      <a:pt x="5046" y="2188"/>
                      <a:pt x="5009" y="2188"/>
                    </a:cubicBezTo>
                    <a:cubicBezTo>
                      <a:pt x="5009" y="2152"/>
                      <a:pt x="4973" y="2152"/>
                      <a:pt x="4973" y="2116"/>
                    </a:cubicBezTo>
                    <a:cubicBezTo>
                      <a:pt x="4783" y="1962"/>
                      <a:pt x="4476" y="1890"/>
                      <a:pt x="4214" y="1772"/>
                    </a:cubicBezTo>
                    <a:cubicBezTo>
                      <a:pt x="3915" y="1664"/>
                      <a:pt x="3617" y="1583"/>
                      <a:pt x="3273" y="1510"/>
                    </a:cubicBezTo>
                    <a:cubicBezTo>
                      <a:pt x="3653" y="1438"/>
                      <a:pt x="4069" y="1402"/>
                      <a:pt x="4404" y="1248"/>
                    </a:cubicBezTo>
                    <a:cubicBezTo>
                      <a:pt x="4521" y="1212"/>
                      <a:pt x="4856" y="1130"/>
                      <a:pt x="4593" y="1022"/>
                    </a:cubicBezTo>
                    <a:cubicBezTo>
                      <a:pt x="4569" y="1010"/>
                      <a:pt x="4536" y="1006"/>
                      <a:pt x="4498" y="1006"/>
                    </a:cubicBezTo>
                    <a:cubicBezTo>
                      <a:pt x="4423" y="1006"/>
                      <a:pt x="4328" y="1022"/>
                      <a:pt x="4250" y="1022"/>
                    </a:cubicBezTo>
                    <a:cubicBezTo>
                      <a:pt x="4133" y="1030"/>
                      <a:pt x="4015" y="1034"/>
                      <a:pt x="3896" y="1034"/>
                    </a:cubicBezTo>
                    <a:cubicBezTo>
                      <a:pt x="3480" y="1034"/>
                      <a:pt x="3054" y="980"/>
                      <a:pt x="2668" y="832"/>
                    </a:cubicBezTo>
                    <a:cubicBezTo>
                      <a:pt x="2107" y="642"/>
                      <a:pt x="1583" y="344"/>
                      <a:pt x="1086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684" name="Google Shape;684;p11"/>
          <p:cNvSpPr/>
          <p:nvPr/>
        </p:nvSpPr>
        <p:spPr>
          <a:xfrm rot="10800000">
            <a:off x="4039159" y="3861527"/>
            <a:ext cx="3509445" cy="2192767"/>
          </a:xfrm>
          <a:custGeom>
            <a:avLst/>
            <a:gdLst/>
            <a:ahLst/>
            <a:cxnLst/>
            <a:rect l="l" t="t" r="r" b="b"/>
            <a:pathLst>
              <a:path w="16763" h="10474" extrusionOk="0">
                <a:moveTo>
                  <a:pt x="8625" y="1"/>
                </a:moveTo>
                <a:cubicBezTo>
                  <a:pt x="6980" y="1"/>
                  <a:pt x="5321" y="98"/>
                  <a:pt x="3689" y="217"/>
                </a:cubicBezTo>
                <a:cubicBezTo>
                  <a:pt x="3427" y="217"/>
                  <a:pt x="3201" y="217"/>
                  <a:pt x="2939" y="290"/>
                </a:cubicBezTo>
                <a:cubicBezTo>
                  <a:pt x="1691" y="669"/>
                  <a:pt x="1619" y="2251"/>
                  <a:pt x="1619" y="3382"/>
                </a:cubicBezTo>
                <a:cubicBezTo>
                  <a:pt x="1619" y="4512"/>
                  <a:pt x="1619" y="6275"/>
                  <a:pt x="1655" y="7405"/>
                </a:cubicBezTo>
                <a:cubicBezTo>
                  <a:pt x="1086" y="7821"/>
                  <a:pt x="525" y="8273"/>
                  <a:pt x="1" y="8761"/>
                </a:cubicBezTo>
                <a:cubicBezTo>
                  <a:pt x="597" y="8761"/>
                  <a:pt x="1203" y="8761"/>
                  <a:pt x="1809" y="8689"/>
                </a:cubicBezTo>
                <a:cubicBezTo>
                  <a:pt x="1990" y="9746"/>
                  <a:pt x="2559" y="10198"/>
                  <a:pt x="3726" y="10307"/>
                </a:cubicBezTo>
                <a:cubicBezTo>
                  <a:pt x="5117" y="10428"/>
                  <a:pt x="6527" y="10474"/>
                  <a:pt x="7941" y="10474"/>
                </a:cubicBezTo>
                <a:cubicBezTo>
                  <a:pt x="9173" y="10474"/>
                  <a:pt x="10407" y="10439"/>
                  <a:pt x="11637" y="10388"/>
                </a:cubicBezTo>
                <a:cubicBezTo>
                  <a:pt x="11708" y="10384"/>
                  <a:pt x="11803" y="10383"/>
                  <a:pt x="11917" y="10383"/>
                </a:cubicBezTo>
                <a:cubicBezTo>
                  <a:pt x="12134" y="10383"/>
                  <a:pt x="12419" y="10388"/>
                  <a:pt x="12742" y="10388"/>
                </a:cubicBezTo>
                <a:cubicBezTo>
                  <a:pt x="14220" y="10388"/>
                  <a:pt x="16485" y="10291"/>
                  <a:pt x="16573" y="9213"/>
                </a:cubicBezTo>
                <a:cubicBezTo>
                  <a:pt x="16727" y="7369"/>
                  <a:pt x="16763" y="4919"/>
                  <a:pt x="16727" y="3074"/>
                </a:cubicBezTo>
                <a:cubicBezTo>
                  <a:pt x="16681" y="2170"/>
                  <a:pt x="16645" y="624"/>
                  <a:pt x="15633" y="326"/>
                </a:cubicBezTo>
                <a:cubicBezTo>
                  <a:pt x="14955" y="136"/>
                  <a:pt x="14195" y="217"/>
                  <a:pt x="13517" y="136"/>
                </a:cubicBezTo>
                <a:cubicBezTo>
                  <a:pt x="12351" y="64"/>
                  <a:pt x="11184" y="100"/>
                  <a:pt x="10054" y="27"/>
                </a:cubicBezTo>
                <a:cubicBezTo>
                  <a:pt x="9580" y="9"/>
                  <a:pt x="9103" y="1"/>
                  <a:pt x="862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5" name="Google Shape;685;p11"/>
          <p:cNvSpPr txBox="1">
            <a:spLocks noGrp="1"/>
          </p:cNvSpPr>
          <p:nvPr>
            <p:ph type="subTitle" idx="1"/>
          </p:nvPr>
        </p:nvSpPr>
        <p:spPr>
          <a:xfrm>
            <a:off x="2886267" y="2071189"/>
            <a:ext cx="25084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6" name="Google Shape;686;p11"/>
          <p:cNvSpPr txBox="1">
            <a:spLocks noGrp="1"/>
          </p:cNvSpPr>
          <p:nvPr>
            <p:ph type="subTitle" idx="2"/>
          </p:nvPr>
        </p:nvSpPr>
        <p:spPr>
          <a:xfrm>
            <a:off x="6315267" y="776203"/>
            <a:ext cx="25084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7" name="Google Shape;687;p11"/>
          <p:cNvSpPr txBox="1">
            <a:spLocks noGrp="1"/>
          </p:cNvSpPr>
          <p:nvPr>
            <p:ph type="subTitle" idx="3"/>
          </p:nvPr>
        </p:nvSpPr>
        <p:spPr>
          <a:xfrm>
            <a:off x="4392233" y="4441589"/>
            <a:ext cx="25084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8" name="Google Shape;688;p11"/>
          <p:cNvSpPr txBox="1">
            <a:spLocks noGrp="1"/>
          </p:cNvSpPr>
          <p:nvPr>
            <p:ph type="subTitle" idx="4"/>
          </p:nvPr>
        </p:nvSpPr>
        <p:spPr>
          <a:xfrm>
            <a:off x="2886267" y="1298333"/>
            <a:ext cx="2508400" cy="94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9" name="Google Shape;689;p11"/>
          <p:cNvSpPr txBox="1">
            <a:spLocks noGrp="1"/>
          </p:cNvSpPr>
          <p:nvPr>
            <p:ph type="subTitle" idx="5"/>
          </p:nvPr>
        </p:nvSpPr>
        <p:spPr>
          <a:xfrm>
            <a:off x="6315267" y="3347"/>
            <a:ext cx="2508400" cy="94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90" name="Google Shape;690;p11"/>
          <p:cNvSpPr txBox="1">
            <a:spLocks noGrp="1"/>
          </p:cNvSpPr>
          <p:nvPr>
            <p:ph type="subTitle" idx="6"/>
          </p:nvPr>
        </p:nvSpPr>
        <p:spPr>
          <a:xfrm>
            <a:off x="4392233" y="3668733"/>
            <a:ext cx="2508400" cy="94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867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91" name="Google Shape;691;p11"/>
          <p:cNvSpPr txBox="1">
            <a:spLocks noGrp="1"/>
          </p:cNvSpPr>
          <p:nvPr>
            <p:ph type="title"/>
          </p:nvPr>
        </p:nvSpPr>
        <p:spPr>
          <a:xfrm>
            <a:off x="-18739" y="808800"/>
            <a:ext cx="2715600" cy="3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692" name="Google Shape;692;p11"/>
          <p:cNvCxnSpPr/>
          <p:nvPr/>
        </p:nvCxnSpPr>
        <p:spPr>
          <a:xfrm>
            <a:off x="-18737" y="1167884"/>
            <a:ext cx="2600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326777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TWO COLUMNS">
    <p:bg>
      <p:bgPr>
        <a:solidFill>
          <a:schemeClr val="lt1"/>
        </a:solidFill>
        <a:effectLst/>
      </p:bgPr>
    </p:bg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4" name="Google Shape;694;p12"/>
          <p:cNvGrpSpPr/>
          <p:nvPr/>
        </p:nvGrpSpPr>
        <p:grpSpPr>
          <a:xfrm>
            <a:off x="1" y="0"/>
            <a:ext cx="12192076" cy="6858013"/>
            <a:chOff x="0" y="0"/>
            <a:chExt cx="9144057" cy="5143510"/>
          </a:xfrm>
        </p:grpSpPr>
        <p:grpSp>
          <p:nvGrpSpPr>
            <p:cNvPr id="695" name="Google Shape;695;p12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696" name="Google Shape;696;p12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697" name="Google Shape;697;p12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698" name="Google Shape;698;p1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99" name="Google Shape;699;p1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00" name="Google Shape;700;p1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01" name="Google Shape;701;p1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02" name="Google Shape;702;p1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03" name="Google Shape;703;p1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04" name="Google Shape;704;p1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05" name="Google Shape;705;p1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706" name="Google Shape;706;p12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7" name="Google Shape;707;p12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708" name="Google Shape;708;p12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709" name="Google Shape;709;p1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0" name="Google Shape;710;p1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1" name="Google Shape;711;p1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2" name="Google Shape;712;p1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3" name="Google Shape;713;p1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4" name="Google Shape;714;p1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5" name="Google Shape;715;p1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6" name="Google Shape;716;p1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717" name="Google Shape;717;p12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718" name="Google Shape;718;p12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chemeClr val="lt2">
                <a:alpha val="265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9" name="Google Shape;719;p12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chemeClr val="lt2">
                <a:alpha val="16540"/>
              </a:scheme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20" name="Google Shape;720;p12"/>
          <p:cNvSpPr txBox="1">
            <a:spLocks noGrp="1"/>
          </p:cNvSpPr>
          <p:nvPr>
            <p:ph type="title"/>
          </p:nvPr>
        </p:nvSpPr>
        <p:spPr>
          <a:xfrm>
            <a:off x="841299" y="808800"/>
            <a:ext cx="1855600" cy="3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721" name="Google Shape;721;p12"/>
          <p:cNvCxnSpPr/>
          <p:nvPr/>
        </p:nvCxnSpPr>
        <p:spPr>
          <a:xfrm>
            <a:off x="-18737" y="1167884"/>
            <a:ext cx="2600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22" name="Google Shape;722;p12"/>
          <p:cNvGrpSpPr/>
          <p:nvPr/>
        </p:nvGrpSpPr>
        <p:grpSpPr>
          <a:xfrm rot="899995">
            <a:off x="7581296" y="2713785"/>
            <a:ext cx="6439443" cy="5800248"/>
            <a:chOff x="6523425" y="1282075"/>
            <a:chExt cx="589725" cy="531200"/>
          </a:xfrm>
        </p:grpSpPr>
        <p:sp>
          <p:nvSpPr>
            <p:cNvPr id="723" name="Google Shape;723;p12"/>
            <p:cNvSpPr/>
            <p:nvPr/>
          </p:nvSpPr>
          <p:spPr>
            <a:xfrm>
              <a:off x="6798500" y="1282075"/>
              <a:ext cx="314650" cy="358725"/>
            </a:xfrm>
            <a:custGeom>
              <a:avLst/>
              <a:gdLst/>
              <a:ahLst/>
              <a:cxnLst/>
              <a:rect l="l" t="t" r="r" b="b"/>
              <a:pathLst>
                <a:path w="12586" h="14349" extrusionOk="0">
                  <a:moveTo>
                    <a:pt x="7947" y="1"/>
                  </a:moveTo>
                  <a:lnTo>
                    <a:pt x="0" y="3346"/>
                  </a:lnTo>
                  <a:lnTo>
                    <a:pt x="4638" y="14349"/>
                  </a:lnTo>
                  <a:lnTo>
                    <a:pt x="12585" y="10995"/>
                  </a:lnTo>
                  <a:lnTo>
                    <a:pt x="79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4" name="Google Shape;724;p12"/>
            <p:cNvSpPr/>
            <p:nvPr/>
          </p:nvSpPr>
          <p:spPr>
            <a:xfrm>
              <a:off x="6798500" y="1282075"/>
              <a:ext cx="198700" cy="358725"/>
            </a:xfrm>
            <a:custGeom>
              <a:avLst/>
              <a:gdLst/>
              <a:ahLst/>
              <a:cxnLst/>
              <a:rect l="l" t="t" r="r" b="b"/>
              <a:pathLst>
                <a:path w="7948" h="14349" extrusionOk="0">
                  <a:moveTo>
                    <a:pt x="7947" y="1"/>
                  </a:moveTo>
                  <a:lnTo>
                    <a:pt x="0" y="3346"/>
                  </a:lnTo>
                  <a:lnTo>
                    <a:pt x="4638" y="14349"/>
                  </a:lnTo>
                  <a:lnTo>
                    <a:pt x="79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5" name="Google Shape;725;p12"/>
            <p:cNvSpPr/>
            <p:nvPr/>
          </p:nvSpPr>
          <p:spPr>
            <a:xfrm>
              <a:off x="6840975" y="1379950"/>
              <a:ext cx="51800" cy="26475"/>
            </a:xfrm>
            <a:custGeom>
              <a:avLst/>
              <a:gdLst/>
              <a:ahLst/>
              <a:cxnLst/>
              <a:rect l="l" t="t" r="r" b="b"/>
              <a:pathLst>
                <a:path w="2072" h="1059" extrusionOk="0">
                  <a:moveTo>
                    <a:pt x="1990" y="1"/>
                  </a:moveTo>
                  <a:lnTo>
                    <a:pt x="1" y="868"/>
                  </a:lnTo>
                  <a:lnTo>
                    <a:pt x="73" y="1058"/>
                  </a:lnTo>
                  <a:lnTo>
                    <a:pt x="2071" y="190"/>
                  </a:lnTo>
                  <a:lnTo>
                    <a:pt x="19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6" name="Google Shape;726;p12"/>
            <p:cNvSpPr/>
            <p:nvPr/>
          </p:nvSpPr>
          <p:spPr>
            <a:xfrm>
              <a:off x="6846625" y="1393050"/>
              <a:ext cx="52700" cy="25575"/>
            </a:xfrm>
            <a:custGeom>
              <a:avLst/>
              <a:gdLst/>
              <a:ahLst/>
              <a:cxnLst/>
              <a:rect l="l" t="t" r="r" b="b"/>
              <a:pathLst>
                <a:path w="2108" h="1023" extrusionOk="0">
                  <a:moveTo>
                    <a:pt x="1990" y="1"/>
                  </a:moveTo>
                  <a:lnTo>
                    <a:pt x="1" y="833"/>
                  </a:lnTo>
                  <a:lnTo>
                    <a:pt x="73" y="1023"/>
                  </a:lnTo>
                  <a:lnTo>
                    <a:pt x="2107" y="191"/>
                  </a:lnTo>
                  <a:lnTo>
                    <a:pt x="19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7" name="Google Shape;727;p12"/>
            <p:cNvSpPr/>
            <p:nvPr/>
          </p:nvSpPr>
          <p:spPr>
            <a:xfrm>
              <a:off x="6853200" y="1386500"/>
              <a:ext cx="103525" cy="48175"/>
            </a:xfrm>
            <a:custGeom>
              <a:avLst/>
              <a:gdLst/>
              <a:ahLst/>
              <a:cxnLst/>
              <a:rect l="l" t="t" r="r" b="b"/>
              <a:pathLst>
                <a:path w="4141" h="1927" extrusionOk="0">
                  <a:moveTo>
                    <a:pt x="4069" y="1"/>
                  </a:moveTo>
                  <a:lnTo>
                    <a:pt x="0" y="1700"/>
                  </a:lnTo>
                  <a:lnTo>
                    <a:pt x="72" y="1926"/>
                  </a:lnTo>
                  <a:lnTo>
                    <a:pt x="4141" y="191"/>
                  </a:lnTo>
                  <a:lnTo>
                    <a:pt x="40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8" name="Google Shape;728;p12"/>
            <p:cNvSpPr/>
            <p:nvPr/>
          </p:nvSpPr>
          <p:spPr>
            <a:xfrm>
              <a:off x="6915350" y="1506075"/>
              <a:ext cx="158250" cy="70775"/>
            </a:xfrm>
            <a:custGeom>
              <a:avLst/>
              <a:gdLst/>
              <a:ahLst/>
              <a:cxnLst/>
              <a:rect l="l" t="t" r="r" b="b"/>
              <a:pathLst>
                <a:path w="6330" h="2831" extrusionOk="0">
                  <a:moveTo>
                    <a:pt x="6248" y="0"/>
                  </a:moveTo>
                  <a:lnTo>
                    <a:pt x="0" y="2640"/>
                  </a:lnTo>
                  <a:lnTo>
                    <a:pt x="73" y="2830"/>
                  </a:lnTo>
                  <a:lnTo>
                    <a:pt x="6329" y="190"/>
                  </a:lnTo>
                  <a:lnTo>
                    <a:pt x="624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12"/>
            <p:cNvSpPr/>
            <p:nvPr/>
          </p:nvSpPr>
          <p:spPr>
            <a:xfrm>
              <a:off x="6906750" y="1491150"/>
              <a:ext cx="158250" cy="70550"/>
            </a:xfrm>
            <a:custGeom>
              <a:avLst/>
              <a:gdLst/>
              <a:ahLst/>
              <a:cxnLst/>
              <a:rect l="l" t="t" r="r" b="b"/>
              <a:pathLst>
                <a:path w="6330" h="2822" extrusionOk="0">
                  <a:moveTo>
                    <a:pt x="6257" y="1"/>
                  </a:moveTo>
                  <a:lnTo>
                    <a:pt x="1" y="2632"/>
                  </a:lnTo>
                  <a:lnTo>
                    <a:pt x="82" y="2822"/>
                  </a:lnTo>
                  <a:lnTo>
                    <a:pt x="6330" y="182"/>
                  </a:lnTo>
                  <a:lnTo>
                    <a:pt x="62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12"/>
            <p:cNvSpPr/>
            <p:nvPr/>
          </p:nvSpPr>
          <p:spPr>
            <a:xfrm>
              <a:off x="6865400" y="1393975"/>
              <a:ext cx="158225" cy="71675"/>
            </a:xfrm>
            <a:custGeom>
              <a:avLst/>
              <a:gdLst/>
              <a:ahLst/>
              <a:cxnLst/>
              <a:rect l="l" t="t" r="r" b="b"/>
              <a:pathLst>
                <a:path w="6329" h="2867" extrusionOk="0">
                  <a:moveTo>
                    <a:pt x="6257" y="0"/>
                  </a:moveTo>
                  <a:lnTo>
                    <a:pt x="0" y="2640"/>
                  </a:lnTo>
                  <a:lnTo>
                    <a:pt x="109" y="2866"/>
                  </a:lnTo>
                  <a:lnTo>
                    <a:pt x="6329" y="226"/>
                  </a:lnTo>
                  <a:lnTo>
                    <a:pt x="62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12"/>
            <p:cNvSpPr/>
            <p:nvPr/>
          </p:nvSpPr>
          <p:spPr>
            <a:xfrm>
              <a:off x="6921900" y="1521225"/>
              <a:ext cx="158250" cy="70525"/>
            </a:xfrm>
            <a:custGeom>
              <a:avLst/>
              <a:gdLst/>
              <a:ahLst/>
              <a:cxnLst/>
              <a:rect l="l" t="t" r="r" b="b"/>
              <a:pathLst>
                <a:path w="6330" h="2821" extrusionOk="0">
                  <a:moveTo>
                    <a:pt x="6212" y="0"/>
                  </a:moveTo>
                  <a:lnTo>
                    <a:pt x="1" y="2640"/>
                  </a:lnTo>
                  <a:lnTo>
                    <a:pt x="73" y="2821"/>
                  </a:lnTo>
                  <a:lnTo>
                    <a:pt x="6329" y="190"/>
                  </a:lnTo>
                  <a:lnTo>
                    <a:pt x="62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12"/>
            <p:cNvSpPr/>
            <p:nvPr/>
          </p:nvSpPr>
          <p:spPr>
            <a:xfrm>
              <a:off x="6872850" y="1410925"/>
              <a:ext cx="158250" cy="70750"/>
            </a:xfrm>
            <a:custGeom>
              <a:avLst/>
              <a:gdLst/>
              <a:ahLst/>
              <a:cxnLst/>
              <a:rect l="l" t="t" r="r" b="b"/>
              <a:pathLst>
                <a:path w="6330" h="2830" extrusionOk="0">
                  <a:moveTo>
                    <a:pt x="6257" y="0"/>
                  </a:moveTo>
                  <a:lnTo>
                    <a:pt x="1" y="2640"/>
                  </a:lnTo>
                  <a:lnTo>
                    <a:pt x="118" y="2830"/>
                  </a:lnTo>
                  <a:lnTo>
                    <a:pt x="6329" y="190"/>
                  </a:lnTo>
                  <a:lnTo>
                    <a:pt x="62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12"/>
            <p:cNvSpPr/>
            <p:nvPr/>
          </p:nvSpPr>
          <p:spPr>
            <a:xfrm>
              <a:off x="6879400" y="1426050"/>
              <a:ext cx="158250" cy="70775"/>
            </a:xfrm>
            <a:custGeom>
              <a:avLst/>
              <a:gdLst/>
              <a:ahLst/>
              <a:cxnLst/>
              <a:rect l="l" t="t" r="r" b="b"/>
              <a:pathLst>
                <a:path w="6330" h="2831" extrusionOk="0">
                  <a:moveTo>
                    <a:pt x="6257" y="1"/>
                  </a:moveTo>
                  <a:lnTo>
                    <a:pt x="1" y="2641"/>
                  </a:lnTo>
                  <a:lnTo>
                    <a:pt x="82" y="2831"/>
                  </a:lnTo>
                  <a:lnTo>
                    <a:pt x="6330" y="191"/>
                  </a:lnTo>
                  <a:lnTo>
                    <a:pt x="62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12"/>
            <p:cNvSpPr/>
            <p:nvPr/>
          </p:nvSpPr>
          <p:spPr>
            <a:xfrm>
              <a:off x="6886200" y="1443000"/>
              <a:ext cx="158225" cy="70775"/>
            </a:xfrm>
            <a:custGeom>
              <a:avLst/>
              <a:gdLst/>
              <a:ahLst/>
              <a:cxnLst/>
              <a:rect l="l" t="t" r="r" b="b"/>
              <a:pathLst>
                <a:path w="6329" h="2831" extrusionOk="0">
                  <a:moveTo>
                    <a:pt x="6211" y="1"/>
                  </a:moveTo>
                  <a:lnTo>
                    <a:pt x="0" y="2641"/>
                  </a:lnTo>
                  <a:lnTo>
                    <a:pt x="72" y="2831"/>
                  </a:lnTo>
                  <a:lnTo>
                    <a:pt x="6329" y="191"/>
                  </a:lnTo>
                  <a:lnTo>
                    <a:pt x="6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12"/>
            <p:cNvSpPr/>
            <p:nvPr/>
          </p:nvSpPr>
          <p:spPr>
            <a:xfrm>
              <a:off x="6893650" y="1459050"/>
              <a:ext cx="157325" cy="71675"/>
            </a:xfrm>
            <a:custGeom>
              <a:avLst/>
              <a:gdLst/>
              <a:ahLst/>
              <a:cxnLst/>
              <a:rect l="l" t="t" r="r" b="b"/>
              <a:pathLst>
                <a:path w="6293" h="2867" extrusionOk="0">
                  <a:moveTo>
                    <a:pt x="6212" y="1"/>
                  </a:moveTo>
                  <a:lnTo>
                    <a:pt x="0" y="2641"/>
                  </a:lnTo>
                  <a:lnTo>
                    <a:pt x="73" y="2867"/>
                  </a:lnTo>
                  <a:lnTo>
                    <a:pt x="6293" y="227"/>
                  </a:lnTo>
                  <a:lnTo>
                    <a:pt x="621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12"/>
            <p:cNvSpPr/>
            <p:nvPr/>
          </p:nvSpPr>
          <p:spPr>
            <a:xfrm>
              <a:off x="6900200" y="1474200"/>
              <a:ext cx="157350" cy="71450"/>
            </a:xfrm>
            <a:custGeom>
              <a:avLst/>
              <a:gdLst/>
              <a:ahLst/>
              <a:cxnLst/>
              <a:rect l="l" t="t" r="r" b="b"/>
              <a:pathLst>
                <a:path w="6294" h="2858" extrusionOk="0">
                  <a:moveTo>
                    <a:pt x="6221" y="1"/>
                  </a:moveTo>
                  <a:lnTo>
                    <a:pt x="1" y="2632"/>
                  </a:lnTo>
                  <a:lnTo>
                    <a:pt x="73" y="2858"/>
                  </a:lnTo>
                  <a:lnTo>
                    <a:pt x="6293" y="227"/>
                  </a:lnTo>
                  <a:lnTo>
                    <a:pt x="62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12"/>
            <p:cNvSpPr/>
            <p:nvPr/>
          </p:nvSpPr>
          <p:spPr>
            <a:xfrm>
              <a:off x="6858850" y="1401650"/>
              <a:ext cx="104450" cy="47950"/>
            </a:xfrm>
            <a:custGeom>
              <a:avLst/>
              <a:gdLst/>
              <a:ahLst/>
              <a:cxnLst/>
              <a:rect l="l" t="t" r="r" b="b"/>
              <a:pathLst>
                <a:path w="4178" h="1918" extrusionOk="0">
                  <a:moveTo>
                    <a:pt x="4105" y="0"/>
                  </a:moveTo>
                  <a:lnTo>
                    <a:pt x="0" y="1691"/>
                  </a:lnTo>
                  <a:lnTo>
                    <a:pt x="109" y="1917"/>
                  </a:lnTo>
                  <a:lnTo>
                    <a:pt x="4177" y="190"/>
                  </a:lnTo>
                  <a:lnTo>
                    <a:pt x="41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12"/>
            <p:cNvSpPr/>
            <p:nvPr/>
          </p:nvSpPr>
          <p:spPr>
            <a:xfrm>
              <a:off x="6639375" y="1348750"/>
              <a:ext cx="298600" cy="350375"/>
            </a:xfrm>
            <a:custGeom>
              <a:avLst/>
              <a:gdLst/>
              <a:ahLst/>
              <a:cxnLst/>
              <a:rect l="l" t="t" r="r" b="b"/>
              <a:pathLst>
                <a:path w="11944" h="14015" extrusionOk="0">
                  <a:moveTo>
                    <a:pt x="3770" y="1"/>
                  </a:moveTo>
                  <a:lnTo>
                    <a:pt x="0" y="11302"/>
                  </a:lnTo>
                  <a:lnTo>
                    <a:pt x="8173" y="14014"/>
                  </a:lnTo>
                  <a:lnTo>
                    <a:pt x="11943" y="2713"/>
                  </a:lnTo>
                  <a:lnTo>
                    <a:pt x="377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12"/>
            <p:cNvSpPr/>
            <p:nvPr/>
          </p:nvSpPr>
          <p:spPr>
            <a:xfrm>
              <a:off x="6639375" y="1348750"/>
              <a:ext cx="298600" cy="282575"/>
            </a:xfrm>
            <a:custGeom>
              <a:avLst/>
              <a:gdLst/>
              <a:ahLst/>
              <a:cxnLst/>
              <a:rect l="l" t="t" r="r" b="b"/>
              <a:pathLst>
                <a:path w="11944" h="11303" extrusionOk="0">
                  <a:moveTo>
                    <a:pt x="3770" y="1"/>
                  </a:moveTo>
                  <a:lnTo>
                    <a:pt x="0" y="11302"/>
                  </a:lnTo>
                  <a:lnTo>
                    <a:pt x="11943" y="2713"/>
                  </a:lnTo>
                  <a:lnTo>
                    <a:pt x="377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12"/>
            <p:cNvSpPr/>
            <p:nvPr/>
          </p:nvSpPr>
          <p:spPr>
            <a:xfrm>
              <a:off x="6740175" y="1402550"/>
              <a:ext cx="53600" cy="22625"/>
            </a:xfrm>
            <a:custGeom>
              <a:avLst/>
              <a:gdLst/>
              <a:ahLst/>
              <a:cxnLst/>
              <a:rect l="l" t="t" r="r" b="b"/>
              <a:pathLst>
                <a:path w="2144" h="905" extrusionOk="0">
                  <a:moveTo>
                    <a:pt x="73" y="1"/>
                  </a:moveTo>
                  <a:lnTo>
                    <a:pt x="1" y="227"/>
                  </a:lnTo>
                  <a:lnTo>
                    <a:pt x="2071" y="905"/>
                  </a:lnTo>
                  <a:lnTo>
                    <a:pt x="2143" y="715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12"/>
            <p:cNvSpPr/>
            <p:nvPr/>
          </p:nvSpPr>
          <p:spPr>
            <a:xfrm>
              <a:off x="6736325" y="1415675"/>
              <a:ext cx="53825" cy="22625"/>
            </a:xfrm>
            <a:custGeom>
              <a:avLst/>
              <a:gdLst/>
              <a:ahLst/>
              <a:cxnLst/>
              <a:rect l="l" t="t" r="r" b="b"/>
              <a:pathLst>
                <a:path w="2153" h="905" extrusionOk="0">
                  <a:moveTo>
                    <a:pt x="73" y="0"/>
                  </a:moveTo>
                  <a:lnTo>
                    <a:pt x="1" y="226"/>
                  </a:lnTo>
                  <a:lnTo>
                    <a:pt x="2071" y="904"/>
                  </a:lnTo>
                  <a:lnTo>
                    <a:pt x="2153" y="714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12"/>
            <p:cNvSpPr/>
            <p:nvPr/>
          </p:nvSpPr>
          <p:spPr>
            <a:xfrm>
              <a:off x="6730675" y="1431700"/>
              <a:ext cx="107400" cy="40500"/>
            </a:xfrm>
            <a:custGeom>
              <a:avLst/>
              <a:gdLst/>
              <a:ahLst/>
              <a:cxnLst/>
              <a:rect l="l" t="t" r="r" b="b"/>
              <a:pathLst>
                <a:path w="4296" h="1620" extrusionOk="0">
                  <a:moveTo>
                    <a:pt x="73" y="1"/>
                  </a:moveTo>
                  <a:lnTo>
                    <a:pt x="1" y="227"/>
                  </a:lnTo>
                  <a:lnTo>
                    <a:pt x="4223" y="1619"/>
                  </a:lnTo>
                  <a:lnTo>
                    <a:pt x="4295" y="1393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12"/>
            <p:cNvSpPr/>
            <p:nvPr/>
          </p:nvSpPr>
          <p:spPr>
            <a:xfrm>
              <a:off x="6683675" y="1580425"/>
              <a:ext cx="161850" cy="58575"/>
            </a:xfrm>
            <a:custGeom>
              <a:avLst/>
              <a:gdLst/>
              <a:ahLst/>
              <a:cxnLst/>
              <a:rect l="l" t="t" r="r" b="b"/>
              <a:pathLst>
                <a:path w="6474" h="2343" extrusionOk="0">
                  <a:moveTo>
                    <a:pt x="73" y="1"/>
                  </a:moveTo>
                  <a:lnTo>
                    <a:pt x="0" y="191"/>
                  </a:lnTo>
                  <a:lnTo>
                    <a:pt x="6438" y="2343"/>
                  </a:lnTo>
                  <a:lnTo>
                    <a:pt x="6474" y="2153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12"/>
            <p:cNvSpPr/>
            <p:nvPr/>
          </p:nvSpPr>
          <p:spPr>
            <a:xfrm>
              <a:off x="6687300" y="1563475"/>
              <a:ext cx="162075" cy="58575"/>
            </a:xfrm>
            <a:custGeom>
              <a:avLst/>
              <a:gdLst/>
              <a:ahLst/>
              <a:cxnLst/>
              <a:rect l="l" t="t" r="r" b="b"/>
              <a:pathLst>
                <a:path w="6483" h="2343" extrusionOk="0">
                  <a:moveTo>
                    <a:pt x="81" y="1"/>
                  </a:moveTo>
                  <a:lnTo>
                    <a:pt x="0" y="191"/>
                  </a:lnTo>
                  <a:lnTo>
                    <a:pt x="6410" y="2342"/>
                  </a:lnTo>
                  <a:lnTo>
                    <a:pt x="6482" y="2153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12"/>
            <p:cNvSpPr/>
            <p:nvPr/>
          </p:nvSpPr>
          <p:spPr>
            <a:xfrm>
              <a:off x="6720275" y="1463800"/>
              <a:ext cx="162100" cy="58350"/>
            </a:xfrm>
            <a:custGeom>
              <a:avLst/>
              <a:gdLst/>
              <a:ahLst/>
              <a:cxnLst/>
              <a:rect l="l" t="t" r="r" b="b"/>
              <a:pathLst>
                <a:path w="6484" h="2334" extrusionOk="0">
                  <a:moveTo>
                    <a:pt x="82" y="1"/>
                  </a:moveTo>
                  <a:lnTo>
                    <a:pt x="1" y="191"/>
                  </a:lnTo>
                  <a:lnTo>
                    <a:pt x="6411" y="2333"/>
                  </a:lnTo>
                  <a:lnTo>
                    <a:pt x="6483" y="2143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12"/>
            <p:cNvSpPr/>
            <p:nvPr/>
          </p:nvSpPr>
          <p:spPr>
            <a:xfrm>
              <a:off x="6678925" y="1595575"/>
              <a:ext cx="162075" cy="59475"/>
            </a:xfrm>
            <a:custGeom>
              <a:avLst/>
              <a:gdLst/>
              <a:ahLst/>
              <a:cxnLst/>
              <a:rect l="l" t="t" r="r" b="b"/>
              <a:pathLst>
                <a:path w="6483" h="2379" extrusionOk="0">
                  <a:moveTo>
                    <a:pt x="37" y="1"/>
                  </a:moveTo>
                  <a:lnTo>
                    <a:pt x="0" y="227"/>
                  </a:lnTo>
                  <a:lnTo>
                    <a:pt x="6402" y="2378"/>
                  </a:lnTo>
                  <a:lnTo>
                    <a:pt x="6483" y="2152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12"/>
            <p:cNvSpPr/>
            <p:nvPr/>
          </p:nvSpPr>
          <p:spPr>
            <a:xfrm>
              <a:off x="6714625" y="1480750"/>
              <a:ext cx="162100" cy="59250"/>
            </a:xfrm>
            <a:custGeom>
              <a:avLst/>
              <a:gdLst/>
              <a:ahLst/>
              <a:cxnLst/>
              <a:rect l="l" t="t" r="r" b="b"/>
              <a:pathLst>
                <a:path w="6484" h="2370" extrusionOk="0">
                  <a:moveTo>
                    <a:pt x="82" y="1"/>
                  </a:moveTo>
                  <a:lnTo>
                    <a:pt x="1" y="227"/>
                  </a:lnTo>
                  <a:lnTo>
                    <a:pt x="6447" y="2370"/>
                  </a:lnTo>
                  <a:lnTo>
                    <a:pt x="6483" y="2144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12"/>
            <p:cNvSpPr/>
            <p:nvPr/>
          </p:nvSpPr>
          <p:spPr>
            <a:xfrm>
              <a:off x="6709900" y="1496800"/>
              <a:ext cx="162075" cy="58350"/>
            </a:xfrm>
            <a:custGeom>
              <a:avLst/>
              <a:gdLst/>
              <a:ahLst/>
              <a:cxnLst/>
              <a:rect l="l" t="t" r="r" b="b"/>
              <a:pathLst>
                <a:path w="6483" h="2334" extrusionOk="0">
                  <a:moveTo>
                    <a:pt x="45" y="1"/>
                  </a:moveTo>
                  <a:lnTo>
                    <a:pt x="0" y="182"/>
                  </a:lnTo>
                  <a:lnTo>
                    <a:pt x="6410" y="2333"/>
                  </a:lnTo>
                  <a:lnTo>
                    <a:pt x="6483" y="2143"/>
                  </a:lnTo>
                  <a:lnTo>
                    <a:pt x="4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12"/>
            <p:cNvSpPr/>
            <p:nvPr/>
          </p:nvSpPr>
          <p:spPr>
            <a:xfrm>
              <a:off x="6703325" y="1513750"/>
              <a:ext cx="162100" cy="58350"/>
            </a:xfrm>
            <a:custGeom>
              <a:avLst/>
              <a:gdLst/>
              <a:ahLst/>
              <a:cxnLst/>
              <a:rect l="l" t="t" r="r" b="b"/>
              <a:pathLst>
                <a:path w="6484" h="2334" extrusionOk="0">
                  <a:moveTo>
                    <a:pt x="82" y="1"/>
                  </a:moveTo>
                  <a:lnTo>
                    <a:pt x="1" y="182"/>
                  </a:lnTo>
                  <a:lnTo>
                    <a:pt x="6411" y="2333"/>
                  </a:lnTo>
                  <a:lnTo>
                    <a:pt x="6483" y="2107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12"/>
            <p:cNvSpPr/>
            <p:nvPr/>
          </p:nvSpPr>
          <p:spPr>
            <a:xfrm>
              <a:off x="6697675" y="1530700"/>
              <a:ext cx="163000" cy="58350"/>
            </a:xfrm>
            <a:custGeom>
              <a:avLst/>
              <a:gdLst/>
              <a:ahLst/>
              <a:cxnLst/>
              <a:rect l="l" t="t" r="r" b="b"/>
              <a:pathLst>
                <a:path w="6520" h="2334" extrusionOk="0">
                  <a:moveTo>
                    <a:pt x="82" y="1"/>
                  </a:moveTo>
                  <a:lnTo>
                    <a:pt x="1" y="182"/>
                  </a:lnTo>
                  <a:lnTo>
                    <a:pt x="6447" y="2333"/>
                  </a:lnTo>
                  <a:lnTo>
                    <a:pt x="6519" y="2144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12"/>
            <p:cNvSpPr/>
            <p:nvPr/>
          </p:nvSpPr>
          <p:spPr>
            <a:xfrm>
              <a:off x="6692950" y="1546525"/>
              <a:ext cx="162075" cy="58575"/>
            </a:xfrm>
            <a:custGeom>
              <a:avLst/>
              <a:gdLst/>
              <a:ahLst/>
              <a:cxnLst/>
              <a:rect l="l" t="t" r="r" b="b"/>
              <a:pathLst>
                <a:path w="6483" h="2343" extrusionOk="0">
                  <a:moveTo>
                    <a:pt x="81" y="1"/>
                  </a:moveTo>
                  <a:lnTo>
                    <a:pt x="0" y="191"/>
                  </a:lnTo>
                  <a:lnTo>
                    <a:pt x="6410" y="2342"/>
                  </a:lnTo>
                  <a:lnTo>
                    <a:pt x="6482" y="2116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2" name="Google Shape;752;p12"/>
            <p:cNvSpPr/>
            <p:nvPr/>
          </p:nvSpPr>
          <p:spPr>
            <a:xfrm>
              <a:off x="6725950" y="1447750"/>
              <a:ext cx="106475" cy="39600"/>
            </a:xfrm>
            <a:custGeom>
              <a:avLst/>
              <a:gdLst/>
              <a:ahLst/>
              <a:cxnLst/>
              <a:rect l="l" t="t" r="r" b="b"/>
              <a:pathLst>
                <a:path w="4259" h="1584" extrusionOk="0">
                  <a:moveTo>
                    <a:pt x="36" y="1"/>
                  </a:moveTo>
                  <a:lnTo>
                    <a:pt x="0" y="191"/>
                  </a:lnTo>
                  <a:lnTo>
                    <a:pt x="4186" y="1583"/>
                  </a:lnTo>
                  <a:lnTo>
                    <a:pt x="4258" y="1393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3" name="Google Shape;753;p12"/>
            <p:cNvSpPr/>
            <p:nvPr/>
          </p:nvSpPr>
          <p:spPr>
            <a:xfrm>
              <a:off x="6533825" y="1432625"/>
              <a:ext cx="333400" cy="380650"/>
            </a:xfrm>
            <a:custGeom>
              <a:avLst/>
              <a:gdLst/>
              <a:ahLst/>
              <a:cxnLst/>
              <a:rect l="l" t="t" r="r" b="b"/>
              <a:pathLst>
                <a:path w="13336" h="15226" extrusionOk="0">
                  <a:moveTo>
                    <a:pt x="6862" y="0"/>
                  </a:moveTo>
                  <a:lnTo>
                    <a:pt x="1700" y="1808"/>
                  </a:lnTo>
                  <a:lnTo>
                    <a:pt x="1808" y="2116"/>
                  </a:lnTo>
                  <a:lnTo>
                    <a:pt x="1700" y="2152"/>
                  </a:lnTo>
                  <a:cubicBezTo>
                    <a:pt x="1664" y="2152"/>
                    <a:pt x="1664" y="2188"/>
                    <a:pt x="1619" y="2188"/>
                  </a:cubicBezTo>
                  <a:lnTo>
                    <a:pt x="534" y="2604"/>
                  </a:lnTo>
                  <a:cubicBezTo>
                    <a:pt x="190" y="2712"/>
                    <a:pt x="0" y="3056"/>
                    <a:pt x="118" y="3390"/>
                  </a:cubicBezTo>
                  <a:lnTo>
                    <a:pt x="4105" y="14809"/>
                  </a:lnTo>
                  <a:cubicBezTo>
                    <a:pt x="4222" y="15071"/>
                    <a:pt x="4448" y="15225"/>
                    <a:pt x="4747" y="15225"/>
                  </a:cubicBezTo>
                  <a:cubicBezTo>
                    <a:pt x="4783" y="15225"/>
                    <a:pt x="4864" y="15225"/>
                    <a:pt x="4937" y="15180"/>
                  </a:cubicBezTo>
                  <a:lnTo>
                    <a:pt x="12847" y="12431"/>
                  </a:lnTo>
                  <a:cubicBezTo>
                    <a:pt x="13191" y="12323"/>
                    <a:pt x="13336" y="11943"/>
                    <a:pt x="13227" y="11609"/>
                  </a:cubicBezTo>
                  <a:lnTo>
                    <a:pt x="12658" y="9909"/>
                  </a:lnTo>
                  <a:lnTo>
                    <a:pt x="12395" y="10659"/>
                  </a:lnTo>
                  <a:lnTo>
                    <a:pt x="4222" y="7947"/>
                  </a:lnTo>
                  <a:lnTo>
                    <a:pt x="68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12"/>
            <p:cNvSpPr/>
            <p:nvPr/>
          </p:nvSpPr>
          <p:spPr>
            <a:xfrm>
              <a:off x="6639375" y="1520325"/>
              <a:ext cx="210900" cy="178800"/>
            </a:xfrm>
            <a:custGeom>
              <a:avLst/>
              <a:gdLst/>
              <a:ahLst/>
              <a:cxnLst/>
              <a:rect l="l" t="t" r="r" b="b"/>
              <a:pathLst>
                <a:path w="8436" h="7152" extrusionOk="0">
                  <a:moveTo>
                    <a:pt x="6175" y="0"/>
                  </a:moveTo>
                  <a:lnTo>
                    <a:pt x="6031" y="109"/>
                  </a:lnTo>
                  <a:lnTo>
                    <a:pt x="6257" y="190"/>
                  </a:lnTo>
                  <a:lnTo>
                    <a:pt x="6175" y="0"/>
                  </a:lnTo>
                  <a:close/>
                  <a:moveTo>
                    <a:pt x="5805" y="262"/>
                  </a:moveTo>
                  <a:lnTo>
                    <a:pt x="5307" y="597"/>
                  </a:lnTo>
                  <a:lnTo>
                    <a:pt x="6555" y="1013"/>
                  </a:lnTo>
                  <a:lnTo>
                    <a:pt x="6329" y="416"/>
                  </a:lnTo>
                  <a:lnTo>
                    <a:pt x="5805" y="262"/>
                  </a:lnTo>
                  <a:close/>
                  <a:moveTo>
                    <a:pt x="5081" y="787"/>
                  </a:moveTo>
                  <a:lnTo>
                    <a:pt x="4593" y="1130"/>
                  </a:lnTo>
                  <a:lnTo>
                    <a:pt x="6853" y="1881"/>
                  </a:lnTo>
                  <a:lnTo>
                    <a:pt x="6627" y="1275"/>
                  </a:lnTo>
                  <a:lnTo>
                    <a:pt x="5081" y="787"/>
                  </a:lnTo>
                  <a:close/>
                  <a:moveTo>
                    <a:pt x="4367" y="1275"/>
                  </a:moveTo>
                  <a:lnTo>
                    <a:pt x="3915" y="1618"/>
                  </a:lnTo>
                  <a:lnTo>
                    <a:pt x="7116" y="2676"/>
                  </a:lnTo>
                  <a:lnTo>
                    <a:pt x="6935" y="2143"/>
                  </a:lnTo>
                  <a:lnTo>
                    <a:pt x="4367" y="1275"/>
                  </a:lnTo>
                  <a:close/>
                  <a:moveTo>
                    <a:pt x="3725" y="1772"/>
                  </a:moveTo>
                  <a:lnTo>
                    <a:pt x="3201" y="2143"/>
                  </a:lnTo>
                  <a:lnTo>
                    <a:pt x="7423" y="3535"/>
                  </a:lnTo>
                  <a:lnTo>
                    <a:pt x="7197" y="2938"/>
                  </a:lnTo>
                  <a:lnTo>
                    <a:pt x="3725" y="1772"/>
                  </a:lnTo>
                  <a:close/>
                  <a:moveTo>
                    <a:pt x="2975" y="2296"/>
                  </a:moveTo>
                  <a:lnTo>
                    <a:pt x="2523" y="2631"/>
                  </a:lnTo>
                  <a:lnTo>
                    <a:pt x="7721" y="4367"/>
                  </a:lnTo>
                  <a:lnTo>
                    <a:pt x="7495" y="3806"/>
                  </a:lnTo>
                  <a:lnTo>
                    <a:pt x="2975" y="2296"/>
                  </a:lnTo>
                  <a:close/>
                  <a:moveTo>
                    <a:pt x="2297" y="2785"/>
                  </a:moveTo>
                  <a:lnTo>
                    <a:pt x="1845" y="3083"/>
                  </a:lnTo>
                  <a:lnTo>
                    <a:pt x="7984" y="5117"/>
                  </a:lnTo>
                  <a:lnTo>
                    <a:pt x="7794" y="4593"/>
                  </a:lnTo>
                  <a:lnTo>
                    <a:pt x="2297" y="2785"/>
                  </a:lnTo>
                  <a:close/>
                  <a:moveTo>
                    <a:pt x="1655" y="3237"/>
                  </a:moveTo>
                  <a:lnTo>
                    <a:pt x="0" y="4439"/>
                  </a:lnTo>
                  <a:lnTo>
                    <a:pt x="8173" y="7151"/>
                  </a:lnTo>
                  <a:lnTo>
                    <a:pt x="8436" y="6401"/>
                  </a:lnTo>
                  <a:lnTo>
                    <a:pt x="8020" y="5271"/>
                  </a:lnTo>
                  <a:lnTo>
                    <a:pt x="7984" y="5388"/>
                  </a:lnTo>
                  <a:lnTo>
                    <a:pt x="1655" y="323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12"/>
            <p:cNvSpPr/>
            <p:nvPr/>
          </p:nvSpPr>
          <p:spPr>
            <a:xfrm>
              <a:off x="6639375" y="1426975"/>
              <a:ext cx="154400" cy="204350"/>
            </a:xfrm>
            <a:custGeom>
              <a:avLst/>
              <a:gdLst/>
              <a:ahLst/>
              <a:cxnLst/>
              <a:rect l="l" t="t" r="r" b="b"/>
              <a:pathLst>
                <a:path w="6176" h="8174" extrusionOk="0">
                  <a:moveTo>
                    <a:pt x="4403" y="0"/>
                  </a:moveTo>
                  <a:cubicBezTo>
                    <a:pt x="4331" y="0"/>
                    <a:pt x="4259" y="0"/>
                    <a:pt x="4177" y="36"/>
                  </a:cubicBezTo>
                  <a:lnTo>
                    <a:pt x="3725" y="190"/>
                  </a:lnTo>
                  <a:lnTo>
                    <a:pt x="5081" y="642"/>
                  </a:lnTo>
                  <a:lnTo>
                    <a:pt x="5009" y="452"/>
                  </a:lnTo>
                  <a:cubicBezTo>
                    <a:pt x="4937" y="154"/>
                    <a:pt x="4675" y="0"/>
                    <a:pt x="4403" y="0"/>
                  </a:cubicBezTo>
                  <a:close/>
                  <a:moveTo>
                    <a:pt x="2785" y="190"/>
                  </a:moveTo>
                  <a:lnTo>
                    <a:pt x="2640" y="226"/>
                  </a:lnTo>
                  <a:lnTo>
                    <a:pt x="0" y="8173"/>
                  </a:lnTo>
                  <a:lnTo>
                    <a:pt x="1655" y="6971"/>
                  </a:lnTo>
                  <a:lnTo>
                    <a:pt x="1582" y="6971"/>
                  </a:lnTo>
                  <a:lnTo>
                    <a:pt x="1619" y="6745"/>
                  </a:lnTo>
                  <a:lnTo>
                    <a:pt x="1845" y="6817"/>
                  </a:lnTo>
                  <a:lnTo>
                    <a:pt x="2297" y="6519"/>
                  </a:lnTo>
                  <a:lnTo>
                    <a:pt x="1772" y="6329"/>
                  </a:lnTo>
                  <a:lnTo>
                    <a:pt x="1845" y="6139"/>
                  </a:lnTo>
                  <a:lnTo>
                    <a:pt x="2523" y="6365"/>
                  </a:lnTo>
                  <a:lnTo>
                    <a:pt x="2975" y="6030"/>
                  </a:lnTo>
                  <a:lnTo>
                    <a:pt x="1917" y="5651"/>
                  </a:lnTo>
                  <a:lnTo>
                    <a:pt x="1998" y="5461"/>
                  </a:lnTo>
                  <a:lnTo>
                    <a:pt x="3201" y="5877"/>
                  </a:lnTo>
                  <a:lnTo>
                    <a:pt x="3725" y="5506"/>
                  </a:lnTo>
                  <a:lnTo>
                    <a:pt x="2143" y="4973"/>
                  </a:lnTo>
                  <a:lnTo>
                    <a:pt x="2224" y="4783"/>
                  </a:lnTo>
                  <a:lnTo>
                    <a:pt x="3915" y="5352"/>
                  </a:lnTo>
                  <a:lnTo>
                    <a:pt x="4367" y="5009"/>
                  </a:lnTo>
                  <a:lnTo>
                    <a:pt x="2333" y="4331"/>
                  </a:lnTo>
                  <a:lnTo>
                    <a:pt x="2414" y="4150"/>
                  </a:lnTo>
                  <a:lnTo>
                    <a:pt x="4593" y="4864"/>
                  </a:lnTo>
                  <a:lnTo>
                    <a:pt x="5081" y="4521"/>
                  </a:lnTo>
                  <a:lnTo>
                    <a:pt x="2559" y="3653"/>
                  </a:lnTo>
                  <a:lnTo>
                    <a:pt x="2640" y="3472"/>
                  </a:lnTo>
                  <a:lnTo>
                    <a:pt x="5307" y="4331"/>
                  </a:lnTo>
                  <a:lnTo>
                    <a:pt x="5805" y="3996"/>
                  </a:lnTo>
                  <a:lnTo>
                    <a:pt x="2821" y="2975"/>
                  </a:lnTo>
                  <a:lnTo>
                    <a:pt x="2866" y="2794"/>
                  </a:lnTo>
                  <a:lnTo>
                    <a:pt x="6031" y="3843"/>
                  </a:lnTo>
                  <a:lnTo>
                    <a:pt x="6175" y="3734"/>
                  </a:lnTo>
                  <a:lnTo>
                    <a:pt x="6067" y="3390"/>
                  </a:lnTo>
                  <a:lnTo>
                    <a:pt x="3011" y="2378"/>
                  </a:lnTo>
                  <a:lnTo>
                    <a:pt x="3092" y="2152"/>
                  </a:lnTo>
                  <a:lnTo>
                    <a:pt x="5949" y="3128"/>
                  </a:lnTo>
                  <a:lnTo>
                    <a:pt x="5759" y="2523"/>
                  </a:lnTo>
                  <a:lnTo>
                    <a:pt x="3237" y="1664"/>
                  </a:lnTo>
                  <a:lnTo>
                    <a:pt x="3318" y="1474"/>
                  </a:lnTo>
                  <a:lnTo>
                    <a:pt x="5651" y="2260"/>
                  </a:lnTo>
                  <a:lnTo>
                    <a:pt x="5461" y="1700"/>
                  </a:lnTo>
                  <a:lnTo>
                    <a:pt x="3463" y="1022"/>
                  </a:lnTo>
                  <a:lnTo>
                    <a:pt x="3499" y="832"/>
                  </a:lnTo>
                  <a:lnTo>
                    <a:pt x="5389" y="1438"/>
                  </a:lnTo>
                  <a:lnTo>
                    <a:pt x="5199" y="904"/>
                  </a:lnTo>
                  <a:lnTo>
                    <a:pt x="3653" y="416"/>
                  </a:lnTo>
                  <a:lnTo>
                    <a:pt x="3725" y="190"/>
                  </a:lnTo>
                  <a:lnTo>
                    <a:pt x="3047" y="452"/>
                  </a:lnTo>
                  <a:lnTo>
                    <a:pt x="2939" y="452"/>
                  </a:lnTo>
                  <a:lnTo>
                    <a:pt x="2902" y="488"/>
                  </a:lnTo>
                  <a:lnTo>
                    <a:pt x="2785" y="1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12"/>
            <p:cNvSpPr/>
            <p:nvPr/>
          </p:nvSpPr>
          <p:spPr>
            <a:xfrm>
              <a:off x="6730675" y="1431700"/>
              <a:ext cx="38675" cy="17900"/>
            </a:xfrm>
            <a:custGeom>
              <a:avLst/>
              <a:gdLst/>
              <a:ahLst/>
              <a:cxnLst/>
              <a:rect l="l" t="t" r="r" b="b"/>
              <a:pathLst>
                <a:path w="1547" h="716" extrusionOk="0">
                  <a:moveTo>
                    <a:pt x="73" y="1"/>
                  </a:moveTo>
                  <a:lnTo>
                    <a:pt x="1" y="227"/>
                  </a:lnTo>
                  <a:lnTo>
                    <a:pt x="1547" y="715"/>
                  </a:lnTo>
                  <a:lnTo>
                    <a:pt x="1429" y="453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12"/>
            <p:cNvSpPr/>
            <p:nvPr/>
          </p:nvSpPr>
          <p:spPr>
            <a:xfrm>
              <a:off x="6683675" y="1580425"/>
              <a:ext cx="150550" cy="54725"/>
            </a:xfrm>
            <a:custGeom>
              <a:avLst/>
              <a:gdLst/>
              <a:ahLst/>
              <a:cxnLst/>
              <a:rect l="l" t="t" r="r" b="b"/>
              <a:pathLst>
                <a:path w="6022" h="2189" extrusionOk="0">
                  <a:moveTo>
                    <a:pt x="73" y="1"/>
                  </a:moveTo>
                  <a:lnTo>
                    <a:pt x="0" y="191"/>
                  </a:lnTo>
                  <a:lnTo>
                    <a:pt x="525" y="381"/>
                  </a:lnTo>
                  <a:lnTo>
                    <a:pt x="6022" y="2189"/>
                  </a:lnTo>
                  <a:lnTo>
                    <a:pt x="5949" y="1963"/>
                  </a:lnTo>
                  <a:lnTo>
                    <a:pt x="751" y="227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12"/>
            <p:cNvSpPr/>
            <p:nvPr/>
          </p:nvSpPr>
          <p:spPr>
            <a:xfrm>
              <a:off x="6687300" y="1563475"/>
              <a:ext cx="139475" cy="52025"/>
            </a:xfrm>
            <a:custGeom>
              <a:avLst/>
              <a:gdLst/>
              <a:ahLst/>
              <a:cxnLst/>
              <a:rect l="l" t="t" r="r" b="b"/>
              <a:pathLst>
                <a:path w="5579" h="2081" extrusionOk="0">
                  <a:moveTo>
                    <a:pt x="81" y="1"/>
                  </a:moveTo>
                  <a:lnTo>
                    <a:pt x="0" y="191"/>
                  </a:lnTo>
                  <a:lnTo>
                    <a:pt x="1058" y="570"/>
                  </a:lnTo>
                  <a:lnTo>
                    <a:pt x="5578" y="2080"/>
                  </a:lnTo>
                  <a:lnTo>
                    <a:pt x="5506" y="1809"/>
                  </a:lnTo>
                  <a:lnTo>
                    <a:pt x="1284" y="417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9" name="Google Shape;759;p12"/>
            <p:cNvSpPr/>
            <p:nvPr/>
          </p:nvSpPr>
          <p:spPr>
            <a:xfrm>
              <a:off x="6720275" y="1463800"/>
              <a:ext cx="63100" cy="26250"/>
            </a:xfrm>
            <a:custGeom>
              <a:avLst/>
              <a:gdLst/>
              <a:ahLst/>
              <a:cxnLst/>
              <a:rect l="l" t="t" r="r" b="b"/>
              <a:pathLst>
                <a:path w="2524" h="1050" extrusionOk="0">
                  <a:moveTo>
                    <a:pt x="82" y="1"/>
                  </a:moveTo>
                  <a:lnTo>
                    <a:pt x="1" y="191"/>
                  </a:lnTo>
                  <a:lnTo>
                    <a:pt x="2523" y="1050"/>
                  </a:lnTo>
                  <a:lnTo>
                    <a:pt x="2523" y="1050"/>
                  </a:lnTo>
                  <a:lnTo>
                    <a:pt x="2415" y="787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0" name="Google Shape;760;p12"/>
            <p:cNvSpPr/>
            <p:nvPr/>
          </p:nvSpPr>
          <p:spPr>
            <a:xfrm>
              <a:off x="6678925" y="1595575"/>
              <a:ext cx="160950" cy="59475"/>
            </a:xfrm>
            <a:custGeom>
              <a:avLst/>
              <a:gdLst/>
              <a:ahLst/>
              <a:cxnLst/>
              <a:rect l="l" t="t" r="r" b="b"/>
              <a:pathLst>
                <a:path w="6438" h="2379" extrusionOk="0">
                  <a:moveTo>
                    <a:pt x="37" y="1"/>
                  </a:moveTo>
                  <a:lnTo>
                    <a:pt x="0" y="227"/>
                  </a:lnTo>
                  <a:lnTo>
                    <a:pt x="73" y="227"/>
                  </a:lnTo>
                  <a:lnTo>
                    <a:pt x="6402" y="2378"/>
                  </a:lnTo>
                  <a:lnTo>
                    <a:pt x="6438" y="2261"/>
                  </a:lnTo>
                  <a:lnTo>
                    <a:pt x="6402" y="2107"/>
                  </a:lnTo>
                  <a:lnTo>
                    <a:pt x="263" y="73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12"/>
            <p:cNvSpPr/>
            <p:nvPr/>
          </p:nvSpPr>
          <p:spPr>
            <a:xfrm>
              <a:off x="6714625" y="1480750"/>
              <a:ext cx="76425" cy="31000"/>
            </a:xfrm>
            <a:custGeom>
              <a:avLst/>
              <a:gdLst/>
              <a:ahLst/>
              <a:cxnLst/>
              <a:rect l="l" t="t" r="r" b="b"/>
              <a:pathLst>
                <a:path w="3057" h="1240" extrusionOk="0">
                  <a:moveTo>
                    <a:pt x="82" y="1"/>
                  </a:moveTo>
                  <a:lnTo>
                    <a:pt x="1" y="227"/>
                  </a:lnTo>
                  <a:lnTo>
                    <a:pt x="3057" y="1239"/>
                  </a:lnTo>
                  <a:lnTo>
                    <a:pt x="2939" y="977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12"/>
            <p:cNvSpPr/>
            <p:nvPr/>
          </p:nvSpPr>
          <p:spPr>
            <a:xfrm>
              <a:off x="6709900" y="1496800"/>
              <a:ext cx="87700" cy="33925"/>
            </a:xfrm>
            <a:custGeom>
              <a:avLst/>
              <a:gdLst/>
              <a:ahLst/>
              <a:cxnLst/>
              <a:rect l="l" t="t" r="r" b="b"/>
              <a:pathLst>
                <a:path w="3508" h="1357" extrusionOk="0">
                  <a:moveTo>
                    <a:pt x="45" y="1"/>
                  </a:moveTo>
                  <a:lnTo>
                    <a:pt x="0" y="182"/>
                  </a:lnTo>
                  <a:lnTo>
                    <a:pt x="2984" y="1203"/>
                  </a:lnTo>
                  <a:lnTo>
                    <a:pt x="3508" y="1357"/>
                  </a:lnTo>
                  <a:lnTo>
                    <a:pt x="3436" y="1131"/>
                  </a:lnTo>
                  <a:lnTo>
                    <a:pt x="3210" y="1050"/>
                  </a:lnTo>
                  <a:lnTo>
                    <a:pt x="45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3" name="Google Shape;763;p12"/>
            <p:cNvSpPr/>
            <p:nvPr/>
          </p:nvSpPr>
          <p:spPr>
            <a:xfrm>
              <a:off x="6703325" y="1513750"/>
              <a:ext cx="101750" cy="38450"/>
            </a:xfrm>
            <a:custGeom>
              <a:avLst/>
              <a:gdLst/>
              <a:ahLst/>
              <a:cxnLst/>
              <a:rect l="l" t="t" r="r" b="b"/>
              <a:pathLst>
                <a:path w="4070" h="1538" extrusionOk="0">
                  <a:moveTo>
                    <a:pt x="82" y="1"/>
                  </a:moveTo>
                  <a:lnTo>
                    <a:pt x="1" y="182"/>
                  </a:lnTo>
                  <a:lnTo>
                    <a:pt x="2523" y="1050"/>
                  </a:lnTo>
                  <a:lnTo>
                    <a:pt x="4069" y="1538"/>
                  </a:lnTo>
                  <a:lnTo>
                    <a:pt x="3997" y="1276"/>
                  </a:lnTo>
                  <a:lnTo>
                    <a:pt x="2749" y="860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12"/>
            <p:cNvSpPr/>
            <p:nvPr/>
          </p:nvSpPr>
          <p:spPr>
            <a:xfrm>
              <a:off x="6697675" y="1530700"/>
              <a:ext cx="115075" cy="43200"/>
            </a:xfrm>
            <a:custGeom>
              <a:avLst/>
              <a:gdLst/>
              <a:ahLst/>
              <a:cxnLst/>
              <a:rect l="l" t="t" r="r" b="b"/>
              <a:pathLst>
                <a:path w="4603" h="1728" extrusionOk="0">
                  <a:moveTo>
                    <a:pt x="82" y="1"/>
                  </a:moveTo>
                  <a:lnTo>
                    <a:pt x="1" y="182"/>
                  </a:lnTo>
                  <a:lnTo>
                    <a:pt x="2035" y="860"/>
                  </a:lnTo>
                  <a:lnTo>
                    <a:pt x="4603" y="1728"/>
                  </a:lnTo>
                  <a:lnTo>
                    <a:pt x="4521" y="1466"/>
                  </a:lnTo>
                  <a:lnTo>
                    <a:pt x="2261" y="715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12"/>
            <p:cNvSpPr/>
            <p:nvPr/>
          </p:nvSpPr>
          <p:spPr>
            <a:xfrm>
              <a:off x="6692950" y="1546525"/>
              <a:ext cx="126350" cy="47275"/>
            </a:xfrm>
            <a:custGeom>
              <a:avLst/>
              <a:gdLst/>
              <a:ahLst/>
              <a:cxnLst/>
              <a:rect l="l" t="t" r="r" b="b"/>
              <a:pathLst>
                <a:path w="5054" h="1891" extrusionOk="0">
                  <a:moveTo>
                    <a:pt x="81" y="1"/>
                  </a:moveTo>
                  <a:lnTo>
                    <a:pt x="0" y="191"/>
                  </a:lnTo>
                  <a:lnTo>
                    <a:pt x="1582" y="724"/>
                  </a:lnTo>
                  <a:lnTo>
                    <a:pt x="5054" y="1890"/>
                  </a:lnTo>
                  <a:lnTo>
                    <a:pt x="4973" y="1628"/>
                  </a:lnTo>
                  <a:lnTo>
                    <a:pt x="1772" y="570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12"/>
            <p:cNvSpPr/>
            <p:nvPr/>
          </p:nvSpPr>
          <p:spPr>
            <a:xfrm>
              <a:off x="6725950" y="1447750"/>
              <a:ext cx="49975" cy="21725"/>
            </a:xfrm>
            <a:custGeom>
              <a:avLst/>
              <a:gdLst/>
              <a:ahLst/>
              <a:cxnLst/>
              <a:rect l="l" t="t" r="r" b="b"/>
              <a:pathLst>
                <a:path w="1999" h="869" extrusionOk="0">
                  <a:moveTo>
                    <a:pt x="36" y="1"/>
                  </a:moveTo>
                  <a:lnTo>
                    <a:pt x="0" y="191"/>
                  </a:lnTo>
                  <a:lnTo>
                    <a:pt x="1998" y="869"/>
                  </a:lnTo>
                  <a:lnTo>
                    <a:pt x="1926" y="607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12"/>
            <p:cNvSpPr/>
            <p:nvPr/>
          </p:nvSpPr>
          <p:spPr>
            <a:xfrm>
              <a:off x="6523425" y="1419625"/>
              <a:ext cx="334525" cy="386025"/>
            </a:xfrm>
            <a:custGeom>
              <a:avLst/>
              <a:gdLst/>
              <a:ahLst/>
              <a:cxnLst/>
              <a:rect l="l" t="t" r="r" b="b"/>
              <a:pathLst>
                <a:path w="13381" h="15441" extrusionOk="0">
                  <a:moveTo>
                    <a:pt x="8641" y="0"/>
                  </a:moveTo>
                  <a:cubicBezTo>
                    <a:pt x="8576" y="0"/>
                    <a:pt x="8510" y="11"/>
                    <a:pt x="8445" y="32"/>
                  </a:cubicBezTo>
                  <a:lnTo>
                    <a:pt x="534" y="2817"/>
                  </a:lnTo>
                  <a:cubicBezTo>
                    <a:pt x="190" y="2934"/>
                    <a:pt x="0" y="3314"/>
                    <a:pt x="154" y="3612"/>
                  </a:cubicBezTo>
                  <a:lnTo>
                    <a:pt x="4150" y="15022"/>
                  </a:lnTo>
                  <a:cubicBezTo>
                    <a:pt x="4234" y="15288"/>
                    <a:pt x="4460" y="15441"/>
                    <a:pt x="4713" y="15441"/>
                  </a:cubicBezTo>
                  <a:cubicBezTo>
                    <a:pt x="4786" y="15441"/>
                    <a:pt x="4862" y="15428"/>
                    <a:pt x="4937" y="15402"/>
                  </a:cubicBezTo>
                  <a:lnTo>
                    <a:pt x="12848" y="12653"/>
                  </a:lnTo>
                  <a:cubicBezTo>
                    <a:pt x="13191" y="12536"/>
                    <a:pt x="13381" y="12165"/>
                    <a:pt x="13263" y="11821"/>
                  </a:cubicBezTo>
                  <a:lnTo>
                    <a:pt x="9267" y="448"/>
                  </a:lnTo>
                  <a:cubicBezTo>
                    <a:pt x="9151" y="172"/>
                    <a:pt x="8906" y="0"/>
                    <a:pt x="86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8" name="Google Shape;768;p12"/>
            <p:cNvSpPr/>
            <p:nvPr/>
          </p:nvSpPr>
          <p:spPr>
            <a:xfrm>
              <a:off x="6539475" y="1436450"/>
              <a:ext cx="302450" cy="352175"/>
            </a:xfrm>
            <a:custGeom>
              <a:avLst/>
              <a:gdLst/>
              <a:ahLst/>
              <a:cxnLst/>
              <a:rect l="l" t="t" r="r" b="b"/>
              <a:pathLst>
                <a:path w="12098" h="14087" extrusionOk="0">
                  <a:moveTo>
                    <a:pt x="8137" y="1"/>
                  </a:moveTo>
                  <a:lnTo>
                    <a:pt x="0" y="2867"/>
                  </a:lnTo>
                  <a:lnTo>
                    <a:pt x="3960" y="14087"/>
                  </a:lnTo>
                  <a:lnTo>
                    <a:pt x="12097" y="11266"/>
                  </a:lnTo>
                  <a:lnTo>
                    <a:pt x="81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9" name="Google Shape;769;p12"/>
            <p:cNvSpPr/>
            <p:nvPr/>
          </p:nvSpPr>
          <p:spPr>
            <a:xfrm>
              <a:off x="6539475" y="1436450"/>
              <a:ext cx="203450" cy="352175"/>
            </a:xfrm>
            <a:custGeom>
              <a:avLst/>
              <a:gdLst/>
              <a:ahLst/>
              <a:cxnLst/>
              <a:rect l="l" t="t" r="r" b="b"/>
              <a:pathLst>
                <a:path w="8138" h="14087" extrusionOk="0">
                  <a:moveTo>
                    <a:pt x="8137" y="1"/>
                  </a:moveTo>
                  <a:lnTo>
                    <a:pt x="0" y="2867"/>
                  </a:lnTo>
                  <a:lnTo>
                    <a:pt x="3960" y="14087"/>
                  </a:lnTo>
                  <a:lnTo>
                    <a:pt x="81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12"/>
            <p:cNvSpPr/>
            <p:nvPr/>
          </p:nvSpPr>
          <p:spPr>
            <a:xfrm>
              <a:off x="6559350" y="1430575"/>
              <a:ext cx="163900" cy="88025"/>
            </a:xfrm>
            <a:custGeom>
              <a:avLst/>
              <a:gdLst/>
              <a:ahLst/>
              <a:cxnLst/>
              <a:rect l="l" t="t" r="r" b="b"/>
              <a:pathLst>
                <a:path w="6556" h="3521" extrusionOk="0">
                  <a:moveTo>
                    <a:pt x="5861" y="186"/>
                  </a:moveTo>
                  <a:cubicBezTo>
                    <a:pt x="5927" y="186"/>
                    <a:pt x="5995" y="227"/>
                    <a:pt x="6022" y="308"/>
                  </a:cubicBezTo>
                  <a:lnTo>
                    <a:pt x="6330" y="1212"/>
                  </a:lnTo>
                  <a:cubicBezTo>
                    <a:pt x="6366" y="1294"/>
                    <a:pt x="6330" y="1402"/>
                    <a:pt x="6212" y="1402"/>
                  </a:cubicBezTo>
                  <a:lnTo>
                    <a:pt x="787" y="3328"/>
                  </a:lnTo>
                  <a:cubicBezTo>
                    <a:pt x="761" y="3337"/>
                    <a:pt x="736" y="3341"/>
                    <a:pt x="712" y="3341"/>
                  </a:cubicBezTo>
                  <a:cubicBezTo>
                    <a:pt x="642" y="3341"/>
                    <a:pt x="589" y="3299"/>
                    <a:pt x="561" y="3210"/>
                  </a:cubicBezTo>
                  <a:lnTo>
                    <a:pt x="227" y="2306"/>
                  </a:lnTo>
                  <a:cubicBezTo>
                    <a:pt x="227" y="2234"/>
                    <a:pt x="263" y="2116"/>
                    <a:pt x="335" y="2116"/>
                  </a:cubicBezTo>
                  <a:lnTo>
                    <a:pt x="5796" y="200"/>
                  </a:lnTo>
                  <a:cubicBezTo>
                    <a:pt x="5816" y="191"/>
                    <a:pt x="5838" y="186"/>
                    <a:pt x="5861" y="186"/>
                  </a:cubicBezTo>
                  <a:close/>
                  <a:moveTo>
                    <a:pt x="5820" y="1"/>
                  </a:moveTo>
                  <a:cubicBezTo>
                    <a:pt x="5788" y="1"/>
                    <a:pt x="5755" y="4"/>
                    <a:pt x="5724" y="10"/>
                  </a:cubicBezTo>
                  <a:lnTo>
                    <a:pt x="299" y="1926"/>
                  </a:lnTo>
                  <a:cubicBezTo>
                    <a:pt x="109" y="2008"/>
                    <a:pt x="1" y="2198"/>
                    <a:pt x="73" y="2379"/>
                  </a:cubicBezTo>
                  <a:lnTo>
                    <a:pt x="371" y="3283"/>
                  </a:lnTo>
                  <a:cubicBezTo>
                    <a:pt x="438" y="3438"/>
                    <a:pt x="578" y="3521"/>
                    <a:pt x="725" y="3521"/>
                  </a:cubicBezTo>
                  <a:cubicBezTo>
                    <a:pt x="758" y="3521"/>
                    <a:pt x="791" y="3517"/>
                    <a:pt x="824" y="3509"/>
                  </a:cubicBezTo>
                  <a:lnTo>
                    <a:pt x="6293" y="1592"/>
                  </a:lnTo>
                  <a:cubicBezTo>
                    <a:pt x="6474" y="1520"/>
                    <a:pt x="6556" y="1330"/>
                    <a:pt x="6519" y="1140"/>
                  </a:cubicBezTo>
                  <a:lnTo>
                    <a:pt x="6176" y="236"/>
                  </a:lnTo>
                  <a:cubicBezTo>
                    <a:pt x="6146" y="77"/>
                    <a:pt x="5983" y="1"/>
                    <a:pt x="5820" y="1"/>
                  </a:cubicBezTo>
                  <a:close/>
                </a:path>
              </a:pathLst>
            </a:custGeom>
            <a:solidFill>
              <a:srgbClr val="C2C2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12"/>
            <p:cNvSpPr/>
            <p:nvPr/>
          </p:nvSpPr>
          <p:spPr>
            <a:xfrm>
              <a:off x="6566825" y="1424250"/>
              <a:ext cx="138575" cy="64000"/>
            </a:xfrm>
            <a:custGeom>
              <a:avLst/>
              <a:gdLst/>
              <a:ahLst/>
              <a:cxnLst/>
              <a:rect l="l" t="t" r="r" b="b"/>
              <a:pathLst>
                <a:path w="5543" h="2560" extrusionOk="0">
                  <a:moveTo>
                    <a:pt x="5271" y="1"/>
                  </a:moveTo>
                  <a:lnTo>
                    <a:pt x="0" y="1845"/>
                  </a:lnTo>
                  <a:lnTo>
                    <a:pt x="226" y="2559"/>
                  </a:lnTo>
                  <a:lnTo>
                    <a:pt x="5542" y="679"/>
                  </a:lnTo>
                  <a:lnTo>
                    <a:pt x="52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12"/>
            <p:cNvSpPr/>
            <p:nvPr/>
          </p:nvSpPr>
          <p:spPr>
            <a:xfrm>
              <a:off x="6569750" y="1432625"/>
              <a:ext cx="135650" cy="55625"/>
            </a:xfrm>
            <a:custGeom>
              <a:avLst/>
              <a:gdLst/>
              <a:ahLst/>
              <a:cxnLst/>
              <a:rect l="l" t="t" r="r" b="b"/>
              <a:pathLst>
                <a:path w="5426" h="2225" extrusionOk="0">
                  <a:moveTo>
                    <a:pt x="5308" y="0"/>
                  </a:moveTo>
                  <a:lnTo>
                    <a:pt x="1" y="1844"/>
                  </a:lnTo>
                  <a:lnTo>
                    <a:pt x="109" y="2224"/>
                  </a:lnTo>
                  <a:lnTo>
                    <a:pt x="5425" y="344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12"/>
            <p:cNvSpPr/>
            <p:nvPr/>
          </p:nvSpPr>
          <p:spPr>
            <a:xfrm>
              <a:off x="6626250" y="1622925"/>
              <a:ext cx="99700" cy="77325"/>
            </a:xfrm>
            <a:custGeom>
              <a:avLst/>
              <a:gdLst/>
              <a:ahLst/>
              <a:cxnLst/>
              <a:rect l="l" t="t" r="r" b="b"/>
              <a:pathLst>
                <a:path w="3988" h="3093" extrusionOk="0">
                  <a:moveTo>
                    <a:pt x="2144" y="1"/>
                  </a:moveTo>
                  <a:lnTo>
                    <a:pt x="2071" y="1393"/>
                  </a:lnTo>
                  <a:lnTo>
                    <a:pt x="1619" y="832"/>
                  </a:lnTo>
                  <a:lnTo>
                    <a:pt x="1692" y="2369"/>
                  </a:lnTo>
                  <a:lnTo>
                    <a:pt x="634" y="489"/>
                  </a:lnTo>
                  <a:lnTo>
                    <a:pt x="715" y="2071"/>
                  </a:lnTo>
                  <a:lnTo>
                    <a:pt x="73" y="2297"/>
                  </a:lnTo>
                  <a:cubicBezTo>
                    <a:pt x="37" y="2297"/>
                    <a:pt x="1" y="2333"/>
                    <a:pt x="1" y="2415"/>
                  </a:cubicBezTo>
                  <a:cubicBezTo>
                    <a:pt x="37" y="2451"/>
                    <a:pt x="73" y="2451"/>
                    <a:pt x="109" y="2451"/>
                  </a:cubicBezTo>
                  <a:lnTo>
                    <a:pt x="905" y="2189"/>
                  </a:lnTo>
                  <a:lnTo>
                    <a:pt x="860" y="1203"/>
                  </a:lnTo>
                  <a:lnTo>
                    <a:pt x="1881" y="3093"/>
                  </a:lnTo>
                  <a:lnTo>
                    <a:pt x="1809" y="1357"/>
                  </a:lnTo>
                  <a:lnTo>
                    <a:pt x="2216" y="1881"/>
                  </a:lnTo>
                  <a:lnTo>
                    <a:pt x="2297" y="525"/>
                  </a:lnTo>
                  <a:lnTo>
                    <a:pt x="3536" y="2415"/>
                  </a:lnTo>
                  <a:lnTo>
                    <a:pt x="3500" y="1203"/>
                  </a:lnTo>
                  <a:lnTo>
                    <a:pt x="3916" y="1058"/>
                  </a:lnTo>
                  <a:cubicBezTo>
                    <a:pt x="3988" y="1058"/>
                    <a:pt x="3988" y="977"/>
                    <a:pt x="3988" y="941"/>
                  </a:cubicBezTo>
                  <a:cubicBezTo>
                    <a:pt x="3962" y="915"/>
                    <a:pt x="3937" y="890"/>
                    <a:pt x="3911" y="890"/>
                  </a:cubicBezTo>
                  <a:cubicBezTo>
                    <a:pt x="3901" y="890"/>
                    <a:pt x="3890" y="894"/>
                    <a:pt x="3880" y="905"/>
                  </a:cubicBezTo>
                  <a:lnTo>
                    <a:pt x="3310" y="1095"/>
                  </a:lnTo>
                  <a:lnTo>
                    <a:pt x="3346" y="1773"/>
                  </a:lnTo>
                  <a:lnTo>
                    <a:pt x="21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12"/>
            <p:cNvSpPr/>
            <p:nvPr/>
          </p:nvSpPr>
          <p:spPr>
            <a:xfrm>
              <a:off x="6576300" y="1539425"/>
              <a:ext cx="65800" cy="70950"/>
            </a:xfrm>
            <a:custGeom>
              <a:avLst/>
              <a:gdLst/>
              <a:ahLst/>
              <a:cxnLst/>
              <a:rect l="l" t="t" r="r" b="b"/>
              <a:pathLst>
                <a:path w="2632" h="2838" extrusionOk="0">
                  <a:moveTo>
                    <a:pt x="1665" y="108"/>
                  </a:moveTo>
                  <a:cubicBezTo>
                    <a:pt x="1767" y="108"/>
                    <a:pt x="1855" y="180"/>
                    <a:pt x="1881" y="285"/>
                  </a:cubicBezTo>
                  <a:lnTo>
                    <a:pt x="2487" y="1948"/>
                  </a:lnTo>
                  <a:cubicBezTo>
                    <a:pt x="2523" y="2093"/>
                    <a:pt x="2451" y="2247"/>
                    <a:pt x="2297" y="2283"/>
                  </a:cubicBezTo>
                  <a:lnTo>
                    <a:pt x="1095" y="2699"/>
                  </a:lnTo>
                  <a:cubicBezTo>
                    <a:pt x="1064" y="2718"/>
                    <a:pt x="1030" y="2727"/>
                    <a:pt x="996" y="2727"/>
                  </a:cubicBezTo>
                  <a:cubicBezTo>
                    <a:pt x="904" y="2727"/>
                    <a:pt x="814" y="2658"/>
                    <a:pt x="787" y="2545"/>
                  </a:cubicBezTo>
                  <a:lnTo>
                    <a:pt x="191" y="891"/>
                  </a:lnTo>
                  <a:cubicBezTo>
                    <a:pt x="146" y="737"/>
                    <a:pt x="227" y="592"/>
                    <a:pt x="335" y="556"/>
                  </a:cubicBezTo>
                  <a:lnTo>
                    <a:pt x="1547" y="140"/>
                  </a:lnTo>
                  <a:cubicBezTo>
                    <a:pt x="1586" y="118"/>
                    <a:pt x="1626" y="108"/>
                    <a:pt x="1665" y="108"/>
                  </a:cubicBezTo>
                  <a:close/>
                  <a:moveTo>
                    <a:pt x="1626" y="0"/>
                  </a:moveTo>
                  <a:cubicBezTo>
                    <a:pt x="1584" y="0"/>
                    <a:pt x="1542" y="7"/>
                    <a:pt x="1502" y="23"/>
                  </a:cubicBezTo>
                  <a:lnTo>
                    <a:pt x="299" y="438"/>
                  </a:lnTo>
                  <a:cubicBezTo>
                    <a:pt x="109" y="511"/>
                    <a:pt x="1" y="701"/>
                    <a:pt x="73" y="927"/>
                  </a:cubicBezTo>
                  <a:lnTo>
                    <a:pt x="679" y="2590"/>
                  </a:lnTo>
                  <a:cubicBezTo>
                    <a:pt x="736" y="2734"/>
                    <a:pt x="868" y="2838"/>
                    <a:pt x="1016" y="2838"/>
                  </a:cubicBezTo>
                  <a:cubicBezTo>
                    <a:pt x="1053" y="2838"/>
                    <a:pt x="1092" y="2831"/>
                    <a:pt x="1131" y="2816"/>
                  </a:cubicBezTo>
                  <a:lnTo>
                    <a:pt x="2333" y="2400"/>
                  </a:lnTo>
                  <a:cubicBezTo>
                    <a:pt x="2523" y="2319"/>
                    <a:pt x="2632" y="2093"/>
                    <a:pt x="2559" y="1912"/>
                  </a:cubicBezTo>
                  <a:lnTo>
                    <a:pt x="1999" y="249"/>
                  </a:lnTo>
                  <a:cubicBezTo>
                    <a:pt x="1935" y="99"/>
                    <a:pt x="1781" y="0"/>
                    <a:pt x="16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5" name="Google Shape;775;p12"/>
            <p:cNvSpPr/>
            <p:nvPr/>
          </p:nvSpPr>
          <p:spPr>
            <a:xfrm>
              <a:off x="6593250" y="1555125"/>
              <a:ext cx="39600" cy="43100"/>
            </a:xfrm>
            <a:custGeom>
              <a:avLst/>
              <a:gdLst/>
              <a:ahLst/>
              <a:cxnLst/>
              <a:rect l="l" t="t" r="r" b="b"/>
              <a:pathLst>
                <a:path w="1584" h="1724" extrusionOk="0">
                  <a:moveTo>
                    <a:pt x="549" y="0"/>
                  </a:moveTo>
                  <a:cubicBezTo>
                    <a:pt x="499" y="0"/>
                    <a:pt x="441" y="11"/>
                    <a:pt x="372" y="36"/>
                  </a:cubicBezTo>
                  <a:cubicBezTo>
                    <a:pt x="1" y="154"/>
                    <a:pt x="191" y="525"/>
                    <a:pt x="227" y="561"/>
                  </a:cubicBezTo>
                  <a:cubicBezTo>
                    <a:pt x="191" y="561"/>
                    <a:pt x="191" y="561"/>
                    <a:pt x="191" y="606"/>
                  </a:cubicBezTo>
                  <a:cubicBezTo>
                    <a:pt x="152" y="669"/>
                    <a:pt x="234" y="758"/>
                    <a:pt x="304" y="758"/>
                  </a:cubicBezTo>
                  <a:cubicBezTo>
                    <a:pt x="315" y="758"/>
                    <a:pt x="326" y="756"/>
                    <a:pt x="335" y="751"/>
                  </a:cubicBezTo>
                  <a:cubicBezTo>
                    <a:pt x="417" y="904"/>
                    <a:pt x="453" y="904"/>
                    <a:pt x="453" y="904"/>
                  </a:cubicBezTo>
                  <a:cubicBezTo>
                    <a:pt x="489" y="977"/>
                    <a:pt x="489" y="1058"/>
                    <a:pt x="489" y="1058"/>
                  </a:cubicBezTo>
                  <a:lnTo>
                    <a:pt x="453" y="1058"/>
                  </a:lnTo>
                  <a:cubicBezTo>
                    <a:pt x="453" y="1058"/>
                    <a:pt x="453" y="1130"/>
                    <a:pt x="417" y="1167"/>
                  </a:cubicBezTo>
                  <a:cubicBezTo>
                    <a:pt x="372" y="1239"/>
                    <a:pt x="263" y="1320"/>
                    <a:pt x="146" y="1465"/>
                  </a:cubicBezTo>
                  <a:cubicBezTo>
                    <a:pt x="146" y="1510"/>
                    <a:pt x="109" y="1546"/>
                    <a:pt x="109" y="1582"/>
                  </a:cubicBezTo>
                  <a:cubicBezTo>
                    <a:pt x="109" y="1582"/>
                    <a:pt x="251" y="1724"/>
                    <a:pt x="551" y="1724"/>
                  </a:cubicBezTo>
                  <a:cubicBezTo>
                    <a:pt x="660" y="1724"/>
                    <a:pt x="790" y="1705"/>
                    <a:pt x="941" y="1655"/>
                  </a:cubicBezTo>
                  <a:cubicBezTo>
                    <a:pt x="1502" y="1465"/>
                    <a:pt x="1583" y="1058"/>
                    <a:pt x="1583" y="1058"/>
                  </a:cubicBezTo>
                  <a:cubicBezTo>
                    <a:pt x="1547" y="1058"/>
                    <a:pt x="1502" y="1013"/>
                    <a:pt x="1429" y="1013"/>
                  </a:cubicBezTo>
                  <a:cubicBezTo>
                    <a:pt x="1276" y="977"/>
                    <a:pt x="1131" y="977"/>
                    <a:pt x="1050" y="941"/>
                  </a:cubicBezTo>
                  <a:cubicBezTo>
                    <a:pt x="1014" y="941"/>
                    <a:pt x="941" y="868"/>
                    <a:pt x="941" y="868"/>
                  </a:cubicBezTo>
                  <a:lnTo>
                    <a:pt x="941" y="904"/>
                  </a:lnTo>
                  <a:cubicBezTo>
                    <a:pt x="941" y="904"/>
                    <a:pt x="905" y="832"/>
                    <a:pt x="869" y="751"/>
                  </a:cubicBezTo>
                  <a:cubicBezTo>
                    <a:pt x="869" y="751"/>
                    <a:pt x="905" y="715"/>
                    <a:pt x="869" y="561"/>
                  </a:cubicBezTo>
                  <a:cubicBezTo>
                    <a:pt x="941" y="561"/>
                    <a:pt x="941" y="380"/>
                    <a:pt x="905" y="335"/>
                  </a:cubicBezTo>
                  <a:lnTo>
                    <a:pt x="824" y="335"/>
                  </a:lnTo>
                  <a:cubicBezTo>
                    <a:pt x="824" y="274"/>
                    <a:pt x="799" y="0"/>
                    <a:pt x="5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12"/>
            <p:cNvSpPr/>
            <p:nvPr/>
          </p:nvSpPr>
          <p:spPr>
            <a:xfrm>
              <a:off x="6639375" y="1521225"/>
              <a:ext cx="53600" cy="23525"/>
            </a:xfrm>
            <a:custGeom>
              <a:avLst/>
              <a:gdLst/>
              <a:ahLst/>
              <a:cxnLst/>
              <a:rect l="l" t="t" r="r" b="b"/>
              <a:pathLst>
                <a:path w="2144" h="941" extrusionOk="0">
                  <a:moveTo>
                    <a:pt x="2071" y="0"/>
                  </a:moveTo>
                  <a:lnTo>
                    <a:pt x="0" y="751"/>
                  </a:lnTo>
                  <a:lnTo>
                    <a:pt x="73" y="940"/>
                  </a:lnTo>
                  <a:lnTo>
                    <a:pt x="2143" y="226"/>
                  </a:lnTo>
                  <a:lnTo>
                    <a:pt x="20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12"/>
            <p:cNvSpPr/>
            <p:nvPr/>
          </p:nvSpPr>
          <p:spPr>
            <a:xfrm>
              <a:off x="6743800" y="1601225"/>
              <a:ext cx="35950" cy="16975"/>
            </a:xfrm>
            <a:custGeom>
              <a:avLst/>
              <a:gdLst/>
              <a:ahLst/>
              <a:cxnLst/>
              <a:rect l="l" t="t" r="r" b="b"/>
              <a:pathLst>
                <a:path w="1438" h="679" extrusionOk="0">
                  <a:moveTo>
                    <a:pt x="1356" y="1"/>
                  </a:moveTo>
                  <a:lnTo>
                    <a:pt x="0" y="453"/>
                  </a:lnTo>
                  <a:lnTo>
                    <a:pt x="82" y="679"/>
                  </a:lnTo>
                  <a:lnTo>
                    <a:pt x="1438" y="191"/>
                  </a:lnTo>
                  <a:lnTo>
                    <a:pt x="13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12"/>
            <p:cNvSpPr/>
            <p:nvPr/>
          </p:nvSpPr>
          <p:spPr>
            <a:xfrm>
              <a:off x="6748550" y="1616375"/>
              <a:ext cx="35950" cy="16075"/>
            </a:xfrm>
            <a:custGeom>
              <a:avLst/>
              <a:gdLst/>
              <a:ahLst/>
              <a:cxnLst/>
              <a:rect l="l" t="t" r="r" b="b"/>
              <a:pathLst>
                <a:path w="1438" h="643" extrusionOk="0">
                  <a:moveTo>
                    <a:pt x="1356" y="0"/>
                  </a:moveTo>
                  <a:lnTo>
                    <a:pt x="0" y="452"/>
                  </a:lnTo>
                  <a:lnTo>
                    <a:pt x="81" y="642"/>
                  </a:lnTo>
                  <a:lnTo>
                    <a:pt x="1438" y="190"/>
                  </a:lnTo>
                  <a:lnTo>
                    <a:pt x="13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12"/>
            <p:cNvSpPr/>
            <p:nvPr/>
          </p:nvSpPr>
          <p:spPr>
            <a:xfrm>
              <a:off x="6754200" y="1630375"/>
              <a:ext cx="35950" cy="17000"/>
            </a:xfrm>
            <a:custGeom>
              <a:avLst/>
              <a:gdLst/>
              <a:ahLst/>
              <a:cxnLst/>
              <a:rect l="l" t="t" r="r" b="b"/>
              <a:pathLst>
                <a:path w="1438" h="680" extrusionOk="0">
                  <a:moveTo>
                    <a:pt x="1356" y="1"/>
                  </a:moveTo>
                  <a:lnTo>
                    <a:pt x="0" y="489"/>
                  </a:lnTo>
                  <a:lnTo>
                    <a:pt x="82" y="679"/>
                  </a:lnTo>
                  <a:lnTo>
                    <a:pt x="1438" y="227"/>
                  </a:lnTo>
                  <a:lnTo>
                    <a:pt x="13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12"/>
            <p:cNvSpPr/>
            <p:nvPr/>
          </p:nvSpPr>
          <p:spPr>
            <a:xfrm>
              <a:off x="6644125" y="1534325"/>
              <a:ext cx="53575" cy="23525"/>
            </a:xfrm>
            <a:custGeom>
              <a:avLst/>
              <a:gdLst/>
              <a:ahLst/>
              <a:cxnLst/>
              <a:rect l="l" t="t" r="r" b="b"/>
              <a:pathLst>
                <a:path w="2143" h="941" extrusionOk="0">
                  <a:moveTo>
                    <a:pt x="2071" y="1"/>
                  </a:moveTo>
                  <a:lnTo>
                    <a:pt x="0" y="715"/>
                  </a:lnTo>
                  <a:lnTo>
                    <a:pt x="73" y="941"/>
                  </a:lnTo>
                  <a:lnTo>
                    <a:pt x="2143" y="227"/>
                  </a:lnTo>
                  <a:lnTo>
                    <a:pt x="20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12"/>
            <p:cNvSpPr/>
            <p:nvPr/>
          </p:nvSpPr>
          <p:spPr>
            <a:xfrm>
              <a:off x="6649775" y="1531625"/>
              <a:ext cx="106475" cy="41375"/>
            </a:xfrm>
            <a:custGeom>
              <a:avLst/>
              <a:gdLst/>
              <a:ahLst/>
              <a:cxnLst/>
              <a:rect l="l" t="t" r="r" b="b"/>
              <a:pathLst>
                <a:path w="4259" h="1655" extrusionOk="0">
                  <a:moveTo>
                    <a:pt x="4177" y="0"/>
                  </a:moveTo>
                  <a:lnTo>
                    <a:pt x="0" y="1465"/>
                  </a:lnTo>
                  <a:lnTo>
                    <a:pt x="73" y="1655"/>
                  </a:lnTo>
                  <a:lnTo>
                    <a:pt x="4259" y="226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12"/>
            <p:cNvSpPr/>
            <p:nvPr/>
          </p:nvSpPr>
          <p:spPr>
            <a:xfrm>
              <a:off x="6644125" y="1679425"/>
              <a:ext cx="161850" cy="61275"/>
            </a:xfrm>
            <a:custGeom>
              <a:avLst/>
              <a:gdLst/>
              <a:ahLst/>
              <a:cxnLst/>
              <a:rect l="l" t="t" r="r" b="b"/>
              <a:pathLst>
                <a:path w="6474" h="2451" extrusionOk="0">
                  <a:moveTo>
                    <a:pt x="6401" y="1"/>
                  </a:moveTo>
                  <a:lnTo>
                    <a:pt x="0" y="2225"/>
                  </a:lnTo>
                  <a:lnTo>
                    <a:pt x="73" y="2451"/>
                  </a:lnTo>
                  <a:lnTo>
                    <a:pt x="6474" y="191"/>
                  </a:lnTo>
                  <a:lnTo>
                    <a:pt x="64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12"/>
            <p:cNvSpPr/>
            <p:nvPr/>
          </p:nvSpPr>
          <p:spPr>
            <a:xfrm>
              <a:off x="6604550" y="1564625"/>
              <a:ext cx="160975" cy="61050"/>
            </a:xfrm>
            <a:custGeom>
              <a:avLst/>
              <a:gdLst/>
              <a:ahLst/>
              <a:cxnLst/>
              <a:rect l="l" t="t" r="r" b="b"/>
              <a:pathLst>
                <a:path w="6439" h="2442" extrusionOk="0">
                  <a:moveTo>
                    <a:pt x="6366" y="0"/>
                  </a:moveTo>
                  <a:lnTo>
                    <a:pt x="1" y="2260"/>
                  </a:lnTo>
                  <a:lnTo>
                    <a:pt x="37" y="2441"/>
                  </a:lnTo>
                  <a:lnTo>
                    <a:pt x="6438" y="226"/>
                  </a:lnTo>
                  <a:lnTo>
                    <a:pt x="63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12"/>
            <p:cNvSpPr/>
            <p:nvPr/>
          </p:nvSpPr>
          <p:spPr>
            <a:xfrm>
              <a:off x="6649775" y="1694575"/>
              <a:ext cx="160950" cy="61050"/>
            </a:xfrm>
            <a:custGeom>
              <a:avLst/>
              <a:gdLst/>
              <a:ahLst/>
              <a:cxnLst/>
              <a:rect l="l" t="t" r="r" b="b"/>
              <a:pathLst>
                <a:path w="6438" h="2442" extrusionOk="0">
                  <a:moveTo>
                    <a:pt x="6401" y="1"/>
                  </a:moveTo>
                  <a:lnTo>
                    <a:pt x="0" y="2261"/>
                  </a:lnTo>
                  <a:lnTo>
                    <a:pt x="73" y="2442"/>
                  </a:lnTo>
                  <a:lnTo>
                    <a:pt x="6437" y="227"/>
                  </a:lnTo>
                  <a:lnTo>
                    <a:pt x="64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12"/>
            <p:cNvSpPr/>
            <p:nvPr/>
          </p:nvSpPr>
          <p:spPr>
            <a:xfrm>
              <a:off x="6655425" y="1546525"/>
              <a:ext cx="106475" cy="42525"/>
            </a:xfrm>
            <a:custGeom>
              <a:avLst/>
              <a:gdLst/>
              <a:ahLst/>
              <a:cxnLst/>
              <a:rect l="l" t="t" r="r" b="b"/>
              <a:pathLst>
                <a:path w="4259" h="1701" extrusionOk="0">
                  <a:moveTo>
                    <a:pt x="4177" y="1"/>
                  </a:moveTo>
                  <a:lnTo>
                    <a:pt x="0" y="1474"/>
                  </a:lnTo>
                  <a:lnTo>
                    <a:pt x="73" y="1700"/>
                  </a:lnTo>
                  <a:lnTo>
                    <a:pt x="4259" y="227"/>
                  </a:lnTo>
                  <a:lnTo>
                    <a:pt x="417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86" name="Google Shape;786;p12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904476" y="2436255"/>
            <a:ext cx="2047600" cy="7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 sz="9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87" name="Google Shape;787;p12"/>
          <p:cNvSpPr txBox="1">
            <a:spLocks noGrp="1"/>
          </p:cNvSpPr>
          <p:nvPr>
            <p:ph type="subTitle" idx="1"/>
          </p:nvPr>
        </p:nvSpPr>
        <p:spPr>
          <a:xfrm>
            <a:off x="2965800" y="2238667"/>
            <a:ext cx="2922800" cy="8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14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88" name="Google Shape;788;p12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904476" y="4103888"/>
            <a:ext cx="2047600" cy="7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 sz="9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Fira Sans Extra Condensed Medium"/>
              <a:buNone/>
              <a:defRPr sz="9333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89" name="Google Shape;789;p12"/>
          <p:cNvSpPr txBox="1">
            <a:spLocks noGrp="1"/>
          </p:cNvSpPr>
          <p:nvPr>
            <p:ph type="subTitle" idx="4"/>
          </p:nvPr>
        </p:nvSpPr>
        <p:spPr>
          <a:xfrm>
            <a:off x="2965800" y="3906300"/>
            <a:ext cx="2922800" cy="8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467"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14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74295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+ TEXT 3">
  <p:cSld name="TITLE + SUBTITLE + TEXT 3">
    <p:bg>
      <p:bgPr>
        <a:solidFill>
          <a:schemeClr val="lt1"/>
        </a:solidFill>
        <a:effectLst/>
      </p:bgPr>
    </p:bg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1" name="Google Shape;791;p13"/>
          <p:cNvGrpSpPr/>
          <p:nvPr/>
        </p:nvGrpSpPr>
        <p:grpSpPr>
          <a:xfrm>
            <a:off x="1" y="0"/>
            <a:ext cx="12192076" cy="6858013"/>
            <a:chOff x="0" y="0"/>
            <a:chExt cx="9144057" cy="5143510"/>
          </a:xfrm>
        </p:grpSpPr>
        <p:grpSp>
          <p:nvGrpSpPr>
            <p:cNvPr id="792" name="Google Shape;792;p13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793" name="Google Shape;793;p13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794" name="Google Shape;794;p13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795" name="Google Shape;795;p1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6" name="Google Shape;796;p1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7" name="Google Shape;797;p1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8" name="Google Shape;798;p1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9" name="Google Shape;799;p1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00" name="Google Shape;800;p1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01" name="Google Shape;801;p1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02" name="Google Shape;802;p1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803" name="Google Shape;803;p13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4" name="Google Shape;804;p13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805" name="Google Shape;805;p13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806" name="Google Shape;806;p1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07" name="Google Shape;807;p1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08" name="Google Shape;808;p1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09" name="Google Shape;809;p1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10" name="Google Shape;810;p1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11" name="Google Shape;811;p1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12" name="Google Shape;812;p1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13" name="Google Shape;813;p1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814" name="Google Shape;814;p13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815" name="Google Shape;815;p13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chemeClr val="lt2">
                <a:alpha val="265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13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chemeClr val="lt2">
                <a:alpha val="16540"/>
              </a:scheme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17" name="Google Shape;817;p13"/>
          <p:cNvSpPr txBox="1">
            <a:spLocks noGrp="1"/>
          </p:cNvSpPr>
          <p:nvPr>
            <p:ph type="sldNum" idx="12"/>
          </p:nvPr>
        </p:nvSpPr>
        <p:spPr>
          <a:xfrm>
            <a:off x="11216616" y="6062955"/>
            <a:ext cx="422000" cy="5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fld id="{ECB96FA7-894A-4BC7-9397-6175B122F516}" type="slidenum">
              <a:rPr lang="uk-UA" smtClean="0"/>
              <a:t>‹#›</a:t>
            </a:fld>
            <a:endParaRPr lang="uk-UA"/>
          </a:p>
        </p:txBody>
      </p:sp>
      <p:cxnSp>
        <p:nvCxnSpPr>
          <p:cNvPr id="818" name="Google Shape;818;p13"/>
          <p:cNvCxnSpPr/>
          <p:nvPr/>
        </p:nvCxnSpPr>
        <p:spPr>
          <a:xfrm>
            <a:off x="11308200" y="6090943"/>
            <a:ext cx="883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9" name="Google Shape;819;p13"/>
          <p:cNvSpPr/>
          <p:nvPr/>
        </p:nvSpPr>
        <p:spPr>
          <a:xfrm>
            <a:off x="3956546" y="1245870"/>
            <a:ext cx="7260055" cy="4536289"/>
          </a:xfrm>
          <a:custGeom>
            <a:avLst/>
            <a:gdLst/>
            <a:ahLst/>
            <a:cxnLst/>
            <a:rect l="l" t="t" r="r" b="b"/>
            <a:pathLst>
              <a:path w="16763" h="10474" extrusionOk="0">
                <a:moveTo>
                  <a:pt x="8625" y="1"/>
                </a:moveTo>
                <a:cubicBezTo>
                  <a:pt x="6980" y="1"/>
                  <a:pt x="5321" y="98"/>
                  <a:pt x="3689" y="217"/>
                </a:cubicBezTo>
                <a:cubicBezTo>
                  <a:pt x="3427" y="217"/>
                  <a:pt x="3201" y="217"/>
                  <a:pt x="2939" y="290"/>
                </a:cubicBezTo>
                <a:cubicBezTo>
                  <a:pt x="1691" y="669"/>
                  <a:pt x="1619" y="2251"/>
                  <a:pt x="1619" y="3382"/>
                </a:cubicBezTo>
                <a:cubicBezTo>
                  <a:pt x="1619" y="4512"/>
                  <a:pt x="1619" y="6275"/>
                  <a:pt x="1655" y="7405"/>
                </a:cubicBezTo>
                <a:cubicBezTo>
                  <a:pt x="1086" y="7821"/>
                  <a:pt x="525" y="8273"/>
                  <a:pt x="1" y="8761"/>
                </a:cubicBezTo>
                <a:cubicBezTo>
                  <a:pt x="597" y="8761"/>
                  <a:pt x="1203" y="8761"/>
                  <a:pt x="1809" y="8689"/>
                </a:cubicBezTo>
                <a:cubicBezTo>
                  <a:pt x="1990" y="9746"/>
                  <a:pt x="2559" y="10198"/>
                  <a:pt x="3726" y="10307"/>
                </a:cubicBezTo>
                <a:cubicBezTo>
                  <a:pt x="5117" y="10428"/>
                  <a:pt x="6527" y="10474"/>
                  <a:pt x="7941" y="10474"/>
                </a:cubicBezTo>
                <a:cubicBezTo>
                  <a:pt x="9173" y="10474"/>
                  <a:pt x="10407" y="10439"/>
                  <a:pt x="11637" y="10388"/>
                </a:cubicBezTo>
                <a:cubicBezTo>
                  <a:pt x="11708" y="10384"/>
                  <a:pt x="11803" y="10383"/>
                  <a:pt x="11917" y="10383"/>
                </a:cubicBezTo>
                <a:cubicBezTo>
                  <a:pt x="12134" y="10383"/>
                  <a:pt x="12419" y="10388"/>
                  <a:pt x="12742" y="10388"/>
                </a:cubicBezTo>
                <a:cubicBezTo>
                  <a:pt x="14220" y="10388"/>
                  <a:pt x="16485" y="10291"/>
                  <a:pt x="16573" y="9213"/>
                </a:cubicBezTo>
                <a:cubicBezTo>
                  <a:pt x="16727" y="7369"/>
                  <a:pt x="16763" y="4919"/>
                  <a:pt x="16727" y="3074"/>
                </a:cubicBezTo>
                <a:cubicBezTo>
                  <a:pt x="16681" y="2170"/>
                  <a:pt x="16645" y="624"/>
                  <a:pt x="15633" y="326"/>
                </a:cubicBezTo>
                <a:cubicBezTo>
                  <a:pt x="14955" y="136"/>
                  <a:pt x="14195" y="217"/>
                  <a:pt x="13517" y="136"/>
                </a:cubicBezTo>
                <a:cubicBezTo>
                  <a:pt x="12351" y="64"/>
                  <a:pt x="11184" y="100"/>
                  <a:pt x="10054" y="27"/>
                </a:cubicBezTo>
                <a:cubicBezTo>
                  <a:pt x="9580" y="9"/>
                  <a:pt x="9103" y="1"/>
                  <a:pt x="862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0" name="Google Shape;820;p13"/>
          <p:cNvSpPr txBox="1">
            <a:spLocks noGrp="1"/>
          </p:cNvSpPr>
          <p:nvPr>
            <p:ph type="ctrTitle"/>
          </p:nvPr>
        </p:nvSpPr>
        <p:spPr>
          <a:xfrm flipH="1">
            <a:off x="5243169" y="501997"/>
            <a:ext cx="5156400" cy="27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21" name="Google Shape;821;p13"/>
          <p:cNvSpPr txBox="1">
            <a:spLocks noGrp="1"/>
          </p:cNvSpPr>
          <p:nvPr>
            <p:ph type="subTitle" idx="1"/>
          </p:nvPr>
        </p:nvSpPr>
        <p:spPr>
          <a:xfrm flipH="1">
            <a:off x="5405956" y="3085633"/>
            <a:ext cx="4993600" cy="2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>
                <a:solidFill>
                  <a:schemeClr val="lt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>
                <a:solidFill>
                  <a:schemeClr val="lt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>
                <a:solidFill>
                  <a:schemeClr val="lt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>
                <a:solidFill>
                  <a:schemeClr val="lt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>
                <a:solidFill>
                  <a:schemeClr val="lt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>
                <a:solidFill>
                  <a:schemeClr val="lt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>
                <a:solidFill>
                  <a:schemeClr val="lt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>
                <a:solidFill>
                  <a:schemeClr val="lt2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822" name="Google Shape;822;p13"/>
          <p:cNvGrpSpPr/>
          <p:nvPr/>
        </p:nvGrpSpPr>
        <p:grpSpPr>
          <a:xfrm flipH="1">
            <a:off x="1057629" y="1435711"/>
            <a:ext cx="3926643" cy="4931341"/>
            <a:chOff x="2973925" y="1835400"/>
            <a:chExt cx="568025" cy="713350"/>
          </a:xfrm>
        </p:grpSpPr>
        <p:sp>
          <p:nvSpPr>
            <p:cNvPr id="823" name="Google Shape;823;p13"/>
            <p:cNvSpPr/>
            <p:nvPr/>
          </p:nvSpPr>
          <p:spPr>
            <a:xfrm>
              <a:off x="3421225" y="2071125"/>
              <a:ext cx="56525" cy="2075"/>
            </a:xfrm>
            <a:custGeom>
              <a:avLst/>
              <a:gdLst/>
              <a:ahLst/>
              <a:cxnLst/>
              <a:rect l="l" t="t" r="r" b="b"/>
              <a:pathLst>
                <a:path w="2261" h="83" extrusionOk="0">
                  <a:moveTo>
                    <a:pt x="0" y="1"/>
                  </a:moveTo>
                  <a:lnTo>
                    <a:pt x="0" y="37"/>
                  </a:lnTo>
                  <a:lnTo>
                    <a:pt x="0" y="82"/>
                  </a:lnTo>
                  <a:lnTo>
                    <a:pt x="2225" y="82"/>
                  </a:lnTo>
                  <a:cubicBezTo>
                    <a:pt x="2261" y="82"/>
                    <a:pt x="2261" y="82"/>
                    <a:pt x="2261" y="37"/>
                  </a:cubicBezTo>
                  <a:cubicBezTo>
                    <a:pt x="2261" y="37"/>
                    <a:pt x="2261" y="1"/>
                    <a:pt x="2225" y="1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4" name="Google Shape;824;p13"/>
            <p:cNvSpPr/>
            <p:nvPr/>
          </p:nvSpPr>
          <p:spPr>
            <a:xfrm>
              <a:off x="3458075" y="2079725"/>
              <a:ext cx="27375" cy="1825"/>
            </a:xfrm>
            <a:custGeom>
              <a:avLst/>
              <a:gdLst/>
              <a:ahLst/>
              <a:cxnLst/>
              <a:rect l="l" t="t" r="r" b="b"/>
              <a:pathLst>
                <a:path w="1095" h="73" extrusionOk="0">
                  <a:moveTo>
                    <a:pt x="36" y="0"/>
                  </a:moveTo>
                  <a:cubicBezTo>
                    <a:pt x="0" y="0"/>
                    <a:pt x="0" y="0"/>
                    <a:pt x="0" y="37"/>
                  </a:cubicBezTo>
                  <a:cubicBezTo>
                    <a:pt x="0" y="37"/>
                    <a:pt x="0" y="73"/>
                    <a:pt x="36" y="73"/>
                  </a:cubicBezTo>
                  <a:lnTo>
                    <a:pt x="1058" y="73"/>
                  </a:lnTo>
                  <a:cubicBezTo>
                    <a:pt x="1094" y="73"/>
                    <a:pt x="1094" y="37"/>
                    <a:pt x="1094" y="37"/>
                  </a:cubicBezTo>
                  <a:cubicBezTo>
                    <a:pt x="1094" y="0"/>
                    <a:pt x="1094" y="0"/>
                    <a:pt x="1058" y="0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13"/>
            <p:cNvSpPr/>
            <p:nvPr/>
          </p:nvSpPr>
          <p:spPr>
            <a:xfrm>
              <a:off x="3305500" y="2071125"/>
              <a:ext cx="57425" cy="2075"/>
            </a:xfrm>
            <a:custGeom>
              <a:avLst/>
              <a:gdLst/>
              <a:ahLst/>
              <a:cxnLst/>
              <a:rect l="l" t="t" r="r" b="b"/>
              <a:pathLst>
                <a:path w="2297" h="83" extrusionOk="0">
                  <a:moveTo>
                    <a:pt x="37" y="1"/>
                  </a:moveTo>
                  <a:lnTo>
                    <a:pt x="0" y="37"/>
                  </a:lnTo>
                  <a:cubicBezTo>
                    <a:pt x="0" y="82"/>
                    <a:pt x="37" y="82"/>
                    <a:pt x="37" y="82"/>
                  </a:cubicBezTo>
                  <a:lnTo>
                    <a:pt x="2261" y="82"/>
                  </a:lnTo>
                  <a:cubicBezTo>
                    <a:pt x="2297" y="82"/>
                    <a:pt x="2297" y="82"/>
                    <a:pt x="2297" y="37"/>
                  </a:cubicBezTo>
                  <a:cubicBezTo>
                    <a:pt x="2297" y="37"/>
                    <a:pt x="2297" y="1"/>
                    <a:pt x="2261" y="1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13"/>
            <p:cNvSpPr/>
            <p:nvPr/>
          </p:nvSpPr>
          <p:spPr>
            <a:xfrm>
              <a:off x="3342125" y="2079725"/>
              <a:ext cx="28275" cy="1825"/>
            </a:xfrm>
            <a:custGeom>
              <a:avLst/>
              <a:gdLst/>
              <a:ahLst/>
              <a:cxnLst/>
              <a:rect l="l" t="t" r="r" b="b"/>
              <a:pathLst>
                <a:path w="1131" h="73" extrusionOk="0">
                  <a:moveTo>
                    <a:pt x="45" y="0"/>
                  </a:moveTo>
                  <a:cubicBezTo>
                    <a:pt x="45" y="0"/>
                    <a:pt x="0" y="0"/>
                    <a:pt x="0" y="37"/>
                  </a:cubicBezTo>
                  <a:lnTo>
                    <a:pt x="45" y="73"/>
                  </a:lnTo>
                  <a:lnTo>
                    <a:pt x="1094" y="73"/>
                  </a:lnTo>
                  <a:lnTo>
                    <a:pt x="1130" y="37"/>
                  </a:lnTo>
                  <a:cubicBezTo>
                    <a:pt x="1130" y="0"/>
                    <a:pt x="1094" y="0"/>
                    <a:pt x="1094" y="0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13"/>
            <p:cNvSpPr/>
            <p:nvPr/>
          </p:nvSpPr>
          <p:spPr>
            <a:xfrm>
              <a:off x="3337600" y="2159725"/>
              <a:ext cx="27150" cy="950"/>
            </a:xfrm>
            <a:custGeom>
              <a:avLst/>
              <a:gdLst/>
              <a:ahLst/>
              <a:cxnLst/>
              <a:rect l="l" t="t" r="r" b="b"/>
              <a:pathLst>
                <a:path w="1086" h="38" extrusionOk="0">
                  <a:moveTo>
                    <a:pt x="36" y="1"/>
                  </a:moveTo>
                  <a:cubicBezTo>
                    <a:pt x="0" y="1"/>
                    <a:pt x="0" y="1"/>
                    <a:pt x="0" y="37"/>
                  </a:cubicBezTo>
                  <a:lnTo>
                    <a:pt x="1085" y="37"/>
                  </a:lnTo>
                  <a:cubicBezTo>
                    <a:pt x="1085" y="1"/>
                    <a:pt x="1085" y="1"/>
                    <a:pt x="1049" y="1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13"/>
            <p:cNvSpPr/>
            <p:nvPr/>
          </p:nvSpPr>
          <p:spPr>
            <a:xfrm>
              <a:off x="3346850" y="2166300"/>
              <a:ext cx="10425" cy="1825"/>
            </a:xfrm>
            <a:custGeom>
              <a:avLst/>
              <a:gdLst/>
              <a:ahLst/>
              <a:cxnLst/>
              <a:rect l="l" t="t" r="r" b="b"/>
              <a:pathLst>
                <a:path w="417" h="73" extrusionOk="0">
                  <a:moveTo>
                    <a:pt x="37" y="0"/>
                  </a:moveTo>
                  <a:cubicBezTo>
                    <a:pt x="37" y="0"/>
                    <a:pt x="1" y="0"/>
                    <a:pt x="1" y="36"/>
                  </a:cubicBezTo>
                  <a:lnTo>
                    <a:pt x="37" y="72"/>
                  </a:lnTo>
                  <a:lnTo>
                    <a:pt x="417" y="72"/>
                  </a:lnTo>
                  <a:lnTo>
                    <a:pt x="417" y="36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13"/>
            <p:cNvSpPr/>
            <p:nvPr/>
          </p:nvSpPr>
          <p:spPr>
            <a:xfrm>
              <a:off x="2988150" y="2484525"/>
              <a:ext cx="553800" cy="64225"/>
            </a:xfrm>
            <a:custGeom>
              <a:avLst/>
              <a:gdLst/>
              <a:ahLst/>
              <a:cxnLst/>
              <a:rect l="l" t="t" r="r" b="b"/>
              <a:pathLst>
                <a:path w="22152" h="2569" extrusionOk="0">
                  <a:moveTo>
                    <a:pt x="6972" y="155"/>
                  </a:moveTo>
                  <a:cubicBezTo>
                    <a:pt x="5308" y="155"/>
                    <a:pt x="3843" y="227"/>
                    <a:pt x="2632" y="417"/>
                  </a:cubicBezTo>
                  <a:lnTo>
                    <a:pt x="11266" y="417"/>
                  </a:lnTo>
                  <a:cubicBezTo>
                    <a:pt x="10091" y="227"/>
                    <a:pt x="8590" y="155"/>
                    <a:pt x="6972" y="155"/>
                  </a:cubicBezTo>
                  <a:close/>
                  <a:moveTo>
                    <a:pt x="16537" y="1"/>
                  </a:moveTo>
                  <a:cubicBezTo>
                    <a:pt x="14837" y="1"/>
                    <a:pt x="13336" y="155"/>
                    <a:pt x="12315" y="417"/>
                  </a:cubicBezTo>
                  <a:lnTo>
                    <a:pt x="20759" y="417"/>
                  </a:lnTo>
                  <a:cubicBezTo>
                    <a:pt x="19701" y="155"/>
                    <a:pt x="18191" y="1"/>
                    <a:pt x="16537" y="1"/>
                  </a:cubicBezTo>
                  <a:close/>
                  <a:moveTo>
                    <a:pt x="2225" y="453"/>
                  </a:moveTo>
                  <a:cubicBezTo>
                    <a:pt x="869" y="679"/>
                    <a:pt x="1" y="1023"/>
                    <a:pt x="1" y="1357"/>
                  </a:cubicBezTo>
                  <a:cubicBezTo>
                    <a:pt x="1" y="2035"/>
                    <a:pt x="3129" y="2569"/>
                    <a:pt x="6972" y="2569"/>
                  </a:cubicBezTo>
                  <a:cubicBezTo>
                    <a:pt x="9268" y="2569"/>
                    <a:pt x="11302" y="2379"/>
                    <a:pt x="12577" y="2080"/>
                  </a:cubicBezTo>
                  <a:cubicBezTo>
                    <a:pt x="13599" y="2306"/>
                    <a:pt x="14991" y="2415"/>
                    <a:pt x="16537" y="2415"/>
                  </a:cubicBezTo>
                  <a:cubicBezTo>
                    <a:pt x="19629" y="2415"/>
                    <a:pt x="22151" y="1890"/>
                    <a:pt x="22151" y="1212"/>
                  </a:cubicBezTo>
                  <a:cubicBezTo>
                    <a:pt x="22151" y="950"/>
                    <a:pt x="21699" y="679"/>
                    <a:pt x="20985" y="453"/>
                  </a:cubicBezTo>
                  <a:lnTo>
                    <a:pt x="12089" y="453"/>
                  </a:lnTo>
                  <a:cubicBezTo>
                    <a:pt x="12016" y="498"/>
                    <a:pt x="11980" y="498"/>
                    <a:pt x="11944" y="498"/>
                  </a:cubicBezTo>
                  <a:cubicBezTo>
                    <a:pt x="11863" y="498"/>
                    <a:pt x="11790" y="498"/>
                    <a:pt x="11673" y="453"/>
                  </a:cubicBezTo>
                  <a:close/>
                </a:path>
              </a:pathLst>
            </a:custGeom>
            <a:solidFill>
              <a:srgbClr val="8CACB9">
                <a:alpha val="9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0" name="Google Shape;830;p13"/>
            <p:cNvSpPr/>
            <p:nvPr/>
          </p:nvSpPr>
          <p:spPr>
            <a:xfrm>
              <a:off x="3043750" y="2494925"/>
              <a:ext cx="469050" cy="925"/>
            </a:xfrm>
            <a:custGeom>
              <a:avLst/>
              <a:gdLst/>
              <a:ahLst/>
              <a:cxnLst/>
              <a:rect l="l" t="t" r="r" b="b"/>
              <a:pathLst>
                <a:path w="18762" h="37" extrusionOk="0">
                  <a:moveTo>
                    <a:pt x="408" y="1"/>
                  </a:moveTo>
                  <a:cubicBezTo>
                    <a:pt x="263" y="1"/>
                    <a:pt x="146" y="37"/>
                    <a:pt x="1" y="37"/>
                  </a:cubicBezTo>
                  <a:lnTo>
                    <a:pt x="9449" y="37"/>
                  </a:lnTo>
                  <a:cubicBezTo>
                    <a:pt x="9340" y="37"/>
                    <a:pt x="9187" y="1"/>
                    <a:pt x="9042" y="1"/>
                  </a:cubicBezTo>
                  <a:close/>
                  <a:moveTo>
                    <a:pt x="10091" y="1"/>
                  </a:moveTo>
                  <a:cubicBezTo>
                    <a:pt x="10018" y="1"/>
                    <a:pt x="9946" y="37"/>
                    <a:pt x="9865" y="37"/>
                  </a:cubicBezTo>
                  <a:lnTo>
                    <a:pt x="18761" y="37"/>
                  </a:lnTo>
                  <a:cubicBezTo>
                    <a:pt x="18680" y="37"/>
                    <a:pt x="18607" y="1"/>
                    <a:pt x="18535" y="1"/>
                  </a:cubicBezTo>
                  <a:close/>
                </a:path>
              </a:pathLst>
            </a:custGeom>
            <a:solidFill>
              <a:srgbClr val="80A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13"/>
            <p:cNvSpPr/>
            <p:nvPr/>
          </p:nvSpPr>
          <p:spPr>
            <a:xfrm>
              <a:off x="3339400" y="2254000"/>
              <a:ext cx="61275" cy="236200"/>
            </a:xfrm>
            <a:custGeom>
              <a:avLst/>
              <a:gdLst/>
              <a:ahLst/>
              <a:cxnLst/>
              <a:rect l="l" t="t" r="r" b="b"/>
              <a:pathLst>
                <a:path w="2451" h="9448" extrusionOk="0">
                  <a:moveTo>
                    <a:pt x="190" y="0"/>
                  </a:moveTo>
                  <a:lnTo>
                    <a:pt x="190" y="0"/>
                  </a:lnTo>
                  <a:cubicBezTo>
                    <a:pt x="1" y="3164"/>
                    <a:pt x="154" y="6329"/>
                    <a:pt x="606" y="9448"/>
                  </a:cubicBezTo>
                  <a:cubicBezTo>
                    <a:pt x="1013" y="9448"/>
                    <a:pt x="1239" y="9448"/>
                    <a:pt x="1619" y="9412"/>
                  </a:cubicBezTo>
                  <a:cubicBezTo>
                    <a:pt x="1655" y="9412"/>
                    <a:pt x="1655" y="6781"/>
                    <a:pt x="1691" y="6510"/>
                  </a:cubicBezTo>
                  <a:cubicBezTo>
                    <a:pt x="1691" y="5425"/>
                    <a:pt x="1809" y="4367"/>
                    <a:pt x="1881" y="3273"/>
                  </a:cubicBezTo>
                  <a:cubicBezTo>
                    <a:pt x="1963" y="2215"/>
                    <a:pt x="2107" y="1166"/>
                    <a:pt x="2451" y="145"/>
                  </a:cubicBezTo>
                  <a:cubicBezTo>
                    <a:pt x="1954" y="92"/>
                    <a:pt x="1458" y="58"/>
                    <a:pt x="976" y="58"/>
                  </a:cubicBezTo>
                  <a:cubicBezTo>
                    <a:pt x="799" y="58"/>
                    <a:pt x="625" y="63"/>
                    <a:pt x="453" y="72"/>
                  </a:cubicBezTo>
                  <a:lnTo>
                    <a:pt x="190" y="0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13"/>
            <p:cNvSpPr/>
            <p:nvPr/>
          </p:nvSpPr>
          <p:spPr>
            <a:xfrm>
              <a:off x="3311150" y="2449725"/>
              <a:ext cx="74375" cy="81175"/>
            </a:xfrm>
            <a:custGeom>
              <a:avLst/>
              <a:gdLst/>
              <a:ahLst/>
              <a:cxnLst/>
              <a:rect l="l" t="t" r="r" b="b"/>
              <a:pathLst>
                <a:path w="2975" h="3247" extrusionOk="0">
                  <a:moveTo>
                    <a:pt x="2297" y="1"/>
                  </a:moveTo>
                  <a:lnTo>
                    <a:pt x="2494" y="654"/>
                  </a:lnTo>
                  <a:lnTo>
                    <a:pt x="2494" y="654"/>
                  </a:lnTo>
                  <a:cubicBezTo>
                    <a:pt x="2438" y="634"/>
                    <a:pt x="2375" y="626"/>
                    <a:pt x="2310" y="626"/>
                  </a:cubicBezTo>
                  <a:cubicBezTo>
                    <a:pt x="2129" y="626"/>
                    <a:pt x="1931" y="694"/>
                    <a:pt x="1809" y="796"/>
                  </a:cubicBezTo>
                  <a:cubicBezTo>
                    <a:pt x="1583" y="941"/>
                    <a:pt x="1691" y="1248"/>
                    <a:pt x="1691" y="1474"/>
                  </a:cubicBezTo>
                  <a:cubicBezTo>
                    <a:pt x="1691" y="1547"/>
                    <a:pt x="1736" y="2297"/>
                    <a:pt x="1736" y="2297"/>
                  </a:cubicBezTo>
                  <a:cubicBezTo>
                    <a:pt x="1393" y="2342"/>
                    <a:pt x="977" y="2342"/>
                    <a:pt x="642" y="2451"/>
                  </a:cubicBezTo>
                  <a:cubicBezTo>
                    <a:pt x="453" y="2523"/>
                    <a:pt x="227" y="2677"/>
                    <a:pt x="73" y="2830"/>
                  </a:cubicBezTo>
                  <a:cubicBezTo>
                    <a:pt x="1" y="2939"/>
                    <a:pt x="73" y="3129"/>
                    <a:pt x="227" y="3129"/>
                  </a:cubicBezTo>
                  <a:cubicBezTo>
                    <a:pt x="380" y="3165"/>
                    <a:pt x="561" y="3201"/>
                    <a:pt x="751" y="3201"/>
                  </a:cubicBezTo>
                  <a:cubicBezTo>
                    <a:pt x="977" y="3246"/>
                    <a:pt x="1203" y="3246"/>
                    <a:pt x="1429" y="3246"/>
                  </a:cubicBezTo>
                  <a:lnTo>
                    <a:pt x="1809" y="3246"/>
                  </a:lnTo>
                  <a:cubicBezTo>
                    <a:pt x="2188" y="3201"/>
                    <a:pt x="2595" y="3165"/>
                    <a:pt x="2975" y="3056"/>
                  </a:cubicBezTo>
                  <a:cubicBezTo>
                    <a:pt x="2975" y="2713"/>
                    <a:pt x="2903" y="2415"/>
                    <a:pt x="2867" y="2071"/>
                  </a:cubicBezTo>
                  <a:cubicBezTo>
                    <a:pt x="2821" y="1773"/>
                    <a:pt x="2821" y="1474"/>
                    <a:pt x="2785" y="1167"/>
                  </a:cubicBezTo>
                  <a:lnTo>
                    <a:pt x="2785" y="715"/>
                  </a:lnTo>
                  <a:cubicBezTo>
                    <a:pt x="2785" y="606"/>
                    <a:pt x="2785" y="453"/>
                    <a:pt x="2749" y="344"/>
                  </a:cubicBezTo>
                  <a:cubicBezTo>
                    <a:pt x="2713" y="263"/>
                    <a:pt x="2640" y="227"/>
                    <a:pt x="2559" y="227"/>
                  </a:cubicBezTo>
                  <a:cubicBezTo>
                    <a:pt x="2451" y="154"/>
                    <a:pt x="2369" y="118"/>
                    <a:pt x="2297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3" name="Google Shape;833;p13"/>
            <p:cNvSpPr/>
            <p:nvPr/>
          </p:nvSpPr>
          <p:spPr>
            <a:xfrm>
              <a:off x="3407200" y="2254300"/>
              <a:ext cx="56550" cy="235900"/>
            </a:xfrm>
            <a:custGeom>
              <a:avLst/>
              <a:gdLst/>
              <a:ahLst/>
              <a:cxnLst/>
              <a:rect l="l" t="t" r="r" b="b"/>
              <a:pathLst>
                <a:path w="2262" h="9436" extrusionOk="0">
                  <a:moveTo>
                    <a:pt x="1447" y="0"/>
                  </a:moveTo>
                  <a:cubicBezTo>
                    <a:pt x="1058" y="0"/>
                    <a:pt x="660" y="18"/>
                    <a:pt x="263" y="60"/>
                  </a:cubicBezTo>
                  <a:lnTo>
                    <a:pt x="1" y="60"/>
                  </a:lnTo>
                  <a:cubicBezTo>
                    <a:pt x="37" y="3189"/>
                    <a:pt x="417" y="6353"/>
                    <a:pt x="1095" y="9436"/>
                  </a:cubicBezTo>
                  <a:cubicBezTo>
                    <a:pt x="1466" y="9400"/>
                    <a:pt x="1692" y="9364"/>
                    <a:pt x="2107" y="9327"/>
                  </a:cubicBezTo>
                  <a:cubicBezTo>
                    <a:pt x="2107" y="9327"/>
                    <a:pt x="1963" y="6687"/>
                    <a:pt x="1963" y="6425"/>
                  </a:cubicBezTo>
                  <a:cubicBezTo>
                    <a:pt x="1881" y="5331"/>
                    <a:pt x="1918" y="4283"/>
                    <a:pt x="1918" y="3189"/>
                  </a:cubicBezTo>
                  <a:cubicBezTo>
                    <a:pt x="1918" y="2131"/>
                    <a:pt x="1999" y="1073"/>
                    <a:pt x="2261" y="24"/>
                  </a:cubicBezTo>
                  <a:cubicBezTo>
                    <a:pt x="1995" y="9"/>
                    <a:pt x="1723" y="0"/>
                    <a:pt x="1447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4" name="Google Shape;834;p13"/>
            <p:cNvSpPr/>
            <p:nvPr/>
          </p:nvSpPr>
          <p:spPr>
            <a:xfrm>
              <a:off x="3392975" y="2462950"/>
              <a:ext cx="74600" cy="68850"/>
            </a:xfrm>
            <a:custGeom>
              <a:avLst/>
              <a:gdLst/>
              <a:ahLst/>
              <a:cxnLst/>
              <a:rect l="l" t="t" r="r" b="b"/>
              <a:pathLst>
                <a:path w="2984" h="2754" extrusionOk="0">
                  <a:moveTo>
                    <a:pt x="2301" y="0"/>
                  </a:moveTo>
                  <a:cubicBezTo>
                    <a:pt x="1977" y="0"/>
                    <a:pt x="1624" y="256"/>
                    <a:pt x="1583" y="566"/>
                  </a:cubicBezTo>
                  <a:cubicBezTo>
                    <a:pt x="1546" y="683"/>
                    <a:pt x="1736" y="1768"/>
                    <a:pt x="1700" y="1768"/>
                  </a:cubicBezTo>
                  <a:cubicBezTo>
                    <a:pt x="1357" y="1813"/>
                    <a:pt x="950" y="1849"/>
                    <a:pt x="606" y="1994"/>
                  </a:cubicBezTo>
                  <a:cubicBezTo>
                    <a:pt x="416" y="2112"/>
                    <a:pt x="226" y="2220"/>
                    <a:pt x="82" y="2410"/>
                  </a:cubicBezTo>
                  <a:cubicBezTo>
                    <a:pt x="0" y="2527"/>
                    <a:pt x="82" y="2717"/>
                    <a:pt x="226" y="2717"/>
                  </a:cubicBezTo>
                  <a:cubicBezTo>
                    <a:pt x="416" y="2753"/>
                    <a:pt x="606" y="2753"/>
                    <a:pt x="760" y="2753"/>
                  </a:cubicBezTo>
                  <a:cubicBezTo>
                    <a:pt x="1022" y="2753"/>
                    <a:pt x="1248" y="2717"/>
                    <a:pt x="1474" y="2717"/>
                  </a:cubicBezTo>
                  <a:lnTo>
                    <a:pt x="1736" y="2717"/>
                  </a:lnTo>
                  <a:cubicBezTo>
                    <a:pt x="1772" y="2672"/>
                    <a:pt x="1809" y="2672"/>
                    <a:pt x="1809" y="2672"/>
                  </a:cubicBezTo>
                  <a:cubicBezTo>
                    <a:pt x="2188" y="2636"/>
                    <a:pt x="2604" y="2564"/>
                    <a:pt x="2984" y="2410"/>
                  </a:cubicBezTo>
                  <a:cubicBezTo>
                    <a:pt x="2984" y="2075"/>
                    <a:pt x="2866" y="1813"/>
                    <a:pt x="2794" y="1470"/>
                  </a:cubicBezTo>
                  <a:cubicBezTo>
                    <a:pt x="2713" y="1090"/>
                    <a:pt x="2676" y="719"/>
                    <a:pt x="2640" y="339"/>
                  </a:cubicBezTo>
                  <a:cubicBezTo>
                    <a:pt x="2604" y="150"/>
                    <a:pt x="2568" y="5"/>
                    <a:pt x="2378" y="5"/>
                  </a:cubicBezTo>
                  <a:cubicBezTo>
                    <a:pt x="2353" y="2"/>
                    <a:pt x="2327" y="0"/>
                    <a:pt x="2301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5" name="Google Shape;835;p13"/>
            <p:cNvSpPr/>
            <p:nvPr/>
          </p:nvSpPr>
          <p:spPr>
            <a:xfrm>
              <a:off x="3318600" y="2139850"/>
              <a:ext cx="169550" cy="215800"/>
            </a:xfrm>
            <a:custGeom>
              <a:avLst/>
              <a:gdLst/>
              <a:ahLst/>
              <a:cxnLst/>
              <a:rect l="l" t="t" r="r" b="b"/>
              <a:pathLst>
                <a:path w="6782" h="8632" extrusionOk="0">
                  <a:moveTo>
                    <a:pt x="1357" y="0"/>
                  </a:moveTo>
                  <a:lnTo>
                    <a:pt x="1357" y="0"/>
                  </a:lnTo>
                  <a:cubicBezTo>
                    <a:pt x="905" y="1320"/>
                    <a:pt x="570" y="2676"/>
                    <a:pt x="308" y="4033"/>
                  </a:cubicBezTo>
                  <a:cubicBezTo>
                    <a:pt x="118" y="5244"/>
                    <a:pt x="118" y="6329"/>
                    <a:pt x="37" y="7541"/>
                  </a:cubicBezTo>
                  <a:cubicBezTo>
                    <a:pt x="1" y="7875"/>
                    <a:pt x="227" y="8137"/>
                    <a:pt x="489" y="8255"/>
                  </a:cubicBezTo>
                  <a:cubicBezTo>
                    <a:pt x="760" y="8363"/>
                    <a:pt x="1022" y="8445"/>
                    <a:pt x="1285" y="8481"/>
                  </a:cubicBezTo>
                  <a:cubicBezTo>
                    <a:pt x="1829" y="8581"/>
                    <a:pt x="2384" y="8632"/>
                    <a:pt x="2936" y="8632"/>
                  </a:cubicBezTo>
                  <a:cubicBezTo>
                    <a:pt x="3228" y="8632"/>
                    <a:pt x="3519" y="8617"/>
                    <a:pt x="3807" y="8589"/>
                  </a:cubicBezTo>
                  <a:cubicBezTo>
                    <a:pt x="4603" y="8517"/>
                    <a:pt x="5425" y="8408"/>
                    <a:pt x="6221" y="8137"/>
                  </a:cubicBezTo>
                  <a:cubicBezTo>
                    <a:pt x="6556" y="8029"/>
                    <a:pt x="6782" y="7685"/>
                    <a:pt x="6709" y="7351"/>
                  </a:cubicBezTo>
                  <a:cubicBezTo>
                    <a:pt x="6447" y="5922"/>
                    <a:pt x="5805" y="3436"/>
                    <a:pt x="5733" y="3092"/>
                  </a:cubicBezTo>
                  <a:cubicBezTo>
                    <a:pt x="5579" y="2604"/>
                    <a:pt x="5507" y="1664"/>
                    <a:pt x="5127" y="1284"/>
                  </a:cubicBezTo>
                  <a:cubicBezTo>
                    <a:pt x="4675" y="832"/>
                    <a:pt x="3545" y="950"/>
                    <a:pt x="2975" y="868"/>
                  </a:cubicBezTo>
                  <a:cubicBezTo>
                    <a:pt x="2772" y="868"/>
                    <a:pt x="2575" y="859"/>
                    <a:pt x="2382" y="859"/>
                  </a:cubicBezTo>
                  <a:cubicBezTo>
                    <a:pt x="2189" y="859"/>
                    <a:pt x="1999" y="868"/>
                    <a:pt x="1809" y="904"/>
                  </a:cubicBezTo>
                  <a:cubicBezTo>
                    <a:pt x="1475" y="986"/>
                    <a:pt x="1249" y="1176"/>
                    <a:pt x="1059" y="1438"/>
                  </a:cubicBezTo>
                  <a:lnTo>
                    <a:pt x="135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6" name="Google Shape;836;p13"/>
            <p:cNvSpPr/>
            <p:nvPr/>
          </p:nvSpPr>
          <p:spPr>
            <a:xfrm>
              <a:off x="3311150" y="2506225"/>
              <a:ext cx="74375" cy="24675"/>
            </a:xfrm>
            <a:custGeom>
              <a:avLst/>
              <a:gdLst/>
              <a:ahLst/>
              <a:cxnLst/>
              <a:rect l="l" t="t" r="r" b="b"/>
              <a:pathLst>
                <a:path w="2975" h="987" extrusionOk="0">
                  <a:moveTo>
                    <a:pt x="2903" y="1"/>
                  </a:moveTo>
                  <a:cubicBezTo>
                    <a:pt x="2559" y="82"/>
                    <a:pt x="2261" y="263"/>
                    <a:pt x="2035" y="489"/>
                  </a:cubicBezTo>
                  <a:cubicBezTo>
                    <a:pt x="2071" y="453"/>
                    <a:pt x="1583" y="191"/>
                    <a:pt x="1547" y="155"/>
                  </a:cubicBezTo>
                  <a:cubicBezTo>
                    <a:pt x="1465" y="118"/>
                    <a:pt x="1393" y="82"/>
                    <a:pt x="1320" y="82"/>
                  </a:cubicBezTo>
                  <a:cubicBezTo>
                    <a:pt x="1094" y="82"/>
                    <a:pt x="868" y="118"/>
                    <a:pt x="642" y="191"/>
                  </a:cubicBezTo>
                  <a:cubicBezTo>
                    <a:pt x="453" y="263"/>
                    <a:pt x="227" y="417"/>
                    <a:pt x="73" y="570"/>
                  </a:cubicBezTo>
                  <a:cubicBezTo>
                    <a:pt x="1" y="679"/>
                    <a:pt x="73" y="869"/>
                    <a:pt x="227" y="869"/>
                  </a:cubicBezTo>
                  <a:cubicBezTo>
                    <a:pt x="380" y="905"/>
                    <a:pt x="561" y="941"/>
                    <a:pt x="751" y="941"/>
                  </a:cubicBezTo>
                  <a:cubicBezTo>
                    <a:pt x="977" y="986"/>
                    <a:pt x="1203" y="986"/>
                    <a:pt x="1429" y="986"/>
                  </a:cubicBezTo>
                  <a:lnTo>
                    <a:pt x="1809" y="986"/>
                  </a:lnTo>
                  <a:cubicBezTo>
                    <a:pt x="2188" y="941"/>
                    <a:pt x="2595" y="905"/>
                    <a:pt x="2975" y="796"/>
                  </a:cubicBezTo>
                  <a:cubicBezTo>
                    <a:pt x="2975" y="534"/>
                    <a:pt x="2939" y="263"/>
                    <a:pt x="29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7" name="Google Shape;837;p13"/>
            <p:cNvSpPr/>
            <p:nvPr/>
          </p:nvSpPr>
          <p:spPr>
            <a:xfrm>
              <a:off x="3392975" y="2504425"/>
              <a:ext cx="74600" cy="27375"/>
            </a:xfrm>
            <a:custGeom>
              <a:avLst/>
              <a:gdLst/>
              <a:ahLst/>
              <a:cxnLst/>
              <a:rect l="l" t="t" r="r" b="b"/>
              <a:pathLst>
                <a:path w="2984" h="1095" extrusionOk="0">
                  <a:moveTo>
                    <a:pt x="2830" y="0"/>
                  </a:moveTo>
                  <a:cubicBezTo>
                    <a:pt x="2532" y="109"/>
                    <a:pt x="2224" y="263"/>
                    <a:pt x="2035" y="525"/>
                  </a:cubicBezTo>
                  <a:cubicBezTo>
                    <a:pt x="2035" y="489"/>
                    <a:pt x="1546" y="263"/>
                    <a:pt x="1510" y="227"/>
                  </a:cubicBezTo>
                  <a:cubicBezTo>
                    <a:pt x="1438" y="227"/>
                    <a:pt x="1357" y="190"/>
                    <a:pt x="1284" y="154"/>
                  </a:cubicBezTo>
                  <a:cubicBezTo>
                    <a:pt x="1058" y="190"/>
                    <a:pt x="832" y="263"/>
                    <a:pt x="606" y="335"/>
                  </a:cubicBezTo>
                  <a:cubicBezTo>
                    <a:pt x="416" y="453"/>
                    <a:pt x="226" y="561"/>
                    <a:pt x="82" y="751"/>
                  </a:cubicBezTo>
                  <a:cubicBezTo>
                    <a:pt x="0" y="868"/>
                    <a:pt x="82" y="1058"/>
                    <a:pt x="226" y="1058"/>
                  </a:cubicBezTo>
                  <a:cubicBezTo>
                    <a:pt x="416" y="1094"/>
                    <a:pt x="606" y="1094"/>
                    <a:pt x="760" y="1094"/>
                  </a:cubicBezTo>
                  <a:cubicBezTo>
                    <a:pt x="1022" y="1094"/>
                    <a:pt x="1248" y="1058"/>
                    <a:pt x="1474" y="1058"/>
                  </a:cubicBezTo>
                  <a:lnTo>
                    <a:pt x="1736" y="1058"/>
                  </a:lnTo>
                  <a:cubicBezTo>
                    <a:pt x="1772" y="1013"/>
                    <a:pt x="1809" y="1013"/>
                    <a:pt x="1809" y="1013"/>
                  </a:cubicBezTo>
                  <a:cubicBezTo>
                    <a:pt x="2188" y="977"/>
                    <a:pt x="2604" y="905"/>
                    <a:pt x="2984" y="751"/>
                  </a:cubicBezTo>
                  <a:cubicBezTo>
                    <a:pt x="2984" y="489"/>
                    <a:pt x="2903" y="263"/>
                    <a:pt x="28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8" name="Google Shape;838;p13"/>
            <p:cNvSpPr/>
            <p:nvPr/>
          </p:nvSpPr>
          <p:spPr>
            <a:xfrm>
              <a:off x="3387325" y="1835400"/>
              <a:ext cx="65125" cy="55850"/>
            </a:xfrm>
            <a:custGeom>
              <a:avLst/>
              <a:gdLst/>
              <a:ahLst/>
              <a:cxnLst/>
              <a:rect l="l" t="t" r="r" b="b"/>
              <a:pathLst>
                <a:path w="2605" h="2234" extrusionOk="0">
                  <a:moveTo>
                    <a:pt x="1286" y="1"/>
                  </a:moveTo>
                  <a:cubicBezTo>
                    <a:pt x="1061" y="1"/>
                    <a:pt x="809" y="46"/>
                    <a:pt x="642" y="127"/>
                  </a:cubicBezTo>
                  <a:cubicBezTo>
                    <a:pt x="272" y="317"/>
                    <a:pt x="82" y="732"/>
                    <a:pt x="46" y="1103"/>
                  </a:cubicBezTo>
                  <a:cubicBezTo>
                    <a:pt x="0" y="1329"/>
                    <a:pt x="46" y="1600"/>
                    <a:pt x="154" y="1826"/>
                  </a:cubicBezTo>
                  <a:lnTo>
                    <a:pt x="1474" y="2233"/>
                  </a:lnTo>
                  <a:cubicBezTo>
                    <a:pt x="1854" y="2233"/>
                    <a:pt x="2261" y="2007"/>
                    <a:pt x="2450" y="1709"/>
                  </a:cubicBezTo>
                  <a:cubicBezTo>
                    <a:pt x="2604" y="1447"/>
                    <a:pt x="2568" y="995"/>
                    <a:pt x="2450" y="732"/>
                  </a:cubicBezTo>
                  <a:cubicBezTo>
                    <a:pt x="2261" y="353"/>
                    <a:pt x="1926" y="91"/>
                    <a:pt x="1510" y="18"/>
                  </a:cubicBezTo>
                  <a:cubicBezTo>
                    <a:pt x="1442" y="6"/>
                    <a:pt x="1366" y="1"/>
                    <a:pt x="1286" y="1"/>
                  </a:cubicBezTo>
                  <a:close/>
                </a:path>
              </a:pathLst>
            </a:custGeom>
            <a:solidFill>
              <a:srgbClr val="A7A7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9" name="Google Shape;839;p13"/>
            <p:cNvSpPr/>
            <p:nvPr/>
          </p:nvSpPr>
          <p:spPr>
            <a:xfrm>
              <a:off x="3465525" y="2205900"/>
              <a:ext cx="59475" cy="318825"/>
            </a:xfrm>
            <a:custGeom>
              <a:avLst/>
              <a:gdLst/>
              <a:ahLst/>
              <a:cxnLst/>
              <a:rect l="l" t="t" r="r" b="b"/>
              <a:pathLst>
                <a:path w="2379" h="12753" extrusionOk="0">
                  <a:moveTo>
                    <a:pt x="1233" y="1"/>
                  </a:moveTo>
                  <a:cubicBezTo>
                    <a:pt x="906" y="1"/>
                    <a:pt x="590" y="167"/>
                    <a:pt x="380" y="450"/>
                  </a:cubicBezTo>
                  <a:cubicBezTo>
                    <a:pt x="1" y="975"/>
                    <a:pt x="118" y="1807"/>
                    <a:pt x="118" y="2412"/>
                  </a:cubicBezTo>
                  <a:lnTo>
                    <a:pt x="118" y="4971"/>
                  </a:lnTo>
                  <a:cubicBezTo>
                    <a:pt x="190" y="7529"/>
                    <a:pt x="263" y="10061"/>
                    <a:pt x="263" y="12583"/>
                  </a:cubicBezTo>
                  <a:cubicBezTo>
                    <a:pt x="263" y="12696"/>
                    <a:pt x="349" y="12753"/>
                    <a:pt x="434" y="12753"/>
                  </a:cubicBezTo>
                  <a:cubicBezTo>
                    <a:pt x="520" y="12753"/>
                    <a:pt x="606" y="12696"/>
                    <a:pt x="606" y="12583"/>
                  </a:cubicBezTo>
                  <a:cubicBezTo>
                    <a:pt x="606" y="10395"/>
                    <a:pt x="534" y="8171"/>
                    <a:pt x="453" y="5947"/>
                  </a:cubicBezTo>
                  <a:cubicBezTo>
                    <a:pt x="453" y="4636"/>
                    <a:pt x="416" y="3353"/>
                    <a:pt x="416" y="2033"/>
                  </a:cubicBezTo>
                  <a:cubicBezTo>
                    <a:pt x="416" y="1472"/>
                    <a:pt x="344" y="523"/>
                    <a:pt x="1058" y="342"/>
                  </a:cubicBezTo>
                  <a:cubicBezTo>
                    <a:pt x="1130" y="319"/>
                    <a:pt x="1198" y="308"/>
                    <a:pt x="1261" y="308"/>
                  </a:cubicBezTo>
                  <a:cubicBezTo>
                    <a:pt x="1822" y="308"/>
                    <a:pt x="2031" y="1145"/>
                    <a:pt x="1999" y="1617"/>
                  </a:cubicBezTo>
                  <a:cubicBezTo>
                    <a:pt x="1981" y="1725"/>
                    <a:pt x="2041" y="1773"/>
                    <a:pt x="2111" y="1773"/>
                  </a:cubicBezTo>
                  <a:cubicBezTo>
                    <a:pt x="2188" y="1773"/>
                    <a:pt x="2278" y="1716"/>
                    <a:pt x="2297" y="1617"/>
                  </a:cubicBezTo>
                  <a:cubicBezTo>
                    <a:pt x="2378" y="1128"/>
                    <a:pt x="2225" y="523"/>
                    <a:pt x="1809" y="188"/>
                  </a:cubicBezTo>
                  <a:cubicBezTo>
                    <a:pt x="1626" y="60"/>
                    <a:pt x="1428" y="1"/>
                    <a:pt x="1233" y="1"/>
                  </a:cubicBezTo>
                  <a:close/>
                </a:path>
              </a:pathLst>
            </a:custGeom>
            <a:solidFill>
              <a:srgbClr val="98A0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0" name="Google Shape;840;p13"/>
            <p:cNvSpPr/>
            <p:nvPr/>
          </p:nvSpPr>
          <p:spPr>
            <a:xfrm>
              <a:off x="3461900" y="2203125"/>
              <a:ext cx="65800" cy="68450"/>
            </a:xfrm>
            <a:custGeom>
              <a:avLst/>
              <a:gdLst/>
              <a:ahLst/>
              <a:cxnLst/>
              <a:rect l="l" t="t" r="r" b="b"/>
              <a:pathLst>
                <a:path w="2632" h="2738" extrusionOk="0">
                  <a:moveTo>
                    <a:pt x="1357" y="1"/>
                  </a:moveTo>
                  <a:cubicBezTo>
                    <a:pt x="860" y="37"/>
                    <a:pt x="453" y="299"/>
                    <a:pt x="263" y="715"/>
                  </a:cubicBezTo>
                  <a:cubicBezTo>
                    <a:pt x="1" y="1239"/>
                    <a:pt x="146" y="1918"/>
                    <a:pt x="146" y="2487"/>
                  </a:cubicBezTo>
                  <a:cubicBezTo>
                    <a:pt x="127" y="2654"/>
                    <a:pt x="249" y="2738"/>
                    <a:pt x="376" y="2738"/>
                  </a:cubicBezTo>
                  <a:cubicBezTo>
                    <a:pt x="503" y="2738"/>
                    <a:pt x="634" y="2654"/>
                    <a:pt x="634" y="2487"/>
                  </a:cubicBezTo>
                  <a:cubicBezTo>
                    <a:pt x="679" y="1845"/>
                    <a:pt x="372" y="787"/>
                    <a:pt x="1239" y="525"/>
                  </a:cubicBezTo>
                  <a:cubicBezTo>
                    <a:pt x="1290" y="513"/>
                    <a:pt x="1343" y="507"/>
                    <a:pt x="1397" y="507"/>
                  </a:cubicBezTo>
                  <a:cubicBezTo>
                    <a:pt x="1660" y="507"/>
                    <a:pt x="1938" y="650"/>
                    <a:pt x="2035" y="905"/>
                  </a:cubicBezTo>
                  <a:cubicBezTo>
                    <a:pt x="2107" y="1203"/>
                    <a:pt x="2035" y="1502"/>
                    <a:pt x="2071" y="1809"/>
                  </a:cubicBezTo>
                  <a:cubicBezTo>
                    <a:pt x="2071" y="1958"/>
                    <a:pt x="2202" y="2033"/>
                    <a:pt x="2329" y="2033"/>
                  </a:cubicBezTo>
                  <a:cubicBezTo>
                    <a:pt x="2455" y="2033"/>
                    <a:pt x="2578" y="1958"/>
                    <a:pt x="2559" y="1809"/>
                  </a:cubicBezTo>
                  <a:cubicBezTo>
                    <a:pt x="2523" y="1393"/>
                    <a:pt x="2632" y="941"/>
                    <a:pt x="2442" y="598"/>
                  </a:cubicBezTo>
                  <a:cubicBezTo>
                    <a:pt x="2216" y="182"/>
                    <a:pt x="1764" y="1"/>
                    <a:pt x="1357" y="1"/>
                  </a:cubicBezTo>
                  <a:close/>
                </a:path>
              </a:pathLst>
            </a:custGeom>
            <a:solidFill>
              <a:srgbClr val="725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1" name="Google Shape;841;p13"/>
            <p:cNvSpPr/>
            <p:nvPr/>
          </p:nvSpPr>
          <p:spPr>
            <a:xfrm>
              <a:off x="3468475" y="2507125"/>
              <a:ext cx="14925" cy="20825"/>
            </a:xfrm>
            <a:custGeom>
              <a:avLst/>
              <a:gdLst/>
              <a:ahLst/>
              <a:cxnLst/>
              <a:rect l="l" t="t" r="r" b="b"/>
              <a:pathLst>
                <a:path w="597" h="833" extrusionOk="0">
                  <a:moveTo>
                    <a:pt x="298" y="1"/>
                  </a:moveTo>
                  <a:cubicBezTo>
                    <a:pt x="145" y="1"/>
                    <a:pt x="0" y="155"/>
                    <a:pt x="0" y="308"/>
                  </a:cubicBezTo>
                  <a:lnTo>
                    <a:pt x="0" y="534"/>
                  </a:lnTo>
                  <a:cubicBezTo>
                    <a:pt x="0" y="679"/>
                    <a:pt x="145" y="833"/>
                    <a:pt x="298" y="833"/>
                  </a:cubicBezTo>
                  <a:cubicBezTo>
                    <a:pt x="452" y="833"/>
                    <a:pt x="597" y="679"/>
                    <a:pt x="597" y="534"/>
                  </a:cubicBezTo>
                  <a:lnTo>
                    <a:pt x="597" y="308"/>
                  </a:lnTo>
                  <a:cubicBezTo>
                    <a:pt x="597" y="155"/>
                    <a:pt x="452" y="1"/>
                    <a:pt x="298" y="1"/>
                  </a:cubicBezTo>
                  <a:close/>
                </a:path>
              </a:pathLst>
            </a:custGeom>
            <a:solidFill>
              <a:srgbClr val="725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2" name="Google Shape;842;p13"/>
            <p:cNvSpPr/>
            <p:nvPr/>
          </p:nvSpPr>
          <p:spPr>
            <a:xfrm>
              <a:off x="3468475" y="2174875"/>
              <a:ext cx="46125" cy="57450"/>
            </a:xfrm>
            <a:custGeom>
              <a:avLst/>
              <a:gdLst/>
              <a:ahLst/>
              <a:cxnLst/>
              <a:rect l="l" t="t" r="r" b="b"/>
              <a:pathLst>
                <a:path w="1845" h="2298" extrusionOk="0">
                  <a:moveTo>
                    <a:pt x="1429" y="1"/>
                  </a:moveTo>
                  <a:lnTo>
                    <a:pt x="561" y="335"/>
                  </a:lnTo>
                  <a:cubicBezTo>
                    <a:pt x="678" y="597"/>
                    <a:pt x="597" y="941"/>
                    <a:pt x="371" y="1167"/>
                  </a:cubicBezTo>
                  <a:cubicBezTo>
                    <a:pt x="262" y="1239"/>
                    <a:pt x="72" y="1357"/>
                    <a:pt x="0" y="1502"/>
                  </a:cubicBezTo>
                  <a:lnTo>
                    <a:pt x="0" y="1538"/>
                  </a:lnTo>
                  <a:cubicBezTo>
                    <a:pt x="0" y="1573"/>
                    <a:pt x="20" y="1586"/>
                    <a:pt x="46" y="1586"/>
                  </a:cubicBezTo>
                  <a:cubicBezTo>
                    <a:pt x="80" y="1586"/>
                    <a:pt x="124" y="1563"/>
                    <a:pt x="145" y="1538"/>
                  </a:cubicBezTo>
                  <a:cubicBezTo>
                    <a:pt x="331" y="1431"/>
                    <a:pt x="483" y="1316"/>
                    <a:pt x="668" y="1209"/>
                  </a:cubicBezTo>
                  <a:lnTo>
                    <a:pt x="668" y="1209"/>
                  </a:lnTo>
                  <a:cubicBezTo>
                    <a:pt x="642" y="1241"/>
                    <a:pt x="642" y="1397"/>
                    <a:pt x="642" y="1429"/>
                  </a:cubicBezTo>
                  <a:lnTo>
                    <a:pt x="642" y="1728"/>
                  </a:lnTo>
                  <a:lnTo>
                    <a:pt x="642" y="1954"/>
                  </a:lnTo>
                  <a:cubicBezTo>
                    <a:pt x="678" y="2035"/>
                    <a:pt x="642" y="2143"/>
                    <a:pt x="678" y="2180"/>
                  </a:cubicBezTo>
                  <a:cubicBezTo>
                    <a:pt x="693" y="2195"/>
                    <a:pt x="707" y="2202"/>
                    <a:pt x="720" y="2202"/>
                  </a:cubicBezTo>
                  <a:cubicBezTo>
                    <a:pt x="807" y="2202"/>
                    <a:pt x="868" y="1913"/>
                    <a:pt x="868" y="1881"/>
                  </a:cubicBezTo>
                  <a:cubicBezTo>
                    <a:pt x="904" y="1691"/>
                    <a:pt x="904" y="1538"/>
                    <a:pt x="904" y="1357"/>
                  </a:cubicBezTo>
                  <a:cubicBezTo>
                    <a:pt x="904" y="1502"/>
                    <a:pt x="904" y="1655"/>
                    <a:pt x="940" y="1845"/>
                  </a:cubicBezTo>
                  <a:cubicBezTo>
                    <a:pt x="940" y="1917"/>
                    <a:pt x="976" y="1990"/>
                    <a:pt x="976" y="2071"/>
                  </a:cubicBezTo>
                  <a:cubicBezTo>
                    <a:pt x="976" y="2143"/>
                    <a:pt x="976" y="2216"/>
                    <a:pt x="1013" y="2261"/>
                  </a:cubicBezTo>
                  <a:cubicBezTo>
                    <a:pt x="1049" y="2297"/>
                    <a:pt x="1094" y="2297"/>
                    <a:pt x="1094" y="2297"/>
                  </a:cubicBezTo>
                  <a:lnTo>
                    <a:pt x="1130" y="2261"/>
                  </a:lnTo>
                  <a:cubicBezTo>
                    <a:pt x="1166" y="2143"/>
                    <a:pt x="1166" y="1990"/>
                    <a:pt x="1166" y="1881"/>
                  </a:cubicBezTo>
                  <a:lnTo>
                    <a:pt x="1166" y="1429"/>
                  </a:lnTo>
                  <a:cubicBezTo>
                    <a:pt x="1166" y="1583"/>
                    <a:pt x="1203" y="1691"/>
                    <a:pt x="1239" y="1845"/>
                  </a:cubicBezTo>
                  <a:cubicBezTo>
                    <a:pt x="1275" y="1990"/>
                    <a:pt x="1320" y="2107"/>
                    <a:pt x="1392" y="2216"/>
                  </a:cubicBezTo>
                  <a:cubicBezTo>
                    <a:pt x="1392" y="2261"/>
                    <a:pt x="1429" y="2261"/>
                    <a:pt x="1429" y="2297"/>
                  </a:cubicBezTo>
                  <a:cubicBezTo>
                    <a:pt x="1546" y="2297"/>
                    <a:pt x="1465" y="2071"/>
                    <a:pt x="1465" y="2035"/>
                  </a:cubicBezTo>
                  <a:cubicBezTo>
                    <a:pt x="1429" y="1845"/>
                    <a:pt x="1356" y="1619"/>
                    <a:pt x="1320" y="1393"/>
                  </a:cubicBezTo>
                  <a:lnTo>
                    <a:pt x="1320" y="1393"/>
                  </a:lnTo>
                  <a:cubicBezTo>
                    <a:pt x="1392" y="1619"/>
                    <a:pt x="1546" y="1764"/>
                    <a:pt x="1772" y="1881"/>
                  </a:cubicBezTo>
                  <a:lnTo>
                    <a:pt x="1808" y="1881"/>
                  </a:lnTo>
                  <a:lnTo>
                    <a:pt x="1808" y="1845"/>
                  </a:lnTo>
                  <a:cubicBezTo>
                    <a:pt x="1844" y="1764"/>
                    <a:pt x="1772" y="1728"/>
                    <a:pt x="1727" y="1655"/>
                  </a:cubicBezTo>
                  <a:cubicBezTo>
                    <a:pt x="1655" y="1583"/>
                    <a:pt x="1618" y="1502"/>
                    <a:pt x="1582" y="1393"/>
                  </a:cubicBezTo>
                  <a:cubicBezTo>
                    <a:pt x="1501" y="1239"/>
                    <a:pt x="1546" y="1013"/>
                    <a:pt x="1546" y="823"/>
                  </a:cubicBezTo>
                  <a:cubicBezTo>
                    <a:pt x="1546" y="561"/>
                    <a:pt x="1501" y="299"/>
                    <a:pt x="1429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3" name="Google Shape;843;p13"/>
            <p:cNvSpPr/>
            <p:nvPr/>
          </p:nvSpPr>
          <p:spPr>
            <a:xfrm>
              <a:off x="3135075" y="1974175"/>
              <a:ext cx="72575" cy="54800"/>
            </a:xfrm>
            <a:custGeom>
              <a:avLst/>
              <a:gdLst/>
              <a:ahLst/>
              <a:cxnLst/>
              <a:rect l="l" t="t" r="r" b="b"/>
              <a:pathLst>
                <a:path w="2903" h="2192" extrusionOk="0">
                  <a:moveTo>
                    <a:pt x="1655" y="0"/>
                  </a:moveTo>
                  <a:cubicBezTo>
                    <a:pt x="1203" y="0"/>
                    <a:pt x="642" y="154"/>
                    <a:pt x="371" y="525"/>
                  </a:cubicBezTo>
                  <a:cubicBezTo>
                    <a:pt x="1" y="1094"/>
                    <a:pt x="227" y="1582"/>
                    <a:pt x="416" y="2152"/>
                  </a:cubicBezTo>
                  <a:cubicBezTo>
                    <a:pt x="430" y="2179"/>
                    <a:pt x="454" y="2191"/>
                    <a:pt x="476" y="2191"/>
                  </a:cubicBezTo>
                  <a:cubicBezTo>
                    <a:pt x="514" y="2191"/>
                    <a:pt x="548" y="2158"/>
                    <a:pt x="525" y="2107"/>
                  </a:cubicBezTo>
                  <a:cubicBezTo>
                    <a:pt x="416" y="1655"/>
                    <a:pt x="190" y="1248"/>
                    <a:pt x="416" y="796"/>
                  </a:cubicBezTo>
                  <a:cubicBezTo>
                    <a:pt x="597" y="299"/>
                    <a:pt x="1167" y="190"/>
                    <a:pt x="1655" y="154"/>
                  </a:cubicBezTo>
                  <a:cubicBezTo>
                    <a:pt x="1673" y="153"/>
                    <a:pt x="1690" y="153"/>
                    <a:pt x="1707" y="153"/>
                  </a:cubicBezTo>
                  <a:cubicBezTo>
                    <a:pt x="2571" y="153"/>
                    <a:pt x="2853" y="1037"/>
                    <a:pt x="2631" y="1772"/>
                  </a:cubicBezTo>
                  <a:cubicBezTo>
                    <a:pt x="2609" y="1817"/>
                    <a:pt x="2646" y="1848"/>
                    <a:pt x="2685" y="1848"/>
                  </a:cubicBezTo>
                  <a:cubicBezTo>
                    <a:pt x="2710" y="1848"/>
                    <a:pt x="2735" y="1836"/>
                    <a:pt x="2749" y="1809"/>
                  </a:cubicBezTo>
                  <a:cubicBezTo>
                    <a:pt x="2858" y="1429"/>
                    <a:pt x="2903" y="1022"/>
                    <a:pt x="2749" y="642"/>
                  </a:cubicBezTo>
                  <a:cubicBezTo>
                    <a:pt x="2523" y="190"/>
                    <a:pt x="2143" y="36"/>
                    <a:pt x="165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4" name="Google Shape;844;p13"/>
            <p:cNvSpPr/>
            <p:nvPr/>
          </p:nvSpPr>
          <p:spPr>
            <a:xfrm>
              <a:off x="3322450" y="1868850"/>
              <a:ext cx="121400" cy="75275"/>
            </a:xfrm>
            <a:custGeom>
              <a:avLst/>
              <a:gdLst/>
              <a:ahLst/>
              <a:cxnLst/>
              <a:rect l="l" t="t" r="r" b="b"/>
              <a:pathLst>
                <a:path w="4856" h="3011" extrusionOk="0">
                  <a:moveTo>
                    <a:pt x="2588" y="0"/>
                  </a:moveTo>
                  <a:cubicBezTo>
                    <a:pt x="2404" y="0"/>
                    <a:pt x="2230" y="34"/>
                    <a:pt x="2035" y="145"/>
                  </a:cubicBezTo>
                  <a:cubicBezTo>
                    <a:pt x="1914" y="110"/>
                    <a:pt x="1794" y="94"/>
                    <a:pt x="1676" y="94"/>
                  </a:cubicBezTo>
                  <a:cubicBezTo>
                    <a:pt x="1422" y="94"/>
                    <a:pt x="1175" y="169"/>
                    <a:pt x="941" y="299"/>
                  </a:cubicBezTo>
                  <a:cubicBezTo>
                    <a:pt x="453" y="525"/>
                    <a:pt x="227" y="940"/>
                    <a:pt x="109" y="1465"/>
                  </a:cubicBezTo>
                  <a:cubicBezTo>
                    <a:pt x="1" y="1989"/>
                    <a:pt x="73" y="2559"/>
                    <a:pt x="299" y="3011"/>
                  </a:cubicBezTo>
                  <a:lnTo>
                    <a:pt x="4747" y="2749"/>
                  </a:lnTo>
                  <a:cubicBezTo>
                    <a:pt x="4856" y="1953"/>
                    <a:pt x="4819" y="977"/>
                    <a:pt x="4141" y="443"/>
                  </a:cubicBezTo>
                  <a:cubicBezTo>
                    <a:pt x="4069" y="371"/>
                    <a:pt x="3951" y="335"/>
                    <a:pt x="3843" y="262"/>
                  </a:cubicBezTo>
                  <a:cubicBezTo>
                    <a:pt x="3581" y="145"/>
                    <a:pt x="3319" y="36"/>
                    <a:pt x="3011" y="36"/>
                  </a:cubicBezTo>
                  <a:cubicBezTo>
                    <a:pt x="2857" y="18"/>
                    <a:pt x="2720" y="0"/>
                    <a:pt x="2588" y="0"/>
                  </a:cubicBezTo>
                  <a:close/>
                </a:path>
              </a:pathLst>
            </a:custGeom>
            <a:solidFill>
              <a:srgbClr val="B7B7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5" name="Google Shape;845;p13"/>
            <p:cNvSpPr/>
            <p:nvPr/>
          </p:nvSpPr>
          <p:spPr>
            <a:xfrm>
              <a:off x="3322450" y="1939375"/>
              <a:ext cx="12225" cy="18775"/>
            </a:xfrm>
            <a:custGeom>
              <a:avLst/>
              <a:gdLst/>
              <a:ahLst/>
              <a:cxnLst/>
              <a:rect l="l" t="t" r="r" b="b"/>
              <a:pathLst>
                <a:path w="489" h="751" extrusionOk="0">
                  <a:moveTo>
                    <a:pt x="73" y="0"/>
                  </a:moveTo>
                  <a:lnTo>
                    <a:pt x="73" y="36"/>
                  </a:lnTo>
                  <a:cubicBezTo>
                    <a:pt x="1" y="226"/>
                    <a:pt x="73" y="416"/>
                    <a:pt x="190" y="561"/>
                  </a:cubicBezTo>
                  <a:cubicBezTo>
                    <a:pt x="227" y="606"/>
                    <a:pt x="263" y="642"/>
                    <a:pt x="263" y="678"/>
                  </a:cubicBezTo>
                  <a:cubicBezTo>
                    <a:pt x="335" y="714"/>
                    <a:pt x="380" y="750"/>
                    <a:pt x="416" y="750"/>
                  </a:cubicBezTo>
                  <a:lnTo>
                    <a:pt x="489" y="750"/>
                  </a:lnTo>
                  <a:cubicBezTo>
                    <a:pt x="453" y="606"/>
                    <a:pt x="416" y="452"/>
                    <a:pt x="416" y="298"/>
                  </a:cubicBezTo>
                  <a:cubicBezTo>
                    <a:pt x="335" y="190"/>
                    <a:pt x="263" y="108"/>
                    <a:pt x="190" y="72"/>
                  </a:cubicBezTo>
                  <a:cubicBezTo>
                    <a:pt x="154" y="36"/>
                    <a:pt x="109" y="0"/>
                    <a:pt x="73" y="0"/>
                  </a:cubicBezTo>
                  <a:close/>
                </a:path>
              </a:pathLst>
            </a:custGeom>
            <a:solidFill>
              <a:srgbClr val="CA7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6" name="Google Shape;846;p13"/>
            <p:cNvSpPr/>
            <p:nvPr/>
          </p:nvSpPr>
          <p:spPr>
            <a:xfrm>
              <a:off x="3324250" y="1939375"/>
              <a:ext cx="12250" cy="19675"/>
            </a:xfrm>
            <a:custGeom>
              <a:avLst/>
              <a:gdLst/>
              <a:ahLst/>
              <a:cxnLst/>
              <a:rect l="l" t="t" r="r" b="b"/>
              <a:pathLst>
                <a:path w="490" h="787" extrusionOk="0">
                  <a:moveTo>
                    <a:pt x="1" y="0"/>
                  </a:moveTo>
                  <a:cubicBezTo>
                    <a:pt x="1" y="0"/>
                    <a:pt x="37" y="0"/>
                    <a:pt x="118" y="72"/>
                  </a:cubicBezTo>
                  <a:cubicBezTo>
                    <a:pt x="191" y="108"/>
                    <a:pt x="308" y="190"/>
                    <a:pt x="344" y="298"/>
                  </a:cubicBezTo>
                  <a:cubicBezTo>
                    <a:pt x="417" y="452"/>
                    <a:pt x="417" y="561"/>
                    <a:pt x="453" y="642"/>
                  </a:cubicBezTo>
                  <a:cubicBezTo>
                    <a:pt x="453" y="750"/>
                    <a:pt x="489" y="787"/>
                    <a:pt x="489" y="787"/>
                  </a:cubicBezTo>
                  <a:lnTo>
                    <a:pt x="489" y="642"/>
                  </a:lnTo>
                  <a:cubicBezTo>
                    <a:pt x="489" y="561"/>
                    <a:pt x="453" y="416"/>
                    <a:pt x="417" y="298"/>
                  </a:cubicBezTo>
                  <a:cubicBezTo>
                    <a:pt x="344" y="154"/>
                    <a:pt x="227" y="72"/>
                    <a:pt x="155" y="36"/>
                  </a:cubicBezTo>
                  <a:cubicBezTo>
                    <a:pt x="8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7" name="Google Shape;847;p13"/>
            <p:cNvSpPr/>
            <p:nvPr/>
          </p:nvSpPr>
          <p:spPr>
            <a:xfrm>
              <a:off x="3329000" y="1943200"/>
              <a:ext cx="5675" cy="12225"/>
            </a:xfrm>
            <a:custGeom>
              <a:avLst/>
              <a:gdLst/>
              <a:ahLst/>
              <a:cxnLst/>
              <a:rect l="l" t="t" r="r" b="b"/>
              <a:pathLst>
                <a:path w="227" h="489" extrusionOk="0">
                  <a:moveTo>
                    <a:pt x="73" y="1"/>
                  </a:moveTo>
                  <a:cubicBezTo>
                    <a:pt x="73" y="1"/>
                    <a:pt x="37" y="37"/>
                    <a:pt x="37" y="73"/>
                  </a:cubicBezTo>
                  <a:cubicBezTo>
                    <a:pt x="1" y="109"/>
                    <a:pt x="1" y="182"/>
                    <a:pt x="1" y="299"/>
                  </a:cubicBezTo>
                  <a:cubicBezTo>
                    <a:pt x="37" y="371"/>
                    <a:pt x="118" y="408"/>
                    <a:pt x="154" y="453"/>
                  </a:cubicBezTo>
                  <a:cubicBezTo>
                    <a:pt x="191" y="489"/>
                    <a:pt x="227" y="489"/>
                    <a:pt x="227" y="489"/>
                  </a:cubicBezTo>
                  <a:cubicBezTo>
                    <a:pt x="227" y="489"/>
                    <a:pt x="227" y="453"/>
                    <a:pt x="191" y="408"/>
                  </a:cubicBezTo>
                  <a:cubicBezTo>
                    <a:pt x="154" y="371"/>
                    <a:pt x="73" y="335"/>
                    <a:pt x="73" y="263"/>
                  </a:cubicBezTo>
                  <a:cubicBezTo>
                    <a:pt x="37" y="182"/>
                    <a:pt x="37" y="109"/>
                    <a:pt x="73" y="73"/>
                  </a:cubicBezTo>
                  <a:cubicBezTo>
                    <a:pt x="73" y="37"/>
                    <a:pt x="118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8" name="Google Shape;848;p13"/>
            <p:cNvSpPr/>
            <p:nvPr/>
          </p:nvSpPr>
          <p:spPr>
            <a:xfrm>
              <a:off x="3344150" y="1975075"/>
              <a:ext cx="99700" cy="68800"/>
            </a:xfrm>
            <a:custGeom>
              <a:avLst/>
              <a:gdLst/>
              <a:ahLst/>
              <a:cxnLst/>
              <a:rect l="l" t="t" r="r" b="b"/>
              <a:pathLst>
                <a:path w="3988" h="2752" extrusionOk="0">
                  <a:moveTo>
                    <a:pt x="2179" y="0"/>
                  </a:moveTo>
                  <a:cubicBezTo>
                    <a:pt x="1845" y="0"/>
                    <a:pt x="1547" y="0"/>
                    <a:pt x="1203" y="37"/>
                  </a:cubicBezTo>
                  <a:cubicBezTo>
                    <a:pt x="1167" y="489"/>
                    <a:pt x="1203" y="941"/>
                    <a:pt x="1203" y="1357"/>
                  </a:cubicBezTo>
                  <a:cubicBezTo>
                    <a:pt x="1136" y="1351"/>
                    <a:pt x="1069" y="1348"/>
                    <a:pt x="1002" y="1348"/>
                  </a:cubicBezTo>
                  <a:cubicBezTo>
                    <a:pt x="654" y="1348"/>
                    <a:pt x="311" y="1429"/>
                    <a:pt x="0" y="1619"/>
                  </a:cubicBezTo>
                  <a:cubicBezTo>
                    <a:pt x="190" y="2035"/>
                    <a:pt x="561" y="2378"/>
                    <a:pt x="977" y="2568"/>
                  </a:cubicBezTo>
                  <a:cubicBezTo>
                    <a:pt x="1261" y="2691"/>
                    <a:pt x="1561" y="2752"/>
                    <a:pt x="1867" y="2752"/>
                  </a:cubicBezTo>
                  <a:cubicBezTo>
                    <a:pt x="2010" y="2752"/>
                    <a:pt x="2153" y="2739"/>
                    <a:pt x="2297" y="2713"/>
                  </a:cubicBezTo>
                  <a:cubicBezTo>
                    <a:pt x="2903" y="2640"/>
                    <a:pt x="3499" y="2297"/>
                    <a:pt x="3879" y="1809"/>
                  </a:cubicBezTo>
                  <a:cubicBezTo>
                    <a:pt x="3915" y="1736"/>
                    <a:pt x="3951" y="1664"/>
                    <a:pt x="3988" y="1583"/>
                  </a:cubicBezTo>
                  <a:cubicBezTo>
                    <a:pt x="3546" y="1362"/>
                    <a:pt x="3046" y="1276"/>
                    <a:pt x="2543" y="1276"/>
                  </a:cubicBezTo>
                  <a:cubicBezTo>
                    <a:pt x="2449" y="1276"/>
                    <a:pt x="2355" y="1279"/>
                    <a:pt x="2261" y="1284"/>
                  </a:cubicBezTo>
                  <a:cubicBezTo>
                    <a:pt x="2225" y="868"/>
                    <a:pt x="2225" y="416"/>
                    <a:pt x="2179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9" name="Google Shape;849;p13"/>
            <p:cNvSpPr/>
            <p:nvPr/>
          </p:nvSpPr>
          <p:spPr>
            <a:xfrm>
              <a:off x="3219825" y="2007175"/>
              <a:ext cx="291825" cy="195925"/>
            </a:xfrm>
            <a:custGeom>
              <a:avLst/>
              <a:gdLst/>
              <a:ahLst/>
              <a:cxnLst/>
              <a:rect l="l" t="t" r="r" b="b"/>
              <a:pathLst>
                <a:path w="11673" h="7837" extrusionOk="0">
                  <a:moveTo>
                    <a:pt x="7758" y="0"/>
                  </a:moveTo>
                  <a:cubicBezTo>
                    <a:pt x="7758" y="36"/>
                    <a:pt x="7722" y="109"/>
                    <a:pt x="7722" y="190"/>
                  </a:cubicBezTo>
                  <a:cubicBezTo>
                    <a:pt x="7650" y="380"/>
                    <a:pt x="7532" y="525"/>
                    <a:pt x="7460" y="678"/>
                  </a:cubicBezTo>
                  <a:cubicBezTo>
                    <a:pt x="7234" y="941"/>
                    <a:pt x="6972" y="1203"/>
                    <a:pt x="6592" y="1203"/>
                  </a:cubicBezTo>
                  <a:cubicBezTo>
                    <a:pt x="6022" y="1167"/>
                    <a:pt x="5570" y="642"/>
                    <a:pt x="5615" y="73"/>
                  </a:cubicBezTo>
                  <a:lnTo>
                    <a:pt x="5615" y="73"/>
                  </a:lnTo>
                  <a:cubicBezTo>
                    <a:pt x="5426" y="109"/>
                    <a:pt x="5272" y="154"/>
                    <a:pt x="5163" y="226"/>
                  </a:cubicBezTo>
                  <a:cubicBezTo>
                    <a:pt x="4937" y="380"/>
                    <a:pt x="4711" y="525"/>
                    <a:pt x="4558" y="715"/>
                  </a:cubicBezTo>
                  <a:cubicBezTo>
                    <a:pt x="4485" y="787"/>
                    <a:pt x="4440" y="832"/>
                    <a:pt x="4404" y="868"/>
                  </a:cubicBezTo>
                  <a:cubicBezTo>
                    <a:pt x="4069" y="1284"/>
                    <a:pt x="3690" y="1655"/>
                    <a:pt x="3310" y="1998"/>
                  </a:cubicBezTo>
                  <a:cubicBezTo>
                    <a:pt x="2939" y="2333"/>
                    <a:pt x="2560" y="2676"/>
                    <a:pt x="2107" y="2939"/>
                  </a:cubicBezTo>
                  <a:cubicBezTo>
                    <a:pt x="1999" y="2975"/>
                    <a:pt x="1881" y="3047"/>
                    <a:pt x="1773" y="3092"/>
                  </a:cubicBezTo>
                  <a:cubicBezTo>
                    <a:pt x="1203" y="3391"/>
                    <a:pt x="598" y="3653"/>
                    <a:pt x="1" y="3807"/>
                  </a:cubicBezTo>
                  <a:cubicBezTo>
                    <a:pt x="37" y="4033"/>
                    <a:pt x="73" y="4222"/>
                    <a:pt x="146" y="4448"/>
                  </a:cubicBezTo>
                  <a:cubicBezTo>
                    <a:pt x="146" y="4521"/>
                    <a:pt x="146" y="4557"/>
                    <a:pt x="227" y="4629"/>
                  </a:cubicBezTo>
                  <a:cubicBezTo>
                    <a:pt x="263" y="4674"/>
                    <a:pt x="335" y="4711"/>
                    <a:pt x="417" y="4711"/>
                  </a:cubicBezTo>
                  <a:cubicBezTo>
                    <a:pt x="543" y="4733"/>
                    <a:pt x="674" y="4742"/>
                    <a:pt x="806" y="4742"/>
                  </a:cubicBezTo>
                  <a:cubicBezTo>
                    <a:pt x="1101" y="4742"/>
                    <a:pt x="1405" y="4699"/>
                    <a:pt x="1692" y="4674"/>
                  </a:cubicBezTo>
                  <a:cubicBezTo>
                    <a:pt x="1881" y="4674"/>
                    <a:pt x="2071" y="4674"/>
                    <a:pt x="2225" y="4629"/>
                  </a:cubicBezTo>
                  <a:cubicBezTo>
                    <a:pt x="2406" y="4557"/>
                    <a:pt x="2596" y="4485"/>
                    <a:pt x="2786" y="4403"/>
                  </a:cubicBezTo>
                  <a:cubicBezTo>
                    <a:pt x="2975" y="4295"/>
                    <a:pt x="3129" y="4259"/>
                    <a:pt x="3274" y="4141"/>
                  </a:cubicBezTo>
                  <a:cubicBezTo>
                    <a:pt x="3464" y="4033"/>
                    <a:pt x="3654" y="3915"/>
                    <a:pt x="3843" y="3807"/>
                  </a:cubicBezTo>
                  <a:cubicBezTo>
                    <a:pt x="3952" y="3725"/>
                    <a:pt x="4033" y="3653"/>
                    <a:pt x="4106" y="3617"/>
                  </a:cubicBezTo>
                  <a:cubicBezTo>
                    <a:pt x="4142" y="3581"/>
                    <a:pt x="4368" y="3427"/>
                    <a:pt x="4368" y="3427"/>
                  </a:cubicBezTo>
                  <a:cubicBezTo>
                    <a:pt x="4440" y="3689"/>
                    <a:pt x="4521" y="3951"/>
                    <a:pt x="4630" y="4177"/>
                  </a:cubicBezTo>
                  <a:cubicBezTo>
                    <a:pt x="4711" y="4295"/>
                    <a:pt x="4784" y="4403"/>
                    <a:pt x="4856" y="4485"/>
                  </a:cubicBezTo>
                  <a:cubicBezTo>
                    <a:pt x="4937" y="4557"/>
                    <a:pt x="5046" y="4674"/>
                    <a:pt x="5046" y="4783"/>
                  </a:cubicBezTo>
                  <a:lnTo>
                    <a:pt x="5046" y="4901"/>
                  </a:lnTo>
                  <a:cubicBezTo>
                    <a:pt x="4820" y="5759"/>
                    <a:pt x="4630" y="6591"/>
                    <a:pt x="4404" y="7459"/>
                  </a:cubicBezTo>
                  <a:cubicBezTo>
                    <a:pt x="4856" y="7649"/>
                    <a:pt x="5344" y="7721"/>
                    <a:pt x="5796" y="7757"/>
                  </a:cubicBezTo>
                  <a:cubicBezTo>
                    <a:pt x="6242" y="7811"/>
                    <a:pt x="6688" y="7837"/>
                    <a:pt x="7132" y="7837"/>
                  </a:cubicBezTo>
                  <a:cubicBezTo>
                    <a:pt x="7966" y="7837"/>
                    <a:pt x="8794" y="7745"/>
                    <a:pt x="9602" y="7568"/>
                  </a:cubicBezTo>
                  <a:cubicBezTo>
                    <a:pt x="9602" y="7568"/>
                    <a:pt x="9232" y="5759"/>
                    <a:pt x="9187" y="5533"/>
                  </a:cubicBezTo>
                  <a:cubicBezTo>
                    <a:pt x="9114" y="4711"/>
                    <a:pt x="9042" y="3843"/>
                    <a:pt x="9078" y="2975"/>
                  </a:cubicBezTo>
                  <a:lnTo>
                    <a:pt x="9078" y="2975"/>
                  </a:lnTo>
                  <a:cubicBezTo>
                    <a:pt x="9078" y="3047"/>
                    <a:pt x="9530" y="3273"/>
                    <a:pt x="9602" y="3318"/>
                  </a:cubicBezTo>
                  <a:cubicBezTo>
                    <a:pt x="9684" y="3427"/>
                    <a:pt x="9865" y="3544"/>
                    <a:pt x="9946" y="3689"/>
                  </a:cubicBezTo>
                  <a:cubicBezTo>
                    <a:pt x="10055" y="3879"/>
                    <a:pt x="10055" y="4295"/>
                    <a:pt x="10055" y="4521"/>
                  </a:cubicBezTo>
                  <a:cubicBezTo>
                    <a:pt x="10136" y="4855"/>
                    <a:pt x="10172" y="5199"/>
                    <a:pt x="10208" y="5533"/>
                  </a:cubicBezTo>
                  <a:cubicBezTo>
                    <a:pt x="10317" y="6067"/>
                    <a:pt x="10398" y="6519"/>
                    <a:pt x="10470" y="7079"/>
                  </a:cubicBezTo>
                  <a:cubicBezTo>
                    <a:pt x="10507" y="7197"/>
                    <a:pt x="10470" y="7269"/>
                    <a:pt x="10507" y="7342"/>
                  </a:cubicBezTo>
                  <a:cubicBezTo>
                    <a:pt x="10646" y="7371"/>
                    <a:pt x="10779" y="7385"/>
                    <a:pt x="10909" y="7385"/>
                  </a:cubicBezTo>
                  <a:cubicBezTo>
                    <a:pt x="11133" y="7385"/>
                    <a:pt x="11347" y="7344"/>
                    <a:pt x="11564" y="7269"/>
                  </a:cubicBezTo>
                  <a:cubicBezTo>
                    <a:pt x="11564" y="6890"/>
                    <a:pt x="11637" y="5985"/>
                    <a:pt x="11637" y="5913"/>
                  </a:cubicBezTo>
                  <a:cubicBezTo>
                    <a:pt x="11673" y="5271"/>
                    <a:pt x="11637" y="4783"/>
                    <a:pt x="11564" y="4141"/>
                  </a:cubicBezTo>
                  <a:cubicBezTo>
                    <a:pt x="11528" y="3807"/>
                    <a:pt x="11528" y="3427"/>
                    <a:pt x="11375" y="3092"/>
                  </a:cubicBezTo>
                  <a:cubicBezTo>
                    <a:pt x="11149" y="2713"/>
                    <a:pt x="10922" y="2333"/>
                    <a:pt x="10624" y="1998"/>
                  </a:cubicBezTo>
                  <a:cubicBezTo>
                    <a:pt x="10281" y="1582"/>
                    <a:pt x="9865" y="1203"/>
                    <a:pt x="9494" y="787"/>
                  </a:cubicBezTo>
                  <a:cubicBezTo>
                    <a:pt x="9376" y="715"/>
                    <a:pt x="9304" y="642"/>
                    <a:pt x="9232" y="525"/>
                  </a:cubicBezTo>
                  <a:cubicBezTo>
                    <a:pt x="9042" y="380"/>
                    <a:pt x="8924" y="190"/>
                    <a:pt x="8735" y="109"/>
                  </a:cubicBezTo>
                  <a:cubicBezTo>
                    <a:pt x="8400" y="36"/>
                    <a:pt x="8102" y="0"/>
                    <a:pt x="77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0" name="Google Shape;850;p13"/>
            <p:cNvSpPr/>
            <p:nvPr/>
          </p:nvSpPr>
          <p:spPr>
            <a:xfrm>
              <a:off x="3378050" y="2007175"/>
              <a:ext cx="40475" cy="47125"/>
            </a:xfrm>
            <a:custGeom>
              <a:avLst/>
              <a:gdLst/>
              <a:ahLst/>
              <a:cxnLst/>
              <a:rect l="l" t="t" r="r" b="b"/>
              <a:pathLst>
                <a:path w="1619" h="1885" extrusionOk="0">
                  <a:moveTo>
                    <a:pt x="1429" y="0"/>
                  </a:moveTo>
                  <a:cubicBezTo>
                    <a:pt x="1429" y="36"/>
                    <a:pt x="1393" y="109"/>
                    <a:pt x="1393" y="190"/>
                  </a:cubicBezTo>
                  <a:cubicBezTo>
                    <a:pt x="1321" y="380"/>
                    <a:pt x="1203" y="525"/>
                    <a:pt x="1131" y="678"/>
                  </a:cubicBezTo>
                  <a:cubicBezTo>
                    <a:pt x="905" y="941"/>
                    <a:pt x="643" y="1203"/>
                    <a:pt x="263" y="1203"/>
                  </a:cubicBezTo>
                  <a:cubicBezTo>
                    <a:pt x="191" y="1203"/>
                    <a:pt x="73" y="1167"/>
                    <a:pt x="1" y="1167"/>
                  </a:cubicBezTo>
                  <a:cubicBezTo>
                    <a:pt x="1" y="1284"/>
                    <a:pt x="37" y="1393"/>
                    <a:pt x="73" y="1510"/>
                  </a:cubicBezTo>
                  <a:cubicBezTo>
                    <a:pt x="145" y="1619"/>
                    <a:pt x="191" y="1772"/>
                    <a:pt x="299" y="1845"/>
                  </a:cubicBezTo>
                  <a:cubicBezTo>
                    <a:pt x="372" y="1872"/>
                    <a:pt x="444" y="1884"/>
                    <a:pt x="517" y="1884"/>
                  </a:cubicBezTo>
                  <a:cubicBezTo>
                    <a:pt x="634" y="1884"/>
                    <a:pt x="751" y="1853"/>
                    <a:pt x="869" y="1809"/>
                  </a:cubicBezTo>
                  <a:cubicBezTo>
                    <a:pt x="1095" y="1655"/>
                    <a:pt x="1239" y="1429"/>
                    <a:pt x="1393" y="1203"/>
                  </a:cubicBezTo>
                  <a:cubicBezTo>
                    <a:pt x="1547" y="832"/>
                    <a:pt x="1619" y="380"/>
                    <a:pt x="1501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1" name="Google Shape;851;p13"/>
            <p:cNvSpPr/>
            <p:nvPr/>
          </p:nvSpPr>
          <p:spPr>
            <a:xfrm>
              <a:off x="3349800" y="2008975"/>
              <a:ext cx="28275" cy="42925"/>
            </a:xfrm>
            <a:custGeom>
              <a:avLst/>
              <a:gdLst/>
              <a:ahLst/>
              <a:cxnLst/>
              <a:rect l="l" t="t" r="r" b="b"/>
              <a:pathLst>
                <a:path w="1131" h="1717" extrusionOk="0">
                  <a:moveTo>
                    <a:pt x="416" y="1"/>
                  </a:moveTo>
                  <a:cubicBezTo>
                    <a:pt x="335" y="1"/>
                    <a:pt x="299" y="37"/>
                    <a:pt x="263" y="37"/>
                  </a:cubicBezTo>
                  <a:cubicBezTo>
                    <a:pt x="73" y="380"/>
                    <a:pt x="1" y="760"/>
                    <a:pt x="37" y="1131"/>
                  </a:cubicBezTo>
                  <a:cubicBezTo>
                    <a:pt x="37" y="1357"/>
                    <a:pt x="109" y="1583"/>
                    <a:pt x="263" y="1664"/>
                  </a:cubicBezTo>
                  <a:cubicBezTo>
                    <a:pt x="325" y="1700"/>
                    <a:pt x="396" y="1716"/>
                    <a:pt x="468" y="1716"/>
                  </a:cubicBezTo>
                  <a:cubicBezTo>
                    <a:pt x="614" y="1716"/>
                    <a:pt x="765" y="1650"/>
                    <a:pt x="868" y="1547"/>
                  </a:cubicBezTo>
                  <a:cubicBezTo>
                    <a:pt x="977" y="1438"/>
                    <a:pt x="1049" y="1248"/>
                    <a:pt x="1131" y="1095"/>
                  </a:cubicBezTo>
                  <a:cubicBezTo>
                    <a:pt x="715" y="941"/>
                    <a:pt x="371" y="489"/>
                    <a:pt x="416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2" name="Google Shape;852;p13"/>
            <p:cNvSpPr/>
            <p:nvPr/>
          </p:nvSpPr>
          <p:spPr>
            <a:xfrm>
              <a:off x="3424175" y="2009875"/>
              <a:ext cx="22625" cy="73500"/>
            </a:xfrm>
            <a:custGeom>
              <a:avLst/>
              <a:gdLst/>
              <a:ahLst/>
              <a:cxnLst/>
              <a:rect l="l" t="t" r="r" b="b"/>
              <a:pathLst>
                <a:path w="905" h="2940" extrusionOk="0">
                  <a:moveTo>
                    <a:pt x="524" y="1"/>
                  </a:moveTo>
                  <a:cubicBezTo>
                    <a:pt x="488" y="1"/>
                    <a:pt x="488" y="1"/>
                    <a:pt x="452" y="46"/>
                  </a:cubicBezTo>
                  <a:cubicBezTo>
                    <a:pt x="380" y="118"/>
                    <a:pt x="298" y="191"/>
                    <a:pt x="226" y="344"/>
                  </a:cubicBezTo>
                  <a:cubicBezTo>
                    <a:pt x="154" y="498"/>
                    <a:pt x="109" y="679"/>
                    <a:pt x="72" y="905"/>
                  </a:cubicBezTo>
                  <a:cubicBezTo>
                    <a:pt x="36" y="1095"/>
                    <a:pt x="0" y="1357"/>
                    <a:pt x="36" y="1583"/>
                  </a:cubicBezTo>
                  <a:cubicBezTo>
                    <a:pt x="72" y="1854"/>
                    <a:pt x="109" y="2080"/>
                    <a:pt x="226" y="2261"/>
                  </a:cubicBezTo>
                  <a:cubicBezTo>
                    <a:pt x="298" y="2451"/>
                    <a:pt x="452" y="2605"/>
                    <a:pt x="561" y="2713"/>
                  </a:cubicBezTo>
                  <a:cubicBezTo>
                    <a:pt x="678" y="2831"/>
                    <a:pt x="787" y="2903"/>
                    <a:pt x="868" y="2939"/>
                  </a:cubicBezTo>
                  <a:lnTo>
                    <a:pt x="904" y="2939"/>
                  </a:lnTo>
                  <a:lnTo>
                    <a:pt x="904" y="2903"/>
                  </a:lnTo>
                  <a:cubicBezTo>
                    <a:pt x="832" y="2867"/>
                    <a:pt x="714" y="2794"/>
                    <a:pt x="606" y="2677"/>
                  </a:cubicBezTo>
                  <a:cubicBezTo>
                    <a:pt x="488" y="2568"/>
                    <a:pt x="380" y="2415"/>
                    <a:pt x="262" y="2225"/>
                  </a:cubicBezTo>
                  <a:cubicBezTo>
                    <a:pt x="190" y="2035"/>
                    <a:pt x="154" y="1809"/>
                    <a:pt x="109" y="1583"/>
                  </a:cubicBezTo>
                  <a:cubicBezTo>
                    <a:pt x="72" y="1357"/>
                    <a:pt x="109" y="1131"/>
                    <a:pt x="154" y="905"/>
                  </a:cubicBezTo>
                  <a:cubicBezTo>
                    <a:pt x="190" y="724"/>
                    <a:pt x="226" y="534"/>
                    <a:pt x="262" y="381"/>
                  </a:cubicBezTo>
                  <a:cubicBezTo>
                    <a:pt x="335" y="227"/>
                    <a:pt x="416" y="118"/>
                    <a:pt x="452" y="82"/>
                  </a:cubicBezTo>
                  <a:lnTo>
                    <a:pt x="524" y="1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3" name="Google Shape;853;p13"/>
            <p:cNvSpPr/>
            <p:nvPr/>
          </p:nvSpPr>
          <p:spPr>
            <a:xfrm>
              <a:off x="3448575" y="2083350"/>
              <a:ext cx="925" cy="1150"/>
            </a:xfrm>
            <a:custGeom>
              <a:avLst/>
              <a:gdLst/>
              <a:ahLst/>
              <a:cxnLst/>
              <a:rect l="l" t="t" r="r" b="b"/>
              <a:pathLst>
                <a:path w="37" h="46" extrusionOk="0">
                  <a:moveTo>
                    <a:pt x="0" y="0"/>
                  </a:moveTo>
                  <a:lnTo>
                    <a:pt x="37" y="45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4" name="Google Shape;854;p13"/>
            <p:cNvSpPr/>
            <p:nvPr/>
          </p:nvSpPr>
          <p:spPr>
            <a:xfrm>
              <a:off x="3327200" y="2017575"/>
              <a:ext cx="14950" cy="79125"/>
            </a:xfrm>
            <a:custGeom>
              <a:avLst/>
              <a:gdLst/>
              <a:ahLst/>
              <a:cxnLst/>
              <a:rect l="l" t="t" r="r" b="b"/>
              <a:pathLst>
                <a:path w="598" h="3165" extrusionOk="0">
                  <a:moveTo>
                    <a:pt x="561" y="0"/>
                  </a:moveTo>
                  <a:lnTo>
                    <a:pt x="525" y="36"/>
                  </a:lnTo>
                  <a:cubicBezTo>
                    <a:pt x="561" y="109"/>
                    <a:pt x="561" y="299"/>
                    <a:pt x="561" y="525"/>
                  </a:cubicBezTo>
                  <a:cubicBezTo>
                    <a:pt x="525" y="678"/>
                    <a:pt x="525" y="904"/>
                    <a:pt x="452" y="1130"/>
                  </a:cubicBezTo>
                  <a:cubicBezTo>
                    <a:pt x="416" y="1239"/>
                    <a:pt x="371" y="1356"/>
                    <a:pt x="335" y="1465"/>
                  </a:cubicBezTo>
                  <a:cubicBezTo>
                    <a:pt x="299" y="1582"/>
                    <a:pt x="263" y="1727"/>
                    <a:pt x="190" y="1845"/>
                  </a:cubicBezTo>
                  <a:cubicBezTo>
                    <a:pt x="109" y="2107"/>
                    <a:pt x="37" y="2333"/>
                    <a:pt x="37" y="2595"/>
                  </a:cubicBezTo>
                  <a:cubicBezTo>
                    <a:pt x="0" y="2749"/>
                    <a:pt x="37" y="2902"/>
                    <a:pt x="73" y="3011"/>
                  </a:cubicBezTo>
                  <a:cubicBezTo>
                    <a:pt x="73" y="3032"/>
                    <a:pt x="85" y="3053"/>
                    <a:pt x="95" y="3083"/>
                  </a:cubicBezTo>
                  <a:lnTo>
                    <a:pt x="95" y="3083"/>
                  </a:lnTo>
                  <a:cubicBezTo>
                    <a:pt x="73" y="2929"/>
                    <a:pt x="73" y="2793"/>
                    <a:pt x="73" y="2631"/>
                  </a:cubicBezTo>
                  <a:lnTo>
                    <a:pt x="73" y="2595"/>
                  </a:lnTo>
                  <a:cubicBezTo>
                    <a:pt x="109" y="2369"/>
                    <a:pt x="190" y="2107"/>
                    <a:pt x="263" y="1881"/>
                  </a:cubicBezTo>
                  <a:cubicBezTo>
                    <a:pt x="299" y="1727"/>
                    <a:pt x="371" y="1619"/>
                    <a:pt x="416" y="1501"/>
                  </a:cubicBezTo>
                  <a:cubicBezTo>
                    <a:pt x="452" y="1393"/>
                    <a:pt x="489" y="1239"/>
                    <a:pt x="525" y="1130"/>
                  </a:cubicBezTo>
                  <a:cubicBezTo>
                    <a:pt x="561" y="904"/>
                    <a:pt x="597" y="678"/>
                    <a:pt x="597" y="525"/>
                  </a:cubicBezTo>
                  <a:cubicBezTo>
                    <a:pt x="597" y="335"/>
                    <a:pt x="597" y="190"/>
                    <a:pt x="561" y="109"/>
                  </a:cubicBezTo>
                  <a:lnTo>
                    <a:pt x="561" y="0"/>
                  </a:lnTo>
                  <a:close/>
                  <a:moveTo>
                    <a:pt x="95" y="3083"/>
                  </a:moveTo>
                  <a:cubicBezTo>
                    <a:pt x="99" y="3109"/>
                    <a:pt x="104" y="3137"/>
                    <a:pt x="109" y="3165"/>
                  </a:cubicBezTo>
                  <a:cubicBezTo>
                    <a:pt x="109" y="3130"/>
                    <a:pt x="103" y="3104"/>
                    <a:pt x="95" y="3083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5" name="Google Shape;855;p13"/>
            <p:cNvSpPr/>
            <p:nvPr/>
          </p:nvSpPr>
          <p:spPr>
            <a:xfrm>
              <a:off x="3433650" y="2074975"/>
              <a:ext cx="13150" cy="124350"/>
            </a:xfrm>
            <a:custGeom>
              <a:avLst/>
              <a:gdLst/>
              <a:ahLst/>
              <a:cxnLst/>
              <a:rect l="l" t="t" r="r" b="b"/>
              <a:pathLst>
                <a:path w="526" h="4974" extrusionOk="0">
                  <a:moveTo>
                    <a:pt x="109" y="1"/>
                  </a:moveTo>
                  <a:cubicBezTo>
                    <a:pt x="109" y="109"/>
                    <a:pt x="73" y="263"/>
                    <a:pt x="73" y="416"/>
                  </a:cubicBezTo>
                  <a:cubicBezTo>
                    <a:pt x="37" y="679"/>
                    <a:pt x="1" y="1013"/>
                    <a:pt x="1" y="1429"/>
                  </a:cubicBezTo>
                  <a:cubicBezTo>
                    <a:pt x="1" y="1809"/>
                    <a:pt x="37" y="2225"/>
                    <a:pt x="73" y="2641"/>
                  </a:cubicBezTo>
                  <a:cubicBezTo>
                    <a:pt x="145" y="3093"/>
                    <a:pt x="182" y="3499"/>
                    <a:pt x="263" y="3879"/>
                  </a:cubicBezTo>
                  <a:cubicBezTo>
                    <a:pt x="299" y="4259"/>
                    <a:pt x="371" y="4593"/>
                    <a:pt x="453" y="4901"/>
                  </a:cubicBezTo>
                  <a:lnTo>
                    <a:pt x="453" y="4973"/>
                  </a:lnTo>
                  <a:cubicBezTo>
                    <a:pt x="489" y="4973"/>
                    <a:pt x="489" y="4937"/>
                    <a:pt x="525" y="4937"/>
                  </a:cubicBezTo>
                  <a:cubicBezTo>
                    <a:pt x="525" y="4937"/>
                    <a:pt x="489" y="4901"/>
                    <a:pt x="489" y="4856"/>
                  </a:cubicBezTo>
                  <a:cubicBezTo>
                    <a:pt x="408" y="4593"/>
                    <a:pt x="371" y="4259"/>
                    <a:pt x="299" y="3879"/>
                  </a:cubicBezTo>
                  <a:cubicBezTo>
                    <a:pt x="263" y="3499"/>
                    <a:pt x="227" y="3093"/>
                    <a:pt x="145" y="2641"/>
                  </a:cubicBezTo>
                  <a:cubicBezTo>
                    <a:pt x="109" y="2225"/>
                    <a:pt x="73" y="1809"/>
                    <a:pt x="73" y="1393"/>
                  </a:cubicBezTo>
                  <a:cubicBezTo>
                    <a:pt x="73" y="1013"/>
                    <a:pt x="73" y="679"/>
                    <a:pt x="109" y="416"/>
                  </a:cubicBezTo>
                  <a:cubicBezTo>
                    <a:pt x="109" y="263"/>
                    <a:pt x="145" y="154"/>
                    <a:pt x="145" y="37"/>
                  </a:cubicBezTo>
                  <a:lnTo>
                    <a:pt x="109" y="1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6" name="Google Shape;856;p13"/>
            <p:cNvSpPr/>
            <p:nvPr/>
          </p:nvSpPr>
          <p:spPr>
            <a:xfrm>
              <a:off x="3329900" y="2183250"/>
              <a:ext cx="130000" cy="19850"/>
            </a:xfrm>
            <a:custGeom>
              <a:avLst/>
              <a:gdLst/>
              <a:ahLst/>
              <a:cxnLst/>
              <a:rect l="l" t="t" r="r" b="b"/>
              <a:pathLst>
                <a:path w="5200" h="794" extrusionOk="0">
                  <a:moveTo>
                    <a:pt x="118" y="0"/>
                  </a:moveTo>
                  <a:cubicBezTo>
                    <a:pt x="82" y="154"/>
                    <a:pt x="37" y="262"/>
                    <a:pt x="1" y="416"/>
                  </a:cubicBezTo>
                  <a:cubicBezTo>
                    <a:pt x="453" y="606"/>
                    <a:pt x="941" y="678"/>
                    <a:pt x="1393" y="714"/>
                  </a:cubicBezTo>
                  <a:cubicBezTo>
                    <a:pt x="1839" y="768"/>
                    <a:pt x="2285" y="794"/>
                    <a:pt x="2729" y="794"/>
                  </a:cubicBezTo>
                  <a:cubicBezTo>
                    <a:pt x="3563" y="794"/>
                    <a:pt x="4391" y="702"/>
                    <a:pt x="5199" y="525"/>
                  </a:cubicBezTo>
                  <a:cubicBezTo>
                    <a:pt x="5199" y="525"/>
                    <a:pt x="5163" y="299"/>
                    <a:pt x="5091" y="36"/>
                  </a:cubicBezTo>
                  <a:cubicBezTo>
                    <a:pt x="4320" y="217"/>
                    <a:pt x="3523" y="304"/>
                    <a:pt x="2724" y="304"/>
                  </a:cubicBezTo>
                  <a:cubicBezTo>
                    <a:pt x="1846" y="304"/>
                    <a:pt x="966" y="199"/>
                    <a:pt x="118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7" name="Google Shape;857;p13"/>
            <p:cNvSpPr/>
            <p:nvPr/>
          </p:nvSpPr>
          <p:spPr>
            <a:xfrm>
              <a:off x="3480675" y="2179400"/>
              <a:ext cx="29175" cy="12425"/>
            </a:xfrm>
            <a:custGeom>
              <a:avLst/>
              <a:gdLst/>
              <a:ahLst/>
              <a:cxnLst/>
              <a:rect l="l" t="t" r="r" b="b"/>
              <a:pathLst>
                <a:path w="1167" h="497" extrusionOk="0">
                  <a:moveTo>
                    <a:pt x="0" y="1"/>
                  </a:moveTo>
                  <a:lnTo>
                    <a:pt x="0" y="1"/>
                  </a:lnTo>
                  <a:cubicBezTo>
                    <a:pt x="36" y="46"/>
                    <a:pt x="36" y="118"/>
                    <a:pt x="36" y="190"/>
                  </a:cubicBezTo>
                  <a:cubicBezTo>
                    <a:pt x="73" y="308"/>
                    <a:pt x="36" y="380"/>
                    <a:pt x="73" y="453"/>
                  </a:cubicBezTo>
                  <a:cubicBezTo>
                    <a:pt x="212" y="482"/>
                    <a:pt x="345" y="496"/>
                    <a:pt x="475" y="496"/>
                  </a:cubicBezTo>
                  <a:cubicBezTo>
                    <a:pt x="699" y="496"/>
                    <a:pt x="913" y="455"/>
                    <a:pt x="1130" y="380"/>
                  </a:cubicBezTo>
                  <a:cubicBezTo>
                    <a:pt x="1130" y="308"/>
                    <a:pt x="1130" y="154"/>
                    <a:pt x="1167" y="1"/>
                  </a:cubicBezTo>
                  <a:lnTo>
                    <a:pt x="1167" y="1"/>
                  </a:lnTo>
                  <a:cubicBezTo>
                    <a:pt x="977" y="23"/>
                    <a:pt x="780" y="34"/>
                    <a:pt x="583" y="34"/>
                  </a:cubicBezTo>
                  <a:cubicBezTo>
                    <a:pt x="387" y="34"/>
                    <a:pt x="190" y="23"/>
                    <a:pt x="0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8" name="Google Shape;858;p13"/>
            <p:cNvSpPr/>
            <p:nvPr/>
          </p:nvSpPr>
          <p:spPr>
            <a:xfrm>
              <a:off x="3010775" y="2026825"/>
              <a:ext cx="136525" cy="104875"/>
            </a:xfrm>
            <a:custGeom>
              <a:avLst/>
              <a:gdLst/>
              <a:ahLst/>
              <a:cxnLst/>
              <a:rect l="l" t="t" r="r" b="b"/>
              <a:pathLst>
                <a:path w="5461" h="4195" extrusionOk="0">
                  <a:moveTo>
                    <a:pt x="4484" y="1"/>
                  </a:moveTo>
                  <a:cubicBezTo>
                    <a:pt x="4105" y="381"/>
                    <a:pt x="3761" y="796"/>
                    <a:pt x="3427" y="1176"/>
                  </a:cubicBezTo>
                  <a:cubicBezTo>
                    <a:pt x="3128" y="1547"/>
                    <a:pt x="2785" y="1890"/>
                    <a:pt x="2486" y="2225"/>
                  </a:cubicBezTo>
                  <a:cubicBezTo>
                    <a:pt x="2224" y="1809"/>
                    <a:pt x="1772" y="1475"/>
                    <a:pt x="1428" y="1131"/>
                  </a:cubicBezTo>
                  <a:cubicBezTo>
                    <a:pt x="1392" y="1095"/>
                    <a:pt x="1013" y="760"/>
                    <a:pt x="787" y="607"/>
                  </a:cubicBezTo>
                  <a:cubicBezTo>
                    <a:pt x="488" y="760"/>
                    <a:pt x="190" y="1023"/>
                    <a:pt x="0" y="1285"/>
                  </a:cubicBezTo>
                  <a:cubicBezTo>
                    <a:pt x="226" y="1664"/>
                    <a:pt x="488" y="1999"/>
                    <a:pt x="750" y="2379"/>
                  </a:cubicBezTo>
                  <a:cubicBezTo>
                    <a:pt x="1202" y="2984"/>
                    <a:pt x="1727" y="3545"/>
                    <a:pt x="2333" y="4033"/>
                  </a:cubicBezTo>
                  <a:cubicBezTo>
                    <a:pt x="2434" y="4103"/>
                    <a:pt x="2556" y="4194"/>
                    <a:pt x="2663" y="4194"/>
                  </a:cubicBezTo>
                  <a:cubicBezTo>
                    <a:pt x="2680" y="4194"/>
                    <a:pt x="2696" y="4192"/>
                    <a:pt x="2712" y="4187"/>
                  </a:cubicBezTo>
                  <a:cubicBezTo>
                    <a:pt x="2821" y="4187"/>
                    <a:pt x="2857" y="4151"/>
                    <a:pt x="2938" y="4069"/>
                  </a:cubicBezTo>
                  <a:cubicBezTo>
                    <a:pt x="3463" y="3699"/>
                    <a:pt x="3806" y="3247"/>
                    <a:pt x="4213" y="2758"/>
                  </a:cubicBezTo>
                  <a:cubicBezTo>
                    <a:pt x="4629" y="2189"/>
                    <a:pt x="5045" y="1628"/>
                    <a:pt x="5461" y="1059"/>
                  </a:cubicBezTo>
                  <a:lnTo>
                    <a:pt x="4484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9" name="Google Shape;859;p13"/>
            <p:cNvSpPr/>
            <p:nvPr/>
          </p:nvSpPr>
          <p:spPr>
            <a:xfrm>
              <a:off x="3089875" y="2056225"/>
              <a:ext cx="6575" cy="7475"/>
            </a:xfrm>
            <a:custGeom>
              <a:avLst/>
              <a:gdLst/>
              <a:ahLst/>
              <a:cxnLst/>
              <a:rect l="l" t="t" r="r" b="b"/>
              <a:pathLst>
                <a:path w="263" h="299" extrusionOk="0">
                  <a:moveTo>
                    <a:pt x="263" y="0"/>
                  </a:moveTo>
                  <a:lnTo>
                    <a:pt x="263" y="0"/>
                  </a:lnTo>
                  <a:cubicBezTo>
                    <a:pt x="190" y="109"/>
                    <a:pt x="109" y="181"/>
                    <a:pt x="0" y="299"/>
                  </a:cubicBezTo>
                  <a:lnTo>
                    <a:pt x="0" y="299"/>
                  </a:lnTo>
                  <a:cubicBezTo>
                    <a:pt x="109" y="181"/>
                    <a:pt x="190" y="109"/>
                    <a:pt x="263" y="0"/>
                  </a:cubicBez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0" name="Google Shape;860;p13"/>
            <p:cNvSpPr/>
            <p:nvPr/>
          </p:nvSpPr>
          <p:spPr>
            <a:xfrm>
              <a:off x="3089875" y="2035425"/>
              <a:ext cx="47025" cy="56525"/>
            </a:xfrm>
            <a:custGeom>
              <a:avLst/>
              <a:gdLst/>
              <a:ahLst/>
              <a:cxnLst/>
              <a:rect l="l" t="t" r="r" b="b"/>
              <a:pathLst>
                <a:path w="1881" h="2261" extrusionOk="0">
                  <a:moveTo>
                    <a:pt x="1013" y="0"/>
                  </a:moveTo>
                  <a:cubicBezTo>
                    <a:pt x="751" y="263"/>
                    <a:pt x="489" y="561"/>
                    <a:pt x="263" y="832"/>
                  </a:cubicBezTo>
                  <a:cubicBezTo>
                    <a:pt x="190" y="941"/>
                    <a:pt x="109" y="1013"/>
                    <a:pt x="0" y="1131"/>
                  </a:cubicBezTo>
                  <a:cubicBezTo>
                    <a:pt x="299" y="1583"/>
                    <a:pt x="678" y="1998"/>
                    <a:pt x="1130" y="2261"/>
                  </a:cubicBezTo>
                  <a:cubicBezTo>
                    <a:pt x="1393" y="1962"/>
                    <a:pt x="1655" y="1619"/>
                    <a:pt x="1881" y="1284"/>
                  </a:cubicBezTo>
                  <a:cubicBezTo>
                    <a:pt x="1845" y="1131"/>
                    <a:pt x="1772" y="1013"/>
                    <a:pt x="1691" y="868"/>
                  </a:cubicBezTo>
                  <a:cubicBezTo>
                    <a:pt x="1501" y="561"/>
                    <a:pt x="1275" y="263"/>
                    <a:pt x="1013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1" name="Google Shape;861;p13"/>
            <p:cNvSpPr/>
            <p:nvPr/>
          </p:nvSpPr>
          <p:spPr>
            <a:xfrm>
              <a:off x="3193400" y="2042875"/>
              <a:ext cx="90425" cy="101825"/>
            </a:xfrm>
            <a:custGeom>
              <a:avLst/>
              <a:gdLst/>
              <a:ahLst/>
              <a:cxnLst/>
              <a:rect l="l" t="t" r="r" b="b"/>
              <a:pathLst>
                <a:path w="3617" h="4073" extrusionOk="0">
                  <a:moveTo>
                    <a:pt x="2523" y="1"/>
                  </a:moveTo>
                  <a:lnTo>
                    <a:pt x="1320" y="941"/>
                  </a:lnTo>
                  <a:cubicBezTo>
                    <a:pt x="1510" y="1357"/>
                    <a:pt x="1700" y="1809"/>
                    <a:pt x="1845" y="2225"/>
                  </a:cubicBezTo>
                  <a:cubicBezTo>
                    <a:pt x="1284" y="2568"/>
                    <a:pt x="678" y="2794"/>
                    <a:pt x="36" y="2903"/>
                  </a:cubicBezTo>
                  <a:cubicBezTo>
                    <a:pt x="0" y="3246"/>
                    <a:pt x="36" y="3617"/>
                    <a:pt x="118" y="3925"/>
                  </a:cubicBezTo>
                  <a:cubicBezTo>
                    <a:pt x="118" y="3961"/>
                    <a:pt x="118" y="3997"/>
                    <a:pt x="154" y="4033"/>
                  </a:cubicBezTo>
                  <a:cubicBezTo>
                    <a:pt x="190" y="4033"/>
                    <a:pt x="226" y="4069"/>
                    <a:pt x="262" y="4069"/>
                  </a:cubicBezTo>
                  <a:cubicBezTo>
                    <a:pt x="312" y="4071"/>
                    <a:pt x="362" y="4073"/>
                    <a:pt x="411" y="4073"/>
                  </a:cubicBezTo>
                  <a:cubicBezTo>
                    <a:pt x="1160" y="4073"/>
                    <a:pt x="1926" y="3825"/>
                    <a:pt x="2604" y="3545"/>
                  </a:cubicBezTo>
                  <a:cubicBezTo>
                    <a:pt x="2902" y="3391"/>
                    <a:pt x="3201" y="3283"/>
                    <a:pt x="3391" y="3057"/>
                  </a:cubicBezTo>
                  <a:cubicBezTo>
                    <a:pt x="3463" y="3020"/>
                    <a:pt x="3508" y="2939"/>
                    <a:pt x="3544" y="2867"/>
                  </a:cubicBezTo>
                  <a:cubicBezTo>
                    <a:pt x="3580" y="2794"/>
                    <a:pt x="3617" y="2677"/>
                    <a:pt x="3617" y="2605"/>
                  </a:cubicBezTo>
                  <a:cubicBezTo>
                    <a:pt x="3580" y="2116"/>
                    <a:pt x="3354" y="1619"/>
                    <a:pt x="3128" y="1212"/>
                  </a:cubicBezTo>
                  <a:cubicBezTo>
                    <a:pt x="2902" y="833"/>
                    <a:pt x="2749" y="381"/>
                    <a:pt x="2523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2" name="Google Shape;862;p13"/>
            <p:cNvSpPr/>
            <p:nvPr/>
          </p:nvSpPr>
          <p:spPr>
            <a:xfrm>
              <a:off x="3226400" y="2042875"/>
              <a:ext cx="41375" cy="36875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0" y="941"/>
                  </a:moveTo>
                  <a:cubicBezTo>
                    <a:pt x="72" y="1095"/>
                    <a:pt x="154" y="1285"/>
                    <a:pt x="226" y="1474"/>
                  </a:cubicBezTo>
                  <a:lnTo>
                    <a:pt x="226" y="1474"/>
                  </a:lnTo>
                  <a:cubicBezTo>
                    <a:pt x="154" y="1285"/>
                    <a:pt x="72" y="1095"/>
                    <a:pt x="0" y="941"/>
                  </a:cubicBezTo>
                  <a:close/>
                  <a:moveTo>
                    <a:pt x="1239" y="37"/>
                  </a:moveTo>
                  <a:cubicBezTo>
                    <a:pt x="1392" y="344"/>
                    <a:pt x="1546" y="643"/>
                    <a:pt x="1655" y="941"/>
                  </a:cubicBezTo>
                  <a:lnTo>
                    <a:pt x="1655" y="941"/>
                  </a:lnTo>
                  <a:cubicBezTo>
                    <a:pt x="1546" y="643"/>
                    <a:pt x="1392" y="344"/>
                    <a:pt x="1239" y="37"/>
                  </a:cubicBezTo>
                  <a:close/>
                  <a:moveTo>
                    <a:pt x="1239" y="1"/>
                  </a:moveTo>
                  <a:lnTo>
                    <a:pt x="1239" y="37"/>
                  </a:lnTo>
                  <a:lnTo>
                    <a:pt x="1239" y="1"/>
                  </a:lnTo>
                  <a:close/>
                  <a:moveTo>
                    <a:pt x="1239" y="1"/>
                  </a:moveTo>
                  <a:lnTo>
                    <a:pt x="1239" y="1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3" name="Google Shape;863;p13"/>
            <p:cNvSpPr/>
            <p:nvPr/>
          </p:nvSpPr>
          <p:spPr>
            <a:xfrm>
              <a:off x="3226400" y="2042875"/>
              <a:ext cx="41375" cy="36875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1203" y="1"/>
                  </a:moveTo>
                  <a:lnTo>
                    <a:pt x="0" y="941"/>
                  </a:lnTo>
                  <a:cubicBezTo>
                    <a:pt x="72" y="1095"/>
                    <a:pt x="154" y="1285"/>
                    <a:pt x="226" y="1474"/>
                  </a:cubicBezTo>
                  <a:cubicBezTo>
                    <a:pt x="751" y="1393"/>
                    <a:pt x="1239" y="1212"/>
                    <a:pt x="1655" y="941"/>
                  </a:cubicBezTo>
                  <a:cubicBezTo>
                    <a:pt x="1546" y="643"/>
                    <a:pt x="1392" y="344"/>
                    <a:pt x="1239" y="37"/>
                  </a:cubicBezTo>
                  <a:lnTo>
                    <a:pt x="1239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4" name="Google Shape;864;p13"/>
            <p:cNvSpPr/>
            <p:nvPr/>
          </p:nvSpPr>
          <p:spPr>
            <a:xfrm>
              <a:off x="3053025" y="2513400"/>
              <a:ext cx="84800" cy="20200"/>
            </a:xfrm>
            <a:custGeom>
              <a:avLst/>
              <a:gdLst/>
              <a:ahLst/>
              <a:cxnLst/>
              <a:rect l="l" t="t" r="r" b="b"/>
              <a:pathLst>
                <a:path w="3392" h="808" extrusionOk="0">
                  <a:moveTo>
                    <a:pt x="1643" y="0"/>
                  </a:moveTo>
                  <a:cubicBezTo>
                    <a:pt x="1344" y="0"/>
                    <a:pt x="1048" y="20"/>
                    <a:pt x="760" y="57"/>
                  </a:cubicBezTo>
                  <a:cubicBezTo>
                    <a:pt x="570" y="57"/>
                    <a:pt x="263" y="94"/>
                    <a:pt x="118" y="247"/>
                  </a:cubicBezTo>
                  <a:cubicBezTo>
                    <a:pt x="37" y="320"/>
                    <a:pt x="1" y="428"/>
                    <a:pt x="37" y="582"/>
                  </a:cubicBezTo>
                  <a:cubicBezTo>
                    <a:pt x="380" y="654"/>
                    <a:pt x="715" y="735"/>
                    <a:pt x="1058" y="772"/>
                  </a:cubicBezTo>
                  <a:cubicBezTo>
                    <a:pt x="1321" y="808"/>
                    <a:pt x="1619" y="808"/>
                    <a:pt x="1926" y="808"/>
                  </a:cubicBezTo>
                  <a:cubicBezTo>
                    <a:pt x="2035" y="808"/>
                    <a:pt x="2189" y="808"/>
                    <a:pt x="2297" y="772"/>
                  </a:cubicBezTo>
                  <a:cubicBezTo>
                    <a:pt x="2451" y="772"/>
                    <a:pt x="2568" y="772"/>
                    <a:pt x="2677" y="735"/>
                  </a:cubicBezTo>
                  <a:cubicBezTo>
                    <a:pt x="2939" y="699"/>
                    <a:pt x="3165" y="654"/>
                    <a:pt x="3391" y="546"/>
                  </a:cubicBezTo>
                  <a:cubicBezTo>
                    <a:pt x="3391" y="428"/>
                    <a:pt x="3355" y="202"/>
                    <a:pt x="3246" y="166"/>
                  </a:cubicBezTo>
                  <a:cubicBezTo>
                    <a:pt x="3219" y="154"/>
                    <a:pt x="3189" y="150"/>
                    <a:pt x="3158" y="150"/>
                  </a:cubicBezTo>
                  <a:cubicBezTo>
                    <a:pt x="3096" y="150"/>
                    <a:pt x="3029" y="166"/>
                    <a:pt x="2975" y="166"/>
                  </a:cubicBezTo>
                  <a:cubicBezTo>
                    <a:pt x="2867" y="130"/>
                    <a:pt x="2794" y="130"/>
                    <a:pt x="2713" y="94"/>
                  </a:cubicBezTo>
                  <a:cubicBezTo>
                    <a:pt x="2363" y="29"/>
                    <a:pt x="2001" y="0"/>
                    <a:pt x="1643" y="0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5" name="Google Shape;865;p13"/>
            <p:cNvSpPr/>
            <p:nvPr/>
          </p:nvSpPr>
          <p:spPr>
            <a:xfrm>
              <a:off x="3057775" y="2464425"/>
              <a:ext cx="76425" cy="58775"/>
            </a:xfrm>
            <a:custGeom>
              <a:avLst/>
              <a:gdLst/>
              <a:ahLst/>
              <a:cxnLst/>
              <a:rect l="l" t="t" r="r" b="b"/>
              <a:pathLst>
                <a:path w="3057" h="2351" extrusionOk="0">
                  <a:moveTo>
                    <a:pt x="2742" y="1"/>
                  </a:moveTo>
                  <a:cubicBezTo>
                    <a:pt x="2531" y="1"/>
                    <a:pt x="2298" y="72"/>
                    <a:pt x="2087" y="72"/>
                  </a:cubicBezTo>
                  <a:cubicBezTo>
                    <a:pt x="2032" y="72"/>
                    <a:pt x="1978" y="67"/>
                    <a:pt x="1926" y="54"/>
                  </a:cubicBezTo>
                  <a:lnTo>
                    <a:pt x="1926" y="1338"/>
                  </a:lnTo>
                  <a:cubicBezTo>
                    <a:pt x="1619" y="1338"/>
                    <a:pt x="1284" y="1447"/>
                    <a:pt x="941" y="1483"/>
                  </a:cubicBezTo>
                  <a:cubicBezTo>
                    <a:pt x="715" y="1528"/>
                    <a:pt x="489" y="1600"/>
                    <a:pt x="299" y="1754"/>
                  </a:cubicBezTo>
                  <a:cubicBezTo>
                    <a:pt x="118" y="1863"/>
                    <a:pt x="1" y="2089"/>
                    <a:pt x="1" y="2279"/>
                  </a:cubicBezTo>
                  <a:cubicBezTo>
                    <a:pt x="606" y="2351"/>
                    <a:pt x="1167" y="2351"/>
                    <a:pt x="1773" y="2351"/>
                  </a:cubicBezTo>
                  <a:cubicBezTo>
                    <a:pt x="2152" y="2315"/>
                    <a:pt x="2641" y="2351"/>
                    <a:pt x="3056" y="2206"/>
                  </a:cubicBezTo>
                  <a:cubicBezTo>
                    <a:pt x="3011" y="1447"/>
                    <a:pt x="2939" y="733"/>
                    <a:pt x="2903" y="18"/>
                  </a:cubicBezTo>
                  <a:cubicBezTo>
                    <a:pt x="2851" y="6"/>
                    <a:pt x="2797" y="1"/>
                    <a:pt x="274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6" name="Google Shape;866;p13"/>
            <p:cNvSpPr/>
            <p:nvPr/>
          </p:nvSpPr>
          <p:spPr>
            <a:xfrm>
              <a:off x="3053925" y="2487225"/>
              <a:ext cx="82975" cy="40250"/>
            </a:xfrm>
            <a:custGeom>
              <a:avLst/>
              <a:gdLst/>
              <a:ahLst/>
              <a:cxnLst/>
              <a:rect l="l" t="t" r="r" b="b"/>
              <a:pathLst>
                <a:path w="3319" h="1610" extrusionOk="0">
                  <a:moveTo>
                    <a:pt x="1958" y="0"/>
                  </a:moveTo>
                  <a:cubicBezTo>
                    <a:pt x="1939" y="0"/>
                    <a:pt x="1927" y="3"/>
                    <a:pt x="1927" y="10"/>
                  </a:cubicBezTo>
                  <a:lnTo>
                    <a:pt x="1927" y="390"/>
                  </a:lnTo>
                  <a:cubicBezTo>
                    <a:pt x="1628" y="426"/>
                    <a:pt x="1321" y="462"/>
                    <a:pt x="1022" y="535"/>
                  </a:cubicBezTo>
                  <a:cubicBezTo>
                    <a:pt x="796" y="571"/>
                    <a:pt x="607" y="652"/>
                    <a:pt x="417" y="761"/>
                  </a:cubicBezTo>
                  <a:cubicBezTo>
                    <a:pt x="191" y="878"/>
                    <a:pt x="46" y="1104"/>
                    <a:pt x="1" y="1367"/>
                  </a:cubicBezTo>
                  <a:cubicBezTo>
                    <a:pt x="577" y="1509"/>
                    <a:pt x="1209" y="1609"/>
                    <a:pt x="1830" y="1609"/>
                  </a:cubicBezTo>
                  <a:cubicBezTo>
                    <a:pt x="2348" y="1609"/>
                    <a:pt x="2858" y="1539"/>
                    <a:pt x="3319" y="1367"/>
                  </a:cubicBezTo>
                  <a:lnTo>
                    <a:pt x="3319" y="1330"/>
                  </a:lnTo>
                  <a:lnTo>
                    <a:pt x="3319" y="1141"/>
                  </a:lnTo>
                  <a:cubicBezTo>
                    <a:pt x="3319" y="842"/>
                    <a:pt x="3283" y="571"/>
                    <a:pt x="3283" y="273"/>
                  </a:cubicBezTo>
                  <a:cubicBezTo>
                    <a:pt x="3283" y="236"/>
                    <a:pt x="3247" y="164"/>
                    <a:pt x="3210" y="119"/>
                  </a:cubicBezTo>
                  <a:cubicBezTo>
                    <a:pt x="3165" y="83"/>
                    <a:pt x="3129" y="83"/>
                    <a:pt x="3057" y="83"/>
                  </a:cubicBezTo>
                  <a:cubicBezTo>
                    <a:pt x="2939" y="119"/>
                    <a:pt x="2903" y="236"/>
                    <a:pt x="2867" y="309"/>
                  </a:cubicBezTo>
                  <a:cubicBezTo>
                    <a:pt x="2810" y="408"/>
                    <a:pt x="2751" y="465"/>
                    <a:pt x="2692" y="465"/>
                  </a:cubicBezTo>
                  <a:cubicBezTo>
                    <a:pt x="2638" y="465"/>
                    <a:pt x="2584" y="417"/>
                    <a:pt x="2532" y="309"/>
                  </a:cubicBezTo>
                  <a:cubicBezTo>
                    <a:pt x="2487" y="236"/>
                    <a:pt x="2487" y="164"/>
                    <a:pt x="2415" y="119"/>
                  </a:cubicBezTo>
                  <a:cubicBezTo>
                    <a:pt x="2379" y="83"/>
                    <a:pt x="2306" y="83"/>
                    <a:pt x="2261" y="47"/>
                  </a:cubicBezTo>
                  <a:cubicBezTo>
                    <a:pt x="2232" y="47"/>
                    <a:pt x="2035" y="0"/>
                    <a:pt x="1958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7" name="Google Shape;867;p13"/>
            <p:cNvSpPr/>
            <p:nvPr/>
          </p:nvSpPr>
          <p:spPr>
            <a:xfrm>
              <a:off x="3091675" y="2494925"/>
              <a:ext cx="14275" cy="11325"/>
            </a:xfrm>
            <a:custGeom>
              <a:avLst/>
              <a:gdLst/>
              <a:ahLst/>
              <a:cxnLst/>
              <a:rect l="l" t="t" r="r" b="b"/>
              <a:pathLst>
                <a:path w="571" h="453" extrusionOk="0">
                  <a:moveTo>
                    <a:pt x="118" y="1"/>
                  </a:moveTo>
                  <a:cubicBezTo>
                    <a:pt x="37" y="1"/>
                    <a:pt x="1" y="37"/>
                    <a:pt x="1" y="37"/>
                  </a:cubicBezTo>
                  <a:cubicBezTo>
                    <a:pt x="1" y="82"/>
                    <a:pt x="37" y="82"/>
                    <a:pt x="118" y="82"/>
                  </a:cubicBezTo>
                  <a:cubicBezTo>
                    <a:pt x="154" y="118"/>
                    <a:pt x="263" y="118"/>
                    <a:pt x="344" y="191"/>
                  </a:cubicBezTo>
                  <a:cubicBezTo>
                    <a:pt x="417" y="227"/>
                    <a:pt x="453" y="308"/>
                    <a:pt x="489" y="344"/>
                  </a:cubicBezTo>
                  <a:cubicBezTo>
                    <a:pt x="489" y="417"/>
                    <a:pt x="489" y="453"/>
                    <a:pt x="525" y="453"/>
                  </a:cubicBezTo>
                  <a:cubicBezTo>
                    <a:pt x="525" y="453"/>
                    <a:pt x="570" y="417"/>
                    <a:pt x="570" y="344"/>
                  </a:cubicBezTo>
                  <a:cubicBezTo>
                    <a:pt x="525" y="263"/>
                    <a:pt x="489" y="154"/>
                    <a:pt x="380" y="82"/>
                  </a:cubicBezTo>
                  <a:cubicBezTo>
                    <a:pt x="263" y="37"/>
                    <a:pt x="191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8" name="Google Shape;868;p13"/>
            <p:cNvSpPr/>
            <p:nvPr/>
          </p:nvSpPr>
          <p:spPr>
            <a:xfrm>
              <a:off x="3081275" y="2497875"/>
              <a:ext cx="14275" cy="8375"/>
            </a:xfrm>
            <a:custGeom>
              <a:avLst/>
              <a:gdLst/>
              <a:ahLst/>
              <a:cxnLst/>
              <a:rect l="l" t="t" r="r" b="b"/>
              <a:pathLst>
                <a:path w="571" h="335" extrusionOk="0">
                  <a:moveTo>
                    <a:pt x="118" y="0"/>
                  </a:moveTo>
                  <a:cubicBezTo>
                    <a:pt x="37" y="0"/>
                    <a:pt x="1" y="36"/>
                    <a:pt x="1" y="36"/>
                  </a:cubicBezTo>
                  <a:cubicBezTo>
                    <a:pt x="1" y="73"/>
                    <a:pt x="37" y="73"/>
                    <a:pt x="118" y="73"/>
                  </a:cubicBezTo>
                  <a:cubicBezTo>
                    <a:pt x="155" y="109"/>
                    <a:pt x="263" y="109"/>
                    <a:pt x="344" y="145"/>
                  </a:cubicBezTo>
                  <a:cubicBezTo>
                    <a:pt x="381" y="190"/>
                    <a:pt x="453" y="226"/>
                    <a:pt x="489" y="262"/>
                  </a:cubicBezTo>
                  <a:cubicBezTo>
                    <a:pt x="534" y="335"/>
                    <a:pt x="534" y="335"/>
                    <a:pt x="570" y="335"/>
                  </a:cubicBezTo>
                  <a:lnTo>
                    <a:pt x="570" y="226"/>
                  </a:lnTo>
                  <a:cubicBezTo>
                    <a:pt x="534" y="190"/>
                    <a:pt x="453" y="109"/>
                    <a:pt x="381" y="36"/>
                  </a:cubicBezTo>
                  <a:cubicBezTo>
                    <a:pt x="263" y="0"/>
                    <a:pt x="191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9" name="Google Shape;869;p13"/>
            <p:cNvSpPr/>
            <p:nvPr/>
          </p:nvSpPr>
          <p:spPr>
            <a:xfrm>
              <a:off x="3127400" y="2495825"/>
              <a:ext cx="9500" cy="20825"/>
            </a:xfrm>
            <a:custGeom>
              <a:avLst/>
              <a:gdLst/>
              <a:ahLst/>
              <a:cxnLst/>
              <a:rect l="l" t="t" r="r" b="b"/>
              <a:pathLst>
                <a:path w="380" h="833" extrusionOk="0">
                  <a:moveTo>
                    <a:pt x="344" y="1"/>
                  </a:moveTo>
                  <a:cubicBezTo>
                    <a:pt x="271" y="1"/>
                    <a:pt x="190" y="82"/>
                    <a:pt x="154" y="155"/>
                  </a:cubicBezTo>
                  <a:cubicBezTo>
                    <a:pt x="45" y="308"/>
                    <a:pt x="0" y="534"/>
                    <a:pt x="118" y="679"/>
                  </a:cubicBezTo>
                  <a:cubicBezTo>
                    <a:pt x="190" y="760"/>
                    <a:pt x="271" y="797"/>
                    <a:pt x="380" y="833"/>
                  </a:cubicBezTo>
                  <a:lnTo>
                    <a:pt x="380" y="797"/>
                  </a:lnTo>
                  <a:cubicBezTo>
                    <a:pt x="380" y="534"/>
                    <a:pt x="344" y="272"/>
                    <a:pt x="3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0" name="Google Shape;870;p13"/>
            <p:cNvSpPr/>
            <p:nvPr/>
          </p:nvSpPr>
          <p:spPr>
            <a:xfrm>
              <a:off x="3198150" y="2510975"/>
              <a:ext cx="83875" cy="22625"/>
            </a:xfrm>
            <a:custGeom>
              <a:avLst/>
              <a:gdLst/>
              <a:ahLst/>
              <a:cxnLst/>
              <a:rect l="l" t="t" r="r" b="b"/>
              <a:pathLst>
                <a:path w="3355" h="905" extrusionOk="0">
                  <a:moveTo>
                    <a:pt x="3164" y="1"/>
                  </a:moveTo>
                  <a:cubicBezTo>
                    <a:pt x="3092" y="1"/>
                    <a:pt x="2974" y="37"/>
                    <a:pt x="2902" y="37"/>
                  </a:cubicBezTo>
                  <a:lnTo>
                    <a:pt x="2595" y="37"/>
                  </a:lnTo>
                  <a:cubicBezTo>
                    <a:pt x="2487" y="31"/>
                    <a:pt x="2379" y="28"/>
                    <a:pt x="2271" y="28"/>
                  </a:cubicBezTo>
                  <a:cubicBezTo>
                    <a:pt x="1743" y="28"/>
                    <a:pt x="1211" y="99"/>
                    <a:pt x="678" y="227"/>
                  </a:cubicBezTo>
                  <a:cubicBezTo>
                    <a:pt x="488" y="299"/>
                    <a:pt x="226" y="344"/>
                    <a:pt x="72" y="489"/>
                  </a:cubicBezTo>
                  <a:cubicBezTo>
                    <a:pt x="0" y="606"/>
                    <a:pt x="0" y="715"/>
                    <a:pt x="36" y="832"/>
                  </a:cubicBezTo>
                  <a:cubicBezTo>
                    <a:pt x="380" y="869"/>
                    <a:pt x="714" y="905"/>
                    <a:pt x="1058" y="905"/>
                  </a:cubicBezTo>
                  <a:cubicBezTo>
                    <a:pt x="1356" y="905"/>
                    <a:pt x="1655" y="869"/>
                    <a:pt x="1917" y="832"/>
                  </a:cubicBezTo>
                  <a:cubicBezTo>
                    <a:pt x="2070" y="796"/>
                    <a:pt x="2188" y="796"/>
                    <a:pt x="2296" y="751"/>
                  </a:cubicBezTo>
                  <a:cubicBezTo>
                    <a:pt x="2450" y="715"/>
                    <a:pt x="2559" y="715"/>
                    <a:pt x="2676" y="643"/>
                  </a:cubicBezTo>
                  <a:cubicBezTo>
                    <a:pt x="2902" y="570"/>
                    <a:pt x="3164" y="525"/>
                    <a:pt x="3354" y="380"/>
                  </a:cubicBezTo>
                  <a:cubicBezTo>
                    <a:pt x="3354" y="263"/>
                    <a:pt x="3273" y="37"/>
                    <a:pt x="3164" y="1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1" name="Google Shape;871;p13"/>
            <p:cNvSpPr/>
            <p:nvPr/>
          </p:nvSpPr>
          <p:spPr>
            <a:xfrm>
              <a:off x="3087825" y="2143025"/>
              <a:ext cx="98125" cy="334875"/>
            </a:xfrm>
            <a:custGeom>
              <a:avLst/>
              <a:gdLst/>
              <a:ahLst/>
              <a:cxnLst/>
              <a:rect l="l" t="t" r="r" b="b"/>
              <a:pathLst>
                <a:path w="3925" h="13395" extrusionOk="0">
                  <a:moveTo>
                    <a:pt x="3489" y="1"/>
                  </a:moveTo>
                  <a:cubicBezTo>
                    <a:pt x="2820" y="1"/>
                    <a:pt x="1212" y="1456"/>
                    <a:pt x="1212" y="1456"/>
                  </a:cubicBezTo>
                  <a:cubicBezTo>
                    <a:pt x="1212" y="1456"/>
                    <a:pt x="1" y="8318"/>
                    <a:pt x="607" y="13363"/>
                  </a:cubicBezTo>
                  <a:cubicBezTo>
                    <a:pt x="1008" y="13387"/>
                    <a:pt x="1280" y="13395"/>
                    <a:pt x="1465" y="13395"/>
                  </a:cubicBezTo>
                  <a:cubicBezTo>
                    <a:pt x="1834" y="13395"/>
                    <a:pt x="1854" y="13363"/>
                    <a:pt x="1854" y="13363"/>
                  </a:cubicBezTo>
                  <a:cubicBezTo>
                    <a:pt x="1854" y="13363"/>
                    <a:pt x="2153" y="4774"/>
                    <a:pt x="3473" y="1456"/>
                  </a:cubicBezTo>
                  <a:cubicBezTo>
                    <a:pt x="3925" y="365"/>
                    <a:pt x="3824" y="1"/>
                    <a:pt x="34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2" name="Google Shape;872;p13"/>
            <p:cNvSpPr/>
            <p:nvPr/>
          </p:nvSpPr>
          <p:spPr>
            <a:xfrm>
              <a:off x="3200850" y="2459225"/>
              <a:ext cx="76425" cy="66175"/>
            </a:xfrm>
            <a:custGeom>
              <a:avLst/>
              <a:gdLst/>
              <a:ahLst/>
              <a:cxnLst/>
              <a:rect l="l" t="t" r="r" b="b"/>
              <a:pathLst>
                <a:path w="3057" h="2647" extrusionOk="0">
                  <a:moveTo>
                    <a:pt x="2640" y="0"/>
                  </a:moveTo>
                  <a:cubicBezTo>
                    <a:pt x="2331" y="0"/>
                    <a:pt x="2013" y="194"/>
                    <a:pt x="1702" y="194"/>
                  </a:cubicBezTo>
                  <a:cubicBezTo>
                    <a:pt x="1677" y="194"/>
                    <a:pt x="1653" y="193"/>
                    <a:pt x="1628" y="190"/>
                  </a:cubicBezTo>
                  <a:lnTo>
                    <a:pt x="1628" y="190"/>
                  </a:lnTo>
                  <a:cubicBezTo>
                    <a:pt x="1700" y="642"/>
                    <a:pt x="1773" y="1013"/>
                    <a:pt x="1854" y="1465"/>
                  </a:cubicBezTo>
                  <a:cubicBezTo>
                    <a:pt x="1510" y="1510"/>
                    <a:pt x="1176" y="1655"/>
                    <a:pt x="868" y="1736"/>
                  </a:cubicBezTo>
                  <a:cubicBezTo>
                    <a:pt x="642" y="1808"/>
                    <a:pt x="416" y="1917"/>
                    <a:pt x="272" y="2071"/>
                  </a:cubicBezTo>
                  <a:cubicBezTo>
                    <a:pt x="118" y="2224"/>
                    <a:pt x="0" y="2450"/>
                    <a:pt x="46" y="2640"/>
                  </a:cubicBezTo>
                  <a:cubicBezTo>
                    <a:pt x="122" y="2645"/>
                    <a:pt x="198" y="2647"/>
                    <a:pt x="274" y="2647"/>
                  </a:cubicBezTo>
                  <a:cubicBezTo>
                    <a:pt x="789" y="2647"/>
                    <a:pt x="1289" y="2550"/>
                    <a:pt x="1809" y="2487"/>
                  </a:cubicBezTo>
                  <a:cubicBezTo>
                    <a:pt x="2188" y="2414"/>
                    <a:pt x="2677" y="2333"/>
                    <a:pt x="3056" y="2143"/>
                  </a:cubicBezTo>
                  <a:cubicBezTo>
                    <a:pt x="2903" y="1429"/>
                    <a:pt x="2758" y="715"/>
                    <a:pt x="2640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3" name="Google Shape;873;p13"/>
            <p:cNvSpPr/>
            <p:nvPr/>
          </p:nvSpPr>
          <p:spPr>
            <a:xfrm>
              <a:off x="3198150" y="2483850"/>
              <a:ext cx="81825" cy="43525"/>
            </a:xfrm>
            <a:custGeom>
              <a:avLst/>
              <a:gdLst/>
              <a:ahLst/>
              <a:cxnLst/>
              <a:rect l="l" t="t" r="r" b="b"/>
              <a:pathLst>
                <a:path w="3273" h="1741" extrusionOk="0">
                  <a:moveTo>
                    <a:pt x="2938" y="1"/>
                  </a:moveTo>
                  <a:cubicBezTo>
                    <a:pt x="2911" y="1"/>
                    <a:pt x="2884" y="10"/>
                    <a:pt x="2866" y="28"/>
                  </a:cubicBezTo>
                  <a:cubicBezTo>
                    <a:pt x="2748" y="73"/>
                    <a:pt x="2748" y="145"/>
                    <a:pt x="2712" y="254"/>
                  </a:cubicBezTo>
                  <a:cubicBezTo>
                    <a:pt x="2647" y="359"/>
                    <a:pt x="2596" y="417"/>
                    <a:pt x="2537" y="417"/>
                  </a:cubicBezTo>
                  <a:cubicBezTo>
                    <a:pt x="2490" y="417"/>
                    <a:pt x="2437" y="380"/>
                    <a:pt x="2369" y="299"/>
                  </a:cubicBezTo>
                  <a:cubicBezTo>
                    <a:pt x="2296" y="218"/>
                    <a:pt x="2296" y="145"/>
                    <a:pt x="2224" y="109"/>
                  </a:cubicBezTo>
                  <a:cubicBezTo>
                    <a:pt x="2188" y="109"/>
                    <a:pt x="2107" y="109"/>
                    <a:pt x="2070" y="73"/>
                  </a:cubicBezTo>
                  <a:cubicBezTo>
                    <a:pt x="2046" y="73"/>
                    <a:pt x="1886" y="53"/>
                    <a:pt x="1794" y="53"/>
                  </a:cubicBezTo>
                  <a:cubicBezTo>
                    <a:pt x="1749" y="53"/>
                    <a:pt x="1721" y="58"/>
                    <a:pt x="1736" y="73"/>
                  </a:cubicBezTo>
                  <a:cubicBezTo>
                    <a:pt x="1736" y="218"/>
                    <a:pt x="1772" y="335"/>
                    <a:pt x="1772" y="444"/>
                  </a:cubicBezTo>
                  <a:cubicBezTo>
                    <a:pt x="1465" y="525"/>
                    <a:pt x="1166" y="597"/>
                    <a:pt x="904" y="706"/>
                  </a:cubicBezTo>
                  <a:cubicBezTo>
                    <a:pt x="678" y="787"/>
                    <a:pt x="488" y="896"/>
                    <a:pt x="298" y="1050"/>
                  </a:cubicBezTo>
                  <a:cubicBezTo>
                    <a:pt x="154" y="1203"/>
                    <a:pt x="0" y="1429"/>
                    <a:pt x="36" y="1691"/>
                  </a:cubicBezTo>
                  <a:cubicBezTo>
                    <a:pt x="334" y="1722"/>
                    <a:pt x="645" y="1741"/>
                    <a:pt x="961" y="1741"/>
                  </a:cubicBezTo>
                  <a:cubicBezTo>
                    <a:pt x="1767" y="1741"/>
                    <a:pt x="2597" y="1616"/>
                    <a:pt x="3273" y="1239"/>
                  </a:cubicBezTo>
                  <a:lnTo>
                    <a:pt x="3273" y="1203"/>
                  </a:lnTo>
                  <a:lnTo>
                    <a:pt x="3273" y="1013"/>
                  </a:lnTo>
                  <a:cubicBezTo>
                    <a:pt x="3201" y="706"/>
                    <a:pt x="3164" y="444"/>
                    <a:pt x="3092" y="182"/>
                  </a:cubicBezTo>
                  <a:cubicBezTo>
                    <a:pt x="3092" y="109"/>
                    <a:pt x="3047" y="73"/>
                    <a:pt x="3011" y="28"/>
                  </a:cubicBezTo>
                  <a:cubicBezTo>
                    <a:pt x="2993" y="10"/>
                    <a:pt x="2965" y="1"/>
                    <a:pt x="293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4" name="Google Shape;874;p13"/>
            <p:cNvSpPr/>
            <p:nvPr/>
          </p:nvSpPr>
          <p:spPr>
            <a:xfrm>
              <a:off x="3232050" y="2494350"/>
              <a:ext cx="15150" cy="10100"/>
            </a:xfrm>
            <a:custGeom>
              <a:avLst/>
              <a:gdLst/>
              <a:ahLst/>
              <a:cxnLst/>
              <a:rect l="l" t="t" r="r" b="b"/>
              <a:pathLst>
                <a:path w="606" h="404" extrusionOk="0">
                  <a:moveTo>
                    <a:pt x="209" y="0"/>
                  </a:moveTo>
                  <a:cubicBezTo>
                    <a:pt x="175" y="0"/>
                    <a:pt x="142" y="9"/>
                    <a:pt x="109" y="24"/>
                  </a:cubicBezTo>
                  <a:cubicBezTo>
                    <a:pt x="36" y="24"/>
                    <a:pt x="0" y="60"/>
                    <a:pt x="0" y="60"/>
                  </a:cubicBezTo>
                  <a:cubicBezTo>
                    <a:pt x="0" y="60"/>
                    <a:pt x="36" y="105"/>
                    <a:pt x="109" y="105"/>
                  </a:cubicBezTo>
                  <a:cubicBezTo>
                    <a:pt x="190" y="105"/>
                    <a:pt x="262" y="105"/>
                    <a:pt x="335" y="141"/>
                  </a:cubicBezTo>
                  <a:cubicBezTo>
                    <a:pt x="416" y="177"/>
                    <a:pt x="488" y="250"/>
                    <a:pt x="525" y="286"/>
                  </a:cubicBezTo>
                  <a:cubicBezTo>
                    <a:pt x="561" y="331"/>
                    <a:pt x="561" y="403"/>
                    <a:pt x="561" y="403"/>
                  </a:cubicBezTo>
                  <a:cubicBezTo>
                    <a:pt x="606" y="403"/>
                    <a:pt x="606" y="331"/>
                    <a:pt x="606" y="250"/>
                  </a:cubicBezTo>
                  <a:cubicBezTo>
                    <a:pt x="561" y="177"/>
                    <a:pt x="488" y="105"/>
                    <a:pt x="380" y="60"/>
                  </a:cubicBezTo>
                  <a:cubicBezTo>
                    <a:pt x="311" y="18"/>
                    <a:pt x="258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5" name="Google Shape;875;p13"/>
            <p:cNvSpPr/>
            <p:nvPr/>
          </p:nvSpPr>
          <p:spPr>
            <a:xfrm>
              <a:off x="3222550" y="2498375"/>
              <a:ext cx="15175" cy="7875"/>
            </a:xfrm>
            <a:custGeom>
              <a:avLst/>
              <a:gdLst/>
              <a:ahLst/>
              <a:cxnLst/>
              <a:rect l="l" t="t" r="r" b="b"/>
              <a:pathLst>
                <a:path w="607" h="315" extrusionOk="0">
                  <a:moveTo>
                    <a:pt x="256" y="0"/>
                  </a:moveTo>
                  <a:cubicBezTo>
                    <a:pt x="194" y="0"/>
                    <a:pt x="130" y="16"/>
                    <a:pt x="82" y="16"/>
                  </a:cubicBezTo>
                  <a:cubicBezTo>
                    <a:pt x="37" y="53"/>
                    <a:pt x="0" y="53"/>
                    <a:pt x="0" y="53"/>
                  </a:cubicBezTo>
                  <a:cubicBezTo>
                    <a:pt x="0" y="89"/>
                    <a:pt x="37" y="89"/>
                    <a:pt x="118" y="89"/>
                  </a:cubicBezTo>
                  <a:cubicBezTo>
                    <a:pt x="154" y="89"/>
                    <a:pt x="226" y="89"/>
                    <a:pt x="308" y="125"/>
                  </a:cubicBezTo>
                  <a:cubicBezTo>
                    <a:pt x="380" y="170"/>
                    <a:pt x="452" y="206"/>
                    <a:pt x="489" y="242"/>
                  </a:cubicBezTo>
                  <a:lnTo>
                    <a:pt x="570" y="315"/>
                  </a:lnTo>
                  <a:cubicBezTo>
                    <a:pt x="606" y="279"/>
                    <a:pt x="606" y="242"/>
                    <a:pt x="570" y="206"/>
                  </a:cubicBezTo>
                  <a:cubicBezTo>
                    <a:pt x="534" y="125"/>
                    <a:pt x="452" y="53"/>
                    <a:pt x="344" y="16"/>
                  </a:cubicBezTo>
                  <a:cubicBezTo>
                    <a:pt x="317" y="4"/>
                    <a:pt x="287" y="0"/>
                    <a:pt x="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6" name="Google Shape;876;p13"/>
            <p:cNvSpPr/>
            <p:nvPr/>
          </p:nvSpPr>
          <p:spPr>
            <a:xfrm>
              <a:off x="3179375" y="2171950"/>
              <a:ext cx="92250" cy="306050"/>
            </a:xfrm>
            <a:custGeom>
              <a:avLst/>
              <a:gdLst/>
              <a:ahLst/>
              <a:cxnLst/>
              <a:rect l="l" t="t" r="r" b="b"/>
              <a:pathLst>
                <a:path w="3690" h="12242" extrusionOk="0">
                  <a:moveTo>
                    <a:pt x="1" y="0"/>
                  </a:moveTo>
                  <a:cubicBezTo>
                    <a:pt x="1" y="0"/>
                    <a:pt x="407" y="7875"/>
                    <a:pt x="2442" y="12242"/>
                  </a:cubicBezTo>
                  <a:cubicBezTo>
                    <a:pt x="3499" y="12169"/>
                    <a:pt x="3689" y="12016"/>
                    <a:pt x="3689" y="12016"/>
                  </a:cubicBezTo>
                  <a:cubicBezTo>
                    <a:pt x="3689" y="12016"/>
                    <a:pt x="1881" y="4032"/>
                    <a:pt x="2261" y="7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7" name="Google Shape;877;p13"/>
            <p:cNvSpPr/>
            <p:nvPr/>
          </p:nvSpPr>
          <p:spPr>
            <a:xfrm>
              <a:off x="3268650" y="2489275"/>
              <a:ext cx="11325" cy="20825"/>
            </a:xfrm>
            <a:custGeom>
              <a:avLst/>
              <a:gdLst/>
              <a:ahLst/>
              <a:cxnLst/>
              <a:rect l="l" t="t" r="r" b="b"/>
              <a:pathLst>
                <a:path w="453" h="833" extrusionOk="0">
                  <a:moveTo>
                    <a:pt x="272" y="1"/>
                  </a:moveTo>
                  <a:cubicBezTo>
                    <a:pt x="227" y="37"/>
                    <a:pt x="154" y="118"/>
                    <a:pt x="118" y="191"/>
                  </a:cubicBezTo>
                  <a:cubicBezTo>
                    <a:pt x="1" y="344"/>
                    <a:pt x="1" y="570"/>
                    <a:pt x="154" y="715"/>
                  </a:cubicBezTo>
                  <a:cubicBezTo>
                    <a:pt x="227" y="796"/>
                    <a:pt x="344" y="833"/>
                    <a:pt x="453" y="833"/>
                  </a:cubicBezTo>
                  <a:lnTo>
                    <a:pt x="453" y="796"/>
                  </a:lnTo>
                  <a:cubicBezTo>
                    <a:pt x="381" y="534"/>
                    <a:pt x="344" y="263"/>
                    <a:pt x="2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8" name="Google Shape;878;p13"/>
            <p:cNvSpPr/>
            <p:nvPr/>
          </p:nvSpPr>
          <p:spPr>
            <a:xfrm>
              <a:off x="3120825" y="2150750"/>
              <a:ext cx="48175" cy="327250"/>
            </a:xfrm>
            <a:custGeom>
              <a:avLst/>
              <a:gdLst/>
              <a:ahLst/>
              <a:cxnLst/>
              <a:rect l="l" t="t" r="r" b="b"/>
              <a:pathLst>
                <a:path w="1927" h="13090" extrusionOk="0">
                  <a:moveTo>
                    <a:pt x="1868" y="1"/>
                  </a:moveTo>
                  <a:cubicBezTo>
                    <a:pt x="1839" y="1"/>
                    <a:pt x="1809" y="21"/>
                    <a:pt x="1809" y="62"/>
                  </a:cubicBezTo>
                  <a:cubicBezTo>
                    <a:pt x="1023" y="2322"/>
                    <a:pt x="607" y="4691"/>
                    <a:pt x="345" y="7068"/>
                  </a:cubicBezTo>
                  <a:cubicBezTo>
                    <a:pt x="119" y="9057"/>
                    <a:pt x="1" y="11092"/>
                    <a:pt x="119" y="13090"/>
                  </a:cubicBezTo>
                  <a:lnTo>
                    <a:pt x="263" y="13090"/>
                  </a:lnTo>
                  <a:cubicBezTo>
                    <a:pt x="119" y="11137"/>
                    <a:pt x="227" y="9139"/>
                    <a:pt x="453" y="7213"/>
                  </a:cubicBezTo>
                  <a:cubicBezTo>
                    <a:pt x="715" y="4763"/>
                    <a:pt x="1131" y="2394"/>
                    <a:pt x="1927" y="62"/>
                  </a:cubicBezTo>
                  <a:cubicBezTo>
                    <a:pt x="1927" y="21"/>
                    <a:pt x="1897" y="1"/>
                    <a:pt x="1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9" name="Google Shape;879;p13"/>
            <p:cNvSpPr/>
            <p:nvPr/>
          </p:nvSpPr>
          <p:spPr>
            <a:xfrm>
              <a:off x="3206500" y="2172850"/>
              <a:ext cx="52925" cy="304250"/>
            </a:xfrm>
            <a:custGeom>
              <a:avLst/>
              <a:gdLst/>
              <a:ahLst/>
              <a:cxnLst/>
              <a:rect l="l" t="t" r="r" b="b"/>
              <a:pathLst>
                <a:path w="2117" h="12170" extrusionOk="0">
                  <a:moveTo>
                    <a:pt x="154" y="0"/>
                  </a:moveTo>
                  <a:cubicBezTo>
                    <a:pt x="1" y="4105"/>
                    <a:pt x="642" y="8255"/>
                    <a:pt x="1999" y="12170"/>
                  </a:cubicBezTo>
                  <a:cubicBezTo>
                    <a:pt x="2035" y="12133"/>
                    <a:pt x="2080" y="12133"/>
                    <a:pt x="2116" y="12133"/>
                  </a:cubicBezTo>
                  <a:cubicBezTo>
                    <a:pt x="760" y="8255"/>
                    <a:pt x="154" y="4105"/>
                    <a:pt x="2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0" name="Google Shape;880;p13"/>
            <p:cNvSpPr/>
            <p:nvPr/>
          </p:nvSpPr>
          <p:spPr>
            <a:xfrm>
              <a:off x="3179375" y="217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1" name="Google Shape;881;p13"/>
            <p:cNvSpPr/>
            <p:nvPr/>
          </p:nvSpPr>
          <p:spPr>
            <a:xfrm>
              <a:off x="3179375" y="2171950"/>
              <a:ext cx="31000" cy="46125"/>
            </a:xfrm>
            <a:custGeom>
              <a:avLst/>
              <a:gdLst/>
              <a:ahLst/>
              <a:cxnLst/>
              <a:rect l="l" t="t" r="r" b="b"/>
              <a:pathLst>
                <a:path w="1240" h="1845" extrusionOk="0">
                  <a:moveTo>
                    <a:pt x="1" y="0"/>
                  </a:moveTo>
                  <a:cubicBezTo>
                    <a:pt x="1" y="36"/>
                    <a:pt x="37" y="751"/>
                    <a:pt x="145" y="1845"/>
                  </a:cubicBezTo>
                  <a:cubicBezTo>
                    <a:pt x="489" y="1808"/>
                    <a:pt x="859" y="1808"/>
                    <a:pt x="1203" y="1736"/>
                  </a:cubicBezTo>
                  <a:cubicBezTo>
                    <a:pt x="1203" y="1166"/>
                    <a:pt x="1203" y="606"/>
                    <a:pt x="1239" y="3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13"/>
            <p:cNvSpPr/>
            <p:nvPr/>
          </p:nvSpPr>
          <p:spPr>
            <a:xfrm>
              <a:off x="3233850" y="2173750"/>
              <a:ext cx="2050" cy="33925"/>
            </a:xfrm>
            <a:custGeom>
              <a:avLst/>
              <a:gdLst/>
              <a:ahLst/>
              <a:cxnLst/>
              <a:rect l="l" t="t" r="r" b="b"/>
              <a:pathLst>
                <a:path w="82" h="1357" extrusionOk="0">
                  <a:moveTo>
                    <a:pt x="37" y="190"/>
                  </a:moveTo>
                  <a:cubicBezTo>
                    <a:pt x="0" y="570"/>
                    <a:pt x="0" y="950"/>
                    <a:pt x="0" y="1357"/>
                  </a:cubicBezTo>
                  <a:lnTo>
                    <a:pt x="0" y="1357"/>
                  </a:lnTo>
                  <a:cubicBezTo>
                    <a:pt x="0" y="950"/>
                    <a:pt x="0" y="570"/>
                    <a:pt x="37" y="190"/>
                  </a:cubicBezTo>
                  <a:close/>
                  <a:moveTo>
                    <a:pt x="37" y="190"/>
                  </a:moveTo>
                  <a:lnTo>
                    <a:pt x="37" y="190"/>
                  </a:lnTo>
                  <a:lnTo>
                    <a:pt x="37" y="190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18"/>
                  </a:moveTo>
                  <a:lnTo>
                    <a:pt x="37" y="118"/>
                  </a:lnTo>
                  <a:lnTo>
                    <a:pt x="37" y="118"/>
                  </a:lnTo>
                  <a:close/>
                  <a:moveTo>
                    <a:pt x="37" y="82"/>
                  </a:moveTo>
                  <a:lnTo>
                    <a:pt x="37" y="82"/>
                  </a:lnTo>
                  <a:lnTo>
                    <a:pt x="37" y="82"/>
                  </a:lnTo>
                  <a:close/>
                  <a:moveTo>
                    <a:pt x="37" y="46"/>
                  </a:moveTo>
                  <a:lnTo>
                    <a:pt x="37" y="46"/>
                  </a:lnTo>
                  <a:lnTo>
                    <a:pt x="37" y="46"/>
                  </a:lnTo>
                  <a:close/>
                  <a:moveTo>
                    <a:pt x="37" y="1"/>
                  </a:moveTo>
                  <a:lnTo>
                    <a:pt x="37" y="46"/>
                  </a:lnTo>
                  <a:lnTo>
                    <a:pt x="37" y="1"/>
                  </a:lnTo>
                  <a:close/>
                  <a:moveTo>
                    <a:pt x="82" y="1"/>
                  </a:moveTo>
                  <a:lnTo>
                    <a:pt x="37" y="1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3" name="Google Shape;883;p13"/>
            <p:cNvSpPr/>
            <p:nvPr/>
          </p:nvSpPr>
          <p:spPr>
            <a:xfrm>
              <a:off x="3213275" y="2172850"/>
              <a:ext cx="22625" cy="41600"/>
            </a:xfrm>
            <a:custGeom>
              <a:avLst/>
              <a:gdLst/>
              <a:ahLst/>
              <a:cxnLst/>
              <a:rect l="l" t="t" r="r" b="b"/>
              <a:pathLst>
                <a:path w="905" h="1664" extrusionOk="0">
                  <a:moveTo>
                    <a:pt x="1" y="0"/>
                  </a:moveTo>
                  <a:lnTo>
                    <a:pt x="1" y="1664"/>
                  </a:lnTo>
                  <a:cubicBezTo>
                    <a:pt x="109" y="1664"/>
                    <a:pt x="263" y="1619"/>
                    <a:pt x="371" y="1583"/>
                  </a:cubicBezTo>
                  <a:cubicBezTo>
                    <a:pt x="525" y="1510"/>
                    <a:pt x="679" y="1474"/>
                    <a:pt x="823" y="1393"/>
                  </a:cubicBezTo>
                  <a:cubicBezTo>
                    <a:pt x="823" y="986"/>
                    <a:pt x="823" y="606"/>
                    <a:pt x="860" y="226"/>
                  </a:cubicBezTo>
                  <a:lnTo>
                    <a:pt x="860" y="190"/>
                  </a:lnTo>
                  <a:lnTo>
                    <a:pt x="860" y="154"/>
                  </a:lnTo>
                  <a:lnTo>
                    <a:pt x="860" y="118"/>
                  </a:lnTo>
                  <a:lnTo>
                    <a:pt x="860" y="82"/>
                  </a:lnTo>
                  <a:lnTo>
                    <a:pt x="860" y="37"/>
                  </a:lnTo>
                  <a:lnTo>
                    <a:pt x="905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4" name="Google Shape;884;p13"/>
            <p:cNvSpPr/>
            <p:nvPr/>
          </p:nvSpPr>
          <p:spPr>
            <a:xfrm>
              <a:off x="3209450" y="2172850"/>
              <a:ext cx="3850" cy="42525"/>
            </a:xfrm>
            <a:custGeom>
              <a:avLst/>
              <a:gdLst/>
              <a:ahLst/>
              <a:cxnLst/>
              <a:rect l="l" t="t" r="r" b="b"/>
              <a:pathLst>
                <a:path w="154" h="1701" extrusionOk="0">
                  <a:moveTo>
                    <a:pt x="36" y="0"/>
                  </a:moveTo>
                  <a:cubicBezTo>
                    <a:pt x="0" y="570"/>
                    <a:pt x="0" y="1130"/>
                    <a:pt x="0" y="1700"/>
                  </a:cubicBezTo>
                  <a:cubicBezTo>
                    <a:pt x="72" y="1700"/>
                    <a:pt x="109" y="1664"/>
                    <a:pt x="154" y="1664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13"/>
            <p:cNvSpPr/>
            <p:nvPr/>
          </p:nvSpPr>
          <p:spPr>
            <a:xfrm>
              <a:off x="3118125" y="2142775"/>
              <a:ext cx="64000" cy="74400"/>
            </a:xfrm>
            <a:custGeom>
              <a:avLst/>
              <a:gdLst/>
              <a:ahLst/>
              <a:cxnLst/>
              <a:rect l="l" t="t" r="r" b="b"/>
              <a:pathLst>
                <a:path w="2560" h="2976" extrusionOk="0">
                  <a:moveTo>
                    <a:pt x="2261" y="1466"/>
                  </a:moveTo>
                  <a:cubicBezTo>
                    <a:pt x="2107" y="1918"/>
                    <a:pt x="1953" y="2415"/>
                    <a:pt x="1809" y="2975"/>
                  </a:cubicBezTo>
                  <a:lnTo>
                    <a:pt x="1809" y="2975"/>
                  </a:lnTo>
                  <a:cubicBezTo>
                    <a:pt x="1953" y="2415"/>
                    <a:pt x="2107" y="1918"/>
                    <a:pt x="2261" y="1466"/>
                  </a:cubicBez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2261" y="1"/>
                  </a:moveTo>
                  <a:cubicBezTo>
                    <a:pt x="1583" y="1"/>
                    <a:pt x="0" y="1466"/>
                    <a:pt x="0" y="1466"/>
                  </a:cubicBezTo>
                  <a:lnTo>
                    <a:pt x="0" y="1466"/>
                  </a:lnTo>
                  <a:lnTo>
                    <a:pt x="0" y="1466"/>
                  </a:lnTo>
                  <a:cubicBezTo>
                    <a:pt x="0" y="1466"/>
                    <a:pt x="1583" y="1"/>
                    <a:pt x="2261" y="1"/>
                  </a:cubicBezTo>
                  <a:cubicBezTo>
                    <a:pt x="2451" y="1"/>
                    <a:pt x="2559" y="109"/>
                    <a:pt x="2559" y="381"/>
                  </a:cubicBezTo>
                  <a:cubicBezTo>
                    <a:pt x="2559" y="109"/>
                    <a:pt x="2451" y="1"/>
                    <a:pt x="2261" y="1"/>
                  </a:cubicBez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6" name="Google Shape;886;p13"/>
            <p:cNvSpPr/>
            <p:nvPr/>
          </p:nvSpPr>
          <p:spPr>
            <a:xfrm>
              <a:off x="3113375" y="2142775"/>
              <a:ext cx="68750" cy="74400"/>
            </a:xfrm>
            <a:custGeom>
              <a:avLst/>
              <a:gdLst/>
              <a:ahLst/>
              <a:cxnLst/>
              <a:rect l="l" t="t" r="r" b="b"/>
              <a:pathLst>
                <a:path w="2750" h="2976" extrusionOk="0">
                  <a:moveTo>
                    <a:pt x="2451" y="1"/>
                  </a:moveTo>
                  <a:cubicBezTo>
                    <a:pt x="1773" y="1"/>
                    <a:pt x="190" y="1466"/>
                    <a:pt x="190" y="1466"/>
                  </a:cubicBezTo>
                  <a:cubicBezTo>
                    <a:pt x="154" y="1511"/>
                    <a:pt x="73" y="1918"/>
                    <a:pt x="1" y="2641"/>
                  </a:cubicBezTo>
                  <a:cubicBezTo>
                    <a:pt x="453" y="2786"/>
                    <a:pt x="905" y="2867"/>
                    <a:pt x="1357" y="2939"/>
                  </a:cubicBezTo>
                  <a:cubicBezTo>
                    <a:pt x="1547" y="2071"/>
                    <a:pt x="1809" y="1203"/>
                    <a:pt x="2107" y="381"/>
                  </a:cubicBezTo>
                  <a:cubicBezTo>
                    <a:pt x="2107" y="335"/>
                    <a:pt x="2107" y="299"/>
                    <a:pt x="2143" y="299"/>
                  </a:cubicBezTo>
                  <a:cubicBezTo>
                    <a:pt x="2189" y="299"/>
                    <a:pt x="2225" y="335"/>
                    <a:pt x="2225" y="381"/>
                  </a:cubicBezTo>
                  <a:cubicBezTo>
                    <a:pt x="1917" y="1240"/>
                    <a:pt x="1691" y="2071"/>
                    <a:pt x="1465" y="2939"/>
                  </a:cubicBezTo>
                  <a:cubicBezTo>
                    <a:pt x="1655" y="2975"/>
                    <a:pt x="1845" y="2975"/>
                    <a:pt x="1999" y="2975"/>
                  </a:cubicBezTo>
                  <a:cubicBezTo>
                    <a:pt x="2143" y="2415"/>
                    <a:pt x="2297" y="1918"/>
                    <a:pt x="2451" y="1466"/>
                  </a:cubicBezTo>
                  <a:cubicBezTo>
                    <a:pt x="2677" y="977"/>
                    <a:pt x="2749" y="607"/>
                    <a:pt x="2749" y="381"/>
                  </a:cubicBezTo>
                  <a:cubicBezTo>
                    <a:pt x="2749" y="109"/>
                    <a:pt x="2641" y="1"/>
                    <a:pt x="24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13"/>
            <p:cNvSpPr/>
            <p:nvPr/>
          </p:nvSpPr>
          <p:spPr>
            <a:xfrm>
              <a:off x="3147275" y="2150250"/>
              <a:ext cx="21725" cy="66025"/>
            </a:xfrm>
            <a:custGeom>
              <a:avLst/>
              <a:gdLst/>
              <a:ahLst/>
              <a:cxnLst/>
              <a:rect l="l" t="t" r="r" b="b"/>
              <a:pathLst>
                <a:path w="869" h="2641" extrusionOk="0">
                  <a:moveTo>
                    <a:pt x="787" y="0"/>
                  </a:moveTo>
                  <a:cubicBezTo>
                    <a:pt x="751" y="0"/>
                    <a:pt x="751" y="36"/>
                    <a:pt x="751" y="82"/>
                  </a:cubicBezTo>
                  <a:cubicBezTo>
                    <a:pt x="453" y="904"/>
                    <a:pt x="191" y="1772"/>
                    <a:pt x="1" y="2640"/>
                  </a:cubicBezTo>
                  <a:lnTo>
                    <a:pt x="109" y="2640"/>
                  </a:lnTo>
                  <a:cubicBezTo>
                    <a:pt x="335" y="1772"/>
                    <a:pt x="561" y="941"/>
                    <a:pt x="869" y="82"/>
                  </a:cubicBezTo>
                  <a:cubicBezTo>
                    <a:pt x="869" y="36"/>
                    <a:pt x="833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8" name="Google Shape;888;p13"/>
            <p:cNvSpPr/>
            <p:nvPr/>
          </p:nvSpPr>
          <p:spPr>
            <a:xfrm>
              <a:off x="3103875" y="1840325"/>
              <a:ext cx="130900" cy="76450"/>
            </a:xfrm>
            <a:custGeom>
              <a:avLst/>
              <a:gdLst/>
              <a:ahLst/>
              <a:cxnLst/>
              <a:rect l="l" t="t" r="r" b="b"/>
              <a:pathLst>
                <a:path w="5236" h="3058" extrusionOk="0">
                  <a:moveTo>
                    <a:pt x="2329" y="0"/>
                  </a:moveTo>
                  <a:cubicBezTo>
                    <a:pt x="1906" y="0"/>
                    <a:pt x="1487" y="71"/>
                    <a:pt x="1131" y="273"/>
                  </a:cubicBezTo>
                  <a:cubicBezTo>
                    <a:pt x="941" y="382"/>
                    <a:pt x="797" y="535"/>
                    <a:pt x="760" y="761"/>
                  </a:cubicBezTo>
                  <a:cubicBezTo>
                    <a:pt x="713" y="750"/>
                    <a:pt x="668" y="745"/>
                    <a:pt x="625" y="745"/>
                  </a:cubicBezTo>
                  <a:cubicBezTo>
                    <a:pt x="357" y="745"/>
                    <a:pt x="181" y="954"/>
                    <a:pt x="118" y="1250"/>
                  </a:cubicBezTo>
                  <a:cubicBezTo>
                    <a:pt x="1" y="1548"/>
                    <a:pt x="37" y="1892"/>
                    <a:pt x="155" y="2190"/>
                  </a:cubicBezTo>
                  <a:cubicBezTo>
                    <a:pt x="227" y="2488"/>
                    <a:pt x="381" y="2796"/>
                    <a:pt x="570" y="3058"/>
                  </a:cubicBezTo>
                  <a:lnTo>
                    <a:pt x="4901" y="2940"/>
                  </a:lnTo>
                  <a:cubicBezTo>
                    <a:pt x="5163" y="2488"/>
                    <a:pt x="5236" y="1928"/>
                    <a:pt x="5091" y="1440"/>
                  </a:cubicBezTo>
                  <a:cubicBezTo>
                    <a:pt x="5010" y="1250"/>
                    <a:pt x="4901" y="1132"/>
                    <a:pt x="4747" y="1024"/>
                  </a:cubicBezTo>
                  <a:cubicBezTo>
                    <a:pt x="4680" y="979"/>
                    <a:pt x="4595" y="944"/>
                    <a:pt x="4514" y="944"/>
                  </a:cubicBezTo>
                  <a:cubicBezTo>
                    <a:pt x="4465" y="944"/>
                    <a:pt x="4418" y="957"/>
                    <a:pt x="4377" y="988"/>
                  </a:cubicBezTo>
                  <a:cubicBezTo>
                    <a:pt x="4413" y="680"/>
                    <a:pt x="4151" y="499"/>
                    <a:pt x="3925" y="346"/>
                  </a:cubicBezTo>
                  <a:cubicBezTo>
                    <a:pt x="3699" y="228"/>
                    <a:pt x="3473" y="156"/>
                    <a:pt x="3201" y="83"/>
                  </a:cubicBezTo>
                  <a:cubicBezTo>
                    <a:pt x="2922" y="35"/>
                    <a:pt x="2625" y="0"/>
                    <a:pt x="23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9" name="Google Shape;889;p13"/>
            <p:cNvSpPr/>
            <p:nvPr/>
          </p:nvSpPr>
          <p:spPr>
            <a:xfrm>
              <a:off x="3111575" y="1914700"/>
              <a:ext cx="15850" cy="28150"/>
            </a:xfrm>
            <a:custGeom>
              <a:avLst/>
              <a:gdLst/>
              <a:ahLst/>
              <a:cxnLst/>
              <a:rect l="l" t="t" r="r" b="b"/>
              <a:pathLst>
                <a:path w="634" h="1126" extrusionOk="0">
                  <a:moveTo>
                    <a:pt x="411" y="1"/>
                  </a:moveTo>
                  <a:cubicBezTo>
                    <a:pt x="389" y="1"/>
                    <a:pt x="363" y="4"/>
                    <a:pt x="335" y="11"/>
                  </a:cubicBezTo>
                  <a:cubicBezTo>
                    <a:pt x="226" y="47"/>
                    <a:pt x="73" y="155"/>
                    <a:pt x="73" y="273"/>
                  </a:cubicBezTo>
                  <a:cubicBezTo>
                    <a:pt x="0" y="535"/>
                    <a:pt x="145" y="915"/>
                    <a:pt x="371" y="1059"/>
                  </a:cubicBezTo>
                  <a:cubicBezTo>
                    <a:pt x="418" y="1106"/>
                    <a:pt x="473" y="1126"/>
                    <a:pt x="526" y="1126"/>
                  </a:cubicBezTo>
                  <a:cubicBezTo>
                    <a:pt x="565" y="1126"/>
                    <a:pt x="602" y="1115"/>
                    <a:pt x="633" y="1095"/>
                  </a:cubicBezTo>
                  <a:lnTo>
                    <a:pt x="633" y="191"/>
                  </a:lnTo>
                  <a:cubicBezTo>
                    <a:pt x="572" y="99"/>
                    <a:pt x="536" y="1"/>
                    <a:pt x="411" y="1"/>
                  </a:cubicBezTo>
                  <a:close/>
                </a:path>
              </a:pathLst>
            </a:custGeom>
            <a:solidFill>
              <a:srgbClr val="CF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0" name="Google Shape;890;p13"/>
            <p:cNvSpPr/>
            <p:nvPr/>
          </p:nvSpPr>
          <p:spPr>
            <a:xfrm>
              <a:off x="3115175" y="1920600"/>
              <a:ext cx="11325" cy="18775"/>
            </a:xfrm>
            <a:custGeom>
              <a:avLst/>
              <a:gdLst/>
              <a:ahLst/>
              <a:cxnLst/>
              <a:rect l="l" t="t" r="r" b="b"/>
              <a:pathLst>
                <a:path w="453" h="751" extrusionOk="0">
                  <a:moveTo>
                    <a:pt x="82" y="1"/>
                  </a:moveTo>
                  <a:cubicBezTo>
                    <a:pt x="1" y="1"/>
                    <a:pt x="1" y="109"/>
                    <a:pt x="1" y="145"/>
                  </a:cubicBezTo>
                  <a:cubicBezTo>
                    <a:pt x="1" y="263"/>
                    <a:pt x="37" y="371"/>
                    <a:pt x="118" y="489"/>
                  </a:cubicBezTo>
                  <a:cubicBezTo>
                    <a:pt x="155" y="561"/>
                    <a:pt x="227" y="633"/>
                    <a:pt x="308" y="715"/>
                  </a:cubicBezTo>
                  <a:cubicBezTo>
                    <a:pt x="345" y="715"/>
                    <a:pt x="417" y="751"/>
                    <a:pt x="453" y="751"/>
                  </a:cubicBezTo>
                  <a:cubicBezTo>
                    <a:pt x="453" y="597"/>
                    <a:pt x="417" y="453"/>
                    <a:pt x="417" y="335"/>
                  </a:cubicBezTo>
                  <a:cubicBezTo>
                    <a:pt x="381" y="263"/>
                    <a:pt x="308" y="145"/>
                    <a:pt x="263" y="109"/>
                  </a:cubicBezTo>
                  <a:cubicBezTo>
                    <a:pt x="191" y="37"/>
                    <a:pt x="155" y="1"/>
                    <a:pt x="82" y="1"/>
                  </a:cubicBezTo>
                  <a:close/>
                </a:path>
              </a:pathLst>
            </a:custGeom>
            <a:solidFill>
              <a:srgbClr val="C972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1" name="Google Shape;891;p13"/>
            <p:cNvSpPr/>
            <p:nvPr/>
          </p:nvSpPr>
          <p:spPr>
            <a:xfrm>
              <a:off x="3125575" y="1960150"/>
              <a:ext cx="104675" cy="69650"/>
            </a:xfrm>
            <a:custGeom>
              <a:avLst/>
              <a:gdLst/>
              <a:ahLst/>
              <a:cxnLst/>
              <a:rect l="l" t="t" r="r" b="b"/>
              <a:pathLst>
                <a:path w="4187" h="2786" extrusionOk="0">
                  <a:moveTo>
                    <a:pt x="2487" y="1"/>
                  </a:moveTo>
                  <a:cubicBezTo>
                    <a:pt x="2261" y="37"/>
                    <a:pt x="2071" y="37"/>
                    <a:pt x="1881" y="37"/>
                  </a:cubicBezTo>
                  <a:lnTo>
                    <a:pt x="1547" y="37"/>
                  </a:lnTo>
                  <a:cubicBezTo>
                    <a:pt x="1429" y="73"/>
                    <a:pt x="1475" y="37"/>
                    <a:pt x="1475" y="145"/>
                  </a:cubicBezTo>
                  <a:cubicBezTo>
                    <a:pt x="1393" y="335"/>
                    <a:pt x="1429" y="561"/>
                    <a:pt x="1429" y="751"/>
                  </a:cubicBezTo>
                  <a:lnTo>
                    <a:pt x="1429" y="1312"/>
                  </a:lnTo>
                  <a:cubicBezTo>
                    <a:pt x="1320" y="1301"/>
                    <a:pt x="1174" y="1290"/>
                    <a:pt x="1016" y="1290"/>
                  </a:cubicBezTo>
                  <a:cubicBezTo>
                    <a:pt x="639" y="1290"/>
                    <a:pt x="196" y="1351"/>
                    <a:pt x="37" y="1619"/>
                  </a:cubicBezTo>
                  <a:cubicBezTo>
                    <a:pt x="1" y="1655"/>
                    <a:pt x="1" y="1691"/>
                    <a:pt x="1" y="1728"/>
                  </a:cubicBezTo>
                  <a:cubicBezTo>
                    <a:pt x="1" y="1764"/>
                    <a:pt x="1" y="1809"/>
                    <a:pt x="37" y="1845"/>
                  </a:cubicBezTo>
                  <a:cubicBezTo>
                    <a:pt x="299" y="2143"/>
                    <a:pt x="607" y="2370"/>
                    <a:pt x="977" y="2487"/>
                  </a:cubicBezTo>
                  <a:cubicBezTo>
                    <a:pt x="1321" y="2596"/>
                    <a:pt x="1737" y="2749"/>
                    <a:pt x="2107" y="2785"/>
                  </a:cubicBezTo>
                  <a:cubicBezTo>
                    <a:pt x="2559" y="2785"/>
                    <a:pt x="2903" y="2632"/>
                    <a:pt x="3319" y="2559"/>
                  </a:cubicBezTo>
                  <a:cubicBezTo>
                    <a:pt x="3653" y="2523"/>
                    <a:pt x="3879" y="2406"/>
                    <a:pt x="4069" y="2107"/>
                  </a:cubicBezTo>
                  <a:cubicBezTo>
                    <a:pt x="4142" y="1917"/>
                    <a:pt x="4187" y="1619"/>
                    <a:pt x="3997" y="1429"/>
                  </a:cubicBezTo>
                  <a:cubicBezTo>
                    <a:pt x="3807" y="1276"/>
                    <a:pt x="3427" y="1276"/>
                    <a:pt x="3165" y="1276"/>
                  </a:cubicBezTo>
                  <a:cubicBezTo>
                    <a:pt x="2975" y="1239"/>
                    <a:pt x="2749" y="1239"/>
                    <a:pt x="2523" y="1239"/>
                  </a:cubicBezTo>
                  <a:cubicBezTo>
                    <a:pt x="2523" y="824"/>
                    <a:pt x="2487" y="408"/>
                    <a:pt x="2487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13"/>
            <p:cNvSpPr/>
            <p:nvPr/>
          </p:nvSpPr>
          <p:spPr>
            <a:xfrm>
              <a:off x="3117225" y="1919850"/>
              <a:ext cx="10200" cy="19525"/>
            </a:xfrm>
            <a:custGeom>
              <a:avLst/>
              <a:gdLst/>
              <a:ahLst/>
              <a:cxnLst/>
              <a:rect l="l" t="t" r="r" b="b"/>
              <a:pathLst>
                <a:path w="408" h="781" extrusionOk="0">
                  <a:moveTo>
                    <a:pt x="20" y="0"/>
                  </a:moveTo>
                  <a:cubicBezTo>
                    <a:pt x="7" y="0"/>
                    <a:pt x="0" y="11"/>
                    <a:pt x="0" y="31"/>
                  </a:cubicBezTo>
                  <a:cubicBezTo>
                    <a:pt x="0" y="31"/>
                    <a:pt x="36" y="31"/>
                    <a:pt x="109" y="103"/>
                  </a:cubicBezTo>
                  <a:cubicBezTo>
                    <a:pt x="145" y="139"/>
                    <a:pt x="226" y="211"/>
                    <a:pt x="263" y="329"/>
                  </a:cubicBezTo>
                  <a:cubicBezTo>
                    <a:pt x="335" y="437"/>
                    <a:pt x="335" y="555"/>
                    <a:pt x="371" y="627"/>
                  </a:cubicBezTo>
                  <a:cubicBezTo>
                    <a:pt x="407" y="709"/>
                    <a:pt x="407" y="781"/>
                    <a:pt x="407" y="781"/>
                  </a:cubicBezTo>
                  <a:lnTo>
                    <a:pt x="407" y="627"/>
                  </a:lnTo>
                  <a:cubicBezTo>
                    <a:pt x="407" y="555"/>
                    <a:pt x="371" y="437"/>
                    <a:pt x="335" y="329"/>
                  </a:cubicBezTo>
                  <a:cubicBezTo>
                    <a:pt x="299" y="175"/>
                    <a:pt x="181" y="103"/>
                    <a:pt x="109" y="67"/>
                  </a:cubicBezTo>
                  <a:cubicBezTo>
                    <a:pt x="67" y="20"/>
                    <a:pt x="38" y="0"/>
                    <a:pt x="20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3" name="Google Shape;893;p13"/>
            <p:cNvSpPr/>
            <p:nvPr/>
          </p:nvSpPr>
          <p:spPr>
            <a:xfrm>
              <a:off x="3120825" y="1925125"/>
              <a:ext cx="4775" cy="10425"/>
            </a:xfrm>
            <a:custGeom>
              <a:avLst/>
              <a:gdLst/>
              <a:ahLst/>
              <a:cxnLst/>
              <a:rect l="l" t="t" r="r" b="b"/>
              <a:pathLst>
                <a:path w="191" h="417" extrusionOk="0">
                  <a:moveTo>
                    <a:pt x="82" y="0"/>
                  </a:moveTo>
                  <a:cubicBezTo>
                    <a:pt x="82" y="0"/>
                    <a:pt x="37" y="0"/>
                    <a:pt x="37" y="46"/>
                  </a:cubicBezTo>
                  <a:cubicBezTo>
                    <a:pt x="1" y="82"/>
                    <a:pt x="1" y="154"/>
                    <a:pt x="1" y="226"/>
                  </a:cubicBezTo>
                  <a:cubicBezTo>
                    <a:pt x="37" y="308"/>
                    <a:pt x="82" y="344"/>
                    <a:pt x="119" y="380"/>
                  </a:cubicBezTo>
                  <a:cubicBezTo>
                    <a:pt x="155" y="416"/>
                    <a:pt x="191" y="416"/>
                    <a:pt x="191" y="416"/>
                  </a:cubicBezTo>
                  <a:cubicBezTo>
                    <a:pt x="191" y="380"/>
                    <a:pt x="155" y="380"/>
                    <a:pt x="119" y="344"/>
                  </a:cubicBezTo>
                  <a:cubicBezTo>
                    <a:pt x="119" y="308"/>
                    <a:pt x="82" y="272"/>
                    <a:pt x="82" y="226"/>
                  </a:cubicBezTo>
                  <a:cubicBezTo>
                    <a:pt x="37" y="154"/>
                    <a:pt x="37" y="118"/>
                    <a:pt x="82" y="82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4" name="Google Shape;894;p13"/>
            <p:cNvSpPr/>
            <p:nvPr/>
          </p:nvSpPr>
          <p:spPr>
            <a:xfrm>
              <a:off x="3090775" y="1990225"/>
              <a:ext cx="175200" cy="212925"/>
            </a:xfrm>
            <a:custGeom>
              <a:avLst/>
              <a:gdLst/>
              <a:ahLst/>
              <a:cxnLst/>
              <a:rect l="l" t="t" r="r" b="b"/>
              <a:pathLst>
                <a:path w="7008" h="8517" extrusionOk="0">
                  <a:moveTo>
                    <a:pt x="4331" y="0"/>
                  </a:moveTo>
                  <a:cubicBezTo>
                    <a:pt x="4295" y="299"/>
                    <a:pt x="4223" y="642"/>
                    <a:pt x="3997" y="868"/>
                  </a:cubicBezTo>
                  <a:cubicBezTo>
                    <a:pt x="3815" y="995"/>
                    <a:pt x="3589" y="1070"/>
                    <a:pt x="3367" y="1070"/>
                  </a:cubicBezTo>
                  <a:cubicBezTo>
                    <a:pt x="3257" y="1070"/>
                    <a:pt x="3149" y="1052"/>
                    <a:pt x="3047" y="1013"/>
                  </a:cubicBezTo>
                  <a:cubicBezTo>
                    <a:pt x="2677" y="868"/>
                    <a:pt x="2523" y="452"/>
                    <a:pt x="2523" y="36"/>
                  </a:cubicBezTo>
                  <a:cubicBezTo>
                    <a:pt x="2297" y="36"/>
                    <a:pt x="2035" y="36"/>
                    <a:pt x="1773" y="73"/>
                  </a:cubicBezTo>
                  <a:cubicBezTo>
                    <a:pt x="1691" y="73"/>
                    <a:pt x="1619" y="109"/>
                    <a:pt x="1547" y="109"/>
                  </a:cubicBezTo>
                  <a:lnTo>
                    <a:pt x="1510" y="154"/>
                  </a:lnTo>
                  <a:cubicBezTo>
                    <a:pt x="1284" y="299"/>
                    <a:pt x="1131" y="525"/>
                    <a:pt x="977" y="787"/>
                  </a:cubicBezTo>
                  <a:lnTo>
                    <a:pt x="905" y="868"/>
                  </a:lnTo>
                  <a:cubicBezTo>
                    <a:pt x="868" y="1013"/>
                    <a:pt x="787" y="1130"/>
                    <a:pt x="715" y="1239"/>
                  </a:cubicBezTo>
                  <a:cubicBezTo>
                    <a:pt x="606" y="1429"/>
                    <a:pt x="525" y="1619"/>
                    <a:pt x="380" y="1808"/>
                  </a:cubicBezTo>
                  <a:cubicBezTo>
                    <a:pt x="263" y="1998"/>
                    <a:pt x="154" y="2188"/>
                    <a:pt x="1" y="2333"/>
                  </a:cubicBezTo>
                  <a:cubicBezTo>
                    <a:pt x="263" y="2902"/>
                    <a:pt x="715" y="3391"/>
                    <a:pt x="1321" y="3617"/>
                  </a:cubicBezTo>
                  <a:cubicBezTo>
                    <a:pt x="1321" y="3617"/>
                    <a:pt x="525" y="7459"/>
                    <a:pt x="416" y="7947"/>
                  </a:cubicBezTo>
                  <a:cubicBezTo>
                    <a:pt x="1393" y="8291"/>
                    <a:pt x="2451" y="8517"/>
                    <a:pt x="3463" y="8517"/>
                  </a:cubicBezTo>
                  <a:cubicBezTo>
                    <a:pt x="4105" y="8517"/>
                    <a:pt x="4711" y="8472"/>
                    <a:pt x="5308" y="8291"/>
                  </a:cubicBezTo>
                  <a:cubicBezTo>
                    <a:pt x="5579" y="8246"/>
                    <a:pt x="5805" y="8137"/>
                    <a:pt x="5986" y="8020"/>
                  </a:cubicBezTo>
                  <a:cubicBezTo>
                    <a:pt x="5841" y="7387"/>
                    <a:pt x="5805" y="6663"/>
                    <a:pt x="5723" y="5985"/>
                  </a:cubicBezTo>
                  <a:cubicBezTo>
                    <a:pt x="5579" y="5126"/>
                    <a:pt x="5497" y="4222"/>
                    <a:pt x="5425" y="3354"/>
                  </a:cubicBezTo>
                  <a:cubicBezTo>
                    <a:pt x="5687" y="3273"/>
                    <a:pt x="5950" y="3201"/>
                    <a:pt x="6212" y="3092"/>
                  </a:cubicBezTo>
                  <a:cubicBezTo>
                    <a:pt x="6365" y="3011"/>
                    <a:pt x="6519" y="2902"/>
                    <a:pt x="6664" y="2749"/>
                  </a:cubicBezTo>
                  <a:cubicBezTo>
                    <a:pt x="6709" y="2713"/>
                    <a:pt x="6745" y="2713"/>
                    <a:pt x="6745" y="2676"/>
                  </a:cubicBezTo>
                  <a:cubicBezTo>
                    <a:pt x="6854" y="2523"/>
                    <a:pt x="6935" y="2369"/>
                    <a:pt x="7007" y="2224"/>
                  </a:cubicBezTo>
                  <a:lnTo>
                    <a:pt x="6329" y="1203"/>
                  </a:lnTo>
                  <a:cubicBezTo>
                    <a:pt x="6212" y="1013"/>
                    <a:pt x="6103" y="868"/>
                    <a:pt x="5986" y="714"/>
                  </a:cubicBezTo>
                  <a:cubicBezTo>
                    <a:pt x="5877" y="561"/>
                    <a:pt x="5805" y="416"/>
                    <a:pt x="5687" y="299"/>
                  </a:cubicBezTo>
                  <a:cubicBezTo>
                    <a:pt x="5579" y="226"/>
                    <a:pt x="5425" y="154"/>
                    <a:pt x="5308" y="109"/>
                  </a:cubicBezTo>
                  <a:cubicBezTo>
                    <a:pt x="4973" y="36"/>
                    <a:pt x="4675" y="0"/>
                    <a:pt x="43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5" name="Google Shape;895;p13"/>
            <p:cNvSpPr/>
            <p:nvPr/>
          </p:nvSpPr>
          <p:spPr>
            <a:xfrm>
              <a:off x="3215100" y="2055075"/>
              <a:ext cx="12225" cy="142425"/>
            </a:xfrm>
            <a:custGeom>
              <a:avLst/>
              <a:gdLst/>
              <a:ahLst/>
              <a:cxnLst/>
              <a:rect l="l" t="t" r="r" b="b"/>
              <a:pathLst>
                <a:path w="489" h="5697" extrusionOk="0">
                  <a:moveTo>
                    <a:pt x="36" y="1"/>
                  </a:moveTo>
                  <a:lnTo>
                    <a:pt x="36" y="227"/>
                  </a:lnTo>
                  <a:cubicBezTo>
                    <a:pt x="36" y="453"/>
                    <a:pt x="36" y="724"/>
                    <a:pt x="0" y="950"/>
                  </a:cubicBezTo>
                  <a:cubicBezTo>
                    <a:pt x="0" y="1475"/>
                    <a:pt x="36" y="2035"/>
                    <a:pt x="72" y="2605"/>
                  </a:cubicBezTo>
                  <a:cubicBezTo>
                    <a:pt x="154" y="3771"/>
                    <a:pt x="298" y="4793"/>
                    <a:pt x="416" y="5543"/>
                  </a:cubicBezTo>
                  <a:cubicBezTo>
                    <a:pt x="416" y="5615"/>
                    <a:pt x="416" y="5652"/>
                    <a:pt x="452" y="5697"/>
                  </a:cubicBezTo>
                  <a:cubicBezTo>
                    <a:pt x="452" y="5697"/>
                    <a:pt x="452" y="5652"/>
                    <a:pt x="488" y="5652"/>
                  </a:cubicBezTo>
                  <a:cubicBezTo>
                    <a:pt x="488" y="5615"/>
                    <a:pt x="488" y="5579"/>
                    <a:pt x="452" y="5543"/>
                  </a:cubicBezTo>
                  <a:cubicBezTo>
                    <a:pt x="380" y="4793"/>
                    <a:pt x="226" y="3771"/>
                    <a:pt x="154" y="2605"/>
                  </a:cubicBezTo>
                  <a:cubicBezTo>
                    <a:pt x="109" y="1999"/>
                    <a:pt x="72" y="1475"/>
                    <a:pt x="72" y="950"/>
                  </a:cubicBezTo>
                  <a:cubicBezTo>
                    <a:pt x="72" y="724"/>
                    <a:pt x="72" y="453"/>
                    <a:pt x="109" y="227"/>
                  </a:cubicBezTo>
                  <a:lnTo>
                    <a:pt x="109" y="119"/>
                  </a:lnTo>
                  <a:cubicBezTo>
                    <a:pt x="72" y="82"/>
                    <a:pt x="72" y="46"/>
                    <a:pt x="36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6" name="Google Shape;896;p13"/>
            <p:cNvSpPr/>
            <p:nvPr/>
          </p:nvSpPr>
          <p:spPr>
            <a:xfrm>
              <a:off x="3101175" y="2176700"/>
              <a:ext cx="139250" cy="26450"/>
            </a:xfrm>
            <a:custGeom>
              <a:avLst/>
              <a:gdLst/>
              <a:ahLst/>
              <a:cxnLst/>
              <a:rect l="l" t="t" r="r" b="b"/>
              <a:pathLst>
                <a:path w="5570" h="1058" extrusionOk="0">
                  <a:moveTo>
                    <a:pt x="109" y="0"/>
                  </a:moveTo>
                  <a:cubicBezTo>
                    <a:pt x="73" y="226"/>
                    <a:pt x="37" y="416"/>
                    <a:pt x="0" y="488"/>
                  </a:cubicBezTo>
                  <a:cubicBezTo>
                    <a:pt x="977" y="832"/>
                    <a:pt x="2035" y="1058"/>
                    <a:pt x="3047" y="1058"/>
                  </a:cubicBezTo>
                  <a:cubicBezTo>
                    <a:pt x="3689" y="1058"/>
                    <a:pt x="4295" y="1013"/>
                    <a:pt x="4892" y="832"/>
                  </a:cubicBezTo>
                  <a:cubicBezTo>
                    <a:pt x="5163" y="787"/>
                    <a:pt x="5389" y="678"/>
                    <a:pt x="5570" y="561"/>
                  </a:cubicBezTo>
                  <a:cubicBezTo>
                    <a:pt x="5570" y="452"/>
                    <a:pt x="5534" y="298"/>
                    <a:pt x="5497" y="154"/>
                  </a:cubicBezTo>
                  <a:cubicBezTo>
                    <a:pt x="4799" y="462"/>
                    <a:pt x="4009" y="595"/>
                    <a:pt x="3203" y="595"/>
                  </a:cubicBezTo>
                  <a:cubicBezTo>
                    <a:pt x="2142" y="595"/>
                    <a:pt x="1054" y="365"/>
                    <a:pt x="1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7" name="Google Shape;897;p13"/>
            <p:cNvSpPr/>
            <p:nvPr/>
          </p:nvSpPr>
          <p:spPr>
            <a:xfrm>
              <a:off x="3143450" y="1990225"/>
              <a:ext cx="67825" cy="43800"/>
            </a:xfrm>
            <a:custGeom>
              <a:avLst/>
              <a:gdLst/>
              <a:ahLst/>
              <a:cxnLst/>
              <a:rect l="l" t="t" r="r" b="b"/>
              <a:pathLst>
                <a:path w="2713" h="1752" extrusionOk="0">
                  <a:moveTo>
                    <a:pt x="2224" y="0"/>
                  </a:moveTo>
                  <a:cubicBezTo>
                    <a:pt x="2188" y="299"/>
                    <a:pt x="2116" y="642"/>
                    <a:pt x="1890" y="868"/>
                  </a:cubicBezTo>
                  <a:cubicBezTo>
                    <a:pt x="1708" y="995"/>
                    <a:pt x="1482" y="1070"/>
                    <a:pt x="1260" y="1070"/>
                  </a:cubicBezTo>
                  <a:cubicBezTo>
                    <a:pt x="1150" y="1070"/>
                    <a:pt x="1042" y="1052"/>
                    <a:pt x="940" y="1013"/>
                  </a:cubicBezTo>
                  <a:cubicBezTo>
                    <a:pt x="570" y="868"/>
                    <a:pt x="416" y="452"/>
                    <a:pt x="416" y="36"/>
                  </a:cubicBezTo>
                  <a:lnTo>
                    <a:pt x="0" y="36"/>
                  </a:lnTo>
                  <a:cubicBezTo>
                    <a:pt x="36" y="299"/>
                    <a:pt x="81" y="525"/>
                    <a:pt x="154" y="751"/>
                  </a:cubicBezTo>
                  <a:cubicBezTo>
                    <a:pt x="307" y="1130"/>
                    <a:pt x="570" y="1546"/>
                    <a:pt x="940" y="1691"/>
                  </a:cubicBezTo>
                  <a:cubicBezTo>
                    <a:pt x="1052" y="1732"/>
                    <a:pt x="1167" y="1751"/>
                    <a:pt x="1281" y="1751"/>
                  </a:cubicBezTo>
                  <a:cubicBezTo>
                    <a:pt x="1589" y="1751"/>
                    <a:pt x="1891" y="1611"/>
                    <a:pt x="2116" y="1393"/>
                  </a:cubicBezTo>
                  <a:cubicBezTo>
                    <a:pt x="2450" y="1058"/>
                    <a:pt x="2604" y="642"/>
                    <a:pt x="2676" y="190"/>
                  </a:cubicBezTo>
                  <a:cubicBezTo>
                    <a:pt x="2676" y="154"/>
                    <a:pt x="2712" y="73"/>
                    <a:pt x="2712" y="36"/>
                  </a:cubicBezTo>
                  <a:cubicBezTo>
                    <a:pt x="2568" y="0"/>
                    <a:pt x="2414" y="0"/>
                    <a:pt x="22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8" name="Google Shape;898;p13"/>
            <p:cNvSpPr/>
            <p:nvPr/>
          </p:nvSpPr>
          <p:spPr>
            <a:xfrm>
              <a:off x="3219825" y="2035425"/>
              <a:ext cx="46150" cy="38675"/>
            </a:xfrm>
            <a:custGeom>
              <a:avLst/>
              <a:gdLst/>
              <a:ahLst/>
              <a:cxnLst/>
              <a:rect l="l" t="t" r="r" b="b"/>
              <a:pathLst>
                <a:path w="1846" h="1547" extrusionOk="0">
                  <a:moveTo>
                    <a:pt x="1547" y="0"/>
                  </a:moveTo>
                  <a:cubicBezTo>
                    <a:pt x="1321" y="226"/>
                    <a:pt x="1095" y="452"/>
                    <a:pt x="824" y="679"/>
                  </a:cubicBezTo>
                  <a:cubicBezTo>
                    <a:pt x="561" y="868"/>
                    <a:pt x="299" y="1013"/>
                    <a:pt x="1" y="1131"/>
                  </a:cubicBezTo>
                  <a:cubicBezTo>
                    <a:pt x="109" y="1284"/>
                    <a:pt x="191" y="1393"/>
                    <a:pt x="263" y="1546"/>
                  </a:cubicBezTo>
                  <a:cubicBezTo>
                    <a:pt x="525" y="1465"/>
                    <a:pt x="788" y="1393"/>
                    <a:pt x="1050" y="1284"/>
                  </a:cubicBezTo>
                  <a:cubicBezTo>
                    <a:pt x="1203" y="1203"/>
                    <a:pt x="1357" y="1094"/>
                    <a:pt x="1502" y="941"/>
                  </a:cubicBezTo>
                  <a:cubicBezTo>
                    <a:pt x="1547" y="905"/>
                    <a:pt x="1583" y="905"/>
                    <a:pt x="1583" y="868"/>
                  </a:cubicBezTo>
                  <a:cubicBezTo>
                    <a:pt x="1692" y="715"/>
                    <a:pt x="1773" y="561"/>
                    <a:pt x="1845" y="416"/>
                  </a:cubicBezTo>
                  <a:cubicBezTo>
                    <a:pt x="1728" y="263"/>
                    <a:pt x="1655" y="109"/>
                    <a:pt x="15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9" name="Google Shape;899;p13"/>
            <p:cNvSpPr/>
            <p:nvPr/>
          </p:nvSpPr>
          <p:spPr>
            <a:xfrm>
              <a:off x="3164225" y="2096350"/>
              <a:ext cx="101750" cy="54075"/>
            </a:xfrm>
            <a:custGeom>
              <a:avLst/>
              <a:gdLst/>
              <a:ahLst/>
              <a:cxnLst/>
              <a:rect l="l" t="t" r="r" b="b"/>
              <a:pathLst>
                <a:path w="4070" h="2163" extrusionOk="0">
                  <a:moveTo>
                    <a:pt x="3422" y="1"/>
                  </a:moveTo>
                  <a:cubicBezTo>
                    <a:pt x="3390" y="1"/>
                    <a:pt x="3355" y="5"/>
                    <a:pt x="3319" y="14"/>
                  </a:cubicBezTo>
                  <a:cubicBezTo>
                    <a:pt x="3129" y="14"/>
                    <a:pt x="2939" y="86"/>
                    <a:pt x="2749" y="122"/>
                  </a:cubicBezTo>
                  <a:cubicBezTo>
                    <a:pt x="2487" y="203"/>
                    <a:pt x="2261" y="312"/>
                    <a:pt x="2035" y="384"/>
                  </a:cubicBezTo>
                  <a:cubicBezTo>
                    <a:pt x="1357" y="692"/>
                    <a:pt x="643" y="990"/>
                    <a:pt x="1" y="1406"/>
                  </a:cubicBezTo>
                  <a:cubicBezTo>
                    <a:pt x="1" y="1668"/>
                    <a:pt x="73" y="1930"/>
                    <a:pt x="155" y="2156"/>
                  </a:cubicBezTo>
                  <a:cubicBezTo>
                    <a:pt x="196" y="2160"/>
                    <a:pt x="246" y="2162"/>
                    <a:pt x="303" y="2162"/>
                  </a:cubicBezTo>
                  <a:cubicBezTo>
                    <a:pt x="756" y="2162"/>
                    <a:pt x="1632" y="2048"/>
                    <a:pt x="1737" y="2048"/>
                  </a:cubicBezTo>
                  <a:cubicBezTo>
                    <a:pt x="2297" y="1930"/>
                    <a:pt x="2822" y="1822"/>
                    <a:pt x="3355" y="1596"/>
                  </a:cubicBezTo>
                  <a:cubicBezTo>
                    <a:pt x="3581" y="1514"/>
                    <a:pt x="3807" y="1406"/>
                    <a:pt x="3952" y="1252"/>
                  </a:cubicBezTo>
                  <a:cubicBezTo>
                    <a:pt x="3997" y="1216"/>
                    <a:pt x="4033" y="1180"/>
                    <a:pt x="4069" y="1144"/>
                  </a:cubicBezTo>
                  <a:cubicBezTo>
                    <a:pt x="4069" y="1062"/>
                    <a:pt x="4069" y="1026"/>
                    <a:pt x="4033" y="990"/>
                  </a:cubicBezTo>
                  <a:cubicBezTo>
                    <a:pt x="3958" y="639"/>
                    <a:pt x="3828" y="1"/>
                    <a:pt x="342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0" name="Google Shape;900;p13"/>
            <p:cNvSpPr/>
            <p:nvPr/>
          </p:nvSpPr>
          <p:spPr>
            <a:xfrm>
              <a:off x="3135075" y="2120175"/>
              <a:ext cx="79125" cy="49075"/>
            </a:xfrm>
            <a:custGeom>
              <a:avLst/>
              <a:gdLst/>
              <a:ahLst/>
              <a:cxnLst/>
              <a:rect l="l" t="t" r="r" b="b"/>
              <a:pathLst>
                <a:path w="3165" h="1963" extrusionOk="0">
                  <a:moveTo>
                    <a:pt x="2035" y="1"/>
                  </a:moveTo>
                  <a:cubicBezTo>
                    <a:pt x="1773" y="109"/>
                    <a:pt x="1501" y="227"/>
                    <a:pt x="1203" y="299"/>
                  </a:cubicBezTo>
                  <a:cubicBezTo>
                    <a:pt x="941" y="381"/>
                    <a:pt x="642" y="417"/>
                    <a:pt x="335" y="453"/>
                  </a:cubicBezTo>
                  <a:cubicBezTo>
                    <a:pt x="299" y="489"/>
                    <a:pt x="190" y="489"/>
                    <a:pt x="190" y="561"/>
                  </a:cubicBezTo>
                  <a:cubicBezTo>
                    <a:pt x="352" y="594"/>
                    <a:pt x="490" y="621"/>
                    <a:pt x="639" y="621"/>
                  </a:cubicBezTo>
                  <a:cubicBezTo>
                    <a:pt x="698" y="621"/>
                    <a:pt x="759" y="617"/>
                    <a:pt x="823" y="607"/>
                  </a:cubicBezTo>
                  <a:lnTo>
                    <a:pt x="823" y="607"/>
                  </a:lnTo>
                  <a:cubicBezTo>
                    <a:pt x="679" y="679"/>
                    <a:pt x="525" y="751"/>
                    <a:pt x="371" y="833"/>
                  </a:cubicBezTo>
                  <a:cubicBezTo>
                    <a:pt x="227" y="941"/>
                    <a:pt x="109" y="1013"/>
                    <a:pt x="1" y="1167"/>
                  </a:cubicBezTo>
                  <a:lnTo>
                    <a:pt x="37" y="1167"/>
                  </a:lnTo>
                  <a:cubicBezTo>
                    <a:pt x="299" y="1131"/>
                    <a:pt x="489" y="1013"/>
                    <a:pt x="715" y="869"/>
                  </a:cubicBezTo>
                  <a:lnTo>
                    <a:pt x="715" y="869"/>
                  </a:lnTo>
                  <a:cubicBezTo>
                    <a:pt x="489" y="1059"/>
                    <a:pt x="227" y="1285"/>
                    <a:pt x="109" y="1583"/>
                  </a:cubicBezTo>
                  <a:lnTo>
                    <a:pt x="109" y="1655"/>
                  </a:lnTo>
                  <a:cubicBezTo>
                    <a:pt x="109" y="1681"/>
                    <a:pt x="127" y="1710"/>
                    <a:pt x="137" y="1710"/>
                  </a:cubicBezTo>
                  <a:cubicBezTo>
                    <a:pt x="142" y="1710"/>
                    <a:pt x="145" y="1705"/>
                    <a:pt x="145" y="1691"/>
                  </a:cubicBezTo>
                  <a:lnTo>
                    <a:pt x="190" y="1691"/>
                  </a:lnTo>
                  <a:cubicBezTo>
                    <a:pt x="371" y="1465"/>
                    <a:pt x="561" y="1285"/>
                    <a:pt x="715" y="1095"/>
                  </a:cubicBezTo>
                  <a:lnTo>
                    <a:pt x="715" y="1095"/>
                  </a:lnTo>
                  <a:cubicBezTo>
                    <a:pt x="597" y="1285"/>
                    <a:pt x="525" y="1465"/>
                    <a:pt x="453" y="1655"/>
                  </a:cubicBezTo>
                  <a:cubicBezTo>
                    <a:pt x="416" y="1737"/>
                    <a:pt x="371" y="1845"/>
                    <a:pt x="453" y="1881"/>
                  </a:cubicBezTo>
                  <a:cubicBezTo>
                    <a:pt x="597" y="1655"/>
                    <a:pt x="787" y="1429"/>
                    <a:pt x="941" y="1203"/>
                  </a:cubicBezTo>
                  <a:lnTo>
                    <a:pt x="941" y="1203"/>
                  </a:lnTo>
                  <a:cubicBezTo>
                    <a:pt x="823" y="1429"/>
                    <a:pt x="787" y="1691"/>
                    <a:pt x="823" y="1963"/>
                  </a:cubicBezTo>
                  <a:cubicBezTo>
                    <a:pt x="977" y="1845"/>
                    <a:pt x="905" y="1583"/>
                    <a:pt x="1049" y="1429"/>
                  </a:cubicBezTo>
                  <a:cubicBezTo>
                    <a:pt x="1167" y="1285"/>
                    <a:pt x="1393" y="1321"/>
                    <a:pt x="1583" y="1285"/>
                  </a:cubicBezTo>
                  <a:cubicBezTo>
                    <a:pt x="1845" y="1239"/>
                    <a:pt x="2107" y="1239"/>
                    <a:pt x="2369" y="1203"/>
                  </a:cubicBezTo>
                  <a:cubicBezTo>
                    <a:pt x="2631" y="1131"/>
                    <a:pt x="2903" y="1095"/>
                    <a:pt x="3165" y="1013"/>
                  </a:cubicBezTo>
                  <a:lnTo>
                    <a:pt x="2035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1" name="Google Shape;901;p13"/>
            <p:cNvSpPr/>
            <p:nvPr/>
          </p:nvSpPr>
          <p:spPr>
            <a:xfrm>
              <a:off x="3090775" y="2039275"/>
              <a:ext cx="35725" cy="41375"/>
            </a:xfrm>
            <a:custGeom>
              <a:avLst/>
              <a:gdLst/>
              <a:ahLst/>
              <a:cxnLst/>
              <a:rect l="l" t="t" r="r" b="b"/>
              <a:pathLst>
                <a:path w="1429" h="1655" extrusionOk="0">
                  <a:moveTo>
                    <a:pt x="299" y="0"/>
                  </a:moveTo>
                  <a:cubicBezTo>
                    <a:pt x="190" y="109"/>
                    <a:pt x="109" y="262"/>
                    <a:pt x="1" y="371"/>
                  </a:cubicBezTo>
                  <a:cubicBezTo>
                    <a:pt x="263" y="940"/>
                    <a:pt x="715" y="1429"/>
                    <a:pt x="1321" y="1655"/>
                  </a:cubicBezTo>
                  <a:cubicBezTo>
                    <a:pt x="1357" y="1582"/>
                    <a:pt x="1357" y="1501"/>
                    <a:pt x="1357" y="1429"/>
                  </a:cubicBezTo>
                  <a:cubicBezTo>
                    <a:pt x="1393" y="1275"/>
                    <a:pt x="1393" y="1130"/>
                    <a:pt x="1429" y="1013"/>
                  </a:cubicBezTo>
                  <a:cubicBezTo>
                    <a:pt x="977" y="751"/>
                    <a:pt x="561" y="407"/>
                    <a:pt x="2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2" name="Google Shape;902;p13"/>
            <p:cNvSpPr/>
            <p:nvPr/>
          </p:nvSpPr>
          <p:spPr>
            <a:xfrm>
              <a:off x="3187750" y="1966700"/>
              <a:ext cx="25" cy="9300"/>
            </a:xfrm>
            <a:custGeom>
              <a:avLst/>
              <a:gdLst/>
              <a:ahLst/>
              <a:cxnLst/>
              <a:rect l="l" t="t" r="r" b="b"/>
              <a:pathLst>
                <a:path w="1" h="372" extrusionOk="0">
                  <a:moveTo>
                    <a:pt x="0" y="1"/>
                  </a:moveTo>
                  <a:lnTo>
                    <a:pt x="0" y="1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3" name="Google Shape;903;p13"/>
            <p:cNvSpPr/>
            <p:nvPr/>
          </p:nvSpPr>
          <p:spPr>
            <a:xfrm>
              <a:off x="3187750" y="1975975"/>
              <a:ext cx="25" cy="1150"/>
            </a:xfrm>
            <a:custGeom>
              <a:avLst/>
              <a:gdLst/>
              <a:ahLst/>
              <a:cxnLst/>
              <a:rect l="l" t="t" r="r" b="b"/>
              <a:pathLst>
                <a:path w="1" h="46" extrusionOk="0">
                  <a:moveTo>
                    <a:pt x="0" y="1"/>
                  </a:moveTo>
                  <a:lnTo>
                    <a:pt x="0" y="46"/>
                  </a:lnTo>
                  <a:lnTo>
                    <a:pt x="0" y="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4" name="Google Shape;904;p13"/>
            <p:cNvSpPr/>
            <p:nvPr/>
          </p:nvSpPr>
          <p:spPr>
            <a:xfrm>
              <a:off x="3161300" y="1966700"/>
              <a:ext cx="26475" cy="12250"/>
            </a:xfrm>
            <a:custGeom>
              <a:avLst/>
              <a:gdLst/>
              <a:ahLst/>
              <a:cxnLst/>
              <a:rect l="l" t="t" r="r" b="b"/>
              <a:pathLst>
                <a:path w="1059" h="490" extrusionOk="0">
                  <a:moveTo>
                    <a:pt x="1058" y="1"/>
                  </a:moveTo>
                  <a:cubicBezTo>
                    <a:pt x="832" y="37"/>
                    <a:pt x="606" y="73"/>
                    <a:pt x="380" y="73"/>
                  </a:cubicBezTo>
                  <a:cubicBezTo>
                    <a:pt x="226" y="73"/>
                    <a:pt x="118" y="73"/>
                    <a:pt x="0" y="37"/>
                  </a:cubicBezTo>
                  <a:lnTo>
                    <a:pt x="0" y="109"/>
                  </a:lnTo>
                  <a:lnTo>
                    <a:pt x="0" y="453"/>
                  </a:lnTo>
                  <a:lnTo>
                    <a:pt x="0" y="489"/>
                  </a:lnTo>
                  <a:lnTo>
                    <a:pt x="380" y="489"/>
                  </a:lnTo>
                  <a:cubicBezTo>
                    <a:pt x="606" y="489"/>
                    <a:pt x="832" y="489"/>
                    <a:pt x="1058" y="417"/>
                  </a:cubicBezTo>
                  <a:lnTo>
                    <a:pt x="1058" y="372"/>
                  </a:lnTo>
                  <a:lnTo>
                    <a:pt x="1058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5" name="Google Shape;905;p13"/>
            <p:cNvSpPr/>
            <p:nvPr/>
          </p:nvSpPr>
          <p:spPr>
            <a:xfrm>
              <a:off x="3122875" y="1864425"/>
              <a:ext cx="103550" cy="104300"/>
            </a:xfrm>
            <a:custGeom>
              <a:avLst/>
              <a:gdLst/>
              <a:ahLst/>
              <a:cxnLst/>
              <a:rect l="l" t="t" r="r" b="b"/>
              <a:pathLst>
                <a:path w="4142" h="4172" extrusionOk="0">
                  <a:moveTo>
                    <a:pt x="1628" y="1"/>
                  </a:moveTo>
                  <a:cubicBezTo>
                    <a:pt x="1325" y="1"/>
                    <a:pt x="1026" y="49"/>
                    <a:pt x="751" y="168"/>
                  </a:cubicBezTo>
                  <a:cubicBezTo>
                    <a:pt x="489" y="322"/>
                    <a:pt x="299" y="620"/>
                    <a:pt x="181" y="928"/>
                  </a:cubicBezTo>
                  <a:cubicBezTo>
                    <a:pt x="0" y="1298"/>
                    <a:pt x="37" y="1750"/>
                    <a:pt x="73" y="2166"/>
                  </a:cubicBezTo>
                  <a:cubicBezTo>
                    <a:pt x="145" y="2654"/>
                    <a:pt x="73" y="3486"/>
                    <a:pt x="561" y="3830"/>
                  </a:cubicBezTo>
                  <a:cubicBezTo>
                    <a:pt x="924" y="4072"/>
                    <a:pt x="1396" y="4171"/>
                    <a:pt x="1871" y="4171"/>
                  </a:cubicBezTo>
                  <a:cubicBezTo>
                    <a:pt x="2283" y="4171"/>
                    <a:pt x="2698" y="4096"/>
                    <a:pt x="3047" y="3974"/>
                  </a:cubicBezTo>
                  <a:cubicBezTo>
                    <a:pt x="4141" y="3604"/>
                    <a:pt x="3915" y="2392"/>
                    <a:pt x="3843" y="1524"/>
                  </a:cubicBezTo>
                  <a:cubicBezTo>
                    <a:pt x="3798" y="1036"/>
                    <a:pt x="3572" y="584"/>
                    <a:pt x="3119" y="322"/>
                  </a:cubicBezTo>
                  <a:cubicBezTo>
                    <a:pt x="2975" y="250"/>
                    <a:pt x="2821" y="213"/>
                    <a:pt x="2713" y="168"/>
                  </a:cubicBezTo>
                  <a:cubicBezTo>
                    <a:pt x="2363" y="70"/>
                    <a:pt x="1992" y="1"/>
                    <a:pt x="1628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6" name="Google Shape;906;p13"/>
            <p:cNvSpPr/>
            <p:nvPr/>
          </p:nvSpPr>
          <p:spPr>
            <a:xfrm>
              <a:off x="3158575" y="1914950"/>
              <a:ext cx="14050" cy="14050"/>
            </a:xfrm>
            <a:custGeom>
              <a:avLst/>
              <a:gdLst/>
              <a:ahLst/>
              <a:cxnLst/>
              <a:rect l="l" t="t" r="r" b="b"/>
              <a:pathLst>
                <a:path w="562" h="562" extrusionOk="0">
                  <a:moveTo>
                    <a:pt x="299" y="1"/>
                  </a:moveTo>
                  <a:cubicBezTo>
                    <a:pt x="227" y="1"/>
                    <a:pt x="191" y="37"/>
                    <a:pt x="155" y="73"/>
                  </a:cubicBezTo>
                  <a:cubicBezTo>
                    <a:pt x="37" y="109"/>
                    <a:pt x="1" y="227"/>
                    <a:pt x="1" y="299"/>
                  </a:cubicBezTo>
                  <a:lnTo>
                    <a:pt x="1" y="453"/>
                  </a:lnTo>
                  <a:cubicBezTo>
                    <a:pt x="37" y="489"/>
                    <a:pt x="37" y="489"/>
                    <a:pt x="73" y="525"/>
                  </a:cubicBezTo>
                  <a:cubicBezTo>
                    <a:pt x="109" y="561"/>
                    <a:pt x="155" y="561"/>
                    <a:pt x="191" y="561"/>
                  </a:cubicBezTo>
                  <a:lnTo>
                    <a:pt x="227" y="561"/>
                  </a:lnTo>
                  <a:cubicBezTo>
                    <a:pt x="335" y="525"/>
                    <a:pt x="453" y="453"/>
                    <a:pt x="489" y="335"/>
                  </a:cubicBezTo>
                  <a:cubicBezTo>
                    <a:pt x="561" y="145"/>
                    <a:pt x="453" y="1"/>
                    <a:pt x="299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7" name="Google Shape;907;p13"/>
            <p:cNvSpPr/>
            <p:nvPr/>
          </p:nvSpPr>
          <p:spPr>
            <a:xfrm>
              <a:off x="3156775" y="1914450"/>
              <a:ext cx="11325" cy="14925"/>
            </a:xfrm>
            <a:custGeom>
              <a:avLst/>
              <a:gdLst/>
              <a:ahLst/>
              <a:cxnLst/>
              <a:rect l="l" t="t" r="r" b="b"/>
              <a:pathLst>
                <a:path w="453" h="597" extrusionOk="0">
                  <a:moveTo>
                    <a:pt x="371" y="0"/>
                  </a:moveTo>
                  <a:cubicBezTo>
                    <a:pt x="348" y="0"/>
                    <a:pt x="323" y="6"/>
                    <a:pt x="299" y="21"/>
                  </a:cubicBezTo>
                  <a:cubicBezTo>
                    <a:pt x="263" y="21"/>
                    <a:pt x="181" y="21"/>
                    <a:pt x="145" y="57"/>
                  </a:cubicBezTo>
                  <a:cubicBezTo>
                    <a:pt x="109" y="93"/>
                    <a:pt x="73" y="129"/>
                    <a:pt x="37" y="201"/>
                  </a:cubicBezTo>
                  <a:cubicBezTo>
                    <a:pt x="0" y="283"/>
                    <a:pt x="0" y="355"/>
                    <a:pt x="37" y="391"/>
                  </a:cubicBezTo>
                  <a:cubicBezTo>
                    <a:pt x="73" y="473"/>
                    <a:pt x="73" y="509"/>
                    <a:pt x="109" y="545"/>
                  </a:cubicBezTo>
                  <a:cubicBezTo>
                    <a:pt x="160" y="571"/>
                    <a:pt x="216" y="596"/>
                    <a:pt x="244" y="596"/>
                  </a:cubicBezTo>
                  <a:cubicBezTo>
                    <a:pt x="256" y="596"/>
                    <a:pt x="263" y="592"/>
                    <a:pt x="263" y="581"/>
                  </a:cubicBezTo>
                  <a:cubicBezTo>
                    <a:pt x="263" y="581"/>
                    <a:pt x="181" y="581"/>
                    <a:pt x="145" y="509"/>
                  </a:cubicBezTo>
                  <a:cubicBezTo>
                    <a:pt x="109" y="473"/>
                    <a:pt x="37" y="355"/>
                    <a:pt x="73" y="247"/>
                  </a:cubicBezTo>
                  <a:cubicBezTo>
                    <a:pt x="109" y="129"/>
                    <a:pt x="227" y="57"/>
                    <a:pt x="299" y="57"/>
                  </a:cubicBezTo>
                  <a:cubicBezTo>
                    <a:pt x="371" y="21"/>
                    <a:pt x="453" y="21"/>
                    <a:pt x="453" y="21"/>
                  </a:cubicBezTo>
                  <a:cubicBezTo>
                    <a:pt x="453" y="21"/>
                    <a:pt x="416" y="0"/>
                    <a:pt x="371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13"/>
            <p:cNvSpPr/>
            <p:nvPr/>
          </p:nvSpPr>
          <p:spPr>
            <a:xfrm>
              <a:off x="3166050" y="1926250"/>
              <a:ext cx="3850" cy="1825"/>
            </a:xfrm>
            <a:custGeom>
              <a:avLst/>
              <a:gdLst/>
              <a:ahLst/>
              <a:cxnLst/>
              <a:rect l="l" t="t" r="r" b="b"/>
              <a:pathLst>
                <a:path w="154" h="73" extrusionOk="0">
                  <a:moveTo>
                    <a:pt x="82" y="1"/>
                  </a:moveTo>
                  <a:cubicBezTo>
                    <a:pt x="36" y="37"/>
                    <a:pt x="0" y="37"/>
                    <a:pt x="0" y="73"/>
                  </a:cubicBezTo>
                  <a:cubicBezTo>
                    <a:pt x="36" y="73"/>
                    <a:pt x="82" y="73"/>
                    <a:pt x="82" y="37"/>
                  </a:cubicBezTo>
                  <a:cubicBezTo>
                    <a:pt x="118" y="37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13"/>
            <p:cNvSpPr/>
            <p:nvPr/>
          </p:nvSpPr>
          <p:spPr>
            <a:xfrm>
              <a:off x="3157675" y="1928050"/>
              <a:ext cx="16075" cy="7750"/>
            </a:xfrm>
            <a:custGeom>
              <a:avLst/>
              <a:gdLst/>
              <a:ahLst/>
              <a:cxnLst/>
              <a:rect l="l" t="t" r="r" b="b"/>
              <a:pathLst>
                <a:path w="643" h="310" extrusionOk="0">
                  <a:moveTo>
                    <a:pt x="643" y="1"/>
                  </a:moveTo>
                  <a:cubicBezTo>
                    <a:pt x="597" y="1"/>
                    <a:pt x="597" y="73"/>
                    <a:pt x="561" y="109"/>
                  </a:cubicBezTo>
                  <a:cubicBezTo>
                    <a:pt x="525" y="191"/>
                    <a:pt x="453" y="227"/>
                    <a:pt x="335" y="263"/>
                  </a:cubicBezTo>
                  <a:cubicBezTo>
                    <a:pt x="263" y="263"/>
                    <a:pt x="145" y="227"/>
                    <a:pt x="109" y="191"/>
                  </a:cubicBezTo>
                  <a:cubicBezTo>
                    <a:pt x="37" y="155"/>
                    <a:pt x="1" y="109"/>
                    <a:pt x="1" y="109"/>
                  </a:cubicBezTo>
                  <a:lnTo>
                    <a:pt x="1" y="109"/>
                  </a:lnTo>
                  <a:cubicBezTo>
                    <a:pt x="1" y="109"/>
                    <a:pt x="1" y="191"/>
                    <a:pt x="73" y="227"/>
                  </a:cubicBezTo>
                  <a:cubicBezTo>
                    <a:pt x="102" y="256"/>
                    <a:pt x="185" y="309"/>
                    <a:pt x="292" y="309"/>
                  </a:cubicBezTo>
                  <a:cubicBezTo>
                    <a:pt x="317" y="309"/>
                    <a:pt x="344" y="306"/>
                    <a:pt x="371" y="299"/>
                  </a:cubicBezTo>
                  <a:cubicBezTo>
                    <a:pt x="489" y="299"/>
                    <a:pt x="561" y="191"/>
                    <a:pt x="597" y="155"/>
                  </a:cubicBezTo>
                  <a:cubicBezTo>
                    <a:pt x="643" y="73"/>
                    <a:pt x="643" y="1"/>
                    <a:pt x="643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13"/>
            <p:cNvSpPr/>
            <p:nvPr/>
          </p:nvSpPr>
          <p:spPr>
            <a:xfrm>
              <a:off x="3144350" y="1913825"/>
              <a:ext cx="2950" cy="10425"/>
            </a:xfrm>
            <a:custGeom>
              <a:avLst/>
              <a:gdLst/>
              <a:ahLst/>
              <a:cxnLst/>
              <a:rect l="l" t="t" r="r" b="b"/>
              <a:pathLst>
                <a:path w="118" h="417" extrusionOk="0">
                  <a:moveTo>
                    <a:pt x="45" y="0"/>
                  </a:moveTo>
                  <a:cubicBezTo>
                    <a:pt x="0" y="0"/>
                    <a:pt x="0" y="118"/>
                    <a:pt x="0" y="226"/>
                  </a:cubicBezTo>
                  <a:cubicBezTo>
                    <a:pt x="0" y="308"/>
                    <a:pt x="45" y="416"/>
                    <a:pt x="82" y="416"/>
                  </a:cubicBezTo>
                  <a:cubicBezTo>
                    <a:pt x="118" y="416"/>
                    <a:pt x="118" y="308"/>
                    <a:pt x="118" y="190"/>
                  </a:cubicBezTo>
                  <a:cubicBezTo>
                    <a:pt x="82" y="82"/>
                    <a:pt x="82" y="0"/>
                    <a:pt x="45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13"/>
            <p:cNvSpPr/>
            <p:nvPr/>
          </p:nvSpPr>
          <p:spPr>
            <a:xfrm>
              <a:off x="3181175" y="1912025"/>
              <a:ext cx="3875" cy="9500"/>
            </a:xfrm>
            <a:custGeom>
              <a:avLst/>
              <a:gdLst/>
              <a:ahLst/>
              <a:cxnLst/>
              <a:rect l="l" t="t" r="r" b="b"/>
              <a:pathLst>
                <a:path w="155" h="380" extrusionOk="0">
                  <a:moveTo>
                    <a:pt x="37" y="0"/>
                  </a:moveTo>
                  <a:cubicBezTo>
                    <a:pt x="1" y="0"/>
                    <a:pt x="1" y="72"/>
                    <a:pt x="1" y="190"/>
                  </a:cubicBezTo>
                  <a:cubicBezTo>
                    <a:pt x="37" y="298"/>
                    <a:pt x="73" y="380"/>
                    <a:pt x="73" y="380"/>
                  </a:cubicBezTo>
                  <a:cubicBezTo>
                    <a:pt x="109" y="380"/>
                    <a:pt x="155" y="262"/>
                    <a:pt x="109" y="190"/>
                  </a:cubicBezTo>
                  <a:cubicBezTo>
                    <a:pt x="109" y="72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2" name="Google Shape;912;p13"/>
            <p:cNvSpPr/>
            <p:nvPr/>
          </p:nvSpPr>
          <p:spPr>
            <a:xfrm>
              <a:off x="3135975" y="1897525"/>
              <a:ext cx="13150" cy="8875"/>
            </a:xfrm>
            <a:custGeom>
              <a:avLst/>
              <a:gdLst/>
              <a:ahLst/>
              <a:cxnLst/>
              <a:rect l="l" t="t" r="r" b="b"/>
              <a:pathLst>
                <a:path w="526" h="355" extrusionOk="0">
                  <a:moveTo>
                    <a:pt x="385" y="1"/>
                  </a:moveTo>
                  <a:cubicBezTo>
                    <a:pt x="329" y="1"/>
                    <a:pt x="267" y="30"/>
                    <a:pt x="191" y="56"/>
                  </a:cubicBezTo>
                  <a:cubicBezTo>
                    <a:pt x="109" y="92"/>
                    <a:pt x="37" y="164"/>
                    <a:pt x="37" y="246"/>
                  </a:cubicBezTo>
                  <a:cubicBezTo>
                    <a:pt x="1" y="318"/>
                    <a:pt x="1" y="354"/>
                    <a:pt x="1" y="354"/>
                  </a:cubicBezTo>
                  <a:cubicBezTo>
                    <a:pt x="37" y="354"/>
                    <a:pt x="109" y="246"/>
                    <a:pt x="263" y="164"/>
                  </a:cubicBezTo>
                  <a:cubicBezTo>
                    <a:pt x="380" y="56"/>
                    <a:pt x="525" y="92"/>
                    <a:pt x="525" y="56"/>
                  </a:cubicBezTo>
                  <a:cubicBezTo>
                    <a:pt x="525" y="56"/>
                    <a:pt x="525" y="20"/>
                    <a:pt x="453" y="20"/>
                  </a:cubicBezTo>
                  <a:cubicBezTo>
                    <a:pt x="431" y="6"/>
                    <a:pt x="409" y="1"/>
                    <a:pt x="385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3" name="Google Shape;913;p13"/>
            <p:cNvSpPr/>
            <p:nvPr/>
          </p:nvSpPr>
          <p:spPr>
            <a:xfrm>
              <a:off x="3175525" y="1892575"/>
              <a:ext cx="16075" cy="6525"/>
            </a:xfrm>
            <a:custGeom>
              <a:avLst/>
              <a:gdLst/>
              <a:ahLst/>
              <a:cxnLst/>
              <a:rect l="l" t="t" r="r" b="b"/>
              <a:pathLst>
                <a:path w="643" h="261" extrusionOk="0">
                  <a:moveTo>
                    <a:pt x="231" y="1"/>
                  </a:moveTo>
                  <a:cubicBezTo>
                    <a:pt x="189" y="1"/>
                    <a:pt x="150" y="10"/>
                    <a:pt x="109" y="28"/>
                  </a:cubicBezTo>
                  <a:cubicBezTo>
                    <a:pt x="37" y="28"/>
                    <a:pt x="1" y="64"/>
                    <a:pt x="37" y="64"/>
                  </a:cubicBezTo>
                  <a:cubicBezTo>
                    <a:pt x="37" y="100"/>
                    <a:pt x="191" y="64"/>
                    <a:pt x="335" y="136"/>
                  </a:cubicBezTo>
                  <a:cubicBezTo>
                    <a:pt x="469" y="168"/>
                    <a:pt x="575" y="260"/>
                    <a:pt x="625" y="260"/>
                  </a:cubicBezTo>
                  <a:cubicBezTo>
                    <a:pt x="632" y="260"/>
                    <a:pt x="638" y="258"/>
                    <a:pt x="643" y="254"/>
                  </a:cubicBezTo>
                  <a:cubicBezTo>
                    <a:pt x="643" y="254"/>
                    <a:pt x="643" y="218"/>
                    <a:pt x="561" y="172"/>
                  </a:cubicBezTo>
                  <a:cubicBezTo>
                    <a:pt x="525" y="136"/>
                    <a:pt x="453" y="64"/>
                    <a:pt x="381" y="28"/>
                  </a:cubicBezTo>
                  <a:cubicBezTo>
                    <a:pt x="322" y="10"/>
                    <a:pt x="274" y="1"/>
                    <a:pt x="231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4" name="Google Shape;914;p13"/>
            <p:cNvSpPr/>
            <p:nvPr/>
          </p:nvSpPr>
          <p:spPr>
            <a:xfrm>
              <a:off x="3119025" y="1855425"/>
              <a:ext cx="106475" cy="61350"/>
            </a:xfrm>
            <a:custGeom>
              <a:avLst/>
              <a:gdLst/>
              <a:ahLst/>
              <a:cxnLst/>
              <a:rect l="l" t="t" r="r" b="b"/>
              <a:pathLst>
                <a:path w="4259" h="2454" extrusionOk="0">
                  <a:moveTo>
                    <a:pt x="1660" y="0"/>
                  </a:moveTo>
                  <a:cubicBezTo>
                    <a:pt x="1610" y="0"/>
                    <a:pt x="1560" y="1"/>
                    <a:pt x="1510" y="4"/>
                  </a:cubicBezTo>
                  <a:cubicBezTo>
                    <a:pt x="1167" y="4"/>
                    <a:pt x="832" y="76"/>
                    <a:pt x="561" y="266"/>
                  </a:cubicBezTo>
                  <a:cubicBezTo>
                    <a:pt x="263" y="420"/>
                    <a:pt x="73" y="754"/>
                    <a:pt x="109" y="1098"/>
                  </a:cubicBezTo>
                  <a:lnTo>
                    <a:pt x="1" y="1550"/>
                  </a:lnTo>
                  <a:cubicBezTo>
                    <a:pt x="325" y="1667"/>
                    <a:pt x="679" y="1726"/>
                    <a:pt x="1036" y="1726"/>
                  </a:cubicBezTo>
                  <a:cubicBezTo>
                    <a:pt x="1256" y="1726"/>
                    <a:pt x="1477" y="1703"/>
                    <a:pt x="1691" y="1658"/>
                  </a:cubicBezTo>
                  <a:cubicBezTo>
                    <a:pt x="2261" y="1550"/>
                    <a:pt x="2785" y="1288"/>
                    <a:pt x="3237" y="908"/>
                  </a:cubicBezTo>
                  <a:lnTo>
                    <a:pt x="3237" y="908"/>
                  </a:lnTo>
                  <a:cubicBezTo>
                    <a:pt x="3165" y="1251"/>
                    <a:pt x="3273" y="1586"/>
                    <a:pt x="3427" y="1930"/>
                  </a:cubicBezTo>
                  <a:cubicBezTo>
                    <a:pt x="3463" y="2002"/>
                    <a:pt x="3545" y="2110"/>
                    <a:pt x="3617" y="2192"/>
                  </a:cubicBezTo>
                  <a:cubicBezTo>
                    <a:pt x="3771" y="2336"/>
                    <a:pt x="3952" y="2418"/>
                    <a:pt x="4178" y="2454"/>
                  </a:cubicBezTo>
                  <a:cubicBezTo>
                    <a:pt x="4178" y="2300"/>
                    <a:pt x="4223" y="2156"/>
                    <a:pt x="4223" y="1966"/>
                  </a:cubicBezTo>
                  <a:cubicBezTo>
                    <a:pt x="4259" y="1812"/>
                    <a:pt x="4259" y="1658"/>
                    <a:pt x="4223" y="1514"/>
                  </a:cubicBezTo>
                  <a:cubicBezTo>
                    <a:pt x="4178" y="1098"/>
                    <a:pt x="3879" y="799"/>
                    <a:pt x="3545" y="573"/>
                  </a:cubicBezTo>
                  <a:cubicBezTo>
                    <a:pt x="2981" y="220"/>
                    <a:pt x="2324" y="0"/>
                    <a:pt x="16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5" name="Google Shape;915;p13"/>
            <p:cNvSpPr/>
            <p:nvPr/>
          </p:nvSpPr>
          <p:spPr>
            <a:xfrm>
              <a:off x="3132150" y="1928050"/>
              <a:ext cx="23525" cy="14050"/>
            </a:xfrm>
            <a:custGeom>
              <a:avLst/>
              <a:gdLst/>
              <a:ahLst/>
              <a:cxnLst/>
              <a:rect l="l" t="t" r="r" b="b"/>
              <a:pathLst>
                <a:path w="941" h="562" extrusionOk="0">
                  <a:moveTo>
                    <a:pt x="452" y="1"/>
                  </a:moveTo>
                  <a:cubicBezTo>
                    <a:pt x="380" y="1"/>
                    <a:pt x="190" y="37"/>
                    <a:pt x="154" y="73"/>
                  </a:cubicBezTo>
                  <a:cubicBezTo>
                    <a:pt x="0" y="191"/>
                    <a:pt x="36" y="417"/>
                    <a:pt x="190" y="489"/>
                  </a:cubicBezTo>
                  <a:cubicBezTo>
                    <a:pt x="262" y="525"/>
                    <a:pt x="380" y="561"/>
                    <a:pt x="488" y="561"/>
                  </a:cubicBezTo>
                  <a:cubicBezTo>
                    <a:pt x="570" y="561"/>
                    <a:pt x="642" y="525"/>
                    <a:pt x="714" y="525"/>
                  </a:cubicBezTo>
                  <a:cubicBezTo>
                    <a:pt x="868" y="453"/>
                    <a:pt x="940" y="263"/>
                    <a:pt x="832" y="155"/>
                  </a:cubicBezTo>
                  <a:cubicBezTo>
                    <a:pt x="759" y="37"/>
                    <a:pt x="606" y="1"/>
                    <a:pt x="452" y="1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6" name="Google Shape;916;p13"/>
            <p:cNvSpPr/>
            <p:nvPr/>
          </p:nvSpPr>
          <p:spPr>
            <a:xfrm>
              <a:off x="3176450" y="1924225"/>
              <a:ext cx="22625" cy="14250"/>
            </a:xfrm>
            <a:custGeom>
              <a:avLst/>
              <a:gdLst/>
              <a:ahLst/>
              <a:cxnLst/>
              <a:rect l="l" t="t" r="r" b="b"/>
              <a:pathLst>
                <a:path w="905" h="570" extrusionOk="0">
                  <a:moveTo>
                    <a:pt x="452" y="0"/>
                  </a:moveTo>
                  <a:cubicBezTo>
                    <a:pt x="344" y="0"/>
                    <a:pt x="190" y="36"/>
                    <a:pt x="118" y="82"/>
                  </a:cubicBezTo>
                  <a:cubicBezTo>
                    <a:pt x="0" y="190"/>
                    <a:pt x="36" y="416"/>
                    <a:pt x="154" y="488"/>
                  </a:cubicBezTo>
                  <a:cubicBezTo>
                    <a:pt x="226" y="534"/>
                    <a:pt x="344" y="570"/>
                    <a:pt x="452" y="570"/>
                  </a:cubicBezTo>
                  <a:cubicBezTo>
                    <a:pt x="524" y="570"/>
                    <a:pt x="642" y="570"/>
                    <a:pt x="678" y="534"/>
                  </a:cubicBezTo>
                  <a:cubicBezTo>
                    <a:pt x="832" y="452"/>
                    <a:pt x="904" y="262"/>
                    <a:pt x="832" y="154"/>
                  </a:cubicBezTo>
                  <a:cubicBezTo>
                    <a:pt x="750" y="36"/>
                    <a:pt x="570" y="0"/>
                    <a:pt x="452" y="0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7" name="Google Shape;917;p13"/>
            <p:cNvSpPr/>
            <p:nvPr/>
          </p:nvSpPr>
          <p:spPr>
            <a:xfrm>
              <a:off x="3212575" y="1907850"/>
              <a:ext cx="26050" cy="31575"/>
            </a:xfrm>
            <a:custGeom>
              <a:avLst/>
              <a:gdLst/>
              <a:ahLst/>
              <a:cxnLst/>
              <a:rect l="l" t="t" r="r" b="b"/>
              <a:pathLst>
                <a:path w="1042" h="1263" extrusionOk="0">
                  <a:moveTo>
                    <a:pt x="553" y="0"/>
                  </a:moveTo>
                  <a:cubicBezTo>
                    <a:pt x="268" y="0"/>
                    <a:pt x="1" y="255"/>
                    <a:pt x="65" y="583"/>
                  </a:cubicBezTo>
                  <a:lnTo>
                    <a:pt x="65" y="1225"/>
                  </a:lnTo>
                  <a:cubicBezTo>
                    <a:pt x="125" y="1251"/>
                    <a:pt x="189" y="1262"/>
                    <a:pt x="254" y="1262"/>
                  </a:cubicBezTo>
                  <a:cubicBezTo>
                    <a:pt x="551" y="1262"/>
                    <a:pt x="873" y="1018"/>
                    <a:pt x="969" y="773"/>
                  </a:cubicBezTo>
                  <a:cubicBezTo>
                    <a:pt x="1041" y="547"/>
                    <a:pt x="1041" y="203"/>
                    <a:pt x="779" y="59"/>
                  </a:cubicBezTo>
                  <a:cubicBezTo>
                    <a:pt x="707" y="18"/>
                    <a:pt x="629" y="0"/>
                    <a:pt x="553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8" name="Google Shape;918;p13"/>
            <p:cNvSpPr/>
            <p:nvPr/>
          </p:nvSpPr>
          <p:spPr>
            <a:xfrm>
              <a:off x="3220750" y="1913825"/>
              <a:ext cx="14025" cy="20825"/>
            </a:xfrm>
            <a:custGeom>
              <a:avLst/>
              <a:gdLst/>
              <a:ahLst/>
              <a:cxnLst/>
              <a:rect l="l" t="t" r="r" b="b"/>
              <a:pathLst>
                <a:path w="561" h="833" extrusionOk="0">
                  <a:moveTo>
                    <a:pt x="452" y="0"/>
                  </a:moveTo>
                  <a:cubicBezTo>
                    <a:pt x="335" y="0"/>
                    <a:pt x="226" y="118"/>
                    <a:pt x="190" y="190"/>
                  </a:cubicBezTo>
                  <a:cubicBezTo>
                    <a:pt x="72" y="344"/>
                    <a:pt x="0" y="570"/>
                    <a:pt x="36" y="760"/>
                  </a:cubicBezTo>
                  <a:lnTo>
                    <a:pt x="36" y="796"/>
                  </a:lnTo>
                  <a:cubicBezTo>
                    <a:pt x="36" y="832"/>
                    <a:pt x="72" y="832"/>
                    <a:pt x="109" y="832"/>
                  </a:cubicBezTo>
                  <a:lnTo>
                    <a:pt x="190" y="832"/>
                  </a:lnTo>
                  <a:cubicBezTo>
                    <a:pt x="335" y="760"/>
                    <a:pt x="452" y="606"/>
                    <a:pt x="488" y="416"/>
                  </a:cubicBezTo>
                  <a:cubicBezTo>
                    <a:pt x="524" y="344"/>
                    <a:pt x="561" y="272"/>
                    <a:pt x="561" y="190"/>
                  </a:cubicBezTo>
                  <a:cubicBezTo>
                    <a:pt x="561" y="46"/>
                    <a:pt x="488" y="0"/>
                    <a:pt x="452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9" name="Google Shape;919;p13"/>
            <p:cNvSpPr/>
            <p:nvPr/>
          </p:nvSpPr>
          <p:spPr>
            <a:xfrm>
              <a:off x="3220750" y="1912925"/>
              <a:ext cx="10400" cy="21725"/>
            </a:xfrm>
            <a:custGeom>
              <a:avLst/>
              <a:gdLst/>
              <a:ahLst/>
              <a:cxnLst/>
              <a:rect l="l" t="t" r="r" b="b"/>
              <a:pathLst>
                <a:path w="416" h="869" extrusionOk="0">
                  <a:moveTo>
                    <a:pt x="416" y="0"/>
                  </a:moveTo>
                  <a:cubicBezTo>
                    <a:pt x="416" y="0"/>
                    <a:pt x="335" y="0"/>
                    <a:pt x="262" y="82"/>
                  </a:cubicBezTo>
                  <a:cubicBezTo>
                    <a:pt x="226" y="118"/>
                    <a:pt x="109" y="226"/>
                    <a:pt x="72" y="380"/>
                  </a:cubicBezTo>
                  <a:cubicBezTo>
                    <a:pt x="0" y="488"/>
                    <a:pt x="0" y="642"/>
                    <a:pt x="0" y="714"/>
                  </a:cubicBezTo>
                  <a:cubicBezTo>
                    <a:pt x="0" y="796"/>
                    <a:pt x="0" y="868"/>
                    <a:pt x="36" y="868"/>
                  </a:cubicBezTo>
                  <a:lnTo>
                    <a:pt x="36" y="714"/>
                  </a:lnTo>
                  <a:cubicBezTo>
                    <a:pt x="36" y="642"/>
                    <a:pt x="72" y="488"/>
                    <a:pt x="109" y="380"/>
                  </a:cubicBezTo>
                  <a:cubicBezTo>
                    <a:pt x="190" y="262"/>
                    <a:pt x="226" y="154"/>
                    <a:pt x="298" y="118"/>
                  </a:cubicBezTo>
                  <a:cubicBezTo>
                    <a:pt x="380" y="36"/>
                    <a:pt x="416" y="0"/>
                    <a:pt x="416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0" name="Google Shape;920;p13"/>
            <p:cNvSpPr/>
            <p:nvPr/>
          </p:nvSpPr>
          <p:spPr>
            <a:xfrm>
              <a:off x="3222550" y="1921125"/>
              <a:ext cx="3875" cy="10800"/>
            </a:xfrm>
            <a:custGeom>
              <a:avLst/>
              <a:gdLst/>
              <a:ahLst/>
              <a:cxnLst/>
              <a:rect l="l" t="t" r="r" b="b"/>
              <a:pathLst>
                <a:path w="155" h="432" extrusionOk="0">
                  <a:moveTo>
                    <a:pt x="89" y="1"/>
                  </a:moveTo>
                  <a:cubicBezTo>
                    <a:pt x="85" y="1"/>
                    <a:pt x="82" y="5"/>
                    <a:pt x="82" y="16"/>
                  </a:cubicBezTo>
                  <a:cubicBezTo>
                    <a:pt x="82" y="16"/>
                    <a:pt x="118" y="88"/>
                    <a:pt x="82" y="206"/>
                  </a:cubicBezTo>
                  <a:cubicBezTo>
                    <a:pt x="82" y="350"/>
                    <a:pt x="0" y="432"/>
                    <a:pt x="0" y="432"/>
                  </a:cubicBezTo>
                  <a:cubicBezTo>
                    <a:pt x="0" y="432"/>
                    <a:pt x="37" y="432"/>
                    <a:pt x="82" y="386"/>
                  </a:cubicBezTo>
                  <a:cubicBezTo>
                    <a:pt x="118" y="350"/>
                    <a:pt x="118" y="314"/>
                    <a:pt x="154" y="242"/>
                  </a:cubicBezTo>
                  <a:cubicBezTo>
                    <a:pt x="154" y="160"/>
                    <a:pt x="154" y="88"/>
                    <a:pt x="118" y="52"/>
                  </a:cubicBezTo>
                  <a:cubicBezTo>
                    <a:pt x="118" y="26"/>
                    <a:pt x="100" y="1"/>
                    <a:pt x="89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1" name="Google Shape;921;p13"/>
            <p:cNvSpPr/>
            <p:nvPr/>
          </p:nvSpPr>
          <p:spPr>
            <a:xfrm>
              <a:off x="3121750" y="2013725"/>
              <a:ext cx="7700" cy="76425"/>
            </a:xfrm>
            <a:custGeom>
              <a:avLst/>
              <a:gdLst/>
              <a:ahLst/>
              <a:cxnLst/>
              <a:rect l="l" t="t" r="r" b="b"/>
              <a:pathLst>
                <a:path w="308" h="3057" extrusionOk="0">
                  <a:moveTo>
                    <a:pt x="271" y="0"/>
                  </a:moveTo>
                  <a:cubicBezTo>
                    <a:pt x="271" y="0"/>
                    <a:pt x="271" y="190"/>
                    <a:pt x="226" y="453"/>
                  </a:cubicBezTo>
                  <a:cubicBezTo>
                    <a:pt x="226" y="715"/>
                    <a:pt x="226" y="1094"/>
                    <a:pt x="190" y="1547"/>
                  </a:cubicBezTo>
                  <a:cubicBezTo>
                    <a:pt x="154" y="1962"/>
                    <a:pt x="118" y="2333"/>
                    <a:pt x="82" y="2604"/>
                  </a:cubicBezTo>
                  <a:cubicBezTo>
                    <a:pt x="45" y="2866"/>
                    <a:pt x="0" y="3056"/>
                    <a:pt x="45" y="3056"/>
                  </a:cubicBezTo>
                  <a:cubicBezTo>
                    <a:pt x="45" y="3056"/>
                    <a:pt x="82" y="2903"/>
                    <a:pt x="118" y="2604"/>
                  </a:cubicBezTo>
                  <a:cubicBezTo>
                    <a:pt x="154" y="2333"/>
                    <a:pt x="226" y="1962"/>
                    <a:pt x="271" y="1547"/>
                  </a:cubicBezTo>
                  <a:cubicBezTo>
                    <a:pt x="308" y="1131"/>
                    <a:pt x="308" y="715"/>
                    <a:pt x="308" y="453"/>
                  </a:cubicBezTo>
                  <a:cubicBezTo>
                    <a:pt x="308" y="190"/>
                    <a:pt x="271" y="0"/>
                    <a:pt x="271" y="0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2" name="Google Shape;922;p13"/>
            <p:cNvSpPr/>
            <p:nvPr/>
          </p:nvSpPr>
          <p:spPr>
            <a:xfrm>
              <a:off x="3202875" y="2030675"/>
              <a:ext cx="24450" cy="44325"/>
            </a:xfrm>
            <a:custGeom>
              <a:avLst/>
              <a:gdLst/>
              <a:ahLst/>
              <a:cxnLst/>
              <a:rect l="l" t="t" r="r" b="b"/>
              <a:pathLst>
                <a:path w="978" h="1773" extrusionOk="0">
                  <a:moveTo>
                    <a:pt x="1" y="1"/>
                  </a:moveTo>
                  <a:cubicBezTo>
                    <a:pt x="1" y="1"/>
                    <a:pt x="37" y="118"/>
                    <a:pt x="109" y="263"/>
                  </a:cubicBezTo>
                  <a:cubicBezTo>
                    <a:pt x="191" y="453"/>
                    <a:pt x="299" y="679"/>
                    <a:pt x="453" y="905"/>
                  </a:cubicBezTo>
                  <a:cubicBezTo>
                    <a:pt x="561" y="1131"/>
                    <a:pt x="715" y="1357"/>
                    <a:pt x="787" y="1510"/>
                  </a:cubicBezTo>
                  <a:cubicBezTo>
                    <a:pt x="905" y="1655"/>
                    <a:pt x="977" y="1773"/>
                    <a:pt x="977" y="1773"/>
                  </a:cubicBezTo>
                  <a:cubicBezTo>
                    <a:pt x="977" y="1736"/>
                    <a:pt x="751" y="1357"/>
                    <a:pt x="489" y="869"/>
                  </a:cubicBezTo>
                  <a:cubicBezTo>
                    <a:pt x="227" y="38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3" name="Google Shape;923;p13"/>
            <p:cNvSpPr/>
            <p:nvPr/>
          </p:nvSpPr>
          <p:spPr>
            <a:xfrm>
              <a:off x="2973925" y="2025525"/>
              <a:ext cx="63075" cy="44725"/>
            </a:xfrm>
            <a:custGeom>
              <a:avLst/>
              <a:gdLst/>
              <a:ahLst/>
              <a:cxnLst/>
              <a:rect l="l" t="t" r="r" b="b"/>
              <a:pathLst>
                <a:path w="2523" h="1789" extrusionOk="0">
                  <a:moveTo>
                    <a:pt x="895" y="1"/>
                  </a:moveTo>
                  <a:cubicBezTo>
                    <a:pt x="888" y="1"/>
                    <a:pt x="880" y="5"/>
                    <a:pt x="868" y="17"/>
                  </a:cubicBezTo>
                  <a:cubicBezTo>
                    <a:pt x="868" y="207"/>
                    <a:pt x="1022" y="396"/>
                    <a:pt x="1130" y="505"/>
                  </a:cubicBezTo>
                  <a:cubicBezTo>
                    <a:pt x="1120" y="495"/>
                    <a:pt x="1097" y="490"/>
                    <a:pt x="1069" y="490"/>
                  </a:cubicBezTo>
                  <a:cubicBezTo>
                    <a:pt x="998" y="490"/>
                    <a:pt x="894" y="518"/>
                    <a:pt x="868" y="550"/>
                  </a:cubicBezTo>
                  <a:lnTo>
                    <a:pt x="642" y="550"/>
                  </a:lnTo>
                  <a:cubicBezTo>
                    <a:pt x="489" y="586"/>
                    <a:pt x="308" y="586"/>
                    <a:pt x="154" y="659"/>
                  </a:cubicBezTo>
                  <a:lnTo>
                    <a:pt x="118" y="695"/>
                  </a:lnTo>
                  <a:lnTo>
                    <a:pt x="154" y="731"/>
                  </a:lnTo>
                  <a:lnTo>
                    <a:pt x="489" y="731"/>
                  </a:lnTo>
                  <a:cubicBezTo>
                    <a:pt x="618" y="731"/>
                    <a:pt x="747" y="731"/>
                    <a:pt x="870" y="710"/>
                  </a:cubicBezTo>
                  <a:lnTo>
                    <a:pt x="870" y="710"/>
                  </a:lnTo>
                  <a:cubicBezTo>
                    <a:pt x="719" y="743"/>
                    <a:pt x="586" y="781"/>
                    <a:pt x="452" y="812"/>
                  </a:cubicBezTo>
                  <a:cubicBezTo>
                    <a:pt x="308" y="885"/>
                    <a:pt x="118" y="957"/>
                    <a:pt x="36" y="1075"/>
                  </a:cubicBezTo>
                  <a:cubicBezTo>
                    <a:pt x="0" y="1075"/>
                    <a:pt x="0" y="1111"/>
                    <a:pt x="0" y="1111"/>
                  </a:cubicBezTo>
                  <a:lnTo>
                    <a:pt x="36" y="1111"/>
                  </a:lnTo>
                  <a:cubicBezTo>
                    <a:pt x="77" y="1129"/>
                    <a:pt x="116" y="1138"/>
                    <a:pt x="148" y="1138"/>
                  </a:cubicBezTo>
                  <a:cubicBezTo>
                    <a:pt x="181" y="1138"/>
                    <a:pt x="208" y="1129"/>
                    <a:pt x="226" y="1111"/>
                  </a:cubicBezTo>
                  <a:cubicBezTo>
                    <a:pt x="402" y="1083"/>
                    <a:pt x="598" y="1033"/>
                    <a:pt x="783" y="974"/>
                  </a:cubicBezTo>
                  <a:lnTo>
                    <a:pt x="783" y="974"/>
                  </a:lnTo>
                  <a:cubicBezTo>
                    <a:pt x="687" y="1014"/>
                    <a:pt x="588" y="1064"/>
                    <a:pt x="489" y="1111"/>
                  </a:cubicBezTo>
                  <a:cubicBezTo>
                    <a:pt x="416" y="1183"/>
                    <a:pt x="226" y="1264"/>
                    <a:pt x="190" y="1409"/>
                  </a:cubicBezTo>
                  <a:lnTo>
                    <a:pt x="190" y="1454"/>
                  </a:lnTo>
                  <a:lnTo>
                    <a:pt x="263" y="1454"/>
                  </a:lnTo>
                  <a:cubicBezTo>
                    <a:pt x="278" y="1459"/>
                    <a:pt x="293" y="1461"/>
                    <a:pt x="309" y="1461"/>
                  </a:cubicBezTo>
                  <a:cubicBezTo>
                    <a:pt x="419" y="1461"/>
                    <a:pt x="548" y="1364"/>
                    <a:pt x="642" y="1301"/>
                  </a:cubicBezTo>
                  <a:cubicBezTo>
                    <a:pt x="796" y="1228"/>
                    <a:pt x="941" y="1111"/>
                    <a:pt x="1094" y="1038"/>
                  </a:cubicBezTo>
                  <a:lnTo>
                    <a:pt x="1094" y="1038"/>
                  </a:lnTo>
                  <a:cubicBezTo>
                    <a:pt x="986" y="1111"/>
                    <a:pt x="868" y="1183"/>
                    <a:pt x="760" y="1264"/>
                  </a:cubicBezTo>
                  <a:cubicBezTo>
                    <a:pt x="678" y="1337"/>
                    <a:pt x="570" y="1454"/>
                    <a:pt x="570" y="1599"/>
                  </a:cubicBezTo>
                  <a:cubicBezTo>
                    <a:pt x="570" y="1636"/>
                    <a:pt x="581" y="1650"/>
                    <a:pt x="597" y="1650"/>
                  </a:cubicBezTo>
                  <a:cubicBezTo>
                    <a:pt x="632" y="1650"/>
                    <a:pt x="690" y="1587"/>
                    <a:pt x="715" y="1563"/>
                  </a:cubicBezTo>
                  <a:cubicBezTo>
                    <a:pt x="832" y="1490"/>
                    <a:pt x="904" y="1409"/>
                    <a:pt x="1022" y="1337"/>
                  </a:cubicBezTo>
                  <a:cubicBezTo>
                    <a:pt x="1090" y="1284"/>
                    <a:pt x="1154" y="1261"/>
                    <a:pt x="1216" y="1261"/>
                  </a:cubicBezTo>
                  <a:cubicBezTo>
                    <a:pt x="1460" y="1261"/>
                    <a:pt x="1657" y="1608"/>
                    <a:pt x="1809" y="1789"/>
                  </a:cubicBezTo>
                  <a:lnTo>
                    <a:pt x="2523" y="921"/>
                  </a:lnTo>
                  <a:cubicBezTo>
                    <a:pt x="2450" y="812"/>
                    <a:pt x="2378" y="731"/>
                    <a:pt x="2297" y="659"/>
                  </a:cubicBezTo>
                  <a:cubicBezTo>
                    <a:pt x="2188" y="586"/>
                    <a:pt x="2071" y="550"/>
                    <a:pt x="1962" y="469"/>
                  </a:cubicBezTo>
                  <a:cubicBezTo>
                    <a:pt x="1700" y="396"/>
                    <a:pt x="1393" y="360"/>
                    <a:pt x="1167" y="170"/>
                  </a:cubicBezTo>
                  <a:cubicBezTo>
                    <a:pt x="1094" y="134"/>
                    <a:pt x="1022" y="53"/>
                    <a:pt x="941" y="17"/>
                  </a:cubicBezTo>
                  <a:cubicBezTo>
                    <a:pt x="916" y="17"/>
                    <a:pt x="908" y="1"/>
                    <a:pt x="895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4" name="Google Shape;924;p13"/>
            <p:cNvSpPr/>
            <p:nvPr/>
          </p:nvSpPr>
          <p:spPr>
            <a:xfrm>
              <a:off x="3374200" y="1989325"/>
              <a:ext cx="25" cy="9275"/>
            </a:xfrm>
            <a:custGeom>
              <a:avLst/>
              <a:gdLst/>
              <a:ahLst/>
              <a:cxnLst/>
              <a:rect l="l" t="t" r="r" b="b"/>
              <a:pathLst>
                <a:path w="1" h="371" extrusionOk="0">
                  <a:moveTo>
                    <a:pt x="1" y="0"/>
                  </a:moveTo>
                  <a:lnTo>
                    <a:pt x="1" y="371"/>
                  </a:lnTo>
                  <a:lnTo>
                    <a:pt x="1" y="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5" name="Google Shape;925;p13"/>
            <p:cNvSpPr/>
            <p:nvPr/>
          </p:nvSpPr>
          <p:spPr>
            <a:xfrm>
              <a:off x="3374200" y="1986375"/>
              <a:ext cx="25575" cy="12225"/>
            </a:xfrm>
            <a:custGeom>
              <a:avLst/>
              <a:gdLst/>
              <a:ahLst/>
              <a:cxnLst/>
              <a:rect l="l" t="t" r="r" b="b"/>
              <a:pathLst>
                <a:path w="1023" h="489" extrusionOk="0">
                  <a:moveTo>
                    <a:pt x="1023" y="1"/>
                  </a:moveTo>
                  <a:cubicBezTo>
                    <a:pt x="715" y="82"/>
                    <a:pt x="417" y="118"/>
                    <a:pt x="118" y="118"/>
                  </a:cubicBezTo>
                  <a:lnTo>
                    <a:pt x="1" y="118"/>
                  </a:lnTo>
                  <a:lnTo>
                    <a:pt x="1" y="489"/>
                  </a:lnTo>
                  <a:cubicBezTo>
                    <a:pt x="345" y="489"/>
                    <a:pt x="679" y="453"/>
                    <a:pt x="1023" y="344"/>
                  </a:cubicBezTo>
                  <a:lnTo>
                    <a:pt x="1023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6" name="Google Shape;926;p13"/>
            <p:cNvSpPr/>
            <p:nvPr/>
          </p:nvSpPr>
          <p:spPr>
            <a:xfrm>
              <a:off x="3331950" y="1881050"/>
              <a:ext cx="102625" cy="108500"/>
            </a:xfrm>
            <a:custGeom>
              <a:avLst/>
              <a:gdLst/>
              <a:ahLst/>
              <a:cxnLst/>
              <a:rect l="l" t="t" r="r" b="b"/>
              <a:pathLst>
                <a:path w="4105" h="4340" extrusionOk="0">
                  <a:moveTo>
                    <a:pt x="2107" y="0"/>
                  </a:moveTo>
                  <a:cubicBezTo>
                    <a:pt x="1501" y="0"/>
                    <a:pt x="715" y="263"/>
                    <a:pt x="335" y="715"/>
                  </a:cubicBezTo>
                  <a:cubicBezTo>
                    <a:pt x="73" y="1049"/>
                    <a:pt x="73" y="1501"/>
                    <a:pt x="36" y="1881"/>
                  </a:cubicBezTo>
                  <a:cubicBezTo>
                    <a:pt x="0" y="2405"/>
                    <a:pt x="36" y="3083"/>
                    <a:pt x="262" y="3572"/>
                  </a:cubicBezTo>
                  <a:cubicBezTo>
                    <a:pt x="452" y="3988"/>
                    <a:pt x="859" y="4214"/>
                    <a:pt x="1311" y="4295"/>
                  </a:cubicBezTo>
                  <a:cubicBezTo>
                    <a:pt x="1473" y="4326"/>
                    <a:pt x="1644" y="4340"/>
                    <a:pt x="1816" y="4340"/>
                  </a:cubicBezTo>
                  <a:cubicBezTo>
                    <a:pt x="2451" y="4340"/>
                    <a:pt x="3115" y="4150"/>
                    <a:pt x="3499" y="3915"/>
                  </a:cubicBezTo>
                  <a:cubicBezTo>
                    <a:pt x="3951" y="3689"/>
                    <a:pt x="4069" y="3083"/>
                    <a:pt x="4105" y="2631"/>
                  </a:cubicBezTo>
                  <a:cubicBezTo>
                    <a:pt x="4105" y="2369"/>
                    <a:pt x="4024" y="2143"/>
                    <a:pt x="4024" y="1881"/>
                  </a:cubicBezTo>
                  <a:cubicBezTo>
                    <a:pt x="3987" y="1537"/>
                    <a:pt x="3915" y="1203"/>
                    <a:pt x="3843" y="859"/>
                  </a:cubicBezTo>
                  <a:cubicBezTo>
                    <a:pt x="3761" y="597"/>
                    <a:pt x="3535" y="335"/>
                    <a:pt x="3237" y="181"/>
                  </a:cubicBezTo>
                  <a:cubicBezTo>
                    <a:pt x="2939" y="37"/>
                    <a:pt x="2487" y="0"/>
                    <a:pt x="2107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7" name="Google Shape;927;p13"/>
            <p:cNvSpPr/>
            <p:nvPr/>
          </p:nvSpPr>
          <p:spPr>
            <a:xfrm>
              <a:off x="3359075" y="1950675"/>
              <a:ext cx="18100" cy="14025"/>
            </a:xfrm>
            <a:custGeom>
              <a:avLst/>
              <a:gdLst/>
              <a:ahLst/>
              <a:cxnLst/>
              <a:rect l="l" t="t" r="r" b="b"/>
              <a:pathLst>
                <a:path w="724" h="561" extrusionOk="0">
                  <a:moveTo>
                    <a:pt x="570" y="0"/>
                  </a:moveTo>
                  <a:cubicBezTo>
                    <a:pt x="380" y="0"/>
                    <a:pt x="190" y="36"/>
                    <a:pt x="0" y="72"/>
                  </a:cubicBezTo>
                  <a:cubicBezTo>
                    <a:pt x="0" y="226"/>
                    <a:pt x="118" y="416"/>
                    <a:pt x="226" y="488"/>
                  </a:cubicBezTo>
                  <a:cubicBezTo>
                    <a:pt x="271" y="524"/>
                    <a:pt x="308" y="561"/>
                    <a:pt x="380" y="561"/>
                  </a:cubicBezTo>
                  <a:cubicBezTo>
                    <a:pt x="452" y="561"/>
                    <a:pt x="534" y="524"/>
                    <a:pt x="570" y="452"/>
                  </a:cubicBezTo>
                  <a:cubicBezTo>
                    <a:pt x="678" y="335"/>
                    <a:pt x="723" y="154"/>
                    <a:pt x="723" y="0"/>
                  </a:cubicBezTo>
                  <a:close/>
                </a:path>
              </a:pathLst>
            </a:custGeom>
            <a:solidFill>
              <a:srgbClr val="773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8" name="Google Shape;928;p13"/>
            <p:cNvSpPr/>
            <p:nvPr/>
          </p:nvSpPr>
          <p:spPr>
            <a:xfrm>
              <a:off x="3361100" y="1955950"/>
              <a:ext cx="14950" cy="8750"/>
            </a:xfrm>
            <a:custGeom>
              <a:avLst/>
              <a:gdLst/>
              <a:ahLst/>
              <a:cxnLst/>
              <a:rect l="l" t="t" r="r" b="b"/>
              <a:pathLst>
                <a:path w="598" h="350" extrusionOk="0">
                  <a:moveTo>
                    <a:pt x="324" y="1"/>
                  </a:moveTo>
                  <a:cubicBezTo>
                    <a:pt x="203" y="1"/>
                    <a:pt x="80" y="34"/>
                    <a:pt x="1" y="87"/>
                  </a:cubicBezTo>
                  <a:cubicBezTo>
                    <a:pt x="37" y="169"/>
                    <a:pt x="109" y="241"/>
                    <a:pt x="145" y="277"/>
                  </a:cubicBezTo>
                  <a:cubicBezTo>
                    <a:pt x="190" y="313"/>
                    <a:pt x="227" y="350"/>
                    <a:pt x="299" y="350"/>
                  </a:cubicBezTo>
                  <a:cubicBezTo>
                    <a:pt x="371" y="350"/>
                    <a:pt x="453" y="313"/>
                    <a:pt x="489" y="241"/>
                  </a:cubicBezTo>
                  <a:cubicBezTo>
                    <a:pt x="525" y="205"/>
                    <a:pt x="561" y="124"/>
                    <a:pt x="597" y="51"/>
                  </a:cubicBezTo>
                  <a:cubicBezTo>
                    <a:pt x="561" y="15"/>
                    <a:pt x="489" y="15"/>
                    <a:pt x="453" y="15"/>
                  </a:cubicBezTo>
                  <a:cubicBezTo>
                    <a:pt x="411" y="5"/>
                    <a:pt x="368" y="1"/>
                    <a:pt x="324" y="1"/>
                  </a:cubicBezTo>
                  <a:close/>
                </a:path>
              </a:pathLst>
            </a:custGeom>
            <a:solidFill>
              <a:srgbClr val="C13F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9" name="Google Shape;929;p13"/>
            <p:cNvSpPr/>
            <p:nvPr/>
          </p:nvSpPr>
          <p:spPr>
            <a:xfrm>
              <a:off x="3367650" y="1944600"/>
              <a:ext cx="3875" cy="2250"/>
            </a:xfrm>
            <a:custGeom>
              <a:avLst/>
              <a:gdLst/>
              <a:ahLst/>
              <a:cxnLst/>
              <a:rect l="l" t="t" r="r" b="b"/>
              <a:pathLst>
                <a:path w="155" h="90" extrusionOk="0">
                  <a:moveTo>
                    <a:pt x="141" y="1"/>
                  </a:moveTo>
                  <a:cubicBezTo>
                    <a:pt x="125" y="1"/>
                    <a:pt x="97" y="17"/>
                    <a:pt x="73" y="17"/>
                  </a:cubicBezTo>
                  <a:lnTo>
                    <a:pt x="1" y="89"/>
                  </a:lnTo>
                  <a:lnTo>
                    <a:pt x="109" y="89"/>
                  </a:lnTo>
                  <a:cubicBezTo>
                    <a:pt x="154" y="53"/>
                    <a:pt x="154" y="17"/>
                    <a:pt x="154" y="17"/>
                  </a:cubicBezTo>
                  <a:cubicBezTo>
                    <a:pt x="154" y="5"/>
                    <a:pt x="149" y="1"/>
                    <a:pt x="141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0" name="Google Shape;930;p13"/>
            <p:cNvSpPr/>
            <p:nvPr/>
          </p:nvSpPr>
          <p:spPr>
            <a:xfrm>
              <a:off x="3359075" y="1933700"/>
              <a:ext cx="7700" cy="14050"/>
            </a:xfrm>
            <a:custGeom>
              <a:avLst/>
              <a:gdLst/>
              <a:ahLst/>
              <a:cxnLst/>
              <a:rect l="l" t="t" r="r" b="b"/>
              <a:pathLst>
                <a:path w="308" h="562" extrusionOk="0">
                  <a:moveTo>
                    <a:pt x="308" y="1"/>
                  </a:moveTo>
                  <a:cubicBezTo>
                    <a:pt x="308" y="1"/>
                    <a:pt x="226" y="1"/>
                    <a:pt x="190" y="37"/>
                  </a:cubicBezTo>
                  <a:cubicBezTo>
                    <a:pt x="118" y="37"/>
                    <a:pt x="45" y="155"/>
                    <a:pt x="0" y="263"/>
                  </a:cubicBezTo>
                  <a:cubicBezTo>
                    <a:pt x="0" y="381"/>
                    <a:pt x="45" y="453"/>
                    <a:pt x="118" y="525"/>
                  </a:cubicBezTo>
                  <a:cubicBezTo>
                    <a:pt x="154" y="562"/>
                    <a:pt x="190" y="562"/>
                    <a:pt x="190" y="562"/>
                  </a:cubicBezTo>
                  <a:cubicBezTo>
                    <a:pt x="190" y="562"/>
                    <a:pt x="154" y="525"/>
                    <a:pt x="118" y="489"/>
                  </a:cubicBezTo>
                  <a:cubicBezTo>
                    <a:pt x="82" y="453"/>
                    <a:pt x="45" y="335"/>
                    <a:pt x="82" y="263"/>
                  </a:cubicBezTo>
                  <a:cubicBezTo>
                    <a:pt x="82" y="155"/>
                    <a:pt x="154" y="73"/>
                    <a:pt x="190" y="73"/>
                  </a:cubicBezTo>
                  <a:cubicBezTo>
                    <a:pt x="226" y="37"/>
                    <a:pt x="308" y="1"/>
                    <a:pt x="30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1" name="Google Shape;931;p13"/>
            <p:cNvSpPr/>
            <p:nvPr/>
          </p:nvSpPr>
          <p:spPr>
            <a:xfrm>
              <a:off x="3346850" y="1933700"/>
              <a:ext cx="3875" cy="11350"/>
            </a:xfrm>
            <a:custGeom>
              <a:avLst/>
              <a:gdLst/>
              <a:ahLst/>
              <a:cxnLst/>
              <a:rect l="l" t="t" r="r" b="b"/>
              <a:pathLst>
                <a:path w="155" h="454" extrusionOk="0">
                  <a:moveTo>
                    <a:pt x="37" y="1"/>
                  </a:moveTo>
                  <a:cubicBezTo>
                    <a:pt x="1" y="1"/>
                    <a:pt x="1" y="109"/>
                    <a:pt x="1" y="227"/>
                  </a:cubicBezTo>
                  <a:cubicBezTo>
                    <a:pt x="37" y="335"/>
                    <a:pt x="82" y="453"/>
                    <a:pt x="82" y="453"/>
                  </a:cubicBezTo>
                  <a:cubicBezTo>
                    <a:pt x="119" y="453"/>
                    <a:pt x="155" y="335"/>
                    <a:pt x="119" y="227"/>
                  </a:cubicBezTo>
                  <a:cubicBezTo>
                    <a:pt x="119" y="109"/>
                    <a:pt x="82" y="1"/>
                    <a:pt x="37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2" name="Google Shape;932;p13"/>
            <p:cNvSpPr/>
            <p:nvPr/>
          </p:nvSpPr>
          <p:spPr>
            <a:xfrm>
              <a:off x="3382800" y="1931900"/>
              <a:ext cx="2725" cy="10200"/>
            </a:xfrm>
            <a:custGeom>
              <a:avLst/>
              <a:gdLst/>
              <a:ahLst/>
              <a:cxnLst/>
              <a:rect l="l" t="t" r="r" b="b"/>
              <a:pathLst>
                <a:path w="109" h="408" extrusionOk="0">
                  <a:moveTo>
                    <a:pt x="37" y="1"/>
                  </a:moveTo>
                  <a:cubicBezTo>
                    <a:pt x="1" y="1"/>
                    <a:pt x="1" y="73"/>
                    <a:pt x="1" y="227"/>
                  </a:cubicBezTo>
                  <a:cubicBezTo>
                    <a:pt x="37" y="335"/>
                    <a:pt x="37" y="407"/>
                    <a:pt x="73" y="407"/>
                  </a:cubicBezTo>
                  <a:cubicBezTo>
                    <a:pt x="109" y="407"/>
                    <a:pt x="109" y="299"/>
                    <a:pt x="109" y="181"/>
                  </a:cubicBezTo>
                  <a:cubicBezTo>
                    <a:pt x="109" y="73"/>
                    <a:pt x="73" y="1"/>
                    <a:pt x="37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3" name="Google Shape;933;p13"/>
            <p:cNvSpPr/>
            <p:nvPr/>
          </p:nvSpPr>
          <p:spPr>
            <a:xfrm>
              <a:off x="3336475" y="1915850"/>
              <a:ext cx="13350" cy="10425"/>
            </a:xfrm>
            <a:custGeom>
              <a:avLst/>
              <a:gdLst/>
              <a:ahLst/>
              <a:cxnLst/>
              <a:rect l="l" t="t" r="r" b="b"/>
              <a:pathLst>
                <a:path w="534" h="417" extrusionOk="0">
                  <a:moveTo>
                    <a:pt x="416" y="1"/>
                  </a:moveTo>
                  <a:cubicBezTo>
                    <a:pt x="380" y="37"/>
                    <a:pt x="271" y="37"/>
                    <a:pt x="190" y="109"/>
                  </a:cubicBezTo>
                  <a:cubicBezTo>
                    <a:pt x="118" y="145"/>
                    <a:pt x="45" y="263"/>
                    <a:pt x="45" y="299"/>
                  </a:cubicBezTo>
                  <a:cubicBezTo>
                    <a:pt x="0" y="371"/>
                    <a:pt x="0" y="417"/>
                    <a:pt x="45" y="417"/>
                  </a:cubicBezTo>
                  <a:cubicBezTo>
                    <a:pt x="45" y="417"/>
                    <a:pt x="81" y="371"/>
                    <a:pt x="118" y="335"/>
                  </a:cubicBezTo>
                  <a:cubicBezTo>
                    <a:pt x="154" y="299"/>
                    <a:pt x="190" y="227"/>
                    <a:pt x="271" y="191"/>
                  </a:cubicBezTo>
                  <a:cubicBezTo>
                    <a:pt x="380" y="109"/>
                    <a:pt x="534" y="73"/>
                    <a:pt x="534" y="37"/>
                  </a:cubicBezTo>
                  <a:cubicBezTo>
                    <a:pt x="534" y="37"/>
                    <a:pt x="497" y="1"/>
                    <a:pt x="416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4" name="Google Shape;934;p13"/>
            <p:cNvSpPr/>
            <p:nvPr/>
          </p:nvSpPr>
          <p:spPr>
            <a:xfrm>
              <a:off x="3375125" y="1910200"/>
              <a:ext cx="16975" cy="7675"/>
            </a:xfrm>
            <a:custGeom>
              <a:avLst/>
              <a:gdLst/>
              <a:ahLst/>
              <a:cxnLst/>
              <a:rect l="l" t="t" r="r" b="b"/>
              <a:pathLst>
                <a:path w="679" h="307" extrusionOk="0">
                  <a:moveTo>
                    <a:pt x="118" y="1"/>
                  </a:moveTo>
                  <a:cubicBezTo>
                    <a:pt x="36" y="37"/>
                    <a:pt x="0" y="37"/>
                    <a:pt x="0" y="37"/>
                  </a:cubicBezTo>
                  <a:cubicBezTo>
                    <a:pt x="0" y="73"/>
                    <a:pt x="154" y="73"/>
                    <a:pt x="344" y="145"/>
                  </a:cubicBezTo>
                  <a:cubicBezTo>
                    <a:pt x="508" y="216"/>
                    <a:pt x="611" y="306"/>
                    <a:pt x="636" y="306"/>
                  </a:cubicBezTo>
                  <a:cubicBezTo>
                    <a:pt x="640" y="306"/>
                    <a:pt x="642" y="304"/>
                    <a:pt x="642" y="299"/>
                  </a:cubicBezTo>
                  <a:cubicBezTo>
                    <a:pt x="678" y="299"/>
                    <a:pt x="642" y="263"/>
                    <a:pt x="606" y="191"/>
                  </a:cubicBezTo>
                  <a:cubicBezTo>
                    <a:pt x="570" y="145"/>
                    <a:pt x="488" y="73"/>
                    <a:pt x="380" y="37"/>
                  </a:cubicBezTo>
                  <a:cubicBezTo>
                    <a:pt x="262" y="1"/>
                    <a:pt x="190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5" name="Google Shape;935;p13"/>
            <p:cNvSpPr/>
            <p:nvPr/>
          </p:nvSpPr>
          <p:spPr>
            <a:xfrm>
              <a:off x="3362900" y="1875000"/>
              <a:ext cx="76425" cy="60550"/>
            </a:xfrm>
            <a:custGeom>
              <a:avLst/>
              <a:gdLst/>
              <a:ahLst/>
              <a:cxnLst/>
              <a:rect l="l" t="t" r="r" b="b"/>
              <a:pathLst>
                <a:path w="3057" h="2422" extrusionOk="0">
                  <a:moveTo>
                    <a:pt x="1029" y="1"/>
                  </a:moveTo>
                  <a:cubicBezTo>
                    <a:pt x="727" y="1"/>
                    <a:pt x="428" y="46"/>
                    <a:pt x="155" y="161"/>
                  </a:cubicBezTo>
                  <a:lnTo>
                    <a:pt x="227" y="161"/>
                  </a:lnTo>
                  <a:cubicBezTo>
                    <a:pt x="1" y="613"/>
                    <a:pt x="73" y="1183"/>
                    <a:pt x="381" y="1599"/>
                  </a:cubicBezTo>
                  <a:cubicBezTo>
                    <a:pt x="679" y="2005"/>
                    <a:pt x="1167" y="2231"/>
                    <a:pt x="1701" y="2277"/>
                  </a:cubicBezTo>
                  <a:cubicBezTo>
                    <a:pt x="1865" y="2303"/>
                    <a:pt x="2034" y="2304"/>
                    <a:pt x="2203" y="2304"/>
                  </a:cubicBezTo>
                  <a:cubicBezTo>
                    <a:pt x="2220" y="2304"/>
                    <a:pt x="2237" y="2304"/>
                    <a:pt x="2253" y="2304"/>
                  </a:cubicBezTo>
                  <a:cubicBezTo>
                    <a:pt x="2532" y="2304"/>
                    <a:pt x="2807" y="2307"/>
                    <a:pt x="3057" y="2421"/>
                  </a:cubicBezTo>
                  <a:cubicBezTo>
                    <a:pt x="3012" y="2087"/>
                    <a:pt x="2939" y="1707"/>
                    <a:pt x="2867" y="1373"/>
                  </a:cubicBezTo>
                  <a:cubicBezTo>
                    <a:pt x="2749" y="1029"/>
                    <a:pt x="2560" y="694"/>
                    <a:pt x="2333" y="423"/>
                  </a:cubicBezTo>
                  <a:cubicBezTo>
                    <a:pt x="2225" y="351"/>
                    <a:pt x="2153" y="242"/>
                    <a:pt x="2035" y="197"/>
                  </a:cubicBezTo>
                  <a:cubicBezTo>
                    <a:pt x="1881" y="125"/>
                    <a:pt x="1773" y="89"/>
                    <a:pt x="1619" y="53"/>
                  </a:cubicBezTo>
                  <a:cubicBezTo>
                    <a:pt x="1426" y="20"/>
                    <a:pt x="1227" y="1"/>
                    <a:pt x="1029" y="1"/>
                  </a:cubicBezTo>
                  <a:close/>
                </a:path>
              </a:pathLst>
            </a:custGeom>
            <a:solidFill>
              <a:srgbClr val="B7B7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6" name="Google Shape;936;p13"/>
            <p:cNvSpPr/>
            <p:nvPr/>
          </p:nvSpPr>
          <p:spPr>
            <a:xfrm>
              <a:off x="3426875" y="1922400"/>
              <a:ext cx="24650" cy="33950"/>
            </a:xfrm>
            <a:custGeom>
              <a:avLst/>
              <a:gdLst/>
              <a:ahLst/>
              <a:cxnLst/>
              <a:rect l="l" t="t" r="r" b="b"/>
              <a:pathLst>
                <a:path w="986" h="1358" extrusionOk="0">
                  <a:moveTo>
                    <a:pt x="534" y="1"/>
                  </a:moveTo>
                  <a:cubicBezTo>
                    <a:pt x="154" y="1"/>
                    <a:pt x="1" y="489"/>
                    <a:pt x="1" y="787"/>
                  </a:cubicBezTo>
                  <a:lnTo>
                    <a:pt x="154" y="1357"/>
                  </a:lnTo>
                  <a:cubicBezTo>
                    <a:pt x="344" y="1357"/>
                    <a:pt x="534" y="1285"/>
                    <a:pt x="679" y="1167"/>
                  </a:cubicBezTo>
                  <a:cubicBezTo>
                    <a:pt x="796" y="1059"/>
                    <a:pt x="905" y="905"/>
                    <a:pt x="950" y="715"/>
                  </a:cubicBezTo>
                  <a:cubicBezTo>
                    <a:pt x="986" y="561"/>
                    <a:pt x="950" y="417"/>
                    <a:pt x="905" y="263"/>
                  </a:cubicBezTo>
                  <a:cubicBezTo>
                    <a:pt x="832" y="155"/>
                    <a:pt x="679" y="37"/>
                    <a:pt x="534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7" name="Google Shape;937;p13"/>
            <p:cNvSpPr/>
            <p:nvPr/>
          </p:nvSpPr>
          <p:spPr>
            <a:xfrm>
              <a:off x="3432525" y="1928050"/>
              <a:ext cx="15175" cy="23550"/>
            </a:xfrm>
            <a:custGeom>
              <a:avLst/>
              <a:gdLst/>
              <a:ahLst/>
              <a:cxnLst/>
              <a:rect l="l" t="t" r="r" b="b"/>
              <a:pathLst>
                <a:path w="607" h="942" extrusionOk="0">
                  <a:moveTo>
                    <a:pt x="308" y="1"/>
                  </a:moveTo>
                  <a:cubicBezTo>
                    <a:pt x="190" y="73"/>
                    <a:pt x="118" y="263"/>
                    <a:pt x="82" y="381"/>
                  </a:cubicBezTo>
                  <a:cubicBezTo>
                    <a:pt x="1" y="525"/>
                    <a:pt x="1" y="715"/>
                    <a:pt x="46" y="869"/>
                  </a:cubicBezTo>
                  <a:cubicBezTo>
                    <a:pt x="82" y="869"/>
                    <a:pt x="82" y="905"/>
                    <a:pt x="82" y="905"/>
                  </a:cubicBezTo>
                  <a:cubicBezTo>
                    <a:pt x="118" y="941"/>
                    <a:pt x="118" y="941"/>
                    <a:pt x="154" y="941"/>
                  </a:cubicBezTo>
                  <a:cubicBezTo>
                    <a:pt x="190" y="941"/>
                    <a:pt x="190" y="941"/>
                    <a:pt x="227" y="905"/>
                  </a:cubicBezTo>
                  <a:cubicBezTo>
                    <a:pt x="344" y="869"/>
                    <a:pt x="416" y="751"/>
                    <a:pt x="498" y="679"/>
                  </a:cubicBezTo>
                  <a:cubicBezTo>
                    <a:pt x="534" y="561"/>
                    <a:pt x="570" y="453"/>
                    <a:pt x="570" y="335"/>
                  </a:cubicBezTo>
                  <a:cubicBezTo>
                    <a:pt x="606" y="191"/>
                    <a:pt x="570" y="1"/>
                    <a:pt x="416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8" name="Google Shape;938;p13"/>
            <p:cNvSpPr/>
            <p:nvPr/>
          </p:nvSpPr>
          <p:spPr>
            <a:xfrm>
              <a:off x="3432525" y="1928050"/>
              <a:ext cx="9525" cy="21725"/>
            </a:xfrm>
            <a:custGeom>
              <a:avLst/>
              <a:gdLst/>
              <a:ahLst/>
              <a:cxnLst/>
              <a:rect l="l" t="t" r="r" b="b"/>
              <a:pathLst>
                <a:path w="381" h="869" extrusionOk="0">
                  <a:moveTo>
                    <a:pt x="380" y="1"/>
                  </a:moveTo>
                  <a:cubicBezTo>
                    <a:pt x="380" y="1"/>
                    <a:pt x="308" y="1"/>
                    <a:pt x="227" y="73"/>
                  </a:cubicBezTo>
                  <a:cubicBezTo>
                    <a:pt x="190" y="155"/>
                    <a:pt x="118" y="227"/>
                    <a:pt x="46" y="381"/>
                  </a:cubicBezTo>
                  <a:cubicBezTo>
                    <a:pt x="1" y="525"/>
                    <a:pt x="1" y="643"/>
                    <a:pt x="46" y="751"/>
                  </a:cubicBezTo>
                  <a:cubicBezTo>
                    <a:pt x="46" y="833"/>
                    <a:pt x="82" y="869"/>
                    <a:pt x="82" y="869"/>
                  </a:cubicBezTo>
                  <a:lnTo>
                    <a:pt x="82" y="715"/>
                  </a:lnTo>
                  <a:cubicBezTo>
                    <a:pt x="82" y="643"/>
                    <a:pt x="82" y="525"/>
                    <a:pt x="118" y="381"/>
                  </a:cubicBezTo>
                  <a:cubicBezTo>
                    <a:pt x="154" y="263"/>
                    <a:pt x="227" y="155"/>
                    <a:pt x="272" y="109"/>
                  </a:cubicBezTo>
                  <a:cubicBezTo>
                    <a:pt x="344" y="37"/>
                    <a:pt x="380" y="1"/>
                    <a:pt x="380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9" name="Google Shape;939;p13"/>
            <p:cNvSpPr/>
            <p:nvPr/>
          </p:nvSpPr>
          <p:spPr>
            <a:xfrm>
              <a:off x="3435475" y="1935150"/>
              <a:ext cx="3850" cy="12600"/>
            </a:xfrm>
            <a:custGeom>
              <a:avLst/>
              <a:gdLst/>
              <a:ahLst/>
              <a:cxnLst/>
              <a:rect l="l" t="t" r="r" b="b"/>
              <a:pathLst>
                <a:path w="154" h="504" extrusionOk="0">
                  <a:moveTo>
                    <a:pt x="8" y="0"/>
                  </a:moveTo>
                  <a:cubicBezTo>
                    <a:pt x="3" y="0"/>
                    <a:pt x="0" y="5"/>
                    <a:pt x="0" y="15"/>
                  </a:cubicBezTo>
                  <a:cubicBezTo>
                    <a:pt x="0" y="15"/>
                    <a:pt x="72" y="97"/>
                    <a:pt x="72" y="241"/>
                  </a:cubicBezTo>
                  <a:cubicBezTo>
                    <a:pt x="109" y="323"/>
                    <a:pt x="72" y="395"/>
                    <a:pt x="36" y="431"/>
                  </a:cubicBezTo>
                  <a:lnTo>
                    <a:pt x="36" y="504"/>
                  </a:lnTo>
                  <a:cubicBezTo>
                    <a:pt x="36" y="504"/>
                    <a:pt x="72" y="467"/>
                    <a:pt x="72" y="431"/>
                  </a:cubicBezTo>
                  <a:cubicBezTo>
                    <a:pt x="109" y="431"/>
                    <a:pt x="109" y="395"/>
                    <a:pt x="109" y="359"/>
                  </a:cubicBezTo>
                  <a:cubicBezTo>
                    <a:pt x="154" y="323"/>
                    <a:pt x="154" y="277"/>
                    <a:pt x="154" y="241"/>
                  </a:cubicBezTo>
                  <a:cubicBezTo>
                    <a:pt x="154" y="169"/>
                    <a:pt x="109" y="97"/>
                    <a:pt x="72" y="51"/>
                  </a:cubicBezTo>
                  <a:cubicBezTo>
                    <a:pt x="47" y="26"/>
                    <a:pt x="21" y="0"/>
                    <a:pt x="8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0" name="Google Shape;940;p13"/>
            <p:cNvSpPr/>
            <p:nvPr/>
          </p:nvSpPr>
          <p:spPr>
            <a:xfrm>
              <a:off x="3360200" y="1933700"/>
              <a:ext cx="13125" cy="14050"/>
            </a:xfrm>
            <a:custGeom>
              <a:avLst/>
              <a:gdLst/>
              <a:ahLst/>
              <a:cxnLst/>
              <a:rect l="l" t="t" r="r" b="b"/>
              <a:pathLst>
                <a:path w="525" h="562" extrusionOk="0">
                  <a:moveTo>
                    <a:pt x="0" y="453"/>
                  </a:moveTo>
                  <a:cubicBezTo>
                    <a:pt x="18" y="471"/>
                    <a:pt x="28" y="480"/>
                    <a:pt x="37" y="489"/>
                  </a:cubicBezTo>
                  <a:lnTo>
                    <a:pt x="37" y="489"/>
                  </a:lnTo>
                  <a:cubicBezTo>
                    <a:pt x="37" y="489"/>
                    <a:pt x="37" y="453"/>
                    <a:pt x="0" y="453"/>
                  </a:cubicBezTo>
                  <a:close/>
                  <a:moveTo>
                    <a:pt x="226" y="1"/>
                  </a:moveTo>
                  <a:cubicBezTo>
                    <a:pt x="226" y="37"/>
                    <a:pt x="181" y="37"/>
                    <a:pt x="145" y="73"/>
                  </a:cubicBezTo>
                  <a:cubicBezTo>
                    <a:pt x="109" y="73"/>
                    <a:pt x="37" y="155"/>
                    <a:pt x="37" y="263"/>
                  </a:cubicBezTo>
                  <a:cubicBezTo>
                    <a:pt x="0" y="335"/>
                    <a:pt x="37" y="453"/>
                    <a:pt x="73" y="489"/>
                  </a:cubicBezTo>
                  <a:cubicBezTo>
                    <a:pt x="109" y="525"/>
                    <a:pt x="145" y="562"/>
                    <a:pt x="145" y="562"/>
                  </a:cubicBezTo>
                  <a:lnTo>
                    <a:pt x="181" y="562"/>
                  </a:lnTo>
                  <a:cubicBezTo>
                    <a:pt x="226" y="562"/>
                    <a:pt x="263" y="562"/>
                    <a:pt x="335" y="525"/>
                  </a:cubicBezTo>
                  <a:lnTo>
                    <a:pt x="299" y="525"/>
                  </a:lnTo>
                  <a:lnTo>
                    <a:pt x="371" y="453"/>
                  </a:lnTo>
                  <a:lnTo>
                    <a:pt x="452" y="453"/>
                  </a:lnTo>
                  <a:cubicBezTo>
                    <a:pt x="525" y="335"/>
                    <a:pt x="525" y="227"/>
                    <a:pt x="489" y="109"/>
                  </a:cubicBezTo>
                  <a:cubicBezTo>
                    <a:pt x="452" y="37"/>
                    <a:pt x="371" y="1"/>
                    <a:pt x="299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1" name="Google Shape;941;p13"/>
            <p:cNvSpPr/>
            <p:nvPr/>
          </p:nvSpPr>
          <p:spPr>
            <a:xfrm>
              <a:off x="3367650" y="1945025"/>
              <a:ext cx="3875" cy="1825"/>
            </a:xfrm>
            <a:custGeom>
              <a:avLst/>
              <a:gdLst/>
              <a:ahLst/>
              <a:cxnLst/>
              <a:rect l="l" t="t" r="r" b="b"/>
              <a:pathLst>
                <a:path w="155" h="73" extrusionOk="0">
                  <a:moveTo>
                    <a:pt x="73" y="0"/>
                  </a:moveTo>
                  <a:lnTo>
                    <a:pt x="1" y="72"/>
                  </a:lnTo>
                  <a:lnTo>
                    <a:pt x="37" y="72"/>
                  </a:lnTo>
                  <a:cubicBezTo>
                    <a:pt x="37" y="72"/>
                    <a:pt x="73" y="36"/>
                    <a:pt x="109" y="36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rgbClr val="9A4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2" name="Google Shape;942;p13"/>
            <p:cNvSpPr/>
            <p:nvPr/>
          </p:nvSpPr>
          <p:spPr>
            <a:xfrm>
              <a:off x="3359075" y="1933700"/>
              <a:ext cx="6800" cy="14050"/>
            </a:xfrm>
            <a:custGeom>
              <a:avLst/>
              <a:gdLst/>
              <a:ahLst/>
              <a:cxnLst/>
              <a:rect l="l" t="t" r="r" b="b"/>
              <a:pathLst>
                <a:path w="272" h="562" extrusionOk="0">
                  <a:moveTo>
                    <a:pt x="271" y="1"/>
                  </a:moveTo>
                  <a:cubicBezTo>
                    <a:pt x="190" y="37"/>
                    <a:pt x="154" y="37"/>
                    <a:pt x="118" y="73"/>
                  </a:cubicBezTo>
                  <a:cubicBezTo>
                    <a:pt x="45" y="155"/>
                    <a:pt x="0" y="299"/>
                    <a:pt x="45" y="417"/>
                  </a:cubicBezTo>
                  <a:lnTo>
                    <a:pt x="45" y="453"/>
                  </a:lnTo>
                  <a:cubicBezTo>
                    <a:pt x="82" y="489"/>
                    <a:pt x="82" y="489"/>
                    <a:pt x="118" y="525"/>
                  </a:cubicBezTo>
                  <a:cubicBezTo>
                    <a:pt x="154" y="525"/>
                    <a:pt x="154" y="562"/>
                    <a:pt x="190" y="562"/>
                  </a:cubicBezTo>
                  <a:cubicBezTo>
                    <a:pt x="190" y="562"/>
                    <a:pt x="154" y="525"/>
                    <a:pt x="118" y="489"/>
                  </a:cubicBezTo>
                  <a:cubicBezTo>
                    <a:pt x="82" y="453"/>
                    <a:pt x="45" y="335"/>
                    <a:pt x="82" y="263"/>
                  </a:cubicBezTo>
                  <a:cubicBezTo>
                    <a:pt x="82" y="155"/>
                    <a:pt x="154" y="73"/>
                    <a:pt x="190" y="73"/>
                  </a:cubicBezTo>
                  <a:cubicBezTo>
                    <a:pt x="226" y="37"/>
                    <a:pt x="271" y="37"/>
                    <a:pt x="271" y="1"/>
                  </a:cubicBezTo>
                  <a:close/>
                </a:path>
              </a:pathLst>
            </a:custGeom>
            <a:solidFill>
              <a:srgbClr val="9A4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3" name="Google Shape;943;p13"/>
            <p:cNvSpPr/>
            <p:nvPr/>
          </p:nvSpPr>
          <p:spPr>
            <a:xfrm>
              <a:off x="3339400" y="1948850"/>
              <a:ext cx="17875" cy="13150"/>
            </a:xfrm>
            <a:custGeom>
              <a:avLst/>
              <a:gdLst/>
              <a:ahLst/>
              <a:cxnLst/>
              <a:rect l="l" t="t" r="r" b="b"/>
              <a:pathLst>
                <a:path w="715" h="526" extrusionOk="0">
                  <a:moveTo>
                    <a:pt x="380" y="1"/>
                  </a:moveTo>
                  <a:cubicBezTo>
                    <a:pt x="190" y="1"/>
                    <a:pt x="1" y="73"/>
                    <a:pt x="1" y="299"/>
                  </a:cubicBezTo>
                  <a:cubicBezTo>
                    <a:pt x="1" y="371"/>
                    <a:pt x="37" y="453"/>
                    <a:pt x="109" y="489"/>
                  </a:cubicBezTo>
                  <a:cubicBezTo>
                    <a:pt x="154" y="525"/>
                    <a:pt x="190" y="525"/>
                    <a:pt x="227" y="525"/>
                  </a:cubicBezTo>
                  <a:lnTo>
                    <a:pt x="335" y="525"/>
                  </a:lnTo>
                  <a:cubicBezTo>
                    <a:pt x="489" y="525"/>
                    <a:pt x="606" y="489"/>
                    <a:pt x="679" y="371"/>
                  </a:cubicBezTo>
                  <a:cubicBezTo>
                    <a:pt x="715" y="299"/>
                    <a:pt x="715" y="227"/>
                    <a:pt x="679" y="182"/>
                  </a:cubicBezTo>
                  <a:cubicBezTo>
                    <a:pt x="643" y="73"/>
                    <a:pt x="525" y="1"/>
                    <a:pt x="380" y="1"/>
                  </a:cubicBezTo>
                  <a:close/>
                </a:path>
              </a:pathLst>
            </a:custGeom>
            <a:solidFill>
              <a:srgbClr val="D97F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4" name="Google Shape;944;p13"/>
            <p:cNvSpPr/>
            <p:nvPr/>
          </p:nvSpPr>
          <p:spPr>
            <a:xfrm>
              <a:off x="3380775" y="1945025"/>
              <a:ext cx="19900" cy="15150"/>
            </a:xfrm>
            <a:custGeom>
              <a:avLst/>
              <a:gdLst/>
              <a:ahLst/>
              <a:cxnLst/>
              <a:rect l="l" t="t" r="r" b="b"/>
              <a:pathLst>
                <a:path w="796" h="606" extrusionOk="0">
                  <a:moveTo>
                    <a:pt x="416" y="0"/>
                  </a:moveTo>
                  <a:cubicBezTo>
                    <a:pt x="226" y="0"/>
                    <a:pt x="0" y="109"/>
                    <a:pt x="0" y="335"/>
                  </a:cubicBezTo>
                  <a:cubicBezTo>
                    <a:pt x="0" y="416"/>
                    <a:pt x="36" y="488"/>
                    <a:pt x="118" y="524"/>
                  </a:cubicBezTo>
                  <a:cubicBezTo>
                    <a:pt x="154" y="561"/>
                    <a:pt x="226" y="561"/>
                    <a:pt x="262" y="561"/>
                  </a:cubicBezTo>
                  <a:cubicBezTo>
                    <a:pt x="308" y="606"/>
                    <a:pt x="344" y="606"/>
                    <a:pt x="416" y="606"/>
                  </a:cubicBezTo>
                  <a:cubicBezTo>
                    <a:pt x="534" y="606"/>
                    <a:pt x="714" y="561"/>
                    <a:pt x="760" y="452"/>
                  </a:cubicBezTo>
                  <a:cubicBezTo>
                    <a:pt x="796" y="335"/>
                    <a:pt x="796" y="262"/>
                    <a:pt x="796" y="190"/>
                  </a:cubicBezTo>
                  <a:cubicBezTo>
                    <a:pt x="760" y="72"/>
                    <a:pt x="606" y="0"/>
                    <a:pt x="452" y="0"/>
                  </a:cubicBezTo>
                  <a:close/>
                </a:path>
              </a:pathLst>
            </a:custGeom>
            <a:solidFill>
              <a:srgbClr val="D97F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5" name="Google Shape;945;p13"/>
            <p:cNvSpPr/>
            <p:nvPr/>
          </p:nvSpPr>
          <p:spPr>
            <a:xfrm>
              <a:off x="3343250" y="1943200"/>
              <a:ext cx="6575" cy="6575"/>
            </a:xfrm>
            <a:custGeom>
              <a:avLst/>
              <a:gdLst/>
              <a:ahLst/>
              <a:cxnLst/>
              <a:rect l="l" t="t" r="r" b="b"/>
              <a:pathLst>
                <a:path w="263" h="263" extrusionOk="0">
                  <a:moveTo>
                    <a:pt x="0" y="1"/>
                  </a:moveTo>
                  <a:lnTo>
                    <a:pt x="0" y="73"/>
                  </a:lnTo>
                  <a:cubicBezTo>
                    <a:pt x="0" y="109"/>
                    <a:pt x="36" y="145"/>
                    <a:pt x="73" y="182"/>
                  </a:cubicBezTo>
                  <a:cubicBezTo>
                    <a:pt x="36" y="145"/>
                    <a:pt x="36" y="109"/>
                    <a:pt x="36" y="73"/>
                  </a:cubicBezTo>
                  <a:cubicBezTo>
                    <a:pt x="0" y="37"/>
                    <a:pt x="0" y="1"/>
                    <a:pt x="0" y="1"/>
                  </a:cubicBezTo>
                  <a:close/>
                  <a:moveTo>
                    <a:pt x="73" y="182"/>
                  </a:moveTo>
                  <a:lnTo>
                    <a:pt x="73" y="182"/>
                  </a:lnTo>
                  <a:cubicBezTo>
                    <a:pt x="109" y="227"/>
                    <a:pt x="145" y="263"/>
                    <a:pt x="181" y="263"/>
                  </a:cubicBezTo>
                  <a:lnTo>
                    <a:pt x="263" y="263"/>
                  </a:lnTo>
                  <a:cubicBezTo>
                    <a:pt x="263" y="263"/>
                    <a:pt x="181" y="263"/>
                    <a:pt x="73" y="182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6" name="Google Shape;946;p13"/>
            <p:cNvSpPr/>
            <p:nvPr/>
          </p:nvSpPr>
          <p:spPr>
            <a:xfrm>
              <a:off x="3346850" y="1944100"/>
              <a:ext cx="6600" cy="3425"/>
            </a:xfrm>
            <a:custGeom>
              <a:avLst/>
              <a:gdLst/>
              <a:ahLst/>
              <a:cxnLst/>
              <a:rect l="l" t="t" r="r" b="b"/>
              <a:pathLst>
                <a:path w="264" h="137" extrusionOk="0">
                  <a:moveTo>
                    <a:pt x="263" y="1"/>
                  </a:moveTo>
                  <a:cubicBezTo>
                    <a:pt x="263" y="1"/>
                    <a:pt x="227" y="73"/>
                    <a:pt x="155" y="109"/>
                  </a:cubicBezTo>
                  <a:cubicBezTo>
                    <a:pt x="191" y="109"/>
                    <a:pt x="227" y="73"/>
                    <a:pt x="227" y="73"/>
                  </a:cubicBezTo>
                  <a:cubicBezTo>
                    <a:pt x="263" y="37"/>
                    <a:pt x="263" y="1"/>
                    <a:pt x="263" y="1"/>
                  </a:cubicBezTo>
                  <a:close/>
                  <a:moveTo>
                    <a:pt x="1" y="73"/>
                  </a:moveTo>
                  <a:cubicBezTo>
                    <a:pt x="1" y="109"/>
                    <a:pt x="1" y="109"/>
                    <a:pt x="37" y="109"/>
                  </a:cubicBezTo>
                  <a:cubicBezTo>
                    <a:pt x="60" y="127"/>
                    <a:pt x="80" y="136"/>
                    <a:pt x="99" y="136"/>
                  </a:cubicBezTo>
                  <a:cubicBezTo>
                    <a:pt x="119" y="136"/>
                    <a:pt x="137" y="127"/>
                    <a:pt x="155" y="109"/>
                  </a:cubicBezTo>
                  <a:cubicBezTo>
                    <a:pt x="82" y="109"/>
                    <a:pt x="1" y="73"/>
                    <a:pt x="1" y="73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7" name="Google Shape;947;p13"/>
            <p:cNvSpPr/>
            <p:nvPr/>
          </p:nvSpPr>
          <p:spPr>
            <a:xfrm>
              <a:off x="3378950" y="1941175"/>
              <a:ext cx="6575" cy="6575"/>
            </a:xfrm>
            <a:custGeom>
              <a:avLst/>
              <a:gdLst/>
              <a:ahLst/>
              <a:cxnLst/>
              <a:rect l="l" t="t" r="r" b="b"/>
              <a:pathLst>
                <a:path w="263" h="263" extrusionOk="0">
                  <a:moveTo>
                    <a:pt x="37" y="0"/>
                  </a:moveTo>
                  <a:cubicBezTo>
                    <a:pt x="37" y="0"/>
                    <a:pt x="1" y="0"/>
                    <a:pt x="37" y="36"/>
                  </a:cubicBezTo>
                  <a:lnTo>
                    <a:pt x="37" y="0"/>
                  </a:lnTo>
                  <a:close/>
                  <a:moveTo>
                    <a:pt x="37" y="37"/>
                  </a:moveTo>
                  <a:cubicBezTo>
                    <a:pt x="37" y="82"/>
                    <a:pt x="37" y="154"/>
                    <a:pt x="73" y="190"/>
                  </a:cubicBezTo>
                  <a:cubicBezTo>
                    <a:pt x="109" y="226"/>
                    <a:pt x="191" y="226"/>
                    <a:pt x="191" y="226"/>
                  </a:cubicBezTo>
                  <a:cubicBezTo>
                    <a:pt x="227" y="263"/>
                    <a:pt x="263" y="263"/>
                    <a:pt x="263" y="263"/>
                  </a:cubicBezTo>
                  <a:cubicBezTo>
                    <a:pt x="263" y="226"/>
                    <a:pt x="191" y="226"/>
                    <a:pt x="109" y="154"/>
                  </a:cubicBezTo>
                  <a:cubicBezTo>
                    <a:pt x="73" y="118"/>
                    <a:pt x="37" y="82"/>
                    <a:pt x="37" y="37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8" name="Google Shape;948;p13"/>
            <p:cNvSpPr/>
            <p:nvPr/>
          </p:nvSpPr>
          <p:spPr>
            <a:xfrm>
              <a:off x="3381675" y="1941175"/>
              <a:ext cx="9525" cy="4250"/>
            </a:xfrm>
            <a:custGeom>
              <a:avLst/>
              <a:gdLst/>
              <a:ahLst/>
              <a:cxnLst/>
              <a:rect l="l" t="t" r="r" b="b"/>
              <a:pathLst>
                <a:path w="381" h="170" extrusionOk="0">
                  <a:moveTo>
                    <a:pt x="380" y="0"/>
                  </a:moveTo>
                  <a:cubicBezTo>
                    <a:pt x="344" y="0"/>
                    <a:pt x="344" y="36"/>
                    <a:pt x="308" y="36"/>
                  </a:cubicBezTo>
                  <a:cubicBezTo>
                    <a:pt x="308" y="82"/>
                    <a:pt x="272" y="118"/>
                    <a:pt x="190" y="118"/>
                  </a:cubicBezTo>
                  <a:cubicBezTo>
                    <a:pt x="178" y="130"/>
                    <a:pt x="162" y="134"/>
                    <a:pt x="146" y="134"/>
                  </a:cubicBezTo>
                  <a:cubicBezTo>
                    <a:pt x="114" y="134"/>
                    <a:pt x="82" y="118"/>
                    <a:pt x="82" y="118"/>
                  </a:cubicBezTo>
                  <a:cubicBezTo>
                    <a:pt x="46" y="82"/>
                    <a:pt x="0" y="82"/>
                    <a:pt x="0" y="82"/>
                  </a:cubicBezTo>
                  <a:lnTo>
                    <a:pt x="0" y="82"/>
                  </a:lnTo>
                  <a:cubicBezTo>
                    <a:pt x="0" y="82"/>
                    <a:pt x="0" y="118"/>
                    <a:pt x="46" y="118"/>
                  </a:cubicBezTo>
                  <a:cubicBezTo>
                    <a:pt x="71" y="143"/>
                    <a:pt x="115" y="169"/>
                    <a:pt x="151" y="169"/>
                  </a:cubicBezTo>
                  <a:cubicBezTo>
                    <a:pt x="166" y="169"/>
                    <a:pt x="180" y="165"/>
                    <a:pt x="190" y="154"/>
                  </a:cubicBezTo>
                  <a:cubicBezTo>
                    <a:pt x="272" y="154"/>
                    <a:pt x="308" y="118"/>
                    <a:pt x="344" y="82"/>
                  </a:cubicBezTo>
                  <a:cubicBezTo>
                    <a:pt x="344" y="36"/>
                    <a:pt x="380" y="0"/>
                    <a:pt x="380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9" name="Google Shape;949;p13"/>
            <p:cNvSpPr/>
            <p:nvPr/>
          </p:nvSpPr>
          <p:spPr>
            <a:xfrm>
              <a:off x="3189550" y="1978925"/>
              <a:ext cx="18100" cy="41450"/>
            </a:xfrm>
            <a:custGeom>
              <a:avLst/>
              <a:gdLst/>
              <a:ahLst/>
              <a:cxnLst/>
              <a:rect l="l" t="t" r="r" b="b"/>
              <a:pathLst>
                <a:path w="724" h="1658" extrusionOk="0">
                  <a:moveTo>
                    <a:pt x="82" y="0"/>
                  </a:moveTo>
                  <a:lnTo>
                    <a:pt x="0" y="73"/>
                  </a:lnTo>
                  <a:cubicBezTo>
                    <a:pt x="498" y="335"/>
                    <a:pt x="642" y="1013"/>
                    <a:pt x="452" y="1582"/>
                  </a:cubicBezTo>
                  <a:cubicBezTo>
                    <a:pt x="430" y="1627"/>
                    <a:pt x="467" y="1658"/>
                    <a:pt x="506" y="1658"/>
                  </a:cubicBezTo>
                  <a:cubicBezTo>
                    <a:pt x="531" y="1658"/>
                    <a:pt x="556" y="1646"/>
                    <a:pt x="570" y="1619"/>
                  </a:cubicBezTo>
                  <a:cubicBezTo>
                    <a:pt x="679" y="1239"/>
                    <a:pt x="724" y="832"/>
                    <a:pt x="570" y="452"/>
                  </a:cubicBezTo>
                  <a:cubicBezTo>
                    <a:pt x="452" y="226"/>
                    <a:pt x="308" y="73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0" name="Google Shape;950;p13"/>
            <p:cNvSpPr/>
            <p:nvPr/>
          </p:nvSpPr>
          <p:spPr>
            <a:xfrm>
              <a:off x="3135075" y="1982750"/>
              <a:ext cx="17875" cy="46225"/>
            </a:xfrm>
            <a:custGeom>
              <a:avLst/>
              <a:gdLst/>
              <a:ahLst/>
              <a:cxnLst/>
              <a:rect l="l" t="t" r="r" b="b"/>
              <a:pathLst>
                <a:path w="715" h="1849" extrusionOk="0">
                  <a:moveTo>
                    <a:pt x="561" y="1"/>
                  </a:moveTo>
                  <a:cubicBezTo>
                    <a:pt x="489" y="73"/>
                    <a:pt x="416" y="109"/>
                    <a:pt x="371" y="182"/>
                  </a:cubicBezTo>
                  <a:cubicBezTo>
                    <a:pt x="1" y="751"/>
                    <a:pt x="227" y="1239"/>
                    <a:pt x="416" y="1809"/>
                  </a:cubicBezTo>
                  <a:cubicBezTo>
                    <a:pt x="430" y="1836"/>
                    <a:pt x="454" y="1848"/>
                    <a:pt x="476" y="1848"/>
                  </a:cubicBezTo>
                  <a:cubicBezTo>
                    <a:pt x="514" y="1848"/>
                    <a:pt x="548" y="1815"/>
                    <a:pt x="525" y="1764"/>
                  </a:cubicBezTo>
                  <a:cubicBezTo>
                    <a:pt x="416" y="1312"/>
                    <a:pt x="190" y="905"/>
                    <a:pt x="416" y="453"/>
                  </a:cubicBezTo>
                  <a:cubicBezTo>
                    <a:pt x="489" y="263"/>
                    <a:pt x="597" y="146"/>
                    <a:pt x="715" y="37"/>
                  </a:cubicBezTo>
                  <a:lnTo>
                    <a:pt x="715" y="37"/>
                  </a:lnTo>
                  <a:cubicBezTo>
                    <a:pt x="694" y="48"/>
                    <a:pt x="675" y="52"/>
                    <a:pt x="658" y="52"/>
                  </a:cubicBezTo>
                  <a:cubicBezTo>
                    <a:pt x="617" y="52"/>
                    <a:pt x="587" y="26"/>
                    <a:pt x="561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1" name="Google Shape;951;p13"/>
            <p:cNvSpPr/>
            <p:nvPr/>
          </p:nvSpPr>
          <p:spPr>
            <a:xfrm>
              <a:off x="3131225" y="2013725"/>
              <a:ext cx="30100" cy="31225"/>
            </a:xfrm>
            <a:custGeom>
              <a:avLst/>
              <a:gdLst/>
              <a:ahLst/>
              <a:cxnLst/>
              <a:rect l="l" t="t" r="r" b="b"/>
              <a:pathLst>
                <a:path w="1204" h="1249" extrusionOk="0">
                  <a:moveTo>
                    <a:pt x="607" y="0"/>
                  </a:moveTo>
                  <a:cubicBezTo>
                    <a:pt x="263" y="0"/>
                    <a:pt x="1" y="299"/>
                    <a:pt x="1" y="642"/>
                  </a:cubicBezTo>
                  <a:cubicBezTo>
                    <a:pt x="1" y="977"/>
                    <a:pt x="263" y="1248"/>
                    <a:pt x="607" y="1248"/>
                  </a:cubicBezTo>
                  <a:cubicBezTo>
                    <a:pt x="941" y="1248"/>
                    <a:pt x="1203" y="977"/>
                    <a:pt x="1203" y="642"/>
                  </a:cubicBezTo>
                  <a:cubicBezTo>
                    <a:pt x="1203" y="299"/>
                    <a:pt x="941" y="0"/>
                    <a:pt x="6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2" name="Google Shape;952;p13"/>
            <p:cNvSpPr/>
            <p:nvPr/>
          </p:nvSpPr>
          <p:spPr>
            <a:xfrm>
              <a:off x="3138700" y="2022325"/>
              <a:ext cx="15150" cy="14025"/>
            </a:xfrm>
            <a:custGeom>
              <a:avLst/>
              <a:gdLst/>
              <a:ahLst/>
              <a:cxnLst/>
              <a:rect l="l" t="t" r="r" b="b"/>
              <a:pathLst>
                <a:path w="606" h="561" extrusionOk="0">
                  <a:moveTo>
                    <a:pt x="308" y="0"/>
                  </a:moveTo>
                  <a:cubicBezTo>
                    <a:pt x="154" y="0"/>
                    <a:pt x="0" y="109"/>
                    <a:pt x="0" y="298"/>
                  </a:cubicBezTo>
                  <a:cubicBezTo>
                    <a:pt x="0" y="452"/>
                    <a:pt x="154" y="561"/>
                    <a:pt x="308" y="561"/>
                  </a:cubicBezTo>
                  <a:cubicBezTo>
                    <a:pt x="452" y="561"/>
                    <a:pt x="606" y="452"/>
                    <a:pt x="606" y="298"/>
                  </a:cubicBezTo>
                  <a:cubicBezTo>
                    <a:pt x="606" y="109"/>
                    <a:pt x="452" y="0"/>
                    <a:pt x="308" y="0"/>
                  </a:cubicBezTo>
                  <a:close/>
                </a:path>
              </a:pathLst>
            </a:custGeom>
            <a:solidFill>
              <a:srgbClr val="405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3" name="Google Shape;953;p13"/>
            <p:cNvSpPr/>
            <p:nvPr/>
          </p:nvSpPr>
          <p:spPr>
            <a:xfrm>
              <a:off x="3186825" y="2018325"/>
              <a:ext cx="22650" cy="39200"/>
            </a:xfrm>
            <a:custGeom>
              <a:avLst/>
              <a:gdLst/>
              <a:ahLst/>
              <a:cxnLst/>
              <a:rect l="l" t="t" r="r" b="b"/>
              <a:pathLst>
                <a:path w="906" h="1568" extrusionOk="0">
                  <a:moveTo>
                    <a:pt x="629" y="1"/>
                  </a:moveTo>
                  <a:cubicBezTo>
                    <a:pt x="622" y="1"/>
                    <a:pt x="615" y="2"/>
                    <a:pt x="607" y="6"/>
                  </a:cubicBezTo>
                  <a:cubicBezTo>
                    <a:pt x="417" y="6"/>
                    <a:pt x="227" y="341"/>
                    <a:pt x="191" y="495"/>
                  </a:cubicBezTo>
                  <a:cubicBezTo>
                    <a:pt x="37" y="757"/>
                    <a:pt x="1" y="1064"/>
                    <a:pt x="37" y="1363"/>
                  </a:cubicBezTo>
                  <a:cubicBezTo>
                    <a:pt x="37" y="1381"/>
                    <a:pt x="55" y="1390"/>
                    <a:pt x="73" y="1390"/>
                  </a:cubicBezTo>
                  <a:cubicBezTo>
                    <a:pt x="91" y="1390"/>
                    <a:pt x="109" y="1381"/>
                    <a:pt x="109" y="1363"/>
                  </a:cubicBezTo>
                  <a:cubicBezTo>
                    <a:pt x="37" y="874"/>
                    <a:pt x="191" y="458"/>
                    <a:pt x="525" y="115"/>
                  </a:cubicBezTo>
                  <a:cubicBezTo>
                    <a:pt x="542" y="100"/>
                    <a:pt x="557" y="93"/>
                    <a:pt x="572" y="93"/>
                  </a:cubicBezTo>
                  <a:cubicBezTo>
                    <a:pt x="662" y="93"/>
                    <a:pt x="720" y="347"/>
                    <a:pt x="751" y="386"/>
                  </a:cubicBezTo>
                  <a:cubicBezTo>
                    <a:pt x="751" y="531"/>
                    <a:pt x="788" y="648"/>
                    <a:pt x="788" y="793"/>
                  </a:cubicBezTo>
                  <a:cubicBezTo>
                    <a:pt x="788" y="1019"/>
                    <a:pt x="751" y="1290"/>
                    <a:pt x="679" y="1516"/>
                  </a:cubicBezTo>
                  <a:cubicBezTo>
                    <a:pt x="653" y="1542"/>
                    <a:pt x="682" y="1567"/>
                    <a:pt x="714" y="1567"/>
                  </a:cubicBezTo>
                  <a:cubicBezTo>
                    <a:pt x="727" y="1567"/>
                    <a:pt x="741" y="1563"/>
                    <a:pt x="751" y="1552"/>
                  </a:cubicBezTo>
                  <a:cubicBezTo>
                    <a:pt x="869" y="1245"/>
                    <a:pt x="905" y="947"/>
                    <a:pt x="869" y="612"/>
                  </a:cubicBezTo>
                  <a:cubicBezTo>
                    <a:pt x="833" y="458"/>
                    <a:pt x="788" y="305"/>
                    <a:pt x="715" y="160"/>
                  </a:cubicBezTo>
                  <a:cubicBezTo>
                    <a:pt x="715" y="120"/>
                    <a:pt x="686" y="1"/>
                    <a:pt x="629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4" name="Google Shape;954;p13"/>
            <p:cNvSpPr/>
            <p:nvPr/>
          </p:nvSpPr>
          <p:spPr>
            <a:xfrm>
              <a:off x="3185025" y="2037750"/>
              <a:ext cx="29750" cy="44775"/>
            </a:xfrm>
            <a:custGeom>
              <a:avLst/>
              <a:gdLst/>
              <a:ahLst/>
              <a:cxnLst/>
              <a:rect l="l" t="t" r="r" b="b"/>
              <a:pathLst>
                <a:path w="1190" h="1791" extrusionOk="0">
                  <a:moveTo>
                    <a:pt x="181" y="0"/>
                  </a:moveTo>
                  <a:cubicBezTo>
                    <a:pt x="148" y="0"/>
                    <a:pt x="109" y="20"/>
                    <a:pt x="109" y="61"/>
                  </a:cubicBezTo>
                  <a:cubicBezTo>
                    <a:pt x="37" y="513"/>
                    <a:pt x="1" y="1146"/>
                    <a:pt x="299" y="1526"/>
                  </a:cubicBezTo>
                  <a:cubicBezTo>
                    <a:pt x="436" y="1685"/>
                    <a:pt x="613" y="1791"/>
                    <a:pt x="792" y="1791"/>
                  </a:cubicBezTo>
                  <a:cubicBezTo>
                    <a:pt x="908" y="1791"/>
                    <a:pt x="1024" y="1746"/>
                    <a:pt x="1131" y="1643"/>
                  </a:cubicBezTo>
                  <a:cubicBezTo>
                    <a:pt x="1190" y="1577"/>
                    <a:pt x="1122" y="1516"/>
                    <a:pt x="1076" y="1516"/>
                  </a:cubicBezTo>
                  <a:cubicBezTo>
                    <a:pt x="1065" y="1516"/>
                    <a:pt x="1056" y="1519"/>
                    <a:pt x="1049" y="1526"/>
                  </a:cubicBezTo>
                  <a:cubicBezTo>
                    <a:pt x="950" y="1626"/>
                    <a:pt x="854" y="1667"/>
                    <a:pt x="767" y="1667"/>
                  </a:cubicBezTo>
                  <a:cubicBezTo>
                    <a:pt x="488" y="1667"/>
                    <a:pt x="282" y="1256"/>
                    <a:pt x="227" y="1001"/>
                  </a:cubicBezTo>
                  <a:cubicBezTo>
                    <a:pt x="181" y="694"/>
                    <a:pt x="181" y="359"/>
                    <a:pt x="227" y="61"/>
                  </a:cubicBezTo>
                  <a:cubicBezTo>
                    <a:pt x="245" y="20"/>
                    <a:pt x="215" y="0"/>
                    <a:pt x="1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5" name="Google Shape;955;p13"/>
            <p:cNvSpPr/>
            <p:nvPr/>
          </p:nvSpPr>
          <p:spPr>
            <a:xfrm>
              <a:off x="3174150" y="2035875"/>
              <a:ext cx="34400" cy="42700"/>
            </a:xfrm>
            <a:custGeom>
              <a:avLst/>
              <a:gdLst/>
              <a:ahLst/>
              <a:cxnLst/>
              <a:rect l="l" t="t" r="r" b="b"/>
              <a:pathLst>
                <a:path w="1376" h="1708" extrusionOk="0">
                  <a:moveTo>
                    <a:pt x="1317" y="1"/>
                  </a:moveTo>
                  <a:cubicBezTo>
                    <a:pt x="1288" y="1"/>
                    <a:pt x="1258" y="19"/>
                    <a:pt x="1258" y="55"/>
                  </a:cubicBezTo>
                  <a:cubicBezTo>
                    <a:pt x="1222" y="362"/>
                    <a:pt x="1186" y="661"/>
                    <a:pt x="1114" y="923"/>
                  </a:cubicBezTo>
                  <a:cubicBezTo>
                    <a:pt x="1026" y="1178"/>
                    <a:pt x="714" y="1574"/>
                    <a:pt x="418" y="1574"/>
                  </a:cubicBezTo>
                  <a:cubicBezTo>
                    <a:pt x="316" y="1574"/>
                    <a:pt x="216" y="1527"/>
                    <a:pt x="128" y="1411"/>
                  </a:cubicBezTo>
                  <a:cubicBezTo>
                    <a:pt x="120" y="1394"/>
                    <a:pt x="108" y="1387"/>
                    <a:pt x="95" y="1387"/>
                  </a:cubicBezTo>
                  <a:cubicBezTo>
                    <a:pt x="52" y="1387"/>
                    <a:pt x="0" y="1466"/>
                    <a:pt x="56" y="1528"/>
                  </a:cubicBezTo>
                  <a:cubicBezTo>
                    <a:pt x="151" y="1654"/>
                    <a:pt x="279" y="1707"/>
                    <a:pt x="413" y="1707"/>
                  </a:cubicBezTo>
                  <a:cubicBezTo>
                    <a:pt x="597" y="1707"/>
                    <a:pt x="793" y="1605"/>
                    <a:pt x="924" y="1447"/>
                  </a:cubicBezTo>
                  <a:cubicBezTo>
                    <a:pt x="1340" y="1113"/>
                    <a:pt x="1340" y="543"/>
                    <a:pt x="1376" y="55"/>
                  </a:cubicBezTo>
                  <a:cubicBezTo>
                    <a:pt x="1376" y="19"/>
                    <a:pt x="1347" y="1"/>
                    <a:pt x="13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6" name="Google Shape;956;p13"/>
            <p:cNvSpPr/>
            <p:nvPr/>
          </p:nvSpPr>
          <p:spPr>
            <a:xfrm>
              <a:off x="3171700" y="2068425"/>
              <a:ext cx="8600" cy="7475"/>
            </a:xfrm>
            <a:custGeom>
              <a:avLst/>
              <a:gdLst/>
              <a:ahLst/>
              <a:cxnLst/>
              <a:rect l="l" t="t" r="r" b="b"/>
              <a:pathLst>
                <a:path w="344" h="299" extrusionOk="0">
                  <a:moveTo>
                    <a:pt x="154" y="0"/>
                  </a:moveTo>
                  <a:cubicBezTo>
                    <a:pt x="0" y="0"/>
                    <a:pt x="0" y="299"/>
                    <a:pt x="154" y="299"/>
                  </a:cubicBezTo>
                  <a:cubicBezTo>
                    <a:pt x="344" y="299"/>
                    <a:pt x="344" y="0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7" name="Google Shape;957;p13"/>
            <p:cNvSpPr/>
            <p:nvPr/>
          </p:nvSpPr>
          <p:spPr>
            <a:xfrm>
              <a:off x="3208525" y="2074075"/>
              <a:ext cx="8400" cy="6575"/>
            </a:xfrm>
            <a:custGeom>
              <a:avLst/>
              <a:gdLst/>
              <a:ahLst/>
              <a:cxnLst/>
              <a:rect l="l" t="t" r="r" b="b"/>
              <a:pathLst>
                <a:path w="336" h="263" extrusionOk="0">
                  <a:moveTo>
                    <a:pt x="146" y="0"/>
                  </a:moveTo>
                  <a:cubicBezTo>
                    <a:pt x="1" y="0"/>
                    <a:pt x="1" y="263"/>
                    <a:pt x="146" y="263"/>
                  </a:cubicBezTo>
                  <a:cubicBezTo>
                    <a:pt x="335" y="263"/>
                    <a:pt x="335" y="0"/>
                    <a:pt x="146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8" name="Google Shape;958;p13"/>
            <p:cNvSpPr/>
            <p:nvPr/>
          </p:nvSpPr>
          <p:spPr>
            <a:xfrm>
              <a:off x="3193400" y="2093925"/>
              <a:ext cx="48150" cy="38500"/>
            </a:xfrm>
            <a:custGeom>
              <a:avLst/>
              <a:gdLst/>
              <a:ahLst/>
              <a:cxnLst/>
              <a:rect l="l" t="t" r="r" b="b"/>
              <a:pathLst>
                <a:path w="1926" h="1540" extrusionOk="0">
                  <a:moveTo>
                    <a:pt x="1304" y="1"/>
                  </a:moveTo>
                  <a:cubicBezTo>
                    <a:pt x="1262" y="1"/>
                    <a:pt x="1217" y="10"/>
                    <a:pt x="1166" y="29"/>
                  </a:cubicBezTo>
                  <a:cubicBezTo>
                    <a:pt x="714" y="183"/>
                    <a:pt x="262" y="481"/>
                    <a:pt x="36" y="933"/>
                  </a:cubicBezTo>
                  <a:cubicBezTo>
                    <a:pt x="36" y="978"/>
                    <a:pt x="0" y="1015"/>
                    <a:pt x="0" y="1051"/>
                  </a:cubicBezTo>
                  <a:cubicBezTo>
                    <a:pt x="0" y="1087"/>
                    <a:pt x="36" y="1087"/>
                    <a:pt x="72" y="1087"/>
                  </a:cubicBezTo>
                  <a:lnTo>
                    <a:pt x="118" y="1087"/>
                  </a:lnTo>
                  <a:cubicBezTo>
                    <a:pt x="262" y="933"/>
                    <a:pt x="452" y="789"/>
                    <a:pt x="606" y="599"/>
                  </a:cubicBezTo>
                  <a:lnTo>
                    <a:pt x="606" y="599"/>
                  </a:lnTo>
                  <a:cubicBezTo>
                    <a:pt x="488" y="861"/>
                    <a:pt x="380" y="1159"/>
                    <a:pt x="452" y="1431"/>
                  </a:cubicBezTo>
                  <a:cubicBezTo>
                    <a:pt x="452" y="1467"/>
                    <a:pt x="452" y="1467"/>
                    <a:pt x="488" y="1467"/>
                  </a:cubicBezTo>
                  <a:cubicBezTo>
                    <a:pt x="488" y="1477"/>
                    <a:pt x="491" y="1482"/>
                    <a:pt x="497" y="1482"/>
                  </a:cubicBezTo>
                  <a:cubicBezTo>
                    <a:pt x="510" y="1482"/>
                    <a:pt x="538" y="1456"/>
                    <a:pt x="570" y="1431"/>
                  </a:cubicBezTo>
                  <a:cubicBezTo>
                    <a:pt x="642" y="1204"/>
                    <a:pt x="714" y="933"/>
                    <a:pt x="751" y="671"/>
                  </a:cubicBezTo>
                  <a:lnTo>
                    <a:pt x="751" y="671"/>
                  </a:lnTo>
                  <a:cubicBezTo>
                    <a:pt x="714" y="978"/>
                    <a:pt x="714" y="1241"/>
                    <a:pt x="868" y="1467"/>
                  </a:cubicBezTo>
                  <a:cubicBezTo>
                    <a:pt x="868" y="1503"/>
                    <a:pt x="904" y="1539"/>
                    <a:pt x="940" y="1539"/>
                  </a:cubicBezTo>
                  <a:cubicBezTo>
                    <a:pt x="977" y="1503"/>
                    <a:pt x="977" y="1503"/>
                    <a:pt x="977" y="1467"/>
                  </a:cubicBezTo>
                  <a:cubicBezTo>
                    <a:pt x="977" y="1204"/>
                    <a:pt x="940" y="933"/>
                    <a:pt x="904" y="671"/>
                  </a:cubicBezTo>
                  <a:lnTo>
                    <a:pt x="904" y="671"/>
                  </a:lnTo>
                  <a:cubicBezTo>
                    <a:pt x="1058" y="861"/>
                    <a:pt x="1203" y="1087"/>
                    <a:pt x="1392" y="1241"/>
                  </a:cubicBezTo>
                  <a:cubicBezTo>
                    <a:pt x="1426" y="1256"/>
                    <a:pt x="1458" y="1264"/>
                    <a:pt x="1487" y="1264"/>
                  </a:cubicBezTo>
                  <a:cubicBezTo>
                    <a:pt x="1528" y="1264"/>
                    <a:pt x="1561" y="1247"/>
                    <a:pt x="1582" y="1204"/>
                  </a:cubicBezTo>
                  <a:cubicBezTo>
                    <a:pt x="1618" y="1159"/>
                    <a:pt x="1582" y="1087"/>
                    <a:pt x="1510" y="1051"/>
                  </a:cubicBezTo>
                  <a:cubicBezTo>
                    <a:pt x="1429" y="978"/>
                    <a:pt x="1356" y="861"/>
                    <a:pt x="1284" y="789"/>
                  </a:cubicBezTo>
                  <a:cubicBezTo>
                    <a:pt x="1248" y="707"/>
                    <a:pt x="1166" y="526"/>
                    <a:pt x="1203" y="445"/>
                  </a:cubicBezTo>
                  <a:cubicBezTo>
                    <a:pt x="1225" y="373"/>
                    <a:pt x="1273" y="346"/>
                    <a:pt x="1325" y="346"/>
                  </a:cubicBezTo>
                  <a:cubicBezTo>
                    <a:pt x="1377" y="346"/>
                    <a:pt x="1433" y="373"/>
                    <a:pt x="1474" y="409"/>
                  </a:cubicBezTo>
                  <a:cubicBezTo>
                    <a:pt x="1582" y="481"/>
                    <a:pt x="1655" y="599"/>
                    <a:pt x="1736" y="671"/>
                  </a:cubicBezTo>
                  <a:cubicBezTo>
                    <a:pt x="1772" y="707"/>
                    <a:pt x="1808" y="752"/>
                    <a:pt x="1881" y="789"/>
                  </a:cubicBezTo>
                  <a:lnTo>
                    <a:pt x="1926" y="789"/>
                  </a:lnTo>
                  <a:lnTo>
                    <a:pt x="1926" y="707"/>
                  </a:lnTo>
                  <a:lnTo>
                    <a:pt x="1926" y="671"/>
                  </a:lnTo>
                  <a:cubicBezTo>
                    <a:pt x="1845" y="481"/>
                    <a:pt x="1736" y="337"/>
                    <a:pt x="1618" y="183"/>
                  </a:cubicBezTo>
                  <a:cubicBezTo>
                    <a:pt x="1512" y="70"/>
                    <a:pt x="1421" y="1"/>
                    <a:pt x="1304" y="1"/>
                  </a:cubicBezTo>
                  <a:close/>
                </a:path>
              </a:pathLst>
            </a:custGeom>
            <a:solidFill>
              <a:srgbClr val="CB76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59" name="Google Shape;959;p13"/>
          <p:cNvSpPr txBox="1">
            <a:spLocks noGrp="1"/>
          </p:cNvSpPr>
          <p:nvPr>
            <p:ph type="title" idx="2"/>
          </p:nvPr>
        </p:nvSpPr>
        <p:spPr>
          <a:xfrm>
            <a:off x="-18739" y="808800"/>
            <a:ext cx="2715600" cy="3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960" name="Google Shape;960;p13"/>
          <p:cNvCxnSpPr/>
          <p:nvPr/>
        </p:nvCxnSpPr>
        <p:spPr>
          <a:xfrm>
            <a:off x="-18737" y="1167884"/>
            <a:ext cx="2600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9716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lt1"/>
        </a:solidFill>
        <a:effectLst/>
      </p:bgPr>
    </p:bg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8" name="Google Shape;1168;p15"/>
          <p:cNvGrpSpPr/>
          <p:nvPr/>
        </p:nvGrpSpPr>
        <p:grpSpPr>
          <a:xfrm>
            <a:off x="1" y="0"/>
            <a:ext cx="12192076" cy="6858013"/>
            <a:chOff x="0" y="0"/>
            <a:chExt cx="9144057" cy="5143510"/>
          </a:xfrm>
        </p:grpSpPr>
        <p:grpSp>
          <p:nvGrpSpPr>
            <p:cNvPr id="1169" name="Google Shape;1169;p15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170" name="Google Shape;1170;p15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171" name="Google Shape;1171;p15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172" name="Google Shape;1172;p1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3" name="Google Shape;1173;p1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4" name="Google Shape;1174;p1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5" name="Google Shape;1175;p1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6" name="Google Shape;1176;p1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7" name="Google Shape;1177;p1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8" name="Google Shape;1178;p1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9" name="Google Shape;1179;p1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1180" name="Google Shape;1180;p15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81" name="Google Shape;1181;p15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182" name="Google Shape;1182;p15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183" name="Google Shape;1183;p1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4" name="Google Shape;1184;p1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5" name="Google Shape;1185;p1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6" name="Google Shape;1186;p1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7" name="Google Shape;1187;p1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8" name="Google Shape;1188;p1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9" name="Google Shape;1189;p1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90" name="Google Shape;1190;p1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1191" name="Google Shape;1191;p15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192" name="Google Shape;1192;p15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chemeClr val="lt2">
                <a:alpha val="265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3" name="Google Shape;1193;p15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chemeClr val="lt2">
                <a:alpha val="16540"/>
              </a:scheme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94" name="Google Shape;1194;p15"/>
          <p:cNvSpPr txBox="1">
            <a:spLocks noGrp="1"/>
          </p:cNvSpPr>
          <p:nvPr>
            <p:ph type="sldNum" idx="12"/>
          </p:nvPr>
        </p:nvSpPr>
        <p:spPr>
          <a:xfrm>
            <a:off x="11216616" y="6062955"/>
            <a:ext cx="422000" cy="5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fld id="{ECB96FA7-894A-4BC7-9397-6175B122F516}" type="slidenum">
              <a:rPr lang="uk-UA" smtClean="0"/>
              <a:t>‹#›</a:t>
            </a:fld>
            <a:endParaRPr lang="uk-UA"/>
          </a:p>
        </p:txBody>
      </p:sp>
      <p:cxnSp>
        <p:nvCxnSpPr>
          <p:cNvPr id="1195" name="Google Shape;1195;p15"/>
          <p:cNvCxnSpPr/>
          <p:nvPr/>
        </p:nvCxnSpPr>
        <p:spPr>
          <a:xfrm>
            <a:off x="11308200" y="6090943"/>
            <a:ext cx="883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96" name="Google Shape;1196;p15"/>
          <p:cNvSpPr/>
          <p:nvPr/>
        </p:nvSpPr>
        <p:spPr>
          <a:xfrm>
            <a:off x="8802942" y="5925786"/>
            <a:ext cx="2047645" cy="411532"/>
          </a:xfrm>
          <a:custGeom>
            <a:avLst/>
            <a:gdLst/>
            <a:ahLst/>
            <a:cxnLst/>
            <a:rect l="l" t="t" r="r" b="b"/>
            <a:pathLst>
              <a:path w="22495" h="4521" extrusionOk="0">
                <a:moveTo>
                  <a:pt x="11265" y="0"/>
                </a:moveTo>
                <a:cubicBezTo>
                  <a:pt x="5054" y="0"/>
                  <a:pt x="0" y="1022"/>
                  <a:pt x="0" y="2261"/>
                </a:cubicBezTo>
                <a:cubicBezTo>
                  <a:pt x="0" y="3508"/>
                  <a:pt x="5054" y="4521"/>
                  <a:pt x="11265" y="4521"/>
                </a:cubicBezTo>
                <a:cubicBezTo>
                  <a:pt x="17449" y="4521"/>
                  <a:pt x="22494" y="3508"/>
                  <a:pt x="22494" y="2261"/>
                </a:cubicBezTo>
                <a:cubicBezTo>
                  <a:pt x="22494" y="1022"/>
                  <a:pt x="17449" y="0"/>
                  <a:pt x="11265" y="0"/>
                </a:cubicBezTo>
                <a:close/>
              </a:path>
            </a:pathLst>
          </a:custGeom>
          <a:solidFill>
            <a:srgbClr val="8CACB9">
              <a:alpha val="915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7" name="Google Shape;1197;p15"/>
          <p:cNvSpPr/>
          <p:nvPr/>
        </p:nvSpPr>
        <p:spPr>
          <a:xfrm>
            <a:off x="2579209" y="1106402"/>
            <a:ext cx="6820857" cy="4934092"/>
          </a:xfrm>
          <a:custGeom>
            <a:avLst/>
            <a:gdLst/>
            <a:ahLst/>
            <a:cxnLst/>
            <a:rect l="l" t="t" r="r" b="b"/>
            <a:pathLst>
              <a:path w="18879" h="13657" extrusionOk="0">
                <a:moveTo>
                  <a:pt x="10691" y="0"/>
                </a:moveTo>
                <a:cubicBezTo>
                  <a:pt x="10291" y="0"/>
                  <a:pt x="9892" y="5"/>
                  <a:pt x="9494" y="14"/>
                </a:cubicBezTo>
                <a:cubicBezTo>
                  <a:pt x="7125" y="131"/>
                  <a:pt x="4675" y="131"/>
                  <a:pt x="2343" y="583"/>
                </a:cubicBezTo>
                <a:cubicBezTo>
                  <a:pt x="571" y="881"/>
                  <a:pt x="345" y="2048"/>
                  <a:pt x="227" y="3675"/>
                </a:cubicBezTo>
                <a:cubicBezTo>
                  <a:pt x="155" y="4724"/>
                  <a:pt x="118" y="5782"/>
                  <a:pt x="118" y="6794"/>
                </a:cubicBezTo>
                <a:cubicBezTo>
                  <a:pt x="82" y="7852"/>
                  <a:pt x="1" y="9850"/>
                  <a:pt x="715" y="10718"/>
                </a:cubicBezTo>
                <a:cubicBezTo>
                  <a:pt x="1357" y="11505"/>
                  <a:pt x="3057" y="11622"/>
                  <a:pt x="3997" y="11731"/>
                </a:cubicBezTo>
                <a:cubicBezTo>
                  <a:pt x="5787" y="11902"/>
                  <a:pt x="7577" y="11988"/>
                  <a:pt x="9366" y="11988"/>
                </a:cubicBezTo>
                <a:cubicBezTo>
                  <a:pt x="11155" y="11988"/>
                  <a:pt x="12943" y="11902"/>
                  <a:pt x="14729" y="11731"/>
                </a:cubicBezTo>
                <a:cubicBezTo>
                  <a:pt x="15226" y="12409"/>
                  <a:pt x="15714" y="13051"/>
                  <a:pt x="16275" y="13656"/>
                </a:cubicBezTo>
                <a:cubicBezTo>
                  <a:pt x="16311" y="12978"/>
                  <a:pt x="16356" y="12264"/>
                  <a:pt x="16428" y="11586"/>
                </a:cubicBezTo>
                <a:cubicBezTo>
                  <a:pt x="16727" y="11541"/>
                  <a:pt x="17034" y="11505"/>
                  <a:pt x="17296" y="11468"/>
                </a:cubicBezTo>
                <a:cubicBezTo>
                  <a:pt x="18842" y="11242"/>
                  <a:pt x="18761" y="9055"/>
                  <a:pt x="18797" y="8006"/>
                </a:cubicBezTo>
                <a:cubicBezTo>
                  <a:pt x="18879" y="6080"/>
                  <a:pt x="18842" y="4200"/>
                  <a:pt x="18725" y="2274"/>
                </a:cubicBezTo>
                <a:cubicBezTo>
                  <a:pt x="18653" y="1225"/>
                  <a:pt x="17974" y="737"/>
                  <a:pt x="17070" y="466"/>
                </a:cubicBezTo>
                <a:cubicBezTo>
                  <a:pt x="16202" y="203"/>
                  <a:pt x="15181" y="203"/>
                  <a:pt x="14358" y="131"/>
                </a:cubicBezTo>
                <a:cubicBezTo>
                  <a:pt x="13138" y="42"/>
                  <a:pt x="11913" y="0"/>
                  <a:pt x="1069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8" name="Google Shape;1198;p15"/>
          <p:cNvSpPr txBox="1">
            <a:spLocks noGrp="1"/>
          </p:cNvSpPr>
          <p:nvPr>
            <p:ph type="ctrTitle"/>
          </p:nvPr>
        </p:nvSpPr>
        <p:spPr>
          <a:xfrm>
            <a:off x="3331600" y="1560000"/>
            <a:ext cx="5528800" cy="129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74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99" name="Google Shape;1199;p15"/>
          <p:cNvSpPr txBox="1">
            <a:spLocks noGrp="1"/>
          </p:cNvSpPr>
          <p:nvPr>
            <p:ph type="subTitle" idx="1"/>
          </p:nvPr>
        </p:nvSpPr>
        <p:spPr>
          <a:xfrm>
            <a:off x="3703900" y="2816033"/>
            <a:ext cx="4784400" cy="25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1200" name="Google Shape;1200;p15"/>
          <p:cNvGrpSpPr/>
          <p:nvPr/>
        </p:nvGrpSpPr>
        <p:grpSpPr>
          <a:xfrm>
            <a:off x="8596285" y="1569533"/>
            <a:ext cx="2047663" cy="4580819"/>
            <a:chOff x="6447213" y="1177150"/>
            <a:chExt cx="1535747" cy="3435614"/>
          </a:xfrm>
        </p:grpSpPr>
        <p:sp>
          <p:nvSpPr>
            <p:cNvPr id="1201" name="Google Shape;1201;p15"/>
            <p:cNvSpPr/>
            <p:nvPr/>
          </p:nvSpPr>
          <p:spPr>
            <a:xfrm>
              <a:off x="7245812" y="1840461"/>
              <a:ext cx="359653" cy="271567"/>
            </a:xfrm>
            <a:custGeom>
              <a:avLst/>
              <a:gdLst/>
              <a:ahLst/>
              <a:cxnLst/>
              <a:rect l="l" t="t" r="r" b="b"/>
              <a:pathLst>
                <a:path w="2903" h="2192" extrusionOk="0">
                  <a:moveTo>
                    <a:pt x="1655" y="0"/>
                  </a:moveTo>
                  <a:cubicBezTo>
                    <a:pt x="1203" y="0"/>
                    <a:pt x="642" y="154"/>
                    <a:pt x="371" y="525"/>
                  </a:cubicBezTo>
                  <a:cubicBezTo>
                    <a:pt x="1" y="1094"/>
                    <a:pt x="227" y="1582"/>
                    <a:pt x="416" y="2152"/>
                  </a:cubicBezTo>
                  <a:cubicBezTo>
                    <a:pt x="430" y="2179"/>
                    <a:pt x="454" y="2191"/>
                    <a:pt x="476" y="2191"/>
                  </a:cubicBezTo>
                  <a:cubicBezTo>
                    <a:pt x="514" y="2191"/>
                    <a:pt x="548" y="2158"/>
                    <a:pt x="525" y="2107"/>
                  </a:cubicBezTo>
                  <a:cubicBezTo>
                    <a:pt x="416" y="1655"/>
                    <a:pt x="190" y="1248"/>
                    <a:pt x="416" y="796"/>
                  </a:cubicBezTo>
                  <a:cubicBezTo>
                    <a:pt x="597" y="299"/>
                    <a:pt x="1167" y="190"/>
                    <a:pt x="1655" y="154"/>
                  </a:cubicBezTo>
                  <a:cubicBezTo>
                    <a:pt x="1673" y="153"/>
                    <a:pt x="1690" y="153"/>
                    <a:pt x="1707" y="153"/>
                  </a:cubicBezTo>
                  <a:cubicBezTo>
                    <a:pt x="2571" y="153"/>
                    <a:pt x="2853" y="1037"/>
                    <a:pt x="2631" y="1772"/>
                  </a:cubicBezTo>
                  <a:cubicBezTo>
                    <a:pt x="2609" y="1817"/>
                    <a:pt x="2646" y="1848"/>
                    <a:pt x="2685" y="1848"/>
                  </a:cubicBezTo>
                  <a:cubicBezTo>
                    <a:pt x="2710" y="1848"/>
                    <a:pt x="2735" y="1836"/>
                    <a:pt x="2749" y="1809"/>
                  </a:cubicBezTo>
                  <a:cubicBezTo>
                    <a:pt x="2858" y="1429"/>
                    <a:pt x="2903" y="1022"/>
                    <a:pt x="2749" y="642"/>
                  </a:cubicBezTo>
                  <a:cubicBezTo>
                    <a:pt x="2523" y="190"/>
                    <a:pt x="2143" y="36"/>
                    <a:pt x="165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2" name="Google Shape;1202;p15"/>
            <p:cNvSpPr/>
            <p:nvPr/>
          </p:nvSpPr>
          <p:spPr>
            <a:xfrm>
              <a:off x="6629827" y="2101375"/>
              <a:ext cx="676563" cy="519719"/>
            </a:xfrm>
            <a:custGeom>
              <a:avLst/>
              <a:gdLst/>
              <a:ahLst/>
              <a:cxnLst/>
              <a:rect l="l" t="t" r="r" b="b"/>
              <a:pathLst>
                <a:path w="5461" h="4195" extrusionOk="0">
                  <a:moveTo>
                    <a:pt x="4484" y="1"/>
                  </a:moveTo>
                  <a:cubicBezTo>
                    <a:pt x="4105" y="381"/>
                    <a:pt x="3761" y="796"/>
                    <a:pt x="3427" y="1176"/>
                  </a:cubicBezTo>
                  <a:cubicBezTo>
                    <a:pt x="3128" y="1547"/>
                    <a:pt x="2785" y="1890"/>
                    <a:pt x="2486" y="2225"/>
                  </a:cubicBezTo>
                  <a:cubicBezTo>
                    <a:pt x="2224" y="1809"/>
                    <a:pt x="1772" y="1475"/>
                    <a:pt x="1428" y="1131"/>
                  </a:cubicBezTo>
                  <a:cubicBezTo>
                    <a:pt x="1392" y="1095"/>
                    <a:pt x="1013" y="760"/>
                    <a:pt x="787" y="607"/>
                  </a:cubicBezTo>
                  <a:cubicBezTo>
                    <a:pt x="488" y="760"/>
                    <a:pt x="190" y="1023"/>
                    <a:pt x="0" y="1285"/>
                  </a:cubicBezTo>
                  <a:cubicBezTo>
                    <a:pt x="226" y="1664"/>
                    <a:pt x="488" y="1999"/>
                    <a:pt x="750" y="2379"/>
                  </a:cubicBezTo>
                  <a:cubicBezTo>
                    <a:pt x="1202" y="2984"/>
                    <a:pt x="1727" y="3545"/>
                    <a:pt x="2333" y="4033"/>
                  </a:cubicBezTo>
                  <a:cubicBezTo>
                    <a:pt x="2434" y="4103"/>
                    <a:pt x="2556" y="4194"/>
                    <a:pt x="2663" y="4194"/>
                  </a:cubicBezTo>
                  <a:cubicBezTo>
                    <a:pt x="2680" y="4194"/>
                    <a:pt x="2696" y="4192"/>
                    <a:pt x="2712" y="4187"/>
                  </a:cubicBezTo>
                  <a:cubicBezTo>
                    <a:pt x="2821" y="4187"/>
                    <a:pt x="2857" y="4151"/>
                    <a:pt x="2938" y="4069"/>
                  </a:cubicBezTo>
                  <a:cubicBezTo>
                    <a:pt x="3463" y="3699"/>
                    <a:pt x="3806" y="3247"/>
                    <a:pt x="4213" y="2758"/>
                  </a:cubicBezTo>
                  <a:cubicBezTo>
                    <a:pt x="4629" y="2189"/>
                    <a:pt x="5045" y="1628"/>
                    <a:pt x="5461" y="1059"/>
                  </a:cubicBezTo>
                  <a:lnTo>
                    <a:pt x="4484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3" name="Google Shape;1203;p15"/>
            <p:cNvSpPr/>
            <p:nvPr/>
          </p:nvSpPr>
          <p:spPr>
            <a:xfrm>
              <a:off x="7021818" y="2247071"/>
              <a:ext cx="32583" cy="37043"/>
            </a:xfrm>
            <a:custGeom>
              <a:avLst/>
              <a:gdLst/>
              <a:ahLst/>
              <a:cxnLst/>
              <a:rect l="l" t="t" r="r" b="b"/>
              <a:pathLst>
                <a:path w="263" h="299" extrusionOk="0">
                  <a:moveTo>
                    <a:pt x="263" y="0"/>
                  </a:moveTo>
                  <a:lnTo>
                    <a:pt x="263" y="0"/>
                  </a:lnTo>
                  <a:cubicBezTo>
                    <a:pt x="190" y="109"/>
                    <a:pt x="109" y="181"/>
                    <a:pt x="0" y="299"/>
                  </a:cubicBezTo>
                  <a:lnTo>
                    <a:pt x="0" y="299"/>
                  </a:lnTo>
                  <a:cubicBezTo>
                    <a:pt x="109" y="181"/>
                    <a:pt x="190" y="109"/>
                    <a:pt x="263" y="0"/>
                  </a:cubicBez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4" name="Google Shape;1204;p15"/>
            <p:cNvSpPr/>
            <p:nvPr/>
          </p:nvSpPr>
          <p:spPr>
            <a:xfrm>
              <a:off x="7021818" y="2143994"/>
              <a:ext cx="233037" cy="280115"/>
            </a:xfrm>
            <a:custGeom>
              <a:avLst/>
              <a:gdLst/>
              <a:ahLst/>
              <a:cxnLst/>
              <a:rect l="l" t="t" r="r" b="b"/>
              <a:pathLst>
                <a:path w="1881" h="2261" extrusionOk="0">
                  <a:moveTo>
                    <a:pt x="1013" y="0"/>
                  </a:moveTo>
                  <a:cubicBezTo>
                    <a:pt x="751" y="263"/>
                    <a:pt x="489" y="561"/>
                    <a:pt x="263" y="832"/>
                  </a:cubicBezTo>
                  <a:cubicBezTo>
                    <a:pt x="190" y="941"/>
                    <a:pt x="109" y="1013"/>
                    <a:pt x="0" y="1131"/>
                  </a:cubicBezTo>
                  <a:cubicBezTo>
                    <a:pt x="299" y="1583"/>
                    <a:pt x="678" y="1998"/>
                    <a:pt x="1130" y="2261"/>
                  </a:cubicBezTo>
                  <a:cubicBezTo>
                    <a:pt x="1393" y="1962"/>
                    <a:pt x="1655" y="1619"/>
                    <a:pt x="1881" y="1284"/>
                  </a:cubicBezTo>
                  <a:cubicBezTo>
                    <a:pt x="1845" y="1131"/>
                    <a:pt x="1772" y="1013"/>
                    <a:pt x="1691" y="868"/>
                  </a:cubicBezTo>
                  <a:cubicBezTo>
                    <a:pt x="1501" y="561"/>
                    <a:pt x="1275" y="263"/>
                    <a:pt x="1013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5" name="Google Shape;1205;p15"/>
            <p:cNvSpPr/>
            <p:nvPr/>
          </p:nvSpPr>
          <p:spPr>
            <a:xfrm>
              <a:off x="7534850" y="2180913"/>
              <a:ext cx="448110" cy="504604"/>
            </a:xfrm>
            <a:custGeom>
              <a:avLst/>
              <a:gdLst/>
              <a:ahLst/>
              <a:cxnLst/>
              <a:rect l="l" t="t" r="r" b="b"/>
              <a:pathLst>
                <a:path w="3617" h="4073" extrusionOk="0">
                  <a:moveTo>
                    <a:pt x="2523" y="1"/>
                  </a:moveTo>
                  <a:lnTo>
                    <a:pt x="1320" y="941"/>
                  </a:lnTo>
                  <a:cubicBezTo>
                    <a:pt x="1510" y="1357"/>
                    <a:pt x="1700" y="1809"/>
                    <a:pt x="1845" y="2225"/>
                  </a:cubicBezTo>
                  <a:cubicBezTo>
                    <a:pt x="1284" y="2568"/>
                    <a:pt x="678" y="2794"/>
                    <a:pt x="36" y="2903"/>
                  </a:cubicBezTo>
                  <a:cubicBezTo>
                    <a:pt x="0" y="3246"/>
                    <a:pt x="36" y="3617"/>
                    <a:pt x="118" y="3925"/>
                  </a:cubicBezTo>
                  <a:cubicBezTo>
                    <a:pt x="118" y="3961"/>
                    <a:pt x="118" y="3997"/>
                    <a:pt x="154" y="4033"/>
                  </a:cubicBezTo>
                  <a:cubicBezTo>
                    <a:pt x="190" y="4033"/>
                    <a:pt x="226" y="4069"/>
                    <a:pt x="262" y="4069"/>
                  </a:cubicBezTo>
                  <a:cubicBezTo>
                    <a:pt x="312" y="4071"/>
                    <a:pt x="362" y="4073"/>
                    <a:pt x="411" y="4073"/>
                  </a:cubicBezTo>
                  <a:cubicBezTo>
                    <a:pt x="1160" y="4073"/>
                    <a:pt x="1926" y="3825"/>
                    <a:pt x="2604" y="3545"/>
                  </a:cubicBezTo>
                  <a:cubicBezTo>
                    <a:pt x="2902" y="3391"/>
                    <a:pt x="3201" y="3283"/>
                    <a:pt x="3391" y="3057"/>
                  </a:cubicBezTo>
                  <a:cubicBezTo>
                    <a:pt x="3463" y="3020"/>
                    <a:pt x="3508" y="2939"/>
                    <a:pt x="3544" y="2867"/>
                  </a:cubicBezTo>
                  <a:cubicBezTo>
                    <a:pt x="3580" y="2794"/>
                    <a:pt x="3617" y="2677"/>
                    <a:pt x="3617" y="2605"/>
                  </a:cubicBezTo>
                  <a:cubicBezTo>
                    <a:pt x="3580" y="2116"/>
                    <a:pt x="3354" y="1619"/>
                    <a:pt x="3128" y="1212"/>
                  </a:cubicBezTo>
                  <a:cubicBezTo>
                    <a:pt x="2902" y="833"/>
                    <a:pt x="2749" y="381"/>
                    <a:pt x="2523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6" name="Google Shape;1206;p15"/>
            <p:cNvSpPr/>
            <p:nvPr/>
          </p:nvSpPr>
          <p:spPr>
            <a:xfrm>
              <a:off x="7698385" y="2180913"/>
              <a:ext cx="205038" cy="182738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0" y="941"/>
                  </a:moveTo>
                  <a:cubicBezTo>
                    <a:pt x="72" y="1095"/>
                    <a:pt x="154" y="1285"/>
                    <a:pt x="226" y="1474"/>
                  </a:cubicBezTo>
                  <a:lnTo>
                    <a:pt x="226" y="1474"/>
                  </a:lnTo>
                  <a:cubicBezTo>
                    <a:pt x="154" y="1285"/>
                    <a:pt x="72" y="1095"/>
                    <a:pt x="0" y="941"/>
                  </a:cubicBezTo>
                  <a:close/>
                  <a:moveTo>
                    <a:pt x="1239" y="37"/>
                  </a:moveTo>
                  <a:cubicBezTo>
                    <a:pt x="1392" y="344"/>
                    <a:pt x="1546" y="643"/>
                    <a:pt x="1655" y="941"/>
                  </a:cubicBezTo>
                  <a:lnTo>
                    <a:pt x="1655" y="941"/>
                  </a:lnTo>
                  <a:cubicBezTo>
                    <a:pt x="1546" y="643"/>
                    <a:pt x="1392" y="344"/>
                    <a:pt x="1239" y="37"/>
                  </a:cubicBezTo>
                  <a:close/>
                  <a:moveTo>
                    <a:pt x="1239" y="1"/>
                  </a:moveTo>
                  <a:lnTo>
                    <a:pt x="1239" y="37"/>
                  </a:lnTo>
                  <a:lnTo>
                    <a:pt x="1239" y="1"/>
                  </a:lnTo>
                  <a:close/>
                  <a:moveTo>
                    <a:pt x="1239" y="1"/>
                  </a:moveTo>
                  <a:lnTo>
                    <a:pt x="1239" y="1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7" name="Google Shape;1207;p15"/>
            <p:cNvSpPr/>
            <p:nvPr/>
          </p:nvSpPr>
          <p:spPr>
            <a:xfrm>
              <a:off x="7698385" y="2180913"/>
              <a:ext cx="205038" cy="182738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1203" y="1"/>
                  </a:moveTo>
                  <a:lnTo>
                    <a:pt x="0" y="941"/>
                  </a:lnTo>
                  <a:cubicBezTo>
                    <a:pt x="72" y="1095"/>
                    <a:pt x="154" y="1285"/>
                    <a:pt x="226" y="1474"/>
                  </a:cubicBezTo>
                  <a:cubicBezTo>
                    <a:pt x="751" y="1393"/>
                    <a:pt x="1239" y="1212"/>
                    <a:pt x="1655" y="941"/>
                  </a:cubicBezTo>
                  <a:cubicBezTo>
                    <a:pt x="1546" y="643"/>
                    <a:pt x="1392" y="344"/>
                    <a:pt x="1239" y="37"/>
                  </a:cubicBezTo>
                  <a:lnTo>
                    <a:pt x="1239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8" name="Google Shape;1208;p15"/>
            <p:cNvSpPr/>
            <p:nvPr/>
          </p:nvSpPr>
          <p:spPr>
            <a:xfrm>
              <a:off x="6839203" y="4512661"/>
              <a:ext cx="420235" cy="100103"/>
            </a:xfrm>
            <a:custGeom>
              <a:avLst/>
              <a:gdLst/>
              <a:ahLst/>
              <a:cxnLst/>
              <a:rect l="l" t="t" r="r" b="b"/>
              <a:pathLst>
                <a:path w="3392" h="808" extrusionOk="0">
                  <a:moveTo>
                    <a:pt x="1643" y="0"/>
                  </a:moveTo>
                  <a:cubicBezTo>
                    <a:pt x="1344" y="0"/>
                    <a:pt x="1048" y="20"/>
                    <a:pt x="760" y="57"/>
                  </a:cubicBezTo>
                  <a:cubicBezTo>
                    <a:pt x="570" y="57"/>
                    <a:pt x="263" y="94"/>
                    <a:pt x="118" y="247"/>
                  </a:cubicBezTo>
                  <a:cubicBezTo>
                    <a:pt x="37" y="320"/>
                    <a:pt x="1" y="428"/>
                    <a:pt x="37" y="582"/>
                  </a:cubicBezTo>
                  <a:cubicBezTo>
                    <a:pt x="380" y="654"/>
                    <a:pt x="715" y="735"/>
                    <a:pt x="1058" y="772"/>
                  </a:cubicBezTo>
                  <a:cubicBezTo>
                    <a:pt x="1321" y="808"/>
                    <a:pt x="1619" y="808"/>
                    <a:pt x="1926" y="808"/>
                  </a:cubicBezTo>
                  <a:cubicBezTo>
                    <a:pt x="2035" y="808"/>
                    <a:pt x="2189" y="808"/>
                    <a:pt x="2297" y="772"/>
                  </a:cubicBezTo>
                  <a:cubicBezTo>
                    <a:pt x="2451" y="772"/>
                    <a:pt x="2568" y="772"/>
                    <a:pt x="2677" y="735"/>
                  </a:cubicBezTo>
                  <a:cubicBezTo>
                    <a:pt x="2939" y="699"/>
                    <a:pt x="3165" y="654"/>
                    <a:pt x="3391" y="546"/>
                  </a:cubicBezTo>
                  <a:cubicBezTo>
                    <a:pt x="3391" y="428"/>
                    <a:pt x="3355" y="202"/>
                    <a:pt x="3246" y="166"/>
                  </a:cubicBezTo>
                  <a:cubicBezTo>
                    <a:pt x="3219" y="154"/>
                    <a:pt x="3189" y="150"/>
                    <a:pt x="3158" y="150"/>
                  </a:cubicBezTo>
                  <a:cubicBezTo>
                    <a:pt x="3096" y="150"/>
                    <a:pt x="3029" y="166"/>
                    <a:pt x="2975" y="166"/>
                  </a:cubicBezTo>
                  <a:cubicBezTo>
                    <a:pt x="2867" y="130"/>
                    <a:pt x="2794" y="130"/>
                    <a:pt x="2713" y="94"/>
                  </a:cubicBezTo>
                  <a:cubicBezTo>
                    <a:pt x="2363" y="29"/>
                    <a:pt x="2001" y="0"/>
                    <a:pt x="1643" y="0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9" name="Google Shape;1209;p15"/>
            <p:cNvSpPr/>
            <p:nvPr/>
          </p:nvSpPr>
          <p:spPr>
            <a:xfrm>
              <a:off x="6862742" y="4269959"/>
              <a:ext cx="378732" cy="291265"/>
            </a:xfrm>
            <a:custGeom>
              <a:avLst/>
              <a:gdLst/>
              <a:ahLst/>
              <a:cxnLst/>
              <a:rect l="l" t="t" r="r" b="b"/>
              <a:pathLst>
                <a:path w="3057" h="2351" extrusionOk="0">
                  <a:moveTo>
                    <a:pt x="2742" y="1"/>
                  </a:moveTo>
                  <a:cubicBezTo>
                    <a:pt x="2531" y="1"/>
                    <a:pt x="2298" y="72"/>
                    <a:pt x="2087" y="72"/>
                  </a:cubicBezTo>
                  <a:cubicBezTo>
                    <a:pt x="2032" y="72"/>
                    <a:pt x="1978" y="67"/>
                    <a:pt x="1926" y="54"/>
                  </a:cubicBezTo>
                  <a:lnTo>
                    <a:pt x="1926" y="1338"/>
                  </a:lnTo>
                  <a:cubicBezTo>
                    <a:pt x="1619" y="1338"/>
                    <a:pt x="1284" y="1447"/>
                    <a:pt x="941" y="1483"/>
                  </a:cubicBezTo>
                  <a:cubicBezTo>
                    <a:pt x="715" y="1528"/>
                    <a:pt x="489" y="1600"/>
                    <a:pt x="299" y="1754"/>
                  </a:cubicBezTo>
                  <a:cubicBezTo>
                    <a:pt x="118" y="1863"/>
                    <a:pt x="1" y="2089"/>
                    <a:pt x="1" y="2279"/>
                  </a:cubicBezTo>
                  <a:cubicBezTo>
                    <a:pt x="606" y="2351"/>
                    <a:pt x="1167" y="2351"/>
                    <a:pt x="1773" y="2351"/>
                  </a:cubicBezTo>
                  <a:cubicBezTo>
                    <a:pt x="2152" y="2315"/>
                    <a:pt x="2641" y="2351"/>
                    <a:pt x="3056" y="2206"/>
                  </a:cubicBezTo>
                  <a:cubicBezTo>
                    <a:pt x="3011" y="1447"/>
                    <a:pt x="2939" y="733"/>
                    <a:pt x="2903" y="18"/>
                  </a:cubicBezTo>
                  <a:cubicBezTo>
                    <a:pt x="2851" y="6"/>
                    <a:pt x="2797" y="1"/>
                    <a:pt x="274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0" name="Google Shape;1210;p15"/>
            <p:cNvSpPr/>
            <p:nvPr/>
          </p:nvSpPr>
          <p:spPr>
            <a:xfrm>
              <a:off x="6843663" y="4382948"/>
              <a:ext cx="411191" cy="199463"/>
            </a:xfrm>
            <a:custGeom>
              <a:avLst/>
              <a:gdLst/>
              <a:ahLst/>
              <a:cxnLst/>
              <a:rect l="l" t="t" r="r" b="b"/>
              <a:pathLst>
                <a:path w="3319" h="1610" extrusionOk="0">
                  <a:moveTo>
                    <a:pt x="1958" y="0"/>
                  </a:moveTo>
                  <a:cubicBezTo>
                    <a:pt x="1939" y="0"/>
                    <a:pt x="1927" y="3"/>
                    <a:pt x="1927" y="10"/>
                  </a:cubicBezTo>
                  <a:lnTo>
                    <a:pt x="1927" y="390"/>
                  </a:lnTo>
                  <a:cubicBezTo>
                    <a:pt x="1628" y="426"/>
                    <a:pt x="1321" y="462"/>
                    <a:pt x="1022" y="535"/>
                  </a:cubicBezTo>
                  <a:cubicBezTo>
                    <a:pt x="796" y="571"/>
                    <a:pt x="607" y="652"/>
                    <a:pt x="417" y="761"/>
                  </a:cubicBezTo>
                  <a:cubicBezTo>
                    <a:pt x="191" y="878"/>
                    <a:pt x="46" y="1104"/>
                    <a:pt x="1" y="1367"/>
                  </a:cubicBezTo>
                  <a:cubicBezTo>
                    <a:pt x="577" y="1509"/>
                    <a:pt x="1209" y="1609"/>
                    <a:pt x="1830" y="1609"/>
                  </a:cubicBezTo>
                  <a:cubicBezTo>
                    <a:pt x="2348" y="1609"/>
                    <a:pt x="2858" y="1539"/>
                    <a:pt x="3319" y="1367"/>
                  </a:cubicBezTo>
                  <a:lnTo>
                    <a:pt x="3319" y="1330"/>
                  </a:lnTo>
                  <a:lnTo>
                    <a:pt x="3319" y="1141"/>
                  </a:lnTo>
                  <a:cubicBezTo>
                    <a:pt x="3319" y="842"/>
                    <a:pt x="3283" y="571"/>
                    <a:pt x="3283" y="273"/>
                  </a:cubicBezTo>
                  <a:cubicBezTo>
                    <a:pt x="3283" y="236"/>
                    <a:pt x="3247" y="164"/>
                    <a:pt x="3210" y="119"/>
                  </a:cubicBezTo>
                  <a:cubicBezTo>
                    <a:pt x="3165" y="83"/>
                    <a:pt x="3129" y="83"/>
                    <a:pt x="3057" y="83"/>
                  </a:cubicBezTo>
                  <a:cubicBezTo>
                    <a:pt x="2939" y="119"/>
                    <a:pt x="2903" y="236"/>
                    <a:pt x="2867" y="309"/>
                  </a:cubicBezTo>
                  <a:cubicBezTo>
                    <a:pt x="2810" y="408"/>
                    <a:pt x="2751" y="465"/>
                    <a:pt x="2692" y="465"/>
                  </a:cubicBezTo>
                  <a:cubicBezTo>
                    <a:pt x="2638" y="465"/>
                    <a:pt x="2584" y="417"/>
                    <a:pt x="2532" y="309"/>
                  </a:cubicBezTo>
                  <a:cubicBezTo>
                    <a:pt x="2487" y="236"/>
                    <a:pt x="2487" y="164"/>
                    <a:pt x="2415" y="119"/>
                  </a:cubicBezTo>
                  <a:cubicBezTo>
                    <a:pt x="2379" y="83"/>
                    <a:pt x="2306" y="83"/>
                    <a:pt x="2261" y="47"/>
                  </a:cubicBezTo>
                  <a:cubicBezTo>
                    <a:pt x="2232" y="47"/>
                    <a:pt x="2035" y="0"/>
                    <a:pt x="1958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1" name="Google Shape;1211;p15"/>
            <p:cNvSpPr/>
            <p:nvPr/>
          </p:nvSpPr>
          <p:spPr>
            <a:xfrm>
              <a:off x="7030738" y="4421106"/>
              <a:ext cx="70741" cy="56122"/>
            </a:xfrm>
            <a:custGeom>
              <a:avLst/>
              <a:gdLst/>
              <a:ahLst/>
              <a:cxnLst/>
              <a:rect l="l" t="t" r="r" b="b"/>
              <a:pathLst>
                <a:path w="571" h="453" extrusionOk="0">
                  <a:moveTo>
                    <a:pt x="118" y="1"/>
                  </a:moveTo>
                  <a:cubicBezTo>
                    <a:pt x="37" y="1"/>
                    <a:pt x="1" y="37"/>
                    <a:pt x="1" y="37"/>
                  </a:cubicBezTo>
                  <a:cubicBezTo>
                    <a:pt x="1" y="82"/>
                    <a:pt x="37" y="82"/>
                    <a:pt x="118" y="82"/>
                  </a:cubicBezTo>
                  <a:cubicBezTo>
                    <a:pt x="154" y="118"/>
                    <a:pt x="263" y="118"/>
                    <a:pt x="344" y="191"/>
                  </a:cubicBezTo>
                  <a:cubicBezTo>
                    <a:pt x="417" y="227"/>
                    <a:pt x="453" y="308"/>
                    <a:pt x="489" y="344"/>
                  </a:cubicBezTo>
                  <a:cubicBezTo>
                    <a:pt x="489" y="417"/>
                    <a:pt x="489" y="453"/>
                    <a:pt x="525" y="453"/>
                  </a:cubicBezTo>
                  <a:cubicBezTo>
                    <a:pt x="525" y="453"/>
                    <a:pt x="570" y="417"/>
                    <a:pt x="570" y="344"/>
                  </a:cubicBezTo>
                  <a:cubicBezTo>
                    <a:pt x="525" y="263"/>
                    <a:pt x="489" y="154"/>
                    <a:pt x="380" y="82"/>
                  </a:cubicBezTo>
                  <a:cubicBezTo>
                    <a:pt x="263" y="37"/>
                    <a:pt x="191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2" name="Google Shape;1212;p15"/>
            <p:cNvSpPr/>
            <p:nvPr/>
          </p:nvSpPr>
          <p:spPr>
            <a:xfrm>
              <a:off x="6979199" y="4435725"/>
              <a:ext cx="70741" cy="41503"/>
            </a:xfrm>
            <a:custGeom>
              <a:avLst/>
              <a:gdLst/>
              <a:ahLst/>
              <a:cxnLst/>
              <a:rect l="l" t="t" r="r" b="b"/>
              <a:pathLst>
                <a:path w="571" h="335" extrusionOk="0">
                  <a:moveTo>
                    <a:pt x="118" y="0"/>
                  </a:moveTo>
                  <a:cubicBezTo>
                    <a:pt x="37" y="0"/>
                    <a:pt x="1" y="36"/>
                    <a:pt x="1" y="36"/>
                  </a:cubicBezTo>
                  <a:cubicBezTo>
                    <a:pt x="1" y="73"/>
                    <a:pt x="37" y="73"/>
                    <a:pt x="118" y="73"/>
                  </a:cubicBezTo>
                  <a:cubicBezTo>
                    <a:pt x="155" y="109"/>
                    <a:pt x="263" y="109"/>
                    <a:pt x="344" y="145"/>
                  </a:cubicBezTo>
                  <a:cubicBezTo>
                    <a:pt x="381" y="190"/>
                    <a:pt x="453" y="226"/>
                    <a:pt x="489" y="262"/>
                  </a:cubicBezTo>
                  <a:cubicBezTo>
                    <a:pt x="534" y="335"/>
                    <a:pt x="534" y="335"/>
                    <a:pt x="570" y="335"/>
                  </a:cubicBezTo>
                  <a:lnTo>
                    <a:pt x="570" y="226"/>
                  </a:lnTo>
                  <a:cubicBezTo>
                    <a:pt x="534" y="190"/>
                    <a:pt x="453" y="109"/>
                    <a:pt x="381" y="36"/>
                  </a:cubicBezTo>
                  <a:cubicBezTo>
                    <a:pt x="263" y="0"/>
                    <a:pt x="191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3" name="Google Shape;1213;p15"/>
            <p:cNvSpPr/>
            <p:nvPr/>
          </p:nvSpPr>
          <p:spPr>
            <a:xfrm>
              <a:off x="7207778" y="4425566"/>
              <a:ext cx="47078" cy="103200"/>
            </a:xfrm>
            <a:custGeom>
              <a:avLst/>
              <a:gdLst/>
              <a:ahLst/>
              <a:cxnLst/>
              <a:rect l="l" t="t" r="r" b="b"/>
              <a:pathLst>
                <a:path w="380" h="833" extrusionOk="0">
                  <a:moveTo>
                    <a:pt x="344" y="1"/>
                  </a:moveTo>
                  <a:cubicBezTo>
                    <a:pt x="271" y="1"/>
                    <a:pt x="190" y="82"/>
                    <a:pt x="154" y="155"/>
                  </a:cubicBezTo>
                  <a:cubicBezTo>
                    <a:pt x="45" y="308"/>
                    <a:pt x="0" y="534"/>
                    <a:pt x="118" y="679"/>
                  </a:cubicBezTo>
                  <a:cubicBezTo>
                    <a:pt x="190" y="760"/>
                    <a:pt x="271" y="797"/>
                    <a:pt x="380" y="833"/>
                  </a:cubicBezTo>
                  <a:lnTo>
                    <a:pt x="380" y="797"/>
                  </a:lnTo>
                  <a:cubicBezTo>
                    <a:pt x="380" y="534"/>
                    <a:pt x="344" y="272"/>
                    <a:pt x="3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4" name="Google Shape;1214;p15"/>
            <p:cNvSpPr/>
            <p:nvPr/>
          </p:nvSpPr>
          <p:spPr>
            <a:xfrm>
              <a:off x="7558389" y="4500644"/>
              <a:ext cx="415651" cy="112120"/>
            </a:xfrm>
            <a:custGeom>
              <a:avLst/>
              <a:gdLst/>
              <a:ahLst/>
              <a:cxnLst/>
              <a:rect l="l" t="t" r="r" b="b"/>
              <a:pathLst>
                <a:path w="3355" h="905" extrusionOk="0">
                  <a:moveTo>
                    <a:pt x="3164" y="1"/>
                  </a:moveTo>
                  <a:cubicBezTo>
                    <a:pt x="3092" y="1"/>
                    <a:pt x="2974" y="37"/>
                    <a:pt x="2902" y="37"/>
                  </a:cubicBezTo>
                  <a:lnTo>
                    <a:pt x="2595" y="37"/>
                  </a:lnTo>
                  <a:cubicBezTo>
                    <a:pt x="2487" y="31"/>
                    <a:pt x="2379" y="28"/>
                    <a:pt x="2271" y="28"/>
                  </a:cubicBezTo>
                  <a:cubicBezTo>
                    <a:pt x="1743" y="28"/>
                    <a:pt x="1211" y="99"/>
                    <a:pt x="678" y="227"/>
                  </a:cubicBezTo>
                  <a:cubicBezTo>
                    <a:pt x="488" y="299"/>
                    <a:pt x="226" y="344"/>
                    <a:pt x="72" y="489"/>
                  </a:cubicBezTo>
                  <a:cubicBezTo>
                    <a:pt x="0" y="606"/>
                    <a:pt x="0" y="715"/>
                    <a:pt x="36" y="832"/>
                  </a:cubicBezTo>
                  <a:cubicBezTo>
                    <a:pt x="380" y="869"/>
                    <a:pt x="714" y="905"/>
                    <a:pt x="1058" y="905"/>
                  </a:cubicBezTo>
                  <a:cubicBezTo>
                    <a:pt x="1356" y="905"/>
                    <a:pt x="1655" y="869"/>
                    <a:pt x="1917" y="832"/>
                  </a:cubicBezTo>
                  <a:cubicBezTo>
                    <a:pt x="2070" y="796"/>
                    <a:pt x="2188" y="796"/>
                    <a:pt x="2296" y="751"/>
                  </a:cubicBezTo>
                  <a:cubicBezTo>
                    <a:pt x="2450" y="715"/>
                    <a:pt x="2559" y="715"/>
                    <a:pt x="2676" y="643"/>
                  </a:cubicBezTo>
                  <a:cubicBezTo>
                    <a:pt x="2902" y="570"/>
                    <a:pt x="3164" y="525"/>
                    <a:pt x="3354" y="380"/>
                  </a:cubicBezTo>
                  <a:cubicBezTo>
                    <a:pt x="3354" y="263"/>
                    <a:pt x="3273" y="37"/>
                    <a:pt x="3164" y="1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5" name="Google Shape;1215;p15"/>
            <p:cNvSpPr/>
            <p:nvPr/>
          </p:nvSpPr>
          <p:spPr>
            <a:xfrm>
              <a:off x="7011659" y="2677219"/>
              <a:ext cx="486268" cy="1659507"/>
            </a:xfrm>
            <a:custGeom>
              <a:avLst/>
              <a:gdLst/>
              <a:ahLst/>
              <a:cxnLst/>
              <a:rect l="l" t="t" r="r" b="b"/>
              <a:pathLst>
                <a:path w="3925" h="13395" extrusionOk="0">
                  <a:moveTo>
                    <a:pt x="3489" y="1"/>
                  </a:moveTo>
                  <a:cubicBezTo>
                    <a:pt x="2820" y="1"/>
                    <a:pt x="1212" y="1456"/>
                    <a:pt x="1212" y="1456"/>
                  </a:cubicBezTo>
                  <a:cubicBezTo>
                    <a:pt x="1212" y="1456"/>
                    <a:pt x="1" y="8318"/>
                    <a:pt x="607" y="13363"/>
                  </a:cubicBezTo>
                  <a:cubicBezTo>
                    <a:pt x="1008" y="13387"/>
                    <a:pt x="1280" y="13395"/>
                    <a:pt x="1465" y="13395"/>
                  </a:cubicBezTo>
                  <a:cubicBezTo>
                    <a:pt x="1834" y="13395"/>
                    <a:pt x="1854" y="13363"/>
                    <a:pt x="1854" y="13363"/>
                  </a:cubicBezTo>
                  <a:cubicBezTo>
                    <a:pt x="1854" y="13363"/>
                    <a:pt x="2153" y="4774"/>
                    <a:pt x="3473" y="1456"/>
                  </a:cubicBezTo>
                  <a:cubicBezTo>
                    <a:pt x="3925" y="365"/>
                    <a:pt x="3824" y="1"/>
                    <a:pt x="34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6" name="Google Shape;1216;p15"/>
            <p:cNvSpPr/>
            <p:nvPr/>
          </p:nvSpPr>
          <p:spPr>
            <a:xfrm>
              <a:off x="7571769" y="4244190"/>
              <a:ext cx="378732" cy="327937"/>
            </a:xfrm>
            <a:custGeom>
              <a:avLst/>
              <a:gdLst/>
              <a:ahLst/>
              <a:cxnLst/>
              <a:rect l="l" t="t" r="r" b="b"/>
              <a:pathLst>
                <a:path w="3057" h="2647" extrusionOk="0">
                  <a:moveTo>
                    <a:pt x="2640" y="0"/>
                  </a:moveTo>
                  <a:cubicBezTo>
                    <a:pt x="2331" y="0"/>
                    <a:pt x="2013" y="194"/>
                    <a:pt x="1702" y="194"/>
                  </a:cubicBezTo>
                  <a:cubicBezTo>
                    <a:pt x="1677" y="194"/>
                    <a:pt x="1653" y="193"/>
                    <a:pt x="1628" y="190"/>
                  </a:cubicBezTo>
                  <a:lnTo>
                    <a:pt x="1628" y="190"/>
                  </a:lnTo>
                  <a:cubicBezTo>
                    <a:pt x="1700" y="642"/>
                    <a:pt x="1773" y="1013"/>
                    <a:pt x="1854" y="1465"/>
                  </a:cubicBezTo>
                  <a:cubicBezTo>
                    <a:pt x="1510" y="1510"/>
                    <a:pt x="1176" y="1655"/>
                    <a:pt x="868" y="1736"/>
                  </a:cubicBezTo>
                  <a:cubicBezTo>
                    <a:pt x="642" y="1808"/>
                    <a:pt x="416" y="1917"/>
                    <a:pt x="272" y="2071"/>
                  </a:cubicBezTo>
                  <a:cubicBezTo>
                    <a:pt x="118" y="2224"/>
                    <a:pt x="0" y="2450"/>
                    <a:pt x="46" y="2640"/>
                  </a:cubicBezTo>
                  <a:cubicBezTo>
                    <a:pt x="122" y="2645"/>
                    <a:pt x="198" y="2647"/>
                    <a:pt x="274" y="2647"/>
                  </a:cubicBezTo>
                  <a:cubicBezTo>
                    <a:pt x="789" y="2647"/>
                    <a:pt x="1289" y="2550"/>
                    <a:pt x="1809" y="2487"/>
                  </a:cubicBezTo>
                  <a:cubicBezTo>
                    <a:pt x="2188" y="2414"/>
                    <a:pt x="2677" y="2333"/>
                    <a:pt x="3056" y="2143"/>
                  </a:cubicBezTo>
                  <a:cubicBezTo>
                    <a:pt x="2903" y="1429"/>
                    <a:pt x="2758" y="715"/>
                    <a:pt x="2640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7" name="Google Shape;1217;p15"/>
            <p:cNvSpPr/>
            <p:nvPr/>
          </p:nvSpPr>
          <p:spPr>
            <a:xfrm>
              <a:off x="7558389" y="4366222"/>
              <a:ext cx="405492" cy="215692"/>
            </a:xfrm>
            <a:custGeom>
              <a:avLst/>
              <a:gdLst/>
              <a:ahLst/>
              <a:cxnLst/>
              <a:rect l="l" t="t" r="r" b="b"/>
              <a:pathLst>
                <a:path w="3273" h="1741" extrusionOk="0">
                  <a:moveTo>
                    <a:pt x="2938" y="1"/>
                  </a:moveTo>
                  <a:cubicBezTo>
                    <a:pt x="2911" y="1"/>
                    <a:pt x="2884" y="10"/>
                    <a:pt x="2866" y="28"/>
                  </a:cubicBezTo>
                  <a:cubicBezTo>
                    <a:pt x="2748" y="73"/>
                    <a:pt x="2748" y="145"/>
                    <a:pt x="2712" y="254"/>
                  </a:cubicBezTo>
                  <a:cubicBezTo>
                    <a:pt x="2647" y="359"/>
                    <a:pt x="2596" y="417"/>
                    <a:pt x="2537" y="417"/>
                  </a:cubicBezTo>
                  <a:cubicBezTo>
                    <a:pt x="2490" y="417"/>
                    <a:pt x="2437" y="380"/>
                    <a:pt x="2369" y="299"/>
                  </a:cubicBezTo>
                  <a:cubicBezTo>
                    <a:pt x="2296" y="218"/>
                    <a:pt x="2296" y="145"/>
                    <a:pt x="2224" y="109"/>
                  </a:cubicBezTo>
                  <a:cubicBezTo>
                    <a:pt x="2188" y="109"/>
                    <a:pt x="2107" y="109"/>
                    <a:pt x="2070" y="73"/>
                  </a:cubicBezTo>
                  <a:cubicBezTo>
                    <a:pt x="2046" y="73"/>
                    <a:pt x="1886" y="53"/>
                    <a:pt x="1794" y="53"/>
                  </a:cubicBezTo>
                  <a:cubicBezTo>
                    <a:pt x="1749" y="53"/>
                    <a:pt x="1721" y="58"/>
                    <a:pt x="1736" y="73"/>
                  </a:cubicBezTo>
                  <a:cubicBezTo>
                    <a:pt x="1736" y="218"/>
                    <a:pt x="1772" y="335"/>
                    <a:pt x="1772" y="444"/>
                  </a:cubicBezTo>
                  <a:cubicBezTo>
                    <a:pt x="1465" y="525"/>
                    <a:pt x="1166" y="597"/>
                    <a:pt x="904" y="706"/>
                  </a:cubicBezTo>
                  <a:cubicBezTo>
                    <a:pt x="678" y="787"/>
                    <a:pt x="488" y="896"/>
                    <a:pt x="298" y="1050"/>
                  </a:cubicBezTo>
                  <a:cubicBezTo>
                    <a:pt x="154" y="1203"/>
                    <a:pt x="0" y="1429"/>
                    <a:pt x="36" y="1691"/>
                  </a:cubicBezTo>
                  <a:cubicBezTo>
                    <a:pt x="334" y="1722"/>
                    <a:pt x="645" y="1741"/>
                    <a:pt x="961" y="1741"/>
                  </a:cubicBezTo>
                  <a:cubicBezTo>
                    <a:pt x="1767" y="1741"/>
                    <a:pt x="2597" y="1616"/>
                    <a:pt x="3273" y="1239"/>
                  </a:cubicBezTo>
                  <a:lnTo>
                    <a:pt x="3273" y="1203"/>
                  </a:lnTo>
                  <a:lnTo>
                    <a:pt x="3273" y="1013"/>
                  </a:lnTo>
                  <a:cubicBezTo>
                    <a:pt x="3201" y="706"/>
                    <a:pt x="3164" y="444"/>
                    <a:pt x="3092" y="182"/>
                  </a:cubicBezTo>
                  <a:cubicBezTo>
                    <a:pt x="3092" y="109"/>
                    <a:pt x="3047" y="73"/>
                    <a:pt x="3011" y="28"/>
                  </a:cubicBezTo>
                  <a:cubicBezTo>
                    <a:pt x="2993" y="10"/>
                    <a:pt x="2965" y="1"/>
                    <a:pt x="293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8" name="Google Shape;1218;p15"/>
            <p:cNvSpPr/>
            <p:nvPr/>
          </p:nvSpPr>
          <p:spPr>
            <a:xfrm>
              <a:off x="7726385" y="4418256"/>
              <a:ext cx="75077" cy="50052"/>
            </a:xfrm>
            <a:custGeom>
              <a:avLst/>
              <a:gdLst/>
              <a:ahLst/>
              <a:cxnLst/>
              <a:rect l="l" t="t" r="r" b="b"/>
              <a:pathLst>
                <a:path w="606" h="404" extrusionOk="0">
                  <a:moveTo>
                    <a:pt x="209" y="0"/>
                  </a:moveTo>
                  <a:cubicBezTo>
                    <a:pt x="175" y="0"/>
                    <a:pt x="142" y="9"/>
                    <a:pt x="109" y="24"/>
                  </a:cubicBezTo>
                  <a:cubicBezTo>
                    <a:pt x="36" y="24"/>
                    <a:pt x="0" y="60"/>
                    <a:pt x="0" y="60"/>
                  </a:cubicBezTo>
                  <a:cubicBezTo>
                    <a:pt x="0" y="60"/>
                    <a:pt x="36" y="105"/>
                    <a:pt x="109" y="105"/>
                  </a:cubicBezTo>
                  <a:cubicBezTo>
                    <a:pt x="190" y="105"/>
                    <a:pt x="262" y="105"/>
                    <a:pt x="335" y="141"/>
                  </a:cubicBezTo>
                  <a:cubicBezTo>
                    <a:pt x="416" y="177"/>
                    <a:pt x="488" y="250"/>
                    <a:pt x="525" y="286"/>
                  </a:cubicBezTo>
                  <a:cubicBezTo>
                    <a:pt x="561" y="331"/>
                    <a:pt x="561" y="403"/>
                    <a:pt x="561" y="403"/>
                  </a:cubicBezTo>
                  <a:cubicBezTo>
                    <a:pt x="606" y="403"/>
                    <a:pt x="606" y="331"/>
                    <a:pt x="606" y="250"/>
                  </a:cubicBezTo>
                  <a:cubicBezTo>
                    <a:pt x="561" y="177"/>
                    <a:pt x="488" y="105"/>
                    <a:pt x="380" y="60"/>
                  </a:cubicBezTo>
                  <a:cubicBezTo>
                    <a:pt x="311" y="18"/>
                    <a:pt x="258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9" name="Google Shape;1219;p15"/>
            <p:cNvSpPr/>
            <p:nvPr/>
          </p:nvSpPr>
          <p:spPr>
            <a:xfrm>
              <a:off x="7679306" y="4438203"/>
              <a:ext cx="75201" cy="39025"/>
            </a:xfrm>
            <a:custGeom>
              <a:avLst/>
              <a:gdLst/>
              <a:ahLst/>
              <a:cxnLst/>
              <a:rect l="l" t="t" r="r" b="b"/>
              <a:pathLst>
                <a:path w="607" h="315" extrusionOk="0">
                  <a:moveTo>
                    <a:pt x="256" y="0"/>
                  </a:moveTo>
                  <a:cubicBezTo>
                    <a:pt x="194" y="0"/>
                    <a:pt x="130" y="16"/>
                    <a:pt x="82" y="16"/>
                  </a:cubicBezTo>
                  <a:cubicBezTo>
                    <a:pt x="37" y="53"/>
                    <a:pt x="0" y="53"/>
                    <a:pt x="0" y="53"/>
                  </a:cubicBezTo>
                  <a:cubicBezTo>
                    <a:pt x="0" y="89"/>
                    <a:pt x="37" y="89"/>
                    <a:pt x="118" y="89"/>
                  </a:cubicBezTo>
                  <a:cubicBezTo>
                    <a:pt x="154" y="89"/>
                    <a:pt x="226" y="89"/>
                    <a:pt x="308" y="125"/>
                  </a:cubicBezTo>
                  <a:cubicBezTo>
                    <a:pt x="380" y="170"/>
                    <a:pt x="452" y="206"/>
                    <a:pt x="489" y="242"/>
                  </a:cubicBezTo>
                  <a:lnTo>
                    <a:pt x="570" y="315"/>
                  </a:lnTo>
                  <a:cubicBezTo>
                    <a:pt x="606" y="279"/>
                    <a:pt x="606" y="242"/>
                    <a:pt x="570" y="206"/>
                  </a:cubicBezTo>
                  <a:cubicBezTo>
                    <a:pt x="534" y="125"/>
                    <a:pt x="452" y="53"/>
                    <a:pt x="344" y="16"/>
                  </a:cubicBezTo>
                  <a:cubicBezTo>
                    <a:pt x="317" y="4"/>
                    <a:pt x="287" y="0"/>
                    <a:pt x="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0" name="Google Shape;1220;p15"/>
            <p:cNvSpPr/>
            <p:nvPr/>
          </p:nvSpPr>
          <p:spPr>
            <a:xfrm>
              <a:off x="7465347" y="2820561"/>
              <a:ext cx="457154" cy="1516661"/>
            </a:xfrm>
            <a:custGeom>
              <a:avLst/>
              <a:gdLst/>
              <a:ahLst/>
              <a:cxnLst/>
              <a:rect l="l" t="t" r="r" b="b"/>
              <a:pathLst>
                <a:path w="3690" h="12242" extrusionOk="0">
                  <a:moveTo>
                    <a:pt x="1" y="0"/>
                  </a:moveTo>
                  <a:cubicBezTo>
                    <a:pt x="1" y="0"/>
                    <a:pt x="407" y="7875"/>
                    <a:pt x="2442" y="12242"/>
                  </a:cubicBezTo>
                  <a:cubicBezTo>
                    <a:pt x="3499" y="12169"/>
                    <a:pt x="3689" y="12016"/>
                    <a:pt x="3689" y="12016"/>
                  </a:cubicBezTo>
                  <a:cubicBezTo>
                    <a:pt x="3689" y="12016"/>
                    <a:pt x="1881" y="4032"/>
                    <a:pt x="2261" y="7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1" name="Google Shape;1221;p15"/>
            <p:cNvSpPr/>
            <p:nvPr/>
          </p:nvSpPr>
          <p:spPr>
            <a:xfrm>
              <a:off x="7907761" y="4393107"/>
              <a:ext cx="56122" cy="103200"/>
            </a:xfrm>
            <a:custGeom>
              <a:avLst/>
              <a:gdLst/>
              <a:ahLst/>
              <a:cxnLst/>
              <a:rect l="l" t="t" r="r" b="b"/>
              <a:pathLst>
                <a:path w="453" h="833" extrusionOk="0">
                  <a:moveTo>
                    <a:pt x="272" y="1"/>
                  </a:moveTo>
                  <a:cubicBezTo>
                    <a:pt x="227" y="37"/>
                    <a:pt x="154" y="118"/>
                    <a:pt x="118" y="191"/>
                  </a:cubicBezTo>
                  <a:cubicBezTo>
                    <a:pt x="1" y="344"/>
                    <a:pt x="1" y="570"/>
                    <a:pt x="154" y="715"/>
                  </a:cubicBezTo>
                  <a:cubicBezTo>
                    <a:pt x="227" y="796"/>
                    <a:pt x="344" y="833"/>
                    <a:pt x="453" y="833"/>
                  </a:cubicBezTo>
                  <a:lnTo>
                    <a:pt x="453" y="796"/>
                  </a:lnTo>
                  <a:cubicBezTo>
                    <a:pt x="381" y="534"/>
                    <a:pt x="344" y="263"/>
                    <a:pt x="2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2" name="Google Shape;1222;p15"/>
            <p:cNvSpPr/>
            <p:nvPr/>
          </p:nvSpPr>
          <p:spPr>
            <a:xfrm>
              <a:off x="7175195" y="2715502"/>
              <a:ext cx="238736" cy="1621720"/>
            </a:xfrm>
            <a:custGeom>
              <a:avLst/>
              <a:gdLst/>
              <a:ahLst/>
              <a:cxnLst/>
              <a:rect l="l" t="t" r="r" b="b"/>
              <a:pathLst>
                <a:path w="1927" h="13090" extrusionOk="0">
                  <a:moveTo>
                    <a:pt x="1868" y="1"/>
                  </a:moveTo>
                  <a:cubicBezTo>
                    <a:pt x="1839" y="1"/>
                    <a:pt x="1809" y="21"/>
                    <a:pt x="1809" y="62"/>
                  </a:cubicBezTo>
                  <a:cubicBezTo>
                    <a:pt x="1023" y="2322"/>
                    <a:pt x="607" y="4691"/>
                    <a:pt x="345" y="7068"/>
                  </a:cubicBezTo>
                  <a:cubicBezTo>
                    <a:pt x="119" y="9057"/>
                    <a:pt x="1" y="11092"/>
                    <a:pt x="119" y="13090"/>
                  </a:cubicBezTo>
                  <a:lnTo>
                    <a:pt x="263" y="13090"/>
                  </a:lnTo>
                  <a:cubicBezTo>
                    <a:pt x="119" y="11137"/>
                    <a:pt x="227" y="9139"/>
                    <a:pt x="453" y="7213"/>
                  </a:cubicBezTo>
                  <a:cubicBezTo>
                    <a:pt x="715" y="4763"/>
                    <a:pt x="1131" y="2394"/>
                    <a:pt x="1927" y="62"/>
                  </a:cubicBezTo>
                  <a:cubicBezTo>
                    <a:pt x="1927" y="21"/>
                    <a:pt x="1897" y="1"/>
                    <a:pt x="1868" y="1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3" name="Google Shape;1223;p15"/>
            <p:cNvSpPr/>
            <p:nvPr/>
          </p:nvSpPr>
          <p:spPr>
            <a:xfrm>
              <a:off x="7599768" y="2825021"/>
              <a:ext cx="262275" cy="1507741"/>
            </a:xfrm>
            <a:custGeom>
              <a:avLst/>
              <a:gdLst/>
              <a:ahLst/>
              <a:cxnLst/>
              <a:rect l="l" t="t" r="r" b="b"/>
              <a:pathLst>
                <a:path w="2117" h="12170" extrusionOk="0">
                  <a:moveTo>
                    <a:pt x="154" y="0"/>
                  </a:moveTo>
                  <a:cubicBezTo>
                    <a:pt x="1" y="4105"/>
                    <a:pt x="642" y="8255"/>
                    <a:pt x="1999" y="12170"/>
                  </a:cubicBezTo>
                  <a:cubicBezTo>
                    <a:pt x="2035" y="12133"/>
                    <a:pt x="2080" y="12133"/>
                    <a:pt x="2116" y="12133"/>
                  </a:cubicBezTo>
                  <a:cubicBezTo>
                    <a:pt x="760" y="8255"/>
                    <a:pt x="154" y="4105"/>
                    <a:pt x="272" y="0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4" name="Google Shape;1224;p15"/>
            <p:cNvSpPr/>
            <p:nvPr/>
          </p:nvSpPr>
          <p:spPr>
            <a:xfrm>
              <a:off x="7465347" y="2820561"/>
              <a:ext cx="124" cy="12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5" name="Google Shape;1225;p15"/>
            <p:cNvSpPr/>
            <p:nvPr/>
          </p:nvSpPr>
          <p:spPr>
            <a:xfrm>
              <a:off x="7465347" y="2820561"/>
              <a:ext cx="153624" cy="228577"/>
            </a:xfrm>
            <a:custGeom>
              <a:avLst/>
              <a:gdLst/>
              <a:ahLst/>
              <a:cxnLst/>
              <a:rect l="l" t="t" r="r" b="b"/>
              <a:pathLst>
                <a:path w="1240" h="1845" extrusionOk="0">
                  <a:moveTo>
                    <a:pt x="1" y="0"/>
                  </a:moveTo>
                  <a:cubicBezTo>
                    <a:pt x="1" y="36"/>
                    <a:pt x="37" y="751"/>
                    <a:pt x="145" y="1845"/>
                  </a:cubicBezTo>
                  <a:cubicBezTo>
                    <a:pt x="489" y="1808"/>
                    <a:pt x="859" y="1808"/>
                    <a:pt x="1203" y="1736"/>
                  </a:cubicBezTo>
                  <a:cubicBezTo>
                    <a:pt x="1203" y="1166"/>
                    <a:pt x="1203" y="606"/>
                    <a:pt x="1239" y="3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6" name="Google Shape;1226;p15"/>
            <p:cNvSpPr/>
            <p:nvPr/>
          </p:nvSpPr>
          <p:spPr>
            <a:xfrm>
              <a:off x="7735305" y="2829481"/>
              <a:ext cx="10159" cy="168119"/>
            </a:xfrm>
            <a:custGeom>
              <a:avLst/>
              <a:gdLst/>
              <a:ahLst/>
              <a:cxnLst/>
              <a:rect l="l" t="t" r="r" b="b"/>
              <a:pathLst>
                <a:path w="82" h="1357" extrusionOk="0">
                  <a:moveTo>
                    <a:pt x="37" y="190"/>
                  </a:moveTo>
                  <a:cubicBezTo>
                    <a:pt x="0" y="570"/>
                    <a:pt x="0" y="950"/>
                    <a:pt x="0" y="1357"/>
                  </a:cubicBezTo>
                  <a:lnTo>
                    <a:pt x="0" y="1357"/>
                  </a:lnTo>
                  <a:cubicBezTo>
                    <a:pt x="0" y="950"/>
                    <a:pt x="0" y="570"/>
                    <a:pt x="37" y="190"/>
                  </a:cubicBezTo>
                  <a:close/>
                  <a:moveTo>
                    <a:pt x="37" y="190"/>
                  </a:moveTo>
                  <a:lnTo>
                    <a:pt x="37" y="190"/>
                  </a:lnTo>
                  <a:lnTo>
                    <a:pt x="37" y="190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18"/>
                  </a:moveTo>
                  <a:lnTo>
                    <a:pt x="37" y="118"/>
                  </a:lnTo>
                  <a:lnTo>
                    <a:pt x="37" y="118"/>
                  </a:lnTo>
                  <a:close/>
                  <a:moveTo>
                    <a:pt x="37" y="82"/>
                  </a:moveTo>
                  <a:lnTo>
                    <a:pt x="37" y="82"/>
                  </a:lnTo>
                  <a:lnTo>
                    <a:pt x="37" y="82"/>
                  </a:lnTo>
                  <a:close/>
                  <a:moveTo>
                    <a:pt x="37" y="46"/>
                  </a:moveTo>
                  <a:lnTo>
                    <a:pt x="37" y="46"/>
                  </a:lnTo>
                  <a:lnTo>
                    <a:pt x="37" y="46"/>
                  </a:lnTo>
                  <a:close/>
                  <a:moveTo>
                    <a:pt x="37" y="1"/>
                  </a:moveTo>
                  <a:lnTo>
                    <a:pt x="37" y="46"/>
                  </a:lnTo>
                  <a:lnTo>
                    <a:pt x="37" y="1"/>
                  </a:lnTo>
                  <a:close/>
                  <a:moveTo>
                    <a:pt x="82" y="1"/>
                  </a:moveTo>
                  <a:lnTo>
                    <a:pt x="37" y="1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7" name="Google Shape;1227;p15"/>
            <p:cNvSpPr/>
            <p:nvPr/>
          </p:nvSpPr>
          <p:spPr>
            <a:xfrm>
              <a:off x="7633343" y="2825021"/>
              <a:ext cx="112120" cy="206153"/>
            </a:xfrm>
            <a:custGeom>
              <a:avLst/>
              <a:gdLst/>
              <a:ahLst/>
              <a:cxnLst/>
              <a:rect l="l" t="t" r="r" b="b"/>
              <a:pathLst>
                <a:path w="905" h="1664" extrusionOk="0">
                  <a:moveTo>
                    <a:pt x="1" y="0"/>
                  </a:moveTo>
                  <a:lnTo>
                    <a:pt x="1" y="1664"/>
                  </a:lnTo>
                  <a:cubicBezTo>
                    <a:pt x="109" y="1664"/>
                    <a:pt x="263" y="1619"/>
                    <a:pt x="371" y="1583"/>
                  </a:cubicBezTo>
                  <a:cubicBezTo>
                    <a:pt x="525" y="1510"/>
                    <a:pt x="679" y="1474"/>
                    <a:pt x="823" y="1393"/>
                  </a:cubicBezTo>
                  <a:cubicBezTo>
                    <a:pt x="823" y="986"/>
                    <a:pt x="823" y="606"/>
                    <a:pt x="860" y="226"/>
                  </a:cubicBezTo>
                  <a:lnTo>
                    <a:pt x="860" y="190"/>
                  </a:lnTo>
                  <a:lnTo>
                    <a:pt x="860" y="154"/>
                  </a:lnTo>
                  <a:lnTo>
                    <a:pt x="860" y="118"/>
                  </a:lnTo>
                  <a:lnTo>
                    <a:pt x="860" y="82"/>
                  </a:lnTo>
                  <a:lnTo>
                    <a:pt x="860" y="37"/>
                  </a:lnTo>
                  <a:lnTo>
                    <a:pt x="905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8" name="Google Shape;1228;p15"/>
            <p:cNvSpPr/>
            <p:nvPr/>
          </p:nvSpPr>
          <p:spPr>
            <a:xfrm>
              <a:off x="7614387" y="2825021"/>
              <a:ext cx="19079" cy="210737"/>
            </a:xfrm>
            <a:custGeom>
              <a:avLst/>
              <a:gdLst/>
              <a:ahLst/>
              <a:cxnLst/>
              <a:rect l="l" t="t" r="r" b="b"/>
              <a:pathLst>
                <a:path w="154" h="1701" extrusionOk="0">
                  <a:moveTo>
                    <a:pt x="36" y="0"/>
                  </a:moveTo>
                  <a:cubicBezTo>
                    <a:pt x="0" y="570"/>
                    <a:pt x="0" y="1130"/>
                    <a:pt x="0" y="1700"/>
                  </a:cubicBezTo>
                  <a:cubicBezTo>
                    <a:pt x="72" y="1700"/>
                    <a:pt x="109" y="1664"/>
                    <a:pt x="154" y="1664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9" name="Google Shape;1229;p15"/>
            <p:cNvSpPr/>
            <p:nvPr/>
          </p:nvSpPr>
          <p:spPr>
            <a:xfrm>
              <a:off x="7161814" y="2675981"/>
              <a:ext cx="317158" cy="368697"/>
            </a:xfrm>
            <a:custGeom>
              <a:avLst/>
              <a:gdLst/>
              <a:ahLst/>
              <a:cxnLst/>
              <a:rect l="l" t="t" r="r" b="b"/>
              <a:pathLst>
                <a:path w="2560" h="2976" extrusionOk="0">
                  <a:moveTo>
                    <a:pt x="2261" y="1466"/>
                  </a:moveTo>
                  <a:cubicBezTo>
                    <a:pt x="2107" y="1918"/>
                    <a:pt x="1953" y="2415"/>
                    <a:pt x="1809" y="2975"/>
                  </a:cubicBezTo>
                  <a:lnTo>
                    <a:pt x="1809" y="2975"/>
                  </a:lnTo>
                  <a:cubicBezTo>
                    <a:pt x="1953" y="2415"/>
                    <a:pt x="2107" y="1918"/>
                    <a:pt x="2261" y="1466"/>
                  </a:cubicBez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2261" y="1"/>
                  </a:moveTo>
                  <a:cubicBezTo>
                    <a:pt x="1583" y="1"/>
                    <a:pt x="0" y="1466"/>
                    <a:pt x="0" y="1466"/>
                  </a:cubicBezTo>
                  <a:lnTo>
                    <a:pt x="0" y="1466"/>
                  </a:lnTo>
                  <a:lnTo>
                    <a:pt x="0" y="1466"/>
                  </a:lnTo>
                  <a:cubicBezTo>
                    <a:pt x="0" y="1466"/>
                    <a:pt x="1583" y="1"/>
                    <a:pt x="2261" y="1"/>
                  </a:cubicBezTo>
                  <a:cubicBezTo>
                    <a:pt x="2451" y="1"/>
                    <a:pt x="2559" y="109"/>
                    <a:pt x="2559" y="381"/>
                  </a:cubicBezTo>
                  <a:cubicBezTo>
                    <a:pt x="2559" y="109"/>
                    <a:pt x="2451" y="1"/>
                    <a:pt x="2261" y="1"/>
                  </a:cubicBez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0" name="Google Shape;1230;p15"/>
            <p:cNvSpPr/>
            <p:nvPr/>
          </p:nvSpPr>
          <p:spPr>
            <a:xfrm>
              <a:off x="7138275" y="2675981"/>
              <a:ext cx="340698" cy="368697"/>
            </a:xfrm>
            <a:custGeom>
              <a:avLst/>
              <a:gdLst/>
              <a:ahLst/>
              <a:cxnLst/>
              <a:rect l="l" t="t" r="r" b="b"/>
              <a:pathLst>
                <a:path w="2750" h="2976" extrusionOk="0">
                  <a:moveTo>
                    <a:pt x="2451" y="1"/>
                  </a:moveTo>
                  <a:cubicBezTo>
                    <a:pt x="1773" y="1"/>
                    <a:pt x="190" y="1466"/>
                    <a:pt x="190" y="1466"/>
                  </a:cubicBezTo>
                  <a:cubicBezTo>
                    <a:pt x="154" y="1511"/>
                    <a:pt x="73" y="1918"/>
                    <a:pt x="1" y="2641"/>
                  </a:cubicBezTo>
                  <a:cubicBezTo>
                    <a:pt x="453" y="2786"/>
                    <a:pt x="905" y="2867"/>
                    <a:pt x="1357" y="2939"/>
                  </a:cubicBezTo>
                  <a:cubicBezTo>
                    <a:pt x="1547" y="2071"/>
                    <a:pt x="1809" y="1203"/>
                    <a:pt x="2107" y="381"/>
                  </a:cubicBezTo>
                  <a:cubicBezTo>
                    <a:pt x="2107" y="335"/>
                    <a:pt x="2107" y="299"/>
                    <a:pt x="2143" y="299"/>
                  </a:cubicBezTo>
                  <a:cubicBezTo>
                    <a:pt x="2189" y="299"/>
                    <a:pt x="2225" y="335"/>
                    <a:pt x="2225" y="381"/>
                  </a:cubicBezTo>
                  <a:cubicBezTo>
                    <a:pt x="1917" y="1240"/>
                    <a:pt x="1691" y="2071"/>
                    <a:pt x="1465" y="2939"/>
                  </a:cubicBezTo>
                  <a:cubicBezTo>
                    <a:pt x="1655" y="2975"/>
                    <a:pt x="1845" y="2975"/>
                    <a:pt x="1999" y="2975"/>
                  </a:cubicBezTo>
                  <a:cubicBezTo>
                    <a:pt x="2143" y="2415"/>
                    <a:pt x="2297" y="1918"/>
                    <a:pt x="2451" y="1466"/>
                  </a:cubicBezTo>
                  <a:cubicBezTo>
                    <a:pt x="2677" y="977"/>
                    <a:pt x="2749" y="607"/>
                    <a:pt x="2749" y="381"/>
                  </a:cubicBezTo>
                  <a:cubicBezTo>
                    <a:pt x="2749" y="109"/>
                    <a:pt x="2641" y="1"/>
                    <a:pt x="24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1" name="Google Shape;1231;p15"/>
            <p:cNvSpPr/>
            <p:nvPr/>
          </p:nvSpPr>
          <p:spPr>
            <a:xfrm>
              <a:off x="7306271" y="2713024"/>
              <a:ext cx="107660" cy="327193"/>
            </a:xfrm>
            <a:custGeom>
              <a:avLst/>
              <a:gdLst/>
              <a:ahLst/>
              <a:cxnLst/>
              <a:rect l="l" t="t" r="r" b="b"/>
              <a:pathLst>
                <a:path w="869" h="2641" extrusionOk="0">
                  <a:moveTo>
                    <a:pt x="787" y="0"/>
                  </a:moveTo>
                  <a:cubicBezTo>
                    <a:pt x="751" y="0"/>
                    <a:pt x="751" y="36"/>
                    <a:pt x="751" y="82"/>
                  </a:cubicBezTo>
                  <a:cubicBezTo>
                    <a:pt x="453" y="904"/>
                    <a:pt x="191" y="1772"/>
                    <a:pt x="1" y="2640"/>
                  </a:cubicBezTo>
                  <a:lnTo>
                    <a:pt x="109" y="2640"/>
                  </a:lnTo>
                  <a:cubicBezTo>
                    <a:pt x="335" y="1772"/>
                    <a:pt x="561" y="941"/>
                    <a:pt x="869" y="82"/>
                  </a:cubicBezTo>
                  <a:cubicBezTo>
                    <a:pt x="869" y="36"/>
                    <a:pt x="833" y="0"/>
                    <a:pt x="787" y="0"/>
                  </a:cubicBez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2" name="Google Shape;1232;p15"/>
            <p:cNvSpPr/>
            <p:nvPr/>
          </p:nvSpPr>
          <p:spPr>
            <a:xfrm>
              <a:off x="7091197" y="1177150"/>
              <a:ext cx="648688" cy="378856"/>
            </a:xfrm>
            <a:custGeom>
              <a:avLst/>
              <a:gdLst/>
              <a:ahLst/>
              <a:cxnLst/>
              <a:rect l="l" t="t" r="r" b="b"/>
              <a:pathLst>
                <a:path w="5236" h="3058" extrusionOk="0">
                  <a:moveTo>
                    <a:pt x="2329" y="0"/>
                  </a:moveTo>
                  <a:cubicBezTo>
                    <a:pt x="1906" y="0"/>
                    <a:pt x="1487" y="71"/>
                    <a:pt x="1131" y="273"/>
                  </a:cubicBezTo>
                  <a:cubicBezTo>
                    <a:pt x="941" y="382"/>
                    <a:pt x="797" y="535"/>
                    <a:pt x="760" y="761"/>
                  </a:cubicBezTo>
                  <a:cubicBezTo>
                    <a:pt x="713" y="750"/>
                    <a:pt x="668" y="745"/>
                    <a:pt x="625" y="745"/>
                  </a:cubicBezTo>
                  <a:cubicBezTo>
                    <a:pt x="357" y="745"/>
                    <a:pt x="181" y="954"/>
                    <a:pt x="118" y="1250"/>
                  </a:cubicBezTo>
                  <a:cubicBezTo>
                    <a:pt x="1" y="1548"/>
                    <a:pt x="37" y="1892"/>
                    <a:pt x="155" y="2190"/>
                  </a:cubicBezTo>
                  <a:cubicBezTo>
                    <a:pt x="227" y="2488"/>
                    <a:pt x="381" y="2796"/>
                    <a:pt x="570" y="3058"/>
                  </a:cubicBezTo>
                  <a:lnTo>
                    <a:pt x="4901" y="2940"/>
                  </a:lnTo>
                  <a:cubicBezTo>
                    <a:pt x="5163" y="2488"/>
                    <a:pt x="5236" y="1928"/>
                    <a:pt x="5091" y="1440"/>
                  </a:cubicBezTo>
                  <a:cubicBezTo>
                    <a:pt x="5010" y="1250"/>
                    <a:pt x="4901" y="1132"/>
                    <a:pt x="4747" y="1024"/>
                  </a:cubicBezTo>
                  <a:cubicBezTo>
                    <a:pt x="4680" y="979"/>
                    <a:pt x="4595" y="944"/>
                    <a:pt x="4514" y="944"/>
                  </a:cubicBezTo>
                  <a:cubicBezTo>
                    <a:pt x="4465" y="944"/>
                    <a:pt x="4418" y="957"/>
                    <a:pt x="4377" y="988"/>
                  </a:cubicBezTo>
                  <a:cubicBezTo>
                    <a:pt x="4413" y="680"/>
                    <a:pt x="4151" y="499"/>
                    <a:pt x="3925" y="346"/>
                  </a:cubicBezTo>
                  <a:cubicBezTo>
                    <a:pt x="3699" y="228"/>
                    <a:pt x="3473" y="156"/>
                    <a:pt x="3201" y="83"/>
                  </a:cubicBezTo>
                  <a:cubicBezTo>
                    <a:pt x="2922" y="35"/>
                    <a:pt x="2625" y="0"/>
                    <a:pt x="2329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3" name="Google Shape;1233;p15"/>
            <p:cNvSpPr/>
            <p:nvPr/>
          </p:nvSpPr>
          <p:spPr>
            <a:xfrm>
              <a:off x="7129355" y="1545725"/>
              <a:ext cx="78546" cy="139500"/>
            </a:xfrm>
            <a:custGeom>
              <a:avLst/>
              <a:gdLst/>
              <a:ahLst/>
              <a:cxnLst/>
              <a:rect l="l" t="t" r="r" b="b"/>
              <a:pathLst>
                <a:path w="634" h="1126" extrusionOk="0">
                  <a:moveTo>
                    <a:pt x="411" y="1"/>
                  </a:moveTo>
                  <a:cubicBezTo>
                    <a:pt x="389" y="1"/>
                    <a:pt x="363" y="4"/>
                    <a:pt x="335" y="11"/>
                  </a:cubicBezTo>
                  <a:cubicBezTo>
                    <a:pt x="226" y="47"/>
                    <a:pt x="73" y="155"/>
                    <a:pt x="73" y="273"/>
                  </a:cubicBezTo>
                  <a:cubicBezTo>
                    <a:pt x="0" y="535"/>
                    <a:pt x="145" y="915"/>
                    <a:pt x="371" y="1059"/>
                  </a:cubicBezTo>
                  <a:cubicBezTo>
                    <a:pt x="418" y="1106"/>
                    <a:pt x="473" y="1126"/>
                    <a:pt x="526" y="1126"/>
                  </a:cubicBezTo>
                  <a:cubicBezTo>
                    <a:pt x="565" y="1126"/>
                    <a:pt x="602" y="1115"/>
                    <a:pt x="633" y="1095"/>
                  </a:cubicBezTo>
                  <a:lnTo>
                    <a:pt x="633" y="191"/>
                  </a:lnTo>
                  <a:cubicBezTo>
                    <a:pt x="572" y="99"/>
                    <a:pt x="536" y="1"/>
                    <a:pt x="411" y="1"/>
                  </a:cubicBezTo>
                  <a:close/>
                </a:path>
              </a:pathLst>
            </a:custGeom>
            <a:solidFill>
              <a:srgbClr val="CF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4" name="Google Shape;1234;p15"/>
            <p:cNvSpPr/>
            <p:nvPr/>
          </p:nvSpPr>
          <p:spPr>
            <a:xfrm>
              <a:off x="7147195" y="1574963"/>
              <a:ext cx="56122" cy="93041"/>
            </a:xfrm>
            <a:custGeom>
              <a:avLst/>
              <a:gdLst/>
              <a:ahLst/>
              <a:cxnLst/>
              <a:rect l="l" t="t" r="r" b="b"/>
              <a:pathLst>
                <a:path w="453" h="751" extrusionOk="0">
                  <a:moveTo>
                    <a:pt x="82" y="1"/>
                  </a:moveTo>
                  <a:cubicBezTo>
                    <a:pt x="1" y="1"/>
                    <a:pt x="1" y="109"/>
                    <a:pt x="1" y="145"/>
                  </a:cubicBezTo>
                  <a:cubicBezTo>
                    <a:pt x="1" y="263"/>
                    <a:pt x="37" y="371"/>
                    <a:pt x="118" y="489"/>
                  </a:cubicBezTo>
                  <a:cubicBezTo>
                    <a:pt x="155" y="561"/>
                    <a:pt x="227" y="633"/>
                    <a:pt x="308" y="715"/>
                  </a:cubicBezTo>
                  <a:cubicBezTo>
                    <a:pt x="345" y="715"/>
                    <a:pt x="417" y="751"/>
                    <a:pt x="453" y="751"/>
                  </a:cubicBezTo>
                  <a:cubicBezTo>
                    <a:pt x="453" y="597"/>
                    <a:pt x="417" y="453"/>
                    <a:pt x="417" y="335"/>
                  </a:cubicBezTo>
                  <a:cubicBezTo>
                    <a:pt x="381" y="263"/>
                    <a:pt x="308" y="145"/>
                    <a:pt x="263" y="109"/>
                  </a:cubicBezTo>
                  <a:cubicBezTo>
                    <a:pt x="191" y="37"/>
                    <a:pt x="155" y="1"/>
                    <a:pt x="82" y="1"/>
                  </a:cubicBezTo>
                  <a:close/>
                </a:path>
              </a:pathLst>
            </a:custGeom>
            <a:solidFill>
              <a:srgbClr val="C972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5" name="Google Shape;1235;p15"/>
            <p:cNvSpPr/>
            <p:nvPr/>
          </p:nvSpPr>
          <p:spPr>
            <a:xfrm>
              <a:off x="7198734" y="1770958"/>
              <a:ext cx="518727" cy="345158"/>
            </a:xfrm>
            <a:custGeom>
              <a:avLst/>
              <a:gdLst/>
              <a:ahLst/>
              <a:cxnLst/>
              <a:rect l="l" t="t" r="r" b="b"/>
              <a:pathLst>
                <a:path w="4187" h="2786" extrusionOk="0">
                  <a:moveTo>
                    <a:pt x="2487" y="1"/>
                  </a:moveTo>
                  <a:cubicBezTo>
                    <a:pt x="2261" y="37"/>
                    <a:pt x="2071" y="37"/>
                    <a:pt x="1881" y="37"/>
                  </a:cubicBezTo>
                  <a:lnTo>
                    <a:pt x="1547" y="37"/>
                  </a:lnTo>
                  <a:cubicBezTo>
                    <a:pt x="1429" y="73"/>
                    <a:pt x="1475" y="37"/>
                    <a:pt x="1475" y="145"/>
                  </a:cubicBezTo>
                  <a:cubicBezTo>
                    <a:pt x="1393" y="335"/>
                    <a:pt x="1429" y="561"/>
                    <a:pt x="1429" y="751"/>
                  </a:cubicBezTo>
                  <a:lnTo>
                    <a:pt x="1429" y="1312"/>
                  </a:lnTo>
                  <a:cubicBezTo>
                    <a:pt x="1320" y="1301"/>
                    <a:pt x="1174" y="1290"/>
                    <a:pt x="1016" y="1290"/>
                  </a:cubicBezTo>
                  <a:cubicBezTo>
                    <a:pt x="639" y="1290"/>
                    <a:pt x="196" y="1351"/>
                    <a:pt x="37" y="1619"/>
                  </a:cubicBezTo>
                  <a:cubicBezTo>
                    <a:pt x="1" y="1655"/>
                    <a:pt x="1" y="1691"/>
                    <a:pt x="1" y="1728"/>
                  </a:cubicBezTo>
                  <a:cubicBezTo>
                    <a:pt x="1" y="1764"/>
                    <a:pt x="1" y="1809"/>
                    <a:pt x="37" y="1845"/>
                  </a:cubicBezTo>
                  <a:cubicBezTo>
                    <a:pt x="299" y="2143"/>
                    <a:pt x="607" y="2370"/>
                    <a:pt x="977" y="2487"/>
                  </a:cubicBezTo>
                  <a:cubicBezTo>
                    <a:pt x="1321" y="2596"/>
                    <a:pt x="1737" y="2749"/>
                    <a:pt x="2107" y="2785"/>
                  </a:cubicBezTo>
                  <a:cubicBezTo>
                    <a:pt x="2559" y="2785"/>
                    <a:pt x="2903" y="2632"/>
                    <a:pt x="3319" y="2559"/>
                  </a:cubicBezTo>
                  <a:cubicBezTo>
                    <a:pt x="3653" y="2523"/>
                    <a:pt x="3879" y="2406"/>
                    <a:pt x="4069" y="2107"/>
                  </a:cubicBezTo>
                  <a:cubicBezTo>
                    <a:pt x="4142" y="1917"/>
                    <a:pt x="4187" y="1619"/>
                    <a:pt x="3997" y="1429"/>
                  </a:cubicBezTo>
                  <a:cubicBezTo>
                    <a:pt x="3807" y="1276"/>
                    <a:pt x="3427" y="1276"/>
                    <a:pt x="3165" y="1276"/>
                  </a:cubicBezTo>
                  <a:cubicBezTo>
                    <a:pt x="2975" y="1239"/>
                    <a:pt x="2749" y="1239"/>
                    <a:pt x="2523" y="1239"/>
                  </a:cubicBezTo>
                  <a:cubicBezTo>
                    <a:pt x="2523" y="824"/>
                    <a:pt x="2487" y="408"/>
                    <a:pt x="2487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6" name="Google Shape;1236;p15"/>
            <p:cNvSpPr/>
            <p:nvPr/>
          </p:nvSpPr>
          <p:spPr>
            <a:xfrm>
              <a:off x="7157354" y="1571247"/>
              <a:ext cx="50547" cy="96758"/>
            </a:xfrm>
            <a:custGeom>
              <a:avLst/>
              <a:gdLst/>
              <a:ahLst/>
              <a:cxnLst/>
              <a:rect l="l" t="t" r="r" b="b"/>
              <a:pathLst>
                <a:path w="408" h="781" extrusionOk="0">
                  <a:moveTo>
                    <a:pt x="20" y="0"/>
                  </a:moveTo>
                  <a:cubicBezTo>
                    <a:pt x="7" y="0"/>
                    <a:pt x="0" y="11"/>
                    <a:pt x="0" y="31"/>
                  </a:cubicBezTo>
                  <a:cubicBezTo>
                    <a:pt x="0" y="31"/>
                    <a:pt x="36" y="31"/>
                    <a:pt x="109" y="103"/>
                  </a:cubicBezTo>
                  <a:cubicBezTo>
                    <a:pt x="145" y="139"/>
                    <a:pt x="226" y="211"/>
                    <a:pt x="263" y="329"/>
                  </a:cubicBezTo>
                  <a:cubicBezTo>
                    <a:pt x="335" y="437"/>
                    <a:pt x="335" y="555"/>
                    <a:pt x="371" y="627"/>
                  </a:cubicBezTo>
                  <a:cubicBezTo>
                    <a:pt x="407" y="709"/>
                    <a:pt x="407" y="781"/>
                    <a:pt x="407" y="781"/>
                  </a:cubicBezTo>
                  <a:lnTo>
                    <a:pt x="407" y="627"/>
                  </a:lnTo>
                  <a:cubicBezTo>
                    <a:pt x="407" y="555"/>
                    <a:pt x="371" y="437"/>
                    <a:pt x="335" y="329"/>
                  </a:cubicBezTo>
                  <a:cubicBezTo>
                    <a:pt x="299" y="175"/>
                    <a:pt x="181" y="103"/>
                    <a:pt x="109" y="67"/>
                  </a:cubicBezTo>
                  <a:cubicBezTo>
                    <a:pt x="67" y="20"/>
                    <a:pt x="38" y="0"/>
                    <a:pt x="20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7" name="Google Shape;1237;p15"/>
            <p:cNvSpPr/>
            <p:nvPr/>
          </p:nvSpPr>
          <p:spPr>
            <a:xfrm>
              <a:off x="7175195" y="1597387"/>
              <a:ext cx="23663" cy="51662"/>
            </a:xfrm>
            <a:custGeom>
              <a:avLst/>
              <a:gdLst/>
              <a:ahLst/>
              <a:cxnLst/>
              <a:rect l="l" t="t" r="r" b="b"/>
              <a:pathLst>
                <a:path w="191" h="417" extrusionOk="0">
                  <a:moveTo>
                    <a:pt x="82" y="0"/>
                  </a:moveTo>
                  <a:cubicBezTo>
                    <a:pt x="82" y="0"/>
                    <a:pt x="37" y="0"/>
                    <a:pt x="37" y="46"/>
                  </a:cubicBezTo>
                  <a:cubicBezTo>
                    <a:pt x="1" y="82"/>
                    <a:pt x="1" y="154"/>
                    <a:pt x="1" y="226"/>
                  </a:cubicBezTo>
                  <a:cubicBezTo>
                    <a:pt x="37" y="308"/>
                    <a:pt x="82" y="344"/>
                    <a:pt x="119" y="380"/>
                  </a:cubicBezTo>
                  <a:cubicBezTo>
                    <a:pt x="155" y="416"/>
                    <a:pt x="191" y="416"/>
                    <a:pt x="191" y="416"/>
                  </a:cubicBezTo>
                  <a:cubicBezTo>
                    <a:pt x="191" y="380"/>
                    <a:pt x="155" y="380"/>
                    <a:pt x="119" y="344"/>
                  </a:cubicBezTo>
                  <a:cubicBezTo>
                    <a:pt x="119" y="308"/>
                    <a:pt x="82" y="272"/>
                    <a:pt x="82" y="226"/>
                  </a:cubicBezTo>
                  <a:cubicBezTo>
                    <a:pt x="37" y="154"/>
                    <a:pt x="37" y="118"/>
                    <a:pt x="82" y="82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8" name="Google Shape;1238;p15"/>
            <p:cNvSpPr/>
            <p:nvPr/>
          </p:nvSpPr>
          <p:spPr>
            <a:xfrm>
              <a:off x="7026278" y="1919999"/>
              <a:ext cx="868221" cy="1055171"/>
            </a:xfrm>
            <a:custGeom>
              <a:avLst/>
              <a:gdLst/>
              <a:ahLst/>
              <a:cxnLst/>
              <a:rect l="l" t="t" r="r" b="b"/>
              <a:pathLst>
                <a:path w="7008" h="8517" extrusionOk="0">
                  <a:moveTo>
                    <a:pt x="4331" y="0"/>
                  </a:moveTo>
                  <a:cubicBezTo>
                    <a:pt x="4295" y="299"/>
                    <a:pt x="4223" y="642"/>
                    <a:pt x="3997" y="868"/>
                  </a:cubicBezTo>
                  <a:cubicBezTo>
                    <a:pt x="3815" y="995"/>
                    <a:pt x="3589" y="1070"/>
                    <a:pt x="3367" y="1070"/>
                  </a:cubicBezTo>
                  <a:cubicBezTo>
                    <a:pt x="3257" y="1070"/>
                    <a:pt x="3149" y="1052"/>
                    <a:pt x="3047" y="1013"/>
                  </a:cubicBezTo>
                  <a:cubicBezTo>
                    <a:pt x="2677" y="868"/>
                    <a:pt x="2523" y="452"/>
                    <a:pt x="2523" y="36"/>
                  </a:cubicBezTo>
                  <a:cubicBezTo>
                    <a:pt x="2297" y="36"/>
                    <a:pt x="2035" y="36"/>
                    <a:pt x="1773" y="73"/>
                  </a:cubicBezTo>
                  <a:cubicBezTo>
                    <a:pt x="1691" y="73"/>
                    <a:pt x="1619" y="109"/>
                    <a:pt x="1547" y="109"/>
                  </a:cubicBezTo>
                  <a:lnTo>
                    <a:pt x="1510" y="154"/>
                  </a:lnTo>
                  <a:cubicBezTo>
                    <a:pt x="1284" y="299"/>
                    <a:pt x="1131" y="525"/>
                    <a:pt x="977" y="787"/>
                  </a:cubicBezTo>
                  <a:lnTo>
                    <a:pt x="905" y="868"/>
                  </a:lnTo>
                  <a:cubicBezTo>
                    <a:pt x="868" y="1013"/>
                    <a:pt x="787" y="1130"/>
                    <a:pt x="715" y="1239"/>
                  </a:cubicBezTo>
                  <a:cubicBezTo>
                    <a:pt x="606" y="1429"/>
                    <a:pt x="525" y="1619"/>
                    <a:pt x="380" y="1808"/>
                  </a:cubicBezTo>
                  <a:cubicBezTo>
                    <a:pt x="263" y="1998"/>
                    <a:pt x="154" y="2188"/>
                    <a:pt x="1" y="2333"/>
                  </a:cubicBezTo>
                  <a:cubicBezTo>
                    <a:pt x="263" y="2902"/>
                    <a:pt x="715" y="3391"/>
                    <a:pt x="1321" y="3617"/>
                  </a:cubicBezTo>
                  <a:cubicBezTo>
                    <a:pt x="1321" y="3617"/>
                    <a:pt x="525" y="7459"/>
                    <a:pt x="416" y="7947"/>
                  </a:cubicBezTo>
                  <a:cubicBezTo>
                    <a:pt x="1393" y="8291"/>
                    <a:pt x="2451" y="8517"/>
                    <a:pt x="3463" y="8517"/>
                  </a:cubicBezTo>
                  <a:cubicBezTo>
                    <a:pt x="4105" y="8517"/>
                    <a:pt x="4711" y="8472"/>
                    <a:pt x="5308" y="8291"/>
                  </a:cubicBezTo>
                  <a:cubicBezTo>
                    <a:pt x="5579" y="8246"/>
                    <a:pt x="5805" y="8137"/>
                    <a:pt x="5986" y="8020"/>
                  </a:cubicBezTo>
                  <a:cubicBezTo>
                    <a:pt x="5841" y="7387"/>
                    <a:pt x="5805" y="6663"/>
                    <a:pt x="5723" y="5985"/>
                  </a:cubicBezTo>
                  <a:cubicBezTo>
                    <a:pt x="5579" y="5126"/>
                    <a:pt x="5497" y="4222"/>
                    <a:pt x="5425" y="3354"/>
                  </a:cubicBezTo>
                  <a:cubicBezTo>
                    <a:pt x="5687" y="3273"/>
                    <a:pt x="5950" y="3201"/>
                    <a:pt x="6212" y="3092"/>
                  </a:cubicBezTo>
                  <a:cubicBezTo>
                    <a:pt x="6365" y="3011"/>
                    <a:pt x="6519" y="2902"/>
                    <a:pt x="6664" y="2749"/>
                  </a:cubicBezTo>
                  <a:cubicBezTo>
                    <a:pt x="6709" y="2713"/>
                    <a:pt x="6745" y="2713"/>
                    <a:pt x="6745" y="2676"/>
                  </a:cubicBezTo>
                  <a:cubicBezTo>
                    <a:pt x="6854" y="2523"/>
                    <a:pt x="6935" y="2369"/>
                    <a:pt x="7007" y="2224"/>
                  </a:cubicBezTo>
                  <a:lnTo>
                    <a:pt x="6329" y="1203"/>
                  </a:lnTo>
                  <a:cubicBezTo>
                    <a:pt x="6212" y="1013"/>
                    <a:pt x="6103" y="868"/>
                    <a:pt x="5986" y="714"/>
                  </a:cubicBezTo>
                  <a:cubicBezTo>
                    <a:pt x="5877" y="561"/>
                    <a:pt x="5805" y="416"/>
                    <a:pt x="5687" y="299"/>
                  </a:cubicBezTo>
                  <a:cubicBezTo>
                    <a:pt x="5579" y="226"/>
                    <a:pt x="5425" y="154"/>
                    <a:pt x="5308" y="109"/>
                  </a:cubicBezTo>
                  <a:cubicBezTo>
                    <a:pt x="4973" y="36"/>
                    <a:pt x="4675" y="0"/>
                    <a:pt x="43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9" name="Google Shape;1239;p15"/>
            <p:cNvSpPr/>
            <p:nvPr/>
          </p:nvSpPr>
          <p:spPr>
            <a:xfrm>
              <a:off x="7642387" y="2241372"/>
              <a:ext cx="60582" cy="705801"/>
            </a:xfrm>
            <a:custGeom>
              <a:avLst/>
              <a:gdLst/>
              <a:ahLst/>
              <a:cxnLst/>
              <a:rect l="l" t="t" r="r" b="b"/>
              <a:pathLst>
                <a:path w="489" h="5697" extrusionOk="0">
                  <a:moveTo>
                    <a:pt x="36" y="1"/>
                  </a:moveTo>
                  <a:lnTo>
                    <a:pt x="36" y="227"/>
                  </a:lnTo>
                  <a:cubicBezTo>
                    <a:pt x="36" y="453"/>
                    <a:pt x="36" y="724"/>
                    <a:pt x="0" y="950"/>
                  </a:cubicBezTo>
                  <a:cubicBezTo>
                    <a:pt x="0" y="1475"/>
                    <a:pt x="36" y="2035"/>
                    <a:pt x="72" y="2605"/>
                  </a:cubicBezTo>
                  <a:cubicBezTo>
                    <a:pt x="154" y="3771"/>
                    <a:pt x="298" y="4793"/>
                    <a:pt x="416" y="5543"/>
                  </a:cubicBezTo>
                  <a:cubicBezTo>
                    <a:pt x="416" y="5615"/>
                    <a:pt x="416" y="5652"/>
                    <a:pt x="452" y="5697"/>
                  </a:cubicBezTo>
                  <a:cubicBezTo>
                    <a:pt x="452" y="5697"/>
                    <a:pt x="452" y="5652"/>
                    <a:pt x="488" y="5652"/>
                  </a:cubicBezTo>
                  <a:cubicBezTo>
                    <a:pt x="488" y="5615"/>
                    <a:pt x="488" y="5579"/>
                    <a:pt x="452" y="5543"/>
                  </a:cubicBezTo>
                  <a:cubicBezTo>
                    <a:pt x="380" y="4793"/>
                    <a:pt x="226" y="3771"/>
                    <a:pt x="154" y="2605"/>
                  </a:cubicBezTo>
                  <a:cubicBezTo>
                    <a:pt x="109" y="1999"/>
                    <a:pt x="72" y="1475"/>
                    <a:pt x="72" y="950"/>
                  </a:cubicBezTo>
                  <a:cubicBezTo>
                    <a:pt x="72" y="724"/>
                    <a:pt x="72" y="453"/>
                    <a:pt x="109" y="227"/>
                  </a:cubicBezTo>
                  <a:lnTo>
                    <a:pt x="109" y="119"/>
                  </a:lnTo>
                  <a:cubicBezTo>
                    <a:pt x="72" y="82"/>
                    <a:pt x="72" y="46"/>
                    <a:pt x="36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0" name="Google Shape;1240;p15"/>
            <p:cNvSpPr/>
            <p:nvPr/>
          </p:nvSpPr>
          <p:spPr>
            <a:xfrm>
              <a:off x="7077817" y="2844100"/>
              <a:ext cx="690067" cy="131076"/>
            </a:xfrm>
            <a:custGeom>
              <a:avLst/>
              <a:gdLst/>
              <a:ahLst/>
              <a:cxnLst/>
              <a:rect l="l" t="t" r="r" b="b"/>
              <a:pathLst>
                <a:path w="5570" h="1058" extrusionOk="0">
                  <a:moveTo>
                    <a:pt x="109" y="0"/>
                  </a:moveTo>
                  <a:cubicBezTo>
                    <a:pt x="73" y="226"/>
                    <a:pt x="37" y="416"/>
                    <a:pt x="0" y="488"/>
                  </a:cubicBezTo>
                  <a:cubicBezTo>
                    <a:pt x="977" y="832"/>
                    <a:pt x="2035" y="1058"/>
                    <a:pt x="3047" y="1058"/>
                  </a:cubicBezTo>
                  <a:cubicBezTo>
                    <a:pt x="3689" y="1058"/>
                    <a:pt x="4295" y="1013"/>
                    <a:pt x="4892" y="832"/>
                  </a:cubicBezTo>
                  <a:cubicBezTo>
                    <a:pt x="5163" y="787"/>
                    <a:pt x="5389" y="678"/>
                    <a:pt x="5570" y="561"/>
                  </a:cubicBezTo>
                  <a:cubicBezTo>
                    <a:pt x="5570" y="452"/>
                    <a:pt x="5534" y="298"/>
                    <a:pt x="5497" y="154"/>
                  </a:cubicBezTo>
                  <a:cubicBezTo>
                    <a:pt x="4799" y="462"/>
                    <a:pt x="4009" y="595"/>
                    <a:pt x="3203" y="595"/>
                  </a:cubicBezTo>
                  <a:cubicBezTo>
                    <a:pt x="2142" y="595"/>
                    <a:pt x="1054" y="365"/>
                    <a:pt x="1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1" name="Google Shape;1241;p15"/>
            <p:cNvSpPr/>
            <p:nvPr/>
          </p:nvSpPr>
          <p:spPr>
            <a:xfrm>
              <a:off x="7287316" y="1919999"/>
              <a:ext cx="336114" cy="217055"/>
            </a:xfrm>
            <a:custGeom>
              <a:avLst/>
              <a:gdLst/>
              <a:ahLst/>
              <a:cxnLst/>
              <a:rect l="l" t="t" r="r" b="b"/>
              <a:pathLst>
                <a:path w="2713" h="1752" extrusionOk="0">
                  <a:moveTo>
                    <a:pt x="2224" y="0"/>
                  </a:moveTo>
                  <a:cubicBezTo>
                    <a:pt x="2188" y="299"/>
                    <a:pt x="2116" y="642"/>
                    <a:pt x="1890" y="868"/>
                  </a:cubicBezTo>
                  <a:cubicBezTo>
                    <a:pt x="1708" y="995"/>
                    <a:pt x="1482" y="1070"/>
                    <a:pt x="1260" y="1070"/>
                  </a:cubicBezTo>
                  <a:cubicBezTo>
                    <a:pt x="1150" y="1070"/>
                    <a:pt x="1042" y="1052"/>
                    <a:pt x="940" y="1013"/>
                  </a:cubicBezTo>
                  <a:cubicBezTo>
                    <a:pt x="570" y="868"/>
                    <a:pt x="416" y="452"/>
                    <a:pt x="416" y="36"/>
                  </a:cubicBezTo>
                  <a:lnTo>
                    <a:pt x="0" y="36"/>
                  </a:lnTo>
                  <a:cubicBezTo>
                    <a:pt x="36" y="299"/>
                    <a:pt x="81" y="525"/>
                    <a:pt x="154" y="751"/>
                  </a:cubicBezTo>
                  <a:cubicBezTo>
                    <a:pt x="307" y="1130"/>
                    <a:pt x="570" y="1546"/>
                    <a:pt x="940" y="1691"/>
                  </a:cubicBezTo>
                  <a:cubicBezTo>
                    <a:pt x="1052" y="1732"/>
                    <a:pt x="1167" y="1751"/>
                    <a:pt x="1281" y="1751"/>
                  </a:cubicBezTo>
                  <a:cubicBezTo>
                    <a:pt x="1589" y="1751"/>
                    <a:pt x="1891" y="1611"/>
                    <a:pt x="2116" y="1393"/>
                  </a:cubicBezTo>
                  <a:cubicBezTo>
                    <a:pt x="2450" y="1058"/>
                    <a:pt x="2604" y="642"/>
                    <a:pt x="2676" y="190"/>
                  </a:cubicBezTo>
                  <a:cubicBezTo>
                    <a:pt x="2676" y="154"/>
                    <a:pt x="2712" y="73"/>
                    <a:pt x="2712" y="36"/>
                  </a:cubicBezTo>
                  <a:cubicBezTo>
                    <a:pt x="2568" y="0"/>
                    <a:pt x="2414" y="0"/>
                    <a:pt x="22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2" name="Google Shape;1242;p15"/>
            <p:cNvSpPr/>
            <p:nvPr/>
          </p:nvSpPr>
          <p:spPr>
            <a:xfrm>
              <a:off x="7665802" y="2143994"/>
              <a:ext cx="228701" cy="191658"/>
            </a:xfrm>
            <a:custGeom>
              <a:avLst/>
              <a:gdLst/>
              <a:ahLst/>
              <a:cxnLst/>
              <a:rect l="l" t="t" r="r" b="b"/>
              <a:pathLst>
                <a:path w="1846" h="1547" extrusionOk="0">
                  <a:moveTo>
                    <a:pt x="1547" y="0"/>
                  </a:moveTo>
                  <a:cubicBezTo>
                    <a:pt x="1321" y="226"/>
                    <a:pt x="1095" y="452"/>
                    <a:pt x="824" y="679"/>
                  </a:cubicBezTo>
                  <a:cubicBezTo>
                    <a:pt x="561" y="868"/>
                    <a:pt x="299" y="1013"/>
                    <a:pt x="1" y="1131"/>
                  </a:cubicBezTo>
                  <a:cubicBezTo>
                    <a:pt x="109" y="1284"/>
                    <a:pt x="191" y="1393"/>
                    <a:pt x="263" y="1546"/>
                  </a:cubicBezTo>
                  <a:cubicBezTo>
                    <a:pt x="525" y="1465"/>
                    <a:pt x="788" y="1393"/>
                    <a:pt x="1050" y="1284"/>
                  </a:cubicBezTo>
                  <a:cubicBezTo>
                    <a:pt x="1203" y="1203"/>
                    <a:pt x="1357" y="1094"/>
                    <a:pt x="1502" y="941"/>
                  </a:cubicBezTo>
                  <a:cubicBezTo>
                    <a:pt x="1547" y="905"/>
                    <a:pt x="1583" y="905"/>
                    <a:pt x="1583" y="868"/>
                  </a:cubicBezTo>
                  <a:cubicBezTo>
                    <a:pt x="1692" y="715"/>
                    <a:pt x="1773" y="561"/>
                    <a:pt x="1845" y="416"/>
                  </a:cubicBezTo>
                  <a:cubicBezTo>
                    <a:pt x="1728" y="263"/>
                    <a:pt x="1655" y="109"/>
                    <a:pt x="15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3" name="Google Shape;1243;p15"/>
            <p:cNvSpPr/>
            <p:nvPr/>
          </p:nvSpPr>
          <p:spPr>
            <a:xfrm>
              <a:off x="7390269" y="2445915"/>
              <a:ext cx="504232" cy="267974"/>
            </a:xfrm>
            <a:custGeom>
              <a:avLst/>
              <a:gdLst/>
              <a:ahLst/>
              <a:cxnLst/>
              <a:rect l="l" t="t" r="r" b="b"/>
              <a:pathLst>
                <a:path w="4070" h="2163" extrusionOk="0">
                  <a:moveTo>
                    <a:pt x="3422" y="1"/>
                  </a:moveTo>
                  <a:cubicBezTo>
                    <a:pt x="3390" y="1"/>
                    <a:pt x="3355" y="5"/>
                    <a:pt x="3319" y="14"/>
                  </a:cubicBezTo>
                  <a:cubicBezTo>
                    <a:pt x="3129" y="14"/>
                    <a:pt x="2939" y="86"/>
                    <a:pt x="2749" y="122"/>
                  </a:cubicBezTo>
                  <a:cubicBezTo>
                    <a:pt x="2487" y="203"/>
                    <a:pt x="2261" y="312"/>
                    <a:pt x="2035" y="384"/>
                  </a:cubicBezTo>
                  <a:cubicBezTo>
                    <a:pt x="1357" y="692"/>
                    <a:pt x="643" y="990"/>
                    <a:pt x="1" y="1406"/>
                  </a:cubicBezTo>
                  <a:cubicBezTo>
                    <a:pt x="1" y="1668"/>
                    <a:pt x="73" y="1930"/>
                    <a:pt x="155" y="2156"/>
                  </a:cubicBezTo>
                  <a:cubicBezTo>
                    <a:pt x="196" y="2160"/>
                    <a:pt x="246" y="2162"/>
                    <a:pt x="303" y="2162"/>
                  </a:cubicBezTo>
                  <a:cubicBezTo>
                    <a:pt x="756" y="2162"/>
                    <a:pt x="1632" y="2048"/>
                    <a:pt x="1737" y="2048"/>
                  </a:cubicBezTo>
                  <a:cubicBezTo>
                    <a:pt x="2297" y="1930"/>
                    <a:pt x="2822" y="1822"/>
                    <a:pt x="3355" y="1596"/>
                  </a:cubicBezTo>
                  <a:cubicBezTo>
                    <a:pt x="3581" y="1514"/>
                    <a:pt x="3807" y="1406"/>
                    <a:pt x="3952" y="1252"/>
                  </a:cubicBezTo>
                  <a:cubicBezTo>
                    <a:pt x="3997" y="1216"/>
                    <a:pt x="4033" y="1180"/>
                    <a:pt x="4069" y="1144"/>
                  </a:cubicBezTo>
                  <a:cubicBezTo>
                    <a:pt x="4069" y="1062"/>
                    <a:pt x="4069" y="1026"/>
                    <a:pt x="4033" y="990"/>
                  </a:cubicBezTo>
                  <a:cubicBezTo>
                    <a:pt x="3958" y="639"/>
                    <a:pt x="3828" y="1"/>
                    <a:pt x="342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4" name="Google Shape;1244;p15"/>
            <p:cNvSpPr/>
            <p:nvPr/>
          </p:nvSpPr>
          <p:spPr>
            <a:xfrm>
              <a:off x="7245812" y="2563983"/>
              <a:ext cx="392112" cy="243196"/>
            </a:xfrm>
            <a:custGeom>
              <a:avLst/>
              <a:gdLst/>
              <a:ahLst/>
              <a:cxnLst/>
              <a:rect l="l" t="t" r="r" b="b"/>
              <a:pathLst>
                <a:path w="3165" h="1963" extrusionOk="0">
                  <a:moveTo>
                    <a:pt x="2035" y="1"/>
                  </a:moveTo>
                  <a:cubicBezTo>
                    <a:pt x="1773" y="109"/>
                    <a:pt x="1501" y="227"/>
                    <a:pt x="1203" y="299"/>
                  </a:cubicBezTo>
                  <a:cubicBezTo>
                    <a:pt x="941" y="381"/>
                    <a:pt x="642" y="417"/>
                    <a:pt x="335" y="453"/>
                  </a:cubicBezTo>
                  <a:cubicBezTo>
                    <a:pt x="299" y="489"/>
                    <a:pt x="190" y="489"/>
                    <a:pt x="190" y="561"/>
                  </a:cubicBezTo>
                  <a:cubicBezTo>
                    <a:pt x="352" y="594"/>
                    <a:pt x="490" y="621"/>
                    <a:pt x="639" y="621"/>
                  </a:cubicBezTo>
                  <a:cubicBezTo>
                    <a:pt x="698" y="621"/>
                    <a:pt x="759" y="617"/>
                    <a:pt x="823" y="607"/>
                  </a:cubicBezTo>
                  <a:lnTo>
                    <a:pt x="823" y="607"/>
                  </a:lnTo>
                  <a:cubicBezTo>
                    <a:pt x="679" y="679"/>
                    <a:pt x="525" y="751"/>
                    <a:pt x="371" y="833"/>
                  </a:cubicBezTo>
                  <a:cubicBezTo>
                    <a:pt x="227" y="941"/>
                    <a:pt x="109" y="1013"/>
                    <a:pt x="1" y="1167"/>
                  </a:cubicBezTo>
                  <a:lnTo>
                    <a:pt x="37" y="1167"/>
                  </a:lnTo>
                  <a:cubicBezTo>
                    <a:pt x="299" y="1131"/>
                    <a:pt x="489" y="1013"/>
                    <a:pt x="715" y="869"/>
                  </a:cubicBezTo>
                  <a:lnTo>
                    <a:pt x="715" y="869"/>
                  </a:lnTo>
                  <a:cubicBezTo>
                    <a:pt x="489" y="1059"/>
                    <a:pt x="227" y="1285"/>
                    <a:pt x="109" y="1583"/>
                  </a:cubicBezTo>
                  <a:lnTo>
                    <a:pt x="109" y="1655"/>
                  </a:lnTo>
                  <a:cubicBezTo>
                    <a:pt x="109" y="1681"/>
                    <a:pt x="127" y="1710"/>
                    <a:pt x="137" y="1710"/>
                  </a:cubicBezTo>
                  <a:cubicBezTo>
                    <a:pt x="142" y="1710"/>
                    <a:pt x="145" y="1705"/>
                    <a:pt x="145" y="1691"/>
                  </a:cubicBezTo>
                  <a:lnTo>
                    <a:pt x="190" y="1691"/>
                  </a:lnTo>
                  <a:cubicBezTo>
                    <a:pt x="371" y="1465"/>
                    <a:pt x="561" y="1285"/>
                    <a:pt x="715" y="1095"/>
                  </a:cubicBezTo>
                  <a:lnTo>
                    <a:pt x="715" y="1095"/>
                  </a:lnTo>
                  <a:cubicBezTo>
                    <a:pt x="597" y="1285"/>
                    <a:pt x="525" y="1465"/>
                    <a:pt x="453" y="1655"/>
                  </a:cubicBezTo>
                  <a:cubicBezTo>
                    <a:pt x="416" y="1737"/>
                    <a:pt x="371" y="1845"/>
                    <a:pt x="453" y="1881"/>
                  </a:cubicBezTo>
                  <a:cubicBezTo>
                    <a:pt x="597" y="1655"/>
                    <a:pt x="787" y="1429"/>
                    <a:pt x="941" y="1203"/>
                  </a:cubicBezTo>
                  <a:lnTo>
                    <a:pt x="941" y="1203"/>
                  </a:lnTo>
                  <a:cubicBezTo>
                    <a:pt x="823" y="1429"/>
                    <a:pt x="787" y="1691"/>
                    <a:pt x="823" y="1963"/>
                  </a:cubicBezTo>
                  <a:cubicBezTo>
                    <a:pt x="977" y="1845"/>
                    <a:pt x="905" y="1583"/>
                    <a:pt x="1049" y="1429"/>
                  </a:cubicBezTo>
                  <a:cubicBezTo>
                    <a:pt x="1167" y="1285"/>
                    <a:pt x="1393" y="1321"/>
                    <a:pt x="1583" y="1285"/>
                  </a:cubicBezTo>
                  <a:cubicBezTo>
                    <a:pt x="1845" y="1239"/>
                    <a:pt x="2107" y="1239"/>
                    <a:pt x="2369" y="1203"/>
                  </a:cubicBezTo>
                  <a:cubicBezTo>
                    <a:pt x="2631" y="1131"/>
                    <a:pt x="2903" y="1095"/>
                    <a:pt x="3165" y="1013"/>
                  </a:cubicBezTo>
                  <a:lnTo>
                    <a:pt x="2035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5" name="Google Shape;1245;p15"/>
            <p:cNvSpPr/>
            <p:nvPr/>
          </p:nvSpPr>
          <p:spPr>
            <a:xfrm>
              <a:off x="7026278" y="2163073"/>
              <a:ext cx="177039" cy="205038"/>
            </a:xfrm>
            <a:custGeom>
              <a:avLst/>
              <a:gdLst/>
              <a:ahLst/>
              <a:cxnLst/>
              <a:rect l="l" t="t" r="r" b="b"/>
              <a:pathLst>
                <a:path w="1429" h="1655" extrusionOk="0">
                  <a:moveTo>
                    <a:pt x="299" y="0"/>
                  </a:moveTo>
                  <a:cubicBezTo>
                    <a:pt x="190" y="109"/>
                    <a:pt x="109" y="262"/>
                    <a:pt x="1" y="371"/>
                  </a:cubicBezTo>
                  <a:cubicBezTo>
                    <a:pt x="263" y="940"/>
                    <a:pt x="715" y="1429"/>
                    <a:pt x="1321" y="1655"/>
                  </a:cubicBezTo>
                  <a:cubicBezTo>
                    <a:pt x="1357" y="1582"/>
                    <a:pt x="1357" y="1501"/>
                    <a:pt x="1357" y="1429"/>
                  </a:cubicBezTo>
                  <a:cubicBezTo>
                    <a:pt x="1393" y="1275"/>
                    <a:pt x="1393" y="1130"/>
                    <a:pt x="1429" y="1013"/>
                  </a:cubicBezTo>
                  <a:cubicBezTo>
                    <a:pt x="977" y="751"/>
                    <a:pt x="561" y="407"/>
                    <a:pt x="2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6" name="Google Shape;1246;p15"/>
            <p:cNvSpPr/>
            <p:nvPr/>
          </p:nvSpPr>
          <p:spPr>
            <a:xfrm>
              <a:off x="7506850" y="1803418"/>
              <a:ext cx="124" cy="46087"/>
            </a:xfrm>
            <a:custGeom>
              <a:avLst/>
              <a:gdLst/>
              <a:ahLst/>
              <a:cxnLst/>
              <a:rect l="l" t="t" r="r" b="b"/>
              <a:pathLst>
                <a:path w="1" h="372" extrusionOk="0">
                  <a:moveTo>
                    <a:pt x="0" y="1"/>
                  </a:moveTo>
                  <a:lnTo>
                    <a:pt x="0" y="1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7" name="Google Shape;1247;p15"/>
            <p:cNvSpPr/>
            <p:nvPr/>
          </p:nvSpPr>
          <p:spPr>
            <a:xfrm>
              <a:off x="7506850" y="1849381"/>
              <a:ext cx="124" cy="5699"/>
            </a:xfrm>
            <a:custGeom>
              <a:avLst/>
              <a:gdLst/>
              <a:ahLst/>
              <a:cxnLst/>
              <a:rect l="l" t="t" r="r" b="b"/>
              <a:pathLst>
                <a:path w="1" h="46" extrusionOk="0">
                  <a:moveTo>
                    <a:pt x="0" y="1"/>
                  </a:moveTo>
                  <a:lnTo>
                    <a:pt x="0" y="46"/>
                  </a:lnTo>
                  <a:lnTo>
                    <a:pt x="0" y="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8" name="Google Shape;1248;p15"/>
            <p:cNvSpPr/>
            <p:nvPr/>
          </p:nvSpPr>
          <p:spPr>
            <a:xfrm>
              <a:off x="7375774" y="1803418"/>
              <a:ext cx="131200" cy="60706"/>
            </a:xfrm>
            <a:custGeom>
              <a:avLst/>
              <a:gdLst/>
              <a:ahLst/>
              <a:cxnLst/>
              <a:rect l="l" t="t" r="r" b="b"/>
              <a:pathLst>
                <a:path w="1059" h="490" extrusionOk="0">
                  <a:moveTo>
                    <a:pt x="1058" y="1"/>
                  </a:moveTo>
                  <a:cubicBezTo>
                    <a:pt x="832" y="37"/>
                    <a:pt x="606" y="73"/>
                    <a:pt x="380" y="73"/>
                  </a:cubicBezTo>
                  <a:cubicBezTo>
                    <a:pt x="226" y="73"/>
                    <a:pt x="118" y="73"/>
                    <a:pt x="0" y="37"/>
                  </a:cubicBezTo>
                  <a:lnTo>
                    <a:pt x="0" y="109"/>
                  </a:lnTo>
                  <a:lnTo>
                    <a:pt x="0" y="453"/>
                  </a:lnTo>
                  <a:lnTo>
                    <a:pt x="0" y="489"/>
                  </a:lnTo>
                  <a:lnTo>
                    <a:pt x="380" y="489"/>
                  </a:lnTo>
                  <a:cubicBezTo>
                    <a:pt x="606" y="489"/>
                    <a:pt x="832" y="489"/>
                    <a:pt x="1058" y="417"/>
                  </a:cubicBezTo>
                  <a:lnTo>
                    <a:pt x="1058" y="372"/>
                  </a:lnTo>
                  <a:lnTo>
                    <a:pt x="1058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9" name="Google Shape;1249;p15"/>
            <p:cNvSpPr/>
            <p:nvPr/>
          </p:nvSpPr>
          <p:spPr>
            <a:xfrm>
              <a:off x="7185354" y="1296581"/>
              <a:ext cx="513152" cy="516869"/>
            </a:xfrm>
            <a:custGeom>
              <a:avLst/>
              <a:gdLst/>
              <a:ahLst/>
              <a:cxnLst/>
              <a:rect l="l" t="t" r="r" b="b"/>
              <a:pathLst>
                <a:path w="4142" h="4172" extrusionOk="0">
                  <a:moveTo>
                    <a:pt x="1628" y="1"/>
                  </a:moveTo>
                  <a:cubicBezTo>
                    <a:pt x="1325" y="1"/>
                    <a:pt x="1026" y="49"/>
                    <a:pt x="751" y="168"/>
                  </a:cubicBezTo>
                  <a:cubicBezTo>
                    <a:pt x="489" y="322"/>
                    <a:pt x="299" y="620"/>
                    <a:pt x="181" y="928"/>
                  </a:cubicBezTo>
                  <a:cubicBezTo>
                    <a:pt x="0" y="1298"/>
                    <a:pt x="37" y="1750"/>
                    <a:pt x="73" y="2166"/>
                  </a:cubicBezTo>
                  <a:cubicBezTo>
                    <a:pt x="145" y="2654"/>
                    <a:pt x="73" y="3486"/>
                    <a:pt x="561" y="3830"/>
                  </a:cubicBezTo>
                  <a:cubicBezTo>
                    <a:pt x="924" y="4072"/>
                    <a:pt x="1396" y="4171"/>
                    <a:pt x="1871" y="4171"/>
                  </a:cubicBezTo>
                  <a:cubicBezTo>
                    <a:pt x="2283" y="4171"/>
                    <a:pt x="2698" y="4096"/>
                    <a:pt x="3047" y="3974"/>
                  </a:cubicBezTo>
                  <a:cubicBezTo>
                    <a:pt x="4141" y="3604"/>
                    <a:pt x="3915" y="2392"/>
                    <a:pt x="3843" y="1524"/>
                  </a:cubicBezTo>
                  <a:cubicBezTo>
                    <a:pt x="3798" y="1036"/>
                    <a:pt x="3572" y="584"/>
                    <a:pt x="3119" y="322"/>
                  </a:cubicBezTo>
                  <a:cubicBezTo>
                    <a:pt x="2975" y="250"/>
                    <a:pt x="2821" y="213"/>
                    <a:pt x="2713" y="168"/>
                  </a:cubicBezTo>
                  <a:cubicBezTo>
                    <a:pt x="2363" y="70"/>
                    <a:pt x="1992" y="1"/>
                    <a:pt x="1628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0" name="Google Shape;1250;p15"/>
            <p:cNvSpPr/>
            <p:nvPr/>
          </p:nvSpPr>
          <p:spPr>
            <a:xfrm>
              <a:off x="7362270" y="1546964"/>
              <a:ext cx="69626" cy="69626"/>
            </a:xfrm>
            <a:custGeom>
              <a:avLst/>
              <a:gdLst/>
              <a:ahLst/>
              <a:cxnLst/>
              <a:rect l="l" t="t" r="r" b="b"/>
              <a:pathLst>
                <a:path w="562" h="562" extrusionOk="0">
                  <a:moveTo>
                    <a:pt x="299" y="1"/>
                  </a:moveTo>
                  <a:cubicBezTo>
                    <a:pt x="227" y="1"/>
                    <a:pt x="191" y="37"/>
                    <a:pt x="155" y="73"/>
                  </a:cubicBezTo>
                  <a:cubicBezTo>
                    <a:pt x="37" y="109"/>
                    <a:pt x="1" y="227"/>
                    <a:pt x="1" y="299"/>
                  </a:cubicBezTo>
                  <a:lnTo>
                    <a:pt x="1" y="453"/>
                  </a:lnTo>
                  <a:cubicBezTo>
                    <a:pt x="37" y="489"/>
                    <a:pt x="37" y="489"/>
                    <a:pt x="73" y="525"/>
                  </a:cubicBezTo>
                  <a:cubicBezTo>
                    <a:pt x="109" y="561"/>
                    <a:pt x="155" y="561"/>
                    <a:pt x="191" y="561"/>
                  </a:cubicBezTo>
                  <a:lnTo>
                    <a:pt x="227" y="561"/>
                  </a:lnTo>
                  <a:cubicBezTo>
                    <a:pt x="335" y="525"/>
                    <a:pt x="453" y="453"/>
                    <a:pt x="489" y="335"/>
                  </a:cubicBezTo>
                  <a:cubicBezTo>
                    <a:pt x="561" y="145"/>
                    <a:pt x="453" y="1"/>
                    <a:pt x="299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1" name="Google Shape;1251;p15"/>
            <p:cNvSpPr/>
            <p:nvPr/>
          </p:nvSpPr>
          <p:spPr>
            <a:xfrm>
              <a:off x="7353350" y="1544486"/>
              <a:ext cx="56122" cy="73962"/>
            </a:xfrm>
            <a:custGeom>
              <a:avLst/>
              <a:gdLst/>
              <a:ahLst/>
              <a:cxnLst/>
              <a:rect l="l" t="t" r="r" b="b"/>
              <a:pathLst>
                <a:path w="453" h="597" extrusionOk="0">
                  <a:moveTo>
                    <a:pt x="371" y="0"/>
                  </a:moveTo>
                  <a:cubicBezTo>
                    <a:pt x="348" y="0"/>
                    <a:pt x="323" y="6"/>
                    <a:pt x="299" y="21"/>
                  </a:cubicBezTo>
                  <a:cubicBezTo>
                    <a:pt x="263" y="21"/>
                    <a:pt x="181" y="21"/>
                    <a:pt x="145" y="57"/>
                  </a:cubicBezTo>
                  <a:cubicBezTo>
                    <a:pt x="109" y="93"/>
                    <a:pt x="73" y="129"/>
                    <a:pt x="37" y="201"/>
                  </a:cubicBezTo>
                  <a:cubicBezTo>
                    <a:pt x="0" y="283"/>
                    <a:pt x="0" y="355"/>
                    <a:pt x="37" y="391"/>
                  </a:cubicBezTo>
                  <a:cubicBezTo>
                    <a:pt x="73" y="473"/>
                    <a:pt x="73" y="509"/>
                    <a:pt x="109" y="545"/>
                  </a:cubicBezTo>
                  <a:cubicBezTo>
                    <a:pt x="160" y="571"/>
                    <a:pt x="216" y="596"/>
                    <a:pt x="244" y="596"/>
                  </a:cubicBezTo>
                  <a:cubicBezTo>
                    <a:pt x="256" y="596"/>
                    <a:pt x="263" y="592"/>
                    <a:pt x="263" y="581"/>
                  </a:cubicBezTo>
                  <a:cubicBezTo>
                    <a:pt x="263" y="581"/>
                    <a:pt x="181" y="581"/>
                    <a:pt x="145" y="509"/>
                  </a:cubicBezTo>
                  <a:cubicBezTo>
                    <a:pt x="109" y="473"/>
                    <a:pt x="37" y="355"/>
                    <a:pt x="73" y="247"/>
                  </a:cubicBezTo>
                  <a:cubicBezTo>
                    <a:pt x="109" y="129"/>
                    <a:pt x="227" y="57"/>
                    <a:pt x="299" y="57"/>
                  </a:cubicBezTo>
                  <a:cubicBezTo>
                    <a:pt x="371" y="21"/>
                    <a:pt x="453" y="21"/>
                    <a:pt x="453" y="21"/>
                  </a:cubicBezTo>
                  <a:cubicBezTo>
                    <a:pt x="453" y="21"/>
                    <a:pt x="416" y="0"/>
                    <a:pt x="371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2" name="Google Shape;1252;p15"/>
            <p:cNvSpPr/>
            <p:nvPr/>
          </p:nvSpPr>
          <p:spPr>
            <a:xfrm>
              <a:off x="7399313" y="1602963"/>
              <a:ext cx="19079" cy="9044"/>
            </a:xfrm>
            <a:custGeom>
              <a:avLst/>
              <a:gdLst/>
              <a:ahLst/>
              <a:cxnLst/>
              <a:rect l="l" t="t" r="r" b="b"/>
              <a:pathLst>
                <a:path w="154" h="73" extrusionOk="0">
                  <a:moveTo>
                    <a:pt x="82" y="1"/>
                  </a:moveTo>
                  <a:cubicBezTo>
                    <a:pt x="36" y="37"/>
                    <a:pt x="0" y="37"/>
                    <a:pt x="0" y="73"/>
                  </a:cubicBezTo>
                  <a:cubicBezTo>
                    <a:pt x="36" y="73"/>
                    <a:pt x="82" y="73"/>
                    <a:pt x="82" y="37"/>
                  </a:cubicBezTo>
                  <a:cubicBezTo>
                    <a:pt x="118" y="37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3" name="Google Shape;1253;p15"/>
            <p:cNvSpPr/>
            <p:nvPr/>
          </p:nvSpPr>
          <p:spPr>
            <a:xfrm>
              <a:off x="7357810" y="1611883"/>
              <a:ext cx="79661" cy="38406"/>
            </a:xfrm>
            <a:custGeom>
              <a:avLst/>
              <a:gdLst/>
              <a:ahLst/>
              <a:cxnLst/>
              <a:rect l="l" t="t" r="r" b="b"/>
              <a:pathLst>
                <a:path w="643" h="310" extrusionOk="0">
                  <a:moveTo>
                    <a:pt x="643" y="1"/>
                  </a:moveTo>
                  <a:cubicBezTo>
                    <a:pt x="597" y="1"/>
                    <a:pt x="597" y="73"/>
                    <a:pt x="561" y="109"/>
                  </a:cubicBezTo>
                  <a:cubicBezTo>
                    <a:pt x="525" y="191"/>
                    <a:pt x="453" y="227"/>
                    <a:pt x="335" y="263"/>
                  </a:cubicBezTo>
                  <a:cubicBezTo>
                    <a:pt x="263" y="263"/>
                    <a:pt x="145" y="227"/>
                    <a:pt x="109" y="191"/>
                  </a:cubicBezTo>
                  <a:cubicBezTo>
                    <a:pt x="37" y="155"/>
                    <a:pt x="1" y="109"/>
                    <a:pt x="1" y="109"/>
                  </a:cubicBezTo>
                  <a:lnTo>
                    <a:pt x="1" y="109"/>
                  </a:lnTo>
                  <a:cubicBezTo>
                    <a:pt x="1" y="109"/>
                    <a:pt x="1" y="191"/>
                    <a:pt x="73" y="227"/>
                  </a:cubicBezTo>
                  <a:cubicBezTo>
                    <a:pt x="102" y="256"/>
                    <a:pt x="185" y="309"/>
                    <a:pt x="292" y="309"/>
                  </a:cubicBezTo>
                  <a:cubicBezTo>
                    <a:pt x="317" y="309"/>
                    <a:pt x="344" y="306"/>
                    <a:pt x="371" y="299"/>
                  </a:cubicBezTo>
                  <a:cubicBezTo>
                    <a:pt x="489" y="299"/>
                    <a:pt x="561" y="191"/>
                    <a:pt x="597" y="155"/>
                  </a:cubicBezTo>
                  <a:cubicBezTo>
                    <a:pt x="643" y="73"/>
                    <a:pt x="643" y="1"/>
                    <a:pt x="643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4" name="Google Shape;1254;p15"/>
            <p:cNvSpPr/>
            <p:nvPr/>
          </p:nvSpPr>
          <p:spPr>
            <a:xfrm>
              <a:off x="7291776" y="1541389"/>
              <a:ext cx="14619" cy="51662"/>
            </a:xfrm>
            <a:custGeom>
              <a:avLst/>
              <a:gdLst/>
              <a:ahLst/>
              <a:cxnLst/>
              <a:rect l="l" t="t" r="r" b="b"/>
              <a:pathLst>
                <a:path w="118" h="417" extrusionOk="0">
                  <a:moveTo>
                    <a:pt x="45" y="0"/>
                  </a:moveTo>
                  <a:cubicBezTo>
                    <a:pt x="0" y="0"/>
                    <a:pt x="0" y="118"/>
                    <a:pt x="0" y="226"/>
                  </a:cubicBezTo>
                  <a:cubicBezTo>
                    <a:pt x="0" y="308"/>
                    <a:pt x="45" y="416"/>
                    <a:pt x="82" y="416"/>
                  </a:cubicBezTo>
                  <a:cubicBezTo>
                    <a:pt x="118" y="416"/>
                    <a:pt x="118" y="308"/>
                    <a:pt x="118" y="190"/>
                  </a:cubicBezTo>
                  <a:cubicBezTo>
                    <a:pt x="82" y="82"/>
                    <a:pt x="82" y="0"/>
                    <a:pt x="45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5" name="Google Shape;1255;p15"/>
            <p:cNvSpPr/>
            <p:nvPr/>
          </p:nvSpPr>
          <p:spPr>
            <a:xfrm>
              <a:off x="7474267" y="1532469"/>
              <a:ext cx="19203" cy="47078"/>
            </a:xfrm>
            <a:custGeom>
              <a:avLst/>
              <a:gdLst/>
              <a:ahLst/>
              <a:cxnLst/>
              <a:rect l="l" t="t" r="r" b="b"/>
              <a:pathLst>
                <a:path w="155" h="380" extrusionOk="0">
                  <a:moveTo>
                    <a:pt x="37" y="0"/>
                  </a:moveTo>
                  <a:cubicBezTo>
                    <a:pt x="1" y="0"/>
                    <a:pt x="1" y="72"/>
                    <a:pt x="1" y="190"/>
                  </a:cubicBezTo>
                  <a:cubicBezTo>
                    <a:pt x="37" y="298"/>
                    <a:pt x="73" y="380"/>
                    <a:pt x="73" y="380"/>
                  </a:cubicBezTo>
                  <a:cubicBezTo>
                    <a:pt x="109" y="380"/>
                    <a:pt x="155" y="262"/>
                    <a:pt x="109" y="190"/>
                  </a:cubicBezTo>
                  <a:cubicBezTo>
                    <a:pt x="109" y="72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6" name="Google Shape;1256;p15"/>
            <p:cNvSpPr/>
            <p:nvPr/>
          </p:nvSpPr>
          <p:spPr>
            <a:xfrm>
              <a:off x="7250272" y="1460612"/>
              <a:ext cx="65166" cy="43981"/>
            </a:xfrm>
            <a:custGeom>
              <a:avLst/>
              <a:gdLst/>
              <a:ahLst/>
              <a:cxnLst/>
              <a:rect l="l" t="t" r="r" b="b"/>
              <a:pathLst>
                <a:path w="526" h="355" extrusionOk="0">
                  <a:moveTo>
                    <a:pt x="385" y="1"/>
                  </a:moveTo>
                  <a:cubicBezTo>
                    <a:pt x="329" y="1"/>
                    <a:pt x="267" y="30"/>
                    <a:pt x="191" y="56"/>
                  </a:cubicBezTo>
                  <a:cubicBezTo>
                    <a:pt x="109" y="92"/>
                    <a:pt x="37" y="164"/>
                    <a:pt x="37" y="246"/>
                  </a:cubicBezTo>
                  <a:cubicBezTo>
                    <a:pt x="1" y="318"/>
                    <a:pt x="1" y="354"/>
                    <a:pt x="1" y="354"/>
                  </a:cubicBezTo>
                  <a:cubicBezTo>
                    <a:pt x="37" y="354"/>
                    <a:pt x="109" y="246"/>
                    <a:pt x="263" y="164"/>
                  </a:cubicBezTo>
                  <a:cubicBezTo>
                    <a:pt x="380" y="56"/>
                    <a:pt x="525" y="92"/>
                    <a:pt x="525" y="56"/>
                  </a:cubicBezTo>
                  <a:cubicBezTo>
                    <a:pt x="525" y="56"/>
                    <a:pt x="525" y="20"/>
                    <a:pt x="453" y="20"/>
                  </a:cubicBezTo>
                  <a:cubicBezTo>
                    <a:pt x="431" y="6"/>
                    <a:pt x="409" y="1"/>
                    <a:pt x="385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7" name="Google Shape;1257;p15"/>
            <p:cNvSpPr/>
            <p:nvPr/>
          </p:nvSpPr>
          <p:spPr>
            <a:xfrm>
              <a:off x="7446268" y="1436082"/>
              <a:ext cx="79661" cy="32335"/>
            </a:xfrm>
            <a:custGeom>
              <a:avLst/>
              <a:gdLst/>
              <a:ahLst/>
              <a:cxnLst/>
              <a:rect l="l" t="t" r="r" b="b"/>
              <a:pathLst>
                <a:path w="643" h="261" extrusionOk="0">
                  <a:moveTo>
                    <a:pt x="231" y="1"/>
                  </a:moveTo>
                  <a:cubicBezTo>
                    <a:pt x="189" y="1"/>
                    <a:pt x="150" y="10"/>
                    <a:pt x="109" y="28"/>
                  </a:cubicBezTo>
                  <a:cubicBezTo>
                    <a:pt x="37" y="28"/>
                    <a:pt x="1" y="64"/>
                    <a:pt x="37" y="64"/>
                  </a:cubicBezTo>
                  <a:cubicBezTo>
                    <a:pt x="37" y="100"/>
                    <a:pt x="191" y="64"/>
                    <a:pt x="335" y="136"/>
                  </a:cubicBezTo>
                  <a:cubicBezTo>
                    <a:pt x="469" y="168"/>
                    <a:pt x="575" y="260"/>
                    <a:pt x="625" y="260"/>
                  </a:cubicBezTo>
                  <a:cubicBezTo>
                    <a:pt x="632" y="260"/>
                    <a:pt x="638" y="258"/>
                    <a:pt x="643" y="254"/>
                  </a:cubicBezTo>
                  <a:cubicBezTo>
                    <a:pt x="643" y="254"/>
                    <a:pt x="643" y="218"/>
                    <a:pt x="561" y="172"/>
                  </a:cubicBezTo>
                  <a:cubicBezTo>
                    <a:pt x="525" y="136"/>
                    <a:pt x="453" y="64"/>
                    <a:pt x="381" y="28"/>
                  </a:cubicBezTo>
                  <a:cubicBezTo>
                    <a:pt x="322" y="10"/>
                    <a:pt x="274" y="1"/>
                    <a:pt x="231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8" name="Google Shape;1258;p15"/>
            <p:cNvSpPr/>
            <p:nvPr/>
          </p:nvSpPr>
          <p:spPr>
            <a:xfrm>
              <a:off x="7166275" y="1251980"/>
              <a:ext cx="527648" cy="304026"/>
            </a:xfrm>
            <a:custGeom>
              <a:avLst/>
              <a:gdLst/>
              <a:ahLst/>
              <a:cxnLst/>
              <a:rect l="l" t="t" r="r" b="b"/>
              <a:pathLst>
                <a:path w="4259" h="2454" extrusionOk="0">
                  <a:moveTo>
                    <a:pt x="1660" y="0"/>
                  </a:moveTo>
                  <a:cubicBezTo>
                    <a:pt x="1610" y="0"/>
                    <a:pt x="1560" y="1"/>
                    <a:pt x="1510" y="4"/>
                  </a:cubicBezTo>
                  <a:cubicBezTo>
                    <a:pt x="1167" y="4"/>
                    <a:pt x="832" y="76"/>
                    <a:pt x="561" y="266"/>
                  </a:cubicBezTo>
                  <a:cubicBezTo>
                    <a:pt x="263" y="420"/>
                    <a:pt x="73" y="754"/>
                    <a:pt x="109" y="1098"/>
                  </a:cubicBezTo>
                  <a:lnTo>
                    <a:pt x="1" y="1550"/>
                  </a:lnTo>
                  <a:cubicBezTo>
                    <a:pt x="325" y="1667"/>
                    <a:pt x="679" y="1726"/>
                    <a:pt x="1036" y="1726"/>
                  </a:cubicBezTo>
                  <a:cubicBezTo>
                    <a:pt x="1256" y="1726"/>
                    <a:pt x="1477" y="1703"/>
                    <a:pt x="1691" y="1658"/>
                  </a:cubicBezTo>
                  <a:cubicBezTo>
                    <a:pt x="2261" y="1550"/>
                    <a:pt x="2785" y="1288"/>
                    <a:pt x="3237" y="908"/>
                  </a:cubicBezTo>
                  <a:lnTo>
                    <a:pt x="3237" y="908"/>
                  </a:lnTo>
                  <a:cubicBezTo>
                    <a:pt x="3165" y="1251"/>
                    <a:pt x="3273" y="1586"/>
                    <a:pt x="3427" y="1930"/>
                  </a:cubicBezTo>
                  <a:cubicBezTo>
                    <a:pt x="3463" y="2002"/>
                    <a:pt x="3545" y="2110"/>
                    <a:pt x="3617" y="2192"/>
                  </a:cubicBezTo>
                  <a:cubicBezTo>
                    <a:pt x="3771" y="2336"/>
                    <a:pt x="3952" y="2418"/>
                    <a:pt x="4178" y="2454"/>
                  </a:cubicBezTo>
                  <a:cubicBezTo>
                    <a:pt x="4178" y="2300"/>
                    <a:pt x="4223" y="2156"/>
                    <a:pt x="4223" y="1966"/>
                  </a:cubicBezTo>
                  <a:cubicBezTo>
                    <a:pt x="4259" y="1812"/>
                    <a:pt x="4259" y="1658"/>
                    <a:pt x="4223" y="1514"/>
                  </a:cubicBezTo>
                  <a:cubicBezTo>
                    <a:pt x="4178" y="1098"/>
                    <a:pt x="3879" y="799"/>
                    <a:pt x="3545" y="573"/>
                  </a:cubicBezTo>
                  <a:cubicBezTo>
                    <a:pt x="2981" y="220"/>
                    <a:pt x="2324" y="0"/>
                    <a:pt x="1660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9" name="Google Shape;1259;p15"/>
            <p:cNvSpPr/>
            <p:nvPr/>
          </p:nvSpPr>
          <p:spPr>
            <a:xfrm>
              <a:off x="7231317" y="1611883"/>
              <a:ext cx="116580" cy="69626"/>
            </a:xfrm>
            <a:custGeom>
              <a:avLst/>
              <a:gdLst/>
              <a:ahLst/>
              <a:cxnLst/>
              <a:rect l="l" t="t" r="r" b="b"/>
              <a:pathLst>
                <a:path w="941" h="562" extrusionOk="0">
                  <a:moveTo>
                    <a:pt x="452" y="1"/>
                  </a:moveTo>
                  <a:cubicBezTo>
                    <a:pt x="380" y="1"/>
                    <a:pt x="190" y="37"/>
                    <a:pt x="154" y="73"/>
                  </a:cubicBezTo>
                  <a:cubicBezTo>
                    <a:pt x="0" y="191"/>
                    <a:pt x="36" y="417"/>
                    <a:pt x="190" y="489"/>
                  </a:cubicBezTo>
                  <a:cubicBezTo>
                    <a:pt x="262" y="525"/>
                    <a:pt x="380" y="561"/>
                    <a:pt x="488" y="561"/>
                  </a:cubicBezTo>
                  <a:cubicBezTo>
                    <a:pt x="570" y="561"/>
                    <a:pt x="642" y="525"/>
                    <a:pt x="714" y="525"/>
                  </a:cubicBezTo>
                  <a:cubicBezTo>
                    <a:pt x="868" y="453"/>
                    <a:pt x="940" y="263"/>
                    <a:pt x="832" y="155"/>
                  </a:cubicBezTo>
                  <a:cubicBezTo>
                    <a:pt x="759" y="37"/>
                    <a:pt x="606" y="1"/>
                    <a:pt x="452" y="1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0" name="Google Shape;1260;p15"/>
            <p:cNvSpPr/>
            <p:nvPr/>
          </p:nvSpPr>
          <p:spPr>
            <a:xfrm>
              <a:off x="7450852" y="1592927"/>
              <a:ext cx="112120" cy="70617"/>
            </a:xfrm>
            <a:custGeom>
              <a:avLst/>
              <a:gdLst/>
              <a:ahLst/>
              <a:cxnLst/>
              <a:rect l="l" t="t" r="r" b="b"/>
              <a:pathLst>
                <a:path w="905" h="570" extrusionOk="0">
                  <a:moveTo>
                    <a:pt x="452" y="0"/>
                  </a:moveTo>
                  <a:cubicBezTo>
                    <a:pt x="344" y="0"/>
                    <a:pt x="190" y="36"/>
                    <a:pt x="118" y="82"/>
                  </a:cubicBezTo>
                  <a:cubicBezTo>
                    <a:pt x="0" y="190"/>
                    <a:pt x="36" y="416"/>
                    <a:pt x="154" y="488"/>
                  </a:cubicBezTo>
                  <a:cubicBezTo>
                    <a:pt x="226" y="534"/>
                    <a:pt x="344" y="570"/>
                    <a:pt x="452" y="570"/>
                  </a:cubicBezTo>
                  <a:cubicBezTo>
                    <a:pt x="524" y="570"/>
                    <a:pt x="642" y="570"/>
                    <a:pt x="678" y="534"/>
                  </a:cubicBezTo>
                  <a:cubicBezTo>
                    <a:pt x="832" y="452"/>
                    <a:pt x="904" y="262"/>
                    <a:pt x="832" y="154"/>
                  </a:cubicBezTo>
                  <a:cubicBezTo>
                    <a:pt x="750" y="36"/>
                    <a:pt x="570" y="0"/>
                    <a:pt x="452" y="0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1" name="Google Shape;1261;p15"/>
            <p:cNvSpPr/>
            <p:nvPr/>
          </p:nvSpPr>
          <p:spPr>
            <a:xfrm>
              <a:off x="7629874" y="1511779"/>
              <a:ext cx="129093" cy="156473"/>
            </a:xfrm>
            <a:custGeom>
              <a:avLst/>
              <a:gdLst/>
              <a:ahLst/>
              <a:cxnLst/>
              <a:rect l="l" t="t" r="r" b="b"/>
              <a:pathLst>
                <a:path w="1042" h="1263" extrusionOk="0">
                  <a:moveTo>
                    <a:pt x="553" y="0"/>
                  </a:moveTo>
                  <a:cubicBezTo>
                    <a:pt x="268" y="0"/>
                    <a:pt x="1" y="255"/>
                    <a:pt x="65" y="583"/>
                  </a:cubicBezTo>
                  <a:lnTo>
                    <a:pt x="65" y="1225"/>
                  </a:lnTo>
                  <a:cubicBezTo>
                    <a:pt x="125" y="1251"/>
                    <a:pt x="189" y="1262"/>
                    <a:pt x="254" y="1262"/>
                  </a:cubicBezTo>
                  <a:cubicBezTo>
                    <a:pt x="551" y="1262"/>
                    <a:pt x="873" y="1018"/>
                    <a:pt x="969" y="773"/>
                  </a:cubicBezTo>
                  <a:cubicBezTo>
                    <a:pt x="1041" y="547"/>
                    <a:pt x="1041" y="203"/>
                    <a:pt x="779" y="59"/>
                  </a:cubicBezTo>
                  <a:cubicBezTo>
                    <a:pt x="707" y="18"/>
                    <a:pt x="629" y="0"/>
                    <a:pt x="553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2" name="Google Shape;1262;p15"/>
            <p:cNvSpPr/>
            <p:nvPr/>
          </p:nvSpPr>
          <p:spPr>
            <a:xfrm>
              <a:off x="7670386" y="1541389"/>
              <a:ext cx="69502" cy="103200"/>
            </a:xfrm>
            <a:custGeom>
              <a:avLst/>
              <a:gdLst/>
              <a:ahLst/>
              <a:cxnLst/>
              <a:rect l="l" t="t" r="r" b="b"/>
              <a:pathLst>
                <a:path w="561" h="833" extrusionOk="0">
                  <a:moveTo>
                    <a:pt x="452" y="0"/>
                  </a:moveTo>
                  <a:cubicBezTo>
                    <a:pt x="335" y="0"/>
                    <a:pt x="226" y="118"/>
                    <a:pt x="190" y="190"/>
                  </a:cubicBezTo>
                  <a:cubicBezTo>
                    <a:pt x="72" y="344"/>
                    <a:pt x="0" y="570"/>
                    <a:pt x="36" y="760"/>
                  </a:cubicBezTo>
                  <a:lnTo>
                    <a:pt x="36" y="796"/>
                  </a:lnTo>
                  <a:cubicBezTo>
                    <a:pt x="36" y="832"/>
                    <a:pt x="72" y="832"/>
                    <a:pt x="109" y="832"/>
                  </a:cubicBezTo>
                  <a:lnTo>
                    <a:pt x="190" y="832"/>
                  </a:lnTo>
                  <a:cubicBezTo>
                    <a:pt x="335" y="760"/>
                    <a:pt x="452" y="606"/>
                    <a:pt x="488" y="416"/>
                  </a:cubicBezTo>
                  <a:cubicBezTo>
                    <a:pt x="524" y="344"/>
                    <a:pt x="561" y="272"/>
                    <a:pt x="561" y="190"/>
                  </a:cubicBezTo>
                  <a:cubicBezTo>
                    <a:pt x="561" y="46"/>
                    <a:pt x="488" y="0"/>
                    <a:pt x="452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3" name="Google Shape;1263;p15"/>
            <p:cNvSpPr/>
            <p:nvPr/>
          </p:nvSpPr>
          <p:spPr>
            <a:xfrm>
              <a:off x="7670386" y="1536929"/>
              <a:ext cx="51538" cy="107660"/>
            </a:xfrm>
            <a:custGeom>
              <a:avLst/>
              <a:gdLst/>
              <a:ahLst/>
              <a:cxnLst/>
              <a:rect l="l" t="t" r="r" b="b"/>
              <a:pathLst>
                <a:path w="416" h="869" extrusionOk="0">
                  <a:moveTo>
                    <a:pt x="416" y="0"/>
                  </a:moveTo>
                  <a:cubicBezTo>
                    <a:pt x="416" y="0"/>
                    <a:pt x="335" y="0"/>
                    <a:pt x="262" y="82"/>
                  </a:cubicBezTo>
                  <a:cubicBezTo>
                    <a:pt x="226" y="118"/>
                    <a:pt x="109" y="226"/>
                    <a:pt x="72" y="380"/>
                  </a:cubicBezTo>
                  <a:cubicBezTo>
                    <a:pt x="0" y="488"/>
                    <a:pt x="0" y="642"/>
                    <a:pt x="0" y="714"/>
                  </a:cubicBezTo>
                  <a:cubicBezTo>
                    <a:pt x="0" y="796"/>
                    <a:pt x="0" y="868"/>
                    <a:pt x="36" y="868"/>
                  </a:cubicBezTo>
                  <a:lnTo>
                    <a:pt x="36" y="714"/>
                  </a:lnTo>
                  <a:cubicBezTo>
                    <a:pt x="36" y="642"/>
                    <a:pt x="72" y="488"/>
                    <a:pt x="109" y="380"/>
                  </a:cubicBezTo>
                  <a:cubicBezTo>
                    <a:pt x="190" y="262"/>
                    <a:pt x="226" y="154"/>
                    <a:pt x="298" y="118"/>
                  </a:cubicBezTo>
                  <a:cubicBezTo>
                    <a:pt x="380" y="36"/>
                    <a:pt x="416" y="0"/>
                    <a:pt x="416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4" name="Google Shape;1264;p15"/>
            <p:cNvSpPr/>
            <p:nvPr/>
          </p:nvSpPr>
          <p:spPr>
            <a:xfrm>
              <a:off x="7679306" y="1577565"/>
              <a:ext cx="19203" cy="53520"/>
            </a:xfrm>
            <a:custGeom>
              <a:avLst/>
              <a:gdLst/>
              <a:ahLst/>
              <a:cxnLst/>
              <a:rect l="l" t="t" r="r" b="b"/>
              <a:pathLst>
                <a:path w="155" h="432" extrusionOk="0">
                  <a:moveTo>
                    <a:pt x="89" y="1"/>
                  </a:moveTo>
                  <a:cubicBezTo>
                    <a:pt x="85" y="1"/>
                    <a:pt x="82" y="5"/>
                    <a:pt x="82" y="16"/>
                  </a:cubicBezTo>
                  <a:cubicBezTo>
                    <a:pt x="82" y="16"/>
                    <a:pt x="118" y="88"/>
                    <a:pt x="82" y="206"/>
                  </a:cubicBezTo>
                  <a:cubicBezTo>
                    <a:pt x="82" y="350"/>
                    <a:pt x="0" y="432"/>
                    <a:pt x="0" y="432"/>
                  </a:cubicBezTo>
                  <a:cubicBezTo>
                    <a:pt x="0" y="432"/>
                    <a:pt x="37" y="432"/>
                    <a:pt x="82" y="386"/>
                  </a:cubicBezTo>
                  <a:cubicBezTo>
                    <a:pt x="118" y="350"/>
                    <a:pt x="118" y="314"/>
                    <a:pt x="154" y="242"/>
                  </a:cubicBezTo>
                  <a:cubicBezTo>
                    <a:pt x="154" y="160"/>
                    <a:pt x="154" y="88"/>
                    <a:pt x="118" y="52"/>
                  </a:cubicBezTo>
                  <a:cubicBezTo>
                    <a:pt x="118" y="26"/>
                    <a:pt x="100" y="1"/>
                    <a:pt x="89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5" name="Google Shape;1265;p15"/>
            <p:cNvSpPr/>
            <p:nvPr/>
          </p:nvSpPr>
          <p:spPr>
            <a:xfrm>
              <a:off x="7179779" y="2036456"/>
              <a:ext cx="38158" cy="378732"/>
            </a:xfrm>
            <a:custGeom>
              <a:avLst/>
              <a:gdLst/>
              <a:ahLst/>
              <a:cxnLst/>
              <a:rect l="l" t="t" r="r" b="b"/>
              <a:pathLst>
                <a:path w="308" h="3057" extrusionOk="0">
                  <a:moveTo>
                    <a:pt x="271" y="0"/>
                  </a:moveTo>
                  <a:cubicBezTo>
                    <a:pt x="271" y="0"/>
                    <a:pt x="271" y="190"/>
                    <a:pt x="226" y="453"/>
                  </a:cubicBezTo>
                  <a:cubicBezTo>
                    <a:pt x="226" y="715"/>
                    <a:pt x="226" y="1094"/>
                    <a:pt x="190" y="1547"/>
                  </a:cubicBezTo>
                  <a:cubicBezTo>
                    <a:pt x="154" y="1962"/>
                    <a:pt x="118" y="2333"/>
                    <a:pt x="82" y="2604"/>
                  </a:cubicBezTo>
                  <a:cubicBezTo>
                    <a:pt x="45" y="2866"/>
                    <a:pt x="0" y="3056"/>
                    <a:pt x="45" y="3056"/>
                  </a:cubicBezTo>
                  <a:cubicBezTo>
                    <a:pt x="45" y="3056"/>
                    <a:pt x="82" y="2903"/>
                    <a:pt x="118" y="2604"/>
                  </a:cubicBezTo>
                  <a:cubicBezTo>
                    <a:pt x="154" y="2333"/>
                    <a:pt x="226" y="1962"/>
                    <a:pt x="271" y="1547"/>
                  </a:cubicBezTo>
                  <a:cubicBezTo>
                    <a:pt x="308" y="1131"/>
                    <a:pt x="308" y="715"/>
                    <a:pt x="308" y="453"/>
                  </a:cubicBezTo>
                  <a:cubicBezTo>
                    <a:pt x="308" y="190"/>
                    <a:pt x="271" y="0"/>
                    <a:pt x="271" y="0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6" name="Google Shape;1266;p15"/>
            <p:cNvSpPr/>
            <p:nvPr/>
          </p:nvSpPr>
          <p:spPr>
            <a:xfrm>
              <a:off x="7581804" y="2120454"/>
              <a:ext cx="121164" cy="219657"/>
            </a:xfrm>
            <a:custGeom>
              <a:avLst/>
              <a:gdLst/>
              <a:ahLst/>
              <a:cxnLst/>
              <a:rect l="l" t="t" r="r" b="b"/>
              <a:pathLst>
                <a:path w="978" h="1773" extrusionOk="0">
                  <a:moveTo>
                    <a:pt x="1" y="1"/>
                  </a:moveTo>
                  <a:cubicBezTo>
                    <a:pt x="1" y="1"/>
                    <a:pt x="37" y="118"/>
                    <a:pt x="109" y="263"/>
                  </a:cubicBezTo>
                  <a:cubicBezTo>
                    <a:pt x="191" y="453"/>
                    <a:pt x="299" y="679"/>
                    <a:pt x="453" y="905"/>
                  </a:cubicBezTo>
                  <a:cubicBezTo>
                    <a:pt x="561" y="1131"/>
                    <a:pt x="715" y="1357"/>
                    <a:pt x="787" y="1510"/>
                  </a:cubicBezTo>
                  <a:cubicBezTo>
                    <a:pt x="905" y="1655"/>
                    <a:pt x="977" y="1773"/>
                    <a:pt x="977" y="1773"/>
                  </a:cubicBezTo>
                  <a:cubicBezTo>
                    <a:pt x="977" y="1736"/>
                    <a:pt x="751" y="1357"/>
                    <a:pt x="489" y="869"/>
                  </a:cubicBezTo>
                  <a:cubicBezTo>
                    <a:pt x="227" y="38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7" name="Google Shape;1267;p15"/>
            <p:cNvSpPr/>
            <p:nvPr/>
          </p:nvSpPr>
          <p:spPr>
            <a:xfrm>
              <a:off x="6447213" y="2094933"/>
              <a:ext cx="312574" cy="221639"/>
            </a:xfrm>
            <a:custGeom>
              <a:avLst/>
              <a:gdLst/>
              <a:ahLst/>
              <a:cxnLst/>
              <a:rect l="l" t="t" r="r" b="b"/>
              <a:pathLst>
                <a:path w="2523" h="1789" extrusionOk="0">
                  <a:moveTo>
                    <a:pt x="895" y="1"/>
                  </a:moveTo>
                  <a:cubicBezTo>
                    <a:pt x="888" y="1"/>
                    <a:pt x="880" y="5"/>
                    <a:pt x="868" y="17"/>
                  </a:cubicBezTo>
                  <a:cubicBezTo>
                    <a:pt x="868" y="207"/>
                    <a:pt x="1022" y="396"/>
                    <a:pt x="1130" y="505"/>
                  </a:cubicBezTo>
                  <a:cubicBezTo>
                    <a:pt x="1120" y="495"/>
                    <a:pt x="1097" y="490"/>
                    <a:pt x="1069" y="490"/>
                  </a:cubicBezTo>
                  <a:cubicBezTo>
                    <a:pt x="998" y="490"/>
                    <a:pt x="894" y="518"/>
                    <a:pt x="868" y="550"/>
                  </a:cubicBezTo>
                  <a:lnTo>
                    <a:pt x="642" y="550"/>
                  </a:lnTo>
                  <a:cubicBezTo>
                    <a:pt x="489" y="586"/>
                    <a:pt x="308" y="586"/>
                    <a:pt x="154" y="659"/>
                  </a:cubicBezTo>
                  <a:lnTo>
                    <a:pt x="118" y="695"/>
                  </a:lnTo>
                  <a:lnTo>
                    <a:pt x="154" y="731"/>
                  </a:lnTo>
                  <a:lnTo>
                    <a:pt x="489" y="731"/>
                  </a:lnTo>
                  <a:cubicBezTo>
                    <a:pt x="618" y="731"/>
                    <a:pt x="747" y="731"/>
                    <a:pt x="870" y="710"/>
                  </a:cubicBezTo>
                  <a:lnTo>
                    <a:pt x="870" y="710"/>
                  </a:lnTo>
                  <a:cubicBezTo>
                    <a:pt x="719" y="743"/>
                    <a:pt x="586" y="781"/>
                    <a:pt x="452" y="812"/>
                  </a:cubicBezTo>
                  <a:cubicBezTo>
                    <a:pt x="308" y="885"/>
                    <a:pt x="118" y="957"/>
                    <a:pt x="36" y="1075"/>
                  </a:cubicBezTo>
                  <a:cubicBezTo>
                    <a:pt x="0" y="1075"/>
                    <a:pt x="0" y="1111"/>
                    <a:pt x="0" y="1111"/>
                  </a:cubicBezTo>
                  <a:lnTo>
                    <a:pt x="36" y="1111"/>
                  </a:lnTo>
                  <a:cubicBezTo>
                    <a:pt x="77" y="1129"/>
                    <a:pt x="116" y="1138"/>
                    <a:pt x="148" y="1138"/>
                  </a:cubicBezTo>
                  <a:cubicBezTo>
                    <a:pt x="181" y="1138"/>
                    <a:pt x="208" y="1129"/>
                    <a:pt x="226" y="1111"/>
                  </a:cubicBezTo>
                  <a:cubicBezTo>
                    <a:pt x="402" y="1083"/>
                    <a:pt x="598" y="1033"/>
                    <a:pt x="783" y="974"/>
                  </a:cubicBezTo>
                  <a:lnTo>
                    <a:pt x="783" y="974"/>
                  </a:lnTo>
                  <a:cubicBezTo>
                    <a:pt x="687" y="1014"/>
                    <a:pt x="588" y="1064"/>
                    <a:pt x="489" y="1111"/>
                  </a:cubicBezTo>
                  <a:cubicBezTo>
                    <a:pt x="416" y="1183"/>
                    <a:pt x="226" y="1264"/>
                    <a:pt x="190" y="1409"/>
                  </a:cubicBezTo>
                  <a:lnTo>
                    <a:pt x="190" y="1454"/>
                  </a:lnTo>
                  <a:lnTo>
                    <a:pt x="263" y="1454"/>
                  </a:lnTo>
                  <a:cubicBezTo>
                    <a:pt x="278" y="1459"/>
                    <a:pt x="293" y="1461"/>
                    <a:pt x="309" y="1461"/>
                  </a:cubicBezTo>
                  <a:cubicBezTo>
                    <a:pt x="419" y="1461"/>
                    <a:pt x="548" y="1364"/>
                    <a:pt x="642" y="1301"/>
                  </a:cubicBezTo>
                  <a:cubicBezTo>
                    <a:pt x="796" y="1228"/>
                    <a:pt x="941" y="1111"/>
                    <a:pt x="1094" y="1038"/>
                  </a:cubicBezTo>
                  <a:lnTo>
                    <a:pt x="1094" y="1038"/>
                  </a:lnTo>
                  <a:cubicBezTo>
                    <a:pt x="986" y="1111"/>
                    <a:pt x="868" y="1183"/>
                    <a:pt x="760" y="1264"/>
                  </a:cubicBezTo>
                  <a:cubicBezTo>
                    <a:pt x="678" y="1337"/>
                    <a:pt x="570" y="1454"/>
                    <a:pt x="570" y="1599"/>
                  </a:cubicBezTo>
                  <a:cubicBezTo>
                    <a:pt x="570" y="1636"/>
                    <a:pt x="581" y="1650"/>
                    <a:pt x="597" y="1650"/>
                  </a:cubicBezTo>
                  <a:cubicBezTo>
                    <a:pt x="632" y="1650"/>
                    <a:pt x="690" y="1587"/>
                    <a:pt x="715" y="1563"/>
                  </a:cubicBezTo>
                  <a:cubicBezTo>
                    <a:pt x="832" y="1490"/>
                    <a:pt x="904" y="1409"/>
                    <a:pt x="1022" y="1337"/>
                  </a:cubicBezTo>
                  <a:cubicBezTo>
                    <a:pt x="1090" y="1284"/>
                    <a:pt x="1154" y="1261"/>
                    <a:pt x="1216" y="1261"/>
                  </a:cubicBezTo>
                  <a:cubicBezTo>
                    <a:pt x="1460" y="1261"/>
                    <a:pt x="1657" y="1608"/>
                    <a:pt x="1809" y="1789"/>
                  </a:cubicBezTo>
                  <a:lnTo>
                    <a:pt x="2523" y="921"/>
                  </a:lnTo>
                  <a:cubicBezTo>
                    <a:pt x="2450" y="812"/>
                    <a:pt x="2378" y="731"/>
                    <a:pt x="2297" y="659"/>
                  </a:cubicBezTo>
                  <a:cubicBezTo>
                    <a:pt x="2188" y="586"/>
                    <a:pt x="2071" y="550"/>
                    <a:pt x="1962" y="469"/>
                  </a:cubicBezTo>
                  <a:cubicBezTo>
                    <a:pt x="1700" y="396"/>
                    <a:pt x="1393" y="360"/>
                    <a:pt x="1167" y="170"/>
                  </a:cubicBezTo>
                  <a:cubicBezTo>
                    <a:pt x="1094" y="134"/>
                    <a:pt x="1022" y="53"/>
                    <a:pt x="941" y="17"/>
                  </a:cubicBezTo>
                  <a:cubicBezTo>
                    <a:pt x="916" y="17"/>
                    <a:pt x="908" y="1"/>
                    <a:pt x="895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8" name="Google Shape;1268;p15"/>
            <p:cNvSpPr/>
            <p:nvPr/>
          </p:nvSpPr>
          <p:spPr>
            <a:xfrm>
              <a:off x="7515770" y="1864000"/>
              <a:ext cx="89696" cy="205410"/>
            </a:xfrm>
            <a:custGeom>
              <a:avLst/>
              <a:gdLst/>
              <a:ahLst/>
              <a:cxnLst/>
              <a:rect l="l" t="t" r="r" b="b"/>
              <a:pathLst>
                <a:path w="724" h="1658" extrusionOk="0">
                  <a:moveTo>
                    <a:pt x="82" y="0"/>
                  </a:moveTo>
                  <a:lnTo>
                    <a:pt x="0" y="73"/>
                  </a:lnTo>
                  <a:cubicBezTo>
                    <a:pt x="498" y="335"/>
                    <a:pt x="642" y="1013"/>
                    <a:pt x="452" y="1582"/>
                  </a:cubicBezTo>
                  <a:cubicBezTo>
                    <a:pt x="430" y="1627"/>
                    <a:pt x="467" y="1658"/>
                    <a:pt x="506" y="1658"/>
                  </a:cubicBezTo>
                  <a:cubicBezTo>
                    <a:pt x="531" y="1658"/>
                    <a:pt x="556" y="1646"/>
                    <a:pt x="570" y="1619"/>
                  </a:cubicBezTo>
                  <a:cubicBezTo>
                    <a:pt x="679" y="1239"/>
                    <a:pt x="724" y="832"/>
                    <a:pt x="570" y="452"/>
                  </a:cubicBezTo>
                  <a:cubicBezTo>
                    <a:pt x="452" y="226"/>
                    <a:pt x="308" y="73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9" name="Google Shape;1269;p15"/>
            <p:cNvSpPr/>
            <p:nvPr/>
          </p:nvSpPr>
          <p:spPr>
            <a:xfrm>
              <a:off x="7245812" y="1882956"/>
              <a:ext cx="88581" cy="229073"/>
            </a:xfrm>
            <a:custGeom>
              <a:avLst/>
              <a:gdLst/>
              <a:ahLst/>
              <a:cxnLst/>
              <a:rect l="l" t="t" r="r" b="b"/>
              <a:pathLst>
                <a:path w="715" h="1849" extrusionOk="0">
                  <a:moveTo>
                    <a:pt x="561" y="1"/>
                  </a:moveTo>
                  <a:cubicBezTo>
                    <a:pt x="489" y="73"/>
                    <a:pt x="416" y="109"/>
                    <a:pt x="371" y="182"/>
                  </a:cubicBezTo>
                  <a:cubicBezTo>
                    <a:pt x="1" y="751"/>
                    <a:pt x="227" y="1239"/>
                    <a:pt x="416" y="1809"/>
                  </a:cubicBezTo>
                  <a:cubicBezTo>
                    <a:pt x="430" y="1836"/>
                    <a:pt x="454" y="1848"/>
                    <a:pt x="476" y="1848"/>
                  </a:cubicBezTo>
                  <a:cubicBezTo>
                    <a:pt x="514" y="1848"/>
                    <a:pt x="548" y="1815"/>
                    <a:pt x="525" y="1764"/>
                  </a:cubicBezTo>
                  <a:cubicBezTo>
                    <a:pt x="416" y="1312"/>
                    <a:pt x="190" y="905"/>
                    <a:pt x="416" y="453"/>
                  </a:cubicBezTo>
                  <a:cubicBezTo>
                    <a:pt x="489" y="263"/>
                    <a:pt x="597" y="146"/>
                    <a:pt x="715" y="37"/>
                  </a:cubicBezTo>
                  <a:lnTo>
                    <a:pt x="715" y="37"/>
                  </a:lnTo>
                  <a:cubicBezTo>
                    <a:pt x="694" y="48"/>
                    <a:pt x="675" y="52"/>
                    <a:pt x="658" y="52"/>
                  </a:cubicBezTo>
                  <a:cubicBezTo>
                    <a:pt x="617" y="52"/>
                    <a:pt x="587" y="26"/>
                    <a:pt x="561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0" name="Google Shape;1270;p15"/>
            <p:cNvSpPr/>
            <p:nvPr/>
          </p:nvSpPr>
          <p:spPr>
            <a:xfrm>
              <a:off x="7226733" y="2036456"/>
              <a:ext cx="149164" cy="154739"/>
            </a:xfrm>
            <a:custGeom>
              <a:avLst/>
              <a:gdLst/>
              <a:ahLst/>
              <a:cxnLst/>
              <a:rect l="l" t="t" r="r" b="b"/>
              <a:pathLst>
                <a:path w="1204" h="1249" extrusionOk="0">
                  <a:moveTo>
                    <a:pt x="607" y="0"/>
                  </a:moveTo>
                  <a:cubicBezTo>
                    <a:pt x="263" y="0"/>
                    <a:pt x="1" y="299"/>
                    <a:pt x="1" y="642"/>
                  </a:cubicBezTo>
                  <a:cubicBezTo>
                    <a:pt x="1" y="977"/>
                    <a:pt x="263" y="1248"/>
                    <a:pt x="607" y="1248"/>
                  </a:cubicBezTo>
                  <a:cubicBezTo>
                    <a:pt x="941" y="1248"/>
                    <a:pt x="1203" y="977"/>
                    <a:pt x="1203" y="642"/>
                  </a:cubicBezTo>
                  <a:cubicBezTo>
                    <a:pt x="1203" y="299"/>
                    <a:pt x="941" y="0"/>
                    <a:pt x="6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1" name="Google Shape;1271;p15"/>
            <p:cNvSpPr/>
            <p:nvPr/>
          </p:nvSpPr>
          <p:spPr>
            <a:xfrm>
              <a:off x="7263777" y="2079075"/>
              <a:ext cx="75077" cy="69502"/>
            </a:xfrm>
            <a:custGeom>
              <a:avLst/>
              <a:gdLst/>
              <a:ahLst/>
              <a:cxnLst/>
              <a:rect l="l" t="t" r="r" b="b"/>
              <a:pathLst>
                <a:path w="606" h="561" extrusionOk="0">
                  <a:moveTo>
                    <a:pt x="308" y="0"/>
                  </a:moveTo>
                  <a:cubicBezTo>
                    <a:pt x="154" y="0"/>
                    <a:pt x="0" y="109"/>
                    <a:pt x="0" y="298"/>
                  </a:cubicBezTo>
                  <a:cubicBezTo>
                    <a:pt x="0" y="452"/>
                    <a:pt x="154" y="561"/>
                    <a:pt x="308" y="561"/>
                  </a:cubicBezTo>
                  <a:cubicBezTo>
                    <a:pt x="452" y="561"/>
                    <a:pt x="606" y="452"/>
                    <a:pt x="606" y="298"/>
                  </a:cubicBezTo>
                  <a:cubicBezTo>
                    <a:pt x="606" y="109"/>
                    <a:pt x="452" y="0"/>
                    <a:pt x="308" y="0"/>
                  </a:cubicBezTo>
                  <a:close/>
                </a:path>
              </a:pathLst>
            </a:custGeom>
            <a:solidFill>
              <a:srgbClr val="405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2" name="Google Shape;1272;p15"/>
            <p:cNvSpPr/>
            <p:nvPr/>
          </p:nvSpPr>
          <p:spPr>
            <a:xfrm>
              <a:off x="7502266" y="2059252"/>
              <a:ext cx="112244" cy="194260"/>
            </a:xfrm>
            <a:custGeom>
              <a:avLst/>
              <a:gdLst/>
              <a:ahLst/>
              <a:cxnLst/>
              <a:rect l="l" t="t" r="r" b="b"/>
              <a:pathLst>
                <a:path w="906" h="1568" extrusionOk="0">
                  <a:moveTo>
                    <a:pt x="629" y="1"/>
                  </a:moveTo>
                  <a:cubicBezTo>
                    <a:pt x="622" y="1"/>
                    <a:pt x="615" y="2"/>
                    <a:pt x="607" y="6"/>
                  </a:cubicBezTo>
                  <a:cubicBezTo>
                    <a:pt x="417" y="6"/>
                    <a:pt x="227" y="341"/>
                    <a:pt x="191" y="495"/>
                  </a:cubicBezTo>
                  <a:cubicBezTo>
                    <a:pt x="37" y="757"/>
                    <a:pt x="1" y="1064"/>
                    <a:pt x="37" y="1363"/>
                  </a:cubicBezTo>
                  <a:cubicBezTo>
                    <a:pt x="37" y="1381"/>
                    <a:pt x="55" y="1390"/>
                    <a:pt x="73" y="1390"/>
                  </a:cubicBezTo>
                  <a:cubicBezTo>
                    <a:pt x="91" y="1390"/>
                    <a:pt x="109" y="1381"/>
                    <a:pt x="109" y="1363"/>
                  </a:cubicBezTo>
                  <a:cubicBezTo>
                    <a:pt x="37" y="874"/>
                    <a:pt x="191" y="458"/>
                    <a:pt x="525" y="115"/>
                  </a:cubicBezTo>
                  <a:cubicBezTo>
                    <a:pt x="542" y="100"/>
                    <a:pt x="557" y="93"/>
                    <a:pt x="572" y="93"/>
                  </a:cubicBezTo>
                  <a:cubicBezTo>
                    <a:pt x="662" y="93"/>
                    <a:pt x="720" y="347"/>
                    <a:pt x="751" y="386"/>
                  </a:cubicBezTo>
                  <a:cubicBezTo>
                    <a:pt x="751" y="531"/>
                    <a:pt x="788" y="648"/>
                    <a:pt x="788" y="793"/>
                  </a:cubicBezTo>
                  <a:cubicBezTo>
                    <a:pt x="788" y="1019"/>
                    <a:pt x="751" y="1290"/>
                    <a:pt x="679" y="1516"/>
                  </a:cubicBezTo>
                  <a:cubicBezTo>
                    <a:pt x="653" y="1542"/>
                    <a:pt x="682" y="1567"/>
                    <a:pt x="714" y="1567"/>
                  </a:cubicBezTo>
                  <a:cubicBezTo>
                    <a:pt x="727" y="1567"/>
                    <a:pt x="741" y="1563"/>
                    <a:pt x="751" y="1552"/>
                  </a:cubicBezTo>
                  <a:cubicBezTo>
                    <a:pt x="869" y="1245"/>
                    <a:pt x="905" y="947"/>
                    <a:pt x="869" y="612"/>
                  </a:cubicBezTo>
                  <a:cubicBezTo>
                    <a:pt x="833" y="458"/>
                    <a:pt x="788" y="305"/>
                    <a:pt x="715" y="160"/>
                  </a:cubicBezTo>
                  <a:cubicBezTo>
                    <a:pt x="715" y="120"/>
                    <a:pt x="686" y="1"/>
                    <a:pt x="629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3" name="Google Shape;1273;p15"/>
            <p:cNvSpPr/>
            <p:nvPr/>
          </p:nvSpPr>
          <p:spPr>
            <a:xfrm>
              <a:off x="7493346" y="2155515"/>
              <a:ext cx="147429" cy="221887"/>
            </a:xfrm>
            <a:custGeom>
              <a:avLst/>
              <a:gdLst/>
              <a:ahLst/>
              <a:cxnLst/>
              <a:rect l="l" t="t" r="r" b="b"/>
              <a:pathLst>
                <a:path w="1190" h="1791" extrusionOk="0">
                  <a:moveTo>
                    <a:pt x="181" y="0"/>
                  </a:moveTo>
                  <a:cubicBezTo>
                    <a:pt x="148" y="0"/>
                    <a:pt x="109" y="20"/>
                    <a:pt x="109" y="61"/>
                  </a:cubicBezTo>
                  <a:cubicBezTo>
                    <a:pt x="37" y="513"/>
                    <a:pt x="1" y="1146"/>
                    <a:pt x="299" y="1526"/>
                  </a:cubicBezTo>
                  <a:cubicBezTo>
                    <a:pt x="436" y="1685"/>
                    <a:pt x="613" y="1791"/>
                    <a:pt x="792" y="1791"/>
                  </a:cubicBezTo>
                  <a:cubicBezTo>
                    <a:pt x="908" y="1791"/>
                    <a:pt x="1024" y="1746"/>
                    <a:pt x="1131" y="1643"/>
                  </a:cubicBezTo>
                  <a:cubicBezTo>
                    <a:pt x="1190" y="1577"/>
                    <a:pt x="1122" y="1516"/>
                    <a:pt x="1076" y="1516"/>
                  </a:cubicBezTo>
                  <a:cubicBezTo>
                    <a:pt x="1065" y="1516"/>
                    <a:pt x="1056" y="1519"/>
                    <a:pt x="1049" y="1526"/>
                  </a:cubicBezTo>
                  <a:cubicBezTo>
                    <a:pt x="950" y="1626"/>
                    <a:pt x="854" y="1667"/>
                    <a:pt x="767" y="1667"/>
                  </a:cubicBezTo>
                  <a:cubicBezTo>
                    <a:pt x="488" y="1667"/>
                    <a:pt x="282" y="1256"/>
                    <a:pt x="227" y="1001"/>
                  </a:cubicBezTo>
                  <a:cubicBezTo>
                    <a:pt x="181" y="694"/>
                    <a:pt x="181" y="359"/>
                    <a:pt x="227" y="61"/>
                  </a:cubicBezTo>
                  <a:cubicBezTo>
                    <a:pt x="245" y="20"/>
                    <a:pt x="215" y="0"/>
                    <a:pt x="1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4" name="Google Shape;1274;p15"/>
            <p:cNvSpPr/>
            <p:nvPr/>
          </p:nvSpPr>
          <p:spPr>
            <a:xfrm>
              <a:off x="7439454" y="2146224"/>
              <a:ext cx="170473" cy="211604"/>
            </a:xfrm>
            <a:custGeom>
              <a:avLst/>
              <a:gdLst/>
              <a:ahLst/>
              <a:cxnLst/>
              <a:rect l="l" t="t" r="r" b="b"/>
              <a:pathLst>
                <a:path w="1376" h="1708" extrusionOk="0">
                  <a:moveTo>
                    <a:pt x="1317" y="1"/>
                  </a:moveTo>
                  <a:cubicBezTo>
                    <a:pt x="1288" y="1"/>
                    <a:pt x="1258" y="19"/>
                    <a:pt x="1258" y="55"/>
                  </a:cubicBezTo>
                  <a:cubicBezTo>
                    <a:pt x="1222" y="362"/>
                    <a:pt x="1186" y="661"/>
                    <a:pt x="1114" y="923"/>
                  </a:cubicBezTo>
                  <a:cubicBezTo>
                    <a:pt x="1026" y="1178"/>
                    <a:pt x="714" y="1574"/>
                    <a:pt x="418" y="1574"/>
                  </a:cubicBezTo>
                  <a:cubicBezTo>
                    <a:pt x="316" y="1574"/>
                    <a:pt x="216" y="1527"/>
                    <a:pt x="128" y="1411"/>
                  </a:cubicBezTo>
                  <a:cubicBezTo>
                    <a:pt x="120" y="1394"/>
                    <a:pt x="108" y="1387"/>
                    <a:pt x="95" y="1387"/>
                  </a:cubicBezTo>
                  <a:cubicBezTo>
                    <a:pt x="52" y="1387"/>
                    <a:pt x="0" y="1466"/>
                    <a:pt x="56" y="1528"/>
                  </a:cubicBezTo>
                  <a:cubicBezTo>
                    <a:pt x="151" y="1654"/>
                    <a:pt x="279" y="1707"/>
                    <a:pt x="413" y="1707"/>
                  </a:cubicBezTo>
                  <a:cubicBezTo>
                    <a:pt x="597" y="1707"/>
                    <a:pt x="793" y="1605"/>
                    <a:pt x="924" y="1447"/>
                  </a:cubicBezTo>
                  <a:cubicBezTo>
                    <a:pt x="1340" y="1113"/>
                    <a:pt x="1340" y="543"/>
                    <a:pt x="1376" y="55"/>
                  </a:cubicBezTo>
                  <a:cubicBezTo>
                    <a:pt x="1376" y="19"/>
                    <a:pt x="1347" y="1"/>
                    <a:pt x="13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5" name="Google Shape;1275;p15"/>
            <p:cNvSpPr/>
            <p:nvPr/>
          </p:nvSpPr>
          <p:spPr>
            <a:xfrm>
              <a:off x="7427312" y="2307529"/>
              <a:ext cx="42618" cy="37043"/>
            </a:xfrm>
            <a:custGeom>
              <a:avLst/>
              <a:gdLst/>
              <a:ahLst/>
              <a:cxnLst/>
              <a:rect l="l" t="t" r="r" b="b"/>
              <a:pathLst>
                <a:path w="344" h="299" extrusionOk="0">
                  <a:moveTo>
                    <a:pt x="154" y="0"/>
                  </a:moveTo>
                  <a:cubicBezTo>
                    <a:pt x="0" y="0"/>
                    <a:pt x="0" y="299"/>
                    <a:pt x="154" y="299"/>
                  </a:cubicBezTo>
                  <a:cubicBezTo>
                    <a:pt x="344" y="299"/>
                    <a:pt x="344" y="0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6" name="Google Shape;1276;p15"/>
            <p:cNvSpPr/>
            <p:nvPr/>
          </p:nvSpPr>
          <p:spPr>
            <a:xfrm>
              <a:off x="7609803" y="2335529"/>
              <a:ext cx="41627" cy="32583"/>
            </a:xfrm>
            <a:custGeom>
              <a:avLst/>
              <a:gdLst/>
              <a:ahLst/>
              <a:cxnLst/>
              <a:rect l="l" t="t" r="r" b="b"/>
              <a:pathLst>
                <a:path w="336" h="263" extrusionOk="0">
                  <a:moveTo>
                    <a:pt x="146" y="0"/>
                  </a:moveTo>
                  <a:cubicBezTo>
                    <a:pt x="1" y="0"/>
                    <a:pt x="1" y="263"/>
                    <a:pt x="146" y="263"/>
                  </a:cubicBezTo>
                  <a:cubicBezTo>
                    <a:pt x="335" y="263"/>
                    <a:pt x="335" y="0"/>
                    <a:pt x="146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99661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17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ECB96FA7-894A-4BC7-9397-6175B122F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8089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TABLE OF CONTENT">
    <p:bg>
      <p:bgPr>
        <a:solidFill>
          <a:schemeClr val="lt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3"/>
          <p:cNvGrpSpPr/>
          <p:nvPr/>
        </p:nvGrpSpPr>
        <p:grpSpPr>
          <a:xfrm>
            <a:off x="641268" y="1460204"/>
            <a:ext cx="1558528" cy="4780623"/>
            <a:chOff x="480951" y="1095153"/>
            <a:chExt cx="1168896" cy="3585467"/>
          </a:xfrm>
        </p:grpSpPr>
        <p:sp>
          <p:nvSpPr>
            <p:cNvPr id="104" name="Google Shape;104;p3"/>
            <p:cNvSpPr/>
            <p:nvPr/>
          </p:nvSpPr>
          <p:spPr>
            <a:xfrm>
              <a:off x="480951" y="4445697"/>
              <a:ext cx="1168896" cy="234922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grpSp>
          <p:nvGrpSpPr>
            <p:cNvPr id="105" name="Google Shape;105;p3"/>
            <p:cNvGrpSpPr/>
            <p:nvPr/>
          </p:nvGrpSpPr>
          <p:grpSpPr>
            <a:xfrm>
              <a:off x="668225" y="1095153"/>
              <a:ext cx="775851" cy="3502983"/>
              <a:chOff x="778400" y="963103"/>
              <a:chExt cx="775851" cy="3502983"/>
            </a:xfrm>
          </p:grpSpPr>
          <p:sp>
            <p:nvSpPr>
              <p:cNvPr id="106" name="Google Shape;106;p3"/>
              <p:cNvSpPr/>
              <p:nvPr/>
            </p:nvSpPr>
            <p:spPr>
              <a:xfrm>
                <a:off x="778400" y="4342509"/>
                <a:ext cx="125127" cy="123577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2153" extrusionOk="0">
                    <a:moveTo>
                      <a:pt x="1086" y="2153"/>
                    </a:moveTo>
                    <a:cubicBezTo>
                      <a:pt x="1691" y="2153"/>
                      <a:pt x="2180" y="1701"/>
                      <a:pt x="2180" y="1095"/>
                    </a:cubicBezTo>
                    <a:cubicBezTo>
                      <a:pt x="2180" y="498"/>
                      <a:pt x="1691" y="1"/>
                      <a:pt x="1086" y="1"/>
                    </a:cubicBezTo>
                    <a:cubicBezTo>
                      <a:pt x="489" y="1"/>
                      <a:pt x="1" y="498"/>
                      <a:pt x="1" y="1095"/>
                    </a:cubicBezTo>
                    <a:cubicBezTo>
                      <a:pt x="1" y="1701"/>
                      <a:pt x="489" y="2153"/>
                      <a:pt x="1086" y="21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1431249" y="4342509"/>
                <a:ext cx="123003" cy="123577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2153" extrusionOk="0">
                    <a:moveTo>
                      <a:pt x="1058" y="2153"/>
                    </a:moveTo>
                    <a:cubicBezTo>
                      <a:pt x="1655" y="2153"/>
                      <a:pt x="2143" y="1701"/>
                      <a:pt x="2143" y="1095"/>
                    </a:cubicBezTo>
                    <a:cubicBezTo>
                      <a:pt x="2143" y="498"/>
                      <a:pt x="1655" y="1"/>
                      <a:pt x="1058" y="1"/>
                    </a:cubicBezTo>
                    <a:cubicBezTo>
                      <a:pt x="488" y="1"/>
                      <a:pt x="0" y="498"/>
                      <a:pt x="0" y="1095"/>
                    </a:cubicBezTo>
                    <a:cubicBezTo>
                      <a:pt x="0" y="1701"/>
                      <a:pt x="488" y="2153"/>
                      <a:pt x="1058" y="21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grpSp>
            <p:nvGrpSpPr>
              <p:cNvPr id="108" name="Google Shape;108;p3"/>
              <p:cNvGrpSpPr/>
              <p:nvPr/>
            </p:nvGrpSpPr>
            <p:grpSpPr>
              <a:xfrm>
                <a:off x="836415" y="963103"/>
                <a:ext cx="659612" cy="3442128"/>
                <a:chOff x="3888425" y="2849100"/>
                <a:chExt cx="287300" cy="1499250"/>
              </a:xfrm>
            </p:grpSpPr>
            <p:sp>
              <p:nvSpPr>
                <p:cNvPr id="109" name="Google Shape;109;p3"/>
                <p:cNvSpPr/>
                <p:nvPr/>
              </p:nvSpPr>
              <p:spPr>
                <a:xfrm>
                  <a:off x="4030600" y="2849100"/>
                  <a:ext cx="3850" cy="139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" h="55712" extrusionOk="0">
                      <a:moveTo>
                        <a:pt x="0" y="1"/>
                      </a:moveTo>
                      <a:lnTo>
                        <a:pt x="0" y="55712"/>
                      </a:lnTo>
                      <a:lnTo>
                        <a:pt x="154" y="55712"/>
                      </a:lnTo>
                      <a:lnTo>
                        <a:pt x="154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10" name="Google Shape;110;p3"/>
                <p:cNvSpPr/>
                <p:nvPr/>
              </p:nvSpPr>
              <p:spPr>
                <a:xfrm>
                  <a:off x="3888425" y="4240075"/>
                  <a:ext cx="287300" cy="10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2" h="4331" extrusionOk="0">
                      <a:moveTo>
                        <a:pt x="5768" y="0"/>
                      </a:moveTo>
                      <a:cubicBezTo>
                        <a:pt x="4186" y="0"/>
                        <a:pt x="2713" y="452"/>
                        <a:pt x="1700" y="1248"/>
                      </a:cubicBezTo>
                      <a:cubicBezTo>
                        <a:pt x="642" y="2034"/>
                        <a:pt x="0" y="3128"/>
                        <a:pt x="0" y="4331"/>
                      </a:cubicBezTo>
                      <a:lnTo>
                        <a:pt x="154" y="4331"/>
                      </a:lnTo>
                      <a:cubicBezTo>
                        <a:pt x="154" y="3165"/>
                        <a:pt x="751" y="2107"/>
                        <a:pt x="1772" y="1356"/>
                      </a:cubicBezTo>
                      <a:cubicBezTo>
                        <a:pt x="2785" y="606"/>
                        <a:pt x="4186" y="154"/>
                        <a:pt x="5768" y="154"/>
                      </a:cubicBezTo>
                      <a:cubicBezTo>
                        <a:pt x="7305" y="154"/>
                        <a:pt x="8707" y="606"/>
                        <a:pt x="9719" y="1356"/>
                      </a:cubicBezTo>
                      <a:cubicBezTo>
                        <a:pt x="10741" y="2107"/>
                        <a:pt x="11338" y="3165"/>
                        <a:pt x="11338" y="4331"/>
                      </a:cubicBezTo>
                      <a:lnTo>
                        <a:pt x="11491" y="4331"/>
                      </a:lnTo>
                      <a:cubicBezTo>
                        <a:pt x="11491" y="3128"/>
                        <a:pt x="10849" y="2034"/>
                        <a:pt x="9792" y="1248"/>
                      </a:cubicBezTo>
                      <a:cubicBezTo>
                        <a:pt x="8779" y="452"/>
                        <a:pt x="7351" y="0"/>
                        <a:pt x="576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11" name="Google Shape;111;p3"/>
                <p:cNvSpPr/>
                <p:nvPr/>
              </p:nvSpPr>
              <p:spPr>
                <a:xfrm>
                  <a:off x="3918475" y="2849100"/>
                  <a:ext cx="227175" cy="46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87" h="18644" extrusionOk="0">
                      <a:moveTo>
                        <a:pt x="380" y="1"/>
                      </a:moveTo>
                      <a:lnTo>
                        <a:pt x="8707" y="1"/>
                      </a:lnTo>
                      <a:cubicBezTo>
                        <a:pt x="8933" y="1"/>
                        <a:pt x="9087" y="191"/>
                        <a:pt x="9087" y="417"/>
                      </a:cubicBezTo>
                      <a:lnTo>
                        <a:pt x="9087" y="10136"/>
                      </a:lnTo>
                      <a:lnTo>
                        <a:pt x="6637" y="12848"/>
                      </a:lnTo>
                      <a:cubicBezTo>
                        <a:pt x="6637" y="13074"/>
                        <a:pt x="6447" y="13219"/>
                        <a:pt x="6257" y="13219"/>
                      </a:cubicBezTo>
                      <a:lnTo>
                        <a:pt x="5805" y="13219"/>
                      </a:lnTo>
                      <a:lnTo>
                        <a:pt x="5805" y="14349"/>
                      </a:lnTo>
                      <a:cubicBezTo>
                        <a:pt x="5805" y="14539"/>
                        <a:pt x="5697" y="14656"/>
                        <a:pt x="5543" y="14729"/>
                      </a:cubicBezTo>
                      <a:lnTo>
                        <a:pt x="5543" y="15108"/>
                      </a:lnTo>
                      <a:lnTo>
                        <a:pt x="5995" y="15108"/>
                      </a:lnTo>
                      <a:lnTo>
                        <a:pt x="5995" y="15750"/>
                      </a:lnTo>
                      <a:lnTo>
                        <a:pt x="6375" y="15750"/>
                      </a:lnTo>
                      <a:lnTo>
                        <a:pt x="6375" y="16239"/>
                      </a:lnTo>
                      <a:lnTo>
                        <a:pt x="5995" y="16239"/>
                      </a:lnTo>
                      <a:lnTo>
                        <a:pt x="5995" y="17965"/>
                      </a:lnTo>
                      <a:lnTo>
                        <a:pt x="5543" y="17965"/>
                      </a:lnTo>
                      <a:lnTo>
                        <a:pt x="5543" y="18273"/>
                      </a:lnTo>
                      <a:lnTo>
                        <a:pt x="5543" y="18273"/>
                      </a:lnTo>
                      <a:lnTo>
                        <a:pt x="5543" y="18644"/>
                      </a:lnTo>
                      <a:lnTo>
                        <a:pt x="5163" y="18644"/>
                      </a:lnTo>
                      <a:lnTo>
                        <a:pt x="5163" y="18273"/>
                      </a:lnTo>
                      <a:lnTo>
                        <a:pt x="5163" y="18273"/>
                      </a:lnTo>
                      <a:lnTo>
                        <a:pt x="5163" y="17965"/>
                      </a:lnTo>
                      <a:lnTo>
                        <a:pt x="4711" y="17965"/>
                      </a:lnTo>
                      <a:lnTo>
                        <a:pt x="4711" y="16239"/>
                      </a:lnTo>
                      <a:lnTo>
                        <a:pt x="4377" y="16239"/>
                      </a:lnTo>
                      <a:lnTo>
                        <a:pt x="4377" y="15750"/>
                      </a:lnTo>
                      <a:lnTo>
                        <a:pt x="4711" y="15750"/>
                      </a:lnTo>
                      <a:lnTo>
                        <a:pt x="4711" y="15108"/>
                      </a:lnTo>
                      <a:lnTo>
                        <a:pt x="5163" y="15108"/>
                      </a:lnTo>
                      <a:lnTo>
                        <a:pt x="5163" y="14729"/>
                      </a:lnTo>
                      <a:cubicBezTo>
                        <a:pt x="5018" y="14656"/>
                        <a:pt x="4937" y="14539"/>
                        <a:pt x="4937" y="14349"/>
                      </a:cubicBezTo>
                      <a:lnTo>
                        <a:pt x="4937" y="13219"/>
                      </a:lnTo>
                      <a:lnTo>
                        <a:pt x="4223" y="13219"/>
                      </a:lnTo>
                      <a:lnTo>
                        <a:pt x="4223" y="14349"/>
                      </a:lnTo>
                      <a:cubicBezTo>
                        <a:pt x="4223" y="14575"/>
                        <a:pt x="4069" y="14765"/>
                        <a:pt x="3843" y="14765"/>
                      </a:cubicBezTo>
                      <a:lnTo>
                        <a:pt x="3771" y="14765"/>
                      </a:lnTo>
                      <a:cubicBezTo>
                        <a:pt x="3545" y="14765"/>
                        <a:pt x="3355" y="14575"/>
                        <a:pt x="3355" y="14349"/>
                      </a:cubicBezTo>
                      <a:lnTo>
                        <a:pt x="3355" y="13219"/>
                      </a:lnTo>
                      <a:lnTo>
                        <a:pt x="2677" y="13219"/>
                      </a:lnTo>
                      <a:cubicBezTo>
                        <a:pt x="2451" y="13219"/>
                        <a:pt x="2306" y="13074"/>
                        <a:pt x="2306" y="12848"/>
                      </a:cubicBezTo>
                      <a:lnTo>
                        <a:pt x="1" y="10136"/>
                      </a:lnTo>
                      <a:lnTo>
                        <a:pt x="1" y="417"/>
                      </a:lnTo>
                      <a:cubicBezTo>
                        <a:pt x="1" y="191"/>
                        <a:pt x="154" y="1"/>
                        <a:pt x="38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12" name="Google Shape;112;p3"/>
                <p:cNvSpPr/>
                <p:nvPr/>
              </p:nvSpPr>
              <p:spPr>
                <a:xfrm>
                  <a:off x="3976125" y="3170300"/>
                  <a:ext cx="108275" cy="14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1" h="5796" extrusionOk="0">
                      <a:moveTo>
                        <a:pt x="4331" y="0"/>
                      </a:moveTo>
                      <a:cubicBezTo>
                        <a:pt x="4331" y="226"/>
                        <a:pt x="4141" y="371"/>
                        <a:pt x="3951" y="371"/>
                      </a:cubicBezTo>
                      <a:lnTo>
                        <a:pt x="3499" y="371"/>
                      </a:lnTo>
                      <a:lnTo>
                        <a:pt x="3499" y="1501"/>
                      </a:lnTo>
                      <a:cubicBezTo>
                        <a:pt x="3499" y="1691"/>
                        <a:pt x="3391" y="1808"/>
                        <a:pt x="3237" y="1881"/>
                      </a:cubicBezTo>
                      <a:lnTo>
                        <a:pt x="3237" y="2260"/>
                      </a:lnTo>
                      <a:lnTo>
                        <a:pt x="3689" y="2260"/>
                      </a:lnTo>
                      <a:lnTo>
                        <a:pt x="3689" y="2902"/>
                      </a:lnTo>
                      <a:lnTo>
                        <a:pt x="4069" y="2902"/>
                      </a:lnTo>
                      <a:lnTo>
                        <a:pt x="4069" y="3391"/>
                      </a:lnTo>
                      <a:lnTo>
                        <a:pt x="3689" y="3391"/>
                      </a:lnTo>
                      <a:lnTo>
                        <a:pt x="3689" y="5117"/>
                      </a:lnTo>
                      <a:lnTo>
                        <a:pt x="3237" y="5117"/>
                      </a:lnTo>
                      <a:lnTo>
                        <a:pt x="3237" y="5425"/>
                      </a:lnTo>
                      <a:lnTo>
                        <a:pt x="3237" y="5425"/>
                      </a:lnTo>
                      <a:lnTo>
                        <a:pt x="3237" y="5796"/>
                      </a:lnTo>
                      <a:lnTo>
                        <a:pt x="2857" y="5796"/>
                      </a:lnTo>
                      <a:lnTo>
                        <a:pt x="2857" y="5425"/>
                      </a:lnTo>
                      <a:lnTo>
                        <a:pt x="2857" y="5425"/>
                      </a:lnTo>
                      <a:lnTo>
                        <a:pt x="2857" y="5117"/>
                      </a:lnTo>
                      <a:lnTo>
                        <a:pt x="2405" y="5117"/>
                      </a:lnTo>
                      <a:lnTo>
                        <a:pt x="2405" y="3391"/>
                      </a:lnTo>
                      <a:lnTo>
                        <a:pt x="2071" y="3391"/>
                      </a:lnTo>
                      <a:lnTo>
                        <a:pt x="2071" y="2902"/>
                      </a:lnTo>
                      <a:lnTo>
                        <a:pt x="2405" y="2902"/>
                      </a:lnTo>
                      <a:lnTo>
                        <a:pt x="2405" y="2260"/>
                      </a:lnTo>
                      <a:lnTo>
                        <a:pt x="2857" y="2260"/>
                      </a:lnTo>
                      <a:lnTo>
                        <a:pt x="2857" y="1881"/>
                      </a:lnTo>
                      <a:cubicBezTo>
                        <a:pt x="2712" y="1808"/>
                        <a:pt x="2631" y="1691"/>
                        <a:pt x="2631" y="1501"/>
                      </a:cubicBezTo>
                      <a:lnTo>
                        <a:pt x="2631" y="371"/>
                      </a:lnTo>
                      <a:lnTo>
                        <a:pt x="1917" y="371"/>
                      </a:lnTo>
                      <a:lnTo>
                        <a:pt x="1917" y="1501"/>
                      </a:lnTo>
                      <a:cubicBezTo>
                        <a:pt x="1917" y="1727"/>
                        <a:pt x="1763" y="1917"/>
                        <a:pt x="1537" y="1917"/>
                      </a:cubicBezTo>
                      <a:lnTo>
                        <a:pt x="1465" y="1917"/>
                      </a:lnTo>
                      <a:cubicBezTo>
                        <a:pt x="1239" y="1917"/>
                        <a:pt x="1049" y="1727"/>
                        <a:pt x="1049" y="1501"/>
                      </a:cubicBezTo>
                      <a:lnTo>
                        <a:pt x="1049" y="371"/>
                      </a:lnTo>
                      <a:lnTo>
                        <a:pt x="371" y="371"/>
                      </a:lnTo>
                      <a:cubicBezTo>
                        <a:pt x="145" y="371"/>
                        <a:pt x="0" y="226"/>
                        <a:pt x="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13" name="Google Shape;113;p3"/>
                <p:cNvSpPr/>
                <p:nvPr/>
              </p:nvSpPr>
              <p:spPr>
                <a:xfrm>
                  <a:off x="3929775" y="2975225"/>
                  <a:ext cx="204575" cy="18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7542" extrusionOk="0">
                      <a:moveTo>
                        <a:pt x="8183" y="1"/>
                      </a:moveTo>
                      <a:lnTo>
                        <a:pt x="1" y="1"/>
                      </a:lnTo>
                      <a:lnTo>
                        <a:pt x="1" y="5091"/>
                      </a:lnTo>
                      <a:lnTo>
                        <a:pt x="2189" y="7541"/>
                      </a:lnTo>
                      <a:lnTo>
                        <a:pt x="5651" y="7541"/>
                      </a:lnTo>
                      <a:lnTo>
                        <a:pt x="8183" y="509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14" name="Google Shape;114;p3"/>
                <p:cNvSpPr/>
                <p:nvPr/>
              </p:nvSpPr>
              <p:spPr>
                <a:xfrm>
                  <a:off x="3929775" y="3055250"/>
                  <a:ext cx="204575" cy="6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2795" extrusionOk="0">
                      <a:moveTo>
                        <a:pt x="796" y="2794"/>
                      </a:moveTo>
                      <a:lnTo>
                        <a:pt x="7279" y="2794"/>
                      </a:lnTo>
                      <a:lnTo>
                        <a:pt x="8183" y="1890"/>
                      </a:lnTo>
                      <a:lnTo>
                        <a:pt x="8183" y="0"/>
                      </a:lnTo>
                      <a:lnTo>
                        <a:pt x="1" y="0"/>
                      </a:lnTo>
                      <a:lnTo>
                        <a:pt x="1" y="189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15" name="Google Shape;115;p3"/>
                <p:cNvSpPr/>
                <p:nvPr/>
              </p:nvSpPr>
              <p:spPr>
                <a:xfrm>
                  <a:off x="3929775" y="2998750"/>
                  <a:ext cx="204575" cy="5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2261" extrusionOk="0">
                      <a:moveTo>
                        <a:pt x="1" y="0"/>
                      </a:moveTo>
                      <a:lnTo>
                        <a:pt x="1" y="2260"/>
                      </a:lnTo>
                      <a:lnTo>
                        <a:pt x="8183" y="2260"/>
                      </a:lnTo>
                      <a:lnTo>
                        <a:pt x="8183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16" name="Google Shape;116;p3"/>
                <p:cNvSpPr/>
                <p:nvPr/>
              </p:nvSpPr>
              <p:spPr>
                <a:xfrm>
                  <a:off x="4083475" y="3004400"/>
                  <a:ext cx="53600" cy="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0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17" name="Google Shape;117;p3"/>
                <p:cNvSpPr/>
                <p:nvPr/>
              </p:nvSpPr>
              <p:spPr>
                <a:xfrm>
                  <a:off x="4083475" y="3043950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18" name="Google Shape;118;p3"/>
                <p:cNvSpPr/>
                <p:nvPr/>
              </p:nvSpPr>
              <p:spPr>
                <a:xfrm>
                  <a:off x="4083475" y="307987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1"/>
                      </a:moveTo>
                      <a:lnTo>
                        <a:pt x="2143" y="191"/>
                      </a:lnTo>
                      <a:lnTo>
                        <a:pt x="214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19" name="Google Shape;119;p3"/>
                <p:cNvSpPr/>
                <p:nvPr/>
              </p:nvSpPr>
              <p:spPr>
                <a:xfrm>
                  <a:off x="3929775" y="2883925"/>
                  <a:ext cx="204575" cy="11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4594" extrusionOk="0">
                      <a:moveTo>
                        <a:pt x="8183" y="4593"/>
                      </a:moveTo>
                      <a:lnTo>
                        <a:pt x="1" y="4593"/>
                      </a:lnTo>
                      <a:lnTo>
                        <a:pt x="1" y="0"/>
                      </a:lnTo>
                      <a:lnTo>
                        <a:pt x="8183" y="0"/>
                      </a:lnTo>
                      <a:close/>
                    </a:path>
                  </a:pathLst>
                </a:custGeom>
                <a:solidFill>
                  <a:srgbClr val="B7D9D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20" name="Google Shape;120;p3"/>
                <p:cNvSpPr/>
                <p:nvPr/>
              </p:nvSpPr>
              <p:spPr>
                <a:xfrm>
                  <a:off x="4083475" y="296392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1"/>
                      </a:moveTo>
                      <a:lnTo>
                        <a:pt x="2143" y="191"/>
                      </a:lnTo>
                      <a:lnTo>
                        <a:pt x="214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21" name="Google Shape;121;p3"/>
                <p:cNvSpPr/>
                <p:nvPr/>
              </p:nvSpPr>
              <p:spPr>
                <a:xfrm>
                  <a:off x="4083475" y="292347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</p:grpSp>
      </p:grpSp>
      <p:grpSp>
        <p:nvGrpSpPr>
          <p:cNvPr id="122" name="Google Shape;122;p3"/>
          <p:cNvGrpSpPr/>
          <p:nvPr/>
        </p:nvGrpSpPr>
        <p:grpSpPr>
          <a:xfrm>
            <a:off x="1" y="0"/>
            <a:ext cx="12192076" cy="6858013"/>
            <a:chOff x="0" y="0"/>
            <a:chExt cx="9144057" cy="5143510"/>
          </a:xfrm>
        </p:grpSpPr>
        <p:grpSp>
          <p:nvGrpSpPr>
            <p:cNvPr id="123" name="Google Shape;123;p3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4" name="Google Shape;124;p3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grpSp>
            <p:nvGrpSpPr>
              <p:cNvPr id="125" name="Google Shape;125;p3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26" name="Google Shape;126;p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27" name="Google Shape;127;p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28" name="Google Shape;128;p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29" name="Google Shape;129;p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30" name="Google Shape;130;p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31" name="Google Shape;131;p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32" name="Google Shape;132;p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33" name="Google Shape;133;p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sp>
            <p:nvSpPr>
              <p:cNvPr id="134" name="Google Shape;134;p3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grpSp>
            <p:nvGrpSpPr>
              <p:cNvPr id="136" name="Google Shape;136;p3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37" name="Google Shape;137;p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38" name="Google Shape;138;p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39" name="Google Shape;139;p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40" name="Google Shape;140;p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41" name="Google Shape;141;p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42" name="Google Shape;142;p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43" name="Google Shape;143;p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  <p:sp>
              <p:nvSpPr>
                <p:cNvPr id="144" name="Google Shape;144;p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lt2">
                    <a:alpha val="4038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/>
                </a:p>
              </p:txBody>
            </p:sp>
          </p:grpSp>
          <p:sp>
            <p:nvSpPr>
              <p:cNvPr id="145" name="Google Shape;145;p3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chemeClr val="lt2">
                  <a:alpha val="403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146" name="Google Shape;146;p3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chemeClr val="lt2">
                <a:alpha val="265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chemeClr val="lt2">
                <a:alpha val="16540"/>
              </a:scheme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48" name="Google Shape;148;p3"/>
          <p:cNvSpPr txBox="1">
            <a:spLocks noGrp="1"/>
          </p:cNvSpPr>
          <p:nvPr>
            <p:ph type="title" hasCustomPrompt="1"/>
          </p:nvPr>
        </p:nvSpPr>
        <p:spPr>
          <a:xfrm flipH="1">
            <a:off x="5266331" y="920993"/>
            <a:ext cx="2047600" cy="7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9" name="Google Shape;149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8326652" y="920993"/>
            <a:ext cx="2047600" cy="7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0" name="Google Shape;150;p3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8326652" y="2651725"/>
            <a:ext cx="2047600" cy="7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1" name="Google Shape;151;p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5260976" y="2651727"/>
            <a:ext cx="2047600" cy="7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2" name="Google Shape;152;p3"/>
          <p:cNvSpPr txBox="1">
            <a:spLocks noGrp="1"/>
          </p:cNvSpPr>
          <p:nvPr>
            <p:ph type="title" idx="5" hasCustomPrompt="1"/>
          </p:nvPr>
        </p:nvSpPr>
        <p:spPr>
          <a:xfrm flipH="1">
            <a:off x="5278849" y="4474024"/>
            <a:ext cx="2047600" cy="7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Fira Sans Extra Condensed Medium"/>
              <a:buNone/>
              <a:defRPr sz="8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3" name="Google Shape;153;p3"/>
          <p:cNvSpPr txBox="1">
            <a:spLocks noGrp="1"/>
          </p:cNvSpPr>
          <p:nvPr>
            <p:ph type="subTitle" idx="1"/>
          </p:nvPr>
        </p:nvSpPr>
        <p:spPr>
          <a:xfrm>
            <a:off x="5335800" y="1640400"/>
            <a:ext cx="3664400" cy="4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4" name="Google Shape;154;p3"/>
          <p:cNvSpPr txBox="1">
            <a:spLocks noGrp="1"/>
          </p:cNvSpPr>
          <p:nvPr>
            <p:ph type="subTitle" idx="6"/>
          </p:nvPr>
        </p:nvSpPr>
        <p:spPr>
          <a:xfrm>
            <a:off x="5335800" y="2053833"/>
            <a:ext cx="2756800" cy="4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1333"/>
            </a:lvl9pPr>
          </a:lstStyle>
          <a:p>
            <a:endParaRPr/>
          </a:p>
        </p:txBody>
      </p:sp>
      <p:sp>
        <p:nvSpPr>
          <p:cNvPr id="155" name="Google Shape;155;p3"/>
          <p:cNvSpPr txBox="1">
            <a:spLocks noGrp="1"/>
          </p:cNvSpPr>
          <p:nvPr>
            <p:ph type="subTitle" idx="7"/>
          </p:nvPr>
        </p:nvSpPr>
        <p:spPr>
          <a:xfrm>
            <a:off x="8393701" y="1638600"/>
            <a:ext cx="3656400" cy="4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6" name="Google Shape;156;p3"/>
          <p:cNvSpPr txBox="1">
            <a:spLocks noGrp="1"/>
          </p:cNvSpPr>
          <p:nvPr>
            <p:ph type="subTitle" idx="8"/>
          </p:nvPr>
        </p:nvSpPr>
        <p:spPr>
          <a:xfrm>
            <a:off x="8391884" y="2051241"/>
            <a:ext cx="2756800" cy="4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1333"/>
            </a:lvl9pPr>
          </a:lstStyle>
          <a:p>
            <a:endParaRPr/>
          </a:p>
        </p:txBody>
      </p:sp>
      <p:sp>
        <p:nvSpPr>
          <p:cNvPr id="157" name="Google Shape;157;p3"/>
          <p:cNvSpPr txBox="1">
            <a:spLocks noGrp="1"/>
          </p:cNvSpPr>
          <p:nvPr>
            <p:ph type="subTitle" idx="9"/>
          </p:nvPr>
        </p:nvSpPr>
        <p:spPr>
          <a:xfrm>
            <a:off x="5329633" y="3389067"/>
            <a:ext cx="3664400" cy="4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8" name="Google Shape;158;p3"/>
          <p:cNvSpPr txBox="1">
            <a:spLocks noGrp="1"/>
          </p:cNvSpPr>
          <p:nvPr>
            <p:ph type="subTitle" idx="13"/>
          </p:nvPr>
        </p:nvSpPr>
        <p:spPr>
          <a:xfrm>
            <a:off x="5329620" y="3802487"/>
            <a:ext cx="2756800" cy="4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1333"/>
            </a:lvl9pPr>
          </a:lstStyle>
          <a:p>
            <a:endParaRPr/>
          </a:p>
        </p:txBody>
      </p:sp>
      <p:sp>
        <p:nvSpPr>
          <p:cNvPr id="159" name="Google Shape;159;p3"/>
          <p:cNvSpPr txBox="1">
            <a:spLocks noGrp="1"/>
          </p:cNvSpPr>
          <p:nvPr>
            <p:ph type="subTitle" idx="14"/>
          </p:nvPr>
        </p:nvSpPr>
        <p:spPr>
          <a:xfrm>
            <a:off x="8385697" y="3387265"/>
            <a:ext cx="3656400" cy="4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60" name="Google Shape;160;p3"/>
          <p:cNvSpPr txBox="1">
            <a:spLocks noGrp="1"/>
          </p:cNvSpPr>
          <p:nvPr>
            <p:ph type="subTitle" idx="15"/>
          </p:nvPr>
        </p:nvSpPr>
        <p:spPr>
          <a:xfrm>
            <a:off x="8385704" y="3799895"/>
            <a:ext cx="2756800" cy="4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1333"/>
            </a:lvl9pPr>
          </a:lstStyle>
          <a:p>
            <a:endParaRPr/>
          </a:p>
        </p:txBody>
      </p:sp>
      <p:sp>
        <p:nvSpPr>
          <p:cNvPr id="161" name="Google Shape;161;p3"/>
          <p:cNvSpPr txBox="1">
            <a:spLocks noGrp="1"/>
          </p:cNvSpPr>
          <p:nvPr>
            <p:ph type="subTitle" idx="16"/>
          </p:nvPr>
        </p:nvSpPr>
        <p:spPr>
          <a:xfrm>
            <a:off x="5329849" y="5193303"/>
            <a:ext cx="3664400" cy="4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62" name="Google Shape;162;p3"/>
          <p:cNvSpPr txBox="1">
            <a:spLocks noGrp="1"/>
          </p:cNvSpPr>
          <p:nvPr>
            <p:ph type="subTitle" idx="17"/>
          </p:nvPr>
        </p:nvSpPr>
        <p:spPr>
          <a:xfrm>
            <a:off x="5329799" y="5605941"/>
            <a:ext cx="2756800" cy="4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333"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1333"/>
            </a:lvl9pPr>
          </a:lstStyle>
          <a:p>
            <a:endParaRPr/>
          </a:p>
        </p:txBody>
      </p:sp>
      <p:sp>
        <p:nvSpPr>
          <p:cNvPr id="163" name="Google Shape;163;p3"/>
          <p:cNvSpPr txBox="1">
            <a:spLocks noGrp="1"/>
          </p:cNvSpPr>
          <p:nvPr>
            <p:ph type="title" idx="18"/>
          </p:nvPr>
        </p:nvSpPr>
        <p:spPr>
          <a:xfrm>
            <a:off x="-18739" y="808800"/>
            <a:ext cx="2715600" cy="3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164" name="Google Shape;164;p3"/>
          <p:cNvCxnSpPr/>
          <p:nvPr/>
        </p:nvCxnSpPr>
        <p:spPr>
          <a:xfrm>
            <a:off x="-18737" y="1167884"/>
            <a:ext cx="2600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5" name="Google Shape;165;p3"/>
          <p:cNvSpPr txBox="1">
            <a:spLocks noGrp="1"/>
          </p:cNvSpPr>
          <p:nvPr>
            <p:ph type="sldNum" idx="12"/>
          </p:nvPr>
        </p:nvSpPr>
        <p:spPr>
          <a:xfrm>
            <a:off x="11216616" y="6062955"/>
            <a:ext cx="422000" cy="5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>
              <a:buNone/>
              <a:defRPr sz="16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fld id="{00000000-1234-1234-1234-123412341234}" type="slidenum">
              <a:rPr lang="es" smtClean="0"/>
              <a:pPr/>
              <a:t>‹#›</a:t>
            </a:fld>
            <a:endParaRPr lang="es">
              <a:solidFill>
                <a:schemeClr val="dk1"/>
              </a:solidFill>
            </a:endParaRPr>
          </a:p>
        </p:txBody>
      </p:sp>
      <p:cxnSp>
        <p:nvCxnSpPr>
          <p:cNvPr id="166" name="Google Shape;166;p3"/>
          <p:cNvCxnSpPr/>
          <p:nvPr/>
        </p:nvCxnSpPr>
        <p:spPr>
          <a:xfrm>
            <a:off x="11308200" y="6090943"/>
            <a:ext cx="883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954460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19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buNone/>
              <a:defRPr sz="1733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733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733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733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733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733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733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733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733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fld id="{00000000-1234-1234-1234-123412341234}" type="slidenum">
              <a:rPr lang="es" smtClean="0"/>
              <a:pPr/>
              <a:t>‹#›</a:t>
            </a:fld>
            <a:endParaRPr lang="es"/>
          </a:p>
        </p:txBody>
      </p:sp>
    </p:spTree>
    <p:extLst>
      <p:ext uri="{BB962C8B-B14F-4D97-AF65-F5344CB8AC3E}">
        <p14:creationId xmlns:p14="http://schemas.microsoft.com/office/powerpoint/2010/main" val="316257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2195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aira Condensed"/>
              <a:buNone/>
              <a:defRPr sz="2800">
                <a:solidFill>
                  <a:schemeClr val="dk1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conomica"/>
              <a:buNone/>
              <a:defRPr sz="2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conomica"/>
              <a:buNone/>
              <a:defRPr sz="2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conomica"/>
              <a:buNone/>
              <a:defRPr sz="2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conomica"/>
              <a:buNone/>
              <a:defRPr sz="2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conomica"/>
              <a:buNone/>
              <a:defRPr sz="2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conomica"/>
              <a:buNone/>
              <a:defRPr sz="2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conomica"/>
              <a:buNone/>
              <a:defRPr sz="2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conomica"/>
              <a:buNone/>
              <a:defRPr sz="2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"/>
              <a:buChar char="●"/>
              <a:defRPr sz="1200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"/>
              <a:buChar char="○"/>
              <a:defRPr sz="1200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"/>
              <a:buChar char="■"/>
              <a:defRPr sz="1200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"/>
              <a:buChar char="●"/>
              <a:defRPr sz="1200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"/>
              <a:buChar char="○"/>
              <a:defRPr sz="1200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"/>
              <a:buChar char="■"/>
              <a:defRPr sz="1200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"/>
              <a:buChar char="●"/>
              <a:defRPr sz="1200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"/>
              <a:buChar char="○"/>
              <a:defRPr sz="1200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Quattrocento"/>
              <a:buChar char="■"/>
              <a:defRPr sz="1200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733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lvl="1" algn="r" rtl="0">
              <a:buNone/>
              <a:defRPr sz="1733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r" rtl="0">
              <a:buNone/>
              <a:defRPr sz="1733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r" rtl="0">
              <a:buNone/>
              <a:defRPr sz="1733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r" rtl="0">
              <a:buNone/>
              <a:defRPr sz="1733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r" rtl="0">
              <a:buNone/>
              <a:defRPr sz="1733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r" rtl="0">
              <a:buNone/>
              <a:defRPr sz="1733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r" rtl="0">
              <a:buNone/>
              <a:defRPr sz="1733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r" rtl="0">
              <a:buNone/>
              <a:defRPr sz="1733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fld id="{ECB96FA7-894A-4BC7-9397-6175B122F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3831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4" r:id="rId7"/>
    <p:sldLayoutId id="2147483676" r:id="rId8"/>
    <p:sldLayoutId id="2147483682" r:id="rId9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1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313" name="Google Shape;1313;p1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314" name="Google Shape;1314;p18"/>
          <p:cNvSpPr txBox="1">
            <a:spLocks noGrp="1"/>
          </p:cNvSpPr>
          <p:nvPr>
            <p:ph type="sldNum" idx="12"/>
          </p:nvPr>
        </p:nvSpPr>
        <p:spPr>
          <a:xfrm>
            <a:off x="113982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1pPr>
            <a:lvl2pPr lvl="1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2pPr>
            <a:lvl3pPr lvl="2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3pPr>
            <a:lvl4pPr lvl="3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4pPr>
            <a:lvl5pPr lvl="4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5pPr>
            <a:lvl6pPr lvl="5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6pPr>
            <a:lvl7pPr lvl="6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7pPr>
            <a:lvl8pPr lvl="7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8pPr>
            <a:lvl9pPr lvl="8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9pPr>
          </a:lstStyle>
          <a:p>
            <a:fld id="{00000000-1234-1234-1234-123412341234}" type="slidenum">
              <a:rPr lang="es" smtClean="0"/>
              <a:pPr/>
              <a:t>‹#›</a:t>
            </a:fld>
            <a:endParaRPr lang="es"/>
          </a:p>
        </p:txBody>
      </p:sp>
    </p:spTree>
    <p:extLst>
      <p:ext uri="{BB962C8B-B14F-4D97-AF65-F5344CB8AC3E}">
        <p14:creationId xmlns:p14="http://schemas.microsoft.com/office/powerpoint/2010/main" val="40373135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20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319" name="Google Shape;1319;p20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58993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ntaltd.com.ua/var/upload/2021/%D0%BA%D0%BE%D0%B4%D0%B5%D0%BA%D1%81%20%D0%B4%D1%96%D0%BB%D0%BE%D0%B2%D0%BE%D1%97%20%D0%B5%D1%82%D0%B8%D0%BA%D0%B8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ventaltd.com.ua/var/upload/Buh/%D0%90%D0%BD%D1%82%D0%B8%D0%BA%D0%BE%D1%80%D1%83%D0%BF%D1%86%D1%96%D0%B9%D0%BD%D0%B0%20%D0%BF%D1%80%D0%BE%D0%B3%D1%80%D0%B0%D0%BC%D0%B0%20%D0%A2%D0%9E%D0%92%20%D0%92%D0%95%D0%9D%D0%A2%D0%90.%20%D0%9B%D0%A2%D0%94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B040829-0E8A-46FE-B982-5B41EAA7D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0145" y="14778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6CADB-D3B0-492B-8351-A45C83A024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8810" y="3074414"/>
            <a:ext cx="5834379" cy="2376400"/>
          </a:xfrm>
          <a:noFill/>
          <a:ln>
            <a:noFill/>
          </a:ln>
          <a:effectLst>
            <a:glow rad="228600">
              <a:schemeClr val="accent4">
                <a:satMod val="175000"/>
                <a:alpha val="0"/>
              </a:schemeClr>
            </a:glow>
          </a:effectLst>
        </p:spPr>
        <p:txBody>
          <a:bodyPr/>
          <a:lstStyle/>
          <a:p>
            <a:r>
              <a:rPr lang="ru-RU" sz="4000" cap="all" dirty="0">
                <a:solidFill>
                  <a:schemeClr val="bg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23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НАЦІОНАЛЬНИЙ ФАРМАЦЕВТИЧНИЙ ДИСТРИБЬЮТОР УКРАЇНИ</a:t>
            </a:r>
            <a:endParaRPr lang="uk-UA" sz="4000" dirty="0">
              <a:solidFill>
                <a:schemeClr val="bg2">
                  <a:lumMod val="75000"/>
                </a:schemeClr>
              </a:solidFill>
              <a:effectLst>
                <a:glow rad="228600">
                  <a:schemeClr val="accent4">
                    <a:satMod val="175000"/>
                    <a:alpha val="23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1CC136-69AC-434A-99C1-26B7EC65D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78810" y="1407186"/>
            <a:ext cx="5834379" cy="1090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64118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23"/>
          <p:cNvSpPr txBox="1">
            <a:spLocks noGrp="1"/>
          </p:cNvSpPr>
          <p:nvPr>
            <p:ph type="title" idx="18"/>
          </p:nvPr>
        </p:nvSpPr>
        <p:spPr>
          <a:xfrm>
            <a:off x="-1499196" y="704400"/>
            <a:ext cx="2715600" cy="38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uk-UA" dirty="0">
                <a:latin typeface="MS Gothic" panose="020B0609070205080204" pitchFamily="49" charset="-128"/>
                <a:ea typeface="MS Gothic" panose="020B0609070205080204" pitchFamily="49" charset="-128"/>
              </a:rPr>
              <a:t>Цілі</a:t>
            </a:r>
            <a:endParaRPr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333" name="Google Shape;1333;p23"/>
          <p:cNvSpPr txBox="1">
            <a:spLocks noGrp="1"/>
          </p:cNvSpPr>
          <p:nvPr>
            <p:ph type="title"/>
          </p:nvPr>
        </p:nvSpPr>
        <p:spPr>
          <a:xfrm flipH="1">
            <a:off x="4666600" y="817064"/>
            <a:ext cx="2047600" cy="717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s" dirty="0"/>
              <a:t>01</a:t>
            </a:r>
            <a:endParaRPr dirty="0"/>
          </a:p>
        </p:txBody>
      </p:sp>
      <p:sp>
        <p:nvSpPr>
          <p:cNvPr id="1336" name="Google Shape;1336;p23"/>
          <p:cNvSpPr txBox="1">
            <a:spLocks noGrp="1"/>
          </p:cNvSpPr>
          <p:nvPr>
            <p:ph type="title" idx="4"/>
          </p:nvPr>
        </p:nvSpPr>
        <p:spPr>
          <a:xfrm flipH="1">
            <a:off x="9140596" y="817064"/>
            <a:ext cx="2047600" cy="717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s" dirty="0"/>
              <a:t>02</a:t>
            </a:r>
            <a:endParaRPr dirty="0"/>
          </a:p>
        </p:txBody>
      </p:sp>
      <p:sp>
        <p:nvSpPr>
          <p:cNvPr id="1337" name="Google Shape;1337;p23"/>
          <p:cNvSpPr txBox="1">
            <a:spLocks noGrp="1"/>
          </p:cNvSpPr>
          <p:nvPr>
            <p:ph type="title" idx="5"/>
          </p:nvPr>
        </p:nvSpPr>
        <p:spPr>
          <a:xfrm flipH="1">
            <a:off x="6904400" y="3047069"/>
            <a:ext cx="2047600" cy="717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s" dirty="0"/>
              <a:t>03</a:t>
            </a:r>
            <a:endParaRPr dirty="0"/>
          </a:p>
        </p:txBody>
      </p:sp>
      <p:sp>
        <p:nvSpPr>
          <p:cNvPr id="1338" name="Google Shape;1338;p23"/>
          <p:cNvSpPr txBox="1">
            <a:spLocks noGrp="1"/>
          </p:cNvSpPr>
          <p:nvPr>
            <p:ph type="subTitle" idx="1"/>
          </p:nvPr>
        </p:nvSpPr>
        <p:spPr>
          <a:xfrm>
            <a:off x="3858200" y="1614004"/>
            <a:ext cx="3664400" cy="4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spcAft>
                <a:spcPts val="2133"/>
              </a:spcAft>
            </a:pPr>
            <a:r>
              <a:rPr lang="ru-RU" dirty="0" err="1">
                <a:solidFill>
                  <a:schemeClr val="bg1">
                    <a:lumMod val="25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комплексний</a:t>
            </a:r>
            <a:r>
              <a:rPr lang="ru-RU" dirty="0">
                <a:solidFill>
                  <a:schemeClr val="bg1">
                    <a:lumMod val="25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dirty="0" err="1">
                <a:solidFill>
                  <a:schemeClr val="bg1">
                    <a:lumMod val="25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розвиток</a:t>
            </a:r>
            <a:endParaRPr dirty="0">
              <a:solidFill>
                <a:schemeClr val="bg1">
                  <a:lumMod val="25000"/>
                </a:schemeClr>
              </a:solidFill>
              <a:latin typeface="Saira Condensed" panose="020B0604020202020204" charset="0"/>
              <a:cs typeface="Saira Condensed" panose="020B0604020202020204" charset="0"/>
            </a:endParaRPr>
          </a:p>
        </p:txBody>
      </p:sp>
      <p:sp>
        <p:nvSpPr>
          <p:cNvPr id="1341" name="Google Shape;1341;p23"/>
          <p:cNvSpPr txBox="1">
            <a:spLocks noGrp="1"/>
          </p:cNvSpPr>
          <p:nvPr>
            <p:ph type="subTitle" idx="9"/>
          </p:nvPr>
        </p:nvSpPr>
        <p:spPr>
          <a:xfrm>
            <a:off x="8491923" y="1534264"/>
            <a:ext cx="3664400" cy="4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spcAft>
                <a:spcPts val="2133"/>
              </a:spcAft>
            </a:pP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сфери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на ринку</a:t>
            </a:r>
            <a:endParaRPr dirty="0"/>
          </a:p>
        </p:txBody>
      </p:sp>
      <p:sp>
        <p:nvSpPr>
          <p:cNvPr id="1346" name="Google Shape;1346;p23"/>
          <p:cNvSpPr txBox="1">
            <a:spLocks noGrp="1"/>
          </p:cNvSpPr>
          <p:nvPr>
            <p:ph type="subTitle" idx="16"/>
          </p:nvPr>
        </p:nvSpPr>
        <p:spPr>
          <a:xfrm>
            <a:off x="6054398" y="3764269"/>
            <a:ext cx="3664400" cy="4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spcAft>
                <a:spcPts val="2133"/>
              </a:spcAft>
            </a:pPr>
            <a:r>
              <a:rPr lang="ru-RU" dirty="0" err="1"/>
              <a:t>своєчасне</a:t>
            </a:r>
            <a:r>
              <a:rPr lang="ru-RU" dirty="0"/>
              <a:t>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асортименту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потреб ринку</a:t>
            </a:r>
            <a:endParaRPr dirty="0"/>
          </a:p>
        </p:txBody>
      </p:sp>
      <p:grpSp>
        <p:nvGrpSpPr>
          <p:cNvPr id="10" name="Google Shape;7645;p55">
            <a:extLst>
              <a:ext uri="{FF2B5EF4-FFF2-40B4-BE49-F238E27FC236}">
                <a16:creationId xmlns:a16="http://schemas.microsoft.com/office/drawing/2014/main" id="{D4020DC4-4783-497A-87D7-BFCDFF607C8F}"/>
              </a:ext>
            </a:extLst>
          </p:cNvPr>
          <p:cNvGrpSpPr/>
          <p:nvPr/>
        </p:nvGrpSpPr>
        <p:grpSpPr>
          <a:xfrm>
            <a:off x="11630046" y="6371267"/>
            <a:ext cx="312909" cy="343858"/>
            <a:chOff x="-39998250" y="3605328"/>
            <a:chExt cx="288875" cy="317447"/>
          </a:xfrm>
          <a:solidFill>
            <a:schemeClr val="bg1">
              <a:lumMod val="10000"/>
            </a:schemeClr>
          </a:solidFill>
        </p:grpSpPr>
        <p:sp>
          <p:nvSpPr>
            <p:cNvPr id="11" name="Google Shape;7646;p55">
              <a:extLst>
                <a:ext uri="{FF2B5EF4-FFF2-40B4-BE49-F238E27FC236}">
                  <a16:creationId xmlns:a16="http://schemas.microsoft.com/office/drawing/2014/main" id="{92EAFCBA-F2AC-4121-993C-7A9793997F25}"/>
                </a:ext>
              </a:extLst>
            </p:cNvPr>
            <p:cNvSpPr/>
            <p:nvPr/>
          </p:nvSpPr>
          <p:spPr>
            <a:xfrm>
              <a:off x="-39998250" y="3799600"/>
              <a:ext cx="288875" cy="123175"/>
            </a:xfrm>
            <a:custGeom>
              <a:avLst/>
              <a:gdLst/>
              <a:ahLst/>
              <a:cxnLst/>
              <a:rect l="l" t="t" r="r" b="b"/>
              <a:pathLst>
                <a:path w="11555" h="4927" extrusionOk="0">
                  <a:moveTo>
                    <a:pt x="3679" y="2028"/>
                  </a:moveTo>
                  <a:cubicBezTo>
                    <a:pt x="3931" y="2028"/>
                    <a:pt x="4088" y="2217"/>
                    <a:pt x="4088" y="2469"/>
                  </a:cubicBezTo>
                  <a:cubicBezTo>
                    <a:pt x="4088" y="2721"/>
                    <a:pt x="3868" y="2878"/>
                    <a:pt x="3679" y="2878"/>
                  </a:cubicBezTo>
                  <a:cubicBezTo>
                    <a:pt x="3458" y="2878"/>
                    <a:pt x="3238" y="2658"/>
                    <a:pt x="3238" y="2469"/>
                  </a:cubicBezTo>
                  <a:cubicBezTo>
                    <a:pt x="3238" y="2185"/>
                    <a:pt x="3458" y="2028"/>
                    <a:pt x="3679" y="2028"/>
                  </a:cubicBezTo>
                  <a:close/>
                  <a:moveTo>
                    <a:pt x="7806" y="1618"/>
                  </a:moveTo>
                  <a:cubicBezTo>
                    <a:pt x="8278" y="1618"/>
                    <a:pt x="8656" y="1965"/>
                    <a:pt x="8656" y="2437"/>
                  </a:cubicBezTo>
                  <a:cubicBezTo>
                    <a:pt x="8656" y="2910"/>
                    <a:pt x="8278" y="3256"/>
                    <a:pt x="7806" y="3256"/>
                  </a:cubicBezTo>
                  <a:cubicBezTo>
                    <a:pt x="7333" y="3256"/>
                    <a:pt x="6987" y="2910"/>
                    <a:pt x="6987" y="2437"/>
                  </a:cubicBezTo>
                  <a:cubicBezTo>
                    <a:pt x="6987" y="1965"/>
                    <a:pt x="7333" y="1618"/>
                    <a:pt x="7806" y="1618"/>
                  </a:cubicBezTo>
                  <a:close/>
                  <a:moveTo>
                    <a:pt x="5348" y="2878"/>
                  </a:moveTo>
                  <a:cubicBezTo>
                    <a:pt x="5569" y="2878"/>
                    <a:pt x="5758" y="3067"/>
                    <a:pt x="5758" y="3256"/>
                  </a:cubicBezTo>
                  <a:cubicBezTo>
                    <a:pt x="5758" y="3509"/>
                    <a:pt x="5569" y="3698"/>
                    <a:pt x="5348" y="3698"/>
                  </a:cubicBezTo>
                  <a:cubicBezTo>
                    <a:pt x="5096" y="3698"/>
                    <a:pt x="4907" y="3509"/>
                    <a:pt x="4907" y="3256"/>
                  </a:cubicBezTo>
                  <a:cubicBezTo>
                    <a:pt x="4907" y="3004"/>
                    <a:pt x="5096" y="2878"/>
                    <a:pt x="5348" y="2878"/>
                  </a:cubicBezTo>
                  <a:close/>
                  <a:moveTo>
                    <a:pt x="8249" y="1"/>
                  </a:moveTo>
                  <a:cubicBezTo>
                    <a:pt x="6319" y="1"/>
                    <a:pt x="5400" y="1530"/>
                    <a:pt x="3381" y="1530"/>
                  </a:cubicBezTo>
                  <a:cubicBezTo>
                    <a:pt x="2909" y="1530"/>
                    <a:pt x="2377" y="1447"/>
                    <a:pt x="1757" y="1240"/>
                  </a:cubicBezTo>
                  <a:lnTo>
                    <a:pt x="560" y="2973"/>
                  </a:lnTo>
                  <a:cubicBezTo>
                    <a:pt x="0" y="3812"/>
                    <a:pt x="544" y="4927"/>
                    <a:pt x="1557" y="4927"/>
                  </a:cubicBezTo>
                  <a:cubicBezTo>
                    <a:pt x="1571" y="4927"/>
                    <a:pt x="1585" y="4927"/>
                    <a:pt x="1599" y="4926"/>
                  </a:cubicBezTo>
                  <a:lnTo>
                    <a:pt x="9980" y="4926"/>
                  </a:lnTo>
                  <a:cubicBezTo>
                    <a:pt x="10956" y="4926"/>
                    <a:pt x="11555" y="3761"/>
                    <a:pt x="11019" y="2941"/>
                  </a:cubicBezTo>
                  <a:lnTo>
                    <a:pt x="9003" y="75"/>
                  </a:lnTo>
                  <a:cubicBezTo>
                    <a:pt x="8734" y="24"/>
                    <a:pt x="8484" y="1"/>
                    <a:pt x="8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647;p55">
              <a:extLst>
                <a:ext uri="{FF2B5EF4-FFF2-40B4-BE49-F238E27FC236}">
                  <a16:creationId xmlns:a16="http://schemas.microsoft.com/office/drawing/2014/main" id="{D34F1FC1-FDB6-4FC8-89F6-09B2C439F064}"/>
                </a:ext>
              </a:extLst>
            </p:cNvPr>
            <p:cNvSpPr/>
            <p:nvPr/>
          </p:nvSpPr>
          <p:spPr>
            <a:xfrm>
              <a:off x="-39940950" y="3605328"/>
              <a:ext cx="160700" cy="212050"/>
            </a:xfrm>
            <a:custGeom>
              <a:avLst/>
              <a:gdLst/>
              <a:ahLst/>
              <a:cxnLst/>
              <a:rect l="l" t="t" r="r" b="b"/>
              <a:pathLst>
                <a:path w="6428" h="8482" extrusionOk="0">
                  <a:moveTo>
                    <a:pt x="1891" y="1"/>
                  </a:moveTo>
                  <a:cubicBezTo>
                    <a:pt x="1229" y="1"/>
                    <a:pt x="694" y="568"/>
                    <a:pt x="694" y="1261"/>
                  </a:cubicBezTo>
                  <a:cubicBezTo>
                    <a:pt x="694" y="1828"/>
                    <a:pt x="1040" y="2238"/>
                    <a:pt x="1513" y="2395"/>
                  </a:cubicBezTo>
                  <a:lnTo>
                    <a:pt x="1513" y="5829"/>
                  </a:lnTo>
                  <a:cubicBezTo>
                    <a:pt x="1481" y="6459"/>
                    <a:pt x="1072" y="6774"/>
                    <a:pt x="0" y="8318"/>
                  </a:cubicBezTo>
                  <a:cubicBezTo>
                    <a:pt x="441" y="8433"/>
                    <a:pt x="822" y="8482"/>
                    <a:pt x="1162" y="8482"/>
                  </a:cubicBezTo>
                  <a:cubicBezTo>
                    <a:pt x="3061" y="8482"/>
                    <a:pt x="3671" y="6963"/>
                    <a:pt x="6049" y="6963"/>
                  </a:cubicBezTo>
                  <a:lnTo>
                    <a:pt x="6112" y="6963"/>
                  </a:lnTo>
                  <a:cubicBezTo>
                    <a:pt x="5829" y="6585"/>
                    <a:pt x="5608" y="6333"/>
                    <a:pt x="5608" y="5861"/>
                  </a:cubicBezTo>
                  <a:lnTo>
                    <a:pt x="5608" y="2458"/>
                  </a:lnTo>
                  <a:cubicBezTo>
                    <a:pt x="6081" y="2301"/>
                    <a:pt x="6427" y="1828"/>
                    <a:pt x="6427" y="1261"/>
                  </a:cubicBezTo>
                  <a:cubicBezTo>
                    <a:pt x="6427" y="599"/>
                    <a:pt x="5892" y="1"/>
                    <a:pt x="5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B631F613-C4B9-4871-8891-898BFAAE7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9586" y="1964522"/>
            <a:ext cx="3382987" cy="1252800"/>
          </a:xfrm>
        </p:spPr>
        <p:txBody>
          <a:bodyPr/>
          <a:lstStyle/>
          <a:p>
            <a:r>
              <a:rPr lang="ru-RU" sz="1400" dirty="0" err="1"/>
              <a:t>Накопичений</a:t>
            </a:r>
            <a:r>
              <a:rPr lang="ru-RU" sz="1400" dirty="0"/>
              <a:t> </a:t>
            </a:r>
            <a:r>
              <a:rPr lang="ru-RU" sz="1400" dirty="0" err="1"/>
              <a:t>практичний</a:t>
            </a:r>
            <a:r>
              <a:rPr lang="ru-RU" sz="1400" dirty="0"/>
              <a:t> </a:t>
            </a:r>
            <a:r>
              <a:rPr lang="ru-RU" sz="1400" dirty="0" err="1"/>
              <a:t>досвід</a:t>
            </a:r>
            <a:r>
              <a:rPr lang="ru-RU" sz="1400" dirty="0"/>
              <a:t> і </a:t>
            </a:r>
            <a:r>
              <a:rPr lang="ru-RU" sz="1400" dirty="0" err="1"/>
              <a:t>прагнення</a:t>
            </a:r>
            <a:r>
              <a:rPr lang="ru-RU" sz="1400" dirty="0"/>
              <a:t> до </a:t>
            </a:r>
            <a:r>
              <a:rPr lang="ru-RU" sz="1400" dirty="0" err="1"/>
              <a:t>інновацій</a:t>
            </a:r>
            <a:r>
              <a:rPr lang="ru-RU" sz="1400" dirty="0"/>
              <a:t> </a:t>
            </a:r>
            <a:r>
              <a:rPr lang="ru-RU" sz="1400" dirty="0" err="1"/>
              <a:t>дозволяє</a:t>
            </a:r>
            <a:r>
              <a:rPr lang="ru-RU" sz="1400" dirty="0"/>
              <a:t> </a:t>
            </a:r>
            <a:r>
              <a:rPr lang="ru-RU" sz="1400" dirty="0" err="1"/>
              <a:t>компанії</a:t>
            </a:r>
            <a:r>
              <a:rPr lang="ru-RU" sz="1400" dirty="0"/>
              <a:t> </a:t>
            </a:r>
            <a:r>
              <a:rPr lang="ru-RU" sz="1400" dirty="0" err="1"/>
              <a:t>успішно</a:t>
            </a:r>
            <a:r>
              <a:rPr lang="ru-RU" sz="1400" dirty="0"/>
              <a:t> </a:t>
            </a:r>
            <a:r>
              <a:rPr lang="ru-RU" sz="1400" dirty="0" err="1"/>
              <a:t>підвищувати</a:t>
            </a:r>
            <a:r>
              <a:rPr lang="ru-RU" sz="1400" dirty="0"/>
              <a:t> продажу і </a:t>
            </a:r>
            <a:r>
              <a:rPr lang="ru-RU" sz="1400" dirty="0" err="1"/>
              <a:t>освоювати</a:t>
            </a:r>
            <a:r>
              <a:rPr lang="ru-RU" sz="1400" dirty="0"/>
              <a:t> </a:t>
            </a:r>
            <a:r>
              <a:rPr lang="ru-RU" sz="1400" dirty="0" err="1"/>
              <a:t>перспективні</a:t>
            </a:r>
            <a:r>
              <a:rPr lang="ru-RU" sz="1400" dirty="0"/>
              <a:t> </a:t>
            </a:r>
            <a:r>
              <a:rPr lang="ru-RU" sz="1400" dirty="0" err="1"/>
              <a:t>маркетингові</a:t>
            </a:r>
            <a:r>
              <a:rPr lang="ru-RU" sz="1400" dirty="0"/>
              <a:t> </a:t>
            </a:r>
            <a:r>
              <a:rPr lang="ru-RU" sz="1400" dirty="0" err="1"/>
              <a:t>технології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864DAA-434E-4FF4-9D21-CCDA1A18AB61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564447" y="4462374"/>
            <a:ext cx="3693261" cy="1437045"/>
          </a:xfrm>
        </p:spPr>
        <p:txBody>
          <a:bodyPr/>
          <a:lstStyle/>
          <a:p>
            <a:r>
              <a:rPr lang="ru-RU" sz="1400" dirty="0" err="1">
                <a:latin typeface="Saira Condensed" panose="020B0604020202020204" charset="0"/>
                <a:cs typeface="Saira Condensed" panose="020B0604020202020204" charset="0"/>
              </a:rPr>
              <a:t>Накопичений</a:t>
            </a:r>
            <a:r>
              <a:rPr lang="ru-RU" sz="1400" dirty="0"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1400" dirty="0" err="1">
                <a:latin typeface="Saira Condensed" panose="020B0604020202020204" charset="0"/>
                <a:cs typeface="Saira Condensed" panose="020B0604020202020204" charset="0"/>
              </a:rPr>
              <a:t>практичний</a:t>
            </a:r>
            <a:r>
              <a:rPr lang="ru-RU" sz="1400" dirty="0"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1400" dirty="0" err="1">
                <a:latin typeface="Saira Condensed" panose="020B0604020202020204" charset="0"/>
                <a:cs typeface="Saira Condensed" panose="020B0604020202020204" charset="0"/>
              </a:rPr>
              <a:t>досвід</a:t>
            </a:r>
            <a:r>
              <a:rPr lang="ru-RU" sz="1400" dirty="0">
                <a:latin typeface="Saira Condensed" panose="020B0604020202020204" charset="0"/>
                <a:cs typeface="Saira Condensed" panose="020B0604020202020204" charset="0"/>
              </a:rPr>
              <a:t> і </a:t>
            </a:r>
            <a:r>
              <a:rPr lang="ru-RU" sz="1400" dirty="0" err="1">
                <a:latin typeface="Saira Condensed" panose="020B0604020202020204" charset="0"/>
                <a:cs typeface="Saira Condensed" panose="020B0604020202020204" charset="0"/>
              </a:rPr>
              <a:t>прагнення</a:t>
            </a:r>
            <a:r>
              <a:rPr lang="ru-RU" sz="1400" dirty="0">
                <a:latin typeface="Saira Condensed" panose="020B0604020202020204" charset="0"/>
                <a:cs typeface="Saira Condensed" panose="020B0604020202020204" charset="0"/>
              </a:rPr>
              <a:t> до </a:t>
            </a:r>
            <a:r>
              <a:rPr lang="ru-RU" sz="1400" dirty="0" err="1">
                <a:latin typeface="Saira Condensed" panose="020B0604020202020204" charset="0"/>
                <a:cs typeface="Saira Condensed" panose="020B0604020202020204" charset="0"/>
              </a:rPr>
              <a:t>інновацій</a:t>
            </a:r>
            <a:r>
              <a:rPr lang="ru-RU" sz="1400" dirty="0"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1400" dirty="0" err="1">
                <a:latin typeface="Saira Condensed" panose="020B0604020202020204" charset="0"/>
                <a:cs typeface="Saira Condensed" panose="020B0604020202020204" charset="0"/>
              </a:rPr>
              <a:t>дозволяє</a:t>
            </a:r>
            <a:r>
              <a:rPr lang="ru-RU" sz="1400" dirty="0"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1400" dirty="0" err="1">
                <a:latin typeface="Saira Condensed" panose="020B0604020202020204" charset="0"/>
                <a:cs typeface="Saira Condensed" panose="020B0604020202020204" charset="0"/>
              </a:rPr>
              <a:t>компанії</a:t>
            </a:r>
            <a:r>
              <a:rPr lang="ru-RU" sz="1400" dirty="0"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1400" dirty="0" err="1">
                <a:latin typeface="Saira Condensed" panose="020B0604020202020204" charset="0"/>
                <a:cs typeface="Saira Condensed" panose="020B0604020202020204" charset="0"/>
              </a:rPr>
              <a:t>успішно</a:t>
            </a:r>
            <a:r>
              <a:rPr lang="ru-RU" sz="1400" dirty="0"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1400" dirty="0" err="1">
                <a:latin typeface="Saira Condensed" panose="020B0604020202020204" charset="0"/>
                <a:cs typeface="Saira Condensed" panose="020B0604020202020204" charset="0"/>
              </a:rPr>
              <a:t>підвищувати</a:t>
            </a:r>
            <a:r>
              <a:rPr lang="ru-RU" sz="1400" dirty="0">
                <a:latin typeface="Saira Condensed" panose="020B0604020202020204" charset="0"/>
                <a:cs typeface="Saira Condensed" panose="020B0604020202020204" charset="0"/>
              </a:rPr>
              <a:t> продажу і </a:t>
            </a:r>
            <a:r>
              <a:rPr lang="ru-RU" sz="1400" dirty="0" err="1">
                <a:latin typeface="Saira Condensed" panose="020B0604020202020204" charset="0"/>
                <a:cs typeface="Saira Condensed" panose="020B0604020202020204" charset="0"/>
              </a:rPr>
              <a:t>освоювати</a:t>
            </a:r>
            <a:r>
              <a:rPr lang="ru-RU" sz="1400" dirty="0"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1400" dirty="0" err="1">
                <a:latin typeface="Saira Condensed" panose="020B0604020202020204" charset="0"/>
                <a:cs typeface="Saira Condensed" panose="020B0604020202020204" charset="0"/>
              </a:rPr>
              <a:t>перспективні</a:t>
            </a:r>
            <a:r>
              <a:rPr lang="ru-RU" sz="1400" dirty="0"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1400" dirty="0" err="1">
                <a:latin typeface="Saira Condensed" panose="020B0604020202020204" charset="0"/>
                <a:cs typeface="Saira Condensed" panose="020B0604020202020204" charset="0"/>
              </a:rPr>
              <a:t>маркетингові</a:t>
            </a:r>
            <a:r>
              <a:rPr lang="ru-RU" sz="1400" dirty="0"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1400" dirty="0" err="1">
                <a:latin typeface="Saira Condensed" panose="020B0604020202020204" charset="0"/>
                <a:cs typeface="Saira Condensed" panose="020B0604020202020204" charset="0"/>
              </a:rPr>
              <a:t>технології</a:t>
            </a:r>
            <a:r>
              <a:rPr lang="ru-RU" sz="1400" dirty="0">
                <a:latin typeface="Saira Condensed" panose="020B0604020202020204" charset="0"/>
                <a:cs typeface="Saira Condensed" panose="020B0604020202020204" charset="0"/>
              </a:rPr>
              <a:t>.</a:t>
            </a:r>
            <a:endParaRPr lang="uk-UA" sz="1400" dirty="0">
              <a:latin typeface="Saira Condensed" panose="020B0604020202020204" charset="0"/>
              <a:cs typeface="Saira Condensed" panose="020B0604020202020204" charset="0"/>
            </a:endParaRP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67CE78F5-1892-48DB-8022-0D941C2EDB1E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5478780" y="685143"/>
            <a:ext cx="3796536" cy="1252800"/>
          </a:xfrm>
        </p:spPr>
        <p:txBody>
          <a:bodyPr/>
          <a:lstStyle/>
          <a:p>
            <a:pPr algn="l"/>
            <a:r>
              <a:rPr lang="ru-RU" sz="1400" dirty="0"/>
              <a:t>      </a:t>
            </a:r>
            <a:r>
              <a:rPr lang="ru-RU" sz="1400" dirty="0" err="1"/>
              <a:t>Компанія</a:t>
            </a:r>
            <a:r>
              <a:rPr lang="ru-RU" sz="1400" dirty="0"/>
              <a:t> </a:t>
            </a:r>
            <a:r>
              <a:rPr lang="ru-RU" sz="1400" dirty="0" err="1"/>
              <a:t>пропонує</a:t>
            </a:r>
            <a:r>
              <a:rPr lang="ru-RU" sz="1400" dirty="0"/>
              <a:t> </a:t>
            </a:r>
            <a:r>
              <a:rPr lang="ru-RU" sz="1400" dirty="0" err="1"/>
              <a:t>своїм</a:t>
            </a:r>
            <a:r>
              <a:rPr lang="ru-RU" sz="1400" dirty="0"/>
              <a:t> партнерам </a:t>
            </a:r>
            <a:r>
              <a:rPr lang="ru-RU" sz="1400" dirty="0" err="1"/>
              <a:t>вигідні</a:t>
            </a:r>
            <a:r>
              <a:rPr lang="ru-RU" sz="1400" dirty="0"/>
              <a:t> </a:t>
            </a:r>
            <a:r>
              <a:rPr lang="ru-RU" sz="1400" dirty="0" err="1"/>
              <a:t>індивідуальні</a:t>
            </a:r>
            <a:r>
              <a:rPr lang="ru-RU" sz="1400" dirty="0"/>
              <a:t> </a:t>
            </a:r>
            <a:r>
              <a:rPr lang="ru-RU" sz="1400" dirty="0" err="1"/>
              <a:t>пропозиції</a:t>
            </a:r>
            <a:r>
              <a:rPr lang="ru-RU" sz="1400" dirty="0"/>
              <a:t>, </a:t>
            </a:r>
            <a:r>
              <a:rPr lang="ru-RU" sz="1400" dirty="0" err="1"/>
              <a:t>адаптуючи</a:t>
            </a:r>
            <a:r>
              <a:rPr lang="ru-RU" sz="1400" dirty="0"/>
              <a:t> </a:t>
            </a:r>
            <a:r>
              <a:rPr lang="ru-RU" sz="1400" dirty="0" err="1"/>
              <a:t>їх</a:t>
            </a:r>
            <a:r>
              <a:rPr lang="ru-RU" sz="1400" dirty="0"/>
              <a:t> </a:t>
            </a:r>
            <a:r>
              <a:rPr lang="ru-RU" sz="1400" dirty="0" err="1"/>
              <a:t>під</a:t>
            </a:r>
            <a:r>
              <a:rPr lang="ru-RU" sz="1400" dirty="0"/>
              <a:t> </a:t>
            </a:r>
            <a:r>
              <a:rPr lang="ru-RU" sz="1400" dirty="0" err="1"/>
              <a:t>конкретні</a:t>
            </a:r>
            <a:r>
              <a:rPr lang="ru-RU" sz="1400" dirty="0"/>
              <a:t> потреби та </a:t>
            </a:r>
            <a:r>
              <a:rPr lang="ru-RU" sz="1400" dirty="0" err="1"/>
              <a:t>актуальні</a:t>
            </a:r>
            <a:r>
              <a:rPr lang="ru-RU" sz="1400" dirty="0"/>
              <a:t> </a:t>
            </a:r>
            <a:r>
              <a:rPr lang="ru-RU" sz="1400" dirty="0" err="1"/>
              <a:t>умови</a:t>
            </a:r>
            <a:r>
              <a:rPr lang="ru-RU" sz="1400" dirty="0"/>
              <a:t> на ринку.</a:t>
            </a:r>
            <a:endParaRPr lang="uk-UA" sz="1400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CF2D4385-5BB7-4D16-9965-3555D57FECCB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2810067" y="1019722"/>
            <a:ext cx="2508400" cy="944800"/>
          </a:xfrm>
        </p:spPr>
        <p:txBody>
          <a:bodyPr/>
          <a:lstStyle/>
          <a:p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Професіоналізм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7646966D-23A3-4AB5-BA66-234752D33E94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3764280" y="3429000"/>
            <a:ext cx="3429000" cy="944800"/>
          </a:xfrm>
        </p:spPr>
        <p:txBody>
          <a:bodyPr/>
          <a:lstStyle/>
          <a:p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Швидкість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розвитку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763827B-1EAC-42D8-9A10-8763060347FF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6236272" y="193188"/>
            <a:ext cx="2564827" cy="420689"/>
          </a:xfrm>
        </p:spPr>
        <p:txBody>
          <a:bodyPr/>
          <a:lstStyle/>
          <a:p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Гнучкість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DCDBC5C2-810A-473F-8CDE-A0CC23B3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06014" y="777855"/>
            <a:ext cx="2715600" cy="387200"/>
          </a:xfrm>
        </p:spPr>
        <p:txBody>
          <a:bodyPr/>
          <a:lstStyle/>
          <a:p>
            <a:r>
              <a:rPr lang="uk-UA" dirty="0">
                <a:latin typeface="MS Gothic" panose="020B0609070205080204" pitchFamily="49" charset="-128"/>
                <a:ea typeface="MS Gothic" panose="020B0609070205080204" pitchFamily="49" charset="-128"/>
              </a:rPr>
              <a:t>Цінності</a:t>
            </a:r>
          </a:p>
        </p:txBody>
      </p:sp>
      <p:grpSp>
        <p:nvGrpSpPr>
          <p:cNvPr id="10" name="Google Shape;7645;p55">
            <a:extLst>
              <a:ext uri="{FF2B5EF4-FFF2-40B4-BE49-F238E27FC236}">
                <a16:creationId xmlns:a16="http://schemas.microsoft.com/office/drawing/2014/main" id="{3FD03D34-5146-4D1C-B78D-F2B282EF3111}"/>
              </a:ext>
            </a:extLst>
          </p:cNvPr>
          <p:cNvGrpSpPr/>
          <p:nvPr/>
        </p:nvGrpSpPr>
        <p:grpSpPr>
          <a:xfrm>
            <a:off x="11630046" y="6418892"/>
            <a:ext cx="312909" cy="343858"/>
            <a:chOff x="-39998250" y="3605328"/>
            <a:chExt cx="288875" cy="317447"/>
          </a:xfrm>
          <a:solidFill>
            <a:schemeClr val="bg1">
              <a:lumMod val="10000"/>
            </a:schemeClr>
          </a:solidFill>
        </p:grpSpPr>
        <p:sp>
          <p:nvSpPr>
            <p:cNvPr id="11" name="Google Shape;7646;p55">
              <a:extLst>
                <a:ext uri="{FF2B5EF4-FFF2-40B4-BE49-F238E27FC236}">
                  <a16:creationId xmlns:a16="http://schemas.microsoft.com/office/drawing/2014/main" id="{BB5F3421-AA99-4332-AC88-2D8C7183133B}"/>
                </a:ext>
              </a:extLst>
            </p:cNvPr>
            <p:cNvSpPr/>
            <p:nvPr/>
          </p:nvSpPr>
          <p:spPr>
            <a:xfrm>
              <a:off x="-39998250" y="3799600"/>
              <a:ext cx="288875" cy="123175"/>
            </a:xfrm>
            <a:custGeom>
              <a:avLst/>
              <a:gdLst/>
              <a:ahLst/>
              <a:cxnLst/>
              <a:rect l="l" t="t" r="r" b="b"/>
              <a:pathLst>
                <a:path w="11555" h="4927" extrusionOk="0">
                  <a:moveTo>
                    <a:pt x="3679" y="2028"/>
                  </a:moveTo>
                  <a:cubicBezTo>
                    <a:pt x="3931" y="2028"/>
                    <a:pt x="4088" y="2217"/>
                    <a:pt x="4088" y="2469"/>
                  </a:cubicBezTo>
                  <a:cubicBezTo>
                    <a:pt x="4088" y="2721"/>
                    <a:pt x="3868" y="2878"/>
                    <a:pt x="3679" y="2878"/>
                  </a:cubicBezTo>
                  <a:cubicBezTo>
                    <a:pt x="3458" y="2878"/>
                    <a:pt x="3238" y="2658"/>
                    <a:pt x="3238" y="2469"/>
                  </a:cubicBezTo>
                  <a:cubicBezTo>
                    <a:pt x="3238" y="2185"/>
                    <a:pt x="3458" y="2028"/>
                    <a:pt x="3679" y="2028"/>
                  </a:cubicBezTo>
                  <a:close/>
                  <a:moveTo>
                    <a:pt x="7806" y="1618"/>
                  </a:moveTo>
                  <a:cubicBezTo>
                    <a:pt x="8278" y="1618"/>
                    <a:pt x="8656" y="1965"/>
                    <a:pt x="8656" y="2437"/>
                  </a:cubicBezTo>
                  <a:cubicBezTo>
                    <a:pt x="8656" y="2910"/>
                    <a:pt x="8278" y="3256"/>
                    <a:pt x="7806" y="3256"/>
                  </a:cubicBezTo>
                  <a:cubicBezTo>
                    <a:pt x="7333" y="3256"/>
                    <a:pt x="6987" y="2910"/>
                    <a:pt x="6987" y="2437"/>
                  </a:cubicBezTo>
                  <a:cubicBezTo>
                    <a:pt x="6987" y="1965"/>
                    <a:pt x="7333" y="1618"/>
                    <a:pt x="7806" y="1618"/>
                  </a:cubicBezTo>
                  <a:close/>
                  <a:moveTo>
                    <a:pt x="5348" y="2878"/>
                  </a:moveTo>
                  <a:cubicBezTo>
                    <a:pt x="5569" y="2878"/>
                    <a:pt x="5758" y="3067"/>
                    <a:pt x="5758" y="3256"/>
                  </a:cubicBezTo>
                  <a:cubicBezTo>
                    <a:pt x="5758" y="3509"/>
                    <a:pt x="5569" y="3698"/>
                    <a:pt x="5348" y="3698"/>
                  </a:cubicBezTo>
                  <a:cubicBezTo>
                    <a:pt x="5096" y="3698"/>
                    <a:pt x="4907" y="3509"/>
                    <a:pt x="4907" y="3256"/>
                  </a:cubicBezTo>
                  <a:cubicBezTo>
                    <a:pt x="4907" y="3004"/>
                    <a:pt x="5096" y="2878"/>
                    <a:pt x="5348" y="2878"/>
                  </a:cubicBezTo>
                  <a:close/>
                  <a:moveTo>
                    <a:pt x="8249" y="1"/>
                  </a:moveTo>
                  <a:cubicBezTo>
                    <a:pt x="6319" y="1"/>
                    <a:pt x="5400" y="1530"/>
                    <a:pt x="3381" y="1530"/>
                  </a:cubicBezTo>
                  <a:cubicBezTo>
                    <a:pt x="2909" y="1530"/>
                    <a:pt x="2377" y="1447"/>
                    <a:pt x="1757" y="1240"/>
                  </a:cubicBezTo>
                  <a:lnTo>
                    <a:pt x="560" y="2973"/>
                  </a:lnTo>
                  <a:cubicBezTo>
                    <a:pt x="0" y="3812"/>
                    <a:pt x="544" y="4927"/>
                    <a:pt x="1557" y="4927"/>
                  </a:cubicBezTo>
                  <a:cubicBezTo>
                    <a:pt x="1571" y="4927"/>
                    <a:pt x="1585" y="4927"/>
                    <a:pt x="1599" y="4926"/>
                  </a:cubicBezTo>
                  <a:lnTo>
                    <a:pt x="9980" y="4926"/>
                  </a:lnTo>
                  <a:cubicBezTo>
                    <a:pt x="10956" y="4926"/>
                    <a:pt x="11555" y="3761"/>
                    <a:pt x="11019" y="2941"/>
                  </a:cubicBezTo>
                  <a:lnTo>
                    <a:pt x="9003" y="75"/>
                  </a:lnTo>
                  <a:cubicBezTo>
                    <a:pt x="8734" y="24"/>
                    <a:pt x="8484" y="1"/>
                    <a:pt x="8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647;p55">
              <a:extLst>
                <a:ext uri="{FF2B5EF4-FFF2-40B4-BE49-F238E27FC236}">
                  <a16:creationId xmlns:a16="http://schemas.microsoft.com/office/drawing/2014/main" id="{D4002BD2-EDEF-42B7-89B8-6B6781E1E9EE}"/>
                </a:ext>
              </a:extLst>
            </p:cNvPr>
            <p:cNvSpPr/>
            <p:nvPr/>
          </p:nvSpPr>
          <p:spPr>
            <a:xfrm>
              <a:off x="-39940950" y="3605328"/>
              <a:ext cx="160700" cy="212050"/>
            </a:xfrm>
            <a:custGeom>
              <a:avLst/>
              <a:gdLst/>
              <a:ahLst/>
              <a:cxnLst/>
              <a:rect l="l" t="t" r="r" b="b"/>
              <a:pathLst>
                <a:path w="6428" h="8482" extrusionOk="0">
                  <a:moveTo>
                    <a:pt x="1891" y="1"/>
                  </a:moveTo>
                  <a:cubicBezTo>
                    <a:pt x="1229" y="1"/>
                    <a:pt x="694" y="568"/>
                    <a:pt x="694" y="1261"/>
                  </a:cubicBezTo>
                  <a:cubicBezTo>
                    <a:pt x="694" y="1828"/>
                    <a:pt x="1040" y="2238"/>
                    <a:pt x="1513" y="2395"/>
                  </a:cubicBezTo>
                  <a:lnTo>
                    <a:pt x="1513" y="5829"/>
                  </a:lnTo>
                  <a:cubicBezTo>
                    <a:pt x="1481" y="6459"/>
                    <a:pt x="1072" y="6774"/>
                    <a:pt x="0" y="8318"/>
                  </a:cubicBezTo>
                  <a:cubicBezTo>
                    <a:pt x="441" y="8433"/>
                    <a:pt x="822" y="8482"/>
                    <a:pt x="1162" y="8482"/>
                  </a:cubicBezTo>
                  <a:cubicBezTo>
                    <a:pt x="3061" y="8482"/>
                    <a:pt x="3671" y="6963"/>
                    <a:pt x="6049" y="6963"/>
                  </a:cubicBezTo>
                  <a:lnTo>
                    <a:pt x="6112" y="6963"/>
                  </a:lnTo>
                  <a:cubicBezTo>
                    <a:pt x="5829" y="6585"/>
                    <a:pt x="5608" y="6333"/>
                    <a:pt x="5608" y="5861"/>
                  </a:cubicBezTo>
                  <a:lnTo>
                    <a:pt x="5608" y="2458"/>
                  </a:lnTo>
                  <a:cubicBezTo>
                    <a:pt x="6081" y="2301"/>
                    <a:pt x="6427" y="1828"/>
                    <a:pt x="6427" y="1261"/>
                  </a:cubicBezTo>
                  <a:cubicBezTo>
                    <a:pt x="6427" y="599"/>
                    <a:pt x="5892" y="1"/>
                    <a:pt x="5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4874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верхние углы 1">
            <a:extLst>
              <a:ext uri="{FF2B5EF4-FFF2-40B4-BE49-F238E27FC236}">
                <a16:creationId xmlns:a16="http://schemas.microsoft.com/office/drawing/2014/main" id="{65D20C4F-1042-4E16-AE35-3CAB2C12C0B4}"/>
              </a:ext>
            </a:extLst>
          </p:cNvPr>
          <p:cNvSpPr/>
          <p:nvPr/>
        </p:nvSpPr>
        <p:spPr>
          <a:xfrm>
            <a:off x="4735589" y="411061"/>
            <a:ext cx="1786856" cy="738230"/>
          </a:xfrm>
          <a:prstGeom prst="round2SameRect">
            <a:avLst/>
          </a:prstGeom>
          <a:solidFill>
            <a:srgbClr val="86C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Прямоугольник: скругленные верхние углы 2">
            <a:extLst>
              <a:ext uri="{FF2B5EF4-FFF2-40B4-BE49-F238E27FC236}">
                <a16:creationId xmlns:a16="http://schemas.microsoft.com/office/drawing/2014/main" id="{44D9DB9E-4EE4-49DC-AB3D-1266DA549AF6}"/>
              </a:ext>
            </a:extLst>
          </p:cNvPr>
          <p:cNvSpPr/>
          <p:nvPr/>
        </p:nvSpPr>
        <p:spPr>
          <a:xfrm>
            <a:off x="406866" y="411061"/>
            <a:ext cx="1786856" cy="738230"/>
          </a:xfrm>
          <a:prstGeom prst="round2SameRect">
            <a:avLst/>
          </a:prstGeom>
          <a:solidFill>
            <a:srgbClr val="217BB9"/>
          </a:solidFill>
          <a:ln>
            <a:noFill/>
          </a:ln>
          <a:effectLst>
            <a:outerShdw blurRad="50800" dist="381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" name="Прямоугольник: скругленные верхние углы 3">
            <a:extLst>
              <a:ext uri="{FF2B5EF4-FFF2-40B4-BE49-F238E27FC236}">
                <a16:creationId xmlns:a16="http://schemas.microsoft.com/office/drawing/2014/main" id="{1D27AA7D-D4E4-4DFA-8D89-A948B50EF206}"/>
              </a:ext>
            </a:extLst>
          </p:cNvPr>
          <p:cNvSpPr/>
          <p:nvPr/>
        </p:nvSpPr>
        <p:spPr>
          <a:xfrm>
            <a:off x="2571227" y="411061"/>
            <a:ext cx="1786856" cy="738230"/>
          </a:xfrm>
          <a:prstGeom prst="round2SameRect">
            <a:avLst/>
          </a:prstGeom>
          <a:solidFill>
            <a:srgbClr val="41A3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5" name="Прямоугольник: скругленные верхние углы 4">
            <a:extLst>
              <a:ext uri="{FF2B5EF4-FFF2-40B4-BE49-F238E27FC236}">
                <a16:creationId xmlns:a16="http://schemas.microsoft.com/office/drawing/2014/main" id="{2FB1D56E-80ED-461C-84D6-345B98BF1332}"/>
              </a:ext>
            </a:extLst>
          </p:cNvPr>
          <p:cNvSpPr/>
          <p:nvPr/>
        </p:nvSpPr>
        <p:spPr>
          <a:xfrm>
            <a:off x="6899950" y="411061"/>
            <a:ext cx="1786856" cy="738230"/>
          </a:xfrm>
          <a:prstGeom prst="round2Same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DBDBF21-5AEC-4A49-A84B-9DFAAE2EDB6A}"/>
              </a:ext>
            </a:extLst>
          </p:cNvPr>
          <p:cNvSpPr/>
          <p:nvPr/>
        </p:nvSpPr>
        <p:spPr>
          <a:xfrm>
            <a:off x="-645952" y="1149292"/>
            <a:ext cx="12837952" cy="5775820"/>
          </a:xfrm>
          <a:prstGeom prst="round2SameRect">
            <a:avLst>
              <a:gd name="adj1" fmla="val 12993"/>
              <a:gd name="adj2" fmla="val 0"/>
            </a:avLst>
          </a:prstGeom>
          <a:solidFill>
            <a:srgbClr val="217BB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385B35F-BA92-46E0-B391-116EA853C05F}"/>
              </a:ext>
            </a:extLst>
          </p:cNvPr>
          <p:cNvSpPr/>
          <p:nvPr/>
        </p:nvSpPr>
        <p:spPr>
          <a:xfrm>
            <a:off x="18903" y="1415912"/>
            <a:ext cx="1207269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Компанія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ТОВ «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Вента.ЛТД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»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була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заснована в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січні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1995 року в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місті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Дніпропетровськ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 </a:t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2001р -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відкриття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першої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філії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в м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Харків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/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2002р -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відкриття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філій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в м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Львів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,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Вінниця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,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Київ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,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Донецьк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/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2008р -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відкриття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базового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логістичного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комплексу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категорії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А + в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м.Дніпропетровськ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з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площею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приміщення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4060м² </a:t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2009р -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запущений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новий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Регіональний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аптечний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склад в г. Одесса з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площею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1150 м² </a:t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2011р -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розширення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аптечних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складів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в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м.Львів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(600 м²) і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Харків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(300 м²)</a:t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2012р -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розширення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аптечних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складів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в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м.Одеса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та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м.Дніпропетровськ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/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2013р -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впровадження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системи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моніторингу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умов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зберігання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і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транспортування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/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2014р -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значне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розширення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площ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розподільного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і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регіонального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складів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в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Дніпропетровську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/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2014р -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будівництво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власного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логістичного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комплексу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категорії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А + в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м.Тернопіль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/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2015р - монтаж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автоматизованих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конвеєрних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систем в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Тернопільському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регіональному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аптечному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складі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/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2016р -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відкриття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автоматизованого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логістичного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комплексу в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Тернополі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площею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5,5 тис. м² </a:t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2017р -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розширення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площ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Дніпропетровського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роздрібного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складу на 2,5 тис.м²</a:t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2018р -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розширення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аптечного складу в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Харкові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на 680 м²</a:t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</a:b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2019р -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розширення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на 1,4 тис. м²  аптечного складу в </a:t>
            </a:r>
            <a:r>
              <a:rPr lang="ru-RU" sz="20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Одесі</a:t>
            </a:r>
            <a:endParaRPr lang="uk-UA" sz="2000" dirty="0"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ira Condensed" panose="020B0604020202020204" charset="0"/>
              <a:cs typeface="Saira Condensed" panose="020B0604020202020204" charset="0"/>
            </a:endParaRPr>
          </a:p>
        </p:txBody>
      </p:sp>
      <p:sp>
        <p:nvSpPr>
          <p:cNvPr id="10" name="Подзаголовок 5">
            <a:extLst>
              <a:ext uri="{FF2B5EF4-FFF2-40B4-BE49-F238E27FC236}">
                <a16:creationId xmlns:a16="http://schemas.microsoft.com/office/drawing/2014/main" id="{5A652028-7C42-4D2B-A8D6-7D0DCBBA131B}"/>
              </a:ext>
            </a:extLst>
          </p:cNvPr>
          <p:cNvSpPr txBox="1">
            <a:spLocks/>
          </p:cNvSpPr>
          <p:nvPr/>
        </p:nvSpPr>
        <p:spPr>
          <a:xfrm>
            <a:off x="406866" y="586576"/>
            <a:ext cx="1746318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uk-UA" sz="18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Історія</a:t>
            </a:r>
            <a:r>
              <a:rPr lang="uk-UA" dirty="0">
                <a:solidFill>
                  <a:schemeClr val="bg1">
                    <a:lumMod val="2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</a:p>
        </p:txBody>
      </p:sp>
      <p:sp>
        <p:nvSpPr>
          <p:cNvPr id="11" name="Подзаголовок 5">
            <a:extLst>
              <a:ext uri="{FF2B5EF4-FFF2-40B4-BE49-F238E27FC236}">
                <a16:creationId xmlns:a16="http://schemas.microsoft.com/office/drawing/2014/main" id="{708BD9D4-81B8-4373-AC3D-806EEA088AF4}"/>
              </a:ext>
            </a:extLst>
          </p:cNvPr>
          <p:cNvSpPr txBox="1">
            <a:spLocks/>
          </p:cNvSpPr>
          <p:nvPr/>
        </p:nvSpPr>
        <p:spPr>
          <a:xfrm>
            <a:off x="2759980" y="586576"/>
            <a:ext cx="1786856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uk-UA" sz="18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Місія</a:t>
            </a:r>
            <a:r>
              <a:rPr lang="uk-UA" dirty="0">
                <a:solidFill>
                  <a:schemeClr val="bg1">
                    <a:lumMod val="2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</a:p>
        </p:txBody>
      </p:sp>
      <p:sp>
        <p:nvSpPr>
          <p:cNvPr id="12" name="Подзаголовок 5">
            <a:extLst>
              <a:ext uri="{FF2B5EF4-FFF2-40B4-BE49-F238E27FC236}">
                <a16:creationId xmlns:a16="http://schemas.microsoft.com/office/drawing/2014/main" id="{16931345-9C2B-4A5F-BE2C-D5369BF1EC2E}"/>
              </a:ext>
            </a:extLst>
          </p:cNvPr>
          <p:cNvSpPr txBox="1">
            <a:spLocks/>
          </p:cNvSpPr>
          <p:nvPr/>
        </p:nvSpPr>
        <p:spPr>
          <a:xfrm>
            <a:off x="4643173" y="586576"/>
            <a:ext cx="1879272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uk-UA" sz="18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Кар’єра</a:t>
            </a:r>
            <a:endParaRPr lang="uk-UA" dirty="0">
              <a:solidFill>
                <a:schemeClr val="bg1">
                  <a:lumMod val="25000"/>
                </a:schemeClr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3" name="Подзаголовок 5">
            <a:extLst>
              <a:ext uri="{FF2B5EF4-FFF2-40B4-BE49-F238E27FC236}">
                <a16:creationId xmlns:a16="http://schemas.microsoft.com/office/drawing/2014/main" id="{7C9FC87B-BED4-4004-A85A-906ED4F8CD77}"/>
              </a:ext>
            </a:extLst>
          </p:cNvPr>
          <p:cNvSpPr txBox="1">
            <a:spLocks/>
          </p:cNvSpPr>
          <p:nvPr/>
        </p:nvSpPr>
        <p:spPr>
          <a:xfrm>
            <a:off x="6711198" y="586576"/>
            <a:ext cx="1975608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 algn="just"/>
            <a:r>
              <a:rPr lang="uk-UA" sz="17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Інновації</a:t>
            </a:r>
            <a:r>
              <a:rPr lang="uk-UA" sz="1600" dirty="0">
                <a:solidFill>
                  <a:schemeClr val="bg1">
                    <a:lumMod val="2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</a:p>
        </p:txBody>
      </p:sp>
      <p:grpSp>
        <p:nvGrpSpPr>
          <p:cNvPr id="14" name="Google Shape;7645;p55">
            <a:extLst>
              <a:ext uri="{FF2B5EF4-FFF2-40B4-BE49-F238E27FC236}">
                <a16:creationId xmlns:a16="http://schemas.microsoft.com/office/drawing/2014/main" id="{A8B8ADA7-0FCA-4D38-9878-EAE35CE98180}"/>
              </a:ext>
            </a:extLst>
          </p:cNvPr>
          <p:cNvGrpSpPr/>
          <p:nvPr/>
        </p:nvGrpSpPr>
        <p:grpSpPr>
          <a:xfrm>
            <a:off x="11630046" y="6514142"/>
            <a:ext cx="312909" cy="343858"/>
            <a:chOff x="-39998250" y="3605328"/>
            <a:chExt cx="288875" cy="317447"/>
          </a:xfrm>
          <a:solidFill>
            <a:schemeClr val="bg1">
              <a:lumMod val="10000"/>
            </a:schemeClr>
          </a:solidFill>
        </p:grpSpPr>
        <p:sp>
          <p:nvSpPr>
            <p:cNvPr id="15" name="Google Shape;7646;p55">
              <a:extLst>
                <a:ext uri="{FF2B5EF4-FFF2-40B4-BE49-F238E27FC236}">
                  <a16:creationId xmlns:a16="http://schemas.microsoft.com/office/drawing/2014/main" id="{964B211D-5676-4613-B66B-67DBA28188B4}"/>
                </a:ext>
              </a:extLst>
            </p:cNvPr>
            <p:cNvSpPr/>
            <p:nvPr/>
          </p:nvSpPr>
          <p:spPr>
            <a:xfrm>
              <a:off x="-39998250" y="3799600"/>
              <a:ext cx="288875" cy="123175"/>
            </a:xfrm>
            <a:custGeom>
              <a:avLst/>
              <a:gdLst/>
              <a:ahLst/>
              <a:cxnLst/>
              <a:rect l="l" t="t" r="r" b="b"/>
              <a:pathLst>
                <a:path w="11555" h="4927" extrusionOk="0">
                  <a:moveTo>
                    <a:pt x="3679" y="2028"/>
                  </a:moveTo>
                  <a:cubicBezTo>
                    <a:pt x="3931" y="2028"/>
                    <a:pt x="4088" y="2217"/>
                    <a:pt x="4088" y="2469"/>
                  </a:cubicBezTo>
                  <a:cubicBezTo>
                    <a:pt x="4088" y="2721"/>
                    <a:pt x="3868" y="2878"/>
                    <a:pt x="3679" y="2878"/>
                  </a:cubicBezTo>
                  <a:cubicBezTo>
                    <a:pt x="3458" y="2878"/>
                    <a:pt x="3238" y="2658"/>
                    <a:pt x="3238" y="2469"/>
                  </a:cubicBezTo>
                  <a:cubicBezTo>
                    <a:pt x="3238" y="2185"/>
                    <a:pt x="3458" y="2028"/>
                    <a:pt x="3679" y="2028"/>
                  </a:cubicBezTo>
                  <a:close/>
                  <a:moveTo>
                    <a:pt x="7806" y="1618"/>
                  </a:moveTo>
                  <a:cubicBezTo>
                    <a:pt x="8278" y="1618"/>
                    <a:pt x="8656" y="1965"/>
                    <a:pt x="8656" y="2437"/>
                  </a:cubicBezTo>
                  <a:cubicBezTo>
                    <a:pt x="8656" y="2910"/>
                    <a:pt x="8278" y="3256"/>
                    <a:pt x="7806" y="3256"/>
                  </a:cubicBezTo>
                  <a:cubicBezTo>
                    <a:pt x="7333" y="3256"/>
                    <a:pt x="6987" y="2910"/>
                    <a:pt x="6987" y="2437"/>
                  </a:cubicBezTo>
                  <a:cubicBezTo>
                    <a:pt x="6987" y="1965"/>
                    <a:pt x="7333" y="1618"/>
                    <a:pt x="7806" y="1618"/>
                  </a:cubicBezTo>
                  <a:close/>
                  <a:moveTo>
                    <a:pt x="5348" y="2878"/>
                  </a:moveTo>
                  <a:cubicBezTo>
                    <a:pt x="5569" y="2878"/>
                    <a:pt x="5758" y="3067"/>
                    <a:pt x="5758" y="3256"/>
                  </a:cubicBezTo>
                  <a:cubicBezTo>
                    <a:pt x="5758" y="3509"/>
                    <a:pt x="5569" y="3698"/>
                    <a:pt x="5348" y="3698"/>
                  </a:cubicBezTo>
                  <a:cubicBezTo>
                    <a:pt x="5096" y="3698"/>
                    <a:pt x="4907" y="3509"/>
                    <a:pt x="4907" y="3256"/>
                  </a:cubicBezTo>
                  <a:cubicBezTo>
                    <a:pt x="4907" y="3004"/>
                    <a:pt x="5096" y="2878"/>
                    <a:pt x="5348" y="2878"/>
                  </a:cubicBezTo>
                  <a:close/>
                  <a:moveTo>
                    <a:pt x="8249" y="1"/>
                  </a:moveTo>
                  <a:cubicBezTo>
                    <a:pt x="6319" y="1"/>
                    <a:pt x="5400" y="1530"/>
                    <a:pt x="3381" y="1530"/>
                  </a:cubicBezTo>
                  <a:cubicBezTo>
                    <a:pt x="2909" y="1530"/>
                    <a:pt x="2377" y="1447"/>
                    <a:pt x="1757" y="1240"/>
                  </a:cubicBezTo>
                  <a:lnTo>
                    <a:pt x="560" y="2973"/>
                  </a:lnTo>
                  <a:cubicBezTo>
                    <a:pt x="0" y="3812"/>
                    <a:pt x="544" y="4927"/>
                    <a:pt x="1557" y="4927"/>
                  </a:cubicBezTo>
                  <a:cubicBezTo>
                    <a:pt x="1571" y="4927"/>
                    <a:pt x="1585" y="4927"/>
                    <a:pt x="1599" y="4926"/>
                  </a:cubicBezTo>
                  <a:lnTo>
                    <a:pt x="9980" y="4926"/>
                  </a:lnTo>
                  <a:cubicBezTo>
                    <a:pt x="10956" y="4926"/>
                    <a:pt x="11555" y="3761"/>
                    <a:pt x="11019" y="2941"/>
                  </a:cubicBezTo>
                  <a:lnTo>
                    <a:pt x="9003" y="75"/>
                  </a:lnTo>
                  <a:cubicBezTo>
                    <a:pt x="8734" y="24"/>
                    <a:pt x="8484" y="1"/>
                    <a:pt x="8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647;p55">
              <a:extLst>
                <a:ext uri="{FF2B5EF4-FFF2-40B4-BE49-F238E27FC236}">
                  <a16:creationId xmlns:a16="http://schemas.microsoft.com/office/drawing/2014/main" id="{521A5C61-5262-44CC-88FB-00F87A050529}"/>
                </a:ext>
              </a:extLst>
            </p:cNvPr>
            <p:cNvSpPr/>
            <p:nvPr/>
          </p:nvSpPr>
          <p:spPr>
            <a:xfrm>
              <a:off x="-39940950" y="3605328"/>
              <a:ext cx="160700" cy="212050"/>
            </a:xfrm>
            <a:custGeom>
              <a:avLst/>
              <a:gdLst/>
              <a:ahLst/>
              <a:cxnLst/>
              <a:rect l="l" t="t" r="r" b="b"/>
              <a:pathLst>
                <a:path w="6428" h="8482" extrusionOk="0">
                  <a:moveTo>
                    <a:pt x="1891" y="1"/>
                  </a:moveTo>
                  <a:cubicBezTo>
                    <a:pt x="1229" y="1"/>
                    <a:pt x="694" y="568"/>
                    <a:pt x="694" y="1261"/>
                  </a:cubicBezTo>
                  <a:cubicBezTo>
                    <a:pt x="694" y="1828"/>
                    <a:pt x="1040" y="2238"/>
                    <a:pt x="1513" y="2395"/>
                  </a:cubicBezTo>
                  <a:lnTo>
                    <a:pt x="1513" y="5829"/>
                  </a:lnTo>
                  <a:cubicBezTo>
                    <a:pt x="1481" y="6459"/>
                    <a:pt x="1072" y="6774"/>
                    <a:pt x="0" y="8318"/>
                  </a:cubicBezTo>
                  <a:cubicBezTo>
                    <a:pt x="441" y="8433"/>
                    <a:pt x="822" y="8482"/>
                    <a:pt x="1162" y="8482"/>
                  </a:cubicBezTo>
                  <a:cubicBezTo>
                    <a:pt x="3061" y="8482"/>
                    <a:pt x="3671" y="6963"/>
                    <a:pt x="6049" y="6963"/>
                  </a:cubicBezTo>
                  <a:lnTo>
                    <a:pt x="6112" y="6963"/>
                  </a:lnTo>
                  <a:cubicBezTo>
                    <a:pt x="5829" y="6585"/>
                    <a:pt x="5608" y="6333"/>
                    <a:pt x="5608" y="5861"/>
                  </a:cubicBezTo>
                  <a:lnTo>
                    <a:pt x="5608" y="2458"/>
                  </a:lnTo>
                  <a:cubicBezTo>
                    <a:pt x="6081" y="2301"/>
                    <a:pt x="6427" y="1828"/>
                    <a:pt x="6427" y="1261"/>
                  </a:cubicBezTo>
                  <a:cubicBezTo>
                    <a:pt x="6427" y="599"/>
                    <a:pt x="5892" y="1"/>
                    <a:pt x="5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9069144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верхние углы 1">
            <a:extLst>
              <a:ext uri="{FF2B5EF4-FFF2-40B4-BE49-F238E27FC236}">
                <a16:creationId xmlns:a16="http://schemas.microsoft.com/office/drawing/2014/main" id="{65D20C4F-1042-4E16-AE35-3CAB2C12C0B4}"/>
              </a:ext>
            </a:extLst>
          </p:cNvPr>
          <p:cNvSpPr/>
          <p:nvPr/>
        </p:nvSpPr>
        <p:spPr>
          <a:xfrm>
            <a:off x="4735589" y="411061"/>
            <a:ext cx="1786856" cy="738230"/>
          </a:xfrm>
          <a:prstGeom prst="round2SameRect">
            <a:avLst/>
          </a:prstGeom>
          <a:solidFill>
            <a:srgbClr val="86C7F7"/>
          </a:solidFill>
          <a:ln>
            <a:solidFill>
              <a:srgbClr val="86C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Прямоугольник: скругленные верхние углы 2">
            <a:extLst>
              <a:ext uri="{FF2B5EF4-FFF2-40B4-BE49-F238E27FC236}">
                <a16:creationId xmlns:a16="http://schemas.microsoft.com/office/drawing/2014/main" id="{44D9DB9E-4EE4-49DC-AB3D-1266DA549AF6}"/>
              </a:ext>
            </a:extLst>
          </p:cNvPr>
          <p:cNvSpPr/>
          <p:nvPr/>
        </p:nvSpPr>
        <p:spPr>
          <a:xfrm>
            <a:off x="406866" y="411061"/>
            <a:ext cx="1786856" cy="738230"/>
          </a:xfrm>
          <a:prstGeom prst="round2SameRect">
            <a:avLst/>
          </a:prstGeom>
          <a:solidFill>
            <a:srgbClr val="217BB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" name="Прямоугольник: скругленные верхние углы 3">
            <a:extLst>
              <a:ext uri="{FF2B5EF4-FFF2-40B4-BE49-F238E27FC236}">
                <a16:creationId xmlns:a16="http://schemas.microsoft.com/office/drawing/2014/main" id="{1D27AA7D-D4E4-4DFA-8D89-A948B50EF206}"/>
              </a:ext>
            </a:extLst>
          </p:cNvPr>
          <p:cNvSpPr/>
          <p:nvPr/>
        </p:nvSpPr>
        <p:spPr>
          <a:xfrm>
            <a:off x="2571227" y="411061"/>
            <a:ext cx="1786856" cy="738230"/>
          </a:xfrm>
          <a:prstGeom prst="round2SameRect">
            <a:avLst/>
          </a:prstGeom>
          <a:solidFill>
            <a:srgbClr val="41A3E4"/>
          </a:solidFill>
          <a:ln>
            <a:solidFill>
              <a:srgbClr val="41A3E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5" name="Прямоугольник: скругленные верхние углы 4">
            <a:extLst>
              <a:ext uri="{FF2B5EF4-FFF2-40B4-BE49-F238E27FC236}">
                <a16:creationId xmlns:a16="http://schemas.microsoft.com/office/drawing/2014/main" id="{2FB1D56E-80ED-461C-84D6-345B98BF1332}"/>
              </a:ext>
            </a:extLst>
          </p:cNvPr>
          <p:cNvSpPr/>
          <p:nvPr/>
        </p:nvSpPr>
        <p:spPr>
          <a:xfrm>
            <a:off x="6899950" y="411061"/>
            <a:ext cx="1786856" cy="738230"/>
          </a:xfrm>
          <a:prstGeom prst="round2Same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DBDBF21-5AEC-4A49-A84B-9DFAAE2EDB6A}"/>
              </a:ext>
            </a:extLst>
          </p:cNvPr>
          <p:cNvSpPr/>
          <p:nvPr/>
        </p:nvSpPr>
        <p:spPr>
          <a:xfrm>
            <a:off x="-645952" y="1149292"/>
            <a:ext cx="12837952" cy="5775820"/>
          </a:xfrm>
          <a:prstGeom prst="round2SameRect">
            <a:avLst>
              <a:gd name="adj1" fmla="val 12993"/>
              <a:gd name="adj2" fmla="val 0"/>
            </a:avLst>
          </a:prstGeom>
          <a:solidFill>
            <a:srgbClr val="41A3E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Подзаголовок 5">
            <a:extLst>
              <a:ext uri="{FF2B5EF4-FFF2-40B4-BE49-F238E27FC236}">
                <a16:creationId xmlns:a16="http://schemas.microsoft.com/office/drawing/2014/main" id="{77063543-ABA9-4F6A-AFB5-189763C9437C}"/>
              </a:ext>
            </a:extLst>
          </p:cNvPr>
          <p:cNvSpPr txBox="1">
            <a:spLocks/>
          </p:cNvSpPr>
          <p:nvPr/>
        </p:nvSpPr>
        <p:spPr>
          <a:xfrm>
            <a:off x="406866" y="586576"/>
            <a:ext cx="1746318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uk-UA" sz="18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Історія</a:t>
            </a:r>
            <a:r>
              <a:rPr lang="uk-UA" dirty="0">
                <a:solidFill>
                  <a:schemeClr val="bg1">
                    <a:lumMod val="2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</a:p>
        </p:txBody>
      </p:sp>
      <p:sp>
        <p:nvSpPr>
          <p:cNvPr id="8" name="Подзаголовок 5">
            <a:extLst>
              <a:ext uri="{FF2B5EF4-FFF2-40B4-BE49-F238E27FC236}">
                <a16:creationId xmlns:a16="http://schemas.microsoft.com/office/drawing/2014/main" id="{93B440B9-D10B-41B1-AF51-A9BC5B51575B}"/>
              </a:ext>
            </a:extLst>
          </p:cNvPr>
          <p:cNvSpPr txBox="1">
            <a:spLocks/>
          </p:cNvSpPr>
          <p:nvPr/>
        </p:nvSpPr>
        <p:spPr>
          <a:xfrm>
            <a:off x="2759980" y="586576"/>
            <a:ext cx="1786856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uk-UA" sz="18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Місія</a:t>
            </a:r>
            <a:r>
              <a:rPr lang="uk-UA" dirty="0">
                <a:solidFill>
                  <a:schemeClr val="bg1">
                    <a:lumMod val="2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</a:p>
        </p:txBody>
      </p:sp>
      <p:sp>
        <p:nvSpPr>
          <p:cNvPr id="10" name="Подзаголовок 5">
            <a:extLst>
              <a:ext uri="{FF2B5EF4-FFF2-40B4-BE49-F238E27FC236}">
                <a16:creationId xmlns:a16="http://schemas.microsoft.com/office/drawing/2014/main" id="{FFEE46C7-7909-480D-81A7-52E3D578B571}"/>
              </a:ext>
            </a:extLst>
          </p:cNvPr>
          <p:cNvSpPr txBox="1">
            <a:spLocks/>
          </p:cNvSpPr>
          <p:nvPr/>
        </p:nvSpPr>
        <p:spPr>
          <a:xfrm>
            <a:off x="4643173" y="586576"/>
            <a:ext cx="1879272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uk-UA" sz="18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Кар’єра</a:t>
            </a:r>
            <a:endParaRPr lang="uk-UA" dirty="0">
              <a:solidFill>
                <a:schemeClr val="bg1">
                  <a:lumMod val="25000"/>
                </a:schemeClr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2" name="Подзаголовок 5">
            <a:extLst>
              <a:ext uri="{FF2B5EF4-FFF2-40B4-BE49-F238E27FC236}">
                <a16:creationId xmlns:a16="http://schemas.microsoft.com/office/drawing/2014/main" id="{41B6C5ED-B277-4737-BD1C-59F00406C06A}"/>
              </a:ext>
            </a:extLst>
          </p:cNvPr>
          <p:cNvSpPr txBox="1">
            <a:spLocks/>
          </p:cNvSpPr>
          <p:nvPr/>
        </p:nvSpPr>
        <p:spPr>
          <a:xfrm>
            <a:off x="6711198" y="586576"/>
            <a:ext cx="1975608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 algn="just"/>
            <a:r>
              <a:rPr lang="uk-UA" sz="17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Інновації</a:t>
            </a:r>
            <a:r>
              <a:rPr lang="uk-UA" sz="1600" dirty="0">
                <a:solidFill>
                  <a:schemeClr val="bg1">
                    <a:lumMod val="2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405620A-775D-4C6A-99C8-63B33B376474}"/>
              </a:ext>
            </a:extLst>
          </p:cNvPr>
          <p:cNvSpPr/>
          <p:nvPr/>
        </p:nvSpPr>
        <p:spPr>
          <a:xfrm>
            <a:off x="13525" y="2459504"/>
            <a:ext cx="112309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Удосконалення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якості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життя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та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здоров'я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людей,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надання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повного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спектра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логістичних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якісних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послуг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у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сфері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забезпечення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населення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високоякісною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лікарською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фармацевтичною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продукцією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Головна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місія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організації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-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допомога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у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вдосконаленні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якості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життя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та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здоров'я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людей,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задоволення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основних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потреб конечного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споживача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. </a:t>
            </a:r>
            <a:endParaRPr lang="uk-UA" sz="2400" dirty="0"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ira Condensed" panose="020B0604020202020204" charset="0"/>
              <a:cs typeface="Saira Condensed" panose="020B0604020202020204" charset="0"/>
            </a:endParaRPr>
          </a:p>
        </p:txBody>
      </p:sp>
      <p:grpSp>
        <p:nvGrpSpPr>
          <p:cNvPr id="84" name="Google Shape;7645;p55">
            <a:extLst>
              <a:ext uri="{FF2B5EF4-FFF2-40B4-BE49-F238E27FC236}">
                <a16:creationId xmlns:a16="http://schemas.microsoft.com/office/drawing/2014/main" id="{2EA0D96E-2C62-4532-A623-E8D7CEF6AC12}"/>
              </a:ext>
            </a:extLst>
          </p:cNvPr>
          <p:cNvGrpSpPr/>
          <p:nvPr/>
        </p:nvGrpSpPr>
        <p:grpSpPr>
          <a:xfrm>
            <a:off x="11630046" y="6514142"/>
            <a:ext cx="312909" cy="343858"/>
            <a:chOff x="-39998250" y="3605328"/>
            <a:chExt cx="288875" cy="317447"/>
          </a:xfrm>
          <a:solidFill>
            <a:schemeClr val="bg1">
              <a:lumMod val="10000"/>
            </a:schemeClr>
          </a:solidFill>
        </p:grpSpPr>
        <p:sp>
          <p:nvSpPr>
            <p:cNvPr id="85" name="Google Shape;7646;p55">
              <a:extLst>
                <a:ext uri="{FF2B5EF4-FFF2-40B4-BE49-F238E27FC236}">
                  <a16:creationId xmlns:a16="http://schemas.microsoft.com/office/drawing/2014/main" id="{5C6674F1-E033-4F71-ABA9-5F520D343AD3}"/>
                </a:ext>
              </a:extLst>
            </p:cNvPr>
            <p:cNvSpPr/>
            <p:nvPr/>
          </p:nvSpPr>
          <p:spPr>
            <a:xfrm>
              <a:off x="-39998250" y="3799600"/>
              <a:ext cx="288875" cy="123175"/>
            </a:xfrm>
            <a:custGeom>
              <a:avLst/>
              <a:gdLst/>
              <a:ahLst/>
              <a:cxnLst/>
              <a:rect l="l" t="t" r="r" b="b"/>
              <a:pathLst>
                <a:path w="11555" h="4927" extrusionOk="0">
                  <a:moveTo>
                    <a:pt x="3679" y="2028"/>
                  </a:moveTo>
                  <a:cubicBezTo>
                    <a:pt x="3931" y="2028"/>
                    <a:pt x="4088" y="2217"/>
                    <a:pt x="4088" y="2469"/>
                  </a:cubicBezTo>
                  <a:cubicBezTo>
                    <a:pt x="4088" y="2721"/>
                    <a:pt x="3868" y="2878"/>
                    <a:pt x="3679" y="2878"/>
                  </a:cubicBezTo>
                  <a:cubicBezTo>
                    <a:pt x="3458" y="2878"/>
                    <a:pt x="3238" y="2658"/>
                    <a:pt x="3238" y="2469"/>
                  </a:cubicBezTo>
                  <a:cubicBezTo>
                    <a:pt x="3238" y="2185"/>
                    <a:pt x="3458" y="2028"/>
                    <a:pt x="3679" y="2028"/>
                  </a:cubicBezTo>
                  <a:close/>
                  <a:moveTo>
                    <a:pt x="7806" y="1618"/>
                  </a:moveTo>
                  <a:cubicBezTo>
                    <a:pt x="8278" y="1618"/>
                    <a:pt x="8656" y="1965"/>
                    <a:pt x="8656" y="2437"/>
                  </a:cubicBezTo>
                  <a:cubicBezTo>
                    <a:pt x="8656" y="2910"/>
                    <a:pt x="8278" y="3256"/>
                    <a:pt x="7806" y="3256"/>
                  </a:cubicBezTo>
                  <a:cubicBezTo>
                    <a:pt x="7333" y="3256"/>
                    <a:pt x="6987" y="2910"/>
                    <a:pt x="6987" y="2437"/>
                  </a:cubicBezTo>
                  <a:cubicBezTo>
                    <a:pt x="6987" y="1965"/>
                    <a:pt x="7333" y="1618"/>
                    <a:pt x="7806" y="1618"/>
                  </a:cubicBezTo>
                  <a:close/>
                  <a:moveTo>
                    <a:pt x="5348" y="2878"/>
                  </a:moveTo>
                  <a:cubicBezTo>
                    <a:pt x="5569" y="2878"/>
                    <a:pt x="5758" y="3067"/>
                    <a:pt x="5758" y="3256"/>
                  </a:cubicBezTo>
                  <a:cubicBezTo>
                    <a:pt x="5758" y="3509"/>
                    <a:pt x="5569" y="3698"/>
                    <a:pt x="5348" y="3698"/>
                  </a:cubicBezTo>
                  <a:cubicBezTo>
                    <a:pt x="5096" y="3698"/>
                    <a:pt x="4907" y="3509"/>
                    <a:pt x="4907" y="3256"/>
                  </a:cubicBezTo>
                  <a:cubicBezTo>
                    <a:pt x="4907" y="3004"/>
                    <a:pt x="5096" y="2878"/>
                    <a:pt x="5348" y="2878"/>
                  </a:cubicBezTo>
                  <a:close/>
                  <a:moveTo>
                    <a:pt x="8249" y="1"/>
                  </a:moveTo>
                  <a:cubicBezTo>
                    <a:pt x="6319" y="1"/>
                    <a:pt x="5400" y="1530"/>
                    <a:pt x="3381" y="1530"/>
                  </a:cubicBezTo>
                  <a:cubicBezTo>
                    <a:pt x="2909" y="1530"/>
                    <a:pt x="2377" y="1447"/>
                    <a:pt x="1757" y="1240"/>
                  </a:cubicBezTo>
                  <a:lnTo>
                    <a:pt x="560" y="2973"/>
                  </a:lnTo>
                  <a:cubicBezTo>
                    <a:pt x="0" y="3812"/>
                    <a:pt x="544" y="4927"/>
                    <a:pt x="1557" y="4927"/>
                  </a:cubicBezTo>
                  <a:cubicBezTo>
                    <a:pt x="1571" y="4927"/>
                    <a:pt x="1585" y="4927"/>
                    <a:pt x="1599" y="4926"/>
                  </a:cubicBezTo>
                  <a:lnTo>
                    <a:pt x="9980" y="4926"/>
                  </a:lnTo>
                  <a:cubicBezTo>
                    <a:pt x="10956" y="4926"/>
                    <a:pt x="11555" y="3761"/>
                    <a:pt x="11019" y="2941"/>
                  </a:cubicBezTo>
                  <a:lnTo>
                    <a:pt x="9003" y="75"/>
                  </a:lnTo>
                  <a:cubicBezTo>
                    <a:pt x="8734" y="24"/>
                    <a:pt x="8484" y="1"/>
                    <a:pt x="8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7647;p55">
              <a:extLst>
                <a:ext uri="{FF2B5EF4-FFF2-40B4-BE49-F238E27FC236}">
                  <a16:creationId xmlns:a16="http://schemas.microsoft.com/office/drawing/2014/main" id="{55E83FA0-99CB-47DF-BB63-C6D6FB8897AC}"/>
                </a:ext>
              </a:extLst>
            </p:cNvPr>
            <p:cNvSpPr/>
            <p:nvPr/>
          </p:nvSpPr>
          <p:spPr>
            <a:xfrm>
              <a:off x="-39940950" y="3605328"/>
              <a:ext cx="160700" cy="212050"/>
            </a:xfrm>
            <a:custGeom>
              <a:avLst/>
              <a:gdLst/>
              <a:ahLst/>
              <a:cxnLst/>
              <a:rect l="l" t="t" r="r" b="b"/>
              <a:pathLst>
                <a:path w="6428" h="8482" extrusionOk="0">
                  <a:moveTo>
                    <a:pt x="1891" y="1"/>
                  </a:moveTo>
                  <a:cubicBezTo>
                    <a:pt x="1229" y="1"/>
                    <a:pt x="694" y="568"/>
                    <a:pt x="694" y="1261"/>
                  </a:cubicBezTo>
                  <a:cubicBezTo>
                    <a:pt x="694" y="1828"/>
                    <a:pt x="1040" y="2238"/>
                    <a:pt x="1513" y="2395"/>
                  </a:cubicBezTo>
                  <a:lnTo>
                    <a:pt x="1513" y="5829"/>
                  </a:lnTo>
                  <a:cubicBezTo>
                    <a:pt x="1481" y="6459"/>
                    <a:pt x="1072" y="6774"/>
                    <a:pt x="0" y="8318"/>
                  </a:cubicBezTo>
                  <a:cubicBezTo>
                    <a:pt x="441" y="8433"/>
                    <a:pt x="822" y="8482"/>
                    <a:pt x="1162" y="8482"/>
                  </a:cubicBezTo>
                  <a:cubicBezTo>
                    <a:pt x="3061" y="8482"/>
                    <a:pt x="3671" y="6963"/>
                    <a:pt x="6049" y="6963"/>
                  </a:cubicBezTo>
                  <a:lnTo>
                    <a:pt x="6112" y="6963"/>
                  </a:lnTo>
                  <a:cubicBezTo>
                    <a:pt x="5829" y="6585"/>
                    <a:pt x="5608" y="6333"/>
                    <a:pt x="5608" y="5861"/>
                  </a:cubicBezTo>
                  <a:lnTo>
                    <a:pt x="5608" y="2458"/>
                  </a:lnTo>
                  <a:cubicBezTo>
                    <a:pt x="6081" y="2301"/>
                    <a:pt x="6427" y="1828"/>
                    <a:pt x="6427" y="1261"/>
                  </a:cubicBezTo>
                  <a:cubicBezTo>
                    <a:pt x="6427" y="599"/>
                    <a:pt x="5892" y="1"/>
                    <a:pt x="5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717973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верхние углы 1">
            <a:extLst>
              <a:ext uri="{FF2B5EF4-FFF2-40B4-BE49-F238E27FC236}">
                <a16:creationId xmlns:a16="http://schemas.microsoft.com/office/drawing/2014/main" id="{65D20C4F-1042-4E16-AE35-3CAB2C12C0B4}"/>
              </a:ext>
            </a:extLst>
          </p:cNvPr>
          <p:cNvSpPr/>
          <p:nvPr/>
        </p:nvSpPr>
        <p:spPr>
          <a:xfrm>
            <a:off x="4735589" y="411061"/>
            <a:ext cx="1786856" cy="738230"/>
          </a:xfrm>
          <a:prstGeom prst="round2SameRect">
            <a:avLst/>
          </a:prstGeom>
          <a:solidFill>
            <a:srgbClr val="86C7F7"/>
          </a:solidFill>
          <a:ln>
            <a:solidFill>
              <a:srgbClr val="86C7F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Прямоугольник: скругленные верхние углы 2">
            <a:extLst>
              <a:ext uri="{FF2B5EF4-FFF2-40B4-BE49-F238E27FC236}">
                <a16:creationId xmlns:a16="http://schemas.microsoft.com/office/drawing/2014/main" id="{44D9DB9E-4EE4-49DC-AB3D-1266DA549AF6}"/>
              </a:ext>
            </a:extLst>
          </p:cNvPr>
          <p:cNvSpPr/>
          <p:nvPr/>
        </p:nvSpPr>
        <p:spPr>
          <a:xfrm>
            <a:off x="406866" y="411061"/>
            <a:ext cx="1786856" cy="738230"/>
          </a:xfrm>
          <a:prstGeom prst="round2SameRect">
            <a:avLst/>
          </a:prstGeom>
          <a:solidFill>
            <a:srgbClr val="217BB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" name="Прямоугольник: скругленные верхние углы 3">
            <a:extLst>
              <a:ext uri="{FF2B5EF4-FFF2-40B4-BE49-F238E27FC236}">
                <a16:creationId xmlns:a16="http://schemas.microsoft.com/office/drawing/2014/main" id="{1D27AA7D-D4E4-4DFA-8D89-A948B50EF206}"/>
              </a:ext>
            </a:extLst>
          </p:cNvPr>
          <p:cNvSpPr/>
          <p:nvPr/>
        </p:nvSpPr>
        <p:spPr>
          <a:xfrm>
            <a:off x="2571227" y="411061"/>
            <a:ext cx="1786856" cy="738230"/>
          </a:xfrm>
          <a:prstGeom prst="round2SameRect">
            <a:avLst/>
          </a:prstGeom>
          <a:solidFill>
            <a:srgbClr val="41A3E4"/>
          </a:solidFill>
          <a:ln>
            <a:solidFill>
              <a:srgbClr val="41A3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5" name="Прямоугольник: скругленные верхние углы 4">
            <a:extLst>
              <a:ext uri="{FF2B5EF4-FFF2-40B4-BE49-F238E27FC236}">
                <a16:creationId xmlns:a16="http://schemas.microsoft.com/office/drawing/2014/main" id="{2FB1D56E-80ED-461C-84D6-345B98BF1332}"/>
              </a:ext>
            </a:extLst>
          </p:cNvPr>
          <p:cNvSpPr/>
          <p:nvPr/>
        </p:nvSpPr>
        <p:spPr>
          <a:xfrm>
            <a:off x="6899950" y="411061"/>
            <a:ext cx="1786856" cy="738230"/>
          </a:xfrm>
          <a:prstGeom prst="round2Same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DBDBF21-5AEC-4A49-A84B-9DFAAE2EDB6A}"/>
              </a:ext>
            </a:extLst>
          </p:cNvPr>
          <p:cNvSpPr/>
          <p:nvPr/>
        </p:nvSpPr>
        <p:spPr>
          <a:xfrm>
            <a:off x="-645952" y="1149292"/>
            <a:ext cx="12837952" cy="5775820"/>
          </a:xfrm>
          <a:prstGeom prst="round2SameRect">
            <a:avLst>
              <a:gd name="adj1" fmla="val 12993"/>
              <a:gd name="adj2" fmla="val 0"/>
            </a:avLst>
          </a:prstGeom>
          <a:solidFill>
            <a:srgbClr val="86C7F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Подзаголовок 5">
            <a:extLst>
              <a:ext uri="{FF2B5EF4-FFF2-40B4-BE49-F238E27FC236}">
                <a16:creationId xmlns:a16="http://schemas.microsoft.com/office/drawing/2014/main" id="{366EB9B2-29C1-465F-B38D-629723610894}"/>
              </a:ext>
            </a:extLst>
          </p:cNvPr>
          <p:cNvSpPr txBox="1">
            <a:spLocks/>
          </p:cNvSpPr>
          <p:nvPr/>
        </p:nvSpPr>
        <p:spPr>
          <a:xfrm>
            <a:off x="406866" y="586576"/>
            <a:ext cx="1746318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uk-UA" sz="18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Історія</a:t>
            </a:r>
            <a:r>
              <a:rPr lang="uk-UA" dirty="0">
                <a:solidFill>
                  <a:schemeClr val="bg1">
                    <a:lumMod val="2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</a:p>
        </p:txBody>
      </p:sp>
      <p:sp>
        <p:nvSpPr>
          <p:cNvPr id="8" name="Подзаголовок 5">
            <a:extLst>
              <a:ext uri="{FF2B5EF4-FFF2-40B4-BE49-F238E27FC236}">
                <a16:creationId xmlns:a16="http://schemas.microsoft.com/office/drawing/2014/main" id="{AAD30D25-415E-47A9-BF5F-7F4D4DEDE0DE}"/>
              </a:ext>
            </a:extLst>
          </p:cNvPr>
          <p:cNvSpPr txBox="1">
            <a:spLocks/>
          </p:cNvSpPr>
          <p:nvPr/>
        </p:nvSpPr>
        <p:spPr>
          <a:xfrm>
            <a:off x="2759980" y="586576"/>
            <a:ext cx="1786856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uk-UA" sz="18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Місія</a:t>
            </a:r>
            <a:r>
              <a:rPr lang="uk-UA" dirty="0">
                <a:solidFill>
                  <a:schemeClr val="bg1">
                    <a:lumMod val="2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</a:p>
        </p:txBody>
      </p:sp>
      <p:sp>
        <p:nvSpPr>
          <p:cNvPr id="9" name="Подзаголовок 5">
            <a:extLst>
              <a:ext uri="{FF2B5EF4-FFF2-40B4-BE49-F238E27FC236}">
                <a16:creationId xmlns:a16="http://schemas.microsoft.com/office/drawing/2014/main" id="{33739501-DF7B-4C0A-8E94-D276B785FD1A}"/>
              </a:ext>
            </a:extLst>
          </p:cNvPr>
          <p:cNvSpPr txBox="1">
            <a:spLocks/>
          </p:cNvSpPr>
          <p:nvPr/>
        </p:nvSpPr>
        <p:spPr>
          <a:xfrm>
            <a:off x="4643173" y="586576"/>
            <a:ext cx="1879272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uk-UA" sz="18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Кар’єра</a:t>
            </a:r>
            <a:endParaRPr lang="uk-UA" dirty="0">
              <a:solidFill>
                <a:schemeClr val="bg1">
                  <a:lumMod val="25000"/>
                </a:schemeClr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0" name="Подзаголовок 5">
            <a:extLst>
              <a:ext uri="{FF2B5EF4-FFF2-40B4-BE49-F238E27FC236}">
                <a16:creationId xmlns:a16="http://schemas.microsoft.com/office/drawing/2014/main" id="{9D850387-B81D-4D4C-A8AB-57C716038393}"/>
              </a:ext>
            </a:extLst>
          </p:cNvPr>
          <p:cNvSpPr txBox="1">
            <a:spLocks/>
          </p:cNvSpPr>
          <p:nvPr/>
        </p:nvSpPr>
        <p:spPr>
          <a:xfrm>
            <a:off x="6711198" y="586576"/>
            <a:ext cx="1975608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 algn="just"/>
            <a:r>
              <a:rPr lang="uk-UA" sz="17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Інновації</a:t>
            </a:r>
            <a:r>
              <a:rPr lang="uk-UA" sz="1600" dirty="0">
                <a:solidFill>
                  <a:schemeClr val="bg1">
                    <a:lumMod val="2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</a:p>
        </p:txBody>
      </p:sp>
      <p:grpSp>
        <p:nvGrpSpPr>
          <p:cNvPr id="11" name="Google Shape;7645;p55">
            <a:extLst>
              <a:ext uri="{FF2B5EF4-FFF2-40B4-BE49-F238E27FC236}">
                <a16:creationId xmlns:a16="http://schemas.microsoft.com/office/drawing/2014/main" id="{ED0D0515-564A-476D-B09A-1F2E598B1242}"/>
              </a:ext>
            </a:extLst>
          </p:cNvPr>
          <p:cNvGrpSpPr/>
          <p:nvPr/>
        </p:nvGrpSpPr>
        <p:grpSpPr>
          <a:xfrm>
            <a:off x="11630046" y="6514142"/>
            <a:ext cx="312909" cy="343858"/>
            <a:chOff x="-39998250" y="3605328"/>
            <a:chExt cx="288875" cy="317447"/>
          </a:xfrm>
          <a:solidFill>
            <a:schemeClr val="bg1">
              <a:lumMod val="10000"/>
            </a:schemeClr>
          </a:solidFill>
        </p:grpSpPr>
        <p:sp>
          <p:nvSpPr>
            <p:cNvPr id="12" name="Google Shape;7646;p55">
              <a:extLst>
                <a:ext uri="{FF2B5EF4-FFF2-40B4-BE49-F238E27FC236}">
                  <a16:creationId xmlns:a16="http://schemas.microsoft.com/office/drawing/2014/main" id="{3B8489EE-36BB-4659-A8F1-A422A831A120}"/>
                </a:ext>
              </a:extLst>
            </p:cNvPr>
            <p:cNvSpPr/>
            <p:nvPr/>
          </p:nvSpPr>
          <p:spPr>
            <a:xfrm>
              <a:off x="-39998250" y="3799600"/>
              <a:ext cx="288875" cy="123175"/>
            </a:xfrm>
            <a:custGeom>
              <a:avLst/>
              <a:gdLst/>
              <a:ahLst/>
              <a:cxnLst/>
              <a:rect l="l" t="t" r="r" b="b"/>
              <a:pathLst>
                <a:path w="11555" h="4927" extrusionOk="0">
                  <a:moveTo>
                    <a:pt x="3679" y="2028"/>
                  </a:moveTo>
                  <a:cubicBezTo>
                    <a:pt x="3931" y="2028"/>
                    <a:pt x="4088" y="2217"/>
                    <a:pt x="4088" y="2469"/>
                  </a:cubicBezTo>
                  <a:cubicBezTo>
                    <a:pt x="4088" y="2721"/>
                    <a:pt x="3868" y="2878"/>
                    <a:pt x="3679" y="2878"/>
                  </a:cubicBezTo>
                  <a:cubicBezTo>
                    <a:pt x="3458" y="2878"/>
                    <a:pt x="3238" y="2658"/>
                    <a:pt x="3238" y="2469"/>
                  </a:cubicBezTo>
                  <a:cubicBezTo>
                    <a:pt x="3238" y="2185"/>
                    <a:pt x="3458" y="2028"/>
                    <a:pt x="3679" y="2028"/>
                  </a:cubicBezTo>
                  <a:close/>
                  <a:moveTo>
                    <a:pt x="7806" y="1618"/>
                  </a:moveTo>
                  <a:cubicBezTo>
                    <a:pt x="8278" y="1618"/>
                    <a:pt x="8656" y="1965"/>
                    <a:pt x="8656" y="2437"/>
                  </a:cubicBezTo>
                  <a:cubicBezTo>
                    <a:pt x="8656" y="2910"/>
                    <a:pt x="8278" y="3256"/>
                    <a:pt x="7806" y="3256"/>
                  </a:cubicBezTo>
                  <a:cubicBezTo>
                    <a:pt x="7333" y="3256"/>
                    <a:pt x="6987" y="2910"/>
                    <a:pt x="6987" y="2437"/>
                  </a:cubicBezTo>
                  <a:cubicBezTo>
                    <a:pt x="6987" y="1965"/>
                    <a:pt x="7333" y="1618"/>
                    <a:pt x="7806" y="1618"/>
                  </a:cubicBezTo>
                  <a:close/>
                  <a:moveTo>
                    <a:pt x="5348" y="2878"/>
                  </a:moveTo>
                  <a:cubicBezTo>
                    <a:pt x="5569" y="2878"/>
                    <a:pt x="5758" y="3067"/>
                    <a:pt x="5758" y="3256"/>
                  </a:cubicBezTo>
                  <a:cubicBezTo>
                    <a:pt x="5758" y="3509"/>
                    <a:pt x="5569" y="3698"/>
                    <a:pt x="5348" y="3698"/>
                  </a:cubicBezTo>
                  <a:cubicBezTo>
                    <a:pt x="5096" y="3698"/>
                    <a:pt x="4907" y="3509"/>
                    <a:pt x="4907" y="3256"/>
                  </a:cubicBezTo>
                  <a:cubicBezTo>
                    <a:pt x="4907" y="3004"/>
                    <a:pt x="5096" y="2878"/>
                    <a:pt x="5348" y="2878"/>
                  </a:cubicBezTo>
                  <a:close/>
                  <a:moveTo>
                    <a:pt x="8249" y="1"/>
                  </a:moveTo>
                  <a:cubicBezTo>
                    <a:pt x="6319" y="1"/>
                    <a:pt x="5400" y="1530"/>
                    <a:pt x="3381" y="1530"/>
                  </a:cubicBezTo>
                  <a:cubicBezTo>
                    <a:pt x="2909" y="1530"/>
                    <a:pt x="2377" y="1447"/>
                    <a:pt x="1757" y="1240"/>
                  </a:cubicBezTo>
                  <a:lnTo>
                    <a:pt x="560" y="2973"/>
                  </a:lnTo>
                  <a:cubicBezTo>
                    <a:pt x="0" y="3812"/>
                    <a:pt x="544" y="4927"/>
                    <a:pt x="1557" y="4927"/>
                  </a:cubicBezTo>
                  <a:cubicBezTo>
                    <a:pt x="1571" y="4927"/>
                    <a:pt x="1585" y="4927"/>
                    <a:pt x="1599" y="4926"/>
                  </a:cubicBezTo>
                  <a:lnTo>
                    <a:pt x="9980" y="4926"/>
                  </a:lnTo>
                  <a:cubicBezTo>
                    <a:pt x="10956" y="4926"/>
                    <a:pt x="11555" y="3761"/>
                    <a:pt x="11019" y="2941"/>
                  </a:cubicBezTo>
                  <a:lnTo>
                    <a:pt x="9003" y="75"/>
                  </a:lnTo>
                  <a:cubicBezTo>
                    <a:pt x="8734" y="24"/>
                    <a:pt x="8484" y="1"/>
                    <a:pt x="8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647;p55">
              <a:extLst>
                <a:ext uri="{FF2B5EF4-FFF2-40B4-BE49-F238E27FC236}">
                  <a16:creationId xmlns:a16="http://schemas.microsoft.com/office/drawing/2014/main" id="{A37F2702-E3F5-4E5F-83A2-73CB2BB511CA}"/>
                </a:ext>
              </a:extLst>
            </p:cNvPr>
            <p:cNvSpPr/>
            <p:nvPr/>
          </p:nvSpPr>
          <p:spPr>
            <a:xfrm>
              <a:off x="-39940950" y="3605328"/>
              <a:ext cx="160700" cy="212050"/>
            </a:xfrm>
            <a:custGeom>
              <a:avLst/>
              <a:gdLst/>
              <a:ahLst/>
              <a:cxnLst/>
              <a:rect l="l" t="t" r="r" b="b"/>
              <a:pathLst>
                <a:path w="6428" h="8482" extrusionOk="0">
                  <a:moveTo>
                    <a:pt x="1891" y="1"/>
                  </a:moveTo>
                  <a:cubicBezTo>
                    <a:pt x="1229" y="1"/>
                    <a:pt x="694" y="568"/>
                    <a:pt x="694" y="1261"/>
                  </a:cubicBezTo>
                  <a:cubicBezTo>
                    <a:pt x="694" y="1828"/>
                    <a:pt x="1040" y="2238"/>
                    <a:pt x="1513" y="2395"/>
                  </a:cubicBezTo>
                  <a:lnTo>
                    <a:pt x="1513" y="5829"/>
                  </a:lnTo>
                  <a:cubicBezTo>
                    <a:pt x="1481" y="6459"/>
                    <a:pt x="1072" y="6774"/>
                    <a:pt x="0" y="8318"/>
                  </a:cubicBezTo>
                  <a:cubicBezTo>
                    <a:pt x="441" y="8433"/>
                    <a:pt x="822" y="8482"/>
                    <a:pt x="1162" y="8482"/>
                  </a:cubicBezTo>
                  <a:cubicBezTo>
                    <a:pt x="3061" y="8482"/>
                    <a:pt x="3671" y="6963"/>
                    <a:pt x="6049" y="6963"/>
                  </a:cubicBezTo>
                  <a:lnTo>
                    <a:pt x="6112" y="6963"/>
                  </a:lnTo>
                  <a:cubicBezTo>
                    <a:pt x="5829" y="6585"/>
                    <a:pt x="5608" y="6333"/>
                    <a:pt x="5608" y="5861"/>
                  </a:cubicBezTo>
                  <a:lnTo>
                    <a:pt x="5608" y="2458"/>
                  </a:lnTo>
                  <a:cubicBezTo>
                    <a:pt x="6081" y="2301"/>
                    <a:pt x="6427" y="1828"/>
                    <a:pt x="6427" y="1261"/>
                  </a:cubicBezTo>
                  <a:cubicBezTo>
                    <a:pt x="6427" y="599"/>
                    <a:pt x="5892" y="1"/>
                    <a:pt x="5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98E888F-030D-4A2A-AC92-2ACB832AA6DC}"/>
              </a:ext>
            </a:extLst>
          </p:cNvPr>
          <p:cNvSpPr/>
          <p:nvPr/>
        </p:nvSpPr>
        <p:spPr>
          <a:xfrm>
            <a:off x="157532" y="1850187"/>
            <a:ext cx="112309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Для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роботи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в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колективі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компанії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необхідно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поєднання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таких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якостей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-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відкритість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професіоналізм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відповідальне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ставлення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до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виконуваних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завдань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. </a:t>
            </a:r>
          </a:p>
          <a:p>
            <a:pPr marL="342900" indent="-342900"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Робота в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колективі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відкриває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кар'єрні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можливості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для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всіх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співробітників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які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націлені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на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успіх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і подальше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зростання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.                                                                За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допомогою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ретельно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підібраних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команди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компанія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Вента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постійно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вдосконалює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систему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обслуговування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клієнтів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і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домагається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нових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успіхів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у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своїй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діяльності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.</a:t>
            </a:r>
          </a:p>
          <a:p>
            <a:pPr marL="342900" indent="-342900"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Керівництво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підприємства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відзначає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внесок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всіх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членів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команди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і регулярно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пропонує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заохочення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. При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цьому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особлива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увага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приділяється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кар'єрному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росту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фахівців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які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беруть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участь в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навчальних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програмах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і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підвищують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свою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кваліфікацію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.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Ефективність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роботи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кожного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співробітника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оцінюється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незалежно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від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займаної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ним посади.</a:t>
            </a:r>
          </a:p>
        </p:txBody>
      </p:sp>
    </p:spTree>
    <p:extLst>
      <p:ext uri="{BB962C8B-B14F-4D97-AF65-F5344CB8AC3E}">
        <p14:creationId xmlns:p14="http://schemas.microsoft.com/office/powerpoint/2010/main" val="14698452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верхние углы 1">
            <a:extLst>
              <a:ext uri="{FF2B5EF4-FFF2-40B4-BE49-F238E27FC236}">
                <a16:creationId xmlns:a16="http://schemas.microsoft.com/office/drawing/2014/main" id="{65D20C4F-1042-4E16-AE35-3CAB2C12C0B4}"/>
              </a:ext>
            </a:extLst>
          </p:cNvPr>
          <p:cNvSpPr/>
          <p:nvPr/>
        </p:nvSpPr>
        <p:spPr>
          <a:xfrm>
            <a:off x="4735589" y="411061"/>
            <a:ext cx="1786856" cy="738230"/>
          </a:xfrm>
          <a:prstGeom prst="round2SameRect">
            <a:avLst/>
          </a:prstGeom>
          <a:solidFill>
            <a:srgbClr val="86C7F7"/>
          </a:solidFill>
          <a:ln>
            <a:solidFill>
              <a:srgbClr val="86C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Прямоугольник: скругленные верхние углы 2">
            <a:extLst>
              <a:ext uri="{FF2B5EF4-FFF2-40B4-BE49-F238E27FC236}">
                <a16:creationId xmlns:a16="http://schemas.microsoft.com/office/drawing/2014/main" id="{44D9DB9E-4EE4-49DC-AB3D-1266DA549AF6}"/>
              </a:ext>
            </a:extLst>
          </p:cNvPr>
          <p:cNvSpPr/>
          <p:nvPr/>
        </p:nvSpPr>
        <p:spPr>
          <a:xfrm>
            <a:off x="406866" y="411061"/>
            <a:ext cx="1786856" cy="738230"/>
          </a:xfrm>
          <a:prstGeom prst="round2SameRect">
            <a:avLst/>
          </a:prstGeom>
          <a:solidFill>
            <a:srgbClr val="217BB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" name="Прямоугольник: скругленные верхние углы 3">
            <a:extLst>
              <a:ext uri="{FF2B5EF4-FFF2-40B4-BE49-F238E27FC236}">
                <a16:creationId xmlns:a16="http://schemas.microsoft.com/office/drawing/2014/main" id="{1D27AA7D-D4E4-4DFA-8D89-A948B50EF206}"/>
              </a:ext>
            </a:extLst>
          </p:cNvPr>
          <p:cNvSpPr/>
          <p:nvPr/>
        </p:nvSpPr>
        <p:spPr>
          <a:xfrm>
            <a:off x="2571227" y="411061"/>
            <a:ext cx="1786856" cy="738230"/>
          </a:xfrm>
          <a:prstGeom prst="round2SameRect">
            <a:avLst/>
          </a:prstGeom>
          <a:solidFill>
            <a:srgbClr val="41A3E4"/>
          </a:solidFill>
          <a:ln>
            <a:solidFill>
              <a:srgbClr val="41A3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5" name="Прямоугольник: скругленные верхние углы 4">
            <a:extLst>
              <a:ext uri="{FF2B5EF4-FFF2-40B4-BE49-F238E27FC236}">
                <a16:creationId xmlns:a16="http://schemas.microsoft.com/office/drawing/2014/main" id="{2FB1D56E-80ED-461C-84D6-345B98BF1332}"/>
              </a:ext>
            </a:extLst>
          </p:cNvPr>
          <p:cNvSpPr/>
          <p:nvPr/>
        </p:nvSpPr>
        <p:spPr>
          <a:xfrm>
            <a:off x="6899950" y="411061"/>
            <a:ext cx="1786856" cy="738230"/>
          </a:xfrm>
          <a:prstGeom prst="round2Same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DBDBF21-5AEC-4A49-A84B-9DFAAE2EDB6A}"/>
              </a:ext>
            </a:extLst>
          </p:cNvPr>
          <p:cNvSpPr/>
          <p:nvPr/>
        </p:nvSpPr>
        <p:spPr>
          <a:xfrm>
            <a:off x="0" y="1213946"/>
            <a:ext cx="12192000" cy="5775820"/>
          </a:xfrm>
          <a:prstGeom prst="round2SameRect">
            <a:avLst>
              <a:gd name="adj1" fmla="val 12993"/>
              <a:gd name="adj2" fmla="val 0"/>
            </a:avLst>
          </a:prstGeom>
          <a:solidFill>
            <a:srgbClr val="B6DD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Подзаголовок 5">
            <a:extLst>
              <a:ext uri="{FF2B5EF4-FFF2-40B4-BE49-F238E27FC236}">
                <a16:creationId xmlns:a16="http://schemas.microsoft.com/office/drawing/2014/main" id="{BF10A83D-FB79-4F1A-A82F-FF660CE9B32E}"/>
              </a:ext>
            </a:extLst>
          </p:cNvPr>
          <p:cNvSpPr txBox="1">
            <a:spLocks/>
          </p:cNvSpPr>
          <p:nvPr/>
        </p:nvSpPr>
        <p:spPr>
          <a:xfrm>
            <a:off x="406866" y="586576"/>
            <a:ext cx="1746318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uk-UA" sz="18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Історія</a:t>
            </a:r>
            <a:r>
              <a:rPr lang="uk-UA" dirty="0">
                <a:solidFill>
                  <a:schemeClr val="bg1">
                    <a:lumMod val="2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</a:p>
        </p:txBody>
      </p:sp>
      <p:sp>
        <p:nvSpPr>
          <p:cNvPr id="8" name="Подзаголовок 5">
            <a:extLst>
              <a:ext uri="{FF2B5EF4-FFF2-40B4-BE49-F238E27FC236}">
                <a16:creationId xmlns:a16="http://schemas.microsoft.com/office/drawing/2014/main" id="{A2CA4903-4B20-4905-B630-BECCA76A5E3B}"/>
              </a:ext>
            </a:extLst>
          </p:cNvPr>
          <p:cNvSpPr txBox="1">
            <a:spLocks/>
          </p:cNvSpPr>
          <p:nvPr/>
        </p:nvSpPr>
        <p:spPr>
          <a:xfrm>
            <a:off x="2759980" y="586576"/>
            <a:ext cx="1786856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uk-UA" sz="18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Місія</a:t>
            </a:r>
            <a:r>
              <a:rPr lang="uk-UA" dirty="0">
                <a:solidFill>
                  <a:schemeClr val="bg1">
                    <a:lumMod val="2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</a:p>
        </p:txBody>
      </p:sp>
      <p:sp>
        <p:nvSpPr>
          <p:cNvPr id="9" name="Подзаголовок 5">
            <a:extLst>
              <a:ext uri="{FF2B5EF4-FFF2-40B4-BE49-F238E27FC236}">
                <a16:creationId xmlns:a16="http://schemas.microsoft.com/office/drawing/2014/main" id="{AAAB2B8C-4EA4-4060-B478-CD2AFAD7E1CF}"/>
              </a:ext>
            </a:extLst>
          </p:cNvPr>
          <p:cNvSpPr txBox="1">
            <a:spLocks/>
          </p:cNvSpPr>
          <p:nvPr/>
        </p:nvSpPr>
        <p:spPr>
          <a:xfrm>
            <a:off x="4643173" y="586576"/>
            <a:ext cx="1879272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uk-UA" sz="18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Кар’єра</a:t>
            </a:r>
            <a:endParaRPr lang="uk-UA" dirty="0">
              <a:solidFill>
                <a:schemeClr val="bg1">
                  <a:lumMod val="25000"/>
                </a:schemeClr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0" name="Подзаголовок 5">
            <a:extLst>
              <a:ext uri="{FF2B5EF4-FFF2-40B4-BE49-F238E27FC236}">
                <a16:creationId xmlns:a16="http://schemas.microsoft.com/office/drawing/2014/main" id="{7EE5A5C6-9FEC-479A-8DB2-559E01834B1A}"/>
              </a:ext>
            </a:extLst>
          </p:cNvPr>
          <p:cNvSpPr txBox="1">
            <a:spLocks/>
          </p:cNvSpPr>
          <p:nvPr/>
        </p:nvSpPr>
        <p:spPr>
          <a:xfrm>
            <a:off x="6711198" y="586576"/>
            <a:ext cx="1975608" cy="387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 algn="just"/>
            <a:r>
              <a:rPr lang="uk-UA" sz="1700" dirty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Інновації</a:t>
            </a:r>
            <a:r>
              <a:rPr lang="uk-UA" sz="1600" dirty="0">
                <a:solidFill>
                  <a:schemeClr val="bg1">
                    <a:lumMod val="2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</a:p>
        </p:txBody>
      </p:sp>
      <p:grpSp>
        <p:nvGrpSpPr>
          <p:cNvPr id="11" name="Google Shape;7645;p55">
            <a:extLst>
              <a:ext uri="{FF2B5EF4-FFF2-40B4-BE49-F238E27FC236}">
                <a16:creationId xmlns:a16="http://schemas.microsoft.com/office/drawing/2014/main" id="{2833A7BA-46EC-44DA-9D76-D5D4037E898C}"/>
              </a:ext>
            </a:extLst>
          </p:cNvPr>
          <p:cNvGrpSpPr/>
          <p:nvPr/>
        </p:nvGrpSpPr>
        <p:grpSpPr>
          <a:xfrm>
            <a:off x="11630046" y="6514142"/>
            <a:ext cx="312909" cy="343858"/>
            <a:chOff x="-39998250" y="3605328"/>
            <a:chExt cx="288875" cy="317447"/>
          </a:xfrm>
          <a:solidFill>
            <a:schemeClr val="bg1">
              <a:lumMod val="10000"/>
            </a:schemeClr>
          </a:solidFill>
        </p:grpSpPr>
        <p:sp>
          <p:nvSpPr>
            <p:cNvPr id="12" name="Google Shape;7646;p55">
              <a:extLst>
                <a:ext uri="{FF2B5EF4-FFF2-40B4-BE49-F238E27FC236}">
                  <a16:creationId xmlns:a16="http://schemas.microsoft.com/office/drawing/2014/main" id="{E61C731F-5C00-43BE-93E1-ADE1F8F852DB}"/>
                </a:ext>
              </a:extLst>
            </p:cNvPr>
            <p:cNvSpPr/>
            <p:nvPr/>
          </p:nvSpPr>
          <p:spPr>
            <a:xfrm>
              <a:off x="-39998250" y="3799600"/>
              <a:ext cx="288875" cy="123175"/>
            </a:xfrm>
            <a:custGeom>
              <a:avLst/>
              <a:gdLst/>
              <a:ahLst/>
              <a:cxnLst/>
              <a:rect l="l" t="t" r="r" b="b"/>
              <a:pathLst>
                <a:path w="11555" h="4927" extrusionOk="0">
                  <a:moveTo>
                    <a:pt x="3679" y="2028"/>
                  </a:moveTo>
                  <a:cubicBezTo>
                    <a:pt x="3931" y="2028"/>
                    <a:pt x="4088" y="2217"/>
                    <a:pt x="4088" y="2469"/>
                  </a:cubicBezTo>
                  <a:cubicBezTo>
                    <a:pt x="4088" y="2721"/>
                    <a:pt x="3868" y="2878"/>
                    <a:pt x="3679" y="2878"/>
                  </a:cubicBezTo>
                  <a:cubicBezTo>
                    <a:pt x="3458" y="2878"/>
                    <a:pt x="3238" y="2658"/>
                    <a:pt x="3238" y="2469"/>
                  </a:cubicBezTo>
                  <a:cubicBezTo>
                    <a:pt x="3238" y="2185"/>
                    <a:pt x="3458" y="2028"/>
                    <a:pt x="3679" y="2028"/>
                  </a:cubicBezTo>
                  <a:close/>
                  <a:moveTo>
                    <a:pt x="7806" y="1618"/>
                  </a:moveTo>
                  <a:cubicBezTo>
                    <a:pt x="8278" y="1618"/>
                    <a:pt x="8656" y="1965"/>
                    <a:pt x="8656" y="2437"/>
                  </a:cubicBezTo>
                  <a:cubicBezTo>
                    <a:pt x="8656" y="2910"/>
                    <a:pt x="8278" y="3256"/>
                    <a:pt x="7806" y="3256"/>
                  </a:cubicBezTo>
                  <a:cubicBezTo>
                    <a:pt x="7333" y="3256"/>
                    <a:pt x="6987" y="2910"/>
                    <a:pt x="6987" y="2437"/>
                  </a:cubicBezTo>
                  <a:cubicBezTo>
                    <a:pt x="6987" y="1965"/>
                    <a:pt x="7333" y="1618"/>
                    <a:pt x="7806" y="1618"/>
                  </a:cubicBezTo>
                  <a:close/>
                  <a:moveTo>
                    <a:pt x="5348" y="2878"/>
                  </a:moveTo>
                  <a:cubicBezTo>
                    <a:pt x="5569" y="2878"/>
                    <a:pt x="5758" y="3067"/>
                    <a:pt x="5758" y="3256"/>
                  </a:cubicBezTo>
                  <a:cubicBezTo>
                    <a:pt x="5758" y="3509"/>
                    <a:pt x="5569" y="3698"/>
                    <a:pt x="5348" y="3698"/>
                  </a:cubicBezTo>
                  <a:cubicBezTo>
                    <a:pt x="5096" y="3698"/>
                    <a:pt x="4907" y="3509"/>
                    <a:pt x="4907" y="3256"/>
                  </a:cubicBezTo>
                  <a:cubicBezTo>
                    <a:pt x="4907" y="3004"/>
                    <a:pt x="5096" y="2878"/>
                    <a:pt x="5348" y="2878"/>
                  </a:cubicBezTo>
                  <a:close/>
                  <a:moveTo>
                    <a:pt x="8249" y="1"/>
                  </a:moveTo>
                  <a:cubicBezTo>
                    <a:pt x="6319" y="1"/>
                    <a:pt x="5400" y="1530"/>
                    <a:pt x="3381" y="1530"/>
                  </a:cubicBezTo>
                  <a:cubicBezTo>
                    <a:pt x="2909" y="1530"/>
                    <a:pt x="2377" y="1447"/>
                    <a:pt x="1757" y="1240"/>
                  </a:cubicBezTo>
                  <a:lnTo>
                    <a:pt x="560" y="2973"/>
                  </a:lnTo>
                  <a:cubicBezTo>
                    <a:pt x="0" y="3812"/>
                    <a:pt x="544" y="4927"/>
                    <a:pt x="1557" y="4927"/>
                  </a:cubicBezTo>
                  <a:cubicBezTo>
                    <a:pt x="1571" y="4927"/>
                    <a:pt x="1585" y="4927"/>
                    <a:pt x="1599" y="4926"/>
                  </a:cubicBezTo>
                  <a:lnTo>
                    <a:pt x="9980" y="4926"/>
                  </a:lnTo>
                  <a:cubicBezTo>
                    <a:pt x="10956" y="4926"/>
                    <a:pt x="11555" y="3761"/>
                    <a:pt x="11019" y="2941"/>
                  </a:cubicBezTo>
                  <a:lnTo>
                    <a:pt x="9003" y="75"/>
                  </a:lnTo>
                  <a:cubicBezTo>
                    <a:pt x="8734" y="24"/>
                    <a:pt x="8484" y="1"/>
                    <a:pt x="8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647;p55">
              <a:extLst>
                <a:ext uri="{FF2B5EF4-FFF2-40B4-BE49-F238E27FC236}">
                  <a16:creationId xmlns:a16="http://schemas.microsoft.com/office/drawing/2014/main" id="{ACD2865E-E9DE-4657-8FE0-25F5A2ACBE7F}"/>
                </a:ext>
              </a:extLst>
            </p:cNvPr>
            <p:cNvSpPr/>
            <p:nvPr/>
          </p:nvSpPr>
          <p:spPr>
            <a:xfrm>
              <a:off x="-39940950" y="3605328"/>
              <a:ext cx="160700" cy="212050"/>
            </a:xfrm>
            <a:custGeom>
              <a:avLst/>
              <a:gdLst/>
              <a:ahLst/>
              <a:cxnLst/>
              <a:rect l="l" t="t" r="r" b="b"/>
              <a:pathLst>
                <a:path w="6428" h="8482" extrusionOk="0">
                  <a:moveTo>
                    <a:pt x="1891" y="1"/>
                  </a:moveTo>
                  <a:cubicBezTo>
                    <a:pt x="1229" y="1"/>
                    <a:pt x="694" y="568"/>
                    <a:pt x="694" y="1261"/>
                  </a:cubicBezTo>
                  <a:cubicBezTo>
                    <a:pt x="694" y="1828"/>
                    <a:pt x="1040" y="2238"/>
                    <a:pt x="1513" y="2395"/>
                  </a:cubicBezTo>
                  <a:lnTo>
                    <a:pt x="1513" y="5829"/>
                  </a:lnTo>
                  <a:cubicBezTo>
                    <a:pt x="1481" y="6459"/>
                    <a:pt x="1072" y="6774"/>
                    <a:pt x="0" y="8318"/>
                  </a:cubicBezTo>
                  <a:cubicBezTo>
                    <a:pt x="441" y="8433"/>
                    <a:pt x="822" y="8482"/>
                    <a:pt x="1162" y="8482"/>
                  </a:cubicBezTo>
                  <a:cubicBezTo>
                    <a:pt x="3061" y="8482"/>
                    <a:pt x="3671" y="6963"/>
                    <a:pt x="6049" y="6963"/>
                  </a:cubicBezTo>
                  <a:lnTo>
                    <a:pt x="6112" y="6963"/>
                  </a:lnTo>
                  <a:cubicBezTo>
                    <a:pt x="5829" y="6585"/>
                    <a:pt x="5608" y="6333"/>
                    <a:pt x="5608" y="5861"/>
                  </a:cubicBezTo>
                  <a:lnTo>
                    <a:pt x="5608" y="2458"/>
                  </a:lnTo>
                  <a:cubicBezTo>
                    <a:pt x="6081" y="2301"/>
                    <a:pt x="6427" y="1828"/>
                    <a:pt x="6427" y="1261"/>
                  </a:cubicBezTo>
                  <a:cubicBezTo>
                    <a:pt x="6427" y="599"/>
                    <a:pt x="5892" y="1"/>
                    <a:pt x="5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C4930CF-5EC8-47EF-8C17-987EADE39E33}"/>
              </a:ext>
            </a:extLst>
          </p:cNvPr>
          <p:cNvSpPr/>
          <p:nvPr/>
        </p:nvSpPr>
        <p:spPr>
          <a:xfrm>
            <a:off x="0" y="2098210"/>
            <a:ext cx="116300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Електронний документообіг дозволяє полегшити роботу всього колективу, а нововведення в діяльність підприємства - це завжди крок вперед, особливо ті, що викликані прогресом, який перетворить робочий процес з рутинного на більш простий і цікавий.</a:t>
            </a:r>
          </a:p>
          <a:p>
            <a:pPr marL="342900" indent="-342900"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Переваги електронного документообігу:</a:t>
            </a:r>
          </a:p>
          <a:p>
            <a:pPr marL="457200" lvl="1" indent="-457200">
              <a:buClr>
                <a:srgbClr val="003366"/>
              </a:buClr>
              <a:buFont typeface="Wingdings" panose="05000000000000000000" pitchFamily="2" charset="2"/>
              <a:buChar char="ü"/>
            </a:pP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Економія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грошей.</a:t>
            </a:r>
          </a:p>
          <a:p>
            <a:pPr marL="457200" lvl="1" indent="-457200">
              <a:buClr>
                <a:srgbClr val="003366"/>
              </a:buClr>
              <a:buFont typeface="Wingdings" panose="05000000000000000000" pitchFamily="2" charset="2"/>
              <a:buChar char="ü"/>
            </a:pP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Пришвидшення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продажів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ira Condensed" panose="020B0604020202020204" charset="0"/>
              <a:cs typeface="Saira Condensed" panose="020B0604020202020204" charset="0"/>
            </a:endParaRPr>
          </a:p>
          <a:p>
            <a:pPr marL="457200" lvl="1" indent="-457200">
              <a:buClr>
                <a:srgbClr val="003366"/>
              </a:buClr>
              <a:buFont typeface="Wingdings" panose="05000000000000000000" pitchFamily="2" charset="2"/>
              <a:buChar char="ü"/>
            </a:pP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Скорочення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часу на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підготовку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та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узгодження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документів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</a:p>
          <a:p>
            <a:pPr marL="457200" lvl="1" indent="-457200">
              <a:buClr>
                <a:srgbClr val="003366"/>
              </a:buClr>
              <a:buFont typeface="Wingdings" panose="05000000000000000000" pitchFamily="2" charset="2"/>
              <a:buChar char="ü"/>
            </a:pP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Скорочення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часу на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пошук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документації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ira Condensed" panose="020B0604020202020204" charset="0"/>
              <a:cs typeface="Saira Condensed" panose="020B0604020202020204" charset="0"/>
            </a:endParaRPr>
          </a:p>
          <a:p>
            <a:pPr marL="457200" lvl="1" indent="-457200">
              <a:buClr>
                <a:srgbClr val="003366"/>
              </a:buClr>
              <a:buFont typeface="Wingdings" panose="05000000000000000000" pitchFamily="2" charset="2"/>
              <a:buChar char="ü"/>
            </a:pP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Зменшення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кількості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учасників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документообігу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ira Condensed" panose="020B0604020202020204" charset="0"/>
              <a:cs typeface="Saira Condensed" panose="020B0604020202020204" charset="0"/>
            </a:endParaRPr>
          </a:p>
          <a:p>
            <a:pPr marL="457200" lvl="1" indent="-457200">
              <a:buClr>
                <a:srgbClr val="003366"/>
              </a:buClr>
              <a:buFont typeface="Wingdings" panose="05000000000000000000" pitchFamily="2" charset="2"/>
              <a:buChar char="ü"/>
            </a:pP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Зниження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вірогідності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втрати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документу та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необхідності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повторної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його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підготовки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й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відправки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 та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інш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ira Condensed" panose="020B0604020202020204" charset="0"/>
                <a:cs typeface="Saira Condensed" panose="020B0604020202020204" charset="0"/>
              </a:rPr>
              <a:t>.</a:t>
            </a:r>
            <a:endParaRPr lang="uk-UA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ira Condensed" panose="020B0604020202020204" charset="0"/>
              <a:cs typeface="Saira Condense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4174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54B69D-0D6B-467C-B616-670BA049A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89" y="-106305"/>
            <a:ext cx="13877575" cy="6964305"/>
          </a:xfrm>
          <a:prstGeom prst="rect">
            <a:avLst/>
          </a:prstGeom>
        </p:spPr>
      </p:pic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2DC546A1-FD64-416A-BD23-DF50D4C57DFE}"/>
              </a:ext>
            </a:extLst>
          </p:cNvPr>
          <p:cNvSpPr/>
          <p:nvPr/>
        </p:nvSpPr>
        <p:spPr>
          <a:xfrm>
            <a:off x="-7989" y="4419600"/>
            <a:ext cx="4884789" cy="2438400"/>
          </a:xfrm>
          <a:prstGeom prst="homePlate">
            <a:avLst>
              <a:gd name="adj" fmla="val 47656"/>
            </a:avLst>
          </a:prstGeom>
          <a:solidFill>
            <a:srgbClr val="339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rgbClr val="FFFFFF"/>
                </a:solidFill>
                <a:latin typeface="Roboto"/>
              </a:rPr>
              <a:t>Ми є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надійними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 та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добросовісними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 партнерами, для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яких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важливі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взаємна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повага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 і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правомірна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поведінка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.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Наші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високі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етичні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принципи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 є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ключем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 до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нашого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 </a:t>
            </a:r>
            <a:r>
              <a:rPr lang="ru-RU" sz="1800" dirty="0" err="1">
                <a:solidFill>
                  <a:srgbClr val="FFFFFF"/>
                </a:solidFill>
                <a:latin typeface="Roboto"/>
              </a:rPr>
              <a:t>успіху</a:t>
            </a:r>
            <a:r>
              <a:rPr lang="ru-RU" sz="1800" dirty="0">
                <a:solidFill>
                  <a:srgbClr val="FFFFFF"/>
                </a:solidFill>
                <a:latin typeface="Roboto"/>
              </a:rPr>
              <a:t>. </a:t>
            </a:r>
          </a:p>
          <a:p>
            <a:r>
              <a:rPr lang="ru-RU" dirty="0">
                <a:solidFill>
                  <a:srgbClr val="002060"/>
                </a:solidFill>
                <a:latin typeface="Roboto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кодекс </a:t>
            </a:r>
            <a:r>
              <a:rPr lang="ru-RU" dirty="0" err="1">
                <a:solidFill>
                  <a:srgbClr val="002060"/>
                </a:solidFill>
                <a:latin typeface="Roboto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ділової</a:t>
            </a:r>
            <a:r>
              <a:rPr lang="ru-RU" dirty="0">
                <a:solidFill>
                  <a:srgbClr val="002060"/>
                </a:solidFill>
                <a:latin typeface="Roboto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Roboto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етики</a:t>
            </a:r>
            <a:endParaRPr lang="ru-RU" dirty="0">
              <a:solidFill>
                <a:srgbClr val="002060"/>
              </a:solidFill>
              <a:latin typeface="Roboto"/>
            </a:endParaRPr>
          </a:p>
          <a:p>
            <a:r>
              <a:rPr lang="ru-RU" dirty="0" err="1">
                <a:solidFill>
                  <a:srgbClr val="002060"/>
                </a:solidFill>
                <a:latin typeface="Roboto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положення</a:t>
            </a:r>
            <a:r>
              <a:rPr lang="ru-RU" dirty="0">
                <a:solidFill>
                  <a:srgbClr val="002060"/>
                </a:solidFill>
                <a:latin typeface="Roboto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про </a:t>
            </a:r>
            <a:r>
              <a:rPr lang="ru-RU" dirty="0" err="1">
                <a:solidFill>
                  <a:srgbClr val="002060"/>
                </a:solidFill>
                <a:latin typeface="Roboto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антикорупційну</a:t>
            </a:r>
            <a:r>
              <a:rPr lang="ru-RU" dirty="0">
                <a:solidFill>
                  <a:srgbClr val="002060"/>
                </a:solidFill>
                <a:latin typeface="Roboto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Roboto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діяльність</a:t>
            </a:r>
            <a:endParaRPr lang="ru-RU" dirty="0">
              <a:solidFill>
                <a:srgbClr val="00206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22679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9DED26-8835-416D-AC80-F6926C0CA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46" y="0"/>
            <a:ext cx="12330186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1B6797-A6EB-4E0A-B409-25677431B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78810" y="1545732"/>
            <a:ext cx="5834379" cy="1090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8E97E59-E1AB-4F22-BE17-0DB36E760F0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545" y="4606905"/>
            <a:ext cx="2251095" cy="225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2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Вента ЛТД 201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2436" y="212148"/>
            <a:ext cx="10714471" cy="602689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71659" y="6350821"/>
            <a:ext cx="38940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https://www.youtube.com/watch?v=rljAftEyPFo</a:t>
            </a:r>
            <a:endParaRPr lang="uk-UA" dirty="0"/>
          </a:p>
        </p:txBody>
      </p:sp>
      <p:pic>
        <p:nvPicPr>
          <p:cNvPr id="5" name="Вента ЛТД 201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33236" y="323931"/>
            <a:ext cx="9107055" cy="559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26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8180" y="439548"/>
            <a:ext cx="53431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https://www.youtube.com/watch?app=desktop&amp;v=cyOshBKHB74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59552222"/>
      </p:ext>
    </p:extLst>
  </p:cSld>
  <p:clrMapOvr>
    <a:masterClrMapping/>
  </p:clrMapOvr>
</p:sld>
</file>

<file path=ppt/theme/theme1.xml><?xml version="1.0" encoding="utf-8"?>
<a:theme xmlns:a="http://schemas.openxmlformats.org/drawingml/2006/main" name="Clinical Case 01-2019 by SlidesGo">
  <a:themeElements>
    <a:clrScheme name="Simple Light">
      <a:dk1>
        <a:srgbClr val="434343"/>
      </a:dk1>
      <a:lt1>
        <a:srgbClr val="CFD9E0"/>
      </a:lt1>
      <a:dk2>
        <a:srgbClr val="86C7F7"/>
      </a:dk2>
      <a:lt2>
        <a:srgbClr val="FFFFFF"/>
      </a:lt2>
      <a:accent1>
        <a:srgbClr val="295758"/>
      </a:accent1>
      <a:accent2>
        <a:srgbClr val="54CFAF"/>
      </a:accent2>
      <a:accent3>
        <a:srgbClr val="178A70"/>
      </a:accent3>
      <a:accent4>
        <a:srgbClr val="E9DDE2"/>
      </a:accent4>
      <a:accent5>
        <a:srgbClr val="63A482"/>
      </a:accent5>
      <a:accent6>
        <a:srgbClr val="B8DFCA"/>
      </a:accent6>
      <a:hlink>
        <a:srgbClr val="434343"/>
      </a:hlink>
      <a:folHlink>
        <a:srgbClr val="0097A7"/>
      </a:folHlink>
    </a:clrScheme>
    <a:fontScheme name="Стандартная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501</TotalTime>
  <Words>364</Words>
  <Application>Microsoft Office PowerPoint</Application>
  <PresentationFormat>Широкоэкранный</PresentationFormat>
  <Paragraphs>50</Paragraphs>
  <Slides>11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27" baseType="lpstr">
      <vt:lpstr>MS Gothic</vt:lpstr>
      <vt:lpstr>Arial</vt:lpstr>
      <vt:lpstr>Arvo</vt:lpstr>
      <vt:lpstr>Calibri</vt:lpstr>
      <vt:lpstr>Economica</vt:lpstr>
      <vt:lpstr>Fira Sans Extra Condensed Medium</vt:lpstr>
      <vt:lpstr>Proxima Nova</vt:lpstr>
      <vt:lpstr>Proxima Nova Semibold</vt:lpstr>
      <vt:lpstr>Quattrocento</vt:lpstr>
      <vt:lpstr>Roboto</vt:lpstr>
      <vt:lpstr>Roboto Slab Light</vt:lpstr>
      <vt:lpstr>Saira Condensed</vt:lpstr>
      <vt:lpstr>Wingdings</vt:lpstr>
      <vt:lpstr>Clinical Case 01-2019 by SlidesGo</vt:lpstr>
      <vt:lpstr>SlidesGo Final Pages</vt:lpstr>
      <vt:lpstr>1_Slidesgo Final Pages</vt:lpstr>
      <vt:lpstr>НАЦІОНАЛЬНИЙ ФАРМАЦЕВТИЧНИЙ ДИСТРИБЬЮТОР УКРАЇНИ</vt:lpstr>
      <vt:lpstr>Цілі</vt:lpstr>
      <vt:lpstr>Цінності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НАЦІОНАЛЬНИЙ ФАРМАЦЕВТИЧНИЙ ДИСТРИБЬЮТОР УКРАЇНИ</dc:title>
  <dc:creator>Kobenko Kate</dc:creator>
  <cp:lastModifiedBy>RePack by Diakov</cp:lastModifiedBy>
  <cp:revision>26</cp:revision>
  <dcterms:created xsi:type="dcterms:W3CDTF">2022-10-12T12:58:19Z</dcterms:created>
  <dcterms:modified xsi:type="dcterms:W3CDTF">2024-02-11T22:06:01Z</dcterms:modified>
</cp:coreProperties>
</file>