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81" r:id="rId4"/>
    <p:sldId id="282" r:id="rId5"/>
    <p:sldId id="258" r:id="rId6"/>
    <p:sldId id="259" r:id="rId7"/>
    <p:sldId id="260" r:id="rId8"/>
    <p:sldId id="270" r:id="rId9"/>
    <p:sldId id="271" r:id="rId10"/>
    <p:sldId id="283" r:id="rId11"/>
    <p:sldId id="272" r:id="rId12"/>
    <p:sldId id="273" r:id="rId13"/>
    <p:sldId id="274" r:id="rId14"/>
    <p:sldId id="275" r:id="rId15"/>
    <p:sldId id="278" r:id="rId16"/>
    <p:sldId id="276" r:id="rId17"/>
    <p:sldId id="277" r:id="rId18"/>
    <p:sldId id="279" r:id="rId19"/>
    <p:sldId id="284" r:id="rId20"/>
    <p:sldId id="285" r:id="rId21"/>
  </p:sldIdLst>
  <p:sldSz cx="9144000" cy="5143500" type="screen16x9"/>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03" d="100"/>
          <a:sy n="103" d="100"/>
        </p:scale>
        <p:origin x="802" y="72"/>
      </p:cViewPr>
      <p:guideLst>
        <p:guide orient="horz" pos="162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670FDDAA-CC88-4E30-AC9E-F3935B07D39F}" type="doc">
      <dgm:prSet loTypeId="urn:microsoft.com/office/officeart/2005/8/layout/hierarchy2" loCatId="hierarchy" qsTypeId="urn:microsoft.com/office/officeart/2005/8/quickstyle/simple1" qsCatId="simple" csTypeId="urn:microsoft.com/office/officeart/2005/8/colors/accent1_2" csCatId="accent1" phldr="1"/>
      <dgm:spPr/>
      <dgm:t>
        <a:bodyPr/>
        <a:lstStyle/>
        <a:p>
          <a:endParaRPr lang="uk-UA"/>
        </a:p>
      </dgm:t>
    </dgm:pt>
    <dgm:pt modelId="{5AFB838B-6DB5-4EF2-B16F-8158DA36AD90}">
      <dgm:prSet phldrT="[Текст]"/>
      <dgm:spPr/>
      <dgm:t>
        <a:bodyPr/>
        <a:lstStyle/>
        <a:p>
          <a:r>
            <a:rPr lang="en-US" b="1" dirty="0">
              <a:latin typeface="Bookman Old Style" pitchFamily="18" charset="0"/>
            </a:rPr>
            <a:t>Markets </a:t>
          </a:r>
          <a:endParaRPr lang="uk-UA" dirty="0">
            <a:latin typeface="Bookman Old Style" pitchFamily="18" charset="0"/>
          </a:endParaRPr>
        </a:p>
      </dgm:t>
    </dgm:pt>
    <dgm:pt modelId="{54EACCFA-1252-4E22-A250-99D68CB23192}" type="parTrans" cxnId="{49E128D3-045A-42F2-9AE0-C61FA2A1035C}">
      <dgm:prSet/>
      <dgm:spPr/>
      <dgm:t>
        <a:bodyPr/>
        <a:lstStyle/>
        <a:p>
          <a:endParaRPr lang="uk-UA">
            <a:latin typeface="Bookman Old Style" pitchFamily="18" charset="0"/>
          </a:endParaRPr>
        </a:p>
      </dgm:t>
    </dgm:pt>
    <dgm:pt modelId="{4505E46D-C1B2-4EB5-89D3-8EF9F0B7A775}" type="sibTrans" cxnId="{49E128D3-045A-42F2-9AE0-C61FA2A1035C}">
      <dgm:prSet/>
      <dgm:spPr/>
      <dgm:t>
        <a:bodyPr/>
        <a:lstStyle/>
        <a:p>
          <a:endParaRPr lang="uk-UA">
            <a:latin typeface="Bookman Old Style" pitchFamily="18" charset="0"/>
          </a:endParaRPr>
        </a:p>
      </dgm:t>
    </dgm:pt>
    <dgm:pt modelId="{2F027145-9AC7-41CE-9702-A4AD7B7D5A6F}">
      <dgm:prSet phldrT="[Текст]"/>
      <dgm:spPr/>
      <dgm:t>
        <a:bodyPr/>
        <a:lstStyle/>
        <a:p>
          <a:r>
            <a:rPr lang="en-US" dirty="0">
              <a:latin typeface="Bookman Old Style" pitchFamily="18" charset="0"/>
            </a:rPr>
            <a:t>Imperfect competition</a:t>
          </a:r>
          <a:endParaRPr lang="uk-UA" dirty="0">
            <a:latin typeface="Bookman Old Style" pitchFamily="18" charset="0"/>
          </a:endParaRPr>
        </a:p>
      </dgm:t>
    </dgm:pt>
    <dgm:pt modelId="{37CFFFCA-3DA9-41A4-AB1A-57ADCFDD864D}" type="parTrans" cxnId="{5472411D-9686-4018-8DB7-2919D7B8E372}">
      <dgm:prSet/>
      <dgm:spPr/>
      <dgm:t>
        <a:bodyPr/>
        <a:lstStyle/>
        <a:p>
          <a:endParaRPr lang="uk-UA">
            <a:latin typeface="Bookman Old Style" pitchFamily="18" charset="0"/>
          </a:endParaRPr>
        </a:p>
      </dgm:t>
    </dgm:pt>
    <dgm:pt modelId="{36781AA2-573B-4A69-97DF-E1D0BAE626DA}" type="sibTrans" cxnId="{5472411D-9686-4018-8DB7-2919D7B8E372}">
      <dgm:prSet/>
      <dgm:spPr/>
      <dgm:t>
        <a:bodyPr/>
        <a:lstStyle/>
        <a:p>
          <a:endParaRPr lang="uk-UA">
            <a:latin typeface="Bookman Old Style" pitchFamily="18" charset="0"/>
          </a:endParaRPr>
        </a:p>
      </dgm:t>
    </dgm:pt>
    <dgm:pt modelId="{DC0201F7-88BC-4621-9C2A-8BA4ECD9CBB9}">
      <dgm:prSet phldrT="[Текст]"/>
      <dgm:spPr/>
      <dgm:t>
        <a:bodyPr/>
        <a:lstStyle/>
        <a:p>
          <a:r>
            <a:rPr lang="en-US" dirty="0">
              <a:latin typeface="Bookman Old Style" pitchFamily="18" charset="0"/>
            </a:rPr>
            <a:t>Monopoly</a:t>
          </a:r>
          <a:endParaRPr lang="uk-UA" dirty="0">
            <a:latin typeface="Bookman Old Style" pitchFamily="18" charset="0"/>
          </a:endParaRPr>
        </a:p>
      </dgm:t>
    </dgm:pt>
    <dgm:pt modelId="{B09F0A2E-8EF4-48D7-8437-E4491EB28E16}" type="parTrans" cxnId="{159A71CE-5784-47CF-8CE9-3BBEB15B8148}">
      <dgm:prSet/>
      <dgm:spPr/>
      <dgm:t>
        <a:bodyPr/>
        <a:lstStyle/>
        <a:p>
          <a:endParaRPr lang="uk-UA">
            <a:latin typeface="Bookman Old Style" pitchFamily="18" charset="0"/>
          </a:endParaRPr>
        </a:p>
      </dgm:t>
    </dgm:pt>
    <dgm:pt modelId="{3B0966FF-D358-4BC9-8203-31F2634EF7CD}" type="sibTrans" cxnId="{159A71CE-5784-47CF-8CE9-3BBEB15B8148}">
      <dgm:prSet/>
      <dgm:spPr/>
      <dgm:t>
        <a:bodyPr/>
        <a:lstStyle/>
        <a:p>
          <a:endParaRPr lang="uk-UA">
            <a:latin typeface="Bookman Old Style" pitchFamily="18" charset="0"/>
          </a:endParaRPr>
        </a:p>
      </dgm:t>
    </dgm:pt>
    <dgm:pt modelId="{91593236-833D-4901-B2FC-DD60C51AD21E}">
      <dgm:prSet phldrT="[Текст]"/>
      <dgm:spPr/>
      <dgm:t>
        <a:bodyPr/>
        <a:lstStyle/>
        <a:p>
          <a:r>
            <a:rPr lang="en-US" dirty="0">
              <a:latin typeface="Bookman Old Style" pitchFamily="18" charset="0"/>
            </a:rPr>
            <a:t>Oligopoly</a:t>
          </a:r>
          <a:endParaRPr lang="uk-UA" dirty="0">
            <a:latin typeface="Bookman Old Style" pitchFamily="18" charset="0"/>
          </a:endParaRPr>
        </a:p>
      </dgm:t>
    </dgm:pt>
    <dgm:pt modelId="{BCB3D2F5-19A2-4A7B-BFAE-7477956F41DE}" type="parTrans" cxnId="{C3F02A77-6D2D-4424-B442-3BF86E758BE1}">
      <dgm:prSet/>
      <dgm:spPr/>
      <dgm:t>
        <a:bodyPr/>
        <a:lstStyle/>
        <a:p>
          <a:endParaRPr lang="uk-UA">
            <a:latin typeface="Bookman Old Style" pitchFamily="18" charset="0"/>
          </a:endParaRPr>
        </a:p>
      </dgm:t>
    </dgm:pt>
    <dgm:pt modelId="{5C5DB40D-F4FE-41B7-844F-67437E4C60EA}" type="sibTrans" cxnId="{C3F02A77-6D2D-4424-B442-3BF86E758BE1}">
      <dgm:prSet/>
      <dgm:spPr/>
      <dgm:t>
        <a:bodyPr/>
        <a:lstStyle/>
        <a:p>
          <a:endParaRPr lang="uk-UA">
            <a:latin typeface="Bookman Old Style" pitchFamily="18" charset="0"/>
          </a:endParaRPr>
        </a:p>
      </dgm:t>
    </dgm:pt>
    <dgm:pt modelId="{89A3A1F8-317C-44DA-A9EA-0D79CB243427}">
      <dgm:prSet phldrT="[Текст]"/>
      <dgm:spPr/>
      <dgm:t>
        <a:bodyPr/>
        <a:lstStyle/>
        <a:p>
          <a:r>
            <a:rPr lang="en-US" dirty="0">
              <a:latin typeface="Bookman Old Style" pitchFamily="18" charset="0"/>
            </a:rPr>
            <a:t>Perfect competition</a:t>
          </a:r>
          <a:endParaRPr lang="uk-UA" dirty="0">
            <a:latin typeface="Bookman Old Style" pitchFamily="18" charset="0"/>
          </a:endParaRPr>
        </a:p>
      </dgm:t>
    </dgm:pt>
    <dgm:pt modelId="{2A57B706-8515-47C8-A8BD-181E18E6665C}" type="parTrans" cxnId="{B019DE21-33E1-4F8C-BAE0-7D94DC47D1B0}">
      <dgm:prSet/>
      <dgm:spPr/>
      <dgm:t>
        <a:bodyPr/>
        <a:lstStyle/>
        <a:p>
          <a:endParaRPr lang="uk-UA">
            <a:latin typeface="Bookman Old Style" pitchFamily="18" charset="0"/>
          </a:endParaRPr>
        </a:p>
      </dgm:t>
    </dgm:pt>
    <dgm:pt modelId="{BF915AEF-48CA-483F-B426-9DFBB104B8AB}" type="sibTrans" cxnId="{B019DE21-33E1-4F8C-BAE0-7D94DC47D1B0}">
      <dgm:prSet/>
      <dgm:spPr/>
      <dgm:t>
        <a:bodyPr/>
        <a:lstStyle/>
        <a:p>
          <a:endParaRPr lang="uk-UA">
            <a:latin typeface="Bookman Old Style" pitchFamily="18" charset="0"/>
          </a:endParaRPr>
        </a:p>
      </dgm:t>
    </dgm:pt>
    <dgm:pt modelId="{072E0BFB-38D9-4876-A99C-149EB1CE6143}">
      <dgm:prSet/>
      <dgm:spPr/>
      <dgm:t>
        <a:bodyPr/>
        <a:lstStyle/>
        <a:p>
          <a:r>
            <a:rPr lang="en-US" dirty="0" err="1">
              <a:latin typeface="Bookman Old Style" pitchFamily="18" charset="0"/>
            </a:rPr>
            <a:t>Monopolic</a:t>
          </a:r>
          <a:r>
            <a:rPr lang="en-US" dirty="0">
              <a:latin typeface="Bookman Old Style" pitchFamily="18" charset="0"/>
            </a:rPr>
            <a:t> competition</a:t>
          </a:r>
          <a:endParaRPr lang="uk-UA" dirty="0">
            <a:latin typeface="Bookman Old Style" pitchFamily="18" charset="0"/>
          </a:endParaRPr>
        </a:p>
      </dgm:t>
    </dgm:pt>
    <dgm:pt modelId="{070170CA-8BA9-4D5E-B2CD-9C12810A26D0}" type="parTrans" cxnId="{1FDE6256-ED54-4D77-A260-583E636E9F8D}">
      <dgm:prSet/>
      <dgm:spPr/>
      <dgm:t>
        <a:bodyPr/>
        <a:lstStyle/>
        <a:p>
          <a:endParaRPr lang="uk-UA">
            <a:latin typeface="Bookman Old Style" pitchFamily="18" charset="0"/>
          </a:endParaRPr>
        </a:p>
      </dgm:t>
    </dgm:pt>
    <dgm:pt modelId="{3F1D635F-37EB-4DFC-9C65-D7025DD7E8D5}" type="sibTrans" cxnId="{1FDE6256-ED54-4D77-A260-583E636E9F8D}">
      <dgm:prSet/>
      <dgm:spPr/>
      <dgm:t>
        <a:bodyPr/>
        <a:lstStyle/>
        <a:p>
          <a:endParaRPr lang="uk-UA">
            <a:latin typeface="Bookman Old Style" pitchFamily="18" charset="0"/>
          </a:endParaRPr>
        </a:p>
      </dgm:t>
    </dgm:pt>
    <dgm:pt modelId="{0D89CDA4-584E-4CE6-87E0-FF99A738FBD5}" type="pres">
      <dgm:prSet presAssocID="{670FDDAA-CC88-4E30-AC9E-F3935B07D39F}" presName="diagram" presStyleCnt="0">
        <dgm:presLayoutVars>
          <dgm:chPref val="1"/>
          <dgm:dir/>
          <dgm:animOne val="branch"/>
          <dgm:animLvl val="lvl"/>
          <dgm:resizeHandles val="exact"/>
        </dgm:presLayoutVars>
      </dgm:prSet>
      <dgm:spPr/>
    </dgm:pt>
    <dgm:pt modelId="{19C9DD2A-F4C0-46D4-8E8D-FC7C30CDB088}" type="pres">
      <dgm:prSet presAssocID="{5AFB838B-6DB5-4EF2-B16F-8158DA36AD90}" presName="root1" presStyleCnt="0"/>
      <dgm:spPr/>
    </dgm:pt>
    <dgm:pt modelId="{45C6BA32-EB89-481F-8D38-1AE6C5AE67D2}" type="pres">
      <dgm:prSet presAssocID="{5AFB838B-6DB5-4EF2-B16F-8158DA36AD90}" presName="LevelOneTextNode" presStyleLbl="node0" presStyleIdx="0" presStyleCnt="1">
        <dgm:presLayoutVars>
          <dgm:chPref val="3"/>
        </dgm:presLayoutVars>
      </dgm:prSet>
      <dgm:spPr/>
    </dgm:pt>
    <dgm:pt modelId="{ECB13024-97D3-4A45-A5CC-82F57F32AEBA}" type="pres">
      <dgm:prSet presAssocID="{5AFB838B-6DB5-4EF2-B16F-8158DA36AD90}" presName="level2hierChild" presStyleCnt="0"/>
      <dgm:spPr/>
    </dgm:pt>
    <dgm:pt modelId="{1403B8A6-0A7D-47B2-AC9F-9BAE98AEDEE7}" type="pres">
      <dgm:prSet presAssocID="{37CFFFCA-3DA9-41A4-AB1A-57ADCFDD864D}" presName="conn2-1" presStyleLbl="parChTrans1D2" presStyleIdx="0" presStyleCnt="2"/>
      <dgm:spPr/>
    </dgm:pt>
    <dgm:pt modelId="{C2924F0D-3F1E-4199-8D20-881DF9E92C7E}" type="pres">
      <dgm:prSet presAssocID="{37CFFFCA-3DA9-41A4-AB1A-57ADCFDD864D}" presName="connTx" presStyleLbl="parChTrans1D2" presStyleIdx="0" presStyleCnt="2"/>
      <dgm:spPr/>
    </dgm:pt>
    <dgm:pt modelId="{BFBD4B56-306C-476A-B0B6-F4E277160D7D}" type="pres">
      <dgm:prSet presAssocID="{2F027145-9AC7-41CE-9702-A4AD7B7D5A6F}" presName="root2" presStyleCnt="0"/>
      <dgm:spPr/>
    </dgm:pt>
    <dgm:pt modelId="{4E18AE9C-4276-469F-BFC1-1C57F0E82B48}" type="pres">
      <dgm:prSet presAssocID="{2F027145-9AC7-41CE-9702-A4AD7B7D5A6F}" presName="LevelTwoTextNode" presStyleLbl="node2" presStyleIdx="0" presStyleCnt="2">
        <dgm:presLayoutVars>
          <dgm:chPref val="3"/>
        </dgm:presLayoutVars>
      </dgm:prSet>
      <dgm:spPr/>
    </dgm:pt>
    <dgm:pt modelId="{E0CC3792-A726-432A-B0E7-7C92B82AE948}" type="pres">
      <dgm:prSet presAssocID="{2F027145-9AC7-41CE-9702-A4AD7B7D5A6F}" presName="level3hierChild" presStyleCnt="0"/>
      <dgm:spPr/>
    </dgm:pt>
    <dgm:pt modelId="{25055B40-CA00-4FB9-9D0F-7579E363B4AF}" type="pres">
      <dgm:prSet presAssocID="{B09F0A2E-8EF4-48D7-8437-E4491EB28E16}" presName="conn2-1" presStyleLbl="parChTrans1D3" presStyleIdx="0" presStyleCnt="3"/>
      <dgm:spPr/>
    </dgm:pt>
    <dgm:pt modelId="{1E0D2C50-48AF-455F-B7E9-4BDD593832B2}" type="pres">
      <dgm:prSet presAssocID="{B09F0A2E-8EF4-48D7-8437-E4491EB28E16}" presName="connTx" presStyleLbl="parChTrans1D3" presStyleIdx="0" presStyleCnt="3"/>
      <dgm:spPr/>
    </dgm:pt>
    <dgm:pt modelId="{F47BEBBA-FCA8-443C-996D-660DAECB4420}" type="pres">
      <dgm:prSet presAssocID="{DC0201F7-88BC-4621-9C2A-8BA4ECD9CBB9}" presName="root2" presStyleCnt="0"/>
      <dgm:spPr/>
    </dgm:pt>
    <dgm:pt modelId="{65CD8C3F-CE31-4720-BA34-A00B934D58E2}" type="pres">
      <dgm:prSet presAssocID="{DC0201F7-88BC-4621-9C2A-8BA4ECD9CBB9}" presName="LevelTwoTextNode" presStyleLbl="node3" presStyleIdx="0" presStyleCnt="3">
        <dgm:presLayoutVars>
          <dgm:chPref val="3"/>
        </dgm:presLayoutVars>
      </dgm:prSet>
      <dgm:spPr/>
    </dgm:pt>
    <dgm:pt modelId="{93812243-1338-4561-B021-E7BC3BAED29A}" type="pres">
      <dgm:prSet presAssocID="{DC0201F7-88BC-4621-9C2A-8BA4ECD9CBB9}" presName="level3hierChild" presStyleCnt="0"/>
      <dgm:spPr/>
    </dgm:pt>
    <dgm:pt modelId="{713D7470-A5CA-444A-BD09-980AFD09E35F}" type="pres">
      <dgm:prSet presAssocID="{BCB3D2F5-19A2-4A7B-BFAE-7477956F41DE}" presName="conn2-1" presStyleLbl="parChTrans1D3" presStyleIdx="1" presStyleCnt="3"/>
      <dgm:spPr/>
    </dgm:pt>
    <dgm:pt modelId="{75B8FB8B-5F60-4970-AE5F-9CF0175D009A}" type="pres">
      <dgm:prSet presAssocID="{BCB3D2F5-19A2-4A7B-BFAE-7477956F41DE}" presName="connTx" presStyleLbl="parChTrans1D3" presStyleIdx="1" presStyleCnt="3"/>
      <dgm:spPr/>
    </dgm:pt>
    <dgm:pt modelId="{F279DCEA-97CB-4F3C-A087-FEBDA90C772B}" type="pres">
      <dgm:prSet presAssocID="{91593236-833D-4901-B2FC-DD60C51AD21E}" presName="root2" presStyleCnt="0"/>
      <dgm:spPr/>
    </dgm:pt>
    <dgm:pt modelId="{DD1A576E-3573-4F8B-986E-DA4305B4CB0E}" type="pres">
      <dgm:prSet presAssocID="{91593236-833D-4901-B2FC-DD60C51AD21E}" presName="LevelTwoTextNode" presStyleLbl="node3" presStyleIdx="1" presStyleCnt="3">
        <dgm:presLayoutVars>
          <dgm:chPref val="3"/>
        </dgm:presLayoutVars>
      </dgm:prSet>
      <dgm:spPr/>
    </dgm:pt>
    <dgm:pt modelId="{B67AF25A-F317-45AF-BADE-97B437AF899C}" type="pres">
      <dgm:prSet presAssocID="{91593236-833D-4901-B2FC-DD60C51AD21E}" presName="level3hierChild" presStyleCnt="0"/>
      <dgm:spPr/>
    </dgm:pt>
    <dgm:pt modelId="{4A23FBE2-D1E9-4C4C-9766-2BEBD3228C8D}" type="pres">
      <dgm:prSet presAssocID="{070170CA-8BA9-4D5E-B2CD-9C12810A26D0}" presName="conn2-1" presStyleLbl="parChTrans1D3" presStyleIdx="2" presStyleCnt="3"/>
      <dgm:spPr/>
    </dgm:pt>
    <dgm:pt modelId="{AE6C5B1D-1C21-4246-98D1-E93DA66F48C2}" type="pres">
      <dgm:prSet presAssocID="{070170CA-8BA9-4D5E-B2CD-9C12810A26D0}" presName="connTx" presStyleLbl="parChTrans1D3" presStyleIdx="2" presStyleCnt="3"/>
      <dgm:spPr/>
    </dgm:pt>
    <dgm:pt modelId="{82819743-553C-4500-824D-7C34F9F0ED7A}" type="pres">
      <dgm:prSet presAssocID="{072E0BFB-38D9-4876-A99C-149EB1CE6143}" presName="root2" presStyleCnt="0"/>
      <dgm:spPr/>
    </dgm:pt>
    <dgm:pt modelId="{2020A6DE-1ECA-4684-B35B-7572BF5BD425}" type="pres">
      <dgm:prSet presAssocID="{072E0BFB-38D9-4876-A99C-149EB1CE6143}" presName="LevelTwoTextNode" presStyleLbl="node3" presStyleIdx="2" presStyleCnt="3">
        <dgm:presLayoutVars>
          <dgm:chPref val="3"/>
        </dgm:presLayoutVars>
      </dgm:prSet>
      <dgm:spPr/>
    </dgm:pt>
    <dgm:pt modelId="{3C74ED4B-367E-4742-8864-B664E36CBF84}" type="pres">
      <dgm:prSet presAssocID="{072E0BFB-38D9-4876-A99C-149EB1CE6143}" presName="level3hierChild" presStyleCnt="0"/>
      <dgm:spPr/>
    </dgm:pt>
    <dgm:pt modelId="{B824DB82-19F5-4442-AE25-F56C09B50E29}" type="pres">
      <dgm:prSet presAssocID="{2A57B706-8515-47C8-A8BD-181E18E6665C}" presName="conn2-1" presStyleLbl="parChTrans1D2" presStyleIdx="1" presStyleCnt="2"/>
      <dgm:spPr/>
    </dgm:pt>
    <dgm:pt modelId="{601BB95E-F963-4130-9623-A70BF3E40F4E}" type="pres">
      <dgm:prSet presAssocID="{2A57B706-8515-47C8-A8BD-181E18E6665C}" presName="connTx" presStyleLbl="parChTrans1D2" presStyleIdx="1" presStyleCnt="2"/>
      <dgm:spPr/>
    </dgm:pt>
    <dgm:pt modelId="{D3907E08-AC41-4953-AF6D-775EDB8C6888}" type="pres">
      <dgm:prSet presAssocID="{89A3A1F8-317C-44DA-A9EA-0D79CB243427}" presName="root2" presStyleCnt="0"/>
      <dgm:spPr/>
    </dgm:pt>
    <dgm:pt modelId="{520D344E-EC49-4175-BCCA-08F2CAFFA10A}" type="pres">
      <dgm:prSet presAssocID="{89A3A1F8-317C-44DA-A9EA-0D79CB243427}" presName="LevelTwoTextNode" presStyleLbl="node2" presStyleIdx="1" presStyleCnt="2">
        <dgm:presLayoutVars>
          <dgm:chPref val="3"/>
        </dgm:presLayoutVars>
      </dgm:prSet>
      <dgm:spPr/>
    </dgm:pt>
    <dgm:pt modelId="{FD07FFFF-1692-4A90-B263-6FBC5E37C3E9}" type="pres">
      <dgm:prSet presAssocID="{89A3A1F8-317C-44DA-A9EA-0D79CB243427}" presName="level3hierChild" presStyleCnt="0"/>
      <dgm:spPr/>
    </dgm:pt>
  </dgm:ptLst>
  <dgm:cxnLst>
    <dgm:cxn modelId="{56D5770D-8475-41E8-9F23-FA318D1FE024}" type="presOf" srcId="{91593236-833D-4901-B2FC-DD60C51AD21E}" destId="{DD1A576E-3573-4F8B-986E-DA4305B4CB0E}" srcOrd="0" destOrd="0" presId="urn:microsoft.com/office/officeart/2005/8/layout/hierarchy2"/>
    <dgm:cxn modelId="{76B6681C-B015-4DF2-8CBD-BC5A3E5B5D29}" type="presOf" srcId="{37CFFFCA-3DA9-41A4-AB1A-57ADCFDD864D}" destId="{C2924F0D-3F1E-4199-8D20-881DF9E92C7E}" srcOrd="1" destOrd="0" presId="urn:microsoft.com/office/officeart/2005/8/layout/hierarchy2"/>
    <dgm:cxn modelId="{5472411D-9686-4018-8DB7-2919D7B8E372}" srcId="{5AFB838B-6DB5-4EF2-B16F-8158DA36AD90}" destId="{2F027145-9AC7-41CE-9702-A4AD7B7D5A6F}" srcOrd="0" destOrd="0" parTransId="{37CFFFCA-3DA9-41A4-AB1A-57ADCFDD864D}" sibTransId="{36781AA2-573B-4A69-97DF-E1D0BAE626DA}"/>
    <dgm:cxn modelId="{B019DE21-33E1-4F8C-BAE0-7D94DC47D1B0}" srcId="{5AFB838B-6DB5-4EF2-B16F-8158DA36AD90}" destId="{89A3A1F8-317C-44DA-A9EA-0D79CB243427}" srcOrd="1" destOrd="0" parTransId="{2A57B706-8515-47C8-A8BD-181E18E6665C}" sibTransId="{BF915AEF-48CA-483F-B426-9DFBB104B8AB}"/>
    <dgm:cxn modelId="{CB1BF328-0C75-4B7B-9157-F1D0FB1DC3C1}" type="presOf" srcId="{2F027145-9AC7-41CE-9702-A4AD7B7D5A6F}" destId="{4E18AE9C-4276-469F-BFC1-1C57F0E82B48}" srcOrd="0" destOrd="0" presId="urn:microsoft.com/office/officeart/2005/8/layout/hierarchy2"/>
    <dgm:cxn modelId="{4C7D8B5F-5321-42C7-B724-9B137C04405A}" type="presOf" srcId="{070170CA-8BA9-4D5E-B2CD-9C12810A26D0}" destId="{AE6C5B1D-1C21-4246-98D1-E93DA66F48C2}" srcOrd="1" destOrd="0" presId="urn:microsoft.com/office/officeart/2005/8/layout/hierarchy2"/>
    <dgm:cxn modelId="{1C915460-4FA2-4293-B3EC-B40E6F160CF3}" type="presOf" srcId="{BCB3D2F5-19A2-4A7B-BFAE-7477956F41DE}" destId="{713D7470-A5CA-444A-BD09-980AFD09E35F}" srcOrd="0" destOrd="0" presId="urn:microsoft.com/office/officeart/2005/8/layout/hierarchy2"/>
    <dgm:cxn modelId="{18C83374-A287-436D-98FD-523AA11CE470}" type="presOf" srcId="{2A57B706-8515-47C8-A8BD-181E18E6665C}" destId="{601BB95E-F963-4130-9623-A70BF3E40F4E}" srcOrd="1" destOrd="0" presId="urn:microsoft.com/office/officeart/2005/8/layout/hierarchy2"/>
    <dgm:cxn modelId="{1FDE6256-ED54-4D77-A260-583E636E9F8D}" srcId="{2F027145-9AC7-41CE-9702-A4AD7B7D5A6F}" destId="{072E0BFB-38D9-4876-A99C-149EB1CE6143}" srcOrd="2" destOrd="0" parTransId="{070170CA-8BA9-4D5E-B2CD-9C12810A26D0}" sibTransId="{3F1D635F-37EB-4DFC-9C65-D7025DD7E8D5}"/>
    <dgm:cxn modelId="{C3F02A77-6D2D-4424-B442-3BF86E758BE1}" srcId="{2F027145-9AC7-41CE-9702-A4AD7B7D5A6F}" destId="{91593236-833D-4901-B2FC-DD60C51AD21E}" srcOrd="1" destOrd="0" parTransId="{BCB3D2F5-19A2-4A7B-BFAE-7477956F41DE}" sibTransId="{5C5DB40D-F4FE-41B7-844F-67437E4C60EA}"/>
    <dgm:cxn modelId="{EB7DA781-E112-4526-85DD-04FD9049AC84}" type="presOf" srcId="{2A57B706-8515-47C8-A8BD-181E18E6665C}" destId="{B824DB82-19F5-4442-AE25-F56C09B50E29}" srcOrd="0" destOrd="0" presId="urn:microsoft.com/office/officeart/2005/8/layout/hierarchy2"/>
    <dgm:cxn modelId="{D6840182-6C4C-4346-BB01-BE3D96F546D9}" type="presOf" srcId="{670FDDAA-CC88-4E30-AC9E-F3935B07D39F}" destId="{0D89CDA4-584E-4CE6-87E0-FF99A738FBD5}" srcOrd="0" destOrd="0" presId="urn:microsoft.com/office/officeart/2005/8/layout/hierarchy2"/>
    <dgm:cxn modelId="{A006598B-69C5-4E3F-A002-A2D94FE1B142}" type="presOf" srcId="{BCB3D2F5-19A2-4A7B-BFAE-7477956F41DE}" destId="{75B8FB8B-5F60-4970-AE5F-9CF0175D009A}" srcOrd="1" destOrd="0" presId="urn:microsoft.com/office/officeart/2005/8/layout/hierarchy2"/>
    <dgm:cxn modelId="{C0DB7F97-A6FA-43C5-B134-2153C3E8445C}" type="presOf" srcId="{89A3A1F8-317C-44DA-A9EA-0D79CB243427}" destId="{520D344E-EC49-4175-BCCA-08F2CAFFA10A}" srcOrd="0" destOrd="0" presId="urn:microsoft.com/office/officeart/2005/8/layout/hierarchy2"/>
    <dgm:cxn modelId="{A438D89E-E544-4F3D-8A70-34ACE374A35C}" type="presOf" srcId="{072E0BFB-38D9-4876-A99C-149EB1CE6143}" destId="{2020A6DE-1ECA-4684-B35B-7572BF5BD425}" srcOrd="0" destOrd="0" presId="urn:microsoft.com/office/officeart/2005/8/layout/hierarchy2"/>
    <dgm:cxn modelId="{C0BB8FA5-836E-4566-83CB-9A9964216DF0}" type="presOf" srcId="{37CFFFCA-3DA9-41A4-AB1A-57ADCFDD864D}" destId="{1403B8A6-0A7D-47B2-AC9F-9BAE98AEDEE7}" srcOrd="0" destOrd="0" presId="urn:microsoft.com/office/officeart/2005/8/layout/hierarchy2"/>
    <dgm:cxn modelId="{06ED17AC-6601-471A-864F-ED841A7A7378}" type="presOf" srcId="{070170CA-8BA9-4D5E-B2CD-9C12810A26D0}" destId="{4A23FBE2-D1E9-4C4C-9766-2BEBD3228C8D}" srcOrd="0" destOrd="0" presId="urn:microsoft.com/office/officeart/2005/8/layout/hierarchy2"/>
    <dgm:cxn modelId="{3B3C74CC-4EBE-4FC3-82C2-AB8E26158924}" type="presOf" srcId="{B09F0A2E-8EF4-48D7-8437-E4491EB28E16}" destId="{1E0D2C50-48AF-455F-B7E9-4BDD593832B2}" srcOrd="1" destOrd="0" presId="urn:microsoft.com/office/officeart/2005/8/layout/hierarchy2"/>
    <dgm:cxn modelId="{F18342CE-7955-4B1B-98E5-72846BBE53A8}" type="presOf" srcId="{B09F0A2E-8EF4-48D7-8437-E4491EB28E16}" destId="{25055B40-CA00-4FB9-9D0F-7579E363B4AF}" srcOrd="0" destOrd="0" presId="urn:microsoft.com/office/officeart/2005/8/layout/hierarchy2"/>
    <dgm:cxn modelId="{159A71CE-5784-47CF-8CE9-3BBEB15B8148}" srcId="{2F027145-9AC7-41CE-9702-A4AD7B7D5A6F}" destId="{DC0201F7-88BC-4621-9C2A-8BA4ECD9CBB9}" srcOrd="0" destOrd="0" parTransId="{B09F0A2E-8EF4-48D7-8437-E4491EB28E16}" sibTransId="{3B0966FF-D358-4BC9-8203-31F2634EF7CD}"/>
    <dgm:cxn modelId="{49E128D3-045A-42F2-9AE0-C61FA2A1035C}" srcId="{670FDDAA-CC88-4E30-AC9E-F3935B07D39F}" destId="{5AFB838B-6DB5-4EF2-B16F-8158DA36AD90}" srcOrd="0" destOrd="0" parTransId="{54EACCFA-1252-4E22-A250-99D68CB23192}" sibTransId="{4505E46D-C1B2-4EB5-89D3-8EF9F0B7A775}"/>
    <dgm:cxn modelId="{FB90C1DB-6C1E-4987-85C1-1A3203F72573}" type="presOf" srcId="{5AFB838B-6DB5-4EF2-B16F-8158DA36AD90}" destId="{45C6BA32-EB89-481F-8D38-1AE6C5AE67D2}" srcOrd="0" destOrd="0" presId="urn:microsoft.com/office/officeart/2005/8/layout/hierarchy2"/>
    <dgm:cxn modelId="{E229BAFF-1AC6-405E-B7B8-5AB6DDB06047}" type="presOf" srcId="{DC0201F7-88BC-4621-9C2A-8BA4ECD9CBB9}" destId="{65CD8C3F-CE31-4720-BA34-A00B934D58E2}" srcOrd="0" destOrd="0" presId="urn:microsoft.com/office/officeart/2005/8/layout/hierarchy2"/>
    <dgm:cxn modelId="{8115B263-0608-4155-8ED9-C4AF8C81014F}" type="presParOf" srcId="{0D89CDA4-584E-4CE6-87E0-FF99A738FBD5}" destId="{19C9DD2A-F4C0-46D4-8E8D-FC7C30CDB088}" srcOrd="0" destOrd="0" presId="urn:microsoft.com/office/officeart/2005/8/layout/hierarchy2"/>
    <dgm:cxn modelId="{0B533A36-B010-4201-8683-1F507599F59C}" type="presParOf" srcId="{19C9DD2A-F4C0-46D4-8E8D-FC7C30CDB088}" destId="{45C6BA32-EB89-481F-8D38-1AE6C5AE67D2}" srcOrd="0" destOrd="0" presId="urn:microsoft.com/office/officeart/2005/8/layout/hierarchy2"/>
    <dgm:cxn modelId="{ABCA4D75-D93B-4A7A-AACF-6AB321D48F6F}" type="presParOf" srcId="{19C9DD2A-F4C0-46D4-8E8D-FC7C30CDB088}" destId="{ECB13024-97D3-4A45-A5CC-82F57F32AEBA}" srcOrd="1" destOrd="0" presId="urn:microsoft.com/office/officeart/2005/8/layout/hierarchy2"/>
    <dgm:cxn modelId="{5B641FEF-726B-487D-9763-78EAAA51C32A}" type="presParOf" srcId="{ECB13024-97D3-4A45-A5CC-82F57F32AEBA}" destId="{1403B8A6-0A7D-47B2-AC9F-9BAE98AEDEE7}" srcOrd="0" destOrd="0" presId="urn:microsoft.com/office/officeart/2005/8/layout/hierarchy2"/>
    <dgm:cxn modelId="{78E8F459-5000-4778-AF86-7F7C7498FA49}" type="presParOf" srcId="{1403B8A6-0A7D-47B2-AC9F-9BAE98AEDEE7}" destId="{C2924F0D-3F1E-4199-8D20-881DF9E92C7E}" srcOrd="0" destOrd="0" presId="urn:microsoft.com/office/officeart/2005/8/layout/hierarchy2"/>
    <dgm:cxn modelId="{49E4E8E4-A73E-453C-9BD2-F71666629EDF}" type="presParOf" srcId="{ECB13024-97D3-4A45-A5CC-82F57F32AEBA}" destId="{BFBD4B56-306C-476A-B0B6-F4E277160D7D}" srcOrd="1" destOrd="0" presId="urn:microsoft.com/office/officeart/2005/8/layout/hierarchy2"/>
    <dgm:cxn modelId="{F7989789-50D9-4442-97D9-EE694EBAF714}" type="presParOf" srcId="{BFBD4B56-306C-476A-B0B6-F4E277160D7D}" destId="{4E18AE9C-4276-469F-BFC1-1C57F0E82B48}" srcOrd="0" destOrd="0" presId="urn:microsoft.com/office/officeart/2005/8/layout/hierarchy2"/>
    <dgm:cxn modelId="{575A943A-C794-4155-A545-A0B0B54A6363}" type="presParOf" srcId="{BFBD4B56-306C-476A-B0B6-F4E277160D7D}" destId="{E0CC3792-A726-432A-B0E7-7C92B82AE948}" srcOrd="1" destOrd="0" presId="urn:microsoft.com/office/officeart/2005/8/layout/hierarchy2"/>
    <dgm:cxn modelId="{38C8DD9D-7152-483A-99D1-E6FDD2E8C779}" type="presParOf" srcId="{E0CC3792-A726-432A-B0E7-7C92B82AE948}" destId="{25055B40-CA00-4FB9-9D0F-7579E363B4AF}" srcOrd="0" destOrd="0" presId="urn:microsoft.com/office/officeart/2005/8/layout/hierarchy2"/>
    <dgm:cxn modelId="{6D0950D5-D805-4AF6-A78E-67092C622F8B}" type="presParOf" srcId="{25055B40-CA00-4FB9-9D0F-7579E363B4AF}" destId="{1E0D2C50-48AF-455F-B7E9-4BDD593832B2}" srcOrd="0" destOrd="0" presId="urn:microsoft.com/office/officeart/2005/8/layout/hierarchy2"/>
    <dgm:cxn modelId="{FC516117-176C-44A5-965F-1D1853766F83}" type="presParOf" srcId="{E0CC3792-A726-432A-B0E7-7C92B82AE948}" destId="{F47BEBBA-FCA8-443C-996D-660DAECB4420}" srcOrd="1" destOrd="0" presId="urn:microsoft.com/office/officeart/2005/8/layout/hierarchy2"/>
    <dgm:cxn modelId="{447418DF-DF72-476C-8764-AB57CC61AAA4}" type="presParOf" srcId="{F47BEBBA-FCA8-443C-996D-660DAECB4420}" destId="{65CD8C3F-CE31-4720-BA34-A00B934D58E2}" srcOrd="0" destOrd="0" presId="urn:microsoft.com/office/officeart/2005/8/layout/hierarchy2"/>
    <dgm:cxn modelId="{2065594D-4FEC-4A03-B2AA-2287D25295CC}" type="presParOf" srcId="{F47BEBBA-FCA8-443C-996D-660DAECB4420}" destId="{93812243-1338-4561-B021-E7BC3BAED29A}" srcOrd="1" destOrd="0" presId="urn:microsoft.com/office/officeart/2005/8/layout/hierarchy2"/>
    <dgm:cxn modelId="{C2618F59-1A5E-4FC5-A4A2-324862CF2FE4}" type="presParOf" srcId="{E0CC3792-A726-432A-B0E7-7C92B82AE948}" destId="{713D7470-A5CA-444A-BD09-980AFD09E35F}" srcOrd="2" destOrd="0" presId="urn:microsoft.com/office/officeart/2005/8/layout/hierarchy2"/>
    <dgm:cxn modelId="{D49D4423-46AE-4375-97A9-09FD6DB46E13}" type="presParOf" srcId="{713D7470-A5CA-444A-BD09-980AFD09E35F}" destId="{75B8FB8B-5F60-4970-AE5F-9CF0175D009A}" srcOrd="0" destOrd="0" presId="urn:microsoft.com/office/officeart/2005/8/layout/hierarchy2"/>
    <dgm:cxn modelId="{FE7F6EC5-CC12-482A-9922-F2C2F282C1AD}" type="presParOf" srcId="{E0CC3792-A726-432A-B0E7-7C92B82AE948}" destId="{F279DCEA-97CB-4F3C-A087-FEBDA90C772B}" srcOrd="3" destOrd="0" presId="urn:microsoft.com/office/officeart/2005/8/layout/hierarchy2"/>
    <dgm:cxn modelId="{1367E888-C929-4819-946C-EE02CB1598AA}" type="presParOf" srcId="{F279DCEA-97CB-4F3C-A087-FEBDA90C772B}" destId="{DD1A576E-3573-4F8B-986E-DA4305B4CB0E}" srcOrd="0" destOrd="0" presId="urn:microsoft.com/office/officeart/2005/8/layout/hierarchy2"/>
    <dgm:cxn modelId="{DAD00968-925A-4890-BFDD-9A005E7F0496}" type="presParOf" srcId="{F279DCEA-97CB-4F3C-A087-FEBDA90C772B}" destId="{B67AF25A-F317-45AF-BADE-97B437AF899C}" srcOrd="1" destOrd="0" presId="urn:microsoft.com/office/officeart/2005/8/layout/hierarchy2"/>
    <dgm:cxn modelId="{56376367-45B4-4114-9F00-A127B7803B8D}" type="presParOf" srcId="{E0CC3792-A726-432A-B0E7-7C92B82AE948}" destId="{4A23FBE2-D1E9-4C4C-9766-2BEBD3228C8D}" srcOrd="4" destOrd="0" presId="urn:microsoft.com/office/officeart/2005/8/layout/hierarchy2"/>
    <dgm:cxn modelId="{74062373-B5A4-45E1-97D1-4DB4F8F2041E}" type="presParOf" srcId="{4A23FBE2-D1E9-4C4C-9766-2BEBD3228C8D}" destId="{AE6C5B1D-1C21-4246-98D1-E93DA66F48C2}" srcOrd="0" destOrd="0" presId="urn:microsoft.com/office/officeart/2005/8/layout/hierarchy2"/>
    <dgm:cxn modelId="{31B1D71A-DC59-428B-86A6-FFCCDEBCF795}" type="presParOf" srcId="{E0CC3792-A726-432A-B0E7-7C92B82AE948}" destId="{82819743-553C-4500-824D-7C34F9F0ED7A}" srcOrd="5" destOrd="0" presId="urn:microsoft.com/office/officeart/2005/8/layout/hierarchy2"/>
    <dgm:cxn modelId="{C20CDE8E-5C35-4988-9139-655F3497C835}" type="presParOf" srcId="{82819743-553C-4500-824D-7C34F9F0ED7A}" destId="{2020A6DE-1ECA-4684-B35B-7572BF5BD425}" srcOrd="0" destOrd="0" presId="urn:microsoft.com/office/officeart/2005/8/layout/hierarchy2"/>
    <dgm:cxn modelId="{40B63E86-C3B0-41B2-B934-CA919090B7C0}" type="presParOf" srcId="{82819743-553C-4500-824D-7C34F9F0ED7A}" destId="{3C74ED4B-367E-4742-8864-B664E36CBF84}" srcOrd="1" destOrd="0" presId="urn:microsoft.com/office/officeart/2005/8/layout/hierarchy2"/>
    <dgm:cxn modelId="{219F6B85-F79E-4780-A9C7-F72EE93B43E7}" type="presParOf" srcId="{ECB13024-97D3-4A45-A5CC-82F57F32AEBA}" destId="{B824DB82-19F5-4442-AE25-F56C09B50E29}" srcOrd="2" destOrd="0" presId="urn:microsoft.com/office/officeart/2005/8/layout/hierarchy2"/>
    <dgm:cxn modelId="{457CAA00-50B3-47E7-897F-2E700CA5F366}" type="presParOf" srcId="{B824DB82-19F5-4442-AE25-F56C09B50E29}" destId="{601BB95E-F963-4130-9623-A70BF3E40F4E}" srcOrd="0" destOrd="0" presId="urn:microsoft.com/office/officeart/2005/8/layout/hierarchy2"/>
    <dgm:cxn modelId="{618E4896-6FC4-4EB5-AD88-B58ACCA95582}" type="presParOf" srcId="{ECB13024-97D3-4A45-A5CC-82F57F32AEBA}" destId="{D3907E08-AC41-4953-AF6D-775EDB8C6888}" srcOrd="3" destOrd="0" presId="urn:microsoft.com/office/officeart/2005/8/layout/hierarchy2"/>
    <dgm:cxn modelId="{85EF6B8A-C7D0-4835-8A30-D363B8516154}" type="presParOf" srcId="{D3907E08-AC41-4953-AF6D-775EDB8C6888}" destId="{520D344E-EC49-4175-BCCA-08F2CAFFA10A}" srcOrd="0" destOrd="0" presId="urn:microsoft.com/office/officeart/2005/8/layout/hierarchy2"/>
    <dgm:cxn modelId="{2757DB76-75C7-4FEB-888D-1F7C21369DA6}" type="presParOf" srcId="{D3907E08-AC41-4953-AF6D-775EDB8C6888}" destId="{FD07FFFF-1692-4A90-B263-6FBC5E37C3E9}" srcOrd="1" destOrd="0" presId="urn:microsoft.com/office/officeart/2005/8/layout/hierarchy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5C6BA32-EB89-481F-8D38-1AE6C5AE67D2}">
      <dsp:nvSpPr>
        <dsp:cNvPr id="0" name=""/>
        <dsp:cNvSpPr/>
      </dsp:nvSpPr>
      <dsp:spPr>
        <a:xfrm>
          <a:off x="1587" y="2092126"/>
          <a:ext cx="1603374" cy="801687"/>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pPr>
          <a:r>
            <a:rPr lang="en-US" sz="2000" b="1" kern="1200" dirty="0">
              <a:latin typeface="Bookman Old Style" pitchFamily="18" charset="0"/>
            </a:rPr>
            <a:t>Markets </a:t>
          </a:r>
          <a:endParaRPr lang="uk-UA" sz="2000" kern="1200" dirty="0">
            <a:latin typeface="Bookman Old Style" pitchFamily="18" charset="0"/>
          </a:endParaRPr>
        </a:p>
      </dsp:txBody>
      <dsp:txXfrm>
        <a:off x="25068" y="2115607"/>
        <a:ext cx="1556412" cy="754725"/>
      </dsp:txXfrm>
    </dsp:sp>
    <dsp:sp modelId="{1403B8A6-0A7D-47B2-AC9F-9BAE98AEDEE7}">
      <dsp:nvSpPr>
        <dsp:cNvPr id="0" name=""/>
        <dsp:cNvSpPr/>
      </dsp:nvSpPr>
      <dsp:spPr>
        <a:xfrm rot="19457599">
          <a:off x="1530725" y="2244731"/>
          <a:ext cx="789824" cy="35507"/>
        </a:xfrm>
        <a:custGeom>
          <a:avLst/>
          <a:gdLst/>
          <a:ahLst/>
          <a:cxnLst/>
          <a:rect l="0" t="0" r="0" b="0"/>
          <a:pathLst>
            <a:path>
              <a:moveTo>
                <a:pt x="0" y="17753"/>
              </a:moveTo>
              <a:lnTo>
                <a:pt x="789824" y="17753"/>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uk-UA" sz="500" kern="1200">
            <a:latin typeface="Bookman Old Style" pitchFamily="18" charset="0"/>
          </a:endParaRPr>
        </a:p>
      </dsp:txBody>
      <dsp:txXfrm>
        <a:off x="1905891" y="2242739"/>
        <a:ext cx="39491" cy="39491"/>
      </dsp:txXfrm>
    </dsp:sp>
    <dsp:sp modelId="{4E18AE9C-4276-469F-BFC1-1C57F0E82B48}">
      <dsp:nvSpPr>
        <dsp:cNvPr id="0" name=""/>
        <dsp:cNvSpPr/>
      </dsp:nvSpPr>
      <dsp:spPr>
        <a:xfrm>
          <a:off x="2246312" y="1631156"/>
          <a:ext cx="1603374" cy="801687"/>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pPr>
          <a:r>
            <a:rPr lang="en-US" sz="2000" kern="1200" dirty="0">
              <a:latin typeface="Bookman Old Style" pitchFamily="18" charset="0"/>
            </a:rPr>
            <a:t>Imperfect competition</a:t>
          </a:r>
          <a:endParaRPr lang="uk-UA" sz="2000" kern="1200" dirty="0">
            <a:latin typeface="Bookman Old Style" pitchFamily="18" charset="0"/>
          </a:endParaRPr>
        </a:p>
      </dsp:txBody>
      <dsp:txXfrm>
        <a:off x="2269793" y="1654637"/>
        <a:ext cx="1556412" cy="754725"/>
      </dsp:txXfrm>
    </dsp:sp>
    <dsp:sp modelId="{25055B40-CA00-4FB9-9D0F-7579E363B4AF}">
      <dsp:nvSpPr>
        <dsp:cNvPr id="0" name=""/>
        <dsp:cNvSpPr/>
      </dsp:nvSpPr>
      <dsp:spPr>
        <a:xfrm rot="18289469">
          <a:off x="3608823" y="1553275"/>
          <a:ext cx="1123078" cy="35507"/>
        </a:xfrm>
        <a:custGeom>
          <a:avLst/>
          <a:gdLst/>
          <a:ahLst/>
          <a:cxnLst/>
          <a:rect l="0" t="0" r="0" b="0"/>
          <a:pathLst>
            <a:path>
              <a:moveTo>
                <a:pt x="0" y="17753"/>
              </a:moveTo>
              <a:lnTo>
                <a:pt x="1123078" y="17753"/>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uk-UA" sz="500" kern="1200">
            <a:latin typeface="Bookman Old Style" pitchFamily="18" charset="0"/>
          </a:endParaRPr>
        </a:p>
      </dsp:txBody>
      <dsp:txXfrm>
        <a:off x="4142285" y="1542952"/>
        <a:ext cx="56153" cy="56153"/>
      </dsp:txXfrm>
    </dsp:sp>
    <dsp:sp modelId="{65CD8C3F-CE31-4720-BA34-A00B934D58E2}">
      <dsp:nvSpPr>
        <dsp:cNvPr id="0" name=""/>
        <dsp:cNvSpPr/>
      </dsp:nvSpPr>
      <dsp:spPr>
        <a:xfrm>
          <a:off x="4491037" y="709215"/>
          <a:ext cx="1603374" cy="801687"/>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pPr>
          <a:r>
            <a:rPr lang="en-US" sz="2000" kern="1200" dirty="0">
              <a:latin typeface="Bookman Old Style" pitchFamily="18" charset="0"/>
            </a:rPr>
            <a:t>Monopoly</a:t>
          </a:r>
          <a:endParaRPr lang="uk-UA" sz="2000" kern="1200" dirty="0">
            <a:latin typeface="Bookman Old Style" pitchFamily="18" charset="0"/>
          </a:endParaRPr>
        </a:p>
      </dsp:txBody>
      <dsp:txXfrm>
        <a:off x="4514518" y="732696"/>
        <a:ext cx="1556412" cy="754725"/>
      </dsp:txXfrm>
    </dsp:sp>
    <dsp:sp modelId="{713D7470-A5CA-444A-BD09-980AFD09E35F}">
      <dsp:nvSpPr>
        <dsp:cNvPr id="0" name=""/>
        <dsp:cNvSpPr/>
      </dsp:nvSpPr>
      <dsp:spPr>
        <a:xfrm>
          <a:off x="3849687" y="2014246"/>
          <a:ext cx="641350" cy="35507"/>
        </a:xfrm>
        <a:custGeom>
          <a:avLst/>
          <a:gdLst/>
          <a:ahLst/>
          <a:cxnLst/>
          <a:rect l="0" t="0" r="0" b="0"/>
          <a:pathLst>
            <a:path>
              <a:moveTo>
                <a:pt x="0" y="17753"/>
              </a:moveTo>
              <a:lnTo>
                <a:pt x="641350" y="17753"/>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uk-UA" sz="500" kern="1200">
            <a:latin typeface="Bookman Old Style" pitchFamily="18" charset="0"/>
          </a:endParaRPr>
        </a:p>
      </dsp:txBody>
      <dsp:txXfrm>
        <a:off x="4154328" y="2015966"/>
        <a:ext cx="32067" cy="32067"/>
      </dsp:txXfrm>
    </dsp:sp>
    <dsp:sp modelId="{DD1A576E-3573-4F8B-986E-DA4305B4CB0E}">
      <dsp:nvSpPr>
        <dsp:cNvPr id="0" name=""/>
        <dsp:cNvSpPr/>
      </dsp:nvSpPr>
      <dsp:spPr>
        <a:xfrm>
          <a:off x="4491037" y="1631156"/>
          <a:ext cx="1603374" cy="801687"/>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pPr>
          <a:r>
            <a:rPr lang="en-US" sz="2000" kern="1200" dirty="0">
              <a:latin typeface="Bookman Old Style" pitchFamily="18" charset="0"/>
            </a:rPr>
            <a:t>Oligopoly</a:t>
          </a:r>
          <a:endParaRPr lang="uk-UA" sz="2000" kern="1200" dirty="0">
            <a:latin typeface="Bookman Old Style" pitchFamily="18" charset="0"/>
          </a:endParaRPr>
        </a:p>
      </dsp:txBody>
      <dsp:txXfrm>
        <a:off x="4514518" y="1654637"/>
        <a:ext cx="1556412" cy="754725"/>
      </dsp:txXfrm>
    </dsp:sp>
    <dsp:sp modelId="{4A23FBE2-D1E9-4C4C-9766-2BEBD3228C8D}">
      <dsp:nvSpPr>
        <dsp:cNvPr id="0" name=""/>
        <dsp:cNvSpPr/>
      </dsp:nvSpPr>
      <dsp:spPr>
        <a:xfrm rot="3310531">
          <a:off x="3608823" y="2475216"/>
          <a:ext cx="1123078" cy="35507"/>
        </a:xfrm>
        <a:custGeom>
          <a:avLst/>
          <a:gdLst/>
          <a:ahLst/>
          <a:cxnLst/>
          <a:rect l="0" t="0" r="0" b="0"/>
          <a:pathLst>
            <a:path>
              <a:moveTo>
                <a:pt x="0" y="17753"/>
              </a:moveTo>
              <a:lnTo>
                <a:pt x="1123078" y="17753"/>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uk-UA" sz="500" kern="1200">
            <a:latin typeface="Bookman Old Style" pitchFamily="18" charset="0"/>
          </a:endParaRPr>
        </a:p>
      </dsp:txBody>
      <dsp:txXfrm>
        <a:off x="4142285" y="2464893"/>
        <a:ext cx="56153" cy="56153"/>
      </dsp:txXfrm>
    </dsp:sp>
    <dsp:sp modelId="{2020A6DE-1ECA-4684-B35B-7572BF5BD425}">
      <dsp:nvSpPr>
        <dsp:cNvPr id="0" name=""/>
        <dsp:cNvSpPr/>
      </dsp:nvSpPr>
      <dsp:spPr>
        <a:xfrm>
          <a:off x="4491037" y="2553096"/>
          <a:ext cx="1603374" cy="801687"/>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pPr>
          <a:r>
            <a:rPr lang="en-US" sz="2000" kern="1200" dirty="0" err="1">
              <a:latin typeface="Bookman Old Style" pitchFamily="18" charset="0"/>
            </a:rPr>
            <a:t>Monopolic</a:t>
          </a:r>
          <a:r>
            <a:rPr lang="en-US" sz="2000" kern="1200" dirty="0">
              <a:latin typeface="Bookman Old Style" pitchFamily="18" charset="0"/>
            </a:rPr>
            <a:t> competition</a:t>
          </a:r>
          <a:endParaRPr lang="uk-UA" sz="2000" kern="1200" dirty="0">
            <a:latin typeface="Bookman Old Style" pitchFamily="18" charset="0"/>
          </a:endParaRPr>
        </a:p>
      </dsp:txBody>
      <dsp:txXfrm>
        <a:off x="4514518" y="2576577"/>
        <a:ext cx="1556412" cy="754725"/>
      </dsp:txXfrm>
    </dsp:sp>
    <dsp:sp modelId="{B824DB82-19F5-4442-AE25-F56C09B50E29}">
      <dsp:nvSpPr>
        <dsp:cNvPr id="0" name=""/>
        <dsp:cNvSpPr/>
      </dsp:nvSpPr>
      <dsp:spPr>
        <a:xfrm rot="2142401">
          <a:off x="1530725" y="2705701"/>
          <a:ext cx="789824" cy="35507"/>
        </a:xfrm>
        <a:custGeom>
          <a:avLst/>
          <a:gdLst/>
          <a:ahLst/>
          <a:cxnLst/>
          <a:rect l="0" t="0" r="0" b="0"/>
          <a:pathLst>
            <a:path>
              <a:moveTo>
                <a:pt x="0" y="17753"/>
              </a:moveTo>
              <a:lnTo>
                <a:pt x="789824" y="17753"/>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uk-UA" sz="500" kern="1200">
            <a:latin typeface="Bookman Old Style" pitchFamily="18" charset="0"/>
          </a:endParaRPr>
        </a:p>
      </dsp:txBody>
      <dsp:txXfrm>
        <a:off x="1905891" y="2703709"/>
        <a:ext cx="39491" cy="39491"/>
      </dsp:txXfrm>
    </dsp:sp>
    <dsp:sp modelId="{520D344E-EC49-4175-BCCA-08F2CAFFA10A}">
      <dsp:nvSpPr>
        <dsp:cNvPr id="0" name=""/>
        <dsp:cNvSpPr/>
      </dsp:nvSpPr>
      <dsp:spPr>
        <a:xfrm>
          <a:off x="2246312" y="2553096"/>
          <a:ext cx="1603374" cy="801687"/>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pPr>
          <a:r>
            <a:rPr lang="en-US" sz="2000" kern="1200" dirty="0">
              <a:latin typeface="Bookman Old Style" pitchFamily="18" charset="0"/>
            </a:rPr>
            <a:t>Perfect competition</a:t>
          </a:r>
          <a:endParaRPr lang="uk-UA" sz="2000" kern="1200" dirty="0">
            <a:latin typeface="Bookman Old Style" pitchFamily="18" charset="0"/>
          </a:endParaRPr>
        </a:p>
      </dsp:txBody>
      <dsp:txXfrm>
        <a:off x="2269793" y="2576577"/>
        <a:ext cx="1556412" cy="754725"/>
      </dsp:txXfrm>
    </dsp:sp>
  </dsp:spTree>
</dsp:drawing>
</file>

<file path=ppt/diagrams/layout1.xml><?xml version="1.0" encoding="utf-8"?>
<dgm:layoutDef xmlns:dgm="http://schemas.openxmlformats.org/drawingml/2006/diagram" xmlns:a="http://schemas.openxmlformats.org/drawingml/2006/main" uniqueId="urn:microsoft.com/office/officeart/2005/8/layout/hierarchy2">
  <dgm:title val=""/>
  <dgm:desc val=""/>
  <dgm:catLst>
    <dgm:cat type="hierarchy" pri="5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diagram">
    <dgm:varLst>
      <dgm:chPref val="1"/>
      <dgm:dir/>
      <dgm:animOne val="branch"/>
      <dgm:animLvl val="lvl"/>
      <dgm:resizeHandles val="exact"/>
    </dgm:varLst>
    <dgm:choose name="Name0">
      <dgm:if name="Name1" func="var" arg="dir" op="equ" val="norm">
        <dgm:alg type="hierChild">
          <dgm:param type="linDir" val="fromT"/>
          <dgm:param type="chAlign" val="l"/>
        </dgm:alg>
      </dgm:if>
      <dgm:else name="Name2">
        <dgm:alg type="hierChild">
          <dgm:param type="linDir" val="fromT"/>
          <dgm:param type="chAlign" val="r"/>
        </dgm:alg>
      </dgm:else>
    </dgm:choose>
    <dgm:shape xmlns:r="http://schemas.openxmlformats.org/officeDocument/2006/relationships" r:blip="">
      <dgm:adjLst/>
    </dgm:shape>
    <dgm:presOf/>
    <dgm:constrLst>
      <dgm:constr type="h" for="des" ptType="node" refType="h"/>
      <dgm:constr type="w" for="des" ptType="node" refType="h" refFor="des" refPtType="node" fact="2"/>
      <dgm:constr type="sibSp" refType="h" refFor="des" refPtType="node" op="equ" fact="0.15"/>
      <dgm:constr type="sibSp" for="des" forName="level2hierChild" refType="h" refFor="des" refPtType="node" op="equ" fact="0.15"/>
      <dgm:constr type="sibSp" for="des" forName="level3hierChild" refType="h" refFor="des" refPtType="node" op="equ" fact="0.15"/>
      <dgm:constr type="sp" for="des" forName="root1" refType="w" refFor="des" refPtType="node" fact="0.4"/>
      <dgm:constr type="sp" for="des" forName="root2" refType="sp" refFor="des" refForName="root1" op="equ"/>
      <dgm:constr type="primFontSz" for="des" ptType="node" op="equ" val="65"/>
      <dgm:constr type="primFontSz" for="des" forName="connTx" op="equ" val="55"/>
      <dgm:constr type="primFontSz" for="des" forName="connTx" refType="primFontSz" refFor="des" refPtType="node" op="lte" fact="0.8"/>
    </dgm:constrLst>
    <dgm:ruleLst/>
    <dgm:forEach name="Name3" axis="ch">
      <dgm:forEach name="Name4" axis="self" ptType="node">
        <dgm:layoutNode name="root1">
          <dgm:choose name="Name5">
            <dgm:if name="Name6" func="var" arg="dir" op="equ" val="norm">
              <dgm:alg type="hierRoot">
                <dgm:param type="hierAlign" val="lCtrCh"/>
              </dgm:alg>
            </dgm:if>
            <dgm:else name="Name7">
              <dgm:alg type="hierRoot">
                <dgm:param type="hierAlign" val="rCtrCh"/>
              </dgm:alg>
            </dgm:else>
          </dgm:choose>
          <dgm:shape xmlns:r="http://schemas.openxmlformats.org/officeDocument/2006/relationships" r:blip="">
            <dgm:adjLst/>
          </dgm:shape>
          <dgm:presOf/>
          <dgm:constrLst/>
          <dgm:ruleLst/>
          <dgm:layoutNode name="LevelOneTextNode" styleLbl="node0">
            <dgm:varLst>
              <dgm:chPref val="3"/>
            </dgm:varLst>
            <dgm:alg type="tx"/>
            <dgm:shape xmlns:r="http://schemas.openxmlformats.org/officeDocument/2006/relationships" type="roundRect" r:blip="">
              <dgm:adjLst>
                <dgm:adj idx="1" val="0.1"/>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level2hierChild">
            <dgm:choose name="Name8">
              <dgm:if name="Name9" func="var" arg="dir" op="equ" val="norm">
                <dgm:alg type="hierChild">
                  <dgm:param type="linDir" val="fromT"/>
                  <dgm:param type="chAlign" val="l"/>
                </dgm:alg>
              </dgm:if>
              <dgm:else name="Name10">
                <dgm:alg type="hierChild">
                  <dgm:param type="linDir" val="fromT"/>
                  <dgm:param type="chAlign" val="r"/>
                </dgm:alg>
              </dgm:else>
            </dgm:choose>
            <dgm:shape xmlns:r="http://schemas.openxmlformats.org/officeDocument/2006/relationships" r:blip="">
              <dgm:adjLst/>
            </dgm:shape>
            <dgm:presOf/>
            <dgm:constrLst/>
            <dgm:ruleLst/>
            <dgm:forEach name="repeat" axis="ch">
              <dgm:forEach name="Name11" axis="self" ptType="parTrans" cnt="1">
                <dgm:layoutNode name="conn2-1">
                  <dgm:choose name="Name12">
                    <dgm:if name="Name13" func="var" arg="dir" op="equ" val="norm">
                      <dgm:alg type="conn">
                        <dgm:param type="dim" val="1D"/>
                        <dgm:param type="begPts" val="midR"/>
                        <dgm:param type="endPts" val="midL"/>
                        <dgm:param type="endSty" val="noArr"/>
                      </dgm:alg>
                    </dgm:if>
                    <dgm:else name="Name14">
                      <dgm:alg type="conn">
                        <dgm:param type="dim" val="1D"/>
                        <dgm:param type="begPts" val="midL"/>
                        <dgm:param type="endPts" val="midR"/>
                        <dgm:param type="endSty" val="noArr"/>
                      </dgm:alg>
                    </dgm:else>
                  </dgm:choose>
                  <dgm:shape xmlns:r="http://schemas.openxmlformats.org/officeDocument/2006/relationships" type="conn" r:blip="">
                    <dgm:adjLst/>
                  </dgm:shape>
                  <dgm:presOf axis="self"/>
                  <dgm:constrLst>
                    <dgm:constr type="w" val="1"/>
                    <dgm:constr type="h" val="5"/>
                    <dgm:constr type="connDist"/>
                    <dgm:constr type="begPad"/>
                    <dgm:constr type="endPad"/>
                    <dgm:constr type="userA" for="ch" refType="connDist"/>
                  </dgm:constrLst>
                  <dgm:rule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h" val="NaN" fact="0.25" max="NaN"/>
                      <dgm:rule type="w" val="NaN" fact="0.8" max="NaN"/>
                      <dgm:rule type="primFontSz" val="5" fact="NaN" max="NaN"/>
                    </dgm:ruleLst>
                  </dgm:layoutNode>
                </dgm:layoutNode>
              </dgm:forEach>
              <dgm:forEach name="Name15" axis="self" ptType="node">
                <dgm:layoutNode name="root2">
                  <dgm:choose name="Name16">
                    <dgm:if name="Name17" func="var" arg="dir" op="equ" val="norm">
                      <dgm:alg type="hierRoot">
                        <dgm:param type="hierAlign" val="lCtrCh"/>
                      </dgm:alg>
                    </dgm:if>
                    <dgm:else name="Name18">
                      <dgm:alg type="hierRoot">
                        <dgm:param type="hierAlign" val="rCtrCh"/>
                      </dgm:alg>
                    </dgm:else>
                  </dgm:choose>
                  <dgm:shape xmlns:r="http://schemas.openxmlformats.org/officeDocument/2006/relationships" r:blip="">
                    <dgm:adjLst/>
                  </dgm:shape>
                  <dgm:presOf/>
                  <dgm:constrLst/>
                  <dgm:ruleLst/>
                  <dgm:layoutNode name="LevelTwoTextNode">
                    <dgm:varLst>
                      <dgm:chPref val="3"/>
                    </dgm:varLst>
                    <dgm:alg type="tx"/>
                    <dgm:shape xmlns:r="http://schemas.openxmlformats.org/officeDocument/2006/relationships" type="roundRect" r:blip="">
                      <dgm:adjLst>
                        <dgm:adj idx="1" val="0.1"/>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level3hierChild">
                    <dgm:choose name="Name19">
                      <dgm:if name="Name20" func="var" arg="dir" op="equ" val="norm">
                        <dgm:alg type="hierChild">
                          <dgm:param type="linDir" val="fromT"/>
                          <dgm:param type="chAlign" val="l"/>
                        </dgm:alg>
                      </dgm:if>
                      <dgm:else name="Name21">
                        <dgm:alg type="hierChild">
                          <dgm:param type="linDir" val="fromT"/>
                          <dgm:param type="chAlign" val="r"/>
                        </dgm:alg>
                      </dgm:else>
                    </dgm:choose>
                    <dgm:shape xmlns:r="http://schemas.openxmlformats.org/officeDocument/2006/relationships" r:blip="">
                      <dgm:adjLst/>
                    </dgm:shape>
                    <dgm:presOf/>
                    <dgm:constrLst/>
                    <dgm:ruleLst/>
                    <dgm:forEach name="Name22" ref="repeat"/>
                  </dgm:layoutNode>
                </dgm:layoutNode>
              </dgm:forEach>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spTree>
      <p:nvGrpSpPr>
        <p:cNvPr id="1" name=""/>
        <p:cNvGrpSpPr/>
        <p:nvPr/>
      </p:nvGrpSpPr>
      <p:grpSpPr>
        <a:xfrm>
          <a:off x="0" y="0"/>
          <a:ext cx="0" cy="0"/>
          <a:chOff x="0" y="0"/>
          <a:chExt cx="0" cy="0"/>
        </a:xfrm>
      </p:grpSpPr>
      <p:sp>
        <p:nvSpPr>
          <p:cNvPr id="7" name="Прямая соединительная линия 6"/>
          <p:cNvSpPr>
            <a:spLocks noChangeShapeType="1"/>
          </p:cNvSpPr>
          <p:nvPr/>
        </p:nvSpPr>
        <p:spPr bwMode="auto">
          <a:xfrm>
            <a:off x="514350" y="4012427"/>
            <a:ext cx="8629650" cy="1786"/>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9" name="Заголовок 28"/>
          <p:cNvSpPr>
            <a:spLocks noGrp="1"/>
          </p:cNvSpPr>
          <p:nvPr>
            <p:ph type="ctrTitle"/>
          </p:nvPr>
        </p:nvSpPr>
        <p:spPr>
          <a:xfrm>
            <a:off x="381000" y="3640059"/>
            <a:ext cx="8458200" cy="916781"/>
          </a:xfrm>
        </p:spPr>
        <p:txBody>
          <a:bodyPr anchor="t"/>
          <a:lstStyle/>
          <a:p>
            <a:r>
              <a:rPr kumimoji="0" lang="ru-RU"/>
              <a:t>Образец заголовка</a:t>
            </a:r>
            <a:endParaRPr kumimoji="0" lang="en-US"/>
          </a:p>
        </p:txBody>
      </p:sp>
      <p:sp>
        <p:nvSpPr>
          <p:cNvPr id="9" name="Подзаголовок 8"/>
          <p:cNvSpPr>
            <a:spLocks noGrp="1"/>
          </p:cNvSpPr>
          <p:nvPr>
            <p:ph type="subTitle" idx="1"/>
          </p:nvPr>
        </p:nvSpPr>
        <p:spPr>
          <a:xfrm>
            <a:off x="381000" y="2914650"/>
            <a:ext cx="8458200" cy="685800"/>
          </a:xfrm>
        </p:spPr>
        <p:txBody>
          <a:bodyPr anchor="b"/>
          <a:lstStyle>
            <a:lvl1pPr marL="0" indent="0" algn="l">
              <a:buNone/>
              <a:defRPr sz="2400">
                <a:solidFill>
                  <a:schemeClr val="tx2">
                    <a:shade val="75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ru-RU"/>
              <a:t>Образец подзаголовка</a:t>
            </a:r>
            <a:endParaRPr kumimoji="0" lang="en-US"/>
          </a:p>
        </p:txBody>
      </p:sp>
      <p:sp>
        <p:nvSpPr>
          <p:cNvPr id="16" name="Дата 15"/>
          <p:cNvSpPr>
            <a:spLocks noGrp="1"/>
          </p:cNvSpPr>
          <p:nvPr>
            <p:ph type="dt" sz="half" idx="10"/>
          </p:nvPr>
        </p:nvSpPr>
        <p:spPr/>
        <p:txBody>
          <a:bodyPr/>
          <a:lstStyle/>
          <a:p>
            <a:fld id="{5B106E36-FD25-4E2D-B0AA-010F637433A0}" type="datetimeFigureOut">
              <a:rPr lang="ru-RU" smtClean="0"/>
              <a:pPr/>
              <a:t>19.02.2024</a:t>
            </a:fld>
            <a:endParaRPr lang="ru-RU"/>
          </a:p>
        </p:txBody>
      </p:sp>
      <p:sp>
        <p:nvSpPr>
          <p:cNvPr id="2" name="Нижний колонтитул 1"/>
          <p:cNvSpPr>
            <a:spLocks noGrp="1"/>
          </p:cNvSpPr>
          <p:nvPr>
            <p:ph type="ftr" sz="quarter" idx="11"/>
          </p:nvPr>
        </p:nvSpPr>
        <p:spPr/>
        <p:txBody>
          <a:bodyPr/>
          <a:lstStyle/>
          <a:p>
            <a:endParaRPr lang="ru-RU"/>
          </a:p>
        </p:txBody>
      </p:sp>
      <p:sp>
        <p:nvSpPr>
          <p:cNvPr id="15" name="Номер слайда 14"/>
          <p:cNvSpPr>
            <a:spLocks noGrp="1"/>
          </p:cNvSpPr>
          <p:nvPr>
            <p:ph type="sldNum" sz="quarter" idx="12"/>
          </p:nvPr>
        </p:nvSpPr>
        <p:spPr>
          <a:xfrm>
            <a:off x="8229600" y="4855464"/>
            <a:ext cx="758952" cy="185166"/>
          </a:xfrm>
        </p:spPr>
        <p:txBody>
          <a:bodyPr/>
          <a:lstStyle/>
          <a:p>
            <a:fld id="{725C68B6-61C2-468F-89AB-4B9F7531AA68}" type="slidenum">
              <a:rPr lang="ru-RU" smtClean="0"/>
              <a:pPr/>
              <a:t>‹#›</a:t>
            </a:fld>
            <a:endParaRPr lang="ru-R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2" name="Заголовок 21"/>
          <p:cNvSpPr>
            <a:spLocks noGrp="1"/>
          </p:cNvSpPr>
          <p:nvPr>
            <p:ph type="title"/>
          </p:nvPr>
        </p:nvSpPr>
        <p:spPr/>
        <p:txBody>
          <a:bodyPr/>
          <a:lstStyle/>
          <a:p>
            <a:r>
              <a:rPr kumimoji="0" lang="ru-RU"/>
              <a:t>Образец заголовка</a:t>
            </a:r>
            <a:endParaRPr kumimoji="0" lang="en-US"/>
          </a:p>
        </p:txBody>
      </p:sp>
      <p:sp>
        <p:nvSpPr>
          <p:cNvPr id="27" name="Содержимое 26"/>
          <p:cNvSpPr>
            <a:spLocks noGrp="1"/>
          </p:cNvSpPr>
          <p:nvPr>
            <p:ph idx="1"/>
          </p:nvPr>
        </p:nvSpPr>
        <p:spPr/>
        <p:txBody>
          <a:bodyPr/>
          <a:lstStyle/>
          <a:p>
            <a:pPr lvl="0" eaLnBrk="1" latinLnBrk="0" hangingPunct="1"/>
            <a:r>
              <a:rPr lang="ru-RU"/>
              <a:t>Образец текста</a:t>
            </a:r>
          </a:p>
          <a:p>
            <a:pPr lvl="1" eaLnBrk="1" latinLnBrk="0" hangingPunct="1"/>
            <a:r>
              <a:rPr lang="ru-RU"/>
              <a:t>Второй уровень</a:t>
            </a:r>
          </a:p>
          <a:p>
            <a:pPr lvl="2" eaLnBrk="1" latinLnBrk="0" hangingPunct="1"/>
            <a:r>
              <a:rPr lang="ru-RU"/>
              <a:t>Третий уровень</a:t>
            </a:r>
          </a:p>
          <a:p>
            <a:pPr lvl="3" eaLnBrk="1" latinLnBrk="0" hangingPunct="1"/>
            <a:r>
              <a:rPr lang="ru-RU"/>
              <a:t>Четвертый уровень</a:t>
            </a:r>
          </a:p>
          <a:p>
            <a:pPr lvl="4" eaLnBrk="1" latinLnBrk="0" hangingPunct="1"/>
            <a:r>
              <a:rPr lang="ru-RU"/>
              <a:t>Пятый уровень</a:t>
            </a:r>
            <a:endParaRPr kumimoji="0" lang="en-US"/>
          </a:p>
        </p:txBody>
      </p:sp>
      <p:sp>
        <p:nvSpPr>
          <p:cNvPr id="25" name="Дата 24"/>
          <p:cNvSpPr>
            <a:spLocks noGrp="1"/>
          </p:cNvSpPr>
          <p:nvPr>
            <p:ph type="dt" sz="half" idx="10"/>
          </p:nvPr>
        </p:nvSpPr>
        <p:spPr/>
        <p:txBody>
          <a:bodyPr/>
          <a:lstStyle/>
          <a:p>
            <a:fld id="{5B106E36-FD25-4E2D-B0AA-010F637433A0}" type="datetimeFigureOut">
              <a:rPr lang="ru-RU" smtClean="0"/>
              <a:pPr/>
              <a:t>19.02.2024</a:t>
            </a:fld>
            <a:endParaRPr lang="ru-RU"/>
          </a:p>
        </p:txBody>
      </p:sp>
      <p:sp>
        <p:nvSpPr>
          <p:cNvPr id="19" name="Нижний колонтитул 18"/>
          <p:cNvSpPr>
            <a:spLocks noGrp="1"/>
          </p:cNvSpPr>
          <p:nvPr>
            <p:ph type="ftr" sz="quarter" idx="11"/>
          </p:nvPr>
        </p:nvSpPr>
        <p:spPr>
          <a:xfrm>
            <a:off x="3581400" y="57150"/>
            <a:ext cx="2895600" cy="216694"/>
          </a:xfrm>
        </p:spPr>
        <p:txBody>
          <a:bodyPr/>
          <a:lstStyle/>
          <a:p>
            <a:endParaRPr lang="ru-RU"/>
          </a:p>
        </p:txBody>
      </p:sp>
      <p:sp>
        <p:nvSpPr>
          <p:cNvPr id="16" name="Номер слайда 15"/>
          <p:cNvSpPr>
            <a:spLocks noGrp="1"/>
          </p:cNvSpPr>
          <p:nvPr>
            <p:ph type="sldNum" sz="quarter" idx="12"/>
          </p:nvPr>
        </p:nvSpPr>
        <p:spPr>
          <a:xfrm>
            <a:off x="8229600" y="4855464"/>
            <a:ext cx="758952" cy="185166"/>
          </a:xfrm>
        </p:spPr>
        <p:txBody>
          <a:bodyPr/>
          <a:lstStyle/>
          <a:p>
            <a:fld id="{725C68B6-61C2-468F-89AB-4B9F7531AA68}" type="slidenum">
              <a:rPr lang="ru-RU" smtClean="0"/>
              <a:pPr/>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Заголовок раздела">
    <p:bg>
      <p:bgRef idx="1003">
        <a:schemeClr val="bg2"/>
      </p:bgRef>
    </p:bg>
    <p:spTree>
      <p:nvGrpSpPr>
        <p:cNvPr id="1" name=""/>
        <p:cNvGrpSpPr/>
        <p:nvPr/>
      </p:nvGrpSpPr>
      <p:grpSpPr>
        <a:xfrm>
          <a:off x="0" y="0"/>
          <a:ext cx="0" cy="0"/>
          <a:chOff x="0" y="0"/>
          <a:chExt cx="0" cy="0"/>
        </a:xfrm>
      </p:grpSpPr>
      <p:sp>
        <p:nvSpPr>
          <p:cNvPr id="7" name="Прямая соединительная линия 6"/>
          <p:cNvSpPr>
            <a:spLocks noChangeShapeType="1"/>
          </p:cNvSpPr>
          <p:nvPr/>
        </p:nvSpPr>
        <p:spPr bwMode="auto">
          <a:xfrm>
            <a:off x="514350" y="2583677"/>
            <a:ext cx="8629650" cy="1786"/>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6" name="Текст 5"/>
          <p:cNvSpPr>
            <a:spLocks noGrp="1"/>
          </p:cNvSpPr>
          <p:nvPr>
            <p:ph type="body" idx="1"/>
          </p:nvPr>
        </p:nvSpPr>
        <p:spPr>
          <a:xfrm>
            <a:off x="381000" y="1257300"/>
            <a:ext cx="8458200" cy="914400"/>
          </a:xfrm>
        </p:spPr>
        <p:txBody>
          <a:bodyPr anchor="b"/>
          <a:lstStyle>
            <a:lvl1pPr marL="0" indent="0" algn="r">
              <a:buNone/>
              <a:defRPr sz="2000">
                <a:solidFill>
                  <a:schemeClr val="tx2">
                    <a:shade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ru-RU"/>
              <a:t>Образец текста</a:t>
            </a:r>
          </a:p>
        </p:txBody>
      </p:sp>
      <p:sp>
        <p:nvSpPr>
          <p:cNvPr id="19" name="Дата 18"/>
          <p:cNvSpPr>
            <a:spLocks noGrp="1"/>
          </p:cNvSpPr>
          <p:nvPr>
            <p:ph type="dt" sz="half" idx="10"/>
          </p:nvPr>
        </p:nvSpPr>
        <p:spPr/>
        <p:txBody>
          <a:bodyPr/>
          <a:lstStyle/>
          <a:p>
            <a:fld id="{5B106E36-FD25-4E2D-B0AA-010F637433A0}" type="datetimeFigureOut">
              <a:rPr lang="ru-RU" smtClean="0"/>
              <a:pPr/>
              <a:t>19.02.2024</a:t>
            </a:fld>
            <a:endParaRPr lang="ru-RU"/>
          </a:p>
        </p:txBody>
      </p:sp>
      <p:sp>
        <p:nvSpPr>
          <p:cNvPr id="11" name="Нижний колонтитул 10"/>
          <p:cNvSpPr>
            <a:spLocks noGrp="1"/>
          </p:cNvSpPr>
          <p:nvPr>
            <p:ph type="ftr" sz="quarter" idx="11"/>
          </p:nvPr>
        </p:nvSpPr>
        <p:spPr/>
        <p:txBody>
          <a:bodyPr/>
          <a:lstStyle/>
          <a:p>
            <a:endParaRPr lang="ru-RU"/>
          </a:p>
        </p:txBody>
      </p:sp>
      <p:sp>
        <p:nvSpPr>
          <p:cNvPr id="16" name="Номер слайда 15"/>
          <p:cNvSpPr>
            <a:spLocks noGrp="1"/>
          </p:cNvSpPr>
          <p:nvPr>
            <p:ph type="sldNum" sz="quarter" idx="12"/>
          </p:nvPr>
        </p:nvSpPr>
        <p:spPr/>
        <p:txBody>
          <a:bodyPr/>
          <a:lstStyle/>
          <a:p>
            <a:fld id="{725C68B6-61C2-468F-89AB-4B9F7531AA68}" type="slidenum">
              <a:rPr lang="ru-RU" smtClean="0"/>
              <a:pPr/>
              <a:t>‹#›</a:t>
            </a:fld>
            <a:endParaRPr lang="ru-RU"/>
          </a:p>
        </p:txBody>
      </p:sp>
      <p:sp>
        <p:nvSpPr>
          <p:cNvPr id="8" name="Заголовок 7"/>
          <p:cNvSpPr>
            <a:spLocks noGrp="1"/>
          </p:cNvSpPr>
          <p:nvPr>
            <p:ph type="title"/>
          </p:nvPr>
        </p:nvSpPr>
        <p:spPr>
          <a:xfrm>
            <a:off x="180475" y="2210314"/>
            <a:ext cx="8686800" cy="888619"/>
          </a:xfrm>
        </p:spPr>
        <p:txBody>
          <a:bodyPr rtlCol="0" anchor="t"/>
          <a:lstStyle>
            <a:lvl1pPr algn="r">
              <a:defRPr/>
            </a:lvl1pPr>
          </a:lstStyle>
          <a:p>
            <a:r>
              <a:rPr kumimoji="0" lang="ru-RU"/>
              <a:t>Образец заголовка</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0" name="Заголовок 19"/>
          <p:cNvSpPr>
            <a:spLocks noGrp="1"/>
          </p:cNvSpPr>
          <p:nvPr>
            <p:ph type="title"/>
          </p:nvPr>
        </p:nvSpPr>
        <p:spPr>
          <a:xfrm>
            <a:off x="301752" y="342900"/>
            <a:ext cx="8686800" cy="630936"/>
          </a:xfrm>
        </p:spPr>
        <p:txBody>
          <a:bodyPr/>
          <a:lstStyle/>
          <a:p>
            <a:r>
              <a:rPr kumimoji="0" lang="ru-RU"/>
              <a:t>Образец заголовка</a:t>
            </a:r>
            <a:endParaRPr kumimoji="0" lang="en-US"/>
          </a:p>
        </p:txBody>
      </p:sp>
      <p:sp>
        <p:nvSpPr>
          <p:cNvPr id="14" name="Содержимое 13"/>
          <p:cNvSpPr>
            <a:spLocks noGrp="1"/>
          </p:cNvSpPr>
          <p:nvPr>
            <p:ph sz="half" idx="1"/>
          </p:nvPr>
        </p:nvSpPr>
        <p:spPr>
          <a:xfrm>
            <a:off x="304800" y="1200150"/>
            <a:ext cx="4191000" cy="3543300"/>
          </a:xfrm>
        </p:spPr>
        <p:txBody>
          <a:bodyPr/>
          <a:lstStyle>
            <a:lvl1pPr>
              <a:defRPr sz="2800"/>
            </a:lvl1pPr>
            <a:lvl2pPr>
              <a:defRPr sz="2400"/>
            </a:lvl2pPr>
            <a:lvl3pPr>
              <a:defRPr sz="2000"/>
            </a:lvl3pPr>
            <a:lvl4pPr>
              <a:defRPr sz="1800"/>
            </a:lvl4pPr>
            <a:lvl5pPr>
              <a:defRPr sz="1800"/>
            </a:lvl5pPr>
          </a:lstStyle>
          <a:p>
            <a:pPr lvl="0" eaLnBrk="1" latinLnBrk="0" hangingPunct="1"/>
            <a:r>
              <a:rPr lang="ru-RU"/>
              <a:t>Образец текста</a:t>
            </a:r>
          </a:p>
          <a:p>
            <a:pPr lvl="1" eaLnBrk="1" latinLnBrk="0" hangingPunct="1"/>
            <a:r>
              <a:rPr lang="ru-RU"/>
              <a:t>Второй уровень</a:t>
            </a:r>
          </a:p>
          <a:p>
            <a:pPr lvl="2" eaLnBrk="1" latinLnBrk="0" hangingPunct="1"/>
            <a:r>
              <a:rPr lang="ru-RU"/>
              <a:t>Третий уровень</a:t>
            </a:r>
          </a:p>
          <a:p>
            <a:pPr lvl="3" eaLnBrk="1" latinLnBrk="0" hangingPunct="1"/>
            <a:r>
              <a:rPr lang="ru-RU"/>
              <a:t>Четвертый уровень</a:t>
            </a:r>
          </a:p>
          <a:p>
            <a:pPr lvl="4" eaLnBrk="1" latinLnBrk="0" hangingPunct="1"/>
            <a:r>
              <a:rPr lang="ru-RU"/>
              <a:t>Пятый уровень</a:t>
            </a:r>
            <a:endParaRPr kumimoji="0" lang="en-US"/>
          </a:p>
        </p:txBody>
      </p:sp>
      <p:sp>
        <p:nvSpPr>
          <p:cNvPr id="13" name="Содержимое 12"/>
          <p:cNvSpPr>
            <a:spLocks noGrp="1"/>
          </p:cNvSpPr>
          <p:nvPr>
            <p:ph sz="half" idx="2"/>
          </p:nvPr>
        </p:nvSpPr>
        <p:spPr>
          <a:xfrm>
            <a:off x="4648200" y="1200150"/>
            <a:ext cx="4343400" cy="3543300"/>
          </a:xfrm>
        </p:spPr>
        <p:txBody>
          <a:bodyPr/>
          <a:lstStyle>
            <a:lvl1pPr>
              <a:defRPr sz="2800"/>
            </a:lvl1pPr>
            <a:lvl2pPr>
              <a:defRPr sz="2400"/>
            </a:lvl2pPr>
            <a:lvl3pPr>
              <a:defRPr sz="2000"/>
            </a:lvl3pPr>
            <a:lvl4pPr>
              <a:defRPr sz="1800"/>
            </a:lvl4pPr>
            <a:lvl5pPr>
              <a:defRPr sz="1800"/>
            </a:lvl5pPr>
          </a:lstStyle>
          <a:p>
            <a:pPr lvl="0" eaLnBrk="1" latinLnBrk="0" hangingPunct="1"/>
            <a:r>
              <a:rPr lang="ru-RU"/>
              <a:t>Образец текста</a:t>
            </a:r>
          </a:p>
          <a:p>
            <a:pPr lvl="1" eaLnBrk="1" latinLnBrk="0" hangingPunct="1"/>
            <a:r>
              <a:rPr lang="ru-RU"/>
              <a:t>Второй уровень</a:t>
            </a:r>
          </a:p>
          <a:p>
            <a:pPr lvl="2" eaLnBrk="1" latinLnBrk="0" hangingPunct="1"/>
            <a:r>
              <a:rPr lang="ru-RU"/>
              <a:t>Третий уровень</a:t>
            </a:r>
          </a:p>
          <a:p>
            <a:pPr lvl="3" eaLnBrk="1" latinLnBrk="0" hangingPunct="1"/>
            <a:r>
              <a:rPr lang="ru-RU"/>
              <a:t>Четвертый уровень</a:t>
            </a:r>
          </a:p>
          <a:p>
            <a:pPr lvl="4" eaLnBrk="1" latinLnBrk="0" hangingPunct="1"/>
            <a:r>
              <a:rPr lang="ru-RU"/>
              <a:t>Пятый уровень</a:t>
            </a:r>
            <a:endParaRPr kumimoji="0" lang="en-US"/>
          </a:p>
        </p:txBody>
      </p:sp>
      <p:sp>
        <p:nvSpPr>
          <p:cNvPr id="21" name="Дата 20"/>
          <p:cNvSpPr>
            <a:spLocks noGrp="1"/>
          </p:cNvSpPr>
          <p:nvPr>
            <p:ph type="dt" sz="half" idx="10"/>
          </p:nvPr>
        </p:nvSpPr>
        <p:spPr/>
        <p:txBody>
          <a:bodyPr/>
          <a:lstStyle/>
          <a:p>
            <a:fld id="{5B106E36-FD25-4E2D-B0AA-010F637433A0}" type="datetimeFigureOut">
              <a:rPr lang="ru-RU" smtClean="0"/>
              <a:pPr/>
              <a:t>19.02.2024</a:t>
            </a:fld>
            <a:endParaRPr lang="ru-RU"/>
          </a:p>
        </p:txBody>
      </p:sp>
      <p:sp>
        <p:nvSpPr>
          <p:cNvPr id="10" name="Нижний колонтитул 9"/>
          <p:cNvSpPr>
            <a:spLocks noGrp="1"/>
          </p:cNvSpPr>
          <p:nvPr>
            <p:ph type="ftr" sz="quarter" idx="11"/>
          </p:nvPr>
        </p:nvSpPr>
        <p:spPr/>
        <p:txBody>
          <a:bodyPr/>
          <a:lstStyle/>
          <a:p>
            <a:endParaRPr lang="ru-RU"/>
          </a:p>
        </p:txBody>
      </p:sp>
      <p:sp>
        <p:nvSpPr>
          <p:cNvPr id="31" name="Номер слайда 30"/>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Сравнение">
    <p:spTree>
      <p:nvGrpSpPr>
        <p:cNvPr id="1" name=""/>
        <p:cNvGrpSpPr/>
        <p:nvPr/>
      </p:nvGrpSpPr>
      <p:grpSpPr>
        <a:xfrm>
          <a:off x="0" y="0"/>
          <a:ext cx="0" cy="0"/>
          <a:chOff x="0" y="0"/>
          <a:chExt cx="0" cy="0"/>
        </a:xfrm>
      </p:grpSpPr>
      <p:sp>
        <p:nvSpPr>
          <p:cNvPr id="29" name="Заголовок 28"/>
          <p:cNvSpPr>
            <a:spLocks noGrp="1"/>
          </p:cNvSpPr>
          <p:nvPr>
            <p:ph type="title"/>
          </p:nvPr>
        </p:nvSpPr>
        <p:spPr>
          <a:xfrm>
            <a:off x="304800" y="4057650"/>
            <a:ext cx="8610600" cy="661988"/>
          </a:xfrm>
        </p:spPr>
        <p:txBody>
          <a:bodyPr anchor="ctr"/>
          <a:lstStyle>
            <a:lvl1pPr>
              <a:defRPr/>
            </a:lvl1pPr>
          </a:lstStyle>
          <a:p>
            <a:r>
              <a:rPr kumimoji="0" lang="ru-RU"/>
              <a:t>Образец заголовка</a:t>
            </a:r>
            <a:endParaRPr kumimoji="0" lang="en-US"/>
          </a:p>
        </p:txBody>
      </p:sp>
      <p:sp>
        <p:nvSpPr>
          <p:cNvPr id="13" name="Текст 12"/>
          <p:cNvSpPr>
            <a:spLocks noGrp="1"/>
          </p:cNvSpPr>
          <p:nvPr>
            <p:ph type="body" idx="1"/>
          </p:nvPr>
        </p:nvSpPr>
        <p:spPr>
          <a:xfrm>
            <a:off x="281444" y="500062"/>
            <a:ext cx="4290556" cy="479822"/>
          </a:xfrm>
        </p:spPr>
        <p:txBody>
          <a:bodyPr anchor="ctr"/>
          <a:lstStyle>
            <a:lvl1pPr marL="0" indent="0">
              <a:buNone/>
              <a:defRPr sz="1800" b="0" cap="all" baseline="0">
                <a:solidFill>
                  <a:schemeClr val="accent1">
                    <a:shade val="50000"/>
                  </a:schemeClr>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ru-RU"/>
              <a:t>Образец текста</a:t>
            </a:r>
          </a:p>
        </p:txBody>
      </p:sp>
      <p:sp>
        <p:nvSpPr>
          <p:cNvPr id="25" name="Текст 24"/>
          <p:cNvSpPr>
            <a:spLocks noGrp="1"/>
          </p:cNvSpPr>
          <p:nvPr>
            <p:ph type="body" sz="half" idx="3"/>
          </p:nvPr>
        </p:nvSpPr>
        <p:spPr>
          <a:xfrm>
            <a:off x="4645026" y="500062"/>
            <a:ext cx="4292241" cy="479822"/>
          </a:xfrm>
        </p:spPr>
        <p:txBody>
          <a:bodyPr anchor="ctr"/>
          <a:lstStyle>
            <a:lvl1pPr marL="0" indent="0">
              <a:buNone/>
              <a:defRPr sz="1800" b="0" cap="all" baseline="0">
                <a:solidFill>
                  <a:schemeClr val="accent1">
                    <a:shade val="50000"/>
                  </a:schemeClr>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ru-RU"/>
              <a:t>Образец текста</a:t>
            </a:r>
          </a:p>
        </p:txBody>
      </p:sp>
      <p:sp>
        <p:nvSpPr>
          <p:cNvPr id="4" name="Содержимое 3"/>
          <p:cNvSpPr>
            <a:spLocks noGrp="1"/>
          </p:cNvSpPr>
          <p:nvPr>
            <p:ph sz="quarter" idx="2"/>
          </p:nvPr>
        </p:nvSpPr>
        <p:spPr>
          <a:xfrm>
            <a:off x="281444" y="987028"/>
            <a:ext cx="4290556" cy="2956322"/>
          </a:xfrm>
        </p:spPr>
        <p:txBody>
          <a:bodyPr/>
          <a:lstStyle>
            <a:lvl1pPr>
              <a:defRPr sz="2400"/>
            </a:lvl1pPr>
            <a:lvl2pPr>
              <a:defRPr sz="2000"/>
            </a:lvl2pPr>
            <a:lvl3pPr>
              <a:defRPr sz="1800"/>
            </a:lvl3pPr>
            <a:lvl4pPr>
              <a:defRPr sz="1600"/>
            </a:lvl4pPr>
            <a:lvl5pPr>
              <a:defRPr sz="1600"/>
            </a:lvl5pPr>
          </a:lstStyle>
          <a:p>
            <a:pPr lvl="0" eaLnBrk="1" latinLnBrk="0" hangingPunct="1"/>
            <a:r>
              <a:rPr lang="ru-RU"/>
              <a:t>Образец текста</a:t>
            </a:r>
          </a:p>
          <a:p>
            <a:pPr lvl="1" eaLnBrk="1" latinLnBrk="0" hangingPunct="1"/>
            <a:r>
              <a:rPr lang="ru-RU"/>
              <a:t>Второй уровень</a:t>
            </a:r>
          </a:p>
          <a:p>
            <a:pPr lvl="2" eaLnBrk="1" latinLnBrk="0" hangingPunct="1"/>
            <a:r>
              <a:rPr lang="ru-RU"/>
              <a:t>Третий уровень</a:t>
            </a:r>
          </a:p>
          <a:p>
            <a:pPr lvl="3" eaLnBrk="1" latinLnBrk="0" hangingPunct="1"/>
            <a:r>
              <a:rPr lang="ru-RU"/>
              <a:t>Четвертый уровень</a:t>
            </a:r>
          </a:p>
          <a:p>
            <a:pPr lvl="4" eaLnBrk="1" latinLnBrk="0" hangingPunct="1"/>
            <a:r>
              <a:rPr lang="ru-RU"/>
              <a:t>Пятый уровень</a:t>
            </a:r>
            <a:endParaRPr kumimoji="0" lang="en-US"/>
          </a:p>
        </p:txBody>
      </p:sp>
      <p:sp>
        <p:nvSpPr>
          <p:cNvPr id="28" name="Содержимое 27"/>
          <p:cNvSpPr>
            <a:spLocks noGrp="1"/>
          </p:cNvSpPr>
          <p:nvPr>
            <p:ph sz="quarter" idx="4"/>
          </p:nvPr>
        </p:nvSpPr>
        <p:spPr>
          <a:xfrm>
            <a:off x="4648730" y="987028"/>
            <a:ext cx="4288536" cy="2956322"/>
          </a:xfrm>
        </p:spPr>
        <p:txBody>
          <a:bodyPr/>
          <a:lstStyle>
            <a:lvl1pPr>
              <a:defRPr sz="2400"/>
            </a:lvl1pPr>
            <a:lvl2pPr>
              <a:defRPr sz="2000"/>
            </a:lvl2pPr>
            <a:lvl3pPr>
              <a:defRPr sz="1800"/>
            </a:lvl3pPr>
            <a:lvl4pPr>
              <a:defRPr sz="1600"/>
            </a:lvl4pPr>
            <a:lvl5pPr>
              <a:defRPr sz="1600"/>
            </a:lvl5pPr>
          </a:lstStyle>
          <a:p>
            <a:pPr lvl="0" eaLnBrk="1" latinLnBrk="0" hangingPunct="1"/>
            <a:r>
              <a:rPr lang="ru-RU"/>
              <a:t>Образец текста</a:t>
            </a:r>
          </a:p>
          <a:p>
            <a:pPr lvl="1" eaLnBrk="1" latinLnBrk="0" hangingPunct="1"/>
            <a:r>
              <a:rPr lang="ru-RU"/>
              <a:t>Второй уровень</a:t>
            </a:r>
          </a:p>
          <a:p>
            <a:pPr lvl="2" eaLnBrk="1" latinLnBrk="0" hangingPunct="1"/>
            <a:r>
              <a:rPr lang="ru-RU"/>
              <a:t>Третий уровень</a:t>
            </a:r>
          </a:p>
          <a:p>
            <a:pPr lvl="3" eaLnBrk="1" latinLnBrk="0" hangingPunct="1"/>
            <a:r>
              <a:rPr lang="ru-RU"/>
              <a:t>Четвертый уровень</a:t>
            </a:r>
          </a:p>
          <a:p>
            <a:pPr lvl="4" eaLnBrk="1" latinLnBrk="0" hangingPunct="1"/>
            <a:r>
              <a:rPr lang="ru-RU"/>
              <a:t>Пятый уровень</a:t>
            </a:r>
            <a:endParaRPr kumimoji="0" lang="en-US"/>
          </a:p>
        </p:txBody>
      </p:sp>
      <p:sp>
        <p:nvSpPr>
          <p:cNvPr id="10" name="Дата 9"/>
          <p:cNvSpPr>
            <a:spLocks noGrp="1"/>
          </p:cNvSpPr>
          <p:nvPr>
            <p:ph type="dt" sz="half" idx="10"/>
          </p:nvPr>
        </p:nvSpPr>
        <p:spPr/>
        <p:txBody>
          <a:bodyPr/>
          <a:lstStyle/>
          <a:p>
            <a:fld id="{5B106E36-FD25-4E2D-B0AA-010F637433A0}" type="datetimeFigureOut">
              <a:rPr lang="ru-RU" smtClean="0"/>
              <a:pPr/>
              <a:t>19.02.2024</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a:xfrm>
            <a:off x="8229600" y="4857750"/>
            <a:ext cx="762000" cy="185166"/>
          </a:xfrm>
        </p:spPr>
        <p:txBody>
          <a:bodyPr/>
          <a:lstStyle/>
          <a:p>
            <a:fld id="{725C68B6-61C2-468F-89AB-4B9F7531AA68}" type="slidenum">
              <a:rPr lang="ru-RU" smtClean="0"/>
              <a:pPr/>
              <a:t>‹#›</a:t>
            </a:fld>
            <a:endParaRPr lang="ru-RU"/>
          </a:p>
        </p:txBody>
      </p:sp>
      <p:sp>
        <p:nvSpPr>
          <p:cNvPr id="11" name="Прямая соединительная линия 10"/>
          <p:cNvSpPr>
            <a:spLocks noChangeShapeType="1"/>
          </p:cNvSpPr>
          <p:nvPr/>
        </p:nvSpPr>
        <p:spPr bwMode="auto">
          <a:xfrm>
            <a:off x="514350" y="4514850"/>
            <a:ext cx="8629650" cy="1786"/>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30" name="Заголовок 29"/>
          <p:cNvSpPr>
            <a:spLocks noGrp="1"/>
          </p:cNvSpPr>
          <p:nvPr>
            <p:ph type="title"/>
          </p:nvPr>
        </p:nvSpPr>
        <p:spPr>
          <a:xfrm>
            <a:off x="301752" y="342900"/>
            <a:ext cx="8686800" cy="630936"/>
          </a:xfrm>
        </p:spPr>
        <p:txBody>
          <a:bodyPr/>
          <a:lstStyle/>
          <a:p>
            <a:r>
              <a:rPr kumimoji="0" lang="ru-RU"/>
              <a:t>Образец заголовка</a:t>
            </a:r>
            <a:endParaRPr kumimoji="0" lang="en-US"/>
          </a:p>
        </p:txBody>
      </p:sp>
      <p:sp>
        <p:nvSpPr>
          <p:cNvPr id="12" name="Дата 11"/>
          <p:cNvSpPr>
            <a:spLocks noGrp="1"/>
          </p:cNvSpPr>
          <p:nvPr>
            <p:ph type="dt" sz="half" idx="10"/>
          </p:nvPr>
        </p:nvSpPr>
        <p:spPr/>
        <p:txBody>
          <a:bodyPr/>
          <a:lstStyle/>
          <a:p>
            <a:fld id="{5B106E36-FD25-4E2D-B0AA-010F637433A0}" type="datetimeFigureOut">
              <a:rPr lang="ru-RU" smtClean="0"/>
              <a:pPr/>
              <a:t>19.02.2024</a:t>
            </a:fld>
            <a:endParaRPr lang="ru-RU"/>
          </a:p>
        </p:txBody>
      </p:sp>
      <p:sp>
        <p:nvSpPr>
          <p:cNvPr id="21" name="Нижний колонтитул 20"/>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Пустой слайд">
    <p:spTree>
      <p:nvGrpSpPr>
        <p:cNvPr id="1" name=""/>
        <p:cNvGrpSpPr/>
        <p:nvPr/>
      </p:nvGrpSpPr>
      <p:grpSpPr>
        <a:xfrm>
          <a:off x="0" y="0"/>
          <a:ext cx="0" cy="0"/>
          <a:chOff x="0" y="0"/>
          <a:chExt cx="0" cy="0"/>
        </a:xfrm>
      </p:grpSpPr>
      <p:sp>
        <p:nvSpPr>
          <p:cNvPr id="3" name="Дата 2"/>
          <p:cNvSpPr>
            <a:spLocks noGrp="1"/>
          </p:cNvSpPr>
          <p:nvPr>
            <p:ph type="dt" sz="half" idx="10"/>
          </p:nvPr>
        </p:nvSpPr>
        <p:spPr/>
        <p:txBody>
          <a:bodyPr/>
          <a:lstStyle/>
          <a:p>
            <a:fld id="{5B106E36-FD25-4E2D-B0AA-010F637433A0}" type="datetimeFigureOut">
              <a:rPr lang="ru-RU" smtClean="0"/>
              <a:pPr/>
              <a:t>19.02.2024</a:t>
            </a:fld>
            <a:endParaRPr lang="ru-RU"/>
          </a:p>
        </p:txBody>
      </p:sp>
      <p:sp>
        <p:nvSpPr>
          <p:cNvPr id="24" name="Нижний колонтитул 23"/>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Объект с подписью">
    <p:spTree>
      <p:nvGrpSpPr>
        <p:cNvPr id="1" name=""/>
        <p:cNvGrpSpPr/>
        <p:nvPr/>
      </p:nvGrpSpPr>
      <p:grpSpPr>
        <a:xfrm>
          <a:off x="0" y="0"/>
          <a:ext cx="0" cy="0"/>
          <a:chOff x="0" y="0"/>
          <a:chExt cx="0" cy="0"/>
        </a:xfrm>
      </p:grpSpPr>
      <p:sp>
        <p:nvSpPr>
          <p:cNvPr id="8" name="Прямая соединительная линия 7"/>
          <p:cNvSpPr>
            <a:spLocks noChangeShapeType="1"/>
          </p:cNvSpPr>
          <p:nvPr/>
        </p:nvSpPr>
        <p:spPr bwMode="auto">
          <a:xfrm>
            <a:off x="514350" y="4386838"/>
            <a:ext cx="8629650" cy="1786"/>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Заголовок 11"/>
          <p:cNvSpPr>
            <a:spLocks noGrp="1"/>
          </p:cNvSpPr>
          <p:nvPr>
            <p:ph type="title"/>
          </p:nvPr>
        </p:nvSpPr>
        <p:spPr>
          <a:xfrm>
            <a:off x="457200" y="4114800"/>
            <a:ext cx="8458200" cy="390525"/>
          </a:xfrm>
        </p:spPr>
        <p:txBody>
          <a:bodyPr anchor="ctr"/>
          <a:lstStyle>
            <a:lvl1pPr algn="l">
              <a:buNone/>
              <a:defRPr sz="2000" b="1"/>
            </a:lvl1pPr>
          </a:lstStyle>
          <a:p>
            <a:r>
              <a:rPr kumimoji="0" lang="ru-RU"/>
              <a:t>Образец заголовка</a:t>
            </a:r>
            <a:endParaRPr kumimoji="0" lang="en-US"/>
          </a:p>
        </p:txBody>
      </p:sp>
      <p:sp>
        <p:nvSpPr>
          <p:cNvPr id="26" name="Текст 25"/>
          <p:cNvSpPr>
            <a:spLocks noGrp="1"/>
          </p:cNvSpPr>
          <p:nvPr>
            <p:ph type="body" idx="2"/>
          </p:nvPr>
        </p:nvSpPr>
        <p:spPr>
          <a:xfrm>
            <a:off x="457201" y="457200"/>
            <a:ext cx="3008313" cy="3600450"/>
          </a:xfrm>
        </p:spPr>
        <p:txBody>
          <a:bodyPr/>
          <a:lstStyle>
            <a:lvl1pPr marL="0" indent="0">
              <a:buNone/>
              <a:defRPr sz="1400"/>
            </a:lvl1pPr>
            <a:lvl2pPr>
              <a:buNone/>
              <a:defRPr sz="1200"/>
            </a:lvl2pPr>
            <a:lvl3pPr>
              <a:buNone/>
              <a:defRPr sz="1000"/>
            </a:lvl3pPr>
            <a:lvl4pPr>
              <a:buNone/>
              <a:defRPr sz="900"/>
            </a:lvl4pPr>
            <a:lvl5pPr>
              <a:buNone/>
              <a:defRPr sz="900"/>
            </a:lvl5pPr>
          </a:lstStyle>
          <a:p>
            <a:pPr lvl="0" eaLnBrk="1" latinLnBrk="0" hangingPunct="1"/>
            <a:r>
              <a:rPr kumimoji="0" lang="ru-RU"/>
              <a:t>Образец текста</a:t>
            </a:r>
          </a:p>
        </p:txBody>
      </p:sp>
      <p:sp>
        <p:nvSpPr>
          <p:cNvPr id="14" name="Содержимое 13"/>
          <p:cNvSpPr>
            <a:spLocks noGrp="1"/>
          </p:cNvSpPr>
          <p:nvPr>
            <p:ph sz="half" idx="1"/>
          </p:nvPr>
        </p:nvSpPr>
        <p:spPr>
          <a:xfrm>
            <a:off x="3575050" y="457200"/>
            <a:ext cx="5340350" cy="3600450"/>
          </a:xfrm>
        </p:spPr>
        <p:txBody>
          <a:bodyPr/>
          <a:lstStyle>
            <a:lvl1pPr>
              <a:defRPr sz="3200"/>
            </a:lvl1pPr>
            <a:lvl2pPr>
              <a:defRPr sz="2800"/>
            </a:lvl2pPr>
            <a:lvl3pPr>
              <a:defRPr sz="2400"/>
            </a:lvl3pPr>
            <a:lvl4pPr>
              <a:defRPr sz="2000"/>
            </a:lvl4pPr>
            <a:lvl5pPr>
              <a:defRPr sz="2000"/>
            </a:lvl5pPr>
          </a:lstStyle>
          <a:p>
            <a:pPr lvl="0" eaLnBrk="1" latinLnBrk="0" hangingPunct="1"/>
            <a:r>
              <a:rPr lang="ru-RU"/>
              <a:t>Образец текста</a:t>
            </a:r>
          </a:p>
          <a:p>
            <a:pPr lvl="1" eaLnBrk="1" latinLnBrk="0" hangingPunct="1"/>
            <a:r>
              <a:rPr lang="ru-RU"/>
              <a:t>Второй уровень</a:t>
            </a:r>
          </a:p>
          <a:p>
            <a:pPr lvl="2" eaLnBrk="1" latinLnBrk="0" hangingPunct="1"/>
            <a:r>
              <a:rPr lang="ru-RU"/>
              <a:t>Третий уровень</a:t>
            </a:r>
          </a:p>
          <a:p>
            <a:pPr lvl="3" eaLnBrk="1" latinLnBrk="0" hangingPunct="1"/>
            <a:r>
              <a:rPr lang="ru-RU"/>
              <a:t>Четвертый уровень</a:t>
            </a:r>
          </a:p>
          <a:p>
            <a:pPr lvl="4" eaLnBrk="1" latinLnBrk="0" hangingPunct="1"/>
            <a:r>
              <a:rPr lang="ru-RU"/>
              <a:t>Пятый уровень</a:t>
            </a:r>
            <a:endParaRPr kumimoji="0" lang="en-US"/>
          </a:p>
        </p:txBody>
      </p:sp>
      <p:sp>
        <p:nvSpPr>
          <p:cNvPr id="25" name="Дата 24"/>
          <p:cNvSpPr>
            <a:spLocks noGrp="1"/>
          </p:cNvSpPr>
          <p:nvPr>
            <p:ph type="dt" sz="half" idx="10"/>
          </p:nvPr>
        </p:nvSpPr>
        <p:spPr/>
        <p:txBody>
          <a:bodyPr/>
          <a:lstStyle/>
          <a:p>
            <a:fld id="{5B106E36-FD25-4E2D-B0AA-010F637433A0}" type="datetimeFigureOut">
              <a:rPr lang="ru-RU" smtClean="0"/>
              <a:pPr/>
              <a:t>19.02.2024</a:t>
            </a:fld>
            <a:endParaRPr lang="ru-RU"/>
          </a:p>
        </p:txBody>
      </p:sp>
      <p:sp>
        <p:nvSpPr>
          <p:cNvPr id="29" name="Нижний колонтитул 28"/>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spTree>
      <p:nvGrpSpPr>
        <p:cNvPr id="1" name=""/>
        <p:cNvGrpSpPr/>
        <p:nvPr/>
      </p:nvGrpSpPr>
      <p:grpSpPr>
        <a:xfrm>
          <a:off x="0" y="0"/>
          <a:ext cx="0" cy="0"/>
          <a:chOff x="0" y="0"/>
          <a:chExt cx="0" cy="0"/>
        </a:xfrm>
      </p:grpSpPr>
      <p:sp>
        <p:nvSpPr>
          <p:cNvPr id="13" name="Рисунок 12"/>
          <p:cNvSpPr>
            <a:spLocks noGrp="1"/>
          </p:cNvSpPr>
          <p:nvPr>
            <p:ph type="pic" idx="1"/>
          </p:nvPr>
        </p:nvSpPr>
        <p:spPr>
          <a:xfrm>
            <a:off x="3505200" y="462476"/>
            <a:ext cx="5029200" cy="2743200"/>
          </a:xfrm>
          <a:solidFill>
            <a:schemeClr val="bg1"/>
          </a:solidFill>
          <a:ln w="6350">
            <a:solidFill>
              <a:schemeClr val="accent1"/>
            </a:solidFill>
          </a:ln>
          <a:effectLst>
            <a:reflection blurRad="1000" stA="49000" endA="500" endPos="10000" dist="900" dir="5400000" sy="-90000" algn="bl" rotWithShape="0"/>
          </a:effectLst>
        </p:spPr>
        <p:txBody>
          <a:bodyPr/>
          <a:lstStyle>
            <a:lvl1pPr marL="0" indent="0">
              <a:buNone/>
              <a:defRPr sz="3200"/>
            </a:lvl1pPr>
          </a:lstStyle>
          <a:p>
            <a:r>
              <a:rPr kumimoji="0" lang="ru-RU"/>
              <a:t>Вставка рисунка</a:t>
            </a:r>
            <a:endParaRPr kumimoji="0" lang="en-US" dirty="0"/>
          </a:p>
        </p:txBody>
      </p:sp>
      <p:sp>
        <p:nvSpPr>
          <p:cNvPr id="7" name="Дата 6"/>
          <p:cNvSpPr>
            <a:spLocks noGrp="1"/>
          </p:cNvSpPr>
          <p:nvPr>
            <p:ph type="dt" sz="half" idx="10"/>
          </p:nvPr>
        </p:nvSpPr>
        <p:spPr/>
        <p:txBody>
          <a:bodyPr/>
          <a:lstStyle/>
          <a:p>
            <a:fld id="{5B106E36-FD25-4E2D-B0AA-010F637433A0}" type="datetimeFigureOut">
              <a:rPr lang="ru-RU" smtClean="0"/>
              <a:pPr/>
              <a:t>19.02.2024</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31" name="Номер слайда 30"/>
          <p:cNvSpPr>
            <a:spLocks noGrp="1"/>
          </p:cNvSpPr>
          <p:nvPr>
            <p:ph type="sldNum" sz="quarter" idx="12"/>
          </p:nvPr>
        </p:nvSpPr>
        <p:spPr/>
        <p:txBody>
          <a:bodyPr/>
          <a:lstStyle/>
          <a:p>
            <a:fld id="{725C68B6-61C2-468F-89AB-4B9F7531AA68}" type="slidenum">
              <a:rPr lang="ru-RU" smtClean="0"/>
              <a:pPr/>
              <a:t>‹#›</a:t>
            </a:fld>
            <a:endParaRPr lang="ru-RU"/>
          </a:p>
        </p:txBody>
      </p:sp>
      <p:sp>
        <p:nvSpPr>
          <p:cNvPr id="17" name="Заголовок 16"/>
          <p:cNvSpPr>
            <a:spLocks noGrp="1"/>
          </p:cNvSpPr>
          <p:nvPr>
            <p:ph type="title"/>
          </p:nvPr>
        </p:nvSpPr>
        <p:spPr>
          <a:xfrm>
            <a:off x="381000" y="3745320"/>
            <a:ext cx="5867400" cy="391716"/>
          </a:xfrm>
        </p:spPr>
        <p:txBody>
          <a:bodyPr anchor="ctr"/>
          <a:lstStyle>
            <a:lvl1pPr algn="l">
              <a:buNone/>
              <a:defRPr sz="2000" b="1"/>
            </a:lvl1pPr>
          </a:lstStyle>
          <a:p>
            <a:r>
              <a:rPr kumimoji="0" lang="ru-RU"/>
              <a:t>Образец заголовка</a:t>
            </a:r>
            <a:endParaRPr kumimoji="0" lang="en-US"/>
          </a:p>
        </p:txBody>
      </p:sp>
      <p:sp>
        <p:nvSpPr>
          <p:cNvPr id="26" name="Текст 25"/>
          <p:cNvSpPr>
            <a:spLocks noGrp="1"/>
          </p:cNvSpPr>
          <p:nvPr>
            <p:ph type="body" sz="half" idx="2"/>
          </p:nvPr>
        </p:nvSpPr>
        <p:spPr>
          <a:xfrm>
            <a:off x="381000" y="4149913"/>
            <a:ext cx="5867400" cy="576263"/>
          </a:xfrm>
        </p:spPr>
        <p:txBody>
          <a:bodyPr lIns="109728" tIns="0"/>
          <a:lstStyle>
            <a:lvl1pPr marL="0" indent="0">
              <a:buNone/>
              <a:defRPr sz="1400"/>
            </a:lvl1pPr>
            <a:lvl2pPr>
              <a:defRPr sz="1200"/>
            </a:lvl2pPr>
            <a:lvl3pPr>
              <a:defRPr sz="1000"/>
            </a:lvl3pPr>
            <a:lvl4pPr>
              <a:defRPr sz="900"/>
            </a:lvl4pPr>
            <a:lvl5pPr>
              <a:defRPr sz="900"/>
            </a:lvl5pPr>
          </a:lstStyle>
          <a:p>
            <a:pPr lvl="0" eaLnBrk="1" latinLnBrk="0" hangingPunct="1"/>
            <a:r>
              <a:rPr kumimoji="0" lang="ru-RU"/>
              <a:t>Образец текста</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a:t>Образец заголовка</a:t>
            </a:r>
            <a:endParaRPr kumimoji="0" lang="en-US"/>
          </a:p>
        </p:txBody>
      </p:sp>
      <p:sp>
        <p:nvSpPr>
          <p:cNvPr id="3" name="Вертикальный текст 2"/>
          <p:cNvSpPr>
            <a:spLocks noGrp="1"/>
          </p:cNvSpPr>
          <p:nvPr>
            <p:ph type="body" orient="vert" idx="1"/>
          </p:nvPr>
        </p:nvSpPr>
        <p:spPr/>
        <p:txBody>
          <a:bodyPr vert="eaVert"/>
          <a:lstStyle/>
          <a:p>
            <a:pPr lvl="0" eaLnBrk="1" latinLnBrk="0" hangingPunct="1"/>
            <a:r>
              <a:rPr lang="ru-RU"/>
              <a:t>Образец текста</a:t>
            </a:r>
          </a:p>
          <a:p>
            <a:pPr lvl="1" eaLnBrk="1" latinLnBrk="0" hangingPunct="1"/>
            <a:r>
              <a:rPr lang="ru-RU"/>
              <a:t>Второй уровень</a:t>
            </a:r>
          </a:p>
          <a:p>
            <a:pPr lvl="2" eaLnBrk="1" latinLnBrk="0" hangingPunct="1"/>
            <a:r>
              <a:rPr lang="ru-RU"/>
              <a:t>Третий уровень</a:t>
            </a:r>
          </a:p>
          <a:p>
            <a:pPr lvl="3" eaLnBrk="1" latinLnBrk="0" hangingPunct="1"/>
            <a:r>
              <a:rPr lang="ru-RU"/>
              <a:t>Четвертый уровень</a:t>
            </a:r>
          </a:p>
          <a:p>
            <a:pPr lvl="4" eaLnBrk="1" latinLnBrk="0" hangingPunct="1"/>
            <a:r>
              <a:rPr lang="ru-RU"/>
              <a:t>Пятый уровень</a:t>
            </a:r>
            <a:endParaRPr kumimoji="0" lang="en-US"/>
          </a:p>
        </p:txBody>
      </p:sp>
      <p:sp>
        <p:nvSpPr>
          <p:cNvPr id="4" name="Дата 3"/>
          <p:cNvSpPr>
            <a:spLocks noGrp="1"/>
          </p:cNvSpPr>
          <p:nvPr>
            <p:ph type="dt" sz="half" idx="10"/>
          </p:nvPr>
        </p:nvSpPr>
        <p:spPr/>
        <p:txBody>
          <a:bodyPr/>
          <a:lstStyle/>
          <a:p>
            <a:fld id="{5B106E36-FD25-4E2D-B0AA-010F637433A0}" type="datetimeFigureOut">
              <a:rPr lang="ru-RU" smtClean="0"/>
              <a:pPr/>
              <a:t>19.02.2024</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858000" y="411957"/>
            <a:ext cx="1828800" cy="4388644"/>
          </a:xfrm>
        </p:spPr>
        <p:txBody>
          <a:bodyPr vert="eaVert"/>
          <a:lstStyle/>
          <a:p>
            <a:r>
              <a:rPr kumimoji="0" lang="ru-RU"/>
              <a:t>Образец заголовка</a:t>
            </a:r>
            <a:endParaRPr kumimoji="0" lang="en-US"/>
          </a:p>
        </p:txBody>
      </p:sp>
      <p:sp>
        <p:nvSpPr>
          <p:cNvPr id="3" name="Вертикальный текст 2"/>
          <p:cNvSpPr>
            <a:spLocks noGrp="1"/>
          </p:cNvSpPr>
          <p:nvPr>
            <p:ph type="body" orient="vert" idx="1"/>
          </p:nvPr>
        </p:nvSpPr>
        <p:spPr>
          <a:xfrm>
            <a:off x="457200" y="411957"/>
            <a:ext cx="6248400" cy="4388644"/>
          </a:xfrm>
        </p:spPr>
        <p:txBody>
          <a:bodyPr vert="eaVert"/>
          <a:lstStyle/>
          <a:p>
            <a:pPr lvl="0" eaLnBrk="1" latinLnBrk="0" hangingPunct="1"/>
            <a:r>
              <a:rPr lang="ru-RU"/>
              <a:t>Образец текста</a:t>
            </a:r>
          </a:p>
          <a:p>
            <a:pPr lvl="1" eaLnBrk="1" latinLnBrk="0" hangingPunct="1"/>
            <a:r>
              <a:rPr lang="ru-RU"/>
              <a:t>Второй уровень</a:t>
            </a:r>
          </a:p>
          <a:p>
            <a:pPr lvl="2" eaLnBrk="1" latinLnBrk="0" hangingPunct="1"/>
            <a:r>
              <a:rPr lang="ru-RU"/>
              <a:t>Третий уровень</a:t>
            </a:r>
          </a:p>
          <a:p>
            <a:pPr lvl="3" eaLnBrk="1" latinLnBrk="0" hangingPunct="1"/>
            <a:r>
              <a:rPr lang="ru-RU"/>
              <a:t>Четвертый уровень</a:t>
            </a:r>
          </a:p>
          <a:p>
            <a:pPr lvl="4" eaLnBrk="1" latinLnBrk="0" hangingPunct="1"/>
            <a:r>
              <a:rPr lang="ru-RU"/>
              <a:t>Пятый уровень</a:t>
            </a:r>
            <a:endParaRPr kumimoji="0" lang="en-US"/>
          </a:p>
        </p:txBody>
      </p:sp>
      <p:sp>
        <p:nvSpPr>
          <p:cNvPr id="4" name="Дата 3"/>
          <p:cNvSpPr>
            <a:spLocks noGrp="1"/>
          </p:cNvSpPr>
          <p:nvPr>
            <p:ph type="dt" sz="half" idx="10"/>
          </p:nvPr>
        </p:nvSpPr>
        <p:spPr/>
        <p:txBody>
          <a:bodyPr/>
          <a:lstStyle/>
          <a:p>
            <a:fld id="{5B106E36-FD25-4E2D-B0AA-010F637433A0}" type="datetimeFigureOut">
              <a:rPr lang="ru-RU" smtClean="0"/>
              <a:pPr/>
              <a:t>19.02.2024</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7" name="Прямая соединительная линия 6"/>
          <p:cNvSpPr>
            <a:spLocks noChangeShapeType="1"/>
          </p:cNvSpPr>
          <p:nvPr/>
        </p:nvSpPr>
        <p:spPr bwMode="auto">
          <a:xfrm>
            <a:off x="514350" y="788174"/>
            <a:ext cx="8629650" cy="1786"/>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8" name="Текст 7"/>
          <p:cNvSpPr>
            <a:spLocks noGrp="1"/>
          </p:cNvSpPr>
          <p:nvPr>
            <p:ph type="body" idx="1"/>
          </p:nvPr>
        </p:nvSpPr>
        <p:spPr>
          <a:xfrm>
            <a:off x="304800" y="1165622"/>
            <a:ext cx="8686800" cy="3394472"/>
          </a:xfrm>
          <a:prstGeom prst="rect">
            <a:avLst/>
          </a:prstGeom>
        </p:spPr>
        <p:txBody>
          <a:bodyPr vert="horz">
            <a:normAutofit/>
          </a:bodyPr>
          <a:lstStyle/>
          <a:p>
            <a:pPr lvl="0" eaLnBrk="1" latinLnBrk="0" hangingPunct="1"/>
            <a:r>
              <a:rPr kumimoji="0" lang="ru-RU"/>
              <a:t>Образец текста</a:t>
            </a:r>
          </a:p>
          <a:p>
            <a:pPr lvl="1" eaLnBrk="1" latinLnBrk="0" hangingPunct="1"/>
            <a:r>
              <a:rPr kumimoji="0" lang="ru-RU"/>
              <a:t>Второй уровень</a:t>
            </a:r>
          </a:p>
          <a:p>
            <a:pPr lvl="2" eaLnBrk="1" latinLnBrk="0" hangingPunct="1"/>
            <a:r>
              <a:rPr kumimoji="0" lang="ru-RU"/>
              <a:t>Третий уровень</a:t>
            </a:r>
          </a:p>
          <a:p>
            <a:pPr lvl="3" eaLnBrk="1" latinLnBrk="0" hangingPunct="1"/>
            <a:r>
              <a:rPr kumimoji="0" lang="ru-RU"/>
              <a:t>Четвертый уровень</a:t>
            </a:r>
          </a:p>
          <a:p>
            <a:pPr lvl="4" eaLnBrk="1" latinLnBrk="0" hangingPunct="1"/>
            <a:r>
              <a:rPr kumimoji="0" lang="ru-RU"/>
              <a:t>Пятый уровень</a:t>
            </a:r>
            <a:endParaRPr kumimoji="0" lang="en-US"/>
          </a:p>
        </p:txBody>
      </p:sp>
      <p:sp>
        <p:nvSpPr>
          <p:cNvPr id="11" name="Дата 10"/>
          <p:cNvSpPr>
            <a:spLocks noGrp="1"/>
          </p:cNvSpPr>
          <p:nvPr>
            <p:ph type="dt" sz="half" idx="2"/>
          </p:nvPr>
        </p:nvSpPr>
        <p:spPr>
          <a:xfrm>
            <a:off x="6477000" y="57150"/>
            <a:ext cx="2514600" cy="216694"/>
          </a:xfrm>
          <a:prstGeom prst="rect">
            <a:avLst/>
          </a:prstGeom>
        </p:spPr>
        <p:txBody>
          <a:bodyPr vert="horz"/>
          <a:lstStyle>
            <a:lvl1pPr algn="l" eaLnBrk="1" latinLnBrk="0" hangingPunct="1">
              <a:defRPr kumimoji="0" sz="1200">
                <a:solidFill>
                  <a:schemeClr val="accent1">
                    <a:shade val="75000"/>
                  </a:schemeClr>
                </a:solidFill>
              </a:defRPr>
            </a:lvl1pPr>
          </a:lstStyle>
          <a:p>
            <a:fld id="{5B106E36-FD25-4E2D-B0AA-010F637433A0}" type="datetimeFigureOut">
              <a:rPr lang="ru-RU" smtClean="0"/>
              <a:pPr/>
              <a:t>19.02.2024</a:t>
            </a:fld>
            <a:endParaRPr lang="ru-RU"/>
          </a:p>
        </p:txBody>
      </p:sp>
      <p:sp>
        <p:nvSpPr>
          <p:cNvPr id="28" name="Нижний колонтитул 27"/>
          <p:cNvSpPr>
            <a:spLocks noGrp="1"/>
          </p:cNvSpPr>
          <p:nvPr>
            <p:ph type="ftr" sz="quarter" idx="3"/>
          </p:nvPr>
        </p:nvSpPr>
        <p:spPr>
          <a:xfrm>
            <a:off x="3124200" y="57150"/>
            <a:ext cx="3352800" cy="216694"/>
          </a:xfrm>
          <a:prstGeom prst="rect">
            <a:avLst/>
          </a:prstGeom>
        </p:spPr>
        <p:txBody>
          <a:bodyPr vert="horz"/>
          <a:lstStyle>
            <a:lvl1pPr algn="r" eaLnBrk="1" latinLnBrk="0" hangingPunct="1">
              <a:defRPr kumimoji="0" sz="1200">
                <a:solidFill>
                  <a:schemeClr val="accent1">
                    <a:shade val="75000"/>
                  </a:schemeClr>
                </a:solidFill>
              </a:defRPr>
            </a:lvl1pPr>
          </a:lstStyle>
          <a:p>
            <a:endParaRPr lang="ru-RU"/>
          </a:p>
        </p:txBody>
      </p:sp>
      <p:sp>
        <p:nvSpPr>
          <p:cNvPr id="5" name="Номер слайда 4"/>
          <p:cNvSpPr>
            <a:spLocks noGrp="1"/>
          </p:cNvSpPr>
          <p:nvPr>
            <p:ph type="sldNum" sz="quarter" idx="4"/>
          </p:nvPr>
        </p:nvSpPr>
        <p:spPr>
          <a:xfrm>
            <a:off x="8229600" y="4857751"/>
            <a:ext cx="762000" cy="183356"/>
          </a:xfrm>
          <a:prstGeom prst="rect">
            <a:avLst/>
          </a:prstGeom>
        </p:spPr>
        <p:txBody>
          <a:bodyPr vert="horz"/>
          <a:lstStyle>
            <a:lvl1pPr algn="r" eaLnBrk="1" latinLnBrk="0" hangingPunct="1">
              <a:defRPr kumimoji="0" sz="1200">
                <a:solidFill>
                  <a:schemeClr val="accent1">
                    <a:shade val="75000"/>
                  </a:schemeClr>
                </a:solidFill>
              </a:defRPr>
            </a:lvl1pPr>
          </a:lstStyle>
          <a:p>
            <a:fld id="{725C68B6-61C2-468F-89AB-4B9F7531AA68}" type="slidenum">
              <a:rPr lang="ru-RU" smtClean="0"/>
              <a:pPr/>
              <a:t>‹#›</a:t>
            </a:fld>
            <a:endParaRPr lang="ru-RU"/>
          </a:p>
        </p:txBody>
      </p:sp>
      <p:sp>
        <p:nvSpPr>
          <p:cNvPr id="10" name="Заголовок 9"/>
          <p:cNvSpPr>
            <a:spLocks noGrp="1"/>
          </p:cNvSpPr>
          <p:nvPr>
            <p:ph type="title"/>
          </p:nvPr>
        </p:nvSpPr>
        <p:spPr>
          <a:xfrm>
            <a:off x="304800" y="342900"/>
            <a:ext cx="8686800" cy="628650"/>
          </a:xfrm>
          <a:prstGeom prst="rect">
            <a:avLst/>
          </a:prstGeom>
        </p:spPr>
        <p:txBody>
          <a:bodyPr vert="horz" anchor="ctr">
            <a:normAutofit/>
          </a:bodyPr>
          <a:lstStyle/>
          <a:p>
            <a:r>
              <a:rPr kumimoji="0" lang="ru-RU"/>
              <a:t>Образец заголовка</a:t>
            </a:r>
            <a:endParaRPr kumimoji="0" lang="en-US"/>
          </a:p>
        </p:txBody>
      </p:sp>
      <p:sp>
        <p:nvSpPr>
          <p:cNvPr id="9" name="Прямая соединительная линия 8"/>
          <p:cNvSpPr>
            <a:spLocks noChangeShapeType="1"/>
          </p:cNvSpPr>
          <p:nvPr/>
        </p:nvSpPr>
        <p:spPr bwMode="auto">
          <a:xfrm>
            <a:off x="514350" y="788174"/>
            <a:ext cx="8629650" cy="1786"/>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Прямая соединительная линия 11"/>
          <p:cNvSpPr>
            <a:spLocks noChangeShapeType="1"/>
          </p:cNvSpPr>
          <p:nvPr/>
        </p:nvSpPr>
        <p:spPr bwMode="auto">
          <a:xfrm>
            <a:off x="514350" y="793490"/>
            <a:ext cx="8629650" cy="1786"/>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sz="3600" kern="1200" cap="all" baseline="0">
          <a:solidFill>
            <a:schemeClr val="tx2"/>
          </a:solidFill>
          <a:effectLst>
            <a:reflection blurRad="12700" stA="48000" endA="300" endPos="55000" dir="5400000" sy="-90000" algn="bl" rotWithShape="0"/>
          </a:effectLst>
          <a:latin typeface="+mj-lt"/>
          <a:ea typeface="+mj-ea"/>
          <a:cs typeface="+mj-cs"/>
        </a:defRPr>
      </a:lvl1pPr>
    </p:titleStyle>
    <p:bodyStyle>
      <a:lvl1pPr marL="342900" indent="-342900" algn="l" rtl="0" eaLnBrk="1" latinLnBrk="0" hangingPunct="1">
        <a:spcBef>
          <a:spcPct val="20000"/>
        </a:spcBef>
        <a:buClr>
          <a:schemeClr val="accent1"/>
        </a:buClr>
        <a:buSzPct val="70000"/>
        <a:buFont typeface="Wingdings 2"/>
        <a:buChar char=""/>
        <a:defRPr kumimoji="0" sz="3200" kern="1200">
          <a:solidFill>
            <a:schemeClr val="tx2"/>
          </a:solidFill>
          <a:latin typeface="+mn-lt"/>
          <a:ea typeface="+mn-ea"/>
          <a:cs typeface="+mn-cs"/>
        </a:defRPr>
      </a:lvl1pPr>
      <a:lvl2pPr marL="742950" indent="-285750" algn="l" rtl="0" eaLnBrk="1" latinLnBrk="0" hangingPunct="1">
        <a:spcBef>
          <a:spcPct val="20000"/>
        </a:spcBef>
        <a:buClr>
          <a:schemeClr val="accent1"/>
        </a:buClr>
        <a:buSzPct val="70000"/>
        <a:buFont typeface="Wingdings 2"/>
        <a:buChar char=""/>
        <a:defRPr kumimoji="0" sz="2800" kern="1200">
          <a:solidFill>
            <a:schemeClr val="tx2"/>
          </a:solidFill>
          <a:latin typeface="+mn-lt"/>
          <a:ea typeface="+mn-ea"/>
          <a:cs typeface="+mn-cs"/>
        </a:defRPr>
      </a:lvl2pPr>
      <a:lvl3pPr marL="1143000" indent="-228600" algn="l" rtl="0" eaLnBrk="1" latinLnBrk="0" hangingPunct="1">
        <a:spcBef>
          <a:spcPct val="20000"/>
        </a:spcBef>
        <a:buClr>
          <a:schemeClr val="accent1"/>
        </a:buClr>
        <a:buSzPct val="70000"/>
        <a:buFont typeface="Wingdings 2"/>
        <a:buChar char=""/>
        <a:defRPr kumimoji="0" sz="2400" kern="1200">
          <a:solidFill>
            <a:schemeClr val="tx2"/>
          </a:solidFill>
          <a:latin typeface="+mn-lt"/>
          <a:ea typeface="+mn-ea"/>
          <a:cs typeface="+mn-cs"/>
        </a:defRPr>
      </a:lvl3pPr>
      <a:lvl4pPr marL="1600200" indent="-228600" algn="l" rtl="0" eaLnBrk="1" latinLnBrk="0" hangingPunct="1">
        <a:spcBef>
          <a:spcPct val="20000"/>
        </a:spcBef>
        <a:buClr>
          <a:schemeClr val="accent1"/>
        </a:buClr>
        <a:buSzPct val="70000"/>
        <a:buFont typeface="Wingdings 2"/>
        <a:buChar char=""/>
        <a:defRPr kumimoji="0" sz="2000" kern="1200">
          <a:solidFill>
            <a:schemeClr val="tx2"/>
          </a:solidFill>
          <a:latin typeface="+mn-lt"/>
          <a:ea typeface="+mn-ea"/>
          <a:cs typeface="+mn-cs"/>
        </a:defRPr>
      </a:lvl4pPr>
      <a:lvl5pPr marL="2057400" indent="-228600" algn="l" rtl="0" eaLnBrk="1" latinLnBrk="0" hangingPunct="1">
        <a:spcBef>
          <a:spcPct val="20000"/>
        </a:spcBef>
        <a:buClr>
          <a:schemeClr val="accent1"/>
        </a:buClr>
        <a:buSzPct val="60000"/>
        <a:buFont typeface="Wingdings 2"/>
        <a:buChar char=""/>
        <a:defRPr kumimoji="0" sz="1800" kern="1200">
          <a:solidFill>
            <a:schemeClr val="tx2"/>
          </a:solidFill>
          <a:latin typeface="+mn-lt"/>
          <a:ea typeface="+mn-ea"/>
          <a:cs typeface="+mn-cs"/>
        </a:defRPr>
      </a:lvl5pPr>
      <a:lvl6pPr marL="2514600" indent="-228600" algn="l" rtl="0" eaLnBrk="1" latinLnBrk="0" hangingPunct="1">
        <a:spcBef>
          <a:spcPct val="20000"/>
        </a:spcBef>
        <a:buClr>
          <a:schemeClr val="accent1"/>
        </a:buClr>
        <a:buSzPct val="60000"/>
        <a:buFont typeface="Wingdings 2"/>
        <a:buChar char=""/>
        <a:defRPr kumimoji="0" sz="1800" kern="1200">
          <a:solidFill>
            <a:schemeClr val="tx2"/>
          </a:solidFill>
          <a:latin typeface="+mn-lt"/>
          <a:ea typeface="+mn-ea"/>
          <a:cs typeface="+mn-cs"/>
        </a:defRPr>
      </a:lvl6pPr>
      <a:lvl7pPr marL="2971800" indent="-228600" algn="l" rtl="0" eaLnBrk="1" latinLnBrk="0" hangingPunct="1">
        <a:spcBef>
          <a:spcPct val="20000"/>
        </a:spcBef>
        <a:buClr>
          <a:schemeClr val="accent1"/>
        </a:buClr>
        <a:buSzPct val="60000"/>
        <a:buFont typeface="Wingdings 2"/>
        <a:buChar char=""/>
        <a:defRPr kumimoji="0" sz="1600" kern="1200">
          <a:solidFill>
            <a:schemeClr val="tx2"/>
          </a:solidFill>
          <a:latin typeface="+mn-lt"/>
          <a:ea typeface="+mn-ea"/>
          <a:cs typeface="+mn-cs"/>
        </a:defRPr>
      </a:lvl7pPr>
      <a:lvl8pPr marL="3429000" indent="-228600" algn="l" rtl="0" eaLnBrk="1" latinLnBrk="0" hangingPunct="1">
        <a:spcBef>
          <a:spcPct val="20000"/>
        </a:spcBef>
        <a:buClr>
          <a:schemeClr val="accent1"/>
        </a:buClr>
        <a:buSzPct val="60000"/>
        <a:buFont typeface="Wingdings 2"/>
        <a:buChar char=""/>
        <a:defRPr kumimoji="0" sz="1600" kern="1200" baseline="0">
          <a:solidFill>
            <a:schemeClr val="tx2"/>
          </a:solidFill>
          <a:latin typeface="+mn-lt"/>
          <a:ea typeface="+mn-ea"/>
          <a:cs typeface="+mn-cs"/>
        </a:defRPr>
      </a:lvl8pPr>
      <a:lvl9pPr marL="3886200" indent="-228600" algn="l" rtl="0" eaLnBrk="1" latinLnBrk="0" hangingPunct="1">
        <a:spcBef>
          <a:spcPct val="20000"/>
        </a:spcBef>
        <a:buClr>
          <a:schemeClr val="accent1"/>
        </a:buClr>
        <a:buSzPct val="60000"/>
        <a:buFont typeface="Wingdings 2"/>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1.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3" name="Rectangle 1"/>
          <p:cNvSpPr>
            <a:spLocks noChangeArrowheads="1"/>
          </p:cNvSpPr>
          <p:nvPr/>
        </p:nvSpPr>
        <p:spPr bwMode="auto">
          <a:xfrm>
            <a:off x="1259632" y="2158376"/>
            <a:ext cx="6624736" cy="707886"/>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algn="ctr"/>
            <a:r>
              <a:rPr lang="en-GB" sz="4000" dirty="0">
                <a:latin typeface="Bookman Old Style" pitchFamily="18" charset="0"/>
              </a:rPr>
              <a:t>Competitive Markets</a:t>
            </a:r>
            <a:endParaRPr lang="uk-UA" sz="4000" dirty="0">
              <a:latin typeface="Bookman Old Style" pitchFamily="18" charset="0"/>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3" name="Rectangle 1"/>
          <p:cNvSpPr>
            <a:spLocks noChangeArrowheads="1"/>
          </p:cNvSpPr>
          <p:nvPr/>
        </p:nvSpPr>
        <p:spPr bwMode="auto">
          <a:xfrm>
            <a:off x="1115616" y="667603"/>
            <a:ext cx="6624736" cy="52322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algn="ctr"/>
            <a:r>
              <a:rPr lang="en-US" sz="2800" b="1" dirty="0">
                <a:latin typeface="Bookman Old Style" pitchFamily="18" charset="0"/>
              </a:rPr>
              <a:t>What Is Market?</a:t>
            </a:r>
          </a:p>
        </p:txBody>
      </p:sp>
      <p:sp>
        <p:nvSpPr>
          <p:cNvPr id="3" name="Прямоугольник 2"/>
          <p:cNvSpPr/>
          <p:nvPr/>
        </p:nvSpPr>
        <p:spPr>
          <a:xfrm>
            <a:off x="251520" y="1779662"/>
            <a:ext cx="8784976" cy="2308324"/>
          </a:xfrm>
          <a:prstGeom prst="rect">
            <a:avLst/>
          </a:prstGeom>
        </p:spPr>
        <p:txBody>
          <a:bodyPr wrap="square">
            <a:spAutoFit/>
          </a:bodyPr>
          <a:lstStyle/>
          <a:p>
            <a:pPr algn="just"/>
            <a:r>
              <a:rPr lang="en-US" sz="2400" dirty="0">
                <a:latin typeface="Bookman Old Style" pitchFamily="18" charset="0"/>
              </a:rPr>
              <a:t>Market is a place where buyer and seller meet, goods and services are offered for the sale and transfer of ownership occurs. A market may be also defined as the demand made by a certain group of potential buyers for a good or service. The former one is a narrow concept and later one, a broader concept. </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3" name="Rectangle 1"/>
          <p:cNvSpPr>
            <a:spLocks noChangeArrowheads="1"/>
          </p:cNvSpPr>
          <p:nvPr/>
        </p:nvSpPr>
        <p:spPr bwMode="auto">
          <a:xfrm>
            <a:off x="1115616" y="667603"/>
            <a:ext cx="6624736" cy="52322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algn="ctr"/>
            <a:r>
              <a:rPr lang="en-US" sz="2800" b="1" dirty="0">
                <a:latin typeface="Bookman Old Style" pitchFamily="18" charset="0"/>
              </a:rPr>
              <a:t>What Is Market?</a:t>
            </a:r>
          </a:p>
        </p:txBody>
      </p:sp>
      <p:sp>
        <p:nvSpPr>
          <p:cNvPr id="3" name="Прямоугольник 2"/>
          <p:cNvSpPr/>
          <p:nvPr/>
        </p:nvSpPr>
        <p:spPr>
          <a:xfrm>
            <a:off x="179512" y="1491630"/>
            <a:ext cx="8784976" cy="2308324"/>
          </a:xfrm>
          <a:prstGeom prst="rect">
            <a:avLst/>
          </a:prstGeom>
        </p:spPr>
        <p:txBody>
          <a:bodyPr wrap="square">
            <a:spAutoFit/>
          </a:bodyPr>
          <a:lstStyle/>
          <a:p>
            <a:pPr algn="just"/>
            <a:r>
              <a:rPr lang="en-US" sz="2400" dirty="0">
                <a:latin typeface="Bookman Old Style" pitchFamily="18" charset="0"/>
              </a:rPr>
              <a:t>Economists describe a market as a collection of buyers and sellers who transact over a particular product or product class (the housing market, the clothing market, the grain market etc.). For business purpose we define a market as people or organizations with wants (needs) to satisfy, money to spend, and the willingness to spend it. </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3" name="Rectangle 1"/>
          <p:cNvSpPr>
            <a:spLocks noChangeArrowheads="1"/>
          </p:cNvSpPr>
          <p:nvPr/>
        </p:nvSpPr>
        <p:spPr bwMode="auto">
          <a:xfrm>
            <a:off x="1115616" y="667603"/>
            <a:ext cx="6624736" cy="52322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algn="ctr"/>
            <a:r>
              <a:rPr lang="en-US" sz="2800" b="1" dirty="0">
                <a:latin typeface="Bookman Old Style" pitchFamily="18" charset="0"/>
              </a:rPr>
              <a:t>What Is Market?</a:t>
            </a:r>
          </a:p>
        </p:txBody>
      </p:sp>
      <p:sp>
        <p:nvSpPr>
          <p:cNvPr id="3" name="Прямоугольник 2"/>
          <p:cNvSpPr/>
          <p:nvPr/>
        </p:nvSpPr>
        <p:spPr>
          <a:xfrm>
            <a:off x="251520" y="1275606"/>
            <a:ext cx="8784976" cy="3785652"/>
          </a:xfrm>
          <a:prstGeom prst="rect">
            <a:avLst/>
          </a:prstGeom>
        </p:spPr>
        <p:txBody>
          <a:bodyPr wrap="square">
            <a:spAutoFit/>
          </a:bodyPr>
          <a:lstStyle/>
          <a:p>
            <a:pPr algn="just"/>
            <a:r>
              <a:rPr lang="en-US" sz="2400" dirty="0">
                <a:latin typeface="Bookman Old Style" pitchFamily="18" charset="0"/>
              </a:rPr>
              <a:t>Broadly, market represents the structure and nature of buyers and sellers for a commodity/service and the process by which the price of the commodity or service is established. In this sense, we are referring to the structure of competition and the process of price determination for a commodity or service. The determination of price for a commodity or service depends upon the structure of the market for that commodity or service (i.e., competitive structure of the market). </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3" name="Rectangle 1"/>
          <p:cNvSpPr>
            <a:spLocks noChangeArrowheads="1"/>
          </p:cNvSpPr>
          <p:nvPr/>
        </p:nvSpPr>
        <p:spPr bwMode="auto">
          <a:xfrm>
            <a:off x="1331640" y="339502"/>
            <a:ext cx="6624736" cy="40011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algn="ctr" fontAlgn="base"/>
            <a:r>
              <a:rPr lang="en-US" sz="2000" b="1" dirty="0">
                <a:latin typeface="Bookman Old Style" pitchFamily="18" charset="0"/>
              </a:rPr>
              <a:t>Different Market Structures </a:t>
            </a:r>
          </a:p>
        </p:txBody>
      </p:sp>
      <p:sp>
        <p:nvSpPr>
          <p:cNvPr id="3" name="Прямоугольник 2"/>
          <p:cNvSpPr/>
          <p:nvPr/>
        </p:nvSpPr>
        <p:spPr>
          <a:xfrm>
            <a:off x="179512" y="865406"/>
            <a:ext cx="8820472" cy="2862322"/>
          </a:xfrm>
          <a:prstGeom prst="rect">
            <a:avLst/>
          </a:prstGeom>
        </p:spPr>
        <p:txBody>
          <a:bodyPr wrap="square">
            <a:spAutoFit/>
          </a:bodyPr>
          <a:lstStyle/>
          <a:p>
            <a:pPr algn="just" fontAlgn="base"/>
            <a:r>
              <a:rPr lang="en-US" b="1" dirty="0">
                <a:latin typeface="Bookman Old Style" pitchFamily="18" charset="0"/>
              </a:rPr>
              <a:t>	</a:t>
            </a:r>
            <a:r>
              <a:rPr lang="en-US" sz="2000" dirty="0">
                <a:latin typeface="Bookman Old Style" pitchFamily="18" charset="0"/>
              </a:rPr>
              <a:t>Market structure describes the competitive environment in the market for any good or service. A market consists of all firms and individuals who are willing and able to buy or sell a particular product. This includes firms and individuals currently engaged in buying and selling a particular product, as well as potential entrants. </a:t>
            </a:r>
          </a:p>
          <a:p>
            <a:pPr algn="just" fontAlgn="base"/>
            <a:r>
              <a:rPr lang="en-US" sz="2000" dirty="0">
                <a:latin typeface="Bookman Old Style" pitchFamily="18" charset="0"/>
              </a:rPr>
              <a:t>The determination of price is affected by the competitive structure of the market. This is because the firm operates in a market and not in isolation. In marking decisions concerning economic variables it is affected, as are all institutions in society by its environment. </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3" name="Rectangle 1"/>
          <p:cNvSpPr>
            <a:spLocks noChangeArrowheads="1"/>
          </p:cNvSpPr>
          <p:nvPr/>
        </p:nvSpPr>
        <p:spPr bwMode="auto">
          <a:xfrm>
            <a:off x="1331640" y="339502"/>
            <a:ext cx="6624736" cy="40011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lvl="0" algn="ctr" fontAlgn="base">
              <a:spcBef>
                <a:spcPct val="0"/>
              </a:spcBef>
              <a:spcAft>
                <a:spcPct val="0"/>
              </a:spcAft>
            </a:pPr>
            <a:r>
              <a:rPr lang="en-US" sz="2000" b="1" dirty="0">
                <a:latin typeface="Bookman Old Style" pitchFamily="18" charset="0"/>
              </a:rPr>
              <a:t>Market Structures</a:t>
            </a:r>
            <a:endParaRPr lang="en-US" sz="2000" b="1" dirty="0">
              <a:latin typeface="Bookman Old Style" pitchFamily="18" charset="0"/>
              <a:ea typeface="Times New Roman" pitchFamily="18" charset="0"/>
              <a:cs typeface="Alef" pitchFamily="2" charset="-79"/>
            </a:endParaRPr>
          </a:p>
        </p:txBody>
      </p:sp>
      <p:graphicFrame>
        <p:nvGraphicFramePr>
          <p:cNvPr id="5" name="Схема 4"/>
          <p:cNvGraphicFramePr/>
          <p:nvPr/>
        </p:nvGraphicFramePr>
        <p:xfrm>
          <a:off x="1524000" y="539750"/>
          <a:ext cx="6096000" cy="4064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3" name="Rectangle 1"/>
          <p:cNvSpPr>
            <a:spLocks noChangeArrowheads="1"/>
          </p:cNvSpPr>
          <p:nvPr/>
        </p:nvSpPr>
        <p:spPr bwMode="auto">
          <a:xfrm>
            <a:off x="1331640" y="339503"/>
            <a:ext cx="6624736" cy="40011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algn="ctr" fontAlgn="base">
              <a:spcBef>
                <a:spcPct val="0"/>
              </a:spcBef>
              <a:spcAft>
                <a:spcPct val="0"/>
              </a:spcAft>
            </a:pPr>
            <a:r>
              <a:rPr lang="en-US" sz="2000" b="1" dirty="0">
                <a:latin typeface="Bookman Old Style" pitchFamily="18" charset="0"/>
                <a:ea typeface="Times New Roman" pitchFamily="18" charset="0"/>
                <a:cs typeface="Alef" pitchFamily="2" charset="-79"/>
              </a:rPr>
              <a:t>Perfect Competition  </a:t>
            </a:r>
          </a:p>
        </p:txBody>
      </p:sp>
      <p:sp>
        <p:nvSpPr>
          <p:cNvPr id="3" name="Прямоугольник 2"/>
          <p:cNvSpPr/>
          <p:nvPr/>
        </p:nvSpPr>
        <p:spPr>
          <a:xfrm>
            <a:off x="683568" y="1059582"/>
            <a:ext cx="7848872" cy="2677656"/>
          </a:xfrm>
          <a:prstGeom prst="rect">
            <a:avLst/>
          </a:prstGeom>
        </p:spPr>
        <p:txBody>
          <a:bodyPr wrap="square">
            <a:spAutoFit/>
          </a:bodyPr>
          <a:lstStyle/>
          <a:p>
            <a:pPr algn="just" fontAlgn="base"/>
            <a:r>
              <a:rPr lang="en-US" sz="2400" dirty="0">
                <a:latin typeface="Bookman Old Style" pitchFamily="18" charset="0"/>
              </a:rPr>
              <a:t>Perfect competition refers to a market structure where competition among the sellers and buyers prevails in its most perfect form. In a perfectly competitive market, a single market price prevails for the commodity, which is determined by the forces of total demand and total supply in the market.</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Прямоугольник 5"/>
          <p:cNvSpPr/>
          <p:nvPr/>
        </p:nvSpPr>
        <p:spPr>
          <a:xfrm>
            <a:off x="359024" y="195486"/>
            <a:ext cx="8784976" cy="461665"/>
          </a:xfrm>
          <a:prstGeom prst="rect">
            <a:avLst/>
          </a:prstGeom>
        </p:spPr>
        <p:txBody>
          <a:bodyPr wrap="square">
            <a:spAutoFit/>
          </a:bodyPr>
          <a:lstStyle/>
          <a:p>
            <a:pPr algn="ctr"/>
            <a:r>
              <a:rPr lang="en-US" sz="2400" b="1" dirty="0">
                <a:latin typeface="Bookman Old Style" pitchFamily="18" charset="0"/>
              </a:rPr>
              <a:t>Characteristics of Perfect Competition</a:t>
            </a:r>
            <a:endParaRPr lang="en-US" sz="2400" dirty="0">
              <a:latin typeface="Bookman Old Style" pitchFamily="18" charset="0"/>
            </a:endParaRPr>
          </a:p>
        </p:txBody>
      </p:sp>
      <p:sp>
        <p:nvSpPr>
          <p:cNvPr id="3" name="Прямоугольник 2"/>
          <p:cNvSpPr/>
          <p:nvPr/>
        </p:nvSpPr>
        <p:spPr>
          <a:xfrm>
            <a:off x="251520" y="483518"/>
            <a:ext cx="6246440" cy="1323439"/>
          </a:xfrm>
          <a:prstGeom prst="rect">
            <a:avLst/>
          </a:prstGeom>
        </p:spPr>
        <p:txBody>
          <a:bodyPr wrap="square">
            <a:spAutoFit/>
          </a:bodyPr>
          <a:lstStyle/>
          <a:p>
            <a:endParaRPr lang="uk-UA" sz="1600" dirty="0">
              <a:latin typeface="Bookman Old Style" pitchFamily="18" charset="0"/>
            </a:endParaRPr>
          </a:p>
          <a:p>
            <a:r>
              <a:rPr lang="en-US" sz="1600" dirty="0">
                <a:latin typeface="Bookman Old Style" pitchFamily="18" charset="0"/>
              </a:rPr>
              <a:t>1. A large number of buyers and sellers: The number of buyers and sellers is large and the share of each one of them in the market is so small that none has any influence on the market price. </a:t>
            </a:r>
          </a:p>
        </p:txBody>
      </p:sp>
      <p:sp>
        <p:nvSpPr>
          <p:cNvPr id="4" name="Прямоугольник 3"/>
          <p:cNvSpPr/>
          <p:nvPr/>
        </p:nvSpPr>
        <p:spPr>
          <a:xfrm>
            <a:off x="251520" y="1779662"/>
            <a:ext cx="4572000" cy="830997"/>
          </a:xfrm>
          <a:prstGeom prst="rect">
            <a:avLst/>
          </a:prstGeom>
        </p:spPr>
        <p:txBody>
          <a:bodyPr>
            <a:spAutoFit/>
          </a:bodyPr>
          <a:lstStyle/>
          <a:p>
            <a:r>
              <a:rPr lang="en-US" sz="1600" dirty="0">
                <a:latin typeface="Bookman Old Style" pitchFamily="18" charset="0"/>
              </a:rPr>
              <a:t>2. Homogeneous product: The product of each seller is totally undifferentiated from those of the others. </a:t>
            </a:r>
          </a:p>
        </p:txBody>
      </p:sp>
      <p:sp>
        <p:nvSpPr>
          <p:cNvPr id="5" name="Прямоугольник 4"/>
          <p:cNvSpPr/>
          <p:nvPr/>
        </p:nvSpPr>
        <p:spPr>
          <a:xfrm>
            <a:off x="179512" y="2643758"/>
            <a:ext cx="4572000" cy="830997"/>
          </a:xfrm>
          <a:prstGeom prst="rect">
            <a:avLst/>
          </a:prstGeom>
        </p:spPr>
        <p:txBody>
          <a:bodyPr>
            <a:spAutoFit/>
          </a:bodyPr>
          <a:lstStyle/>
          <a:p>
            <a:r>
              <a:rPr lang="en-US" sz="1600" dirty="0">
                <a:latin typeface="Bookman Old Style" pitchFamily="18" charset="0"/>
              </a:rPr>
              <a:t>3. Free entry and exit: Any buyer and seller is free to enter or leave the market of the commodity. </a:t>
            </a:r>
          </a:p>
        </p:txBody>
      </p:sp>
      <p:sp>
        <p:nvSpPr>
          <p:cNvPr id="7" name="Прямоугольник 6"/>
          <p:cNvSpPr/>
          <p:nvPr/>
        </p:nvSpPr>
        <p:spPr>
          <a:xfrm>
            <a:off x="179512" y="3651870"/>
            <a:ext cx="4572000" cy="830997"/>
          </a:xfrm>
          <a:prstGeom prst="rect">
            <a:avLst/>
          </a:prstGeom>
        </p:spPr>
        <p:txBody>
          <a:bodyPr>
            <a:spAutoFit/>
          </a:bodyPr>
          <a:lstStyle/>
          <a:p>
            <a:r>
              <a:rPr lang="en-US" sz="1600" dirty="0">
                <a:latin typeface="Bookman Old Style" pitchFamily="18" charset="0"/>
              </a:rPr>
              <a:t>4. Perfect knowledge: All buyers and sellers have perfect knowledge about the market for the commodity. </a:t>
            </a:r>
          </a:p>
        </p:txBody>
      </p:sp>
      <p:sp>
        <p:nvSpPr>
          <p:cNvPr id="8" name="Прямоугольник 7"/>
          <p:cNvSpPr/>
          <p:nvPr/>
        </p:nvSpPr>
        <p:spPr>
          <a:xfrm>
            <a:off x="4716016" y="1491630"/>
            <a:ext cx="4572000" cy="830997"/>
          </a:xfrm>
          <a:prstGeom prst="rect">
            <a:avLst/>
          </a:prstGeom>
        </p:spPr>
        <p:txBody>
          <a:bodyPr>
            <a:spAutoFit/>
          </a:bodyPr>
          <a:lstStyle/>
          <a:p>
            <a:r>
              <a:rPr lang="en-US" sz="1600" dirty="0">
                <a:latin typeface="Bookman Old Style" pitchFamily="18" charset="0"/>
              </a:rPr>
              <a:t>5. Indifference: No buyer has a preference to buy from a particular seller and no seller to sell to a particular buyer. </a:t>
            </a:r>
          </a:p>
        </p:txBody>
      </p:sp>
      <p:sp>
        <p:nvSpPr>
          <p:cNvPr id="9" name="Прямоугольник 8"/>
          <p:cNvSpPr/>
          <p:nvPr/>
        </p:nvSpPr>
        <p:spPr>
          <a:xfrm>
            <a:off x="4572000" y="2283718"/>
            <a:ext cx="4572000" cy="830997"/>
          </a:xfrm>
          <a:prstGeom prst="rect">
            <a:avLst/>
          </a:prstGeom>
        </p:spPr>
        <p:txBody>
          <a:bodyPr>
            <a:spAutoFit/>
          </a:bodyPr>
          <a:lstStyle/>
          <a:p>
            <a:r>
              <a:rPr lang="en-US" sz="1600" dirty="0">
                <a:latin typeface="Bookman Old Style" pitchFamily="18" charset="0"/>
              </a:rPr>
              <a:t>6. Non-existence of transport costs: Perfectly competitive market also assumes the non-existence of transport costs. </a:t>
            </a:r>
          </a:p>
        </p:txBody>
      </p:sp>
      <p:sp>
        <p:nvSpPr>
          <p:cNvPr id="10" name="Прямоугольник 9"/>
          <p:cNvSpPr/>
          <p:nvPr/>
        </p:nvSpPr>
        <p:spPr>
          <a:xfrm>
            <a:off x="4716016" y="3219822"/>
            <a:ext cx="4572000" cy="1077218"/>
          </a:xfrm>
          <a:prstGeom prst="rect">
            <a:avLst/>
          </a:prstGeom>
        </p:spPr>
        <p:txBody>
          <a:bodyPr>
            <a:spAutoFit/>
          </a:bodyPr>
          <a:lstStyle/>
          <a:p>
            <a:r>
              <a:rPr lang="en-US" sz="1600" dirty="0">
                <a:latin typeface="Bookman Old Style" pitchFamily="18" charset="0"/>
              </a:rPr>
              <a:t>7. Perfect mobility of factors of production: Factors of production must be in a position to move freely into or out of industry and from one firm to the other</a:t>
            </a:r>
            <a:endParaRPr lang="uk-UA" sz="16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Прямоугольник 5"/>
          <p:cNvSpPr/>
          <p:nvPr/>
        </p:nvSpPr>
        <p:spPr>
          <a:xfrm>
            <a:off x="359024" y="699542"/>
            <a:ext cx="8784976" cy="400110"/>
          </a:xfrm>
          <a:prstGeom prst="rect">
            <a:avLst/>
          </a:prstGeom>
        </p:spPr>
        <p:txBody>
          <a:bodyPr wrap="square">
            <a:spAutoFit/>
          </a:bodyPr>
          <a:lstStyle/>
          <a:p>
            <a:pPr algn="ctr"/>
            <a:r>
              <a:rPr lang="en-US" sz="2000" b="1" dirty="0">
                <a:latin typeface="Bookman Old Style" pitchFamily="18" charset="0"/>
              </a:rPr>
              <a:t>Equilibrium of a firm and industry under perfect competition </a:t>
            </a:r>
          </a:p>
        </p:txBody>
      </p:sp>
      <p:sp>
        <p:nvSpPr>
          <p:cNvPr id="3" name="Прямоугольник 2"/>
          <p:cNvSpPr/>
          <p:nvPr/>
        </p:nvSpPr>
        <p:spPr>
          <a:xfrm>
            <a:off x="683568" y="1347614"/>
            <a:ext cx="7704856" cy="1477328"/>
          </a:xfrm>
          <a:prstGeom prst="rect">
            <a:avLst/>
          </a:prstGeom>
        </p:spPr>
        <p:txBody>
          <a:bodyPr wrap="square">
            <a:spAutoFit/>
          </a:bodyPr>
          <a:lstStyle/>
          <a:p>
            <a:pPr algn="just"/>
            <a:r>
              <a:rPr lang="en-US" dirty="0">
                <a:latin typeface="Bookman Old Style" pitchFamily="18" charset="0"/>
              </a:rPr>
              <a:t>Equilibrium is a position where the firm has no incentive either to expand or contrast its output. The firm is said to be in equilibrium when it earn maximum profit. There are two conditions for attaining equilibrium by a firm. </a:t>
            </a:r>
          </a:p>
          <a:p>
            <a:endParaRPr lang="uk-UA" dirty="0">
              <a:latin typeface="Bookman Old Style" pitchFamily="18" charset="0"/>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Прямоугольник 5"/>
          <p:cNvSpPr/>
          <p:nvPr/>
        </p:nvSpPr>
        <p:spPr>
          <a:xfrm>
            <a:off x="359024" y="195486"/>
            <a:ext cx="8784976" cy="400110"/>
          </a:xfrm>
          <a:prstGeom prst="rect">
            <a:avLst/>
          </a:prstGeom>
        </p:spPr>
        <p:txBody>
          <a:bodyPr wrap="square">
            <a:spAutoFit/>
          </a:bodyPr>
          <a:lstStyle/>
          <a:p>
            <a:pPr algn="ctr"/>
            <a:r>
              <a:rPr lang="en-US" sz="2000" b="1" dirty="0">
                <a:latin typeface="Bookman Old Style" pitchFamily="18" charset="0"/>
              </a:rPr>
              <a:t>Equilibrium of a firm and industry under perfect competition </a:t>
            </a:r>
          </a:p>
        </p:txBody>
      </p:sp>
      <p:sp>
        <p:nvSpPr>
          <p:cNvPr id="3" name="Прямоугольник 2"/>
          <p:cNvSpPr/>
          <p:nvPr/>
        </p:nvSpPr>
        <p:spPr>
          <a:xfrm>
            <a:off x="395536" y="627534"/>
            <a:ext cx="3528392" cy="4031873"/>
          </a:xfrm>
          <a:prstGeom prst="rect">
            <a:avLst/>
          </a:prstGeom>
        </p:spPr>
        <p:txBody>
          <a:bodyPr wrap="square">
            <a:spAutoFit/>
          </a:bodyPr>
          <a:lstStyle/>
          <a:p>
            <a:r>
              <a:rPr lang="en-US" sz="1600" dirty="0">
                <a:latin typeface="Bookman Old Style" pitchFamily="18" charset="0"/>
              </a:rPr>
              <a:t>Marginal cost is an additional cost incurred by a firm for producing and additional unit of output. Marginal revenue is the additional revenue accrued to a firm when it sells one additional unit of output. A firm increases its output so long as its marginal cost becomes equal to marginal revenue. When marginal cost is more than marginal revenue, the firm reduces output as its costs exceed the revenue. It is only at the point where marginal cost is equal to marginal revenue, and then the firm attains equilibrium. </a:t>
            </a:r>
            <a:endParaRPr lang="uk-UA" sz="1600" dirty="0">
              <a:latin typeface="Bookman Old Style" pitchFamily="18" charset="0"/>
            </a:endParaRPr>
          </a:p>
        </p:txBody>
      </p:sp>
      <p:sp>
        <p:nvSpPr>
          <p:cNvPr id="4" name="Прямоугольник 3"/>
          <p:cNvSpPr/>
          <p:nvPr/>
        </p:nvSpPr>
        <p:spPr>
          <a:xfrm>
            <a:off x="3995936" y="771550"/>
            <a:ext cx="4572000" cy="2800767"/>
          </a:xfrm>
          <a:prstGeom prst="rect">
            <a:avLst/>
          </a:prstGeom>
        </p:spPr>
        <p:txBody>
          <a:bodyPr>
            <a:spAutoFit/>
          </a:bodyPr>
          <a:lstStyle/>
          <a:p>
            <a:r>
              <a:rPr lang="en-US" sz="1600" dirty="0">
                <a:latin typeface="Bookman Old Style" pitchFamily="18" charset="0"/>
              </a:rPr>
              <a:t>Secondly, the marginal cost curve must cut the marginal revenue curve from below. If marginal cost curve cuts the marginal revenue curve from above, the firm is having the scope to increase its output as the marginal cost curve slopes downwards. It is only with the upward sloping marginal cost curve, there the firm attains equilibrium. The reason is that the marginal cost curve when rising cuts the marginal revenue curve from below. </a:t>
            </a:r>
            <a:endParaRPr lang="uk-UA" sz="16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AutoShape 2" descr="Type of Short Run Cost"/>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uk-UA"/>
          </a:p>
        </p:txBody>
      </p:sp>
      <p:sp>
        <p:nvSpPr>
          <p:cNvPr id="28676" name="AutoShape 4" descr="Type of Short Run Cost"/>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uk-UA"/>
          </a:p>
        </p:txBody>
      </p:sp>
      <p:sp>
        <p:nvSpPr>
          <p:cNvPr id="28678" name="AutoShape 6" descr="Type of Short Run Cost"/>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uk-UA"/>
          </a:p>
        </p:txBody>
      </p:sp>
      <p:sp>
        <p:nvSpPr>
          <p:cNvPr id="28680" name="AutoShape 8" descr="Type of Short Run Cost"/>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uk-UA"/>
          </a:p>
        </p:txBody>
      </p:sp>
      <p:pic>
        <p:nvPicPr>
          <p:cNvPr id="1026" name="Picture 2"/>
          <p:cNvPicPr>
            <a:picLocks noChangeAspect="1" noChangeArrowheads="1"/>
          </p:cNvPicPr>
          <p:nvPr/>
        </p:nvPicPr>
        <p:blipFill>
          <a:blip r:embed="rId2" cstate="print"/>
          <a:srcRect/>
          <a:stretch>
            <a:fillRect/>
          </a:stretch>
        </p:blipFill>
        <p:spPr bwMode="auto">
          <a:xfrm>
            <a:off x="1835696" y="339502"/>
            <a:ext cx="5215458" cy="4335484"/>
          </a:xfrm>
          <a:prstGeom prst="rect">
            <a:avLst/>
          </a:prstGeom>
          <a:noFill/>
          <a:ln w="9525">
            <a:noFill/>
            <a:miter lim="800000"/>
            <a:headEnd/>
            <a:tailEnd/>
          </a:ln>
          <a:effectLst/>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AutoShape 2" descr="Type of Short Run Cost"/>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uk-UA"/>
          </a:p>
        </p:txBody>
      </p:sp>
      <p:sp>
        <p:nvSpPr>
          <p:cNvPr id="28676" name="AutoShape 4" descr="Type of Short Run Cost"/>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uk-UA"/>
          </a:p>
        </p:txBody>
      </p:sp>
      <p:sp>
        <p:nvSpPr>
          <p:cNvPr id="28678" name="AutoShape 6" descr="Type of Short Run Cost"/>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uk-UA"/>
          </a:p>
        </p:txBody>
      </p:sp>
      <p:sp>
        <p:nvSpPr>
          <p:cNvPr id="28680" name="AutoShape 8" descr="Type of Short Run Cost"/>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uk-UA"/>
          </a:p>
        </p:txBody>
      </p:sp>
      <p:sp>
        <p:nvSpPr>
          <p:cNvPr id="8" name="Прямоугольник 7"/>
          <p:cNvSpPr/>
          <p:nvPr/>
        </p:nvSpPr>
        <p:spPr>
          <a:xfrm>
            <a:off x="539552" y="267494"/>
            <a:ext cx="8388424" cy="4801314"/>
          </a:xfrm>
          <a:prstGeom prst="rect">
            <a:avLst/>
          </a:prstGeom>
        </p:spPr>
        <p:txBody>
          <a:bodyPr wrap="square">
            <a:spAutoFit/>
          </a:bodyPr>
          <a:lstStyle/>
          <a:p>
            <a:r>
              <a:rPr lang="en-US" dirty="0">
                <a:latin typeface="Bookman Old Style" pitchFamily="18" charset="0"/>
              </a:rPr>
              <a:t>In the given fig. PL and MC represent the Price line and Marginal cost curve. PL also represents Marginal revenue, Average revenue and demand. As Marginal revenue, Average revenue and demand are the same in perfect competition, all are equal to the price line. Marginal cost curve is U- shaped curve cutting MR curve at R and T. At point R marginal cost becomes equal to marginal revenue. But MC curve cuts the MR curve fro above. So this is not the equilibrium position. The downward sloping marginal cost curve indicates that the firm can reduce its cost of production by increasing output. As the firm expands its output, it will reach equilibrium at point T. At this point, on price line PL; the two conditions of equilibrium are satisfied. Here the marginal cost and marginal revenue of the firm remain equal. The firm is producing maximum output and is in equilibrium at this stage. If the firm continues its output beyond this stage, its marginal cost exceeds marginal revenue resulting in losses. As the firm has no idea of expanding or contracting its size of out, the firm is said to be in equilibrium at point T.</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AutoShape 2" descr="Type of Short Run Cost"/>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uk-UA"/>
          </a:p>
        </p:txBody>
      </p:sp>
      <p:sp>
        <p:nvSpPr>
          <p:cNvPr id="28676" name="AutoShape 4" descr="Type of Short Run Cost"/>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uk-UA"/>
          </a:p>
        </p:txBody>
      </p:sp>
      <p:sp>
        <p:nvSpPr>
          <p:cNvPr id="28678" name="AutoShape 6" descr="Type of Short Run Cost"/>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uk-UA"/>
          </a:p>
        </p:txBody>
      </p:sp>
      <p:sp>
        <p:nvSpPr>
          <p:cNvPr id="28680" name="AutoShape 8" descr="Type of Short Run Cost"/>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uk-UA"/>
          </a:p>
        </p:txBody>
      </p:sp>
      <p:sp>
        <p:nvSpPr>
          <p:cNvPr id="8" name="Прямоугольник 7"/>
          <p:cNvSpPr/>
          <p:nvPr/>
        </p:nvSpPr>
        <p:spPr>
          <a:xfrm>
            <a:off x="2123728" y="267494"/>
            <a:ext cx="5832648" cy="830997"/>
          </a:xfrm>
          <a:prstGeom prst="rect">
            <a:avLst/>
          </a:prstGeom>
        </p:spPr>
        <p:txBody>
          <a:bodyPr wrap="square">
            <a:spAutoFit/>
          </a:bodyPr>
          <a:lstStyle/>
          <a:p>
            <a:pPr fontAlgn="base"/>
            <a:br>
              <a:rPr lang="en-US" sz="2400" b="1" dirty="0">
                <a:latin typeface="Bookman Old Style" pitchFamily="18" charset="0"/>
              </a:rPr>
            </a:br>
            <a:r>
              <a:rPr lang="en-US" sz="2400" b="1" dirty="0">
                <a:latin typeface="Bookman Old Style" pitchFamily="18" charset="0"/>
              </a:rPr>
              <a:t> Shifts in Demand and Supply</a:t>
            </a:r>
          </a:p>
        </p:txBody>
      </p:sp>
      <p:sp>
        <p:nvSpPr>
          <p:cNvPr id="30722" name="AutoShape 2" descr="Short Run Total Cost"/>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uk-UA"/>
          </a:p>
        </p:txBody>
      </p:sp>
      <p:sp>
        <p:nvSpPr>
          <p:cNvPr id="10" name="Прямоугольник 9"/>
          <p:cNvSpPr/>
          <p:nvPr/>
        </p:nvSpPr>
        <p:spPr>
          <a:xfrm>
            <a:off x="2286000" y="1279089"/>
            <a:ext cx="4572000" cy="2862322"/>
          </a:xfrm>
          <a:prstGeom prst="rect">
            <a:avLst/>
          </a:prstGeom>
        </p:spPr>
        <p:txBody>
          <a:bodyPr>
            <a:spAutoFit/>
          </a:bodyPr>
          <a:lstStyle/>
          <a:p>
            <a:r>
              <a:rPr lang="en-US" dirty="0">
                <a:latin typeface="Bookman Old Style" pitchFamily="18" charset="0"/>
              </a:rPr>
              <a:t>We often hear news about how prices of gold change every single moment. They never seem to be static and are always fluctuating. Thus a graphical representation of market equilibrium for gold would always keep changing. This can happen due to many factors that come under the umbrella of either shift or increase in demand, supply or both.</a:t>
            </a:r>
            <a:endParaRPr lang="uk-UA" dirty="0">
              <a:latin typeface="Bookman Old Style" pitchFamily="18" charset="0"/>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AutoShape 2" descr="Type of Short Run Cost"/>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uk-UA"/>
          </a:p>
        </p:txBody>
      </p:sp>
      <p:sp>
        <p:nvSpPr>
          <p:cNvPr id="28676" name="AutoShape 4" descr="Type of Short Run Cost"/>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uk-UA"/>
          </a:p>
        </p:txBody>
      </p:sp>
      <p:sp>
        <p:nvSpPr>
          <p:cNvPr id="28678" name="AutoShape 6" descr="Type of Short Run Cost"/>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uk-UA"/>
          </a:p>
        </p:txBody>
      </p:sp>
      <p:sp>
        <p:nvSpPr>
          <p:cNvPr id="28680" name="AutoShape 8" descr="Type of Short Run Cost"/>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uk-UA"/>
          </a:p>
        </p:txBody>
      </p:sp>
      <p:sp>
        <p:nvSpPr>
          <p:cNvPr id="8" name="Прямоугольник 7"/>
          <p:cNvSpPr/>
          <p:nvPr/>
        </p:nvSpPr>
        <p:spPr>
          <a:xfrm>
            <a:off x="107504" y="0"/>
            <a:ext cx="9036496" cy="1138773"/>
          </a:xfrm>
          <a:prstGeom prst="rect">
            <a:avLst/>
          </a:prstGeom>
        </p:spPr>
        <p:txBody>
          <a:bodyPr wrap="square">
            <a:spAutoFit/>
          </a:bodyPr>
          <a:lstStyle/>
          <a:p>
            <a:pPr algn="ctr" fontAlgn="base"/>
            <a:br>
              <a:rPr lang="en-US" dirty="0">
                <a:latin typeface="Bookman Old Style" pitchFamily="18" charset="0"/>
              </a:rPr>
            </a:br>
            <a:r>
              <a:rPr lang="en-US" b="1" dirty="0">
                <a:latin typeface="Bookman Old Style" pitchFamily="18" charset="0"/>
              </a:rPr>
              <a:t> The Shift in Demand and Supply</a:t>
            </a:r>
          </a:p>
          <a:p>
            <a:pPr fontAlgn="base"/>
            <a:r>
              <a:rPr lang="en-US" sz="1600" dirty="0">
                <a:latin typeface="Bookman Old Style" pitchFamily="18" charset="0"/>
              </a:rPr>
              <a:t>Definitely, if there is any change in supply, demand or both the market equilibrium would change. Let’s recollect the factors that induce changes in demand and supply:</a:t>
            </a:r>
          </a:p>
        </p:txBody>
      </p:sp>
      <p:sp>
        <p:nvSpPr>
          <p:cNvPr id="30722" name="AutoShape 2" descr="Short Run Total Cost"/>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uk-UA"/>
          </a:p>
        </p:txBody>
      </p:sp>
      <p:sp>
        <p:nvSpPr>
          <p:cNvPr id="10" name="Прямоугольник 9"/>
          <p:cNvSpPr/>
          <p:nvPr/>
        </p:nvSpPr>
        <p:spPr>
          <a:xfrm>
            <a:off x="4464496" y="1131590"/>
            <a:ext cx="4572000" cy="2585323"/>
          </a:xfrm>
          <a:prstGeom prst="rect">
            <a:avLst/>
          </a:prstGeom>
        </p:spPr>
        <p:txBody>
          <a:bodyPr>
            <a:spAutoFit/>
          </a:bodyPr>
          <a:lstStyle/>
          <a:p>
            <a:pPr fontAlgn="base"/>
            <a:r>
              <a:rPr lang="en-US" dirty="0">
                <a:latin typeface="Bookman Old Style" pitchFamily="18" charset="0"/>
              </a:rPr>
              <a:t>Shift in Supply</a:t>
            </a:r>
          </a:p>
          <a:p>
            <a:pPr marL="342900" indent="-342900" fontAlgn="base">
              <a:buFont typeface="Wingdings" pitchFamily="2" charset="2"/>
              <a:buChar char="ü"/>
            </a:pPr>
            <a:r>
              <a:rPr lang="en-US" dirty="0">
                <a:latin typeface="Bookman Old Style" pitchFamily="18" charset="0"/>
              </a:rPr>
              <a:t>Prices of factors of production</a:t>
            </a:r>
          </a:p>
          <a:p>
            <a:pPr marL="342900" indent="-342900" fontAlgn="base">
              <a:buFont typeface="Wingdings" pitchFamily="2" charset="2"/>
              <a:buChar char="ü"/>
            </a:pPr>
            <a:r>
              <a:rPr lang="en-US" dirty="0">
                <a:latin typeface="Bookman Old Style" pitchFamily="18" charset="0"/>
              </a:rPr>
              <a:t>Prices of other goods</a:t>
            </a:r>
          </a:p>
          <a:p>
            <a:pPr marL="342900" indent="-342900" fontAlgn="base">
              <a:buFont typeface="Wingdings" pitchFamily="2" charset="2"/>
              <a:buChar char="ü"/>
            </a:pPr>
            <a:r>
              <a:rPr lang="en-US" dirty="0">
                <a:latin typeface="Bookman Old Style" pitchFamily="18" charset="0"/>
              </a:rPr>
              <a:t>State of technology</a:t>
            </a:r>
          </a:p>
          <a:p>
            <a:pPr marL="342900" indent="-342900" fontAlgn="base">
              <a:buFont typeface="Wingdings" pitchFamily="2" charset="2"/>
              <a:buChar char="ü"/>
            </a:pPr>
            <a:r>
              <a:rPr lang="en-US" dirty="0">
                <a:latin typeface="Bookman Old Style" pitchFamily="18" charset="0"/>
              </a:rPr>
              <a:t>Taxation policy</a:t>
            </a:r>
          </a:p>
          <a:p>
            <a:pPr marL="342900" indent="-342900" fontAlgn="base">
              <a:buFont typeface="Wingdings" pitchFamily="2" charset="2"/>
              <a:buChar char="ü"/>
            </a:pPr>
            <a:r>
              <a:rPr lang="en-US" dirty="0">
                <a:latin typeface="Bookman Old Style" pitchFamily="18" charset="0"/>
              </a:rPr>
              <a:t>An expectation of change in price in future</a:t>
            </a:r>
          </a:p>
          <a:p>
            <a:pPr marL="342900" indent="-342900" fontAlgn="base">
              <a:buFont typeface="Wingdings" pitchFamily="2" charset="2"/>
              <a:buChar char="ü"/>
            </a:pPr>
            <a:r>
              <a:rPr lang="en-US" dirty="0">
                <a:latin typeface="Bookman Old Style" pitchFamily="18" charset="0"/>
              </a:rPr>
              <a:t>Goals of the firm</a:t>
            </a:r>
          </a:p>
          <a:p>
            <a:pPr marL="342900" indent="-342900" fontAlgn="base">
              <a:buFont typeface="Wingdings" pitchFamily="2" charset="2"/>
              <a:buChar char="ü"/>
            </a:pPr>
            <a:r>
              <a:rPr lang="en-US" dirty="0">
                <a:latin typeface="Bookman Old Style" pitchFamily="18" charset="0"/>
              </a:rPr>
              <a:t>Number of  firms</a:t>
            </a:r>
          </a:p>
        </p:txBody>
      </p:sp>
      <p:sp>
        <p:nvSpPr>
          <p:cNvPr id="11" name="Прямоугольник 10"/>
          <p:cNvSpPr/>
          <p:nvPr/>
        </p:nvSpPr>
        <p:spPr>
          <a:xfrm>
            <a:off x="216024" y="1275606"/>
            <a:ext cx="4572000" cy="2308324"/>
          </a:xfrm>
          <a:prstGeom prst="rect">
            <a:avLst/>
          </a:prstGeom>
        </p:spPr>
        <p:txBody>
          <a:bodyPr>
            <a:spAutoFit/>
          </a:bodyPr>
          <a:lstStyle/>
          <a:p>
            <a:pPr fontAlgn="base"/>
            <a:r>
              <a:rPr lang="en-US" dirty="0">
                <a:latin typeface="Bookman Old Style" pitchFamily="18" charset="0"/>
              </a:rPr>
              <a:t>Shift in Demand</a:t>
            </a:r>
          </a:p>
          <a:p>
            <a:pPr fontAlgn="base">
              <a:buFont typeface="Wingdings" pitchFamily="2" charset="2"/>
              <a:buChar char="Ø"/>
            </a:pPr>
            <a:r>
              <a:rPr lang="en-US" dirty="0">
                <a:latin typeface="Bookman Old Style" pitchFamily="18" charset="0"/>
              </a:rPr>
              <a:t>Price of complementary goods</a:t>
            </a:r>
          </a:p>
          <a:p>
            <a:pPr fontAlgn="base">
              <a:buFont typeface="Wingdings" pitchFamily="2" charset="2"/>
              <a:buChar char="Ø"/>
            </a:pPr>
            <a:r>
              <a:rPr lang="en-US" dirty="0">
                <a:latin typeface="Bookman Old Style" pitchFamily="18" charset="0"/>
              </a:rPr>
              <a:t>Price of substitute goods</a:t>
            </a:r>
          </a:p>
          <a:p>
            <a:pPr fontAlgn="base">
              <a:buFont typeface="Wingdings" pitchFamily="2" charset="2"/>
              <a:buChar char="Ø"/>
            </a:pPr>
            <a:r>
              <a:rPr lang="en-US" dirty="0">
                <a:latin typeface="Bookman Old Style" pitchFamily="18" charset="0"/>
              </a:rPr>
              <a:t>Income</a:t>
            </a:r>
          </a:p>
          <a:p>
            <a:pPr fontAlgn="base">
              <a:buFont typeface="Wingdings" pitchFamily="2" charset="2"/>
              <a:buChar char="Ø"/>
            </a:pPr>
            <a:r>
              <a:rPr lang="en-US" dirty="0">
                <a:latin typeface="Bookman Old Style" pitchFamily="18" charset="0"/>
              </a:rPr>
              <a:t>Tastes and preferences</a:t>
            </a:r>
          </a:p>
          <a:p>
            <a:pPr fontAlgn="base">
              <a:buFont typeface="Wingdings" pitchFamily="2" charset="2"/>
              <a:buChar char="Ø"/>
            </a:pPr>
            <a:r>
              <a:rPr lang="en-US" dirty="0">
                <a:latin typeface="Bookman Old Style" pitchFamily="18" charset="0"/>
              </a:rPr>
              <a:t>An expectation of change in the price in future</a:t>
            </a:r>
          </a:p>
          <a:p>
            <a:pPr fontAlgn="base">
              <a:buFont typeface="Wingdings" pitchFamily="2" charset="2"/>
              <a:buChar char="Ø"/>
            </a:pPr>
            <a:r>
              <a:rPr lang="en-US" dirty="0">
                <a:latin typeface="Bookman Old Style" pitchFamily="18" charset="0"/>
              </a:rPr>
              <a:t>Population</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AutoShape 2" descr="Type of Short Run Cost"/>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uk-UA"/>
          </a:p>
        </p:txBody>
      </p:sp>
      <p:sp>
        <p:nvSpPr>
          <p:cNvPr id="28676" name="AutoShape 4" descr="Type of Short Run Cost"/>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uk-UA"/>
          </a:p>
        </p:txBody>
      </p:sp>
      <p:sp>
        <p:nvSpPr>
          <p:cNvPr id="28678" name="AutoShape 6" descr="Type of Short Run Cost"/>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uk-UA"/>
          </a:p>
        </p:txBody>
      </p:sp>
      <p:sp>
        <p:nvSpPr>
          <p:cNvPr id="28680" name="AutoShape 8" descr="Type of Short Run Cost"/>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uk-UA"/>
          </a:p>
        </p:txBody>
      </p:sp>
      <p:sp>
        <p:nvSpPr>
          <p:cNvPr id="30722" name="AutoShape 2" descr="Short Run Total Cost"/>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uk-UA"/>
          </a:p>
        </p:txBody>
      </p:sp>
      <p:sp>
        <p:nvSpPr>
          <p:cNvPr id="10" name="Прямоугольник 9"/>
          <p:cNvSpPr/>
          <p:nvPr/>
        </p:nvSpPr>
        <p:spPr>
          <a:xfrm>
            <a:off x="323528" y="483518"/>
            <a:ext cx="8424936" cy="861774"/>
          </a:xfrm>
          <a:prstGeom prst="rect">
            <a:avLst/>
          </a:prstGeom>
        </p:spPr>
        <p:txBody>
          <a:bodyPr wrap="square">
            <a:spAutoFit/>
          </a:bodyPr>
          <a:lstStyle/>
          <a:p>
            <a:pPr algn="ctr"/>
            <a:r>
              <a:rPr lang="en-US" b="1" dirty="0">
                <a:latin typeface="Bookman Old Style" pitchFamily="18" charset="0"/>
              </a:rPr>
              <a:t>When only Demand Changes</a:t>
            </a:r>
          </a:p>
          <a:p>
            <a:r>
              <a:rPr lang="en-US" sz="1600" dirty="0">
                <a:latin typeface="Bookman Old Style" pitchFamily="18" charset="0"/>
              </a:rPr>
              <a:t>A change in demand can be recorded as either an increase or a decrease. Note that in this case there is a shift in the demand curve.</a:t>
            </a:r>
          </a:p>
        </p:txBody>
      </p:sp>
      <p:sp>
        <p:nvSpPr>
          <p:cNvPr id="13" name="Прямоугольник 12"/>
          <p:cNvSpPr/>
          <p:nvPr/>
        </p:nvSpPr>
        <p:spPr>
          <a:xfrm>
            <a:off x="251520" y="1248311"/>
            <a:ext cx="8208912" cy="1323439"/>
          </a:xfrm>
          <a:prstGeom prst="rect">
            <a:avLst/>
          </a:prstGeom>
        </p:spPr>
        <p:txBody>
          <a:bodyPr wrap="square">
            <a:spAutoFit/>
          </a:bodyPr>
          <a:lstStyle/>
          <a:p>
            <a:r>
              <a:rPr lang="en-US" sz="1600" b="1" dirty="0">
                <a:latin typeface="Bookman Old Style" pitchFamily="18" charset="0"/>
              </a:rPr>
              <a:t>Increase in Demand</a:t>
            </a:r>
            <a:endParaRPr lang="en-US" sz="1600" dirty="0">
              <a:latin typeface="Bookman Old Style" pitchFamily="18" charset="0"/>
            </a:endParaRPr>
          </a:p>
          <a:p>
            <a:r>
              <a:rPr lang="en-US" sz="1600" dirty="0">
                <a:latin typeface="Bookman Old Style" pitchFamily="18" charset="0"/>
              </a:rPr>
              <a:t>When there is an increase in demand, with no change in supply, the demand curve tends to shift rightwards. As the demand increases, a condition of excess demand occurs at the old equilibrium price. This leads to an increase in competition among the buyers, which in turn pushes up the price.</a:t>
            </a:r>
          </a:p>
        </p:txBody>
      </p:sp>
      <p:sp>
        <p:nvSpPr>
          <p:cNvPr id="14" name="Прямоугольник 13"/>
          <p:cNvSpPr/>
          <p:nvPr/>
        </p:nvSpPr>
        <p:spPr>
          <a:xfrm>
            <a:off x="323528" y="2835176"/>
            <a:ext cx="4572000" cy="2062103"/>
          </a:xfrm>
          <a:prstGeom prst="rect">
            <a:avLst/>
          </a:prstGeom>
        </p:spPr>
        <p:txBody>
          <a:bodyPr>
            <a:spAutoFit/>
          </a:bodyPr>
          <a:lstStyle/>
          <a:p>
            <a:r>
              <a:rPr lang="en-US" sz="1600" dirty="0">
                <a:latin typeface="Bookman Old Style" pitchFamily="18" charset="0"/>
              </a:rPr>
              <a:t>Of course, as price increases, it serves as an incentive for suppliers to increase supply and also leads to a fall in demand. It is important to realize that these processes continue to operate until a new equilibrium is established. Effectively, there is an increase in both the equilibrium price and quantity.</a:t>
            </a:r>
            <a:endParaRPr lang="uk-UA" sz="1600" dirty="0">
              <a:latin typeface="Bookman Old Style" pitchFamily="18" charset="0"/>
            </a:endParaRPr>
          </a:p>
        </p:txBody>
      </p:sp>
      <p:sp>
        <p:nvSpPr>
          <p:cNvPr id="5122" name="AutoShape 2" descr="Shifts in Demand &amp; Supply: Decrease and Increase in Demand &amp; Supply"/>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uk-UA"/>
          </a:p>
        </p:txBody>
      </p:sp>
      <p:sp>
        <p:nvSpPr>
          <p:cNvPr id="5124" name="AutoShape 4" descr="Shifts in Demand &amp; Supply: Decrease and Increase in Demand &amp; Supply"/>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uk-UA"/>
          </a:p>
        </p:txBody>
      </p:sp>
      <p:pic>
        <p:nvPicPr>
          <p:cNvPr id="5125" name="Picture 5"/>
          <p:cNvPicPr>
            <a:picLocks noChangeAspect="1" noChangeArrowheads="1"/>
          </p:cNvPicPr>
          <p:nvPr/>
        </p:nvPicPr>
        <p:blipFill>
          <a:blip r:embed="rId2" cstate="print"/>
          <a:srcRect/>
          <a:stretch>
            <a:fillRect/>
          </a:stretch>
        </p:blipFill>
        <p:spPr bwMode="auto">
          <a:xfrm>
            <a:off x="5508104" y="2524596"/>
            <a:ext cx="3003550" cy="2711450"/>
          </a:xfrm>
          <a:prstGeom prst="rect">
            <a:avLst/>
          </a:prstGeom>
          <a:noFill/>
          <a:ln w="9525">
            <a:noFill/>
            <a:miter lim="800000"/>
            <a:headEnd/>
            <a:tailEnd/>
          </a:ln>
          <a:effectLst/>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AutoShape 2" descr="Type of Short Run Cost"/>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uk-UA"/>
          </a:p>
        </p:txBody>
      </p:sp>
      <p:sp>
        <p:nvSpPr>
          <p:cNvPr id="28676" name="AutoShape 4" descr="Type of Short Run Cost"/>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uk-UA"/>
          </a:p>
        </p:txBody>
      </p:sp>
      <p:sp>
        <p:nvSpPr>
          <p:cNvPr id="28678" name="AutoShape 6" descr="Type of Short Run Cost"/>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uk-UA"/>
          </a:p>
        </p:txBody>
      </p:sp>
      <p:sp>
        <p:nvSpPr>
          <p:cNvPr id="28680" name="AutoShape 8" descr="Type of Short Run Cost"/>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uk-UA"/>
          </a:p>
        </p:txBody>
      </p:sp>
      <p:sp>
        <p:nvSpPr>
          <p:cNvPr id="30722" name="AutoShape 2" descr="Short Run Total Cost"/>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uk-UA"/>
          </a:p>
        </p:txBody>
      </p:sp>
      <p:sp>
        <p:nvSpPr>
          <p:cNvPr id="9" name="Прямоугольник 8"/>
          <p:cNvSpPr/>
          <p:nvPr/>
        </p:nvSpPr>
        <p:spPr>
          <a:xfrm>
            <a:off x="539552" y="342186"/>
            <a:ext cx="5814392" cy="4801314"/>
          </a:xfrm>
          <a:prstGeom prst="rect">
            <a:avLst/>
          </a:prstGeom>
        </p:spPr>
        <p:txBody>
          <a:bodyPr wrap="square">
            <a:spAutoFit/>
          </a:bodyPr>
          <a:lstStyle/>
          <a:p>
            <a:r>
              <a:rPr lang="en-US" b="1" dirty="0">
                <a:latin typeface="Bookman Old Style" pitchFamily="18" charset="0"/>
              </a:rPr>
              <a:t>Decrease in Demand</a:t>
            </a:r>
            <a:endParaRPr lang="en-US" dirty="0">
              <a:latin typeface="Bookman Old Style" pitchFamily="18" charset="0"/>
            </a:endParaRPr>
          </a:p>
          <a:p>
            <a:r>
              <a:rPr lang="en-US" dirty="0">
                <a:latin typeface="Bookman Old Style" pitchFamily="18" charset="0"/>
              </a:rPr>
              <a:t>Under conditions of a decrease in demand, with no change in supply, the demand curve shifts towards left. When demand decreases, a condition of excess supply is built at the old equilibrium level. This leads to an increase in competition among the sellers to sell their produce, which obviously decreases the price.</a:t>
            </a:r>
          </a:p>
          <a:p>
            <a:r>
              <a:rPr lang="en-US" dirty="0">
                <a:latin typeface="Bookman Old Style" pitchFamily="18" charset="0"/>
              </a:rPr>
              <a:t>Now as for price decreases, more consumers start demanding the good or service. Observably, this decrease in price leads to a fall in supply and a rise in demand. This counter mechanism continues until the conditions of excess supply are wiped out at the old equilibrium level and a new equilibrium is established. Effectively, there is a decrease in both the equilibrium price and quantity.</a:t>
            </a:r>
          </a:p>
        </p:txBody>
      </p:sp>
      <p:pic>
        <p:nvPicPr>
          <p:cNvPr id="4097" name="Picture 1"/>
          <p:cNvPicPr>
            <a:picLocks noChangeAspect="1" noChangeArrowheads="1"/>
          </p:cNvPicPr>
          <p:nvPr/>
        </p:nvPicPr>
        <p:blipFill>
          <a:blip r:embed="rId2" cstate="print"/>
          <a:srcRect/>
          <a:stretch>
            <a:fillRect/>
          </a:stretch>
        </p:blipFill>
        <p:spPr bwMode="auto">
          <a:xfrm>
            <a:off x="6146800" y="195486"/>
            <a:ext cx="2997200" cy="2838450"/>
          </a:xfrm>
          <a:prstGeom prst="rect">
            <a:avLst/>
          </a:prstGeom>
          <a:noFill/>
          <a:ln w="9525">
            <a:noFill/>
            <a:miter lim="800000"/>
            <a:headEnd/>
            <a:tailEnd/>
          </a:ln>
          <a:effectLst/>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AutoShape 2" descr="Type of Short Run Cost"/>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uk-UA"/>
          </a:p>
        </p:txBody>
      </p:sp>
      <p:sp>
        <p:nvSpPr>
          <p:cNvPr id="28676" name="AutoShape 4" descr="Type of Short Run Cost"/>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uk-UA"/>
          </a:p>
        </p:txBody>
      </p:sp>
      <p:sp>
        <p:nvSpPr>
          <p:cNvPr id="28678" name="AutoShape 6" descr="Type of Short Run Cost"/>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uk-UA"/>
          </a:p>
        </p:txBody>
      </p:sp>
      <p:sp>
        <p:nvSpPr>
          <p:cNvPr id="28680" name="AutoShape 8" descr="Type of Short Run Cost"/>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uk-UA"/>
          </a:p>
        </p:txBody>
      </p:sp>
      <p:sp>
        <p:nvSpPr>
          <p:cNvPr id="30722" name="AutoShape 2" descr="Short Run Total Cost"/>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uk-UA"/>
          </a:p>
        </p:txBody>
      </p:sp>
      <p:sp>
        <p:nvSpPr>
          <p:cNvPr id="8" name="Прямоугольник 7"/>
          <p:cNvSpPr/>
          <p:nvPr/>
        </p:nvSpPr>
        <p:spPr>
          <a:xfrm>
            <a:off x="395536" y="339502"/>
            <a:ext cx="5904656" cy="4524315"/>
          </a:xfrm>
          <a:prstGeom prst="rect">
            <a:avLst/>
          </a:prstGeom>
        </p:spPr>
        <p:txBody>
          <a:bodyPr wrap="square">
            <a:spAutoFit/>
          </a:bodyPr>
          <a:lstStyle/>
          <a:p>
            <a:r>
              <a:rPr lang="en-US" b="1" dirty="0">
                <a:latin typeface="Bookman Old Style" pitchFamily="18" charset="0"/>
              </a:rPr>
              <a:t>When only Supply Changes</a:t>
            </a:r>
          </a:p>
          <a:p>
            <a:r>
              <a:rPr lang="en-US" dirty="0">
                <a:latin typeface="Bookman Old Style" pitchFamily="18" charset="0"/>
              </a:rPr>
              <a:t>A change in supply can be noted as either an increase or a decrease. Note that in this case there is a shift in the supply curve.</a:t>
            </a:r>
          </a:p>
          <a:p>
            <a:r>
              <a:rPr lang="en-US" b="1" dirty="0">
                <a:latin typeface="Bookman Old Style" pitchFamily="18" charset="0"/>
              </a:rPr>
              <a:t>Increase in Supply</a:t>
            </a:r>
            <a:endParaRPr lang="en-US" dirty="0">
              <a:latin typeface="Bookman Old Style" pitchFamily="18" charset="0"/>
            </a:endParaRPr>
          </a:p>
          <a:p>
            <a:r>
              <a:rPr lang="en-US" dirty="0">
                <a:latin typeface="Bookman Old Style" pitchFamily="18" charset="0"/>
              </a:rPr>
              <a:t>When supply increases, accompanied by no change in demand, the supply curve shift towards the right. When supply increases, a condition of excess supply arises at the old equilibrium level. This induces competition among the sellers to sell their supply, which in turn decreases the price.</a:t>
            </a:r>
          </a:p>
          <a:p>
            <a:r>
              <a:rPr lang="en-US" dirty="0">
                <a:latin typeface="Bookman Old Style" pitchFamily="18" charset="0"/>
              </a:rPr>
              <a:t>This decrease in price, in turn, leads to a fall in supply and a rise in demand. These processes operate until a new equilibrium level is attained. Lastly, such conditions are marked by a decrease in price and an increase in quantity.</a:t>
            </a:r>
          </a:p>
        </p:txBody>
      </p:sp>
      <p:pic>
        <p:nvPicPr>
          <p:cNvPr id="3073" name="Picture 1"/>
          <p:cNvPicPr>
            <a:picLocks noChangeAspect="1" noChangeArrowheads="1"/>
          </p:cNvPicPr>
          <p:nvPr/>
        </p:nvPicPr>
        <p:blipFill>
          <a:blip r:embed="rId2" cstate="print"/>
          <a:srcRect/>
          <a:stretch>
            <a:fillRect/>
          </a:stretch>
        </p:blipFill>
        <p:spPr bwMode="auto">
          <a:xfrm>
            <a:off x="6228184" y="195486"/>
            <a:ext cx="2603500" cy="2444750"/>
          </a:xfrm>
          <a:prstGeom prst="rect">
            <a:avLst/>
          </a:prstGeom>
          <a:noFill/>
          <a:ln w="9525">
            <a:noFill/>
            <a:miter lim="800000"/>
            <a:headEnd/>
            <a:tailEnd/>
          </a:ln>
          <a:effectLst/>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AutoShape 2" descr="Type of Short Run Cost"/>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uk-UA"/>
          </a:p>
        </p:txBody>
      </p:sp>
      <p:sp>
        <p:nvSpPr>
          <p:cNvPr id="28676" name="AutoShape 4" descr="Type of Short Run Cost"/>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uk-UA"/>
          </a:p>
        </p:txBody>
      </p:sp>
      <p:sp>
        <p:nvSpPr>
          <p:cNvPr id="28678" name="AutoShape 6" descr="Type of Short Run Cost"/>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uk-UA"/>
          </a:p>
        </p:txBody>
      </p:sp>
      <p:sp>
        <p:nvSpPr>
          <p:cNvPr id="28680" name="AutoShape 8" descr="Type of Short Run Cost"/>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uk-UA"/>
          </a:p>
        </p:txBody>
      </p:sp>
      <p:sp>
        <p:nvSpPr>
          <p:cNvPr id="30722" name="AutoShape 2" descr="Short Run Total Cost"/>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uk-UA"/>
          </a:p>
        </p:txBody>
      </p:sp>
      <p:sp>
        <p:nvSpPr>
          <p:cNvPr id="9" name="Прямоугольник 8"/>
          <p:cNvSpPr/>
          <p:nvPr/>
        </p:nvSpPr>
        <p:spPr>
          <a:xfrm>
            <a:off x="2286000" y="448092"/>
            <a:ext cx="4572000" cy="4524315"/>
          </a:xfrm>
          <a:prstGeom prst="rect">
            <a:avLst/>
          </a:prstGeom>
        </p:spPr>
        <p:txBody>
          <a:bodyPr>
            <a:spAutoFit/>
          </a:bodyPr>
          <a:lstStyle/>
          <a:p>
            <a:pPr algn="ctr"/>
            <a:r>
              <a:rPr lang="en-US" dirty="0">
                <a:latin typeface="Bookman Old Style" pitchFamily="18" charset="0"/>
              </a:rPr>
              <a:t>Decrease in Supply</a:t>
            </a:r>
          </a:p>
          <a:p>
            <a:r>
              <a:rPr lang="en-US" dirty="0">
                <a:latin typeface="Bookman Old Style" pitchFamily="18" charset="0"/>
              </a:rPr>
              <a:t>When the supply decreases, accompanied by no change in demand, there is a leftward shift of the supply curve. As supply decreases, a condition of excess demand is created at the old equilibrium level. Effectively there is increased competition among the buyers, which obviously leads to a rise in the price.</a:t>
            </a:r>
          </a:p>
          <a:p>
            <a:r>
              <a:rPr lang="en-US" dirty="0">
                <a:latin typeface="Bookman Old Style" pitchFamily="18" charset="0"/>
              </a:rPr>
              <a:t>An increase in price is accompanied by a decrease in demand and an increase in supply. This continues until a new equilibrium level is attained. Further, there is a rise in equilibrium price but a fall in equilibrium quantity.</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AutoShape 2" descr="Type of Short Run Cost"/>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uk-UA"/>
          </a:p>
        </p:txBody>
      </p:sp>
      <p:sp>
        <p:nvSpPr>
          <p:cNvPr id="28676" name="AutoShape 4" descr="Type of Short Run Cost"/>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uk-UA"/>
          </a:p>
        </p:txBody>
      </p:sp>
      <p:sp>
        <p:nvSpPr>
          <p:cNvPr id="28678" name="AutoShape 6" descr="Type of Short Run Cost"/>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uk-UA"/>
          </a:p>
        </p:txBody>
      </p:sp>
      <p:sp>
        <p:nvSpPr>
          <p:cNvPr id="28680" name="AutoShape 8" descr="Type of Short Run Cost"/>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uk-UA"/>
          </a:p>
        </p:txBody>
      </p:sp>
      <p:sp>
        <p:nvSpPr>
          <p:cNvPr id="30722" name="AutoShape 2" descr="Short Run Total Cost"/>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uk-UA"/>
          </a:p>
        </p:txBody>
      </p:sp>
      <p:sp>
        <p:nvSpPr>
          <p:cNvPr id="9" name="Прямоугольник 8"/>
          <p:cNvSpPr/>
          <p:nvPr/>
        </p:nvSpPr>
        <p:spPr>
          <a:xfrm>
            <a:off x="467544" y="123478"/>
            <a:ext cx="8064896" cy="5078313"/>
          </a:xfrm>
          <a:prstGeom prst="rect">
            <a:avLst/>
          </a:prstGeom>
        </p:spPr>
        <p:txBody>
          <a:bodyPr wrap="square">
            <a:spAutoFit/>
          </a:bodyPr>
          <a:lstStyle/>
          <a:p>
            <a:r>
              <a:rPr lang="en-US" b="1" dirty="0">
                <a:latin typeface="Bookman Old Style" pitchFamily="18" charset="0"/>
              </a:rPr>
              <a:t>Demand Decreases but Supply Increases</a:t>
            </a:r>
            <a:endParaRPr lang="en-US" dirty="0">
              <a:latin typeface="Bookman Old Style" pitchFamily="18" charset="0"/>
            </a:endParaRPr>
          </a:p>
          <a:p>
            <a:r>
              <a:rPr lang="en-US" dirty="0">
                <a:latin typeface="Bookman Old Style" pitchFamily="18" charset="0"/>
              </a:rPr>
              <a:t>This condition translates to the fact that the demand curve shifts leftwards whereas the supply curve shifts rightwards. As they move in opposite directions, the final market conditions are deduced by pointing out the magnitude of their shifts. Here, three cases further arise which are as follows:</a:t>
            </a:r>
          </a:p>
          <a:p>
            <a:r>
              <a:rPr lang="en-US" b="1" i="1" dirty="0">
                <a:latin typeface="Bookman Old Style" pitchFamily="18" charset="0"/>
              </a:rPr>
              <a:t>The decrease in demand = increase in supply</a:t>
            </a:r>
            <a:endParaRPr lang="en-US" dirty="0">
              <a:latin typeface="Bookman Old Style" pitchFamily="18" charset="0"/>
            </a:endParaRPr>
          </a:p>
          <a:p>
            <a:r>
              <a:rPr lang="en-US" dirty="0">
                <a:latin typeface="Bookman Old Style" pitchFamily="18" charset="0"/>
              </a:rPr>
              <a:t>In this case, although the two curves move in opposite directions, the magnitudes of their shifts is effectively the same. As a result, the equilibrium quantity remains the same but the equilibrium price falls.</a:t>
            </a:r>
          </a:p>
          <a:p>
            <a:r>
              <a:rPr lang="en-US" b="1" i="1" dirty="0">
                <a:latin typeface="Bookman Old Style" pitchFamily="18" charset="0"/>
              </a:rPr>
              <a:t>The decrease in demand &gt; increase in supply</a:t>
            </a:r>
            <a:endParaRPr lang="en-US" dirty="0">
              <a:latin typeface="Bookman Old Style" pitchFamily="18" charset="0"/>
            </a:endParaRPr>
          </a:p>
          <a:p>
            <a:r>
              <a:rPr lang="en-US" dirty="0">
                <a:latin typeface="Bookman Old Style" pitchFamily="18" charset="0"/>
              </a:rPr>
              <a:t>When the decrease in demand is greater than the increase in supply, the relative shift of demand curve is proportionately more than the supply curve. Effectively, both the equilibrium quantity and price fall.</a:t>
            </a:r>
          </a:p>
          <a:p>
            <a:r>
              <a:rPr lang="en-US" b="1" i="1" dirty="0">
                <a:latin typeface="Bookman Old Style" pitchFamily="18" charset="0"/>
              </a:rPr>
              <a:t>The decrease in demand &lt; increase in supply</a:t>
            </a:r>
            <a:endParaRPr lang="en-US" dirty="0">
              <a:latin typeface="Bookman Old Style" pitchFamily="18" charset="0"/>
            </a:endParaRPr>
          </a:p>
          <a:p>
            <a:r>
              <a:rPr lang="en-US" dirty="0">
                <a:latin typeface="Bookman Old Style" pitchFamily="18" charset="0"/>
              </a:rPr>
              <a:t>Here, the leftward shift of the demand curve is less than the rightward shift of the supply curve. It is important to realize, that the equilibrium quantity rises whereas the equilibrium price falls.</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AutoShape 2" descr="Type of Short Run Cost"/>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uk-UA"/>
          </a:p>
        </p:txBody>
      </p:sp>
      <p:sp>
        <p:nvSpPr>
          <p:cNvPr id="28676" name="AutoShape 4" descr="Type of Short Run Cost"/>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uk-UA"/>
          </a:p>
        </p:txBody>
      </p:sp>
      <p:sp>
        <p:nvSpPr>
          <p:cNvPr id="28678" name="AutoShape 6" descr="Type of Short Run Cost"/>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uk-UA"/>
          </a:p>
        </p:txBody>
      </p:sp>
      <p:sp>
        <p:nvSpPr>
          <p:cNvPr id="28680" name="AutoShape 8" descr="Type of Short Run Cost"/>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uk-UA"/>
          </a:p>
        </p:txBody>
      </p:sp>
      <p:sp>
        <p:nvSpPr>
          <p:cNvPr id="30722" name="AutoShape 2" descr="Short Run Total Cost"/>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uk-UA"/>
          </a:p>
        </p:txBody>
      </p:sp>
      <p:sp>
        <p:nvSpPr>
          <p:cNvPr id="9" name="Прямоугольник 8"/>
          <p:cNvSpPr/>
          <p:nvPr/>
        </p:nvSpPr>
        <p:spPr>
          <a:xfrm>
            <a:off x="216024" y="-20538"/>
            <a:ext cx="8892480" cy="5078313"/>
          </a:xfrm>
          <a:prstGeom prst="rect">
            <a:avLst/>
          </a:prstGeom>
        </p:spPr>
        <p:txBody>
          <a:bodyPr wrap="square">
            <a:spAutoFit/>
          </a:bodyPr>
          <a:lstStyle/>
          <a:p>
            <a:r>
              <a:rPr lang="en-US" b="1" dirty="0">
                <a:latin typeface="Bookman Old Style" pitchFamily="18" charset="0"/>
              </a:rPr>
              <a:t>Demand Increases but Supply Decreases</a:t>
            </a:r>
            <a:endParaRPr lang="en-US" dirty="0">
              <a:latin typeface="Bookman Old Style" pitchFamily="18" charset="0"/>
            </a:endParaRPr>
          </a:p>
          <a:p>
            <a:r>
              <a:rPr lang="en-US" dirty="0">
                <a:latin typeface="Bookman Old Style" pitchFamily="18" charset="0"/>
              </a:rPr>
              <a:t>Similar to the aforementioned condition, here also the demand and supply curve moves in the opposite directions. However, the demand curve shift towards the right(indicating an increase in demand) and the supply curve shift towards left(indicating a decrease in supply). Further, this is studied with the help of the following three cases:</a:t>
            </a:r>
          </a:p>
          <a:p>
            <a:r>
              <a:rPr lang="en-US" b="1" i="1" dirty="0">
                <a:latin typeface="Bookman Old Style" pitchFamily="18" charset="0"/>
              </a:rPr>
              <a:t>Increase in demand = decrease in supply</a:t>
            </a:r>
            <a:endParaRPr lang="en-US" dirty="0">
              <a:latin typeface="Bookman Old Style" pitchFamily="18" charset="0"/>
            </a:endParaRPr>
          </a:p>
          <a:p>
            <a:r>
              <a:rPr lang="en-US" dirty="0">
                <a:latin typeface="Bookman Old Style" pitchFamily="18" charset="0"/>
              </a:rPr>
              <a:t>When the increase in demand is equal to the decrease in supply, the shifts in both supply and demand curves are proportionately equal. Effectively, the equilibrium quantity remains the same however the equilibrium price rises.</a:t>
            </a:r>
          </a:p>
          <a:p>
            <a:r>
              <a:rPr lang="en-US" b="1" i="1" dirty="0">
                <a:latin typeface="Bookman Old Style" pitchFamily="18" charset="0"/>
              </a:rPr>
              <a:t>Increase in demand &gt; decrease in supply</a:t>
            </a:r>
            <a:endParaRPr lang="en-US" dirty="0">
              <a:latin typeface="Bookman Old Style" pitchFamily="18" charset="0"/>
            </a:endParaRPr>
          </a:p>
          <a:p>
            <a:r>
              <a:rPr lang="en-US" dirty="0">
                <a:latin typeface="Bookman Old Style" pitchFamily="18" charset="0"/>
              </a:rPr>
              <a:t>In this case, the right shift of the demand curve is proportionately more than the leftward shift of the supply curve. Hence, both equilibrium quantity and price rise.</a:t>
            </a:r>
          </a:p>
          <a:p>
            <a:r>
              <a:rPr lang="en-US" b="1" i="1" dirty="0">
                <a:latin typeface="Bookman Old Style" pitchFamily="18" charset="0"/>
              </a:rPr>
              <a:t>Increase in demand &lt; decrease in supply</a:t>
            </a:r>
            <a:endParaRPr lang="en-US" dirty="0">
              <a:latin typeface="Bookman Old Style" pitchFamily="18" charset="0"/>
            </a:endParaRPr>
          </a:p>
          <a:p>
            <a:r>
              <a:rPr lang="en-US" dirty="0">
                <a:latin typeface="Bookman Old Style" pitchFamily="18" charset="0"/>
              </a:rPr>
              <a:t>If the increase in demand is less than the decrease in supply, the shift of the demand curve tends to be less than that of the supply curve. Effectively, equilibrium quantity falls whereas the equilibrium price rises.</a:t>
            </a:r>
          </a:p>
        </p:txBody>
      </p:sp>
    </p:spTree>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Трек">
  <a:themeElements>
    <a:clrScheme name="Открытая">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fontScheme name="Трек">
      <a:majorFont>
        <a:latin typeface="Franklin Gothic Medium"/>
        <a:ea typeface=""/>
        <a:cs typeface=""/>
        <a:font script="Jpan" typeface="HG創英角ｺﾞｼｯｸUB"/>
        <a:font script="Hang" typeface="돋움"/>
        <a:font script="Hans" typeface="隶书"/>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Franklin Gothic Book"/>
        <a:ea typeface=""/>
        <a:cs typeface=""/>
        <a:font script="Jpan" typeface="HGｺﾞｼｯｸE"/>
        <a:font script="Hang" typeface="돋움"/>
        <a:font script="Hans" typeface="华文楷体"/>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Трек">
      <a:fillStyleLst>
        <a:solidFill>
          <a:schemeClr val="phClr"/>
        </a:solidFill>
        <a:gradFill rotWithShape="1">
          <a:gsLst>
            <a:gs pos="0">
              <a:schemeClr val="phClr">
                <a:tint val="30000"/>
                <a:satMod val="250000"/>
              </a:schemeClr>
            </a:gs>
            <a:gs pos="72000">
              <a:schemeClr val="phClr">
                <a:tint val="75000"/>
                <a:satMod val="210000"/>
              </a:schemeClr>
            </a:gs>
            <a:gs pos="100000">
              <a:schemeClr val="phClr">
                <a:tint val="85000"/>
                <a:satMod val="210000"/>
              </a:schemeClr>
            </a:gs>
          </a:gsLst>
          <a:lin ang="5400000" scaled="1"/>
        </a:gradFill>
        <a:gradFill rotWithShape="1">
          <a:gsLst>
            <a:gs pos="0">
              <a:schemeClr val="phClr">
                <a:tint val="75000"/>
                <a:shade val="85000"/>
                <a:satMod val="230000"/>
              </a:schemeClr>
            </a:gs>
            <a:gs pos="25000">
              <a:schemeClr val="phClr">
                <a:tint val="90000"/>
                <a:shade val="70000"/>
                <a:satMod val="220000"/>
              </a:schemeClr>
            </a:gs>
            <a:gs pos="50000">
              <a:schemeClr val="phClr">
                <a:tint val="90000"/>
                <a:shade val="58000"/>
                <a:satMod val="225000"/>
              </a:schemeClr>
            </a:gs>
            <a:gs pos="65000">
              <a:schemeClr val="phClr">
                <a:tint val="90000"/>
                <a:shade val="58000"/>
                <a:satMod val="225000"/>
              </a:schemeClr>
            </a:gs>
            <a:gs pos="80000">
              <a:schemeClr val="phClr">
                <a:tint val="90000"/>
                <a:shade val="69000"/>
                <a:satMod val="220000"/>
              </a:schemeClr>
            </a:gs>
            <a:gs pos="100000">
              <a:schemeClr val="phClr">
                <a:tint val="77000"/>
                <a:shade val="80000"/>
                <a:satMod val="230000"/>
              </a:schemeClr>
            </a:gs>
          </a:gsLst>
          <a:lin ang="5400000" scaled="1"/>
        </a:gradFill>
      </a:fillStyleLst>
      <a:lnStyleLst>
        <a:ln w="10000" cap="flat" cmpd="sng" algn="ctr">
          <a:solidFill>
            <a:schemeClr val="ph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76200" dist="50800" dir="5400000" rotWithShape="0">
              <a:srgbClr val="4E3B30">
                <a:alpha val="60000"/>
              </a:srgbClr>
            </a:outerShdw>
          </a:effectLst>
        </a:effectStyle>
        <a:effectStyle>
          <a:effectLst>
            <a:outerShdw blurRad="76200" dist="50800" dir="5400000" rotWithShape="0">
              <a:srgbClr val="4E3B30">
                <a:alpha val="60000"/>
              </a:srgbClr>
            </a:outerShdw>
          </a:effectLst>
          <a:scene3d>
            <a:camera prst="orthographicFront">
              <a:rot lat="0" lon="0" rev="0"/>
            </a:camera>
            <a:lightRig rig="threePt" dir="tl">
              <a:rot lat="0" lon="0" rev="0"/>
            </a:lightRig>
          </a:scene3d>
          <a:sp3d prstMaterial="metal">
            <a:bevelT w="10000" h="10000"/>
          </a:sp3d>
        </a:effectStyle>
        <a:effectStyle>
          <a:effectLst>
            <a:outerShdw blurRad="76200" dist="50800" dir="5400000" rotWithShape="0">
              <a:srgbClr val="4E3B30">
                <a:alpha val="60000"/>
              </a:srgbClr>
            </a:outerShdw>
          </a:effectLst>
          <a:scene3d>
            <a:camera prst="obliqueTopLeft" fov="600000">
              <a:rot lat="0" lon="0" rev="0"/>
            </a:camera>
            <a:lightRig rig="balanced" dir="t">
              <a:rot lat="0" lon="0" rev="19200000"/>
            </a:lightRig>
          </a:scene3d>
          <a:sp3d contourW="12700" prstMaterial="matte">
            <a:bevelT w="60000" h="50800"/>
            <a:contourClr>
              <a:schemeClr val="phClr">
                <a:shade val="60000"/>
                <a:satMod val="110000"/>
              </a:schemeClr>
            </a:contourClr>
          </a:sp3d>
        </a:effectStyle>
      </a:effectStyleLst>
      <a:bgFillStyleLst>
        <a:solidFill>
          <a:schemeClr val="phClr"/>
        </a:solidFill>
        <a:blipFill>
          <a:blip xmlns:r="http://schemas.openxmlformats.org/officeDocument/2006/relationships" r:embed="rId1">
            <a:duotone>
              <a:schemeClr val="phClr">
                <a:shade val="90000"/>
                <a:satMod val="150000"/>
              </a:schemeClr>
              <a:schemeClr val="phClr">
                <a:tint val="88000"/>
                <a:satMod val="105000"/>
              </a:schemeClr>
            </a:duotone>
          </a:blip>
          <a:tile tx="0" ty="0" sx="95000" sy="95000" flip="none" algn="t"/>
        </a:blipFill>
        <a:blipFill>
          <a:blip xmlns:r="http://schemas.openxmlformats.org/officeDocument/2006/relationships" r:embed="rId2">
            <a:duotone>
              <a:schemeClr val="phClr">
                <a:shade val="30000"/>
                <a:satMod val="455000"/>
              </a:schemeClr>
              <a:schemeClr val="phClr">
                <a:tint val="95000"/>
                <a:satMod val="120000"/>
              </a:schemeClr>
            </a:duotone>
          </a:blip>
          <a:stretch>
            <a:fillRect/>
          </a:stretch>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Trek</Template>
  <TotalTime>283</TotalTime>
  <Words>2130</Words>
  <Application>Microsoft Office PowerPoint</Application>
  <PresentationFormat>Экран (16:9)</PresentationFormat>
  <Paragraphs>85</Paragraphs>
  <Slides>20</Slides>
  <Notes>0</Notes>
  <HiddenSlides>0</HiddenSlides>
  <MMClips>0</MMClips>
  <ScaleCrop>false</ScaleCrop>
  <HeadingPairs>
    <vt:vector size="6" baseType="variant">
      <vt:variant>
        <vt:lpstr>Использованные шрифты</vt:lpstr>
      </vt:variant>
      <vt:variant>
        <vt:i4>5</vt:i4>
      </vt:variant>
      <vt:variant>
        <vt:lpstr>Тема</vt:lpstr>
      </vt:variant>
      <vt:variant>
        <vt:i4>1</vt:i4>
      </vt:variant>
      <vt:variant>
        <vt:lpstr>Заголовки слайдов</vt:lpstr>
      </vt:variant>
      <vt:variant>
        <vt:i4>20</vt:i4>
      </vt:variant>
    </vt:vector>
  </HeadingPairs>
  <TitlesOfParts>
    <vt:vector size="26" baseType="lpstr">
      <vt:lpstr>Bookman Old Style</vt:lpstr>
      <vt:lpstr>Franklin Gothic Book</vt:lpstr>
      <vt:lpstr>Franklin Gothic Medium</vt:lpstr>
      <vt:lpstr>Wingdings</vt:lpstr>
      <vt:lpstr>Wingdings 2</vt:lpstr>
      <vt:lpstr>Трек</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Слайд 1</dc:title>
  <dc:creator>Administrator</dc:creator>
  <cp:lastModifiedBy>Бєляєва Оксана Іванівна</cp:lastModifiedBy>
  <cp:revision>33</cp:revision>
  <dcterms:created xsi:type="dcterms:W3CDTF">2023-10-05T13:42:32Z</dcterms:created>
  <dcterms:modified xsi:type="dcterms:W3CDTF">2024-02-19T14:54:16Z</dcterms:modified>
</cp:coreProperties>
</file>