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/>
              <a:t>«КОМУНІКАЦІЙНИЙ МЕНЕДЖМЕНТ»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778854"/>
          </a:xfrm>
        </p:spPr>
        <p:txBody>
          <a:bodyPr/>
          <a:lstStyle/>
          <a:p>
            <a:pPr algn="ctr"/>
            <a:r>
              <a:rPr lang="ru-RU" dirty="0" err="1"/>
              <a:t>Лекція</a:t>
            </a:r>
            <a:r>
              <a:rPr lang="ru-RU" dirty="0"/>
              <a:t> № 1</a:t>
            </a:r>
          </a:p>
          <a:p>
            <a:pPr algn="ctr"/>
            <a:r>
              <a:rPr lang="ru-RU" dirty="0"/>
              <a:t>Тема: </a:t>
            </a:r>
            <a:r>
              <a:rPr lang="ru-RU" dirty="0" err="1"/>
              <a:t>Поняття</a:t>
            </a:r>
            <a:r>
              <a:rPr lang="ru-RU" dirty="0"/>
              <a:t> про </a:t>
            </a:r>
            <a:r>
              <a:rPr lang="ru-RU" dirty="0" err="1" smtClean="0"/>
              <a:t>комуніка</a:t>
            </a:r>
            <a:r>
              <a:rPr lang="uk-UA" dirty="0" err="1" smtClean="0"/>
              <a:t>ційний</a:t>
            </a:r>
            <a:r>
              <a:rPr lang="ru-RU" dirty="0" smtClean="0"/>
              <a:t> менеджмент</a:t>
            </a:r>
          </a:p>
          <a:p>
            <a:pPr algn="ctr"/>
            <a:r>
              <a:rPr lang="ru-RU" dirty="0" smtClean="0"/>
              <a:t>Лектор: </a:t>
            </a:r>
            <a:r>
              <a:rPr lang="ru-RU" dirty="0" err="1" smtClean="0"/>
              <a:t>к.політ.н</a:t>
            </a:r>
            <a:r>
              <a:rPr lang="ru-RU" dirty="0" smtClean="0"/>
              <a:t>., доцент Микола Кулачинський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43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69033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План</a:t>
            </a:r>
          </a:p>
          <a:p>
            <a:r>
              <a:rPr lang="ru-RU" dirty="0"/>
              <a:t>1.	Предмет, </a:t>
            </a:r>
            <a:r>
              <a:rPr lang="ru-RU" dirty="0" err="1"/>
              <a:t>об’єкт</a:t>
            </a:r>
            <a:r>
              <a:rPr lang="ru-RU" dirty="0"/>
              <a:t>, мета і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комунікативного</a:t>
            </a:r>
            <a:r>
              <a:rPr lang="ru-RU" dirty="0"/>
              <a:t> менеджменту. </a:t>
            </a:r>
          </a:p>
          <a:p>
            <a:r>
              <a:rPr lang="ru-RU" dirty="0"/>
              <a:t>2.	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комунікації</a:t>
            </a:r>
            <a:r>
              <a:rPr lang="ru-RU" dirty="0"/>
              <a:t>̈,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̈. </a:t>
            </a:r>
          </a:p>
          <a:p>
            <a:r>
              <a:rPr lang="ru-RU" dirty="0"/>
              <a:t>3.	</a:t>
            </a:r>
            <a:r>
              <a:rPr lang="ru-RU" dirty="0" err="1"/>
              <a:t>Способи</a:t>
            </a:r>
            <a:r>
              <a:rPr lang="ru-RU" dirty="0"/>
              <a:t> та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передачі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̈</a:t>
            </a:r>
          </a:p>
        </p:txBody>
      </p:sp>
    </p:spTree>
    <p:extLst>
      <p:ext uri="{BB962C8B-B14F-4D97-AF65-F5344CB8AC3E}">
        <p14:creationId xmlns:p14="http://schemas.microsoft.com/office/powerpoint/2010/main" val="364728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4" y="193431"/>
            <a:ext cx="8791575" cy="6550269"/>
          </a:xfrm>
        </p:spPr>
        <p:txBody>
          <a:bodyPr/>
          <a:lstStyle/>
          <a:p>
            <a:pPr algn="ctr"/>
            <a:r>
              <a:rPr lang="uk-UA" b="1" dirty="0"/>
              <a:t>Предмет, об’єкт, мета і завдання комунікативного менеджменту </a:t>
            </a:r>
          </a:p>
          <a:p>
            <a:pPr algn="just"/>
            <a:r>
              <a:rPr lang="uk-UA" sz="1800" dirty="0"/>
              <a:t>З одного боку, комунікативний менеджмент є складовою теорії управління економічними системами. Він вивчає взаємодію і взаємозв’язок в часі і просторі елементів, які формують і ефективно використовують всі види капіталу економічних систем, а також пізнає закономірності обміну інформацією, знаннями і інтелектуальною власністю в процесі формування і розвитку економічної системи. З другого боку, комунікативний менеджмент розглядається як самостійна професійна діяльність виробника, посередника і споживача (суб’єктів і об’єктів економічної системи) по реалізації комунікаційної стратегії, сформованої відповідно до мотивів, установок, інтересів, відносин і конкретних цілей кожного.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924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4" y="430823"/>
            <a:ext cx="8791575" cy="6128239"/>
          </a:xfrm>
        </p:spPr>
        <p:txBody>
          <a:bodyPr/>
          <a:lstStyle/>
          <a:p>
            <a:pPr algn="ctr"/>
            <a:r>
              <a:rPr lang="uk-UA" b="1" dirty="0"/>
              <a:t>Визначення поняття комунікації ̈, види інформації ̈.</a:t>
            </a:r>
          </a:p>
          <a:p>
            <a:pPr algn="just"/>
            <a:r>
              <a:rPr lang="uk-UA" sz="1600" dirty="0"/>
              <a:t>Термін комунікація походить від латинського слова, що в перекладі на українську мову означає «загальне», тобто той, хто передає інформацію, хоче встановити «загальність» з тим, хто її отримує.</a:t>
            </a:r>
          </a:p>
          <a:p>
            <a:pPr algn="just"/>
            <a:r>
              <a:rPr lang="uk-UA" sz="1600" dirty="0"/>
              <a:t>Комунікації - це обмін інформацією за допомогою слів, літер, символів, жестів, за допомогою яких менеджер отримує інформацію для прийняття ефективних рішень і доведення їх до виконавців.</a:t>
            </a:r>
          </a:p>
          <a:p>
            <a:pPr algn="just"/>
            <a:r>
              <a:rPr lang="uk-UA" sz="1600" dirty="0"/>
              <a:t>Основна роль комунікацій у поєднанні всіх функцій менеджменту, в досягненні бажаної поведінки окремих осіб чи колективу в організації</a:t>
            </a:r>
            <a:r>
              <a:rPr lang="uk-UA" sz="1600" dirty="0" smtClean="0"/>
              <a:t>.</a:t>
            </a:r>
          </a:p>
          <a:p>
            <a:pPr algn="just"/>
            <a:r>
              <a:rPr lang="uk-UA" sz="1600" dirty="0"/>
              <a:t>Соціальне життя починається з комунікації. За переказами одного з африканських племен, Бог при створенні мешканців континенту створив спочатку барабанщика і тільки потім мисливця і коваля.</a:t>
            </a:r>
          </a:p>
          <a:p>
            <a:pPr algn="just"/>
            <a:r>
              <a:rPr lang="uk-UA" sz="1600" dirty="0"/>
              <a:t>Комунікації виконують </a:t>
            </a:r>
            <a:r>
              <a:rPr lang="uk-UA" sz="1600" dirty="0" err="1"/>
              <a:t>життєзабезпечувальну</a:t>
            </a:r>
            <a:r>
              <a:rPr lang="uk-UA" sz="1600" dirty="0"/>
              <a:t> роль в кожній організації. Якщо раптом перекрити потоки повідомлень в організації, то вона припинить своє існування.</a:t>
            </a:r>
          </a:p>
          <a:p>
            <a:pPr algn="just"/>
            <a:endParaRPr lang="uk-UA" sz="16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189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4" y="465992"/>
            <a:ext cx="8791575" cy="5890846"/>
          </a:xfrm>
        </p:spPr>
        <p:txBody>
          <a:bodyPr/>
          <a:lstStyle/>
          <a:p>
            <a:pPr algn="ctr"/>
            <a:r>
              <a:rPr lang="uk-UA" b="1" dirty="0"/>
              <a:t>Способи та засоби передачі інформації̈</a:t>
            </a:r>
          </a:p>
          <a:p>
            <a:pPr algn="ctr"/>
            <a:r>
              <a:rPr lang="uk-UA" b="1" dirty="0"/>
              <a:t>Обмін інформацією може здійснюватися різними способами:</a:t>
            </a:r>
          </a:p>
          <a:p>
            <a:r>
              <a:rPr lang="uk-UA" dirty="0"/>
              <a:t>•	через усне слово;</a:t>
            </a:r>
          </a:p>
          <a:p>
            <a:r>
              <a:rPr lang="uk-UA" dirty="0"/>
              <a:t>•	через письмове слово;</a:t>
            </a:r>
          </a:p>
          <a:p>
            <a:r>
              <a:rPr lang="uk-UA" dirty="0"/>
              <a:t>•	з опорою на малюнки і схеми;</a:t>
            </a:r>
          </a:p>
          <a:p>
            <a:r>
              <a:rPr lang="uk-UA" dirty="0"/>
              <a:t>•	за допомогою мови, міміки і жестів;</a:t>
            </a:r>
          </a:p>
          <a:p>
            <a:r>
              <a:rPr lang="uk-UA" dirty="0"/>
              <a:t>•	за допомогою </a:t>
            </a:r>
            <a:r>
              <a:rPr lang="uk-UA"/>
              <a:t>дотиків </a:t>
            </a:r>
            <a:r>
              <a:rPr lang="uk-UA" smtClean="0"/>
              <a:t>тощо.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09034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ADCF7E05628A448800104C8B3BC5EE9" ma:contentTypeVersion="17" ma:contentTypeDescription="Создание документа." ma:contentTypeScope="" ma:versionID="fa06a1579fdf25fa562cf0f64dec521a">
  <xsd:schema xmlns:xsd="http://www.w3.org/2001/XMLSchema" xmlns:xs="http://www.w3.org/2001/XMLSchema" xmlns:p="http://schemas.microsoft.com/office/2006/metadata/properties" xmlns:ns3="a678ecc9-90e8-42e7-8253-7abbe9a9301f" xmlns:ns4="d2c8a57b-779e-47f6-86e0-74aa6cde88ae" targetNamespace="http://schemas.microsoft.com/office/2006/metadata/properties" ma:root="true" ma:fieldsID="6582726ae23cfbbb840eba8a267364a5" ns3:_="" ns4:_="">
    <xsd:import namespace="a678ecc9-90e8-42e7-8253-7abbe9a9301f"/>
    <xsd:import namespace="d2c8a57b-779e-47f6-86e0-74aa6cde88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4:SharedWithUsers" minOccurs="0"/>
                <xsd:element ref="ns4:SharingHintHash" minOccurs="0"/>
                <xsd:element ref="ns4:SharedWithDetail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78ecc9-90e8-42e7-8253-7abbe9a930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8a57b-779e-47f6-86e0-74aa6cde88a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20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  <xsd:element name="SharedWithDetails" ma:index="2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678ecc9-90e8-42e7-8253-7abbe9a9301f" xsi:nil="true"/>
  </documentManagement>
</p:properties>
</file>

<file path=customXml/itemProps1.xml><?xml version="1.0" encoding="utf-8"?>
<ds:datastoreItem xmlns:ds="http://schemas.openxmlformats.org/officeDocument/2006/customXml" ds:itemID="{4823FD28-B8C9-48D0-8F21-F2D930B84F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78ecc9-90e8-42e7-8253-7abbe9a9301f"/>
    <ds:schemaRef ds:uri="d2c8a57b-779e-47f6-86e0-74aa6cde88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F336A7-6882-499D-9AF3-00A8146711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45CC16-7C76-421C-8C6F-F62EE06AA08F}">
  <ds:schemaRefs>
    <ds:schemaRef ds:uri="http://schemas.microsoft.com/office/2006/metadata/properties"/>
    <ds:schemaRef ds:uri="http://purl.org/dc/terms/"/>
    <ds:schemaRef ds:uri="d2c8a57b-779e-47f6-86e0-74aa6cde88a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78ecc9-90e8-42e7-8253-7abbe9a9301f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16</TotalTime>
  <Words>359</Words>
  <Application>Microsoft Office PowerPoint</Application>
  <PresentationFormat>Широкоэкранный</PresentationFormat>
  <Paragraphs>23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Tw Cen MT</vt:lpstr>
      <vt:lpstr>Контур</vt:lpstr>
      <vt:lpstr>«КОМУНІКАЦІЙНИЙ МЕНЕДЖМЕНТ»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«КОМУНІКАЦІЙНИЙ МЕНЕДЖМЕНТ»</dc:title>
  <dc:creator>Кулачинський Микола Миколайович</dc:creator>
  <cp:lastModifiedBy>Микола Миколайович Кулачинський</cp:lastModifiedBy>
  <cp:revision>3</cp:revision>
  <dcterms:created xsi:type="dcterms:W3CDTF">2024-01-30T11:56:01Z</dcterms:created>
  <dcterms:modified xsi:type="dcterms:W3CDTF">2024-01-30T12:12:04Z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0x0101001ADCF7E05628A448800104C8B3BC5EE9</vt:lpwstr>
  </property>
</Properties>
</file>