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sldIdLst>
    <p:sldId id="363" r:id="rId2"/>
    <p:sldId id="355" r:id="rId3"/>
    <p:sldId id="365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6" r:id="rId50"/>
    <p:sldId id="312" r:id="rId51"/>
    <p:sldId id="313" r:id="rId52"/>
    <p:sldId id="314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7" r:id="rId63"/>
    <p:sldId id="328" r:id="rId64"/>
    <p:sldId id="329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38" r:id="rId73"/>
    <p:sldId id="339" r:id="rId74"/>
    <p:sldId id="340" r:id="rId75"/>
    <p:sldId id="342" r:id="rId76"/>
    <p:sldId id="343" r:id="rId77"/>
    <p:sldId id="344" r:id="rId78"/>
    <p:sldId id="348" r:id="rId79"/>
    <p:sldId id="349" r:id="rId80"/>
    <p:sldId id="350" r:id="rId81"/>
    <p:sldId id="351" r:id="rId82"/>
    <p:sldId id="352" r:id="rId83"/>
    <p:sldId id="353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0" autoAdjust="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22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printerSettings" Target="printerSettings/printerSettings1.bin"/><Relationship Id="rId86" Type="http://schemas.openxmlformats.org/officeDocument/2006/relationships/presProps" Target="presProps.xml"/><Relationship Id="rId87" Type="http://schemas.openxmlformats.org/officeDocument/2006/relationships/viewProps" Target="viewProps.xml"/><Relationship Id="rId88" Type="http://schemas.openxmlformats.org/officeDocument/2006/relationships/theme" Target="theme/theme1.xml"/><Relationship Id="rId8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5AE17C7-B787-4E50-994D-5E804113A1E9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19.02.24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19.02.24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February 19,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02-0a-beac6923ee862a331eccd6ad9fe5f23d0c94059c7f1c5175a9c61c0ba37b6204_1c6d9b82898af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56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4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02-0a-b5ef06b813fd23eb51795eb577affafd977a0173f859c6103e60ecf4555dfe89_1c6d9b8289894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215"/>
            <a:ext cx="91440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04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02-0a-e1e1a5e671885608ab616a1b11ee10c0b154dc24b6a09b328d3a2f08939b2c6d_1c6d9b8289bfb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1112"/>
            <a:ext cx="9144000" cy="461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0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звание 2"/>
          <p:cNvSpPr>
            <a:spLocks noGrp="1"/>
          </p:cNvSpPr>
          <p:nvPr>
            <p:ph type="title"/>
          </p:nvPr>
        </p:nvSpPr>
        <p:spPr>
          <a:xfrm>
            <a:off x="2565400" y="2784344"/>
            <a:ext cx="4013200" cy="599440"/>
          </a:xfrm>
        </p:spPr>
        <p:txBody>
          <a:bodyPr>
            <a:no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Anomalies in the vertical plane of occlusion: 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open </a:t>
            </a:r>
            <a:r>
              <a:rPr lang="uk-UA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and deep bite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583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7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58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9144000" cy="622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28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7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257"/>
            <a:ext cx="9144000" cy="662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58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8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9144000" cy="619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8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24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03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8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22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94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9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9144000" cy="619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61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1.59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22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48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0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6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1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56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1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44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6 в 22.02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9144000" cy="62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6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2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1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65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2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"/>
            <a:ext cx="9144000" cy="6755237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106333" y="5898444"/>
            <a:ext cx="4811889" cy="53622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45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3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24052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106333" y="5898444"/>
            <a:ext cx="4811889" cy="53622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415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3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69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67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3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68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7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4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"/>
            <a:ext cx="9144000" cy="656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96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4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400"/>
            <a:ext cx="9144000" cy="60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91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6 в 22.04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600"/>
            <a:ext cx="9144000" cy="612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71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5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"/>
            <a:ext cx="9144000" cy="667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84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6 в 22.05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9144000" cy="620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92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5.42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9144000" cy="619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84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9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600"/>
            <a:ext cx="9144000" cy="613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69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9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081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40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09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9144000" cy="679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47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0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0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41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0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9144000" cy="622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79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1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24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26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2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9144000" cy="619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72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2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9144000" cy="61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00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2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157"/>
            <a:ext cx="9144000" cy="618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2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0"/>
            <a:ext cx="9144000" cy="61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27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2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23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68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3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900"/>
            <a:ext cx="9144000" cy="642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82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5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82600"/>
            <a:ext cx="7937500" cy="58801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352778" y="338667"/>
            <a:ext cx="8424333" cy="6773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706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5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71311"/>
            <a:ext cx="7950200" cy="59309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2444" y="2624666"/>
            <a:ext cx="4134555" cy="1975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2444" y="773289"/>
            <a:ext cx="4134555" cy="1975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0358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6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508000"/>
            <a:ext cx="78740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2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6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69900"/>
            <a:ext cx="79629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74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6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79248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909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7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"/>
            <a:ext cx="79121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161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7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82600"/>
            <a:ext cx="79756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665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7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"/>
            <a:ext cx="79121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722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7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82600"/>
            <a:ext cx="78867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779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19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482600"/>
            <a:ext cx="78613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346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8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48" y="457200"/>
            <a:ext cx="676649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28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6 в 22.18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"/>
            <a:ext cx="79121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06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6 в 22.18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900"/>
            <a:ext cx="79248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81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Снимок экрана 2015-09-27 в 09.22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900"/>
            <a:ext cx="79248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83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2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900"/>
            <a:ext cx="79248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315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2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69900"/>
            <a:ext cx="79502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11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2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44500"/>
            <a:ext cx="79629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226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3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2600"/>
            <a:ext cx="79248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17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3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44500"/>
            <a:ext cx="79502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355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3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69900"/>
            <a:ext cx="79629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34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4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57200"/>
            <a:ext cx="79375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27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4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44500"/>
            <a:ext cx="79375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211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6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9121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058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6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57200"/>
            <a:ext cx="78867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130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6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2600"/>
            <a:ext cx="79121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396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6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900"/>
            <a:ext cx="79121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828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7 в 09.26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82600"/>
            <a:ext cx="78994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454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7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95300"/>
            <a:ext cx="78867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809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7 в 09.27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900"/>
            <a:ext cx="79248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133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7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57200"/>
            <a:ext cx="79375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27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7 в 09.27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9121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24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5-09-27 в 09.27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57200"/>
            <a:ext cx="78994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0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8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69900"/>
            <a:ext cx="78867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08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8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457200"/>
            <a:ext cx="79375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969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8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9121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315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9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82600"/>
            <a:ext cx="78867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374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9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2600"/>
            <a:ext cx="79248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039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29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79121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122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30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457200"/>
            <a:ext cx="78232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456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30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9248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233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30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95300"/>
            <a:ext cx="7899400" cy="585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064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31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900"/>
            <a:ext cx="79121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324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5-09-27 в 09.31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2600"/>
            <a:ext cx="79248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62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6964" y="1443030"/>
            <a:ext cx="4993212" cy="18037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Any question?</a:t>
            </a:r>
            <a:endParaRPr lang="ru-RU" sz="5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7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Формальный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Формальный.thmx</Template>
  <TotalTime>1289</TotalTime>
  <Words>11</Words>
  <Application>Microsoft Macintosh PowerPoint</Application>
  <PresentationFormat>On-screen Show (4:3)</PresentationFormat>
  <Paragraphs>2</Paragraphs>
  <Slides>83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Формальный</vt:lpstr>
      <vt:lpstr>PowerPoint Presentation</vt:lpstr>
      <vt:lpstr>PowerPoint Presentation</vt:lpstr>
      <vt:lpstr>PowerPoint Presentation</vt:lpstr>
      <vt:lpstr>Anomalies in the vertical plane of occlusion:  open and deep bite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Dienga Anastasiia</cp:lastModifiedBy>
  <cp:revision>16</cp:revision>
  <dcterms:created xsi:type="dcterms:W3CDTF">2015-09-26T18:52:20Z</dcterms:created>
  <dcterms:modified xsi:type="dcterms:W3CDTF">2024-02-19T20:45:01Z</dcterms:modified>
</cp:coreProperties>
</file>