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2"/>
  </p:notesMasterIdLst>
  <p:sldIdLst>
    <p:sldId id="313" r:id="rId2"/>
    <p:sldId id="314" r:id="rId3"/>
    <p:sldId id="315" r:id="rId4"/>
    <p:sldId id="316" r:id="rId5"/>
    <p:sldId id="317" r:id="rId6"/>
    <p:sldId id="262" r:id="rId7"/>
    <p:sldId id="318" r:id="rId8"/>
    <p:sldId id="319" r:id="rId9"/>
    <p:sldId id="320" r:id="rId10"/>
    <p:sldId id="322" r:id="rId11"/>
    <p:sldId id="323" r:id="rId12"/>
    <p:sldId id="324" r:id="rId13"/>
    <p:sldId id="325" r:id="rId14"/>
    <p:sldId id="326" r:id="rId15"/>
    <p:sldId id="327" r:id="rId16"/>
    <p:sldId id="328" r:id="rId17"/>
    <p:sldId id="329" r:id="rId18"/>
    <p:sldId id="331" r:id="rId19"/>
    <p:sldId id="330" r:id="rId20"/>
    <p:sldId id="332" r:id="rId21"/>
    <p:sldId id="266" r:id="rId22"/>
    <p:sldId id="273" r:id="rId23"/>
    <p:sldId id="281" r:id="rId24"/>
    <p:sldId id="282" r:id="rId25"/>
    <p:sldId id="283" r:id="rId26"/>
    <p:sldId id="285" r:id="rId27"/>
    <p:sldId id="286" r:id="rId28"/>
    <p:sldId id="289" r:id="rId29"/>
    <p:sldId id="291" r:id="rId30"/>
    <p:sldId id="292" r:id="rId31"/>
    <p:sldId id="293" r:id="rId32"/>
    <p:sldId id="296" r:id="rId33"/>
    <p:sldId id="297" r:id="rId34"/>
    <p:sldId id="299" r:id="rId35"/>
    <p:sldId id="303" r:id="rId36"/>
    <p:sldId id="305" r:id="rId37"/>
    <p:sldId id="306" r:id="rId38"/>
    <p:sldId id="307" r:id="rId39"/>
    <p:sldId id="308" r:id="rId40"/>
    <p:sldId id="309" r:id="rId41"/>
    <p:sldId id="310" r:id="rId42"/>
    <p:sldId id="311" r:id="rId43"/>
    <p:sldId id="312" r:id="rId44"/>
    <p:sldId id="334" r:id="rId45"/>
    <p:sldId id="333" r:id="rId46"/>
    <p:sldId id="336" r:id="rId47"/>
    <p:sldId id="337" r:id="rId48"/>
    <p:sldId id="338" r:id="rId49"/>
    <p:sldId id="340" r:id="rId50"/>
    <p:sldId id="341" r:id="rId51"/>
  </p:sldIdLst>
  <p:sldSz cx="9144000" cy="6858000" type="screen4x3"/>
  <p:notesSz cx="6858000" cy="9144000"/>
  <p:defaultTextStyle>
    <a:defPPr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9" d="100"/>
          <a:sy n="99" d="100"/>
        </p:scale>
        <p:origin x="-192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notesMaster" Target="notesMasters/notesMaster1.xml"/><Relationship Id="rId53" Type="http://schemas.openxmlformats.org/officeDocument/2006/relationships/printerSettings" Target="printerSettings/printerSettings1.bin"/><Relationship Id="rId54" Type="http://schemas.openxmlformats.org/officeDocument/2006/relationships/presProps" Target="presProps.xml"/><Relationship Id="rId55" Type="http://schemas.openxmlformats.org/officeDocument/2006/relationships/viewProps" Target="viewProps.xml"/><Relationship Id="rId56" Type="http://schemas.openxmlformats.org/officeDocument/2006/relationships/theme" Target="theme/theme1.xml"/><Relationship Id="rId57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EAF374-818A-3948-9CE6-769F58F8F01A}" type="datetimeFigureOut">
              <a:rPr lang="ru-RU" smtClean="0"/>
              <a:t>19.02.24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75D7F5-B601-234C-86ED-9E2E8D64EE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882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1E2676-2971-4A4B-A56C-1CBACFE636A5}" type="slidenum">
              <a:rPr lang="ru-RU"/>
              <a:pPr/>
              <a:t>24</a:t>
            </a:fld>
            <a:endParaRPr lang="ru-RU"/>
          </a:p>
        </p:txBody>
      </p:sp>
      <p:sp>
        <p:nvSpPr>
          <p:cNvPr id="157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7699" name="Notes Placeholder 2"/>
          <p:cNvSpPr>
            <a:spLocks noGrp="1"/>
          </p:cNvSpPr>
          <p:nvPr>
            <p:ph type="body" idx="1"/>
          </p:nvPr>
        </p:nvSpPr>
        <p:spPr/>
        <p:txBody>
          <a:bodyPr lIns="91432" tIns="45716" rIns="91432" bIns="45716"/>
          <a:lstStyle/>
          <a:p>
            <a:endParaRPr lang="ru-RU"/>
          </a:p>
        </p:txBody>
      </p:sp>
      <p:sp>
        <p:nvSpPr>
          <p:cNvPr id="15770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 anchor="b"/>
          <a:lstStyle>
            <a:lvl1pPr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1pPr>
            <a:lvl2pPr marL="703263" indent="-271463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081088" indent="-21590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512888" indent="-21590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1946275" indent="-21590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403475" indent="-215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860675" indent="-215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317875" indent="-215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775075" indent="-215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r"/>
            <a:fld id="{08018C98-4CF9-4949-9820-8FF17BFCFCBB}" type="slidenum">
              <a:rPr lang="en-US" sz="1200"/>
              <a:pPr algn="r"/>
              <a:t>24</a:t>
            </a:fld>
            <a:endParaRPr 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1921D6-785C-794E-A82D-4955FC9EEC19}" type="slidenum">
              <a:rPr lang="ru-RU"/>
              <a:pPr/>
              <a:t>27</a:t>
            </a:fld>
            <a:endParaRPr lang="ru-RU"/>
          </a:p>
        </p:txBody>
      </p:sp>
      <p:sp>
        <p:nvSpPr>
          <p:cNvPr id="174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Early mix occlussion</a:t>
            </a:r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6A8728-B9E5-3E4E-BB6E-1CBE43436FEC}" type="slidenum">
              <a:rPr lang="ru-RU"/>
              <a:pPr/>
              <a:t>40</a:t>
            </a:fld>
            <a:endParaRPr lang="ru-RU"/>
          </a:p>
        </p:txBody>
      </p:sp>
      <p:sp>
        <p:nvSpPr>
          <p:cNvPr id="175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/>
              <a:t>Braces</a:t>
            </a:r>
            <a:r>
              <a:rPr lang="ru-RU" sz="1600"/>
              <a:t>(шина дентальная)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E4E78-3B62-6744-85B9-5AD2FE99E261}" type="datetimeFigureOut">
              <a:rPr lang="ru-RU" smtClean="0"/>
              <a:t>19.02.24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DEFBC-D4CB-144E-9117-CA57136908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1990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E4E78-3B62-6744-85B9-5AD2FE99E261}" type="datetimeFigureOut">
              <a:rPr lang="ru-RU" smtClean="0"/>
              <a:t>19.02.24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DEFBC-D4CB-144E-9117-CA57136908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916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E4E78-3B62-6744-85B9-5AD2FE99E261}" type="datetimeFigureOut">
              <a:rPr lang="ru-RU" smtClean="0"/>
              <a:t>19.02.24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DEFBC-D4CB-144E-9117-CA57136908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761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E4E78-3B62-6744-85B9-5AD2FE99E261}" type="datetimeFigureOut">
              <a:rPr lang="ru-RU" smtClean="0"/>
              <a:t>19.02.24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DEFBC-D4CB-144E-9117-CA57136908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8285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E4E78-3B62-6744-85B9-5AD2FE99E261}" type="datetimeFigureOut">
              <a:rPr lang="ru-RU" smtClean="0"/>
              <a:t>19.02.24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DEFBC-D4CB-144E-9117-CA57136908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460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E4E78-3B62-6744-85B9-5AD2FE99E261}" type="datetimeFigureOut">
              <a:rPr lang="ru-RU" smtClean="0"/>
              <a:t>19.02.24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DEFBC-D4CB-144E-9117-CA57136908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669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E4E78-3B62-6744-85B9-5AD2FE99E261}" type="datetimeFigureOut">
              <a:rPr lang="ru-RU" smtClean="0"/>
              <a:t>19.02.24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DEFBC-D4CB-144E-9117-CA57136908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311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E4E78-3B62-6744-85B9-5AD2FE99E261}" type="datetimeFigureOut">
              <a:rPr lang="ru-RU" smtClean="0"/>
              <a:t>19.02.24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DEFBC-D4CB-144E-9117-CA57136908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923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E4E78-3B62-6744-85B9-5AD2FE99E261}" type="datetimeFigureOut">
              <a:rPr lang="ru-RU" smtClean="0"/>
              <a:t>19.02.24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DEFBC-D4CB-144E-9117-CA57136908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100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E4E78-3B62-6744-85B9-5AD2FE99E261}" type="datetimeFigureOut">
              <a:rPr lang="ru-RU" smtClean="0"/>
              <a:t>19.02.24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DEFBC-D4CB-144E-9117-CA57136908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895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E4E78-3B62-6744-85B9-5AD2FE99E261}" type="datetimeFigureOut">
              <a:rPr lang="ru-RU" smtClean="0"/>
              <a:t>19.02.24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DEFBC-D4CB-144E-9117-CA57136908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624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E4E78-3B62-6744-85B9-5AD2FE99E261}" type="datetimeFigureOut">
              <a:rPr lang="ru-RU" smtClean="0"/>
              <a:t>19.02.24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DEFBC-D4CB-144E-9117-CA57136908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927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4" Type="http://schemas.openxmlformats.org/officeDocument/2006/relationships/image" Target="../media/image24.jpeg"/><Relationship Id="rId5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4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4" Type="http://schemas.openxmlformats.org/officeDocument/2006/relationships/image" Target="../media/image31.jpeg"/><Relationship Id="rId5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4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4" Type="http://schemas.openxmlformats.org/officeDocument/2006/relationships/image" Target="../media/image37.jpeg"/><Relationship Id="rId5" Type="http://schemas.openxmlformats.org/officeDocument/2006/relationships/image" Target="../media/image38.jpeg"/><Relationship Id="rId6" Type="http://schemas.openxmlformats.org/officeDocument/2006/relationships/image" Target="../media/image39.jpeg"/><Relationship Id="rId7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4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eg"/><Relationship Id="rId3" Type="http://schemas.openxmlformats.org/officeDocument/2006/relationships/image" Target="../media/image4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4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jpeg"/><Relationship Id="rId3" Type="http://schemas.openxmlformats.org/officeDocument/2006/relationships/image" Target="../media/image50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jpeg"/><Relationship Id="rId3" Type="http://schemas.openxmlformats.org/officeDocument/2006/relationships/image" Target="../media/image5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4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4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4" Type="http://schemas.openxmlformats.org/officeDocument/2006/relationships/image" Target="../media/image61.jpeg"/><Relationship Id="rId5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4" Type="http://schemas.openxmlformats.org/officeDocument/2006/relationships/image" Target="../media/image65.jpeg"/><Relationship Id="rId5" Type="http://schemas.openxmlformats.org/officeDocument/2006/relationships/image" Target="../media/image66.jpeg"/><Relationship Id="rId6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4" Type="http://schemas.openxmlformats.org/officeDocument/2006/relationships/image" Target="../media/image70.jpeg"/><Relationship Id="rId5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4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4" Type="http://schemas.openxmlformats.org/officeDocument/2006/relationships/image" Target="../media/image7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4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7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4" Type="http://schemas.openxmlformats.org/officeDocument/2006/relationships/image" Target="../media/image8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0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3.jpeg"/><Relationship Id="rId3" Type="http://schemas.openxmlformats.org/officeDocument/2006/relationships/image" Target="../media/image84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5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6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7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8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9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0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4 в 17.23.1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" y="609600"/>
            <a:ext cx="7861300" cy="56261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349375" y="1059418"/>
            <a:ext cx="81756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endParaRPr lang="uk-UA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buFontTx/>
              <a:buNone/>
            </a:pPr>
            <a:r>
              <a:rPr lang="uk-UA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Anomalies o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</a:t>
            </a:r>
            <a:r>
              <a:rPr lang="uk-UA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the transver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</a:t>
            </a:r>
            <a:r>
              <a:rPr lang="uk-UA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al plane: </a:t>
            </a:r>
            <a:endParaRPr lang="ru-RU" sz="32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58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4 в 17.23.3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" y="635000"/>
            <a:ext cx="7899400" cy="55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69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4 в 17.26.4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" y="609600"/>
            <a:ext cx="7835900" cy="562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652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4 в 17.29.3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" y="647700"/>
            <a:ext cx="7899400" cy="554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58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4 в 17.29.4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" y="635000"/>
            <a:ext cx="7874000" cy="558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529570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Causes of skletal crossbite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dirty="0"/>
              <a:t>Genetic</a:t>
            </a:r>
          </a:p>
          <a:p>
            <a:r>
              <a:rPr lang="en-US" dirty="0"/>
              <a:t>Low or forward tongue posture</a:t>
            </a:r>
          </a:p>
          <a:p>
            <a:r>
              <a:rPr lang="en-US" dirty="0"/>
              <a:t>Mouth breathing, inadequate nasal </a:t>
            </a:r>
            <a:r>
              <a:rPr lang="en-US" dirty="0" smtClean="0"/>
              <a:t>breathing</a:t>
            </a:r>
            <a:endParaRPr lang="en-US" dirty="0"/>
          </a:p>
          <a:p>
            <a:r>
              <a:rPr lang="en-US" dirty="0"/>
              <a:t>Finger sucking</a:t>
            </a:r>
          </a:p>
          <a:p>
            <a:r>
              <a:rPr lang="en-US" dirty="0"/>
              <a:t>Prolonged use of a pacifier</a:t>
            </a:r>
          </a:p>
          <a:p>
            <a:r>
              <a:rPr lang="en-US" dirty="0"/>
              <a:t>Repaired cleft lip and palate </a:t>
            </a:r>
          </a:p>
        </p:txBody>
      </p:sp>
    </p:spTree>
    <p:extLst>
      <p:ext uri="{BB962C8B-B14F-4D97-AF65-F5344CB8AC3E}">
        <p14:creationId xmlns:p14="http://schemas.microsoft.com/office/powerpoint/2010/main" val="1491246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4 в 17.29.5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" y="749300"/>
            <a:ext cx="7874000" cy="534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484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4 в 17.30.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" y="571500"/>
            <a:ext cx="78994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9434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 descr="Снимок экрана 2015-09-24 в 17.30.4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" y="647700"/>
            <a:ext cx="7886700" cy="554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203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4 в 17.55.5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622300"/>
            <a:ext cx="7912100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5873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 descr="Снимок экрана 2015-09-24 в 17.56.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" y="622300"/>
            <a:ext cx="7899400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8971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4 в 17.56.1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0" y="647700"/>
            <a:ext cx="793750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1773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4 в 17.56.2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609600"/>
            <a:ext cx="79248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924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4 в 17.56.4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" y="635000"/>
            <a:ext cx="7899400" cy="55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3813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4 в 17.57.1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" y="609600"/>
            <a:ext cx="7861300" cy="562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6726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4 в 17.57.2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609600"/>
            <a:ext cx="7912100" cy="562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9130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 descr="Снимок экрана 2015-09-24 в 17.57.3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" y="635000"/>
            <a:ext cx="7899400" cy="55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9374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4 в 17.58.0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635000"/>
            <a:ext cx="7912100" cy="55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6067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 descr="Снимок экрана 2015-09-24 в 17.58.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" y="609600"/>
            <a:ext cx="7861300" cy="562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5095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4 в 17.58.2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" y="635000"/>
            <a:ext cx="7874000" cy="55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9215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3" descr="Picture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6" b="2574"/>
          <a:stretch>
            <a:fillRect/>
          </a:stretch>
        </p:blipFill>
        <p:spPr bwMode="auto">
          <a:xfrm>
            <a:off x="1066800" y="776288"/>
            <a:ext cx="6934200" cy="516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9827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5"/>
          <p:cNvSpPr>
            <a:spLocks noChangeArrowheads="1"/>
          </p:cNvSpPr>
          <p:nvPr/>
        </p:nvSpPr>
        <p:spPr bwMode="auto">
          <a:xfrm>
            <a:off x="1066800" y="609600"/>
            <a:ext cx="1905000" cy="457200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endParaRPr lang="ru-RU" sz="1800"/>
          </a:p>
        </p:txBody>
      </p:sp>
      <p:pic>
        <p:nvPicPr>
          <p:cNvPr id="133123" name="Picture 6" descr="Picture22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09600"/>
            <a:ext cx="73152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24" name="Rectangle 7"/>
          <p:cNvSpPr>
            <a:spLocks noChangeArrowheads="1"/>
          </p:cNvSpPr>
          <p:nvPr/>
        </p:nvSpPr>
        <p:spPr bwMode="auto">
          <a:xfrm>
            <a:off x="1066800" y="609600"/>
            <a:ext cx="1981200" cy="533400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8457708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 descr="#9 swartz plate - cropp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09600"/>
            <a:ext cx="3886200" cy="290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03" name="Picture 3" descr="#10 soldered quad - cropp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09600"/>
            <a:ext cx="38862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04" name="Picture 4" descr="#12 hyrax - cropped"/>
          <p:cNvPicPr>
            <a:picLocks noChangeAspect="1" noChangeArrowheads="1"/>
          </p:cNvPicPr>
          <p:nvPr/>
        </p:nvPicPr>
        <p:blipFill>
          <a:blip r:embed="rId4">
            <a:lum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657600"/>
            <a:ext cx="3886200" cy="291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05" name="Picture 5" descr="haa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41725"/>
            <a:ext cx="3886200" cy="2951163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839337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2" descr="#14 occulsal - cropped"/>
          <p:cNvPicPr>
            <a:picLocks noChangeAspect="1" noChangeArrowheads="1"/>
          </p:cNvPicPr>
          <p:nvPr/>
        </p:nvPicPr>
        <p:blipFill>
          <a:blip r:embed="rId3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98650"/>
            <a:ext cx="4495800" cy="297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6675" name="Picture 3" descr="#15 occulsal of banded hyrax - cropped"/>
          <p:cNvPicPr>
            <a:picLocks noChangeAspect="1" noChangeArrowheads="1"/>
          </p:cNvPicPr>
          <p:nvPr/>
        </p:nvPicPr>
        <p:blipFill>
          <a:blip r:embed="rId4">
            <a:lum brigh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922463"/>
            <a:ext cx="4648200" cy="295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728553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Picture 2" descr="#13 occulsal of bonded hyrax - cropp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43000"/>
            <a:ext cx="68580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659885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Picture 2" descr="21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124200"/>
            <a:ext cx="2286000" cy="210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1795" name="Picture 3" descr="21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-2082800"/>
            <a:ext cx="2257425" cy="208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1796" name="Picture 4" descr="22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124200"/>
            <a:ext cx="2209800" cy="203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1797" name="Picture 5" descr="22b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124200"/>
            <a:ext cx="2286000" cy="210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1798" name="Title 5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3200"/>
              <a:t>Pre-expansion</a:t>
            </a:r>
          </a:p>
        </p:txBody>
      </p:sp>
    </p:spTree>
    <p:extLst>
      <p:ext uri="{BB962C8B-B14F-4D97-AF65-F5344CB8AC3E}">
        <p14:creationId xmlns:p14="http://schemas.microsoft.com/office/powerpoint/2010/main" val="181905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0" name="Picture 2" descr="25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133600"/>
            <a:ext cx="29718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5891" name="Picture 3" descr="25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133600"/>
            <a:ext cx="3048000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5892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3200"/>
              <a:t>Post expansion Is there still a problem?</a:t>
            </a:r>
          </a:p>
        </p:txBody>
      </p:sp>
    </p:spTree>
    <p:extLst>
      <p:ext uri="{BB962C8B-B14F-4D97-AF65-F5344CB8AC3E}">
        <p14:creationId xmlns:p14="http://schemas.microsoft.com/office/powerpoint/2010/main" val="17379670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58" name="Picture 2" descr="upper occlusal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1050" y="2332038"/>
            <a:ext cx="5657850" cy="4525962"/>
          </a:xfrm>
          <a:noFill/>
        </p:spPr>
      </p:pic>
      <p:pic>
        <p:nvPicPr>
          <p:cNvPr id="173059" name="Picture 3" descr="cen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666750"/>
            <a:ext cx="3097213" cy="197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060" name="Picture 4" descr="cen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2425"/>
            <a:ext cx="3132138" cy="192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061" name="Picture 5" descr="upper occlusal"/>
          <p:cNvPicPr>
            <a:picLocks noChangeAspect="1" noChangeArrowheads="1"/>
          </p:cNvPicPr>
          <p:nvPr/>
        </p:nvPicPr>
        <p:blipFill>
          <a:blip r:embed="rId5">
            <a:lum bright="-20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3141663"/>
            <a:ext cx="2590800" cy="207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3062" name="Rectangle 6" descr="center"/>
          <p:cNvSpPr>
            <a:spLocks noGrp="1" noChangeAspect="1" noChangeArrowheads="1"/>
          </p:cNvSpPr>
          <p:nvPr isPhoto="1"/>
        </p:nvSpPr>
        <p:spPr bwMode="auto">
          <a:xfrm>
            <a:off x="6227763" y="103188"/>
            <a:ext cx="2916237" cy="2187575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ru-RU" sz="1800">
              <a:solidFill>
                <a:schemeClr val="tx2"/>
              </a:solidFill>
            </a:endParaRPr>
          </a:p>
        </p:txBody>
      </p:sp>
      <p:sp>
        <p:nvSpPr>
          <p:cNvPr id="173063" name="Rectangle 7" descr="upper occlusal"/>
          <p:cNvSpPr>
            <a:spLocks noGrp="1" noChangeAspect="1" noChangeArrowheads="1"/>
          </p:cNvSpPr>
          <p:nvPr isPhoto="1"/>
        </p:nvSpPr>
        <p:spPr bwMode="auto">
          <a:xfrm>
            <a:off x="6659563" y="2300288"/>
            <a:ext cx="3097212" cy="2322512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ru-RU" sz="1800">
              <a:solidFill>
                <a:schemeClr val="tx2"/>
              </a:solidFill>
            </a:endParaRPr>
          </a:p>
        </p:txBody>
      </p:sp>
      <p:sp>
        <p:nvSpPr>
          <p:cNvPr id="173064" name="Text Box 8" descr="profile"/>
          <p:cNvSpPr txBox="1">
            <a:spLocks noChangeArrowheads="1"/>
          </p:cNvSpPr>
          <p:nvPr/>
        </p:nvSpPr>
        <p:spPr bwMode="auto">
          <a:xfrm>
            <a:off x="2270125" y="59039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eaLnBrk="0" hangingPunct="0"/>
            <a:endParaRPr lang="ru-RU" sz="18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6247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7" name="Picture 3" descr="CIMG144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3213" y="0"/>
            <a:ext cx="4297362" cy="3222625"/>
          </a:xfrm>
        </p:spPr>
      </p:pic>
      <p:pic>
        <p:nvPicPr>
          <p:cNvPr id="47108" name="Picture 4" descr="CIMG144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188" y="3500438"/>
            <a:ext cx="3865562" cy="2900362"/>
          </a:xfrm>
        </p:spPr>
      </p:pic>
      <p:pic>
        <p:nvPicPr>
          <p:cNvPr id="47109" name="Picture 5" descr="CIMG1444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6825" y="3500438"/>
            <a:ext cx="3565525" cy="2808287"/>
          </a:xfrm>
        </p:spPr>
      </p:pic>
    </p:spTree>
    <p:extLst>
      <p:ext uri="{BB962C8B-B14F-4D97-AF65-F5344CB8AC3E}">
        <p14:creationId xmlns:p14="http://schemas.microsoft.com/office/powerpoint/2010/main" val="3442854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1" name="Picture 3" descr="CIMG1450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333375"/>
            <a:ext cx="4103687" cy="3076575"/>
          </a:xfrm>
        </p:spPr>
      </p:pic>
      <p:pic>
        <p:nvPicPr>
          <p:cNvPr id="48132" name="Picture 4" descr="CIMG1453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27538" y="3644900"/>
            <a:ext cx="4010025" cy="3006725"/>
          </a:xfrm>
        </p:spPr>
      </p:pic>
    </p:spTree>
    <p:extLst>
      <p:ext uri="{BB962C8B-B14F-4D97-AF65-F5344CB8AC3E}">
        <p14:creationId xmlns:p14="http://schemas.microsoft.com/office/powerpoint/2010/main" val="306309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Picture 3" descr="CIMG4479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87675" y="333375"/>
            <a:ext cx="3960813" cy="2641600"/>
          </a:xfrm>
        </p:spPr>
      </p:pic>
      <p:pic>
        <p:nvPicPr>
          <p:cNvPr id="49156" name="Picture 4" descr="CIMG4480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3716338"/>
            <a:ext cx="3744912" cy="2497137"/>
          </a:xfrm>
        </p:spPr>
      </p:pic>
      <p:pic>
        <p:nvPicPr>
          <p:cNvPr id="49157" name="Picture 5" descr="CIMG4481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59338" y="3789363"/>
            <a:ext cx="3871912" cy="2581275"/>
          </a:xfrm>
        </p:spPr>
      </p:pic>
    </p:spTree>
    <p:extLst>
      <p:ext uri="{BB962C8B-B14F-4D97-AF65-F5344CB8AC3E}">
        <p14:creationId xmlns:p14="http://schemas.microsoft.com/office/powerpoint/2010/main" val="3813777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01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425" y="368300"/>
            <a:ext cx="4318000" cy="287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27" name="Picture 3" descr="01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06800"/>
            <a:ext cx="4318000" cy="288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9944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01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620713"/>
            <a:ext cx="4319588" cy="287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1" name="Picture 3" descr="01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644900"/>
            <a:ext cx="4318000" cy="287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26075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01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3789363"/>
            <a:ext cx="3744913" cy="249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299" name="Picture 3" descr="01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3786188"/>
            <a:ext cx="3708400" cy="2471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00" name="Picture 4" descr="01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725" y="622300"/>
            <a:ext cx="4318000" cy="287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7213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03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1563" y="406400"/>
            <a:ext cx="4318000" cy="287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395" name="Picture 3" descr="03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578225"/>
            <a:ext cx="4318000" cy="2871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396" name="Picture 4" descr="03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644900"/>
            <a:ext cx="4318000" cy="288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0714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04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570288"/>
            <a:ext cx="4318000" cy="288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43" name="Picture 3" descr="04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3" y="401638"/>
            <a:ext cx="4318000" cy="288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44" name="Picture 4" descr="04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401638"/>
            <a:ext cx="4318000" cy="287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45" name="Picture 5" descr="04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570288"/>
            <a:ext cx="4318000" cy="288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67970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04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15888"/>
            <a:ext cx="3598863" cy="2395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467" name="Picture 3" descr="04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7188" y="115888"/>
            <a:ext cx="3598862" cy="239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468" name="Picture 4" descr="04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4338638"/>
            <a:ext cx="3598863" cy="240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469" name="Picture 5" descr="04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7188" y="4343400"/>
            <a:ext cx="3598862" cy="239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470" name="Picture 6" descr="041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3363" y="2276475"/>
            <a:ext cx="3598862" cy="240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6437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04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03225"/>
            <a:ext cx="4318000" cy="287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491" name="Picture 3" descr="04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573463"/>
            <a:ext cx="4318000" cy="287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492" name="Picture 4" descr="04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573463"/>
            <a:ext cx="4318000" cy="288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493" name="Picture 5" descr="042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613" y="401638"/>
            <a:ext cx="4318000" cy="288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8727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CIMG12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613" y="3502025"/>
            <a:ext cx="43180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515" name="Picture 3" descr="CIMG12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588" y="188913"/>
            <a:ext cx="43180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516" name="Picture 4" descr="CIMG12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502025"/>
            <a:ext cx="43180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3986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CIMG12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414463"/>
            <a:ext cx="43180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39" name="Picture 3" descr="CIMG122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414463"/>
            <a:ext cx="43180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5990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CIMG25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588" y="190500"/>
            <a:ext cx="43180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563" name="Picture 3" descr="CIMG253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503613"/>
            <a:ext cx="43180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564" name="Picture 4" descr="CIMG253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613" y="3503613"/>
            <a:ext cx="43180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4871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DSC0087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588" y="119063"/>
            <a:ext cx="43180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87" name="Picture 3" descr="DSC0087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613" y="3503613"/>
            <a:ext cx="43180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88" name="Picture 4" descr="DSC0086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503613"/>
            <a:ext cx="43180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9075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CIMG12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115888"/>
            <a:ext cx="43180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611" name="Picture 3" descr="DSC0087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050" y="3500438"/>
            <a:ext cx="43180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6108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Снимок экрана 2020-05-28 в 08.08.0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250" y="1670050"/>
            <a:ext cx="6413500" cy="313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5629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Снимок экрана 2020-05-28 в 08.07.3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249" y="0"/>
            <a:ext cx="37015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3332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Снимок экрана 2020-05-28 в 08.10.4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712" y="0"/>
            <a:ext cx="46815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7666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Снимок экрана 2020-05-28 в 08.05.5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445" y="0"/>
            <a:ext cx="54711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9608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Снимок экрана 2020-05-28 в 08.15.0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1339850"/>
            <a:ext cx="7239000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58428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Снимок экрана 2020-05-28 в 08.16.1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0" y="-9756"/>
            <a:ext cx="4394200" cy="686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89324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Снимок экрана 2020-05-28 в 08.09.4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350" y="806450"/>
            <a:ext cx="6845300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5865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475</TotalTime>
  <Words>57</Words>
  <Application>Microsoft Macintosh PowerPoint</Application>
  <PresentationFormat>On-screen Show (4:3)</PresentationFormat>
  <Paragraphs>17</Paragraphs>
  <Slides>50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Causes of skletal crossbite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Pre-expansion</vt:lpstr>
      <vt:lpstr>Post expansion Is there still a problem?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1</dc:creator>
  <cp:lastModifiedBy>Dienga Anastasiia</cp:lastModifiedBy>
  <cp:revision>7</cp:revision>
  <dcterms:created xsi:type="dcterms:W3CDTF">2015-09-24T15:32:06Z</dcterms:created>
  <dcterms:modified xsi:type="dcterms:W3CDTF">2024-02-19T20:43:15Z</dcterms:modified>
</cp:coreProperties>
</file>