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5.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theme/theme6.xml" ContentType="application/vnd.openxmlformats-officedocument.theme+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theme/theme7.xml" ContentType="application/vnd.openxmlformats-officedocument.theme+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theme/theme8.xml" ContentType="application/vnd.openxmlformats-officedocument.theme+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theme/theme9.xml" ContentType="application/vnd.openxmlformats-officedocument.theme+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theme/theme10.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 id="2147483672" r:id="rId3"/>
    <p:sldMasterId id="2147483684" r:id="rId4"/>
    <p:sldMasterId id="2147483720" r:id="rId5"/>
    <p:sldMasterId id="2147483732" r:id="rId6"/>
    <p:sldMasterId id="2147483780" r:id="rId7"/>
    <p:sldMasterId id="2147483792" r:id="rId8"/>
    <p:sldMasterId id="2147483816" r:id="rId9"/>
    <p:sldMasterId id="2147483924" r:id="rId10"/>
  </p:sldMasterIdLst>
  <p:sldIdLst>
    <p:sldId id="637" r:id="rId11"/>
    <p:sldId id="396" r:id="rId12"/>
    <p:sldId id="612" r:id="rId13"/>
    <p:sldId id="404" r:id="rId14"/>
    <p:sldId id="400" r:id="rId15"/>
    <p:sldId id="399" r:id="rId16"/>
    <p:sldId id="406" r:id="rId17"/>
    <p:sldId id="407" r:id="rId18"/>
    <p:sldId id="408" r:id="rId19"/>
    <p:sldId id="409" r:id="rId20"/>
    <p:sldId id="405" r:id="rId21"/>
    <p:sldId id="410" r:id="rId22"/>
    <p:sldId id="411" r:id="rId23"/>
    <p:sldId id="412" r:id="rId24"/>
    <p:sldId id="414" r:id="rId25"/>
    <p:sldId id="419" r:id="rId26"/>
    <p:sldId id="423" r:id="rId27"/>
    <p:sldId id="357" r:id="rId28"/>
    <p:sldId id="424" r:id="rId29"/>
    <p:sldId id="425" r:id="rId30"/>
    <p:sldId id="374" r:id="rId31"/>
    <p:sldId id="382" r:id="rId32"/>
    <p:sldId id="381" r:id="rId33"/>
    <p:sldId id="383" r:id="rId34"/>
    <p:sldId id="391" r:id="rId35"/>
    <p:sldId id="384" r:id="rId36"/>
    <p:sldId id="385" r:id="rId37"/>
    <p:sldId id="394" r:id="rId38"/>
    <p:sldId id="395" r:id="rId39"/>
    <p:sldId id="427" r:id="rId40"/>
    <p:sldId id="428" r:id="rId41"/>
    <p:sldId id="431" r:id="rId42"/>
    <p:sldId id="432" r:id="rId43"/>
    <p:sldId id="436" r:id="rId44"/>
    <p:sldId id="437" r:id="rId45"/>
    <p:sldId id="439" r:id="rId46"/>
    <p:sldId id="617" r:id="rId47"/>
    <p:sldId id="638" r:id="rId48"/>
  </p:sldIdLst>
  <p:sldSz cx="12192000" cy="6858000"/>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Раздел по умолчанию" id="{1264BC0B-86AD-4F53-9E30-50BAA4D8C963}">
          <p14:sldIdLst>
            <p14:sldId id="637"/>
            <p14:sldId id="396"/>
            <p14:sldId id="612"/>
            <p14:sldId id="404"/>
            <p14:sldId id="400"/>
            <p14:sldId id="399"/>
            <p14:sldId id="406"/>
            <p14:sldId id="407"/>
            <p14:sldId id="408"/>
            <p14:sldId id="409"/>
            <p14:sldId id="405"/>
            <p14:sldId id="410"/>
            <p14:sldId id="411"/>
            <p14:sldId id="412"/>
            <p14:sldId id="414"/>
            <p14:sldId id="419"/>
            <p14:sldId id="423"/>
            <p14:sldId id="357"/>
            <p14:sldId id="424"/>
            <p14:sldId id="425"/>
            <p14:sldId id="374"/>
            <p14:sldId id="382"/>
            <p14:sldId id="381"/>
            <p14:sldId id="383"/>
            <p14:sldId id="391"/>
            <p14:sldId id="384"/>
            <p14:sldId id="385"/>
            <p14:sldId id="394"/>
            <p14:sldId id="395"/>
          </p14:sldIdLst>
        </p14:section>
        <p14:section name="Раздел без заголовка" id="{5338060F-277C-46C2-83E2-C3F930F8AE6B}">
          <p14:sldIdLst>
            <p14:sldId id="427"/>
            <p14:sldId id="428"/>
            <p14:sldId id="431"/>
            <p14:sldId id="432"/>
            <p14:sldId id="436"/>
            <p14:sldId id="437"/>
            <p14:sldId id="439"/>
            <p14:sldId id="617"/>
            <p14:sldId id="638"/>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FF00"/>
    <a:srgbClr val="0000CC"/>
    <a:srgbClr val="00FFFF"/>
    <a:srgbClr val="66CCFF"/>
    <a:srgbClr val="CCFF33"/>
    <a:srgbClr val="CC66FF"/>
    <a:srgbClr val="FF00FF"/>
    <a:srgbClr val="FF0066"/>
    <a:srgbClr val="FF99FF"/>
    <a:srgbClr val="FF66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3750" autoAdjust="0"/>
    <p:restoredTop sz="95209" autoAdjust="0"/>
  </p:normalViewPr>
  <p:slideViewPr>
    <p:cSldViewPr snapToGrid="0">
      <p:cViewPr varScale="1">
        <p:scale>
          <a:sx n="110" d="100"/>
          <a:sy n="110" d="100"/>
        </p:scale>
        <p:origin x="126" y="21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3.xml"/><Relationship Id="rId18" Type="http://schemas.openxmlformats.org/officeDocument/2006/relationships/slide" Target="slides/slide8.xml"/><Relationship Id="rId26" Type="http://schemas.openxmlformats.org/officeDocument/2006/relationships/slide" Target="slides/slide16.xml"/><Relationship Id="rId39" Type="http://schemas.openxmlformats.org/officeDocument/2006/relationships/slide" Target="slides/slide29.xml"/><Relationship Id="rId21" Type="http://schemas.openxmlformats.org/officeDocument/2006/relationships/slide" Target="slides/slide11.xml"/><Relationship Id="rId34" Type="http://schemas.openxmlformats.org/officeDocument/2006/relationships/slide" Target="slides/slide24.xml"/><Relationship Id="rId42" Type="http://schemas.openxmlformats.org/officeDocument/2006/relationships/slide" Target="slides/slide32.xml"/><Relationship Id="rId47" Type="http://schemas.openxmlformats.org/officeDocument/2006/relationships/slide" Target="slides/slide37.xml"/><Relationship Id="rId50" Type="http://schemas.openxmlformats.org/officeDocument/2006/relationships/viewProps" Target="viewProps.xml"/><Relationship Id="rId7" Type="http://schemas.openxmlformats.org/officeDocument/2006/relationships/slideMaster" Target="slideMasters/slideMaster7.xml"/><Relationship Id="rId2" Type="http://schemas.openxmlformats.org/officeDocument/2006/relationships/slideMaster" Target="slideMasters/slideMaster2.xml"/><Relationship Id="rId16" Type="http://schemas.openxmlformats.org/officeDocument/2006/relationships/slide" Target="slides/slide6.xml"/><Relationship Id="rId29" Type="http://schemas.openxmlformats.org/officeDocument/2006/relationships/slide" Target="slides/slide19.xml"/><Relationship Id="rId11" Type="http://schemas.openxmlformats.org/officeDocument/2006/relationships/slide" Target="slides/slide1.xml"/><Relationship Id="rId24" Type="http://schemas.openxmlformats.org/officeDocument/2006/relationships/slide" Target="slides/slide14.xml"/><Relationship Id="rId32" Type="http://schemas.openxmlformats.org/officeDocument/2006/relationships/slide" Target="slides/slide22.xml"/><Relationship Id="rId37" Type="http://schemas.openxmlformats.org/officeDocument/2006/relationships/slide" Target="slides/slide27.xml"/><Relationship Id="rId40" Type="http://schemas.openxmlformats.org/officeDocument/2006/relationships/slide" Target="slides/slide30.xml"/><Relationship Id="rId45" Type="http://schemas.openxmlformats.org/officeDocument/2006/relationships/slide" Target="slides/slide35.xml"/><Relationship Id="rId5" Type="http://schemas.openxmlformats.org/officeDocument/2006/relationships/slideMaster" Target="slideMasters/slideMaster5.xml"/><Relationship Id="rId15" Type="http://schemas.openxmlformats.org/officeDocument/2006/relationships/slide" Target="slides/slide5.xml"/><Relationship Id="rId23" Type="http://schemas.openxmlformats.org/officeDocument/2006/relationships/slide" Target="slides/slide13.xml"/><Relationship Id="rId28" Type="http://schemas.openxmlformats.org/officeDocument/2006/relationships/slide" Target="slides/slide18.xml"/><Relationship Id="rId36" Type="http://schemas.openxmlformats.org/officeDocument/2006/relationships/slide" Target="slides/slide26.xml"/><Relationship Id="rId49" Type="http://schemas.openxmlformats.org/officeDocument/2006/relationships/presProps" Target="presProps.xml"/><Relationship Id="rId10" Type="http://schemas.openxmlformats.org/officeDocument/2006/relationships/slideMaster" Target="slideMasters/slideMaster10.xml"/><Relationship Id="rId19" Type="http://schemas.openxmlformats.org/officeDocument/2006/relationships/slide" Target="slides/slide9.xml"/><Relationship Id="rId31" Type="http://schemas.openxmlformats.org/officeDocument/2006/relationships/slide" Target="slides/slide21.xml"/><Relationship Id="rId44" Type="http://schemas.openxmlformats.org/officeDocument/2006/relationships/slide" Target="slides/slide34.xml"/><Relationship Id="rId52" Type="http://schemas.openxmlformats.org/officeDocument/2006/relationships/tableStyles" Target="tableStyles.xml"/><Relationship Id="rId4" Type="http://schemas.openxmlformats.org/officeDocument/2006/relationships/slideMaster" Target="slideMasters/slideMaster4.xml"/><Relationship Id="rId9" Type="http://schemas.openxmlformats.org/officeDocument/2006/relationships/slideMaster" Target="slideMasters/slideMaster9.xml"/><Relationship Id="rId14" Type="http://schemas.openxmlformats.org/officeDocument/2006/relationships/slide" Target="slides/slide4.xml"/><Relationship Id="rId22" Type="http://schemas.openxmlformats.org/officeDocument/2006/relationships/slide" Target="slides/slide12.xml"/><Relationship Id="rId27" Type="http://schemas.openxmlformats.org/officeDocument/2006/relationships/slide" Target="slides/slide17.xml"/><Relationship Id="rId30" Type="http://schemas.openxmlformats.org/officeDocument/2006/relationships/slide" Target="slides/slide20.xml"/><Relationship Id="rId35" Type="http://schemas.openxmlformats.org/officeDocument/2006/relationships/slide" Target="slides/slide25.xml"/><Relationship Id="rId43" Type="http://schemas.openxmlformats.org/officeDocument/2006/relationships/slide" Target="slides/slide33.xml"/><Relationship Id="rId48" Type="http://schemas.openxmlformats.org/officeDocument/2006/relationships/slide" Target="slides/slide38.xml"/><Relationship Id="rId8" Type="http://schemas.openxmlformats.org/officeDocument/2006/relationships/slideMaster" Target="slideMasters/slideMaster8.xml"/><Relationship Id="rId51" Type="http://schemas.openxmlformats.org/officeDocument/2006/relationships/theme" Target="theme/theme1.xml"/><Relationship Id="rId3" Type="http://schemas.openxmlformats.org/officeDocument/2006/relationships/slideMaster" Target="slideMasters/slideMaster3.xml"/><Relationship Id="rId12" Type="http://schemas.openxmlformats.org/officeDocument/2006/relationships/slide" Target="slides/slide2.xml"/><Relationship Id="rId17" Type="http://schemas.openxmlformats.org/officeDocument/2006/relationships/slide" Target="slides/slide7.xml"/><Relationship Id="rId25" Type="http://schemas.openxmlformats.org/officeDocument/2006/relationships/slide" Target="slides/slide15.xml"/><Relationship Id="rId33" Type="http://schemas.openxmlformats.org/officeDocument/2006/relationships/slide" Target="slides/slide23.xml"/><Relationship Id="rId38" Type="http://schemas.openxmlformats.org/officeDocument/2006/relationships/slide" Target="slides/slide28.xml"/><Relationship Id="rId46" Type="http://schemas.openxmlformats.org/officeDocument/2006/relationships/slide" Target="slides/slide36.xml"/><Relationship Id="rId20" Type="http://schemas.openxmlformats.org/officeDocument/2006/relationships/slide" Target="slides/slide10.xml"/><Relationship Id="rId41" Type="http://schemas.openxmlformats.org/officeDocument/2006/relationships/slide" Target="slides/slide31.xml"/><Relationship Id="rId1" Type="http://schemas.openxmlformats.org/officeDocument/2006/relationships/slideMaster" Target="slideMasters/slideMaster1.xml"/><Relationship Id="rId6" Type="http://schemas.openxmlformats.org/officeDocument/2006/relationships/slideMaster" Target="slideMasters/slideMaster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524000" y="1122363"/>
            <a:ext cx="9144000" cy="2387600"/>
          </a:xfrm>
        </p:spPr>
        <p:txBody>
          <a:bodyPr anchor="b"/>
          <a:lstStyle>
            <a:lvl1pPr algn="ctr">
              <a:defRPr sz="6000"/>
            </a:lvl1pPr>
          </a:lstStyle>
          <a:p>
            <a:r>
              <a:rPr lang="ru-RU" smtClean="0"/>
              <a:t>Образец заголовка</a:t>
            </a:r>
            <a:endParaRPr lang="ru-RU"/>
          </a:p>
        </p:txBody>
      </p:sp>
      <p:sp>
        <p:nvSpPr>
          <p:cNvPr id="3" name="Подзаголовок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F886B018-0D03-42BA-982C-80D95F05A07D}" type="datetimeFigureOut">
              <a:rPr lang="ru-RU" smtClean="0"/>
              <a:t>19.02.2024</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6465F02A-5D72-4572-811B-17AB37D38A3B}" type="slidenum">
              <a:rPr lang="ru-RU" smtClean="0"/>
              <a:t>‹#›</a:t>
            </a:fld>
            <a:endParaRPr lang="ru-RU"/>
          </a:p>
        </p:txBody>
      </p:sp>
    </p:spTree>
    <p:extLst>
      <p:ext uri="{BB962C8B-B14F-4D97-AF65-F5344CB8AC3E}">
        <p14:creationId xmlns:p14="http://schemas.microsoft.com/office/powerpoint/2010/main" val="388491005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F886B018-0D03-42BA-982C-80D95F05A07D}" type="datetimeFigureOut">
              <a:rPr lang="ru-RU" smtClean="0"/>
              <a:t>19.02.2024</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6465F02A-5D72-4572-811B-17AB37D38A3B}" type="slidenum">
              <a:rPr lang="ru-RU" smtClean="0"/>
              <a:t>‹#›</a:t>
            </a:fld>
            <a:endParaRPr lang="ru-RU"/>
          </a:p>
        </p:txBody>
      </p:sp>
    </p:spTree>
    <p:extLst>
      <p:ext uri="{BB962C8B-B14F-4D97-AF65-F5344CB8AC3E}">
        <p14:creationId xmlns:p14="http://schemas.microsoft.com/office/powerpoint/2010/main" val="29305566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1851" y="1709740"/>
            <a:ext cx="10515600" cy="2852737"/>
          </a:xfrm>
        </p:spPr>
        <p:txBody>
          <a:bodyPr anchor="b"/>
          <a:lstStyle>
            <a:lvl1pPr>
              <a:defRPr sz="6000"/>
            </a:lvl1pPr>
          </a:lstStyle>
          <a:p>
            <a:r>
              <a:rPr lang="ru-RU" smtClean="0"/>
              <a:t>Образец заголовка</a:t>
            </a:r>
            <a:endParaRPr lang="ru-RU"/>
          </a:p>
        </p:txBody>
      </p:sp>
      <p:sp>
        <p:nvSpPr>
          <p:cNvPr id="3" name="Текст 2"/>
          <p:cNvSpPr>
            <a:spLocks noGrp="1"/>
          </p:cNvSpPr>
          <p:nvPr>
            <p:ph type="body" idx="1"/>
          </p:nvPr>
        </p:nvSpPr>
        <p:spPr>
          <a:xfrm>
            <a:off x="831851" y="4589465"/>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F886B018-0D03-42BA-982C-80D95F05A07D}" type="datetimeFigureOut">
              <a:rPr lang="ru-RU" smtClean="0"/>
              <a:t>19.02.2024</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6465F02A-5D72-4572-811B-17AB37D38A3B}" type="slidenum">
              <a:rPr lang="ru-RU" smtClean="0"/>
              <a:t>‹#›</a:t>
            </a:fld>
            <a:endParaRPr lang="ru-RU"/>
          </a:p>
        </p:txBody>
      </p:sp>
    </p:spTree>
    <p:extLst>
      <p:ext uri="{BB962C8B-B14F-4D97-AF65-F5344CB8AC3E}">
        <p14:creationId xmlns:p14="http://schemas.microsoft.com/office/powerpoint/2010/main" val="226035899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sz="half" idx="1"/>
          </p:nvPr>
        </p:nvSpPr>
        <p:spPr>
          <a:xfrm>
            <a:off x="838200" y="1825625"/>
            <a:ext cx="5181600" cy="43513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Объект 3"/>
          <p:cNvSpPr>
            <a:spLocks noGrp="1"/>
          </p:cNvSpPr>
          <p:nvPr>
            <p:ph sz="half" idx="2"/>
          </p:nvPr>
        </p:nvSpPr>
        <p:spPr>
          <a:xfrm>
            <a:off x="6172200" y="1825625"/>
            <a:ext cx="5181600" cy="43513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F886B018-0D03-42BA-982C-80D95F05A07D}" type="datetimeFigureOut">
              <a:rPr lang="ru-RU" smtClean="0"/>
              <a:t>19.02.2024</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6465F02A-5D72-4572-811B-17AB37D38A3B}" type="slidenum">
              <a:rPr lang="ru-RU" smtClean="0"/>
              <a:t>‹#›</a:t>
            </a:fld>
            <a:endParaRPr lang="ru-RU"/>
          </a:p>
        </p:txBody>
      </p:sp>
    </p:spTree>
    <p:extLst>
      <p:ext uri="{BB962C8B-B14F-4D97-AF65-F5344CB8AC3E}">
        <p14:creationId xmlns:p14="http://schemas.microsoft.com/office/powerpoint/2010/main" val="1022580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365127"/>
            <a:ext cx="10515600" cy="1325563"/>
          </a:xfrm>
        </p:spPr>
        <p:txBody>
          <a:bodyPr/>
          <a:lstStyle/>
          <a:p>
            <a:r>
              <a:rPr lang="ru-RU" smtClean="0"/>
              <a:t>Образец заголовка</a:t>
            </a:r>
            <a:endParaRPr lang="ru-RU"/>
          </a:p>
        </p:txBody>
      </p:sp>
      <p:sp>
        <p:nvSpPr>
          <p:cNvPr id="3" name="Текст 2"/>
          <p:cNvSpPr>
            <a:spLocks noGrp="1"/>
          </p:cNvSpPr>
          <p:nvPr>
            <p:ph type="body" idx="1"/>
          </p:nvPr>
        </p:nvSpPr>
        <p:spPr>
          <a:xfrm>
            <a:off x="839789"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Объект 3"/>
          <p:cNvSpPr>
            <a:spLocks noGrp="1"/>
          </p:cNvSpPr>
          <p:nvPr>
            <p:ph sz="half" idx="2"/>
          </p:nvPr>
        </p:nvSpPr>
        <p:spPr>
          <a:xfrm>
            <a:off x="839789" y="2505075"/>
            <a:ext cx="5157787"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6172201"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Объект 5"/>
          <p:cNvSpPr>
            <a:spLocks noGrp="1"/>
          </p:cNvSpPr>
          <p:nvPr>
            <p:ph sz="quarter" idx="4"/>
          </p:nvPr>
        </p:nvSpPr>
        <p:spPr>
          <a:xfrm>
            <a:off x="6172201" y="2505075"/>
            <a:ext cx="5183188"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F886B018-0D03-42BA-982C-80D95F05A07D}" type="datetimeFigureOut">
              <a:rPr lang="ru-RU" smtClean="0"/>
              <a:t>19.02.2024</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6465F02A-5D72-4572-811B-17AB37D38A3B}" type="slidenum">
              <a:rPr lang="ru-RU" smtClean="0"/>
              <a:t>‹#›</a:t>
            </a:fld>
            <a:endParaRPr lang="ru-RU"/>
          </a:p>
        </p:txBody>
      </p:sp>
    </p:spTree>
    <p:extLst>
      <p:ext uri="{BB962C8B-B14F-4D97-AF65-F5344CB8AC3E}">
        <p14:creationId xmlns:p14="http://schemas.microsoft.com/office/powerpoint/2010/main" val="299269765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F886B018-0D03-42BA-982C-80D95F05A07D}" type="datetimeFigureOut">
              <a:rPr lang="ru-RU" smtClean="0"/>
              <a:t>19.02.2024</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6465F02A-5D72-4572-811B-17AB37D38A3B}" type="slidenum">
              <a:rPr lang="ru-RU" smtClean="0"/>
              <a:t>‹#›</a:t>
            </a:fld>
            <a:endParaRPr lang="ru-RU"/>
          </a:p>
        </p:txBody>
      </p:sp>
    </p:spTree>
    <p:extLst>
      <p:ext uri="{BB962C8B-B14F-4D97-AF65-F5344CB8AC3E}">
        <p14:creationId xmlns:p14="http://schemas.microsoft.com/office/powerpoint/2010/main" val="383456159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F886B018-0D03-42BA-982C-80D95F05A07D}" type="datetimeFigureOut">
              <a:rPr lang="ru-RU" smtClean="0"/>
              <a:t>19.02.2024</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6465F02A-5D72-4572-811B-17AB37D38A3B}" type="slidenum">
              <a:rPr lang="ru-RU" smtClean="0"/>
              <a:t>‹#›</a:t>
            </a:fld>
            <a:endParaRPr lang="ru-RU"/>
          </a:p>
        </p:txBody>
      </p:sp>
    </p:spTree>
    <p:extLst>
      <p:ext uri="{BB962C8B-B14F-4D97-AF65-F5344CB8AC3E}">
        <p14:creationId xmlns:p14="http://schemas.microsoft.com/office/powerpoint/2010/main" val="323490162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smtClean="0"/>
              <a:t>Образец заголовка</a:t>
            </a:r>
            <a:endParaRPr lang="ru-RU"/>
          </a:p>
        </p:txBody>
      </p:sp>
      <p:sp>
        <p:nvSpPr>
          <p:cNvPr id="3" name="Объект 2"/>
          <p:cNvSpPr>
            <a:spLocks noGrp="1"/>
          </p:cNvSpPr>
          <p:nvPr>
            <p:ph idx="1"/>
          </p:nvPr>
        </p:nvSpPr>
        <p:spPr>
          <a:xfrm>
            <a:off x="5183188" y="987427"/>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Дата 4"/>
          <p:cNvSpPr>
            <a:spLocks noGrp="1"/>
          </p:cNvSpPr>
          <p:nvPr>
            <p:ph type="dt" sz="half" idx="10"/>
          </p:nvPr>
        </p:nvSpPr>
        <p:spPr/>
        <p:txBody>
          <a:bodyPr/>
          <a:lstStyle/>
          <a:p>
            <a:fld id="{F886B018-0D03-42BA-982C-80D95F05A07D}" type="datetimeFigureOut">
              <a:rPr lang="ru-RU" smtClean="0"/>
              <a:t>19.02.2024</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6465F02A-5D72-4572-811B-17AB37D38A3B}" type="slidenum">
              <a:rPr lang="ru-RU" smtClean="0"/>
              <a:t>‹#›</a:t>
            </a:fld>
            <a:endParaRPr lang="ru-RU"/>
          </a:p>
        </p:txBody>
      </p:sp>
    </p:spTree>
    <p:extLst>
      <p:ext uri="{BB962C8B-B14F-4D97-AF65-F5344CB8AC3E}">
        <p14:creationId xmlns:p14="http://schemas.microsoft.com/office/powerpoint/2010/main" val="206893218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smtClean="0"/>
              <a:t>Образец заголовка</a:t>
            </a:r>
            <a:endParaRPr lang="ru-RU"/>
          </a:p>
        </p:txBody>
      </p:sp>
      <p:sp>
        <p:nvSpPr>
          <p:cNvPr id="3" name="Рисунок 2"/>
          <p:cNvSpPr>
            <a:spLocks noGrp="1"/>
          </p:cNvSpPr>
          <p:nvPr>
            <p:ph type="pic" idx="1"/>
          </p:nvPr>
        </p:nvSpPr>
        <p:spPr>
          <a:xfrm>
            <a:off x="5183188" y="987427"/>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Дата 4"/>
          <p:cNvSpPr>
            <a:spLocks noGrp="1"/>
          </p:cNvSpPr>
          <p:nvPr>
            <p:ph type="dt" sz="half" idx="10"/>
          </p:nvPr>
        </p:nvSpPr>
        <p:spPr/>
        <p:txBody>
          <a:bodyPr/>
          <a:lstStyle/>
          <a:p>
            <a:fld id="{F886B018-0D03-42BA-982C-80D95F05A07D}" type="datetimeFigureOut">
              <a:rPr lang="ru-RU" smtClean="0"/>
              <a:t>19.02.2024</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6465F02A-5D72-4572-811B-17AB37D38A3B}" type="slidenum">
              <a:rPr lang="ru-RU" smtClean="0"/>
              <a:t>‹#›</a:t>
            </a:fld>
            <a:endParaRPr lang="ru-RU"/>
          </a:p>
        </p:txBody>
      </p:sp>
    </p:spTree>
    <p:extLst>
      <p:ext uri="{BB962C8B-B14F-4D97-AF65-F5344CB8AC3E}">
        <p14:creationId xmlns:p14="http://schemas.microsoft.com/office/powerpoint/2010/main" val="389432604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F886B018-0D03-42BA-982C-80D95F05A07D}" type="datetimeFigureOut">
              <a:rPr lang="ru-RU" smtClean="0"/>
              <a:t>19.02.2024</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6465F02A-5D72-4572-811B-17AB37D38A3B}" type="slidenum">
              <a:rPr lang="ru-RU" smtClean="0"/>
              <a:t>‹#›</a:t>
            </a:fld>
            <a:endParaRPr lang="ru-RU"/>
          </a:p>
        </p:txBody>
      </p:sp>
    </p:spTree>
    <p:extLst>
      <p:ext uri="{BB962C8B-B14F-4D97-AF65-F5344CB8AC3E}">
        <p14:creationId xmlns:p14="http://schemas.microsoft.com/office/powerpoint/2010/main" val="345034467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8724901" y="365125"/>
            <a:ext cx="2628900" cy="5811838"/>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838201" y="365125"/>
            <a:ext cx="7734300" cy="5811838"/>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F886B018-0D03-42BA-982C-80D95F05A07D}" type="datetimeFigureOut">
              <a:rPr lang="ru-RU" smtClean="0"/>
              <a:t>19.02.2024</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6465F02A-5D72-4572-811B-17AB37D38A3B}" type="slidenum">
              <a:rPr lang="ru-RU" smtClean="0"/>
              <a:t>‹#›</a:t>
            </a:fld>
            <a:endParaRPr lang="ru-RU"/>
          </a:p>
        </p:txBody>
      </p:sp>
    </p:spTree>
    <p:extLst>
      <p:ext uri="{BB962C8B-B14F-4D97-AF65-F5344CB8AC3E}">
        <p14:creationId xmlns:p14="http://schemas.microsoft.com/office/powerpoint/2010/main" val="206979824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524000" y="1122363"/>
            <a:ext cx="9144000" cy="2387600"/>
          </a:xfrm>
        </p:spPr>
        <p:txBody>
          <a:bodyPr anchor="b"/>
          <a:lstStyle>
            <a:lvl1pPr algn="ctr">
              <a:defRPr sz="6000"/>
            </a:lvl1pPr>
          </a:lstStyle>
          <a:p>
            <a:r>
              <a:rPr lang="ru-RU" smtClean="0"/>
              <a:t>Образец заголовка</a:t>
            </a:r>
            <a:endParaRPr lang="ru-RU"/>
          </a:p>
        </p:txBody>
      </p:sp>
      <p:sp>
        <p:nvSpPr>
          <p:cNvPr id="3" name="Подзаголовок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pPr>
              <a:defRPr/>
            </a:pPr>
            <a:fld id="{A155986B-C702-4BA9-834D-AE2DA9733C82}" type="datetimeFigureOut">
              <a:rPr lang="ru-RU" smtClean="0">
                <a:solidFill>
                  <a:prstClr val="black">
                    <a:tint val="75000"/>
                  </a:prstClr>
                </a:solidFill>
              </a:rPr>
              <a:pPr>
                <a:defRPr/>
              </a:pPr>
              <a:t>19.02.2024</a:t>
            </a:fld>
            <a:endParaRPr lang="ru-RU">
              <a:solidFill>
                <a:prstClr val="black">
                  <a:tint val="75000"/>
                </a:prstClr>
              </a:solidFill>
            </a:endParaRPr>
          </a:p>
        </p:txBody>
      </p:sp>
      <p:sp>
        <p:nvSpPr>
          <p:cNvPr id="5" name="Нижний колонтитул 4"/>
          <p:cNvSpPr>
            <a:spLocks noGrp="1"/>
          </p:cNvSpPr>
          <p:nvPr>
            <p:ph type="ftr" sz="quarter" idx="11"/>
          </p:nvPr>
        </p:nvSpPr>
        <p:spPr/>
        <p:txBody>
          <a:bodyPr/>
          <a:lstStyle/>
          <a:p>
            <a:pPr>
              <a:defRPr/>
            </a:pPr>
            <a:endParaRPr lang="ru-RU">
              <a:solidFill>
                <a:prstClr val="black">
                  <a:tint val="75000"/>
                </a:prstClr>
              </a:solidFill>
            </a:endParaRPr>
          </a:p>
        </p:txBody>
      </p:sp>
      <p:sp>
        <p:nvSpPr>
          <p:cNvPr id="6" name="Номер слайда 5"/>
          <p:cNvSpPr>
            <a:spLocks noGrp="1"/>
          </p:cNvSpPr>
          <p:nvPr>
            <p:ph type="sldNum" sz="quarter" idx="12"/>
          </p:nvPr>
        </p:nvSpPr>
        <p:spPr/>
        <p:txBody>
          <a:bodyPr/>
          <a:lstStyle/>
          <a:p>
            <a:pPr>
              <a:defRPr/>
            </a:pPr>
            <a:fld id="{088C0223-522B-4CCF-83A5-F813A7700E68}" type="slidenum">
              <a:rPr lang="ru-RU" smtClean="0">
                <a:solidFill>
                  <a:prstClr val="black">
                    <a:tint val="75000"/>
                  </a:prstClr>
                </a:solidFill>
              </a:rPr>
              <a:pPr>
                <a:defRPr/>
              </a:pPr>
              <a:t>‹#›</a:t>
            </a:fld>
            <a:endParaRPr lang="ru-RU">
              <a:solidFill>
                <a:prstClr val="black">
                  <a:tint val="75000"/>
                </a:prstClr>
              </a:solidFill>
            </a:endParaRPr>
          </a:p>
        </p:txBody>
      </p:sp>
    </p:spTree>
    <p:extLst>
      <p:ext uri="{BB962C8B-B14F-4D97-AF65-F5344CB8AC3E}">
        <p14:creationId xmlns:p14="http://schemas.microsoft.com/office/powerpoint/2010/main" val="65341580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pPr>
              <a:defRPr/>
            </a:pPr>
            <a:fld id="{A155986B-C702-4BA9-834D-AE2DA9733C82}" type="datetimeFigureOut">
              <a:rPr lang="ru-RU" smtClean="0">
                <a:solidFill>
                  <a:prstClr val="black">
                    <a:tint val="75000"/>
                  </a:prstClr>
                </a:solidFill>
              </a:rPr>
              <a:pPr>
                <a:defRPr/>
              </a:pPr>
              <a:t>19.02.2024</a:t>
            </a:fld>
            <a:endParaRPr lang="ru-RU">
              <a:solidFill>
                <a:prstClr val="black">
                  <a:tint val="75000"/>
                </a:prstClr>
              </a:solidFill>
            </a:endParaRPr>
          </a:p>
        </p:txBody>
      </p:sp>
      <p:sp>
        <p:nvSpPr>
          <p:cNvPr id="5" name="Нижний колонтитул 4"/>
          <p:cNvSpPr>
            <a:spLocks noGrp="1"/>
          </p:cNvSpPr>
          <p:nvPr>
            <p:ph type="ftr" sz="quarter" idx="11"/>
          </p:nvPr>
        </p:nvSpPr>
        <p:spPr/>
        <p:txBody>
          <a:bodyPr/>
          <a:lstStyle/>
          <a:p>
            <a:pPr>
              <a:defRPr/>
            </a:pPr>
            <a:endParaRPr lang="ru-RU">
              <a:solidFill>
                <a:prstClr val="black">
                  <a:tint val="75000"/>
                </a:prstClr>
              </a:solidFill>
            </a:endParaRPr>
          </a:p>
        </p:txBody>
      </p:sp>
      <p:sp>
        <p:nvSpPr>
          <p:cNvPr id="6" name="Номер слайда 5"/>
          <p:cNvSpPr>
            <a:spLocks noGrp="1"/>
          </p:cNvSpPr>
          <p:nvPr>
            <p:ph type="sldNum" sz="quarter" idx="12"/>
          </p:nvPr>
        </p:nvSpPr>
        <p:spPr/>
        <p:txBody>
          <a:bodyPr/>
          <a:lstStyle/>
          <a:p>
            <a:pPr>
              <a:defRPr/>
            </a:pPr>
            <a:fld id="{088C0223-522B-4CCF-83A5-F813A7700E68}" type="slidenum">
              <a:rPr lang="ru-RU" smtClean="0">
                <a:solidFill>
                  <a:prstClr val="black">
                    <a:tint val="75000"/>
                  </a:prstClr>
                </a:solidFill>
              </a:rPr>
              <a:pPr>
                <a:defRPr/>
              </a:pPr>
              <a:t>‹#›</a:t>
            </a:fld>
            <a:endParaRPr lang="ru-RU">
              <a:solidFill>
                <a:prstClr val="black">
                  <a:tint val="75000"/>
                </a:prstClr>
              </a:solidFill>
            </a:endParaRPr>
          </a:p>
        </p:txBody>
      </p:sp>
    </p:spTree>
    <p:extLst>
      <p:ext uri="{BB962C8B-B14F-4D97-AF65-F5344CB8AC3E}">
        <p14:creationId xmlns:p14="http://schemas.microsoft.com/office/powerpoint/2010/main" val="37051852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1851" y="1709740"/>
            <a:ext cx="10515600" cy="2852737"/>
          </a:xfrm>
        </p:spPr>
        <p:txBody>
          <a:bodyPr anchor="b"/>
          <a:lstStyle>
            <a:lvl1pPr>
              <a:defRPr sz="6000"/>
            </a:lvl1pPr>
          </a:lstStyle>
          <a:p>
            <a:r>
              <a:rPr lang="ru-RU" smtClean="0"/>
              <a:t>Образец заголовка</a:t>
            </a:r>
            <a:endParaRPr lang="ru-RU"/>
          </a:p>
        </p:txBody>
      </p:sp>
      <p:sp>
        <p:nvSpPr>
          <p:cNvPr id="3" name="Текст 2"/>
          <p:cNvSpPr>
            <a:spLocks noGrp="1"/>
          </p:cNvSpPr>
          <p:nvPr>
            <p:ph type="body" idx="1"/>
          </p:nvPr>
        </p:nvSpPr>
        <p:spPr>
          <a:xfrm>
            <a:off x="831851" y="4589465"/>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pPr>
              <a:defRPr/>
            </a:pPr>
            <a:fld id="{A155986B-C702-4BA9-834D-AE2DA9733C82}" type="datetimeFigureOut">
              <a:rPr lang="ru-RU" smtClean="0">
                <a:solidFill>
                  <a:prstClr val="black">
                    <a:tint val="75000"/>
                  </a:prstClr>
                </a:solidFill>
              </a:rPr>
              <a:pPr>
                <a:defRPr/>
              </a:pPr>
              <a:t>19.02.2024</a:t>
            </a:fld>
            <a:endParaRPr lang="ru-RU">
              <a:solidFill>
                <a:prstClr val="black">
                  <a:tint val="75000"/>
                </a:prstClr>
              </a:solidFill>
            </a:endParaRPr>
          </a:p>
        </p:txBody>
      </p:sp>
      <p:sp>
        <p:nvSpPr>
          <p:cNvPr id="5" name="Нижний колонтитул 4"/>
          <p:cNvSpPr>
            <a:spLocks noGrp="1"/>
          </p:cNvSpPr>
          <p:nvPr>
            <p:ph type="ftr" sz="quarter" idx="11"/>
          </p:nvPr>
        </p:nvSpPr>
        <p:spPr/>
        <p:txBody>
          <a:bodyPr/>
          <a:lstStyle/>
          <a:p>
            <a:pPr>
              <a:defRPr/>
            </a:pPr>
            <a:endParaRPr lang="ru-RU">
              <a:solidFill>
                <a:prstClr val="black">
                  <a:tint val="75000"/>
                </a:prstClr>
              </a:solidFill>
            </a:endParaRPr>
          </a:p>
        </p:txBody>
      </p:sp>
      <p:sp>
        <p:nvSpPr>
          <p:cNvPr id="6" name="Номер слайда 5"/>
          <p:cNvSpPr>
            <a:spLocks noGrp="1"/>
          </p:cNvSpPr>
          <p:nvPr>
            <p:ph type="sldNum" sz="quarter" idx="12"/>
          </p:nvPr>
        </p:nvSpPr>
        <p:spPr/>
        <p:txBody>
          <a:bodyPr/>
          <a:lstStyle/>
          <a:p>
            <a:pPr>
              <a:defRPr/>
            </a:pPr>
            <a:fld id="{088C0223-522B-4CCF-83A5-F813A7700E68}" type="slidenum">
              <a:rPr lang="ru-RU" smtClean="0">
                <a:solidFill>
                  <a:prstClr val="black">
                    <a:tint val="75000"/>
                  </a:prstClr>
                </a:solidFill>
              </a:rPr>
              <a:pPr>
                <a:defRPr/>
              </a:pPr>
              <a:t>‹#›</a:t>
            </a:fld>
            <a:endParaRPr lang="ru-RU">
              <a:solidFill>
                <a:prstClr val="black">
                  <a:tint val="75000"/>
                </a:prstClr>
              </a:solidFill>
            </a:endParaRPr>
          </a:p>
        </p:txBody>
      </p:sp>
    </p:spTree>
    <p:extLst>
      <p:ext uri="{BB962C8B-B14F-4D97-AF65-F5344CB8AC3E}">
        <p14:creationId xmlns:p14="http://schemas.microsoft.com/office/powerpoint/2010/main" val="50966789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sz="half" idx="1"/>
          </p:nvPr>
        </p:nvSpPr>
        <p:spPr>
          <a:xfrm>
            <a:off x="838200" y="1825625"/>
            <a:ext cx="5181600" cy="43513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Объект 3"/>
          <p:cNvSpPr>
            <a:spLocks noGrp="1"/>
          </p:cNvSpPr>
          <p:nvPr>
            <p:ph sz="half" idx="2"/>
          </p:nvPr>
        </p:nvSpPr>
        <p:spPr>
          <a:xfrm>
            <a:off x="6172200" y="1825625"/>
            <a:ext cx="5181600" cy="43513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pPr>
              <a:defRPr/>
            </a:pPr>
            <a:fld id="{A155986B-C702-4BA9-834D-AE2DA9733C82}" type="datetimeFigureOut">
              <a:rPr lang="ru-RU" smtClean="0">
                <a:solidFill>
                  <a:prstClr val="black">
                    <a:tint val="75000"/>
                  </a:prstClr>
                </a:solidFill>
              </a:rPr>
              <a:pPr>
                <a:defRPr/>
              </a:pPr>
              <a:t>19.02.2024</a:t>
            </a:fld>
            <a:endParaRPr lang="ru-RU">
              <a:solidFill>
                <a:prstClr val="black">
                  <a:tint val="75000"/>
                </a:prstClr>
              </a:solidFill>
            </a:endParaRPr>
          </a:p>
        </p:txBody>
      </p:sp>
      <p:sp>
        <p:nvSpPr>
          <p:cNvPr id="6" name="Нижний колонтитул 5"/>
          <p:cNvSpPr>
            <a:spLocks noGrp="1"/>
          </p:cNvSpPr>
          <p:nvPr>
            <p:ph type="ftr" sz="quarter" idx="11"/>
          </p:nvPr>
        </p:nvSpPr>
        <p:spPr/>
        <p:txBody>
          <a:bodyPr/>
          <a:lstStyle/>
          <a:p>
            <a:pPr>
              <a:defRPr/>
            </a:pPr>
            <a:endParaRPr lang="ru-RU">
              <a:solidFill>
                <a:prstClr val="black">
                  <a:tint val="75000"/>
                </a:prstClr>
              </a:solidFill>
            </a:endParaRPr>
          </a:p>
        </p:txBody>
      </p:sp>
      <p:sp>
        <p:nvSpPr>
          <p:cNvPr id="7" name="Номер слайда 6"/>
          <p:cNvSpPr>
            <a:spLocks noGrp="1"/>
          </p:cNvSpPr>
          <p:nvPr>
            <p:ph type="sldNum" sz="quarter" idx="12"/>
          </p:nvPr>
        </p:nvSpPr>
        <p:spPr/>
        <p:txBody>
          <a:bodyPr/>
          <a:lstStyle/>
          <a:p>
            <a:pPr>
              <a:defRPr/>
            </a:pPr>
            <a:fld id="{088C0223-522B-4CCF-83A5-F813A7700E68}" type="slidenum">
              <a:rPr lang="ru-RU" smtClean="0">
                <a:solidFill>
                  <a:prstClr val="black">
                    <a:tint val="75000"/>
                  </a:prstClr>
                </a:solidFill>
              </a:rPr>
              <a:pPr>
                <a:defRPr/>
              </a:pPr>
              <a:t>‹#›</a:t>
            </a:fld>
            <a:endParaRPr lang="ru-RU">
              <a:solidFill>
                <a:prstClr val="black">
                  <a:tint val="75000"/>
                </a:prstClr>
              </a:solidFill>
            </a:endParaRPr>
          </a:p>
        </p:txBody>
      </p:sp>
    </p:spTree>
    <p:extLst>
      <p:ext uri="{BB962C8B-B14F-4D97-AF65-F5344CB8AC3E}">
        <p14:creationId xmlns:p14="http://schemas.microsoft.com/office/powerpoint/2010/main" val="230949760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365127"/>
            <a:ext cx="10515600" cy="1325563"/>
          </a:xfrm>
        </p:spPr>
        <p:txBody>
          <a:bodyPr/>
          <a:lstStyle/>
          <a:p>
            <a:r>
              <a:rPr lang="ru-RU" smtClean="0"/>
              <a:t>Образец заголовка</a:t>
            </a:r>
            <a:endParaRPr lang="ru-RU"/>
          </a:p>
        </p:txBody>
      </p:sp>
      <p:sp>
        <p:nvSpPr>
          <p:cNvPr id="3" name="Текст 2"/>
          <p:cNvSpPr>
            <a:spLocks noGrp="1"/>
          </p:cNvSpPr>
          <p:nvPr>
            <p:ph type="body" idx="1"/>
          </p:nvPr>
        </p:nvSpPr>
        <p:spPr>
          <a:xfrm>
            <a:off x="839789"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Объект 3"/>
          <p:cNvSpPr>
            <a:spLocks noGrp="1"/>
          </p:cNvSpPr>
          <p:nvPr>
            <p:ph sz="half" idx="2"/>
          </p:nvPr>
        </p:nvSpPr>
        <p:spPr>
          <a:xfrm>
            <a:off x="839789" y="2505075"/>
            <a:ext cx="5157787"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6172201"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Объект 5"/>
          <p:cNvSpPr>
            <a:spLocks noGrp="1"/>
          </p:cNvSpPr>
          <p:nvPr>
            <p:ph sz="quarter" idx="4"/>
          </p:nvPr>
        </p:nvSpPr>
        <p:spPr>
          <a:xfrm>
            <a:off x="6172201" y="2505075"/>
            <a:ext cx="5183188"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pPr>
              <a:defRPr/>
            </a:pPr>
            <a:fld id="{A155986B-C702-4BA9-834D-AE2DA9733C82}" type="datetimeFigureOut">
              <a:rPr lang="ru-RU" smtClean="0">
                <a:solidFill>
                  <a:prstClr val="black">
                    <a:tint val="75000"/>
                  </a:prstClr>
                </a:solidFill>
              </a:rPr>
              <a:pPr>
                <a:defRPr/>
              </a:pPr>
              <a:t>19.02.2024</a:t>
            </a:fld>
            <a:endParaRPr lang="ru-RU">
              <a:solidFill>
                <a:prstClr val="black">
                  <a:tint val="75000"/>
                </a:prstClr>
              </a:solidFill>
            </a:endParaRPr>
          </a:p>
        </p:txBody>
      </p:sp>
      <p:sp>
        <p:nvSpPr>
          <p:cNvPr id="8" name="Нижний колонтитул 7"/>
          <p:cNvSpPr>
            <a:spLocks noGrp="1"/>
          </p:cNvSpPr>
          <p:nvPr>
            <p:ph type="ftr" sz="quarter" idx="11"/>
          </p:nvPr>
        </p:nvSpPr>
        <p:spPr/>
        <p:txBody>
          <a:bodyPr/>
          <a:lstStyle/>
          <a:p>
            <a:pPr>
              <a:defRPr/>
            </a:pPr>
            <a:endParaRPr lang="ru-RU">
              <a:solidFill>
                <a:prstClr val="black">
                  <a:tint val="75000"/>
                </a:prstClr>
              </a:solidFill>
            </a:endParaRPr>
          </a:p>
        </p:txBody>
      </p:sp>
      <p:sp>
        <p:nvSpPr>
          <p:cNvPr id="9" name="Номер слайда 8"/>
          <p:cNvSpPr>
            <a:spLocks noGrp="1"/>
          </p:cNvSpPr>
          <p:nvPr>
            <p:ph type="sldNum" sz="quarter" idx="12"/>
          </p:nvPr>
        </p:nvSpPr>
        <p:spPr/>
        <p:txBody>
          <a:bodyPr/>
          <a:lstStyle/>
          <a:p>
            <a:pPr>
              <a:defRPr/>
            </a:pPr>
            <a:fld id="{088C0223-522B-4CCF-83A5-F813A7700E68}" type="slidenum">
              <a:rPr lang="ru-RU" smtClean="0">
                <a:solidFill>
                  <a:prstClr val="black">
                    <a:tint val="75000"/>
                  </a:prstClr>
                </a:solidFill>
              </a:rPr>
              <a:pPr>
                <a:defRPr/>
              </a:pPr>
              <a:t>‹#›</a:t>
            </a:fld>
            <a:endParaRPr lang="ru-RU">
              <a:solidFill>
                <a:prstClr val="black">
                  <a:tint val="75000"/>
                </a:prstClr>
              </a:solidFill>
            </a:endParaRPr>
          </a:p>
        </p:txBody>
      </p:sp>
    </p:spTree>
    <p:extLst>
      <p:ext uri="{BB962C8B-B14F-4D97-AF65-F5344CB8AC3E}">
        <p14:creationId xmlns:p14="http://schemas.microsoft.com/office/powerpoint/2010/main" val="334409079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pPr>
              <a:defRPr/>
            </a:pPr>
            <a:fld id="{A155986B-C702-4BA9-834D-AE2DA9733C82}" type="datetimeFigureOut">
              <a:rPr lang="ru-RU" smtClean="0">
                <a:solidFill>
                  <a:prstClr val="black">
                    <a:tint val="75000"/>
                  </a:prstClr>
                </a:solidFill>
              </a:rPr>
              <a:pPr>
                <a:defRPr/>
              </a:pPr>
              <a:t>19.02.2024</a:t>
            </a:fld>
            <a:endParaRPr lang="ru-RU">
              <a:solidFill>
                <a:prstClr val="black">
                  <a:tint val="75000"/>
                </a:prstClr>
              </a:solidFill>
            </a:endParaRPr>
          </a:p>
        </p:txBody>
      </p:sp>
      <p:sp>
        <p:nvSpPr>
          <p:cNvPr id="4" name="Нижний колонтитул 3"/>
          <p:cNvSpPr>
            <a:spLocks noGrp="1"/>
          </p:cNvSpPr>
          <p:nvPr>
            <p:ph type="ftr" sz="quarter" idx="11"/>
          </p:nvPr>
        </p:nvSpPr>
        <p:spPr/>
        <p:txBody>
          <a:bodyPr/>
          <a:lstStyle/>
          <a:p>
            <a:pPr>
              <a:defRPr/>
            </a:pPr>
            <a:endParaRPr lang="ru-RU">
              <a:solidFill>
                <a:prstClr val="black">
                  <a:tint val="75000"/>
                </a:prstClr>
              </a:solidFill>
            </a:endParaRPr>
          </a:p>
        </p:txBody>
      </p:sp>
      <p:sp>
        <p:nvSpPr>
          <p:cNvPr id="5" name="Номер слайда 4"/>
          <p:cNvSpPr>
            <a:spLocks noGrp="1"/>
          </p:cNvSpPr>
          <p:nvPr>
            <p:ph type="sldNum" sz="quarter" idx="12"/>
          </p:nvPr>
        </p:nvSpPr>
        <p:spPr/>
        <p:txBody>
          <a:bodyPr/>
          <a:lstStyle/>
          <a:p>
            <a:pPr>
              <a:defRPr/>
            </a:pPr>
            <a:fld id="{088C0223-522B-4CCF-83A5-F813A7700E68}" type="slidenum">
              <a:rPr lang="ru-RU" smtClean="0">
                <a:solidFill>
                  <a:prstClr val="black">
                    <a:tint val="75000"/>
                  </a:prstClr>
                </a:solidFill>
              </a:rPr>
              <a:pPr>
                <a:defRPr/>
              </a:pPr>
              <a:t>‹#›</a:t>
            </a:fld>
            <a:endParaRPr lang="ru-RU">
              <a:solidFill>
                <a:prstClr val="black">
                  <a:tint val="75000"/>
                </a:prstClr>
              </a:solidFill>
            </a:endParaRPr>
          </a:p>
        </p:txBody>
      </p:sp>
    </p:spTree>
    <p:extLst>
      <p:ext uri="{BB962C8B-B14F-4D97-AF65-F5344CB8AC3E}">
        <p14:creationId xmlns:p14="http://schemas.microsoft.com/office/powerpoint/2010/main" val="62818320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pPr>
              <a:defRPr/>
            </a:pPr>
            <a:fld id="{A155986B-C702-4BA9-834D-AE2DA9733C82}" type="datetimeFigureOut">
              <a:rPr lang="ru-RU" smtClean="0">
                <a:solidFill>
                  <a:prstClr val="black">
                    <a:tint val="75000"/>
                  </a:prstClr>
                </a:solidFill>
              </a:rPr>
              <a:pPr>
                <a:defRPr/>
              </a:pPr>
              <a:t>19.02.2024</a:t>
            </a:fld>
            <a:endParaRPr lang="ru-RU">
              <a:solidFill>
                <a:prstClr val="black">
                  <a:tint val="75000"/>
                </a:prstClr>
              </a:solidFill>
            </a:endParaRPr>
          </a:p>
        </p:txBody>
      </p:sp>
      <p:sp>
        <p:nvSpPr>
          <p:cNvPr id="3" name="Нижний колонтитул 2"/>
          <p:cNvSpPr>
            <a:spLocks noGrp="1"/>
          </p:cNvSpPr>
          <p:nvPr>
            <p:ph type="ftr" sz="quarter" idx="11"/>
          </p:nvPr>
        </p:nvSpPr>
        <p:spPr/>
        <p:txBody>
          <a:bodyPr/>
          <a:lstStyle/>
          <a:p>
            <a:pPr>
              <a:defRPr/>
            </a:pPr>
            <a:endParaRPr lang="ru-RU">
              <a:solidFill>
                <a:prstClr val="black">
                  <a:tint val="75000"/>
                </a:prstClr>
              </a:solidFill>
            </a:endParaRPr>
          </a:p>
        </p:txBody>
      </p:sp>
      <p:sp>
        <p:nvSpPr>
          <p:cNvPr id="4" name="Номер слайда 3"/>
          <p:cNvSpPr>
            <a:spLocks noGrp="1"/>
          </p:cNvSpPr>
          <p:nvPr>
            <p:ph type="sldNum" sz="quarter" idx="12"/>
          </p:nvPr>
        </p:nvSpPr>
        <p:spPr/>
        <p:txBody>
          <a:bodyPr/>
          <a:lstStyle/>
          <a:p>
            <a:pPr>
              <a:defRPr/>
            </a:pPr>
            <a:fld id="{088C0223-522B-4CCF-83A5-F813A7700E68}" type="slidenum">
              <a:rPr lang="ru-RU" smtClean="0">
                <a:solidFill>
                  <a:prstClr val="black">
                    <a:tint val="75000"/>
                  </a:prstClr>
                </a:solidFill>
              </a:rPr>
              <a:pPr>
                <a:defRPr/>
              </a:pPr>
              <a:t>‹#›</a:t>
            </a:fld>
            <a:endParaRPr lang="ru-RU">
              <a:solidFill>
                <a:prstClr val="black">
                  <a:tint val="75000"/>
                </a:prstClr>
              </a:solidFill>
            </a:endParaRPr>
          </a:p>
        </p:txBody>
      </p:sp>
    </p:spTree>
    <p:extLst>
      <p:ext uri="{BB962C8B-B14F-4D97-AF65-F5344CB8AC3E}">
        <p14:creationId xmlns:p14="http://schemas.microsoft.com/office/powerpoint/2010/main" val="291257807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smtClean="0"/>
              <a:t>Образец заголовка</a:t>
            </a:r>
            <a:endParaRPr lang="ru-RU"/>
          </a:p>
        </p:txBody>
      </p:sp>
      <p:sp>
        <p:nvSpPr>
          <p:cNvPr id="3" name="Объект 2"/>
          <p:cNvSpPr>
            <a:spLocks noGrp="1"/>
          </p:cNvSpPr>
          <p:nvPr>
            <p:ph idx="1"/>
          </p:nvPr>
        </p:nvSpPr>
        <p:spPr>
          <a:xfrm>
            <a:off x="5183188" y="987427"/>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Дата 4"/>
          <p:cNvSpPr>
            <a:spLocks noGrp="1"/>
          </p:cNvSpPr>
          <p:nvPr>
            <p:ph type="dt" sz="half" idx="10"/>
          </p:nvPr>
        </p:nvSpPr>
        <p:spPr/>
        <p:txBody>
          <a:bodyPr/>
          <a:lstStyle/>
          <a:p>
            <a:pPr>
              <a:defRPr/>
            </a:pPr>
            <a:fld id="{A155986B-C702-4BA9-834D-AE2DA9733C82}" type="datetimeFigureOut">
              <a:rPr lang="ru-RU" smtClean="0">
                <a:solidFill>
                  <a:prstClr val="black">
                    <a:tint val="75000"/>
                  </a:prstClr>
                </a:solidFill>
              </a:rPr>
              <a:pPr>
                <a:defRPr/>
              </a:pPr>
              <a:t>19.02.2024</a:t>
            </a:fld>
            <a:endParaRPr lang="ru-RU">
              <a:solidFill>
                <a:prstClr val="black">
                  <a:tint val="75000"/>
                </a:prstClr>
              </a:solidFill>
            </a:endParaRPr>
          </a:p>
        </p:txBody>
      </p:sp>
      <p:sp>
        <p:nvSpPr>
          <p:cNvPr id="6" name="Нижний колонтитул 5"/>
          <p:cNvSpPr>
            <a:spLocks noGrp="1"/>
          </p:cNvSpPr>
          <p:nvPr>
            <p:ph type="ftr" sz="quarter" idx="11"/>
          </p:nvPr>
        </p:nvSpPr>
        <p:spPr/>
        <p:txBody>
          <a:bodyPr/>
          <a:lstStyle/>
          <a:p>
            <a:pPr>
              <a:defRPr/>
            </a:pPr>
            <a:endParaRPr lang="ru-RU">
              <a:solidFill>
                <a:prstClr val="black">
                  <a:tint val="75000"/>
                </a:prstClr>
              </a:solidFill>
            </a:endParaRPr>
          </a:p>
        </p:txBody>
      </p:sp>
      <p:sp>
        <p:nvSpPr>
          <p:cNvPr id="7" name="Номер слайда 6"/>
          <p:cNvSpPr>
            <a:spLocks noGrp="1"/>
          </p:cNvSpPr>
          <p:nvPr>
            <p:ph type="sldNum" sz="quarter" idx="12"/>
          </p:nvPr>
        </p:nvSpPr>
        <p:spPr/>
        <p:txBody>
          <a:bodyPr/>
          <a:lstStyle/>
          <a:p>
            <a:pPr>
              <a:defRPr/>
            </a:pPr>
            <a:fld id="{088C0223-522B-4CCF-83A5-F813A7700E68}" type="slidenum">
              <a:rPr lang="ru-RU" smtClean="0">
                <a:solidFill>
                  <a:prstClr val="black">
                    <a:tint val="75000"/>
                  </a:prstClr>
                </a:solidFill>
              </a:rPr>
              <a:pPr>
                <a:defRPr/>
              </a:pPr>
              <a:t>‹#›</a:t>
            </a:fld>
            <a:endParaRPr lang="ru-RU">
              <a:solidFill>
                <a:prstClr val="black">
                  <a:tint val="75000"/>
                </a:prstClr>
              </a:solidFill>
            </a:endParaRPr>
          </a:p>
        </p:txBody>
      </p:sp>
    </p:spTree>
    <p:extLst>
      <p:ext uri="{BB962C8B-B14F-4D97-AF65-F5344CB8AC3E}">
        <p14:creationId xmlns:p14="http://schemas.microsoft.com/office/powerpoint/2010/main" val="70159844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smtClean="0"/>
              <a:t>Образец заголовка</a:t>
            </a:r>
            <a:endParaRPr lang="ru-RU"/>
          </a:p>
        </p:txBody>
      </p:sp>
      <p:sp>
        <p:nvSpPr>
          <p:cNvPr id="3" name="Рисунок 2"/>
          <p:cNvSpPr>
            <a:spLocks noGrp="1"/>
          </p:cNvSpPr>
          <p:nvPr>
            <p:ph type="pic" idx="1"/>
          </p:nvPr>
        </p:nvSpPr>
        <p:spPr>
          <a:xfrm>
            <a:off x="5183188" y="987427"/>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Дата 4"/>
          <p:cNvSpPr>
            <a:spLocks noGrp="1"/>
          </p:cNvSpPr>
          <p:nvPr>
            <p:ph type="dt" sz="half" idx="10"/>
          </p:nvPr>
        </p:nvSpPr>
        <p:spPr/>
        <p:txBody>
          <a:bodyPr/>
          <a:lstStyle/>
          <a:p>
            <a:pPr>
              <a:defRPr/>
            </a:pPr>
            <a:fld id="{A155986B-C702-4BA9-834D-AE2DA9733C82}" type="datetimeFigureOut">
              <a:rPr lang="ru-RU" smtClean="0">
                <a:solidFill>
                  <a:prstClr val="black">
                    <a:tint val="75000"/>
                  </a:prstClr>
                </a:solidFill>
              </a:rPr>
              <a:pPr>
                <a:defRPr/>
              </a:pPr>
              <a:t>19.02.2024</a:t>
            </a:fld>
            <a:endParaRPr lang="ru-RU">
              <a:solidFill>
                <a:prstClr val="black">
                  <a:tint val="75000"/>
                </a:prstClr>
              </a:solidFill>
            </a:endParaRPr>
          </a:p>
        </p:txBody>
      </p:sp>
      <p:sp>
        <p:nvSpPr>
          <p:cNvPr id="6" name="Нижний колонтитул 5"/>
          <p:cNvSpPr>
            <a:spLocks noGrp="1"/>
          </p:cNvSpPr>
          <p:nvPr>
            <p:ph type="ftr" sz="quarter" idx="11"/>
          </p:nvPr>
        </p:nvSpPr>
        <p:spPr/>
        <p:txBody>
          <a:bodyPr/>
          <a:lstStyle/>
          <a:p>
            <a:pPr>
              <a:defRPr/>
            </a:pPr>
            <a:endParaRPr lang="ru-RU">
              <a:solidFill>
                <a:prstClr val="black">
                  <a:tint val="75000"/>
                </a:prstClr>
              </a:solidFill>
            </a:endParaRPr>
          </a:p>
        </p:txBody>
      </p:sp>
      <p:sp>
        <p:nvSpPr>
          <p:cNvPr id="7" name="Номер слайда 6"/>
          <p:cNvSpPr>
            <a:spLocks noGrp="1"/>
          </p:cNvSpPr>
          <p:nvPr>
            <p:ph type="sldNum" sz="quarter" idx="12"/>
          </p:nvPr>
        </p:nvSpPr>
        <p:spPr/>
        <p:txBody>
          <a:bodyPr/>
          <a:lstStyle/>
          <a:p>
            <a:pPr>
              <a:defRPr/>
            </a:pPr>
            <a:fld id="{088C0223-522B-4CCF-83A5-F813A7700E68}" type="slidenum">
              <a:rPr lang="ru-RU" smtClean="0">
                <a:solidFill>
                  <a:prstClr val="black">
                    <a:tint val="75000"/>
                  </a:prstClr>
                </a:solidFill>
              </a:rPr>
              <a:pPr>
                <a:defRPr/>
              </a:pPr>
              <a:t>‹#›</a:t>
            </a:fld>
            <a:endParaRPr lang="ru-RU">
              <a:solidFill>
                <a:prstClr val="black">
                  <a:tint val="75000"/>
                </a:prstClr>
              </a:solidFill>
            </a:endParaRPr>
          </a:p>
        </p:txBody>
      </p:sp>
    </p:spTree>
    <p:extLst>
      <p:ext uri="{BB962C8B-B14F-4D97-AF65-F5344CB8AC3E}">
        <p14:creationId xmlns:p14="http://schemas.microsoft.com/office/powerpoint/2010/main" val="283699195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pPr>
              <a:defRPr/>
            </a:pPr>
            <a:fld id="{A155986B-C702-4BA9-834D-AE2DA9733C82}" type="datetimeFigureOut">
              <a:rPr lang="ru-RU" smtClean="0">
                <a:solidFill>
                  <a:prstClr val="black">
                    <a:tint val="75000"/>
                  </a:prstClr>
                </a:solidFill>
              </a:rPr>
              <a:pPr>
                <a:defRPr/>
              </a:pPr>
              <a:t>19.02.2024</a:t>
            </a:fld>
            <a:endParaRPr lang="ru-RU">
              <a:solidFill>
                <a:prstClr val="black">
                  <a:tint val="75000"/>
                </a:prstClr>
              </a:solidFill>
            </a:endParaRPr>
          </a:p>
        </p:txBody>
      </p:sp>
      <p:sp>
        <p:nvSpPr>
          <p:cNvPr id="5" name="Нижний колонтитул 4"/>
          <p:cNvSpPr>
            <a:spLocks noGrp="1"/>
          </p:cNvSpPr>
          <p:nvPr>
            <p:ph type="ftr" sz="quarter" idx="11"/>
          </p:nvPr>
        </p:nvSpPr>
        <p:spPr/>
        <p:txBody>
          <a:bodyPr/>
          <a:lstStyle/>
          <a:p>
            <a:pPr>
              <a:defRPr/>
            </a:pPr>
            <a:endParaRPr lang="ru-RU">
              <a:solidFill>
                <a:prstClr val="black">
                  <a:tint val="75000"/>
                </a:prstClr>
              </a:solidFill>
            </a:endParaRPr>
          </a:p>
        </p:txBody>
      </p:sp>
      <p:sp>
        <p:nvSpPr>
          <p:cNvPr id="6" name="Номер слайда 5"/>
          <p:cNvSpPr>
            <a:spLocks noGrp="1"/>
          </p:cNvSpPr>
          <p:nvPr>
            <p:ph type="sldNum" sz="quarter" idx="12"/>
          </p:nvPr>
        </p:nvSpPr>
        <p:spPr/>
        <p:txBody>
          <a:bodyPr/>
          <a:lstStyle/>
          <a:p>
            <a:pPr>
              <a:defRPr/>
            </a:pPr>
            <a:fld id="{088C0223-522B-4CCF-83A5-F813A7700E68}" type="slidenum">
              <a:rPr lang="ru-RU" smtClean="0">
                <a:solidFill>
                  <a:prstClr val="black">
                    <a:tint val="75000"/>
                  </a:prstClr>
                </a:solidFill>
              </a:rPr>
              <a:pPr>
                <a:defRPr/>
              </a:pPr>
              <a:t>‹#›</a:t>
            </a:fld>
            <a:endParaRPr lang="ru-RU">
              <a:solidFill>
                <a:prstClr val="black">
                  <a:tint val="75000"/>
                </a:prstClr>
              </a:solidFill>
            </a:endParaRPr>
          </a:p>
        </p:txBody>
      </p:sp>
    </p:spTree>
    <p:extLst>
      <p:ext uri="{BB962C8B-B14F-4D97-AF65-F5344CB8AC3E}">
        <p14:creationId xmlns:p14="http://schemas.microsoft.com/office/powerpoint/2010/main" val="189226033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8724901" y="365125"/>
            <a:ext cx="2628900" cy="5811838"/>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838201" y="365125"/>
            <a:ext cx="7734300" cy="5811838"/>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pPr>
              <a:defRPr/>
            </a:pPr>
            <a:fld id="{A155986B-C702-4BA9-834D-AE2DA9733C82}" type="datetimeFigureOut">
              <a:rPr lang="ru-RU" smtClean="0">
                <a:solidFill>
                  <a:prstClr val="black">
                    <a:tint val="75000"/>
                  </a:prstClr>
                </a:solidFill>
              </a:rPr>
              <a:pPr>
                <a:defRPr/>
              </a:pPr>
              <a:t>19.02.2024</a:t>
            </a:fld>
            <a:endParaRPr lang="ru-RU">
              <a:solidFill>
                <a:prstClr val="black">
                  <a:tint val="75000"/>
                </a:prstClr>
              </a:solidFill>
            </a:endParaRPr>
          </a:p>
        </p:txBody>
      </p:sp>
      <p:sp>
        <p:nvSpPr>
          <p:cNvPr id="5" name="Нижний колонтитул 4"/>
          <p:cNvSpPr>
            <a:spLocks noGrp="1"/>
          </p:cNvSpPr>
          <p:nvPr>
            <p:ph type="ftr" sz="quarter" idx="11"/>
          </p:nvPr>
        </p:nvSpPr>
        <p:spPr/>
        <p:txBody>
          <a:bodyPr/>
          <a:lstStyle/>
          <a:p>
            <a:pPr>
              <a:defRPr/>
            </a:pPr>
            <a:endParaRPr lang="ru-RU">
              <a:solidFill>
                <a:prstClr val="black">
                  <a:tint val="75000"/>
                </a:prstClr>
              </a:solidFill>
            </a:endParaRPr>
          </a:p>
        </p:txBody>
      </p:sp>
      <p:sp>
        <p:nvSpPr>
          <p:cNvPr id="6" name="Номер слайда 5"/>
          <p:cNvSpPr>
            <a:spLocks noGrp="1"/>
          </p:cNvSpPr>
          <p:nvPr>
            <p:ph type="sldNum" sz="quarter" idx="12"/>
          </p:nvPr>
        </p:nvSpPr>
        <p:spPr/>
        <p:txBody>
          <a:bodyPr/>
          <a:lstStyle/>
          <a:p>
            <a:pPr>
              <a:defRPr/>
            </a:pPr>
            <a:fld id="{088C0223-522B-4CCF-83A5-F813A7700E68}" type="slidenum">
              <a:rPr lang="ru-RU" smtClean="0">
                <a:solidFill>
                  <a:prstClr val="black">
                    <a:tint val="75000"/>
                  </a:prstClr>
                </a:solidFill>
              </a:rPr>
              <a:pPr>
                <a:defRPr/>
              </a:pPr>
              <a:t>‹#›</a:t>
            </a:fld>
            <a:endParaRPr lang="ru-RU">
              <a:solidFill>
                <a:prstClr val="black">
                  <a:tint val="75000"/>
                </a:prstClr>
              </a:solidFill>
            </a:endParaRPr>
          </a:p>
        </p:txBody>
      </p:sp>
    </p:spTree>
    <p:extLst>
      <p:ext uri="{BB962C8B-B14F-4D97-AF65-F5344CB8AC3E}">
        <p14:creationId xmlns:p14="http://schemas.microsoft.com/office/powerpoint/2010/main" val="255063125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524000" y="1122363"/>
            <a:ext cx="9144000" cy="2387600"/>
          </a:xfrm>
        </p:spPr>
        <p:txBody>
          <a:bodyPr anchor="b"/>
          <a:lstStyle>
            <a:lvl1pPr algn="ctr">
              <a:defRPr sz="6000"/>
            </a:lvl1pPr>
          </a:lstStyle>
          <a:p>
            <a:r>
              <a:rPr lang="ru-RU" smtClean="0"/>
              <a:t>Образец заголовка</a:t>
            </a:r>
            <a:endParaRPr lang="ru-RU"/>
          </a:p>
        </p:txBody>
      </p:sp>
      <p:sp>
        <p:nvSpPr>
          <p:cNvPr id="3" name="Подзаголовок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pPr>
              <a:defRPr/>
            </a:pPr>
            <a:fld id="{2FC33336-119C-4403-BBA0-F5848B1DB691}" type="datetimeFigureOut">
              <a:rPr lang="ru-RU" smtClean="0">
                <a:solidFill>
                  <a:prstClr val="black">
                    <a:tint val="75000"/>
                  </a:prstClr>
                </a:solidFill>
              </a:rPr>
              <a:pPr>
                <a:defRPr/>
              </a:pPr>
              <a:t>19.02.2024</a:t>
            </a:fld>
            <a:endParaRPr lang="ru-RU">
              <a:solidFill>
                <a:prstClr val="black">
                  <a:tint val="75000"/>
                </a:prstClr>
              </a:solidFill>
            </a:endParaRPr>
          </a:p>
        </p:txBody>
      </p:sp>
      <p:sp>
        <p:nvSpPr>
          <p:cNvPr id="5" name="Нижний колонтитул 4"/>
          <p:cNvSpPr>
            <a:spLocks noGrp="1"/>
          </p:cNvSpPr>
          <p:nvPr>
            <p:ph type="ftr" sz="quarter" idx="11"/>
          </p:nvPr>
        </p:nvSpPr>
        <p:spPr/>
        <p:txBody>
          <a:bodyPr/>
          <a:lstStyle/>
          <a:p>
            <a:pPr>
              <a:defRPr/>
            </a:pPr>
            <a:endParaRPr lang="ru-RU">
              <a:solidFill>
                <a:prstClr val="black">
                  <a:tint val="75000"/>
                </a:prstClr>
              </a:solidFill>
            </a:endParaRPr>
          </a:p>
        </p:txBody>
      </p:sp>
      <p:sp>
        <p:nvSpPr>
          <p:cNvPr id="6" name="Номер слайда 5"/>
          <p:cNvSpPr>
            <a:spLocks noGrp="1"/>
          </p:cNvSpPr>
          <p:nvPr>
            <p:ph type="sldNum" sz="quarter" idx="12"/>
          </p:nvPr>
        </p:nvSpPr>
        <p:spPr/>
        <p:txBody>
          <a:bodyPr/>
          <a:lstStyle/>
          <a:p>
            <a:pPr>
              <a:defRPr/>
            </a:pPr>
            <a:fld id="{F7E454C4-A666-44A7-B377-F3063B59DC7C}" type="slidenum">
              <a:rPr lang="ru-RU" smtClean="0">
                <a:solidFill>
                  <a:prstClr val="black">
                    <a:tint val="75000"/>
                  </a:prstClr>
                </a:solidFill>
              </a:rPr>
              <a:pPr>
                <a:defRPr/>
              </a:pPr>
              <a:t>‹#›</a:t>
            </a:fld>
            <a:endParaRPr lang="ru-RU">
              <a:solidFill>
                <a:prstClr val="black">
                  <a:tint val="75000"/>
                </a:prstClr>
              </a:solidFill>
            </a:endParaRPr>
          </a:p>
        </p:txBody>
      </p:sp>
    </p:spTree>
    <p:extLst>
      <p:ext uri="{BB962C8B-B14F-4D97-AF65-F5344CB8AC3E}">
        <p14:creationId xmlns:p14="http://schemas.microsoft.com/office/powerpoint/2010/main" val="189124305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pPr>
              <a:defRPr/>
            </a:pPr>
            <a:fld id="{2FC33336-119C-4403-BBA0-F5848B1DB691}" type="datetimeFigureOut">
              <a:rPr lang="ru-RU" smtClean="0">
                <a:solidFill>
                  <a:prstClr val="black">
                    <a:tint val="75000"/>
                  </a:prstClr>
                </a:solidFill>
              </a:rPr>
              <a:pPr>
                <a:defRPr/>
              </a:pPr>
              <a:t>19.02.2024</a:t>
            </a:fld>
            <a:endParaRPr lang="ru-RU">
              <a:solidFill>
                <a:prstClr val="black">
                  <a:tint val="75000"/>
                </a:prstClr>
              </a:solidFill>
            </a:endParaRPr>
          </a:p>
        </p:txBody>
      </p:sp>
      <p:sp>
        <p:nvSpPr>
          <p:cNvPr id="5" name="Нижний колонтитул 4"/>
          <p:cNvSpPr>
            <a:spLocks noGrp="1"/>
          </p:cNvSpPr>
          <p:nvPr>
            <p:ph type="ftr" sz="quarter" idx="11"/>
          </p:nvPr>
        </p:nvSpPr>
        <p:spPr/>
        <p:txBody>
          <a:bodyPr/>
          <a:lstStyle/>
          <a:p>
            <a:pPr>
              <a:defRPr/>
            </a:pPr>
            <a:endParaRPr lang="ru-RU">
              <a:solidFill>
                <a:prstClr val="black">
                  <a:tint val="75000"/>
                </a:prstClr>
              </a:solidFill>
            </a:endParaRPr>
          </a:p>
        </p:txBody>
      </p:sp>
      <p:sp>
        <p:nvSpPr>
          <p:cNvPr id="6" name="Номер слайда 5"/>
          <p:cNvSpPr>
            <a:spLocks noGrp="1"/>
          </p:cNvSpPr>
          <p:nvPr>
            <p:ph type="sldNum" sz="quarter" idx="12"/>
          </p:nvPr>
        </p:nvSpPr>
        <p:spPr/>
        <p:txBody>
          <a:bodyPr/>
          <a:lstStyle/>
          <a:p>
            <a:pPr>
              <a:defRPr/>
            </a:pPr>
            <a:fld id="{F7E454C4-A666-44A7-B377-F3063B59DC7C}" type="slidenum">
              <a:rPr lang="ru-RU" smtClean="0">
                <a:solidFill>
                  <a:prstClr val="black">
                    <a:tint val="75000"/>
                  </a:prstClr>
                </a:solidFill>
              </a:rPr>
              <a:pPr>
                <a:defRPr/>
              </a:pPr>
              <a:t>‹#›</a:t>
            </a:fld>
            <a:endParaRPr lang="ru-RU">
              <a:solidFill>
                <a:prstClr val="black">
                  <a:tint val="75000"/>
                </a:prstClr>
              </a:solidFill>
            </a:endParaRPr>
          </a:p>
        </p:txBody>
      </p:sp>
    </p:spTree>
    <p:extLst>
      <p:ext uri="{BB962C8B-B14F-4D97-AF65-F5344CB8AC3E}">
        <p14:creationId xmlns:p14="http://schemas.microsoft.com/office/powerpoint/2010/main" val="248685335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1851" y="1709740"/>
            <a:ext cx="10515600" cy="2852737"/>
          </a:xfrm>
        </p:spPr>
        <p:txBody>
          <a:bodyPr anchor="b"/>
          <a:lstStyle>
            <a:lvl1pPr>
              <a:defRPr sz="6000"/>
            </a:lvl1pPr>
          </a:lstStyle>
          <a:p>
            <a:r>
              <a:rPr lang="ru-RU" smtClean="0"/>
              <a:t>Образец заголовка</a:t>
            </a:r>
            <a:endParaRPr lang="ru-RU"/>
          </a:p>
        </p:txBody>
      </p:sp>
      <p:sp>
        <p:nvSpPr>
          <p:cNvPr id="3" name="Текст 2"/>
          <p:cNvSpPr>
            <a:spLocks noGrp="1"/>
          </p:cNvSpPr>
          <p:nvPr>
            <p:ph type="body" idx="1"/>
          </p:nvPr>
        </p:nvSpPr>
        <p:spPr>
          <a:xfrm>
            <a:off x="831851" y="4589465"/>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pPr>
              <a:defRPr/>
            </a:pPr>
            <a:fld id="{2FC33336-119C-4403-BBA0-F5848B1DB691}" type="datetimeFigureOut">
              <a:rPr lang="ru-RU" smtClean="0">
                <a:solidFill>
                  <a:prstClr val="black">
                    <a:tint val="75000"/>
                  </a:prstClr>
                </a:solidFill>
              </a:rPr>
              <a:pPr>
                <a:defRPr/>
              </a:pPr>
              <a:t>19.02.2024</a:t>
            </a:fld>
            <a:endParaRPr lang="ru-RU">
              <a:solidFill>
                <a:prstClr val="black">
                  <a:tint val="75000"/>
                </a:prstClr>
              </a:solidFill>
            </a:endParaRPr>
          </a:p>
        </p:txBody>
      </p:sp>
      <p:sp>
        <p:nvSpPr>
          <p:cNvPr id="5" name="Нижний колонтитул 4"/>
          <p:cNvSpPr>
            <a:spLocks noGrp="1"/>
          </p:cNvSpPr>
          <p:nvPr>
            <p:ph type="ftr" sz="quarter" idx="11"/>
          </p:nvPr>
        </p:nvSpPr>
        <p:spPr/>
        <p:txBody>
          <a:bodyPr/>
          <a:lstStyle/>
          <a:p>
            <a:pPr>
              <a:defRPr/>
            </a:pPr>
            <a:endParaRPr lang="ru-RU">
              <a:solidFill>
                <a:prstClr val="black">
                  <a:tint val="75000"/>
                </a:prstClr>
              </a:solidFill>
            </a:endParaRPr>
          </a:p>
        </p:txBody>
      </p:sp>
      <p:sp>
        <p:nvSpPr>
          <p:cNvPr id="6" name="Номер слайда 5"/>
          <p:cNvSpPr>
            <a:spLocks noGrp="1"/>
          </p:cNvSpPr>
          <p:nvPr>
            <p:ph type="sldNum" sz="quarter" idx="12"/>
          </p:nvPr>
        </p:nvSpPr>
        <p:spPr/>
        <p:txBody>
          <a:bodyPr/>
          <a:lstStyle/>
          <a:p>
            <a:pPr>
              <a:defRPr/>
            </a:pPr>
            <a:fld id="{F7E454C4-A666-44A7-B377-F3063B59DC7C}" type="slidenum">
              <a:rPr lang="ru-RU" smtClean="0">
                <a:solidFill>
                  <a:prstClr val="black">
                    <a:tint val="75000"/>
                  </a:prstClr>
                </a:solidFill>
              </a:rPr>
              <a:pPr>
                <a:defRPr/>
              </a:pPr>
              <a:t>‹#›</a:t>
            </a:fld>
            <a:endParaRPr lang="ru-RU">
              <a:solidFill>
                <a:prstClr val="black">
                  <a:tint val="75000"/>
                </a:prstClr>
              </a:solidFill>
            </a:endParaRPr>
          </a:p>
        </p:txBody>
      </p:sp>
    </p:spTree>
    <p:extLst>
      <p:ext uri="{BB962C8B-B14F-4D97-AF65-F5344CB8AC3E}">
        <p14:creationId xmlns:p14="http://schemas.microsoft.com/office/powerpoint/2010/main" val="302448081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sz="half" idx="1"/>
          </p:nvPr>
        </p:nvSpPr>
        <p:spPr>
          <a:xfrm>
            <a:off x="838200" y="1825625"/>
            <a:ext cx="5181600" cy="43513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Объект 3"/>
          <p:cNvSpPr>
            <a:spLocks noGrp="1"/>
          </p:cNvSpPr>
          <p:nvPr>
            <p:ph sz="half" idx="2"/>
          </p:nvPr>
        </p:nvSpPr>
        <p:spPr>
          <a:xfrm>
            <a:off x="6172200" y="1825625"/>
            <a:ext cx="5181600" cy="43513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pPr>
              <a:defRPr/>
            </a:pPr>
            <a:fld id="{2FC33336-119C-4403-BBA0-F5848B1DB691}" type="datetimeFigureOut">
              <a:rPr lang="ru-RU" smtClean="0">
                <a:solidFill>
                  <a:prstClr val="black">
                    <a:tint val="75000"/>
                  </a:prstClr>
                </a:solidFill>
              </a:rPr>
              <a:pPr>
                <a:defRPr/>
              </a:pPr>
              <a:t>19.02.2024</a:t>
            </a:fld>
            <a:endParaRPr lang="ru-RU">
              <a:solidFill>
                <a:prstClr val="black">
                  <a:tint val="75000"/>
                </a:prstClr>
              </a:solidFill>
            </a:endParaRPr>
          </a:p>
        </p:txBody>
      </p:sp>
      <p:sp>
        <p:nvSpPr>
          <p:cNvPr id="6" name="Нижний колонтитул 5"/>
          <p:cNvSpPr>
            <a:spLocks noGrp="1"/>
          </p:cNvSpPr>
          <p:nvPr>
            <p:ph type="ftr" sz="quarter" idx="11"/>
          </p:nvPr>
        </p:nvSpPr>
        <p:spPr/>
        <p:txBody>
          <a:bodyPr/>
          <a:lstStyle/>
          <a:p>
            <a:pPr>
              <a:defRPr/>
            </a:pPr>
            <a:endParaRPr lang="ru-RU">
              <a:solidFill>
                <a:prstClr val="black">
                  <a:tint val="75000"/>
                </a:prstClr>
              </a:solidFill>
            </a:endParaRPr>
          </a:p>
        </p:txBody>
      </p:sp>
      <p:sp>
        <p:nvSpPr>
          <p:cNvPr id="7" name="Номер слайда 6"/>
          <p:cNvSpPr>
            <a:spLocks noGrp="1"/>
          </p:cNvSpPr>
          <p:nvPr>
            <p:ph type="sldNum" sz="quarter" idx="12"/>
          </p:nvPr>
        </p:nvSpPr>
        <p:spPr/>
        <p:txBody>
          <a:bodyPr/>
          <a:lstStyle/>
          <a:p>
            <a:pPr>
              <a:defRPr/>
            </a:pPr>
            <a:fld id="{F7E454C4-A666-44A7-B377-F3063B59DC7C}" type="slidenum">
              <a:rPr lang="ru-RU" smtClean="0">
                <a:solidFill>
                  <a:prstClr val="black">
                    <a:tint val="75000"/>
                  </a:prstClr>
                </a:solidFill>
              </a:rPr>
              <a:pPr>
                <a:defRPr/>
              </a:pPr>
              <a:t>‹#›</a:t>
            </a:fld>
            <a:endParaRPr lang="ru-RU">
              <a:solidFill>
                <a:prstClr val="black">
                  <a:tint val="75000"/>
                </a:prstClr>
              </a:solidFill>
            </a:endParaRPr>
          </a:p>
        </p:txBody>
      </p:sp>
    </p:spTree>
    <p:extLst>
      <p:ext uri="{BB962C8B-B14F-4D97-AF65-F5344CB8AC3E}">
        <p14:creationId xmlns:p14="http://schemas.microsoft.com/office/powerpoint/2010/main" val="61786585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365127"/>
            <a:ext cx="10515600" cy="1325563"/>
          </a:xfrm>
        </p:spPr>
        <p:txBody>
          <a:bodyPr/>
          <a:lstStyle/>
          <a:p>
            <a:r>
              <a:rPr lang="ru-RU" smtClean="0"/>
              <a:t>Образец заголовка</a:t>
            </a:r>
            <a:endParaRPr lang="ru-RU"/>
          </a:p>
        </p:txBody>
      </p:sp>
      <p:sp>
        <p:nvSpPr>
          <p:cNvPr id="3" name="Текст 2"/>
          <p:cNvSpPr>
            <a:spLocks noGrp="1"/>
          </p:cNvSpPr>
          <p:nvPr>
            <p:ph type="body" idx="1"/>
          </p:nvPr>
        </p:nvSpPr>
        <p:spPr>
          <a:xfrm>
            <a:off x="839789"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Объект 3"/>
          <p:cNvSpPr>
            <a:spLocks noGrp="1"/>
          </p:cNvSpPr>
          <p:nvPr>
            <p:ph sz="half" idx="2"/>
          </p:nvPr>
        </p:nvSpPr>
        <p:spPr>
          <a:xfrm>
            <a:off x="839789" y="2505075"/>
            <a:ext cx="5157787"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6172201"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Объект 5"/>
          <p:cNvSpPr>
            <a:spLocks noGrp="1"/>
          </p:cNvSpPr>
          <p:nvPr>
            <p:ph sz="quarter" idx="4"/>
          </p:nvPr>
        </p:nvSpPr>
        <p:spPr>
          <a:xfrm>
            <a:off x="6172201" y="2505075"/>
            <a:ext cx="5183188"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pPr>
              <a:defRPr/>
            </a:pPr>
            <a:fld id="{2FC33336-119C-4403-BBA0-F5848B1DB691}" type="datetimeFigureOut">
              <a:rPr lang="ru-RU" smtClean="0">
                <a:solidFill>
                  <a:prstClr val="black">
                    <a:tint val="75000"/>
                  </a:prstClr>
                </a:solidFill>
              </a:rPr>
              <a:pPr>
                <a:defRPr/>
              </a:pPr>
              <a:t>19.02.2024</a:t>
            </a:fld>
            <a:endParaRPr lang="ru-RU">
              <a:solidFill>
                <a:prstClr val="black">
                  <a:tint val="75000"/>
                </a:prstClr>
              </a:solidFill>
            </a:endParaRPr>
          </a:p>
        </p:txBody>
      </p:sp>
      <p:sp>
        <p:nvSpPr>
          <p:cNvPr id="8" name="Нижний колонтитул 7"/>
          <p:cNvSpPr>
            <a:spLocks noGrp="1"/>
          </p:cNvSpPr>
          <p:nvPr>
            <p:ph type="ftr" sz="quarter" idx="11"/>
          </p:nvPr>
        </p:nvSpPr>
        <p:spPr/>
        <p:txBody>
          <a:bodyPr/>
          <a:lstStyle/>
          <a:p>
            <a:pPr>
              <a:defRPr/>
            </a:pPr>
            <a:endParaRPr lang="ru-RU">
              <a:solidFill>
                <a:prstClr val="black">
                  <a:tint val="75000"/>
                </a:prstClr>
              </a:solidFill>
            </a:endParaRPr>
          </a:p>
        </p:txBody>
      </p:sp>
      <p:sp>
        <p:nvSpPr>
          <p:cNvPr id="9" name="Номер слайда 8"/>
          <p:cNvSpPr>
            <a:spLocks noGrp="1"/>
          </p:cNvSpPr>
          <p:nvPr>
            <p:ph type="sldNum" sz="quarter" idx="12"/>
          </p:nvPr>
        </p:nvSpPr>
        <p:spPr/>
        <p:txBody>
          <a:bodyPr/>
          <a:lstStyle/>
          <a:p>
            <a:pPr>
              <a:defRPr/>
            </a:pPr>
            <a:fld id="{F7E454C4-A666-44A7-B377-F3063B59DC7C}" type="slidenum">
              <a:rPr lang="ru-RU" smtClean="0">
                <a:solidFill>
                  <a:prstClr val="black">
                    <a:tint val="75000"/>
                  </a:prstClr>
                </a:solidFill>
              </a:rPr>
              <a:pPr>
                <a:defRPr/>
              </a:pPr>
              <a:t>‹#›</a:t>
            </a:fld>
            <a:endParaRPr lang="ru-RU">
              <a:solidFill>
                <a:prstClr val="black">
                  <a:tint val="75000"/>
                </a:prstClr>
              </a:solidFill>
            </a:endParaRPr>
          </a:p>
        </p:txBody>
      </p:sp>
    </p:spTree>
    <p:extLst>
      <p:ext uri="{BB962C8B-B14F-4D97-AF65-F5344CB8AC3E}">
        <p14:creationId xmlns:p14="http://schemas.microsoft.com/office/powerpoint/2010/main" val="2223283663"/>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pPr>
              <a:defRPr/>
            </a:pPr>
            <a:fld id="{2FC33336-119C-4403-BBA0-F5848B1DB691}" type="datetimeFigureOut">
              <a:rPr lang="ru-RU" smtClean="0">
                <a:solidFill>
                  <a:prstClr val="black">
                    <a:tint val="75000"/>
                  </a:prstClr>
                </a:solidFill>
              </a:rPr>
              <a:pPr>
                <a:defRPr/>
              </a:pPr>
              <a:t>19.02.2024</a:t>
            </a:fld>
            <a:endParaRPr lang="ru-RU">
              <a:solidFill>
                <a:prstClr val="black">
                  <a:tint val="75000"/>
                </a:prstClr>
              </a:solidFill>
            </a:endParaRPr>
          </a:p>
        </p:txBody>
      </p:sp>
      <p:sp>
        <p:nvSpPr>
          <p:cNvPr id="4" name="Нижний колонтитул 3"/>
          <p:cNvSpPr>
            <a:spLocks noGrp="1"/>
          </p:cNvSpPr>
          <p:nvPr>
            <p:ph type="ftr" sz="quarter" idx="11"/>
          </p:nvPr>
        </p:nvSpPr>
        <p:spPr/>
        <p:txBody>
          <a:bodyPr/>
          <a:lstStyle/>
          <a:p>
            <a:pPr>
              <a:defRPr/>
            </a:pPr>
            <a:endParaRPr lang="ru-RU">
              <a:solidFill>
                <a:prstClr val="black">
                  <a:tint val="75000"/>
                </a:prstClr>
              </a:solidFill>
            </a:endParaRPr>
          </a:p>
        </p:txBody>
      </p:sp>
      <p:sp>
        <p:nvSpPr>
          <p:cNvPr id="5" name="Номер слайда 4"/>
          <p:cNvSpPr>
            <a:spLocks noGrp="1"/>
          </p:cNvSpPr>
          <p:nvPr>
            <p:ph type="sldNum" sz="quarter" idx="12"/>
          </p:nvPr>
        </p:nvSpPr>
        <p:spPr/>
        <p:txBody>
          <a:bodyPr/>
          <a:lstStyle/>
          <a:p>
            <a:pPr>
              <a:defRPr/>
            </a:pPr>
            <a:fld id="{F7E454C4-A666-44A7-B377-F3063B59DC7C}" type="slidenum">
              <a:rPr lang="ru-RU" smtClean="0">
                <a:solidFill>
                  <a:prstClr val="black">
                    <a:tint val="75000"/>
                  </a:prstClr>
                </a:solidFill>
              </a:rPr>
              <a:pPr>
                <a:defRPr/>
              </a:pPr>
              <a:t>‹#›</a:t>
            </a:fld>
            <a:endParaRPr lang="ru-RU">
              <a:solidFill>
                <a:prstClr val="black">
                  <a:tint val="75000"/>
                </a:prstClr>
              </a:solidFill>
            </a:endParaRPr>
          </a:p>
        </p:txBody>
      </p:sp>
    </p:spTree>
    <p:extLst>
      <p:ext uri="{BB962C8B-B14F-4D97-AF65-F5344CB8AC3E}">
        <p14:creationId xmlns:p14="http://schemas.microsoft.com/office/powerpoint/2010/main" val="2694564026"/>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pPr>
              <a:defRPr/>
            </a:pPr>
            <a:fld id="{2FC33336-119C-4403-BBA0-F5848B1DB691}" type="datetimeFigureOut">
              <a:rPr lang="ru-RU" smtClean="0">
                <a:solidFill>
                  <a:prstClr val="black">
                    <a:tint val="75000"/>
                  </a:prstClr>
                </a:solidFill>
              </a:rPr>
              <a:pPr>
                <a:defRPr/>
              </a:pPr>
              <a:t>19.02.2024</a:t>
            </a:fld>
            <a:endParaRPr lang="ru-RU">
              <a:solidFill>
                <a:prstClr val="black">
                  <a:tint val="75000"/>
                </a:prstClr>
              </a:solidFill>
            </a:endParaRPr>
          </a:p>
        </p:txBody>
      </p:sp>
      <p:sp>
        <p:nvSpPr>
          <p:cNvPr id="3" name="Нижний колонтитул 2"/>
          <p:cNvSpPr>
            <a:spLocks noGrp="1"/>
          </p:cNvSpPr>
          <p:nvPr>
            <p:ph type="ftr" sz="quarter" idx="11"/>
          </p:nvPr>
        </p:nvSpPr>
        <p:spPr/>
        <p:txBody>
          <a:bodyPr/>
          <a:lstStyle/>
          <a:p>
            <a:pPr>
              <a:defRPr/>
            </a:pPr>
            <a:endParaRPr lang="ru-RU">
              <a:solidFill>
                <a:prstClr val="black">
                  <a:tint val="75000"/>
                </a:prstClr>
              </a:solidFill>
            </a:endParaRPr>
          </a:p>
        </p:txBody>
      </p:sp>
      <p:sp>
        <p:nvSpPr>
          <p:cNvPr id="4" name="Номер слайда 3"/>
          <p:cNvSpPr>
            <a:spLocks noGrp="1"/>
          </p:cNvSpPr>
          <p:nvPr>
            <p:ph type="sldNum" sz="quarter" idx="12"/>
          </p:nvPr>
        </p:nvSpPr>
        <p:spPr/>
        <p:txBody>
          <a:bodyPr/>
          <a:lstStyle/>
          <a:p>
            <a:pPr>
              <a:defRPr/>
            </a:pPr>
            <a:fld id="{F7E454C4-A666-44A7-B377-F3063B59DC7C}" type="slidenum">
              <a:rPr lang="ru-RU" smtClean="0">
                <a:solidFill>
                  <a:prstClr val="black">
                    <a:tint val="75000"/>
                  </a:prstClr>
                </a:solidFill>
              </a:rPr>
              <a:pPr>
                <a:defRPr/>
              </a:pPr>
              <a:t>‹#›</a:t>
            </a:fld>
            <a:endParaRPr lang="ru-RU">
              <a:solidFill>
                <a:prstClr val="black">
                  <a:tint val="75000"/>
                </a:prstClr>
              </a:solidFill>
            </a:endParaRPr>
          </a:p>
        </p:txBody>
      </p:sp>
    </p:spTree>
    <p:extLst>
      <p:ext uri="{BB962C8B-B14F-4D97-AF65-F5344CB8AC3E}">
        <p14:creationId xmlns:p14="http://schemas.microsoft.com/office/powerpoint/2010/main" val="2785504092"/>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smtClean="0"/>
              <a:t>Образец заголовка</a:t>
            </a:r>
            <a:endParaRPr lang="ru-RU"/>
          </a:p>
        </p:txBody>
      </p:sp>
      <p:sp>
        <p:nvSpPr>
          <p:cNvPr id="3" name="Объект 2"/>
          <p:cNvSpPr>
            <a:spLocks noGrp="1"/>
          </p:cNvSpPr>
          <p:nvPr>
            <p:ph idx="1"/>
          </p:nvPr>
        </p:nvSpPr>
        <p:spPr>
          <a:xfrm>
            <a:off x="5183188" y="987427"/>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Дата 4"/>
          <p:cNvSpPr>
            <a:spLocks noGrp="1"/>
          </p:cNvSpPr>
          <p:nvPr>
            <p:ph type="dt" sz="half" idx="10"/>
          </p:nvPr>
        </p:nvSpPr>
        <p:spPr/>
        <p:txBody>
          <a:bodyPr/>
          <a:lstStyle/>
          <a:p>
            <a:pPr>
              <a:defRPr/>
            </a:pPr>
            <a:fld id="{2FC33336-119C-4403-BBA0-F5848B1DB691}" type="datetimeFigureOut">
              <a:rPr lang="ru-RU" smtClean="0">
                <a:solidFill>
                  <a:prstClr val="black">
                    <a:tint val="75000"/>
                  </a:prstClr>
                </a:solidFill>
              </a:rPr>
              <a:pPr>
                <a:defRPr/>
              </a:pPr>
              <a:t>19.02.2024</a:t>
            </a:fld>
            <a:endParaRPr lang="ru-RU">
              <a:solidFill>
                <a:prstClr val="black">
                  <a:tint val="75000"/>
                </a:prstClr>
              </a:solidFill>
            </a:endParaRPr>
          </a:p>
        </p:txBody>
      </p:sp>
      <p:sp>
        <p:nvSpPr>
          <p:cNvPr id="6" name="Нижний колонтитул 5"/>
          <p:cNvSpPr>
            <a:spLocks noGrp="1"/>
          </p:cNvSpPr>
          <p:nvPr>
            <p:ph type="ftr" sz="quarter" idx="11"/>
          </p:nvPr>
        </p:nvSpPr>
        <p:spPr/>
        <p:txBody>
          <a:bodyPr/>
          <a:lstStyle/>
          <a:p>
            <a:pPr>
              <a:defRPr/>
            </a:pPr>
            <a:endParaRPr lang="ru-RU">
              <a:solidFill>
                <a:prstClr val="black">
                  <a:tint val="75000"/>
                </a:prstClr>
              </a:solidFill>
            </a:endParaRPr>
          </a:p>
        </p:txBody>
      </p:sp>
      <p:sp>
        <p:nvSpPr>
          <p:cNvPr id="7" name="Номер слайда 6"/>
          <p:cNvSpPr>
            <a:spLocks noGrp="1"/>
          </p:cNvSpPr>
          <p:nvPr>
            <p:ph type="sldNum" sz="quarter" idx="12"/>
          </p:nvPr>
        </p:nvSpPr>
        <p:spPr/>
        <p:txBody>
          <a:bodyPr/>
          <a:lstStyle/>
          <a:p>
            <a:pPr>
              <a:defRPr/>
            </a:pPr>
            <a:fld id="{F7E454C4-A666-44A7-B377-F3063B59DC7C}" type="slidenum">
              <a:rPr lang="ru-RU" smtClean="0">
                <a:solidFill>
                  <a:prstClr val="black">
                    <a:tint val="75000"/>
                  </a:prstClr>
                </a:solidFill>
              </a:rPr>
              <a:pPr>
                <a:defRPr/>
              </a:pPr>
              <a:t>‹#›</a:t>
            </a:fld>
            <a:endParaRPr lang="ru-RU">
              <a:solidFill>
                <a:prstClr val="black">
                  <a:tint val="75000"/>
                </a:prstClr>
              </a:solidFill>
            </a:endParaRPr>
          </a:p>
        </p:txBody>
      </p:sp>
    </p:spTree>
    <p:extLst>
      <p:ext uri="{BB962C8B-B14F-4D97-AF65-F5344CB8AC3E}">
        <p14:creationId xmlns:p14="http://schemas.microsoft.com/office/powerpoint/2010/main" val="1551500024"/>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smtClean="0"/>
              <a:t>Образец заголовка</a:t>
            </a:r>
            <a:endParaRPr lang="ru-RU"/>
          </a:p>
        </p:txBody>
      </p:sp>
      <p:sp>
        <p:nvSpPr>
          <p:cNvPr id="3" name="Рисунок 2"/>
          <p:cNvSpPr>
            <a:spLocks noGrp="1"/>
          </p:cNvSpPr>
          <p:nvPr>
            <p:ph type="pic" idx="1"/>
          </p:nvPr>
        </p:nvSpPr>
        <p:spPr>
          <a:xfrm>
            <a:off x="5183188" y="987427"/>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Дата 4"/>
          <p:cNvSpPr>
            <a:spLocks noGrp="1"/>
          </p:cNvSpPr>
          <p:nvPr>
            <p:ph type="dt" sz="half" idx="10"/>
          </p:nvPr>
        </p:nvSpPr>
        <p:spPr/>
        <p:txBody>
          <a:bodyPr/>
          <a:lstStyle/>
          <a:p>
            <a:pPr>
              <a:defRPr/>
            </a:pPr>
            <a:fld id="{2FC33336-119C-4403-BBA0-F5848B1DB691}" type="datetimeFigureOut">
              <a:rPr lang="ru-RU" smtClean="0">
                <a:solidFill>
                  <a:prstClr val="black">
                    <a:tint val="75000"/>
                  </a:prstClr>
                </a:solidFill>
              </a:rPr>
              <a:pPr>
                <a:defRPr/>
              </a:pPr>
              <a:t>19.02.2024</a:t>
            </a:fld>
            <a:endParaRPr lang="ru-RU">
              <a:solidFill>
                <a:prstClr val="black">
                  <a:tint val="75000"/>
                </a:prstClr>
              </a:solidFill>
            </a:endParaRPr>
          </a:p>
        </p:txBody>
      </p:sp>
      <p:sp>
        <p:nvSpPr>
          <p:cNvPr id="6" name="Нижний колонтитул 5"/>
          <p:cNvSpPr>
            <a:spLocks noGrp="1"/>
          </p:cNvSpPr>
          <p:nvPr>
            <p:ph type="ftr" sz="quarter" idx="11"/>
          </p:nvPr>
        </p:nvSpPr>
        <p:spPr/>
        <p:txBody>
          <a:bodyPr/>
          <a:lstStyle/>
          <a:p>
            <a:pPr>
              <a:defRPr/>
            </a:pPr>
            <a:endParaRPr lang="ru-RU">
              <a:solidFill>
                <a:prstClr val="black">
                  <a:tint val="75000"/>
                </a:prstClr>
              </a:solidFill>
            </a:endParaRPr>
          </a:p>
        </p:txBody>
      </p:sp>
      <p:sp>
        <p:nvSpPr>
          <p:cNvPr id="7" name="Номер слайда 6"/>
          <p:cNvSpPr>
            <a:spLocks noGrp="1"/>
          </p:cNvSpPr>
          <p:nvPr>
            <p:ph type="sldNum" sz="quarter" idx="12"/>
          </p:nvPr>
        </p:nvSpPr>
        <p:spPr/>
        <p:txBody>
          <a:bodyPr/>
          <a:lstStyle/>
          <a:p>
            <a:pPr>
              <a:defRPr/>
            </a:pPr>
            <a:fld id="{F7E454C4-A666-44A7-B377-F3063B59DC7C}" type="slidenum">
              <a:rPr lang="ru-RU" smtClean="0">
                <a:solidFill>
                  <a:prstClr val="black">
                    <a:tint val="75000"/>
                  </a:prstClr>
                </a:solidFill>
              </a:rPr>
              <a:pPr>
                <a:defRPr/>
              </a:pPr>
              <a:t>‹#›</a:t>
            </a:fld>
            <a:endParaRPr lang="ru-RU">
              <a:solidFill>
                <a:prstClr val="black">
                  <a:tint val="75000"/>
                </a:prstClr>
              </a:solidFill>
            </a:endParaRPr>
          </a:p>
        </p:txBody>
      </p:sp>
    </p:spTree>
    <p:extLst>
      <p:ext uri="{BB962C8B-B14F-4D97-AF65-F5344CB8AC3E}">
        <p14:creationId xmlns:p14="http://schemas.microsoft.com/office/powerpoint/2010/main" val="256180452"/>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pPr>
              <a:defRPr/>
            </a:pPr>
            <a:fld id="{2FC33336-119C-4403-BBA0-F5848B1DB691}" type="datetimeFigureOut">
              <a:rPr lang="ru-RU" smtClean="0">
                <a:solidFill>
                  <a:prstClr val="black">
                    <a:tint val="75000"/>
                  </a:prstClr>
                </a:solidFill>
              </a:rPr>
              <a:pPr>
                <a:defRPr/>
              </a:pPr>
              <a:t>19.02.2024</a:t>
            </a:fld>
            <a:endParaRPr lang="ru-RU">
              <a:solidFill>
                <a:prstClr val="black">
                  <a:tint val="75000"/>
                </a:prstClr>
              </a:solidFill>
            </a:endParaRPr>
          </a:p>
        </p:txBody>
      </p:sp>
      <p:sp>
        <p:nvSpPr>
          <p:cNvPr id="5" name="Нижний колонтитул 4"/>
          <p:cNvSpPr>
            <a:spLocks noGrp="1"/>
          </p:cNvSpPr>
          <p:nvPr>
            <p:ph type="ftr" sz="quarter" idx="11"/>
          </p:nvPr>
        </p:nvSpPr>
        <p:spPr/>
        <p:txBody>
          <a:bodyPr/>
          <a:lstStyle/>
          <a:p>
            <a:pPr>
              <a:defRPr/>
            </a:pPr>
            <a:endParaRPr lang="ru-RU">
              <a:solidFill>
                <a:prstClr val="black">
                  <a:tint val="75000"/>
                </a:prstClr>
              </a:solidFill>
            </a:endParaRPr>
          </a:p>
        </p:txBody>
      </p:sp>
      <p:sp>
        <p:nvSpPr>
          <p:cNvPr id="6" name="Номер слайда 5"/>
          <p:cNvSpPr>
            <a:spLocks noGrp="1"/>
          </p:cNvSpPr>
          <p:nvPr>
            <p:ph type="sldNum" sz="quarter" idx="12"/>
          </p:nvPr>
        </p:nvSpPr>
        <p:spPr/>
        <p:txBody>
          <a:bodyPr/>
          <a:lstStyle/>
          <a:p>
            <a:pPr>
              <a:defRPr/>
            </a:pPr>
            <a:fld id="{F7E454C4-A666-44A7-B377-F3063B59DC7C}" type="slidenum">
              <a:rPr lang="ru-RU" smtClean="0">
                <a:solidFill>
                  <a:prstClr val="black">
                    <a:tint val="75000"/>
                  </a:prstClr>
                </a:solidFill>
              </a:rPr>
              <a:pPr>
                <a:defRPr/>
              </a:pPr>
              <a:t>‹#›</a:t>
            </a:fld>
            <a:endParaRPr lang="ru-RU">
              <a:solidFill>
                <a:prstClr val="black">
                  <a:tint val="75000"/>
                </a:prstClr>
              </a:solidFill>
            </a:endParaRPr>
          </a:p>
        </p:txBody>
      </p:sp>
    </p:spTree>
    <p:extLst>
      <p:ext uri="{BB962C8B-B14F-4D97-AF65-F5344CB8AC3E}">
        <p14:creationId xmlns:p14="http://schemas.microsoft.com/office/powerpoint/2010/main" val="1173725181"/>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8724901" y="365125"/>
            <a:ext cx="2628900" cy="5811838"/>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838201" y="365125"/>
            <a:ext cx="7734300" cy="5811838"/>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pPr>
              <a:defRPr/>
            </a:pPr>
            <a:fld id="{2FC33336-119C-4403-BBA0-F5848B1DB691}" type="datetimeFigureOut">
              <a:rPr lang="ru-RU" smtClean="0">
                <a:solidFill>
                  <a:prstClr val="black">
                    <a:tint val="75000"/>
                  </a:prstClr>
                </a:solidFill>
              </a:rPr>
              <a:pPr>
                <a:defRPr/>
              </a:pPr>
              <a:t>19.02.2024</a:t>
            </a:fld>
            <a:endParaRPr lang="ru-RU">
              <a:solidFill>
                <a:prstClr val="black">
                  <a:tint val="75000"/>
                </a:prstClr>
              </a:solidFill>
            </a:endParaRPr>
          </a:p>
        </p:txBody>
      </p:sp>
      <p:sp>
        <p:nvSpPr>
          <p:cNvPr id="5" name="Нижний колонтитул 4"/>
          <p:cNvSpPr>
            <a:spLocks noGrp="1"/>
          </p:cNvSpPr>
          <p:nvPr>
            <p:ph type="ftr" sz="quarter" idx="11"/>
          </p:nvPr>
        </p:nvSpPr>
        <p:spPr/>
        <p:txBody>
          <a:bodyPr/>
          <a:lstStyle/>
          <a:p>
            <a:pPr>
              <a:defRPr/>
            </a:pPr>
            <a:endParaRPr lang="ru-RU">
              <a:solidFill>
                <a:prstClr val="black">
                  <a:tint val="75000"/>
                </a:prstClr>
              </a:solidFill>
            </a:endParaRPr>
          </a:p>
        </p:txBody>
      </p:sp>
      <p:sp>
        <p:nvSpPr>
          <p:cNvPr id="6" name="Номер слайда 5"/>
          <p:cNvSpPr>
            <a:spLocks noGrp="1"/>
          </p:cNvSpPr>
          <p:nvPr>
            <p:ph type="sldNum" sz="quarter" idx="12"/>
          </p:nvPr>
        </p:nvSpPr>
        <p:spPr/>
        <p:txBody>
          <a:bodyPr/>
          <a:lstStyle/>
          <a:p>
            <a:pPr>
              <a:defRPr/>
            </a:pPr>
            <a:fld id="{F7E454C4-A666-44A7-B377-F3063B59DC7C}" type="slidenum">
              <a:rPr lang="ru-RU" smtClean="0">
                <a:solidFill>
                  <a:prstClr val="black">
                    <a:tint val="75000"/>
                  </a:prstClr>
                </a:solidFill>
              </a:rPr>
              <a:pPr>
                <a:defRPr/>
              </a:pPr>
              <a:t>‹#›</a:t>
            </a:fld>
            <a:endParaRPr lang="ru-RU">
              <a:solidFill>
                <a:prstClr val="black">
                  <a:tint val="75000"/>
                </a:prstClr>
              </a:solidFill>
            </a:endParaRPr>
          </a:p>
        </p:txBody>
      </p:sp>
    </p:spTree>
    <p:extLst>
      <p:ext uri="{BB962C8B-B14F-4D97-AF65-F5344CB8AC3E}">
        <p14:creationId xmlns:p14="http://schemas.microsoft.com/office/powerpoint/2010/main" val="2716416193"/>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524000" y="1122363"/>
            <a:ext cx="9144000" cy="2387600"/>
          </a:xfrm>
        </p:spPr>
        <p:txBody>
          <a:bodyPr anchor="b"/>
          <a:lstStyle>
            <a:lvl1pPr algn="ctr">
              <a:defRPr sz="6000"/>
            </a:lvl1pPr>
          </a:lstStyle>
          <a:p>
            <a:r>
              <a:rPr lang="ru-RU" smtClean="0"/>
              <a:t>Образец заголовка</a:t>
            </a:r>
            <a:endParaRPr lang="ru-RU"/>
          </a:p>
        </p:txBody>
      </p:sp>
      <p:sp>
        <p:nvSpPr>
          <p:cNvPr id="3" name="Подзаголовок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pPr>
              <a:defRPr/>
            </a:pPr>
            <a:fld id="{2FC33336-119C-4403-BBA0-F5848B1DB691}" type="datetimeFigureOut">
              <a:rPr lang="ru-RU" smtClean="0">
                <a:solidFill>
                  <a:prstClr val="black">
                    <a:tint val="75000"/>
                  </a:prstClr>
                </a:solidFill>
              </a:rPr>
              <a:pPr>
                <a:defRPr/>
              </a:pPr>
              <a:t>19.02.2024</a:t>
            </a:fld>
            <a:endParaRPr lang="ru-RU">
              <a:solidFill>
                <a:prstClr val="black">
                  <a:tint val="75000"/>
                </a:prstClr>
              </a:solidFill>
            </a:endParaRPr>
          </a:p>
        </p:txBody>
      </p:sp>
      <p:sp>
        <p:nvSpPr>
          <p:cNvPr id="5" name="Нижний колонтитул 4"/>
          <p:cNvSpPr>
            <a:spLocks noGrp="1"/>
          </p:cNvSpPr>
          <p:nvPr>
            <p:ph type="ftr" sz="quarter" idx="11"/>
          </p:nvPr>
        </p:nvSpPr>
        <p:spPr/>
        <p:txBody>
          <a:bodyPr/>
          <a:lstStyle/>
          <a:p>
            <a:pPr>
              <a:defRPr/>
            </a:pPr>
            <a:endParaRPr lang="ru-RU">
              <a:solidFill>
                <a:prstClr val="black">
                  <a:tint val="75000"/>
                </a:prstClr>
              </a:solidFill>
            </a:endParaRPr>
          </a:p>
        </p:txBody>
      </p:sp>
      <p:sp>
        <p:nvSpPr>
          <p:cNvPr id="6" name="Номер слайда 5"/>
          <p:cNvSpPr>
            <a:spLocks noGrp="1"/>
          </p:cNvSpPr>
          <p:nvPr>
            <p:ph type="sldNum" sz="quarter" idx="12"/>
          </p:nvPr>
        </p:nvSpPr>
        <p:spPr/>
        <p:txBody>
          <a:bodyPr/>
          <a:lstStyle/>
          <a:p>
            <a:pPr>
              <a:defRPr/>
            </a:pPr>
            <a:fld id="{F7E454C4-A666-44A7-B377-F3063B59DC7C}" type="slidenum">
              <a:rPr lang="ru-RU" smtClean="0">
                <a:solidFill>
                  <a:prstClr val="black">
                    <a:tint val="75000"/>
                  </a:prstClr>
                </a:solidFill>
              </a:rPr>
              <a:pPr>
                <a:defRPr/>
              </a:pPr>
              <a:t>‹#›</a:t>
            </a:fld>
            <a:endParaRPr lang="ru-RU">
              <a:solidFill>
                <a:prstClr val="black">
                  <a:tint val="75000"/>
                </a:prstClr>
              </a:solidFill>
            </a:endParaRPr>
          </a:p>
        </p:txBody>
      </p:sp>
    </p:spTree>
    <p:extLst>
      <p:ext uri="{BB962C8B-B14F-4D97-AF65-F5344CB8AC3E}">
        <p14:creationId xmlns:p14="http://schemas.microsoft.com/office/powerpoint/2010/main" val="4186434991"/>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pPr>
              <a:defRPr/>
            </a:pPr>
            <a:fld id="{2FC33336-119C-4403-BBA0-F5848B1DB691}" type="datetimeFigureOut">
              <a:rPr lang="ru-RU" smtClean="0">
                <a:solidFill>
                  <a:prstClr val="black">
                    <a:tint val="75000"/>
                  </a:prstClr>
                </a:solidFill>
              </a:rPr>
              <a:pPr>
                <a:defRPr/>
              </a:pPr>
              <a:t>19.02.2024</a:t>
            </a:fld>
            <a:endParaRPr lang="ru-RU">
              <a:solidFill>
                <a:prstClr val="black">
                  <a:tint val="75000"/>
                </a:prstClr>
              </a:solidFill>
            </a:endParaRPr>
          </a:p>
        </p:txBody>
      </p:sp>
      <p:sp>
        <p:nvSpPr>
          <p:cNvPr id="5" name="Нижний колонтитул 4"/>
          <p:cNvSpPr>
            <a:spLocks noGrp="1"/>
          </p:cNvSpPr>
          <p:nvPr>
            <p:ph type="ftr" sz="quarter" idx="11"/>
          </p:nvPr>
        </p:nvSpPr>
        <p:spPr/>
        <p:txBody>
          <a:bodyPr/>
          <a:lstStyle/>
          <a:p>
            <a:pPr>
              <a:defRPr/>
            </a:pPr>
            <a:endParaRPr lang="ru-RU">
              <a:solidFill>
                <a:prstClr val="black">
                  <a:tint val="75000"/>
                </a:prstClr>
              </a:solidFill>
            </a:endParaRPr>
          </a:p>
        </p:txBody>
      </p:sp>
      <p:sp>
        <p:nvSpPr>
          <p:cNvPr id="6" name="Номер слайда 5"/>
          <p:cNvSpPr>
            <a:spLocks noGrp="1"/>
          </p:cNvSpPr>
          <p:nvPr>
            <p:ph type="sldNum" sz="quarter" idx="12"/>
          </p:nvPr>
        </p:nvSpPr>
        <p:spPr/>
        <p:txBody>
          <a:bodyPr/>
          <a:lstStyle/>
          <a:p>
            <a:pPr>
              <a:defRPr/>
            </a:pPr>
            <a:fld id="{F7E454C4-A666-44A7-B377-F3063B59DC7C}" type="slidenum">
              <a:rPr lang="ru-RU" smtClean="0">
                <a:solidFill>
                  <a:prstClr val="black">
                    <a:tint val="75000"/>
                  </a:prstClr>
                </a:solidFill>
              </a:rPr>
              <a:pPr>
                <a:defRPr/>
              </a:pPr>
              <a:t>‹#›</a:t>
            </a:fld>
            <a:endParaRPr lang="ru-RU">
              <a:solidFill>
                <a:prstClr val="black">
                  <a:tint val="75000"/>
                </a:prstClr>
              </a:solidFill>
            </a:endParaRPr>
          </a:p>
        </p:txBody>
      </p:sp>
    </p:spTree>
    <p:extLst>
      <p:ext uri="{BB962C8B-B14F-4D97-AF65-F5344CB8AC3E}">
        <p14:creationId xmlns:p14="http://schemas.microsoft.com/office/powerpoint/2010/main" val="1988353016"/>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1851" y="1709740"/>
            <a:ext cx="10515600" cy="2852737"/>
          </a:xfrm>
        </p:spPr>
        <p:txBody>
          <a:bodyPr anchor="b"/>
          <a:lstStyle>
            <a:lvl1pPr>
              <a:defRPr sz="6000"/>
            </a:lvl1pPr>
          </a:lstStyle>
          <a:p>
            <a:r>
              <a:rPr lang="ru-RU" smtClean="0"/>
              <a:t>Образец заголовка</a:t>
            </a:r>
            <a:endParaRPr lang="ru-RU"/>
          </a:p>
        </p:txBody>
      </p:sp>
      <p:sp>
        <p:nvSpPr>
          <p:cNvPr id="3" name="Текст 2"/>
          <p:cNvSpPr>
            <a:spLocks noGrp="1"/>
          </p:cNvSpPr>
          <p:nvPr>
            <p:ph type="body" idx="1"/>
          </p:nvPr>
        </p:nvSpPr>
        <p:spPr>
          <a:xfrm>
            <a:off x="831851" y="4589465"/>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pPr>
              <a:defRPr/>
            </a:pPr>
            <a:fld id="{2FC33336-119C-4403-BBA0-F5848B1DB691}" type="datetimeFigureOut">
              <a:rPr lang="ru-RU" smtClean="0">
                <a:solidFill>
                  <a:prstClr val="black">
                    <a:tint val="75000"/>
                  </a:prstClr>
                </a:solidFill>
              </a:rPr>
              <a:pPr>
                <a:defRPr/>
              </a:pPr>
              <a:t>19.02.2024</a:t>
            </a:fld>
            <a:endParaRPr lang="ru-RU">
              <a:solidFill>
                <a:prstClr val="black">
                  <a:tint val="75000"/>
                </a:prstClr>
              </a:solidFill>
            </a:endParaRPr>
          </a:p>
        </p:txBody>
      </p:sp>
      <p:sp>
        <p:nvSpPr>
          <p:cNvPr id="5" name="Нижний колонтитул 4"/>
          <p:cNvSpPr>
            <a:spLocks noGrp="1"/>
          </p:cNvSpPr>
          <p:nvPr>
            <p:ph type="ftr" sz="quarter" idx="11"/>
          </p:nvPr>
        </p:nvSpPr>
        <p:spPr/>
        <p:txBody>
          <a:bodyPr/>
          <a:lstStyle/>
          <a:p>
            <a:pPr>
              <a:defRPr/>
            </a:pPr>
            <a:endParaRPr lang="ru-RU">
              <a:solidFill>
                <a:prstClr val="black">
                  <a:tint val="75000"/>
                </a:prstClr>
              </a:solidFill>
            </a:endParaRPr>
          </a:p>
        </p:txBody>
      </p:sp>
      <p:sp>
        <p:nvSpPr>
          <p:cNvPr id="6" name="Номер слайда 5"/>
          <p:cNvSpPr>
            <a:spLocks noGrp="1"/>
          </p:cNvSpPr>
          <p:nvPr>
            <p:ph type="sldNum" sz="quarter" idx="12"/>
          </p:nvPr>
        </p:nvSpPr>
        <p:spPr/>
        <p:txBody>
          <a:bodyPr/>
          <a:lstStyle/>
          <a:p>
            <a:pPr>
              <a:defRPr/>
            </a:pPr>
            <a:fld id="{F7E454C4-A666-44A7-B377-F3063B59DC7C}" type="slidenum">
              <a:rPr lang="ru-RU" smtClean="0">
                <a:solidFill>
                  <a:prstClr val="black">
                    <a:tint val="75000"/>
                  </a:prstClr>
                </a:solidFill>
              </a:rPr>
              <a:pPr>
                <a:defRPr/>
              </a:pPr>
              <a:t>‹#›</a:t>
            </a:fld>
            <a:endParaRPr lang="ru-RU">
              <a:solidFill>
                <a:prstClr val="black">
                  <a:tint val="75000"/>
                </a:prstClr>
              </a:solidFill>
            </a:endParaRPr>
          </a:p>
        </p:txBody>
      </p:sp>
    </p:spTree>
    <p:extLst>
      <p:ext uri="{BB962C8B-B14F-4D97-AF65-F5344CB8AC3E}">
        <p14:creationId xmlns:p14="http://schemas.microsoft.com/office/powerpoint/2010/main" val="1296436575"/>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sz="half" idx="1"/>
          </p:nvPr>
        </p:nvSpPr>
        <p:spPr>
          <a:xfrm>
            <a:off x="838200" y="1825625"/>
            <a:ext cx="5181600" cy="43513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Объект 3"/>
          <p:cNvSpPr>
            <a:spLocks noGrp="1"/>
          </p:cNvSpPr>
          <p:nvPr>
            <p:ph sz="half" idx="2"/>
          </p:nvPr>
        </p:nvSpPr>
        <p:spPr>
          <a:xfrm>
            <a:off x="6172200" y="1825625"/>
            <a:ext cx="5181600" cy="43513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pPr>
              <a:defRPr/>
            </a:pPr>
            <a:fld id="{2FC33336-119C-4403-BBA0-F5848B1DB691}" type="datetimeFigureOut">
              <a:rPr lang="ru-RU" smtClean="0">
                <a:solidFill>
                  <a:prstClr val="black">
                    <a:tint val="75000"/>
                  </a:prstClr>
                </a:solidFill>
              </a:rPr>
              <a:pPr>
                <a:defRPr/>
              </a:pPr>
              <a:t>19.02.2024</a:t>
            </a:fld>
            <a:endParaRPr lang="ru-RU">
              <a:solidFill>
                <a:prstClr val="black">
                  <a:tint val="75000"/>
                </a:prstClr>
              </a:solidFill>
            </a:endParaRPr>
          </a:p>
        </p:txBody>
      </p:sp>
      <p:sp>
        <p:nvSpPr>
          <p:cNvPr id="6" name="Нижний колонтитул 5"/>
          <p:cNvSpPr>
            <a:spLocks noGrp="1"/>
          </p:cNvSpPr>
          <p:nvPr>
            <p:ph type="ftr" sz="quarter" idx="11"/>
          </p:nvPr>
        </p:nvSpPr>
        <p:spPr/>
        <p:txBody>
          <a:bodyPr/>
          <a:lstStyle/>
          <a:p>
            <a:pPr>
              <a:defRPr/>
            </a:pPr>
            <a:endParaRPr lang="ru-RU">
              <a:solidFill>
                <a:prstClr val="black">
                  <a:tint val="75000"/>
                </a:prstClr>
              </a:solidFill>
            </a:endParaRPr>
          </a:p>
        </p:txBody>
      </p:sp>
      <p:sp>
        <p:nvSpPr>
          <p:cNvPr id="7" name="Номер слайда 6"/>
          <p:cNvSpPr>
            <a:spLocks noGrp="1"/>
          </p:cNvSpPr>
          <p:nvPr>
            <p:ph type="sldNum" sz="quarter" idx="12"/>
          </p:nvPr>
        </p:nvSpPr>
        <p:spPr/>
        <p:txBody>
          <a:bodyPr/>
          <a:lstStyle/>
          <a:p>
            <a:pPr>
              <a:defRPr/>
            </a:pPr>
            <a:fld id="{F7E454C4-A666-44A7-B377-F3063B59DC7C}" type="slidenum">
              <a:rPr lang="ru-RU" smtClean="0">
                <a:solidFill>
                  <a:prstClr val="black">
                    <a:tint val="75000"/>
                  </a:prstClr>
                </a:solidFill>
              </a:rPr>
              <a:pPr>
                <a:defRPr/>
              </a:pPr>
              <a:t>‹#›</a:t>
            </a:fld>
            <a:endParaRPr lang="ru-RU">
              <a:solidFill>
                <a:prstClr val="black">
                  <a:tint val="75000"/>
                </a:prstClr>
              </a:solidFill>
            </a:endParaRPr>
          </a:p>
        </p:txBody>
      </p:sp>
    </p:spTree>
    <p:extLst>
      <p:ext uri="{BB962C8B-B14F-4D97-AF65-F5344CB8AC3E}">
        <p14:creationId xmlns:p14="http://schemas.microsoft.com/office/powerpoint/2010/main" val="754306430"/>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365127"/>
            <a:ext cx="10515600" cy="1325563"/>
          </a:xfrm>
        </p:spPr>
        <p:txBody>
          <a:bodyPr/>
          <a:lstStyle/>
          <a:p>
            <a:r>
              <a:rPr lang="ru-RU" smtClean="0"/>
              <a:t>Образец заголовка</a:t>
            </a:r>
            <a:endParaRPr lang="ru-RU"/>
          </a:p>
        </p:txBody>
      </p:sp>
      <p:sp>
        <p:nvSpPr>
          <p:cNvPr id="3" name="Текст 2"/>
          <p:cNvSpPr>
            <a:spLocks noGrp="1"/>
          </p:cNvSpPr>
          <p:nvPr>
            <p:ph type="body" idx="1"/>
          </p:nvPr>
        </p:nvSpPr>
        <p:spPr>
          <a:xfrm>
            <a:off x="839789"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Объект 3"/>
          <p:cNvSpPr>
            <a:spLocks noGrp="1"/>
          </p:cNvSpPr>
          <p:nvPr>
            <p:ph sz="half" idx="2"/>
          </p:nvPr>
        </p:nvSpPr>
        <p:spPr>
          <a:xfrm>
            <a:off x="839789" y="2505075"/>
            <a:ext cx="5157787"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6172201"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Объект 5"/>
          <p:cNvSpPr>
            <a:spLocks noGrp="1"/>
          </p:cNvSpPr>
          <p:nvPr>
            <p:ph sz="quarter" idx="4"/>
          </p:nvPr>
        </p:nvSpPr>
        <p:spPr>
          <a:xfrm>
            <a:off x="6172201" y="2505075"/>
            <a:ext cx="5183188"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pPr>
              <a:defRPr/>
            </a:pPr>
            <a:fld id="{2FC33336-119C-4403-BBA0-F5848B1DB691}" type="datetimeFigureOut">
              <a:rPr lang="ru-RU" smtClean="0">
                <a:solidFill>
                  <a:prstClr val="black">
                    <a:tint val="75000"/>
                  </a:prstClr>
                </a:solidFill>
              </a:rPr>
              <a:pPr>
                <a:defRPr/>
              </a:pPr>
              <a:t>19.02.2024</a:t>
            </a:fld>
            <a:endParaRPr lang="ru-RU">
              <a:solidFill>
                <a:prstClr val="black">
                  <a:tint val="75000"/>
                </a:prstClr>
              </a:solidFill>
            </a:endParaRPr>
          </a:p>
        </p:txBody>
      </p:sp>
      <p:sp>
        <p:nvSpPr>
          <p:cNvPr id="8" name="Нижний колонтитул 7"/>
          <p:cNvSpPr>
            <a:spLocks noGrp="1"/>
          </p:cNvSpPr>
          <p:nvPr>
            <p:ph type="ftr" sz="quarter" idx="11"/>
          </p:nvPr>
        </p:nvSpPr>
        <p:spPr/>
        <p:txBody>
          <a:bodyPr/>
          <a:lstStyle/>
          <a:p>
            <a:pPr>
              <a:defRPr/>
            </a:pPr>
            <a:endParaRPr lang="ru-RU">
              <a:solidFill>
                <a:prstClr val="black">
                  <a:tint val="75000"/>
                </a:prstClr>
              </a:solidFill>
            </a:endParaRPr>
          </a:p>
        </p:txBody>
      </p:sp>
      <p:sp>
        <p:nvSpPr>
          <p:cNvPr id="9" name="Номер слайда 8"/>
          <p:cNvSpPr>
            <a:spLocks noGrp="1"/>
          </p:cNvSpPr>
          <p:nvPr>
            <p:ph type="sldNum" sz="quarter" idx="12"/>
          </p:nvPr>
        </p:nvSpPr>
        <p:spPr/>
        <p:txBody>
          <a:bodyPr/>
          <a:lstStyle/>
          <a:p>
            <a:pPr>
              <a:defRPr/>
            </a:pPr>
            <a:fld id="{F7E454C4-A666-44A7-B377-F3063B59DC7C}" type="slidenum">
              <a:rPr lang="ru-RU" smtClean="0">
                <a:solidFill>
                  <a:prstClr val="black">
                    <a:tint val="75000"/>
                  </a:prstClr>
                </a:solidFill>
              </a:rPr>
              <a:pPr>
                <a:defRPr/>
              </a:pPr>
              <a:t>‹#›</a:t>
            </a:fld>
            <a:endParaRPr lang="ru-RU">
              <a:solidFill>
                <a:prstClr val="black">
                  <a:tint val="75000"/>
                </a:prstClr>
              </a:solidFill>
            </a:endParaRPr>
          </a:p>
        </p:txBody>
      </p:sp>
    </p:spTree>
    <p:extLst>
      <p:ext uri="{BB962C8B-B14F-4D97-AF65-F5344CB8AC3E}">
        <p14:creationId xmlns:p14="http://schemas.microsoft.com/office/powerpoint/2010/main" val="2154395587"/>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pPr>
              <a:defRPr/>
            </a:pPr>
            <a:fld id="{2FC33336-119C-4403-BBA0-F5848B1DB691}" type="datetimeFigureOut">
              <a:rPr lang="ru-RU" smtClean="0">
                <a:solidFill>
                  <a:prstClr val="black">
                    <a:tint val="75000"/>
                  </a:prstClr>
                </a:solidFill>
              </a:rPr>
              <a:pPr>
                <a:defRPr/>
              </a:pPr>
              <a:t>19.02.2024</a:t>
            </a:fld>
            <a:endParaRPr lang="ru-RU">
              <a:solidFill>
                <a:prstClr val="black">
                  <a:tint val="75000"/>
                </a:prstClr>
              </a:solidFill>
            </a:endParaRPr>
          </a:p>
        </p:txBody>
      </p:sp>
      <p:sp>
        <p:nvSpPr>
          <p:cNvPr id="4" name="Нижний колонтитул 3"/>
          <p:cNvSpPr>
            <a:spLocks noGrp="1"/>
          </p:cNvSpPr>
          <p:nvPr>
            <p:ph type="ftr" sz="quarter" idx="11"/>
          </p:nvPr>
        </p:nvSpPr>
        <p:spPr/>
        <p:txBody>
          <a:bodyPr/>
          <a:lstStyle/>
          <a:p>
            <a:pPr>
              <a:defRPr/>
            </a:pPr>
            <a:endParaRPr lang="ru-RU">
              <a:solidFill>
                <a:prstClr val="black">
                  <a:tint val="75000"/>
                </a:prstClr>
              </a:solidFill>
            </a:endParaRPr>
          </a:p>
        </p:txBody>
      </p:sp>
      <p:sp>
        <p:nvSpPr>
          <p:cNvPr id="5" name="Номер слайда 4"/>
          <p:cNvSpPr>
            <a:spLocks noGrp="1"/>
          </p:cNvSpPr>
          <p:nvPr>
            <p:ph type="sldNum" sz="quarter" idx="12"/>
          </p:nvPr>
        </p:nvSpPr>
        <p:spPr/>
        <p:txBody>
          <a:bodyPr/>
          <a:lstStyle/>
          <a:p>
            <a:pPr>
              <a:defRPr/>
            </a:pPr>
            <a:fld id="{F7E454C4-A666-44A7-B377-F3063B59DC7C}" type="slidenum">
              <a:rPr lang="ru-RU" smtClean="0">
                <a:solidFill>
                  <a:prstClr val="black">
                    <a:tint val="75000"/>
                  </a:prstClr>
                </a:solidFill>
              </a:rPr>
              <a:pPr>
                <a:defRPr/>
              </a:pPr>
              <a:t>‹#›</a:t>
            </a:fld>
            <a:endParaRPr lang="ru-RU">
              <a:solidFill>
                <a:prstClr val="black">
                  <a:tint val="75000"/>
                </a:prstClr>
              </a:solidFill>
            </a:endParaRPr>
          </a:p>
        </p:txBody>
      </p:sp>
    </p:spTree>
    <p:extLst>
      <p:ext uri="{BB962C8B-B14F-4D97-AF65-F5344CB8AC3E}">
        <p14:creationId xmlns:p14="http://schemas.microsoft.com/office/powerpoint/2010/main" val="1858166008"/>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pPr>
              <a:defRPr/>
            </a:pPr>
            <a:fld id="{2FC33336-119C-4403-BBA0-F5848B1DB691}" type="datetimeFigureOut">
              <a:rPr lang="ru-RU" smtClean="0">
                <a:solidFill>
                  <a:prstClr val="black">
                    <a:tint val="75000"/>
                  </a:prstClr>
                </a:solidFill>
              </a:rPr>
              <a:pPr>
                <a:defRPr/>
              </a:pPr>
              <a:t>19.02.2024</a:t>
            </a:fld>
            <a:endParaRPr lang="ru-RU">
              <a:solidFill>
                <a:prstClr val="black">
                  <a:tint val="75000"/>
                </a:prstClr>
              </a:solidFill>
            </a:endParaRPr>
          </a:p>
        </p:txBody>
      </p:sp>
      <p:sp>
        <p:nvSpPr>
          <p:cNvPr id="3" name="Нижний колонтитул 2"/>
          <p:cNvSpPr>
            <a:spLocks noGrp="1"/>
          </p:cNvSpPr>
          <p:nvPr>
            <p:ph type="ftr" sz="quarter" idx="11"/>
          </p:nvPr>
        </p:nvSpPr>
        <p:spPr/>
        <p:txBody>
          <a:bodyPr/>
          <a:lstStyle/>
          <a:p>
            <a:pPr>
              <a:defRPr/>
            </a:pPr>
            <a:endParaRPr lang="ru-RU">
              <a:solidFill>
                <a:prstClr val="black">
                  <a:tint val="75000"/>
                </a:prstClr>
              </a:solidFill>
            </a:endParaRPr>
          </a:p>
        </p:txBody>
      </p:sp>
      <p:sp>
        <p:nvSpPr>
          <p:cNvPr id="4" name="Номер слайда 3"/>
          <p:cNvSpPr>
            <a:spLocks noGrp="1"/>
          </p:cNvSpPr>
          <p:nvPr>
            <p:ph type="sldNum" sz="quarter" idx="12"/>
          </p:nvPr>
        </p:nvSpPr>
        <p:spPr/>
        <p:txBody>
          <a:bodyPr/>
          <a:lstStyle/>
          <a:p>
            <a:pPr>
              <a:defRPr/>
            </a:pPr>
            <a:fld id="{F7E454C4-A666-44A7-B377-F3063B59DC7C}" type="slidenum">
              <a:rPr lang="ru-RU" smtClean="0">
                <a:solidFill>
                  <a:prstClr val="black">
                    <a:tint val="75000"/>
                  </a:prstClr>
                </a:solidFill>
              </a:rPr>
              <a:pPr>
                <a:defRPr/>
              </a:pPr>
              <a:t>‹#›</a:t>
            </a:fld>
            <a:endParaRPr lang="ru-RU">
              <a:solidFill>
                <a:prstClr val="black">
                  <a:tint val="75000"/>
                </a:prstClr>
              </a:solidFill>
            </a:endParaRPr>
          </a:p>
        </p:txBody>
      </p:sp>
    </p:spTree>
    <p:extLst>
      <p:ext uri="{BB962C8B-B14F-4D97-AF65-F5344CB8AC3E}">
        <p14:creationId xmlns:p14="http://schemas.microsoft.com/office/powerpoint/2010/main" val="1040444492"/>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smtClean="0"/>
              <a:t>Образец заголовка</a:t>
            </a:r>
            <a:endParaRPr lang="ru-RU"/>
          </a:p>
        </p:txBody>
      </p:sp>
      <p:sp>
        <p:nvSpPr>
          <p:cNvPr id="3" name="Объект 2"/>
          <p:cNvSpPr>
            <a:spLocks noGrp="1"/>
          </p:cNvSpPr>
          <p:nvPr>
            <p:ph idx="1"/>
          </p:nvPr>
        </p:nvSpPr>
        <p:spPr>
          <a:xfrm>
            <a:off x="5183188" y="987427"/>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Дата 4"/>
          <p:cNvSpPr>
            <a:spLocks noGrp="1"/>
          </p:cNvSpPr>
          <p:nvPr>
            <p:ph type="dt" sz="half" idx="10"/>
          </p:nvPr>
        </p:nvSpPr>
        <p:spPr/>
        <p:txBody>
          <a:bodyPr/>
          <a:lstStyle/>
          <a:p>
            <a:pPr>
              <a:defRPr/>
            </a:pPr>
            <a:fld id="{2FC33336-119C-4403-BBA0-F5848B1DB691}" type="datetimeFigureOut">
              <a:rPr lang="ru-RU" smtClean="0">
                <a:solidFill>
                  <a:prstClr val="black">
                    <a:tint val="75000"/>
                  </a:prstClr>
                </a:solidFill>
              </a:rPr>
              <a:pPr>
                <a:defRPr/>
              </a:pPr>
              <a:t>19.02.2024</a:t>
            </a:fld>
            <a:endParaRPr lang="ru-RU">
              <a:solidFill>
                <a:prstClr val="black">
                  <a:tint val="75000"/>
                </a:prstClr>
              </a:solidFill>
            </a:endParaRPr>
          </a:p>
        </p:txBody>
      </p:sp>
      <p:sp>
        <p:nvSpPr>
          <p:cNvPr id="6" name="Нижний колонтитул 5"/>
          <p:cNvSpPr>
            <a:spLocks noGrp="1"/>
          </p:cNvSpPr>
          <p:nvPr>
            <p:ph type="ftr" sz="quarter" idx="11"/>
          </p:nvPr>
        </p:nvSpPr>
        <p:spPr/>
        <p:txBody>
          <a:bodyPr/>
          <a:lstStyle/>
          <a:p>
            <a:pPr>
              <a:defRPr/>
            </a:pPr>
            <a:endParaRPr lang="ru-RU">
              <a:solidFill>
                <a:prstClr val="black">
                  <a:tint val="75000"/>
                </a:prstClr>
              </a:solidFill>
            </a:endParaRPr>
          </a:p>
        </p:txBody>
      </p:sp>
      <p:sp>
        <p:nvSpPr>
          <p:cNvPr id="7" name="Номер слайда 6"/>
          <p:cNvSpPr>
            <a:spLocks noGrp="1"/>
          </p:cNvSpPr>
          <p:nvPr>
            <p:ph type="sldNum" sz="quarter" idx="12"/>
          </p:nvPr>
        </p:nvSpPr>
        <p:spPr/>
        <p:txBody>
          <a:bodyPr/>
          <a:lstStyle/>
          <a:p>
            <a:pPr>
              <a:defRPr/>
            </a:pPr>
            <a:fld id="{F7E454C4-A666-44A7-B377-F3063B59DC7C}" type="slidenum">
              <a:rPr lang="ru-RU" smtClean="0">
                <a:solidFill>
                  <a:prstClr val="black">
                    <a:tint val="75000"/>
                  </a:prstClr>
                </a:solidFill>
              </a:rPr>
              <a:pPr>
                <a:defRPr/>
              </a:pPr>
              <a:t>‹#›</a:t>
            </a:fld>
            <a:endParaRPr lang="ru-RU">
              <a:solidFill>
                <a:prstClr val="black">
                  <a:tint val="75000"/>
                </a:prstClr>
              </a:solidFill>
            </a:endParaRPr>
          </a:p>
        </p:txBody>
      </p:sp>
    </p:spTree>
    <p:extLst>
      <p:ext uri="{BB962C8B-B14F-4D97-AF65-F5344CB8AC3E}">
        <p14:creationId xmlns:p14="http://schemas.microsoft.com/office/powerpoint/2010/main" val="166515215"/>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smtClean="0"/>
              <a:t>Образец заголовка</a:t>
            </a:r>
            <a:endParaRPr lang="ru-RU"/>
          </a:p>
        </p:txBody>
      </p:sp>
      <p:sp>
        <p:nvSpPr>
          <p:cNvPr id="3" name="Рисунок 2"/>
          <p:cNvSpPr>
            <a:spLocks noGrp="1"/>
          </p:cNvSpPr>
          <p:nvPr>
            <p:ph type="pic" idx="1"/>
          </p:nvPr>
        </p:nvSpPr>
        <p:spPr>
          <a:xfrm>
            <a:off x="5183188" y="987427"/>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Дата 4"/>
          <p:cNvSpPr>
            <a:spLocks noGrp="1"/>
          </p:cNvSpPr>
          <p:nvPr>
            <p:ph type="dt" sz="half" idx="10"/>
          </p:nvPr>
        </p:nvSpPr>
        <p:spPr/>
        <p:txBody>
          <a:bodyPr/>
          <a:lstStyle/>
          <a:p>
            <a:pPr>
              <a:defRPr/>
            </a:pPr>
            <a:fld id="{2FC33336-119C-4403-BBA0-F5848B1DB691}" type="datetimeFigureOut">
              <a:rPr lang="ru-RU" smtClean="0">
                <a:solidFill>
                  <a:prstClr val="black">
                    <a:tint val="75000"/>
                  </a:prstClr>
                </a:solidFill>
              </a:rPr>
              <a:pPr>
                <a:defRPr/>
              </a:pPr>
              <a:t>19.02.2024</a:t>
            </a:fld>
            <a:endParaRPr lang="ru-RU">
              <a:solidFill>
                <a:prstClr val="black">
                  <a:tint val="75000"/>
                </a:prstClr>
              </a:solidFill>
            </a:endParaRPr>
          </a:p>
        </p:txBody>
      </p:sp>
      <p:sp>
        <p:nvSpPr>
          <p:cNvPr id="6" name="Нижний колонтитул 5"/>
          <p:cNvSpPr>
            <a:spLocks noGrp="1"/>
          </p:cNvSpPr>
          <p:nvPr>
            <p:ph type="ftr" sz="quarter" idx="11"/>
          </p:nvPr>
        </p:nvSpPr>
        <p:spPr/>
        <p:txBody>
          <a:bodyPr/>
          <a:lstStyle/>
          <a:p>
            <a:pPr>
              <a:defRPr/>
            </a:pPr>
            <a:endParaRPr lang="ru-RU">
              <a:solidFill>
                <a:prstClr val="black">
                  <a:tint val="75000"/>
                </a:prstClr>
              </a:solidFill>
            </a:endParaRPr>
          </a:p>
        </p:txBody>
      </p:sp>
      <p:sp>
        <p:nvSpPr>
          <p:cNvPr id="7" name="Номер слайда 6"/>
          <p:cNvSpPr>
            <a:spLocks noGrp="1"/>
          </p:cNvSpPr>
          <p:nvPr>
            <p:ph type="sldNum" sz="quarter" idx="12"/>
          </p:nvPr>
        </p:nvSpPr>
        <p:spPr/>
        <p:txBody>
          <a:bodyPr/>
          <a:lstStyle/>
          <a:p>
            <a:pPr>
              <a:defRPr/>
            </a:pPr>
            <a:fld id="{F7E454C4-A666-44A7-B377-F3063B59DC7C}" type="slidenum">
              <a:rPr lang="ru-RU" smtClean="0">
                <a:solidFill>
                  <a:prstClr val="black">
                    <a:tint val="75000"/>
                  </a:prstClr>
                </a:solidFill>
              </a:rPr>
              <a:pPr>
                <a:defRPr/>
              </a:pPr>
              <a:t>‹#›</a:t>
            </a:fld>
            <a:endParaRPr lang="ru-RU">
              <a:solidFill>
                <a:prstClr val="black">
                  <a:tint val="75000"/>
                </a:prstClr>
              </a:solidFill>
            </a:endParaRPr>
          </a:p>
        </p:txBody>
      </p:sp>
    </p:spTree>
    <p:extLst>
      <p:ext uri="{BB962C8B-B14F-4D97-AF65-F5344CB8AC3E}">
        <p14:creationId xmlns:p14="http://schemas.microsoft.com/office/powerpoint/2010/main" val="4243462089"/>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pPr>
              <a:defRPr/>
            </a:pPr>
            <a:fld id="{2FC33336-119C-4403-BBA0-F5848B1DB691}" type="datetimeFigureOut">
              <a:rPr lang="ru-RU" smtClean="0">
                <a:solidFill>
                  <a:prstClr val="black">
                    <a:tint val="75000"/>
                  </a:prstClr>
                </a:solidFill>
              </a:rPr>
              <a:pPr>
                <a:defRPr/>
              </a:pPr>
              <a:t>19.02.2024</a:t>
            </a:fld>
            <a:endParaRPr lang="ru-RU">
              <a:solidFill>
                <a:prstClr val="black">
                  <a:tint val="75000"/>
                </a:prstClr>
              </a:solidFill>
            </a:endParaRPr>
          </a:p>
        </p:txBody>
      </p:sp>
      <p:sp>
        <p:nvSpPr>
          <p:cNvPr id="5" name="Нижний колонтитул 4"/>
          <p:cNvSpPr>
            <a:spLocks noGrp="1"/>
          </p:cNvSpPr>
          <p:nvPr>
            <p:ph type="ftr" sz="quarter" idx="11"/>
          </p:nvPr>
        </p:nvSpPr>
        <p:spPr/>
        <p:txBody>
          <a:bodyPr/>
          <a:lstStyle/>
          <a:p>
            <a:pPr>
              <a:defRPr/>
            </a:pPr>
            <a:endParaRPr lang="ru-RU">
              <a:solidFill>
                <a:prstClr val="black">
                  <a:tint val="75000"/>
                </a:prstClr>
              </a:solidFill>
            </a:endParaRPr>
          </a:p>
        </p:txBody>
      </p:sp>
      <p:sp>
        <p:nvSpPr>
          <p:cNvPr id="6" name="Номер слайда 5"/>
          <p:cNvSpPr>
            <a:spLocks noGrp="1"/>
          </p:cNvSpPr>
          <p:nvPr>
            <p:ph type="sldNum" sz="quarter" idx="12"/>
          </p:nvPr>
        </p:nvSpPr>
        <p:spPr/>
        <p:txBody>
          <a:bodyPr/>
          <a:lstStyle/>
          <a:p>
            <a:pPr>
              <a:defRPr/>
            </a:pPr>
            <a:fld id="{F7E454C4-A666-44A7-B377-F3063B59DC7C}" type="slidenum">
              <a:rPr lang="ru-RU" smtClean="0">
                <a:solidFill>
                  <a:prstClr val="black">
                    <a:tint val="75000"/>
                  </a:prstClr>
                </a:solidFill>
              </a:rPr>
              <a:pPr>
                <a:defRPr/>
              </a:pPr>
              <a:t>‹#›</a:t>
            </a:fld>
            <a:endParaRPr lang="ru-RU">
              <a:solidFill>
                <a:prstClr val="black">
                  <a:tint val="75000"/>
                </a:prstClr>
              </a:solidFill>
            </a:endParaRPr>
          </a:p>
        </p:txBody>
      </p:sp>
    </p:spTree>
    <p:extLst>
      <p:ext uri="{BB962C8B-B14F-4D97-AF65-F5344CB8AC3E}">
        <p14:creationId xmlns:p14="http://schemas.microsoft.com/office/powerpoint/2010/main" val="3361625308"/>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8724901" y="365125"/>
            <a:ext cx="2628900" cy="5811838"/>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838201" y="365125"/>
            <a:ext cx="7734300" cy="5811838"/>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pPr>
              <a:defRPr/>
            </a:pPr>
            <a:fld id="{2FC33336-119C-4403-BBA0-F5848B1DB691}" type="datetimeFigureOut">
              <a:rPr lang="ru-RU" smtClean="0">
                <a:solidFill>
                  <a:prstClr val="black">
                    <a:tint val="75000"/>
                  </a:prstClr>
                </a:solidFill>
              </a:rPr>
              <a:pPr>
                <a:defRPr/>
              </a:pPr>
              <a:t>19.02.2024</a:t>
            </a:fld>
            <a:endParaRPr lang="ru-RU">
              <a:solidFill>
                <a:prstClr val="black">
                  <a:tint val="75000"/>
                </a:prstClr>
              </a:solidFill>
            </a:endParaRPr>
          </a:p>
        </p:txBody>
      </p:sp>
      <p:sp>
        <p:nvSpPr>
          <p:cNvPr id="5" name="Нижний колонтитул 4"/>
          <p:cNvSpPr>
            <a:spLocks noGrp="1"/>
          </p:cNvSpPr>
          <p:nvPr>
            <p:ph type="ftr" sz="quarter" idx="11"/>
          </p:nvPr>
        </p:nvSpPr>
        <p:spPr/>
        <p:txBody>
          <a:bodyPr/>
          <a:lstStyle/>
          <a:p>
            <a:pPr>
              <a:defRPr/>
            </a:pPr>
            <a:endParaRPr lang="ru-RU">
              <a:solidFill>
                <a:prstClr val="black">
                  <a:tint val="75000"/>
                </a:prstClr>
              </a:solidFill>
            </a:endParaRPr>
          </a:p>
        </p:txBody>
      </p:sp>
      <p:sp>
        <p:nvSpPr>
          <p:cNvPr id="6" name="Номер слайда 5"/>
          <p:cNvSpPr>
            <a:spLocks noGrp="1"/>
          </p:cNvSpPr>
          <p:nvPr>
            <p:ph type="sldNum" sz="quarter" idx="12"/>
          </p:nvPr>
        </p:nvSpPr>
        <p:spPr/>
        <p:txBody>
          <a:bodyPr/>
          <a:lstStyle/>
          <a:p>
            <a:pPr>
              <a:defRPr/>
            </a:pPr>
            <a:fld id="{F7E454C4-A666-44A7-B377-F3063B59DC7C}" type="slidenum">
              <a:rPr lang="ru-RU" smtClean="0">
                <a:solidFill>
                  <a:prstClr val="black">
                    <a:tint val="75000"/>
                  </a:prstClr>
                </a:solidFill>
              </a:rPr>
              <a:pPr>
                <a:defRPr/>
              </a:pPr>
              <a:t>‹#›</a:t>
            </a:fld>
            <a:endParaRPr lang="ru-RU">
              <a:solidFill>
                <a:prstClr val="black">
                  <a:tint val="75000"/>
                </a:prstClr>
              </a:solidFill>
            </a:endParaRPr>
          </a:p>
        </p:txBody>
      </p:sp>
    </p:spTree>
    <p:extLst>
      <p:ext uri="{BB962C8B-B14F-4D97-AF65-F5344CB8AC3E}">
        <p14:creationId xmlns:p14="http://schemas.microsoft.com/office/powerpoint/2010/main" val="1281441131"/>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524000" y="1122363"/>
            <a:ext cx="9144000" cy="2387600"/>
          </a:xfrm>
        </p:spPr>
        <p:txBody>
          <a:bodyPr anchor="b"/>
          <a:lstStyle>
            <a:lvl1pPr algn="ctr">
              <a:defRPr sz="6000"/>
            </a:lvl1pPr>
          </a:lstStyle>
          <a:p>
            <a:r>
              <a:rPr lang="ru-RU" smtClean="0"/>
              <a:t>Образец заголовка</a:t>
            </a:r>
            <a:endParaRPr lang="ru-RU"/>
          </a:p>
        </p:txBody>
      </p:sp>
      <p:sp>
        <p:nvSpPr>
          <p:cNvPr id="3" name="Подзаголовок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pPr>
              <a:defRPr/>
            </a:pPr>
            <a:fld id="{2FC33336-119C-4403-BBA0-F5848B1DB691}" type="datetimeFigureOut">
              <a:rPr lang="ru-RU" smtClean="0">
                <a:solidFill>
                  <a:prstClr val="black">
                    <a:tint val="75000"/>
                  </a:prstClr>
                </a:solidFill>
              </a:rPr>
              <a:pPr>
                <a:defRPr/>
              </a:pPr>
              <a:t>19.02.2024</a:t>
            </a:fld>
            <a:endParaRPr lang="ru-RU">
              <a:solidFill>
                <a:prstClr val="black">
                  <a:tint val="75000"/>
                </a:prstClr>
              </a:solidFill>
            </a:endParaRPr>
          </a:p>
        </p:txBody>
      </p:sp>
      <p:sp>
        <p:nvSpPr>
          <p:cNvPr id="5" name="Нижний колонтитул 4"/>
          <p:cNvSpPr>
            <a:spLocks noGrp="1"/>
          </p:cNvSpPr>
          <p:nvPr>
            <p:ph type="ftr" sz="quarter" idx="11"/>
          </p:nvPr>
        </p:nvSpPr>
        <p:spPr/>
        <p:txBody>
          <a:bodyPr/>
          <a:lstStyle/>
          <a:p>
            <a:pPr>
              <a:defRPr/>
            </a:pPr>
            <a:endParaRPr lang="ru-RU">
              <a:solidFill>
                <a:prstClr val="black">
                  <a:tint val="75000"/>
                </a:prstClr>
              </a:solidFill>
            </a:endParaRPr>
          </a:p>
        </p:txBody>
      </p:sp>
      <p:sp>
        <p:nvSpPr>
          <p:cNvPr id="6" name="Номер слайда 5"/>
          <p:cNvSpPr>
            <a:spLocks noGrp="1"/>
          </p:cNvSpPr>
          <p:nvPr>
            <p:ph type="sldNum" sz="quarter" idx="12"/>
          </p:nvPr>
        </p:nvSpPr>
        <p:spPr/>
        <p:txBody>
          <a:bodyPr/>
          <a:lstStyle/>
          <a:p>
            <a:pPr>
              <a:defRPr/>
            </a:pPr>
            <a:fld id="{F7E454C4-A666-44A7-B377-F3063B59DC7C}" type="slidenum">
              <a:rPr lang="ru-RU" smtClean="0">
                <a:solidFill>
                  <a:prstClr val="black">
                    <a:tint val="75000"/>
                  </a:prstClr>
                </a:solidFill>
              </a:rPr>
              <a:pPr>
                <a:defRPr/>
              </a:pPr>
              <a:t>‹#›</a:t>
            </a:fld>
            <a:endParaRPr lang="ru-RU">
              <a:solidFill>
                <a:prstClr val="black">
                  <a:tint val="75000"/>
                </a:prstClr>
              </a:solidFill>
            </a:endParaRPr>
          </a:p>
        </p:txBody>
      </p:sp>
    </p:spTree>
    <p:extLst>
      <p:ext uri="{BB962C8B-B14F-4D97-AF65-F5344CB8AC3E}">
        <p14:creationId xmlns:p14="http://schemas.microsoft.com/office/powerpoint/2010/main" val="3799333456"/>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pPr>
              <a:defRPr/>
            </a:pPr>
            <a:fld id="{2FC33336-119C-4403-BBA0-F5848B1DB691}" type="datetimeFigureOut">
              <a:rPr lang="ru-RU" smtClean="0">
                <a:solidFill>
                  <a:prstClr val="black">
                    <a:tint val="75000"/>
                  </a:prstClr>
                </a:solidFill>
              </a:rPr>
              <a:pPr>
                <a:defRPr/>
              </a:pPr>
              <a:t>19.02.2024</a:t>
            </a:fld>
            <a:endParaRPr lang="ru-RU">
              <a:solidFill>
                <a:prstClr val="black">
                  <a:tint val="75000"/>
                </a:prstClr>
              </a:solidFill>
            </a:endParaRPr>
          </a:p>
        </p:txBody>
      </p:sp>
      <p:sp>
        <p:nvSpPr>
          <p:cNvPr id="5" name="Нижний колонтитул 4"/>
          <p:cNvSpPr>
            <a:spLocks noGrp="1"/>
          </p:cNvSpPr>
          <p:nvPr>
            <p:ph type="ftr" sz="quarter" idx="11"/>
          </p:nvPr>
        </p:nvSpPr>
        <p:spPr/>
        <p:txBody>
          <a:bodyPr/>
          <a:lstStyle/>
          <a:p>
            <a:pPr>
              <a:defRPr/>
            </a:pPr>
            <a:endParaRPr lang="ru-RU">
              <a:solidFill>
                <a:prstClr val="black">
                  <a:tint val="75000"/>
                </a:prstClr>
              </a:solidFill>
            </a:endParaRPr>
          </a:p>
        </p:txBody>
      </p:sp>
      <p:sp>
        <p:nvSpPr>
          <p:cNvPr id="6" name="Номер слайда 5"/>
          <p:cNvSpPr>
            <a:spLocks noGrp="1"/>
          </p:cNvSpPr>
          <p:nvPr>
            <p:ph type="sldNum" sz="quarter" idx="12"/>
          </p:nvPr>
        </p:nvSpPr>
        <p:spPr/>
        <p:txBody>
          <a:bodyPr/>
          <a:lstStyle/>
          <a:p>
            <a:pPr>
              <a:defRPr/>
            </a:pPr>
            <a:fld id="{F7E454C4-A666-44A7-B377-F3063B59DC7C}" type="slidenum">
              <a:rPr lang="ru-RU" smtClean="0">
                <a:solidFill>
                  <a:prstClr val="black">
                    <a:tint val="75000"/>
                  </a:prstClr>
                </a:solidFill>
              </a:rPr>
              <a:pPr>
                <a:defRPr/>
              </a:pPr>
              <a:t>‹#›</a:t>
            </a:fld>
            <a:endParaRPr lang="ru-RU">
              <a:solidFill>
                <a:prstClr val="black">
                  <a:tint val="75000"/>
                </a:prstClr>
              </a:solidFill>
            </a:endParaRPr>
          </a:p>
        </p:txBody>
      </p:sp>
    </p:spTree>
    <p:extLst>
      <p:ext uri="{BB962C8B-B14F-4D97-AF65-F5344CB8AC3E}">
        <p14:creationId xmlns:p14="http://schemas.microsoft.com/office/powerpoint/2010/main" val="778037355"/>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1851" y="1709740"/>
            <a:ext cx="10515600" cy="2852737"/>
          </a:xfrm>
        </p:spPr>
        <p:txBody>
          <a:bodyPr anchor="b"/>
          <a:lstStyle>
            <a:lvl1pPr>
              <a:defRPr sz="6000"/>
            </a:lvl1pPr>
          </a:lstStyle>
          <a:p>
            <a:r>
              <a:rPr lang="ru-RU" smtClean="0"/>
              <a:t>Образец заголовка</a:t>
            </a:r>
            <a:endParaRPr lang="ru-RU"/>
          </a:p>
        </p:txBody>
      </p:sp>
      <p:sp>
        <p:nvSpPr>
          <p:cNvPr id="3" name="Текст 2"/>
          <p:cNvSpPr>
            <a:spLocks noGrp="1"/>
          </p:cNvSpPr>
          <p:nvPr>
            <p:ph type="body" idx="1"/>
          </p:nvPr>
        </p:nvSpPr>
        <p:spPr>
          <a:xfrm>
            <a:off x="831851" y="4589465"/>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pPr>
              <a:defRPr/>
            </a:pPr>
            <a:fld id="{2FC33336-119C-4403-BBA0-F5848B1DB691}" type="datetimeFigureOut">
              <a:rPr lang="ru-RU" smtClean="0">
                <a:solidFill>
                  <a:prstClr val="black">
                    <a:tint val="75000"/>
                  </a:prstClr>
                </a:solidFill>
              </a:rPr>
              <a:pPr>
                <a:defRPr/>
              </a:pPr>
              <a:t>19.02.2024</a:t>
            </a:fld>
            <a:endParaRPr lang="ru-RU">
              <a:solidFill>
                <a:prstClr val="black">
                  <a:tint val="75000"/>
                </a:prstClr>
              </a:solidFill>
            </a:endParaRPr>
          </a:p>
        </p:txBody>
      </p:sp>
      <p:sp>
        <p:nvSpPr>
          <p:cNvPr id="5" name="Нижний колонтитул 4"/>
          <p:cNvSpPr>
            <a:spLocks noGrp="1"/>
          </p:cNvSpPr>
          <p:nvPr>
            <p:ph type="ftr" sz="quarter" idx="11"/>
          </p:nvPr>
        </p:nvSpPr>
        <p:spPr/>
        <p:txBody>
          <a:bodyPr/>
          <a:lstStyle/>
          <a:p>
            <a:pPr>
              <a:defRPr/>
            </a:pPr>
            <a:endParaRPr lang="ru-RU">
              <a:solidFill>
                <a:prstClr val="black">
                  <a:tint val="75000"/>
                </a:prstClr>
              </a:solidFill>
            </a:endParaRPr>
          </a:p>
        </p:txBody>
      </p:sp>
      <p:sp>
        <p:nvSpPr>
          <p:cNvPr id="6" name="Номер слайда 5"/>
          <p:cNvSpPr>
            <a:spLocks noGrp="1"/>
          </p:cNvSpPr>
          <p:nvPr>
            <p:ph type="sldNum" sz="quarter" idx="12"/>
          </p:nvPr>
        </p:nvSpPr>
        <p:spPr/>
        <p:txBody>
          <a:bodyPr/>
          <a:lstStyle/>
          <a:p>
            <a:pPr>
              <a:defRPr/>
            </a:pPr>
            <a:fld id="{F7E454C4-A666-44A7-B377-F3063B59DC7C}" type="slidenum">
              <a:rPr lang="ru-RU" smtClean="0">
                <a:solidFill>
                  <a:prstClr val="black">
                    <a:tint val="75000"/>
                  </a:prstClr>
                </a:solidFill>
              </a:rPr>
              <a:pPr>
                <a:defRPr/>
              </a:pPr>
              <a:t>‹#›</a:t>
            </a:fld>
            <a:endParaRPr lang="ru-RU">
              <a:solidFill>
                <a:prstClr val="black">
                  <a:tint val="75000"/>
                </a:prstClr>
              </a:solidFill>
            </a:endParaRPr>
          </a:p>
        </p:txBody>
      </p:sp>
    </p:spTree>
    <p:extLst>
      <p:ext uri="{BB962C8B-B14F-4D97-AF65-F5344CB8AC3E}">
        <p14:creationId xmlns:p14="http://schemas.microsoft.com/office/powerpoint/2010/main" val="985701280"/>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sz="half" idx="1"/>
          </p:nvPr>
        </p:nvSpPr>
        <p:spPr>
          <a:xfrm>
            <a:off x="838200" y="1825625"/>
            <a:ext cx="5181600" cy="43513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Объект 3"/>
          <p:cNvSpPr>
            <a:spLocks noGrp="1"/>
          </p:cNvSpPr>
          <p:nvPr>
            <p:ph sz="half" idx="2"/>
          </p:nvPr>
        </p:nvSpPr>
        <p:spPr>
          <a:xfrm>
            <a:off x="6172200" y="1825625"/>
            <a:ext cx="5181600" cy="43513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pPr>
              <a:defRPr/>
            </a:pPr>
            <a:fld id="{2FC33336-119C-4403-BBA0-F5848B1DB691}" type="datetimeFigureOut">
              <a:rPr lang="ru-RU" smtClean="0">
                <a:solidFill>
                  <a:prstClr val="black">
                    <a:tint val="75000"/>
                  </a:prstClr>
                </a:solidFill>
              </a:rPr>
              <a:pPr>
                <a:defRPr/>
              </a:pPr>
              <a:t>19.02.2024</a:t>
            </a:fld>
            <a:endParaRPr lang="ru-RU">
              <a:solidFill>
                <a:prstClr val="black">
                  <a:tint val="75000"/>
                </a:prstClr>
              </a:solidFill>
            </a:endParaRPr>
          </a:p>
        </p:txBody>
      </p:sp>
      <p:sp>
        <p:nvSpPr>
          <p:cNvPr id="6" name="Нижний колонтитул 5"/>
          <p:cNvSpPr>
            <a:spLocks noGrp="1"/>
          </p:cNvSpPr>
          <p:nvPr>
            <p:ph type="ftr" sz="quarter" idx="11"/>
          </p:nvPr>
        </p:nvSpPr>
        <p:spPr/>
        <p:txBody>
          <a:bodyPr/>
          <a:lstStyle/>
          <a:p>
            <a:pPr>
              <a:defRPr/>
            </a:pPr>
            <a:endParaRPr lang="ru-RU">
              <a:solidFill>
                <a:prstClr val="black">
                  <a:tint val="75000"/>
                </a:prstClr>
              </a:solidFill>
            </a:endParaRPr>
          </a:p>
        </p:txBody>
      </p:sp>
      <p:sp>
        <p:nvSpPr>
          <p:cNvPr id="7" name="Номер слайда 6"/>
          <p:cNvSpPr>
            <a:spLocks noGrp="1"/>
          </p:cNvSpPr>
          <p:nvPr>
            <p:ph type="sldNum" sz="quarter" idx="12"/>
          </p:nvPr>
        </p:nvSpPr>
        <p:spPr/>
        <p:txBody>
          <a:bodyPr/>
          <a:lstStyle/>
          <a:p>
            <a:pPr>
              <a:defRPr/>
            </a:pPr>
            <a:fld id="{F7E454C4-A666-44A7-B377-F3063B59DC7C}" type="slidenum">
              <a:rPr lang="ru-RU" smtClean="0">
                <a:solidFill>
                  <a:prstClr val="black">
                    <a:tint val="75000"/>
                  </a:prstClr>
                </a:solidFill>
              </a:rPr>
              <a:pPr>
                <a:defRPr/>
              </a:pPr>
              <a:t>‹#›</a:t>
            </a:fld>
            <a:endParaRPr lang="ru-RU">
              <a:solidFill>
                <a:prstClr val="black">
                  <a:tint val="75000"/>
                </a:prstClr>
              </a:solidFill>
            </a:endParaRPr>
          </a:p>
        </p:txBody>
      </p:sp>
    </p:spTree>
    <p:extLst>
      <p:ext uri="{BB962C8B-B14F-4D97-AF65-F5344CB8AC3E}">
        <p14:creationId xmlns:p14="http://schemas.microsoft.com/office/powerpoint/2010/main" val="3795510306"/>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365127"/>
            <a:ext cx="10515600" cy="1325563"/>
          </a:xfrm>
        </p:spPr>
        <p:txBody>
          <a:bodyPr/>
          <a:lstStyle/>
          <a:p>
            <a:r>
              <a:rPr lang="ru-RU" smtClean="0"/>
              <a:t>Образец заголовка</a:t>
            </a:r>
            <a:endParaRPr lang="ru-RU"/>
          </a:p>
        </p:txBody>
      </p:sp>
      <p:sp>
        <p:nvSpPr>
          <p:cNvPr id="3" name="Текст 2"/>
          <p:cNvSpPr>
            <a:spLocks noGrp="1"/>
          </p:cNvSpPr>
          <p:nvPr>
            <p:ph type="body" idx="1"/>
          </p:nvPr>
        </p:nvSpPr>
        <p:spPr>
          <a:xfrm>
            <a:off x="839789"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Объект 3"/>
          <p:cNvSpPr>
            <a:spLocks noGrp="1"/>
          </p:cNvSpPr>
          <p:nvPr>
            <p:ph sz="half" idx="2"/>
          </p:nvPr>
        </p:nvSpPr>
        <p:spPr>
          <a:xfrm>
            <a:off x="839789" y="2505075"/>
            <a:ext cx="5157787"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6172201"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Объект 5"/>
          <p:cNvSpPr>
            <a:spLocks noGrp="1"/>
          </p:cNvSpPr>
          <p:nvPr>
            <p:ph sz="quarter" idx="4"/>
          </p:nvPr>
        </p:nvSpPr>
        <p:spPr>
          <a:xfrm>
            <a:off x="6172201" y="2505075"/>
            <a:ext cx="5183188"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pPr>
              <a:defRPr/>
            </a:pPr>
            <a:fld id="{2FC33336-119C-4403-BBA0-F5848B1DB691}" type="datetimeFigureOut">
              <a:rPr lang="ru-RU" smtClean="0">
                <a:solidFill>
                  <a:prstClr val="black">
                    <a:tint val="75000"/>
                  </a:prstClr>
                </a:solidFill>
              </a:rPr>
              <a:pPr>
                <a:defRPr/>
              </a:pPr>
              <a:t>19.02.2024</a:t>
            </a:fld>
            <a:endParaRPr lang="ru-RU">
              <a:solidFill>
                <a:prstClr val="black">
                  <a:tint val="75000"/>
                </a:prstClr>
              </a:solidFill>
            </a:endParaRPr>
          </a:p>
        </p:txBody>
      </p:sp>
      <p:sp>
        <p:nvSpPr>
          <p:cNvPr id="8" name="Нижний колонтитул 7"/>
          <p:cNvSpPr>
            <a:spLocks noGrp="1"/>
          </p:cNvSpPr>
          <p:nvPr>
            <p:ph type="ftr" sz="quarter" idx="11"/>
          </p:nvPr>
        </p:nvSpPr>
        <p:spPr/>
        <p:txBody>
          <a:bodyPr/>
          <a:lstStyle/>
          <a:p>
            <a:pPr>
              <a:defRPr/>
            </a:pPr>
            <a:endParaRPr lang="ru-RU">
              <a:solidFill>
                <a:prstClr val="black">
                  <a:tint val="75000"/>
                </a:prstClr>
              </a:solidFill>
            </a:endParaRPr>
          </a:p>
        </p:txBody>
      </p:sp>
      <p:sp>
        <p:nvSpPr>
          <p:cNvPr id="9" name="Номер слайда 8"/>
          <p:cNvSpPr>
            <a:spLocks noGrp="1"/>
          </p:cNvSpPr>
          <p:nvPr>
            <p:ph type="sldNum" sz="quarter" idx="12"/>
          </p:nvPr>
        </p:nvSpPr>
        <p:spPr/>
        <p:txBody>
          <a:bodyPr/>
          <a:lstStyle/>
          <a:p>
            <a:pPr>
              <a:defRPr/>
            </a:pPr>
            <a:fld id="{F7E454C4-A666-44A7-B377-F3063B59DC7C}" type="slidenum">
              <a:rPr lang="ru-RU" smtClean="0">
                <a:solidFill>
                  <a:prstClr val="black">
                    <a:tint val="75000"/>
                  </a:prstClr>
                </a:solidFill>
              </a:rPr>
              <a:pPr>
                <a:defRPr/>
              </a:pPr>
              <a:t>‹#›</a:t>
            </a:fld>
            <a:endParaRPr lang="ru-RU">
              <a:solidFill>
                <a:prstClr val="black">
                  <a:tint val="75000"/>
                </a:prstClr>
              </a:solidFill>
            </a:endParaRPr>
          </a:p>
        </p:txBody>
      </p:sp>
    </p:spTree>
    <p:extLst>
      <p:ext uri="{BB962C8B-B14F-4D97-AF65-F5344CB8AC3E}">
        <p14:creationId xmlns:p14="http://schemas.microsoft.com/office/powerpoint/2010/main" val="482758596"/>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pPr>
              <a:defRPr/>
            </a:pPr>
            <a:fld id="{2FC33336-119C-4403-BBA0-F5848B1DB691}" type="datetimeFigureOut">
              <a:rPr lang="ru-RU" smtClean="0">
                <a:solidFill>
                  <a:prstClr val="black">
                    <a:tint val="75000"/>
                  </a:prstClr>
                </a:solidFill>
              </a:rPr>
              <a:pPr>
                <a:defRPr/>
              </a:pPr>
              <a:t>19.02.2024</a:t>
            </a:fld>
            <a:endParaRPr lang="ru-RU">
              <a:solidFill>
                <a:prstClr val="black">
                  <a:tint val="75000"/>
                </a:prstClr>
              </a:solidFill>
            </a:endParaRPr>
          </a:p>
        </p:txBody>
      </p:sp>
      <p:sp>
        <p:nvSpPr>
          <p:cNvPr id="4" name="Нижний колонтитул 3"/>
          <p:cNvSpPr>
            <a:spLocks noGrp="1"/>
          </p:cNvSpPr>
          <p:nvPr>
            <p:ph type="ftr" sz="quarter" idx="11"/>
          </p:nvPr>
        </p:nvSpPr>
        <p:spPr/>
        <p:txBody>
          <a:bodyPr/>
          <a:lstStyle/>
          <a:p>
            <a:pPr>
              <a:defRPr/>
            </a:pPr>
            <a:endParaRPr lang="ru-RU">
              <a:solidFill>
                <a:prstClr val="black">
                  <a:tint val="75000"/>
                </a:prstClr>
              </a:solidFill>
            </a:endParaRPr>
          </a:p>
        </p:txBody>
      </p:sp>
      <p:sp>
        <p:nvSpPr>
          <p:cNvPr id="5" name="Номер слайда 4"/>
          <p:cNvSpPr>
            <a:spLocks noGrp="1"/>
          </p:cNvSpPr>
          <p:nvPr>
            <p:ph type="sldNum" sz="quarter" idx="12"/>
          </p:nvPr>
        </p:nvSpPr>
        <p:spPr/>
        <p:txBody>
          <a:bodyPr/>
          <a:lstStyle/>
          <a:p>
            <a:pPr>
              <a:defRPr/>
            </a:pPr>
            <a:fld id="{F7E454C4-A666-44A7-B377-F3063B59DC7C}" type="slidenum">
              <a:rPr lang="ru-RU" smtClean="0">
                <a:solidFill>
                  <a:prstClr val="black">
                    <a:tint val="75000"/>
                  </a:prstClr>
                </a:solidFill>
              </a:rPr>
              <a:pPr>
                <a:defRPr/>
              </a:pPr>
              <a:t>‹#›</a:t>
            </a:fld>
            <a:endParaRPr lang="ru-RU">
              <a:solidFill>
                <a:prstClr val="black">
                  <a:tint val="75000"/>
                </a:prstClr>
              </a:solidFill>
            </a:endParaRPr>
          </a:p>
        </p:txBody>
      </p:sp>
    </p:spTree>
    <p:extLst>
      <p:ext uri="{BB962C8B-B14F-4D97-AF65-F5344CB8AC3E}">
        <p14:creationId xmlns:p14="http://schemas.microsoft.com/office/powerpoint/2010/main" val="2007319428"/>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pPr>
              <a:defRPr/>
            </a:pPr>
            <a:fld id="{2FC33336-119C-4403-BBA0-F5848B1DB691}" type="datetimeFigureOut">
              <a:rPr lang="ru-RU" smtClean="0">
                <a:solidFill>
                  <a:prstClr val="black">
                    <a:tint val="75000"/>
                  </a:prstClr>
                </a:solidFill>
              </a:rPr>
              <a:pPr>
                <a:defRPr/>
              </a:pPr>
              <a:t>19.02.2024</a:t>
            </a:fld>
            <a:endParaRPr lang="ru-RU">
              <a:solidFill>
                <a:prstClr val="black">
                  <a:tint val="75000"/>
                </a:prstClr>
              </a:solidFill>
            </a:endParaRPr>
          </a:p>
        </p:txBody>
      </p:sp>
      <p:sp>
        <p:nvSpPr>
          <p:cNvPr id="3" name="Нижний колонтитул 2"/>
          <p:cNvSpPr>
            <a:spLocks noGrp="1"/>
          </p:cNvSpPr>
          <p:nvPr>
            <p:ph type="ftr" sz="quarter" idx="11"/>
          </p:nvPr>
        </p:nvSpPr>
        <p:spPr/>
        <p:txBody>
          <a:bodyPr/>
          <a:lstStyle/>
          <a:p>
            <a:pPr>
              <a:defRPr/>
            </a:pPr>
            <a:endParaRPr lang="ru-RU">
              <a:solidFill>
                <a:prstClr val="black">
                  <a:tint val="75000"/>
                </a:prstClr>
              </a:solidFill>
            </a:endParaRPr>
          </a:p>
        </p:txBody>
      </p:sp>
      <p:sp>
        <p:nvSpPr>
          <p:cNvPr id="4" name="Номер слайда 3"/>
          <p:cNvSpPr>
            <a:spLocks noGrp="1"/>
          </p:cNvSpPr>
          <p:nvPr>
            <p:ph type="sldNum" sz="quarter" idx="12"/>
          </p:nvPr>
        </p:nvSpPr>
        <p:spPr/>
        <p:txBody>
          <a:bodyPr/>
          <a:lstStyle/>
          <a:p>
            <a:pPr>
              <a:defRPr/>
            </a:pPr>
            <a:fld id="{F7E454C4-A666-44A7-B377-F3063B59DC7C}" type="slidenum">
              <a:rPr lang="ru-RU" smtClean="0">
                <a:solidFill>
                  <a:prstClr val="black">
                    <a:tint val="75000"/>
                  </a:prstClr>
                </a:solidFill>
              </a:rPr>
              <a:pPr>
                <a:defRPr/>
              </a:pPr>
              <a:t>‹#›</a:t>
            </a:fld>
            <a:endParaRPr lang="ru-RU">
              <a:solidFill>
                <a:prstClr val="black">
                  <a:tint val="75000"/>
                </a:prstClr>
              </a:solidFill>
            </a:endParaRPr>
          </a:p>
        </p:txBody>
      </p:sp>
    </p:spTree>
    <p:extLst>
      <p:ext uri="{BB962C8B-B14F-4D97-AF65-F5344CB8AC3E}">
        <p14:creationId xmlns:p14="http://schemas.microsoft.com/office/powerpoint/2010/main" val="3513155436"/>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smtClean="0"/>
              <a:t>Образец заголовка</a:t>
            </a:r>
            <a:endParaRPr lang="ru-RU"/>
          </a:p>
        </p:txBody>
      </p:sp>
      <p:sp>
        <p:nvSpPr>
          <p:cNvPr id="3" name="Объект 2"/>
          <p:cNvSpPr>
            <a:spLocks noGrp="1"/>
          </p:cNvSpPr>
          <p:nvPr>
            <p:ph idx="1"/>
          </p:nvPr>
        </p:nvSpPr>
        <p:spPr>
          <a:xfrm>
            <a:off x="5183188" y="987427"/>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Дата 4"/>
          <p:cNvSpPr>
            <a:spLocks noGrp="1"/>
          </p:cNvSpPr>
          <p:nvPr>
            <p:ph type="dt" sz="half" idx="10"/>
          </p:nvPr>
        </p:nvSpPr>
        <p:spPr/>
        <p:txBody>
          <a:bodyPr/>
          <a:lstStyle/>
          <a:p>
            <a:pPr>
              <a:defRPr/>
            </a:pPr>
            <a:fld id="{2FC33336-119C-4403-BBA0-F5848B1DB691}" type="datetimeFigureOut">
              <a:rPr lang="ru-RU" smtClean="0">
                <a:solidFill>
                  <a:prstClr val="black">
                    <a:tint val="75000"/>
                  </a:prstClr>
                </a:solidFill>
              </a:rPr>
              <a:pPr>
                <a:defRPr/>
              </a:pPr>
              <a:t>19.02.2024</a:t>
            </a:fld>
            <a:endParaRPr lang="ru-RU">
              <a:solidFill>
                <a:prstClr val="black">
                  <a:tint val="75000"/>
                </a:prstClr>
              </a:solidFill>
            </a:endParaRPr>
          </a:p>
        </p:txBody>
      </p:sp>
      <p:sp>
        <p:nvSpPr>
          <p:cNvPr id="6" name="Нижний колонтитул 5"/>
          <p:cNvSpPr>
            <a:spLocks noGrp="1"/>
          </p:cNvSpPr>
          <p:nvPr>
            <p:ph type="ftr" sz="quarter" idx="11"/>
          </p:nvPr>
        </p:nvSpPr>
        <p:spPr/>
        <p:txBody>
          <a:bodyPr/>
          <a:lstStyle/>
          <a:p>
            <a:pPr>
              <a:defRPr/>
            </a:pPr>
            <a:endParaRPr lang="ru-RU">
              <a:solidFill>
                <a:prstClr val="black">
                  <a:tint val="75000"/>
                </a:prstClr>
              </a:solidFill>
            </a:endParaRPr>
          </a:p>
        </p:txBody>
      </p:sp>
      <p:sp>
        <p:nvSpPr>
          <p:cNvPr id="7" name="Номер слайда 6"/>
          <p:cNvSpPr>
            <a:spLocks noGrp="1"/>
          </p:cNvSpPr>
          <p:nvPr>
            <p:ph type="sldNum" sz="quarter" idx="12"/>
          </p:nvPr>
        </p:nvSpPr>
        <p:spPr/>
        <p:txBody>
          <a:bodyPr/>
          <a:lstStyle/>
          <a:p>
            <a:pPr>
              <a:defRPr/>
            </a:pPr>
            <a:fld id="{F7E454C4-A666-44A7-B377-F3063B59DC7C}" type="slidenum">
              <a:rPr lang="ru-RU" smtClean="0">
                <a:solidFill>
                  <a:prstClr val="black">
                    <a:tint val="75000"/>
                  </a:prstClr>
                </a:solidFill>
              </a:rPr>
              <a:pPr>
                <a:defRPr/>
              </a:pPr>
              <a:t>‹#›</a:t>
            </a:fld>
            <a:endParaRPr lang="ru-RU">
              <a:solidFill>
                <a:prstClr val="black">
                  <a:tint val="75000"/>
                </a:prstClr>
              </a:solidFill>
            </a:endParaRPr>
          </a:p>
        </p:txBody>
      </p:sp>
    </p:spTree>
    <p:extLst>
      <p:ext uri="{BB962C8B-B14F-4D97-AF65-F5344CB8AC3E}">
        <p14:creationId xmlns:p14="http://schemas.microsoft.com/office/powerpoint/2010/main" val="202633778"/>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smtClean="0"/>
              <a:t>Образец заголовка</a:t>
            </a:r>
            <a:endParaRPr lang="ru-RU"/>
          </a:p>
        </p:txBody>
      </p:sp>
      <p:sp>
        <p:nvSpPr>
          <p:cNvPr id="3" name="Рисунок 2"/>
          <p:cNvSpPr>
            <a:spLocks noGrp="1"/>
          </p:cNvSpPr>
          <p:nvPr>
            <p:ph type="pic" idx="1"/>
          </p:nvPr>
        </p:nvSpPr>
        <p:spPr>
          <a:xfrm>
            <a:off x="5183188" y="987427"/>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Дата 4"/>
          <p:cNvSpPr>
            <a:spLocks noGrp="1"/>
          </p:cNvSpPr>
          <p:nvPr>
            <p:ph type="dt" sz="half" idx="10"/>
          </p:nvPr>
        </p:nvSpPr>
        <p:spPr/>
        <p:txBody>
          <a:bodyPr/>
          <a:lstStyle/>
          <a:p>
            <a:pPr>
              <a:defRPr/>
            </a:pPr>
            <a:fld id="{2FC33336-119C-4403-BBA0-F5848B1DB691}" type="datetimeFigureOut">
              <a:rPr lang="ru-RU" smtClean="0">
                <a:solidFill>
                  <a:prstClr val="black">
                    <a:tint val="75000"/>
                  </a:prstClr>
                </a:solidFill>
              </a:rPr>
              <a:pPr>
                <a:defRPr/>
              </a:pPr>
              <a:t>19.02.2024</a:t>
            </a:fld>
            <a:endParaRPr lang="ru-RU">
              <a:solidFill>
                <a:prstClr val="black">
                  <a:tint val="75000"/>
                </a:prstClr>
              </a:solidFill>
            </a:endParaRPr>
          </a:p>
        </p:txBody>
      </p:sp>
      <p:sp>
        <p:nvSpPr>
          <p:cNvPr id="6" name="Нижний колонтитул 5"/>
          <p:cNvSpPr>
            <a:spLocks noGrp="1"/>
          </p:cNvSpPr>
          <p:nvPr>
            <p:ph type="ftr" sz="quarter" idx="11"/>
          </p:nvPr>
        </p:nvSpPr>
        <p:spPr/>
        <p:txBody>
          <a:bodyPr/>
          <a:lstStyle/>
          <a:p>
            <a:pPr>
              <a:defRPr/>
            </a:pPr>
            <a:endParaRPr lang="ru-RU">
              <a:solidFill>
                <a:prstClr val="black">
                  <a:tint val="75000"/>
                </a:prstClr>
              </a:solidFill>
            </a:endParaRPr>
          </a:p>
        </p:txBody>
      </p:sp>
      <p:sp>
        <p:nvSpPr>
          <p:cNvPr id="7" name="Номер слайда 6"/>
          <p:cNvSpPr>
            <a:spLocks noGrp="1"/>
          </p:cNvSpPr>
          <p:nvPr>
            <p:ph type="sldNum" sz="quarter" idx="12"/>
          </p:nvPr>
        </p:nvSpPr>
        <p:spPr/>
        <p:txBody>
          <a:bodyPr/>
          <a:lstStyle/>
          <a:p>
            <a:pPr>
              <a:defRPr/>
            </a:pPr>
            <a:fld id="{F7E454C4-A666-44A7-B377-F3063B59DC7C}" type="slidenum">
              <a:rPr lang="ru-RU" smtClean="0">
                <a:solidFill>
                  <a:prstClr val="black">
                    <a:tint val="75000"/>
                  </a:prstClr>
                </a:solidFill>
              </a:rPr>
              <a:pPr>
                <a:defRPr/>
              </a:pPr>
              <a:t>‹#›</a:t>
            </a:fld>
            <a:endParaRPr lang="ru-RU">
              <a:solidFill>
                <a:prstClr val="black">
                  <a:tint val="75000"/>
                </a:prstClr>
              </a:solidFill>
            </a:endParaRPr>
          </a:p>
        </p:txBody>
      </p:sp>
    </p:spTree>
    <p:extLst>
      <p:ext uri="{BB962C8B-B14F-4D97-AF65-F5344CB8AC3E}">
        <p14:creationId xmlns:p14="http://schemas.microsoft.com/office/powerpoint/2010/main" val="1425486499"/>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pPr>
              <a:defRPr/>
            </a:pPr>
            <a:fld id="{2FC33336-119C-4403-BBA0-F5848B1DB691}" type="datetimeFigureOut">
              <a:rPr lang="ru-RU" smtClean="0">
                <a:solidFill>
                  <a:prstClr val="black">
                    <a:tint val="75000"/>
                  </a:prstClr>
                </a:solidFill>
              </a:rPr>
              <a:pPr>
                <a:defRPr/>
              </a:pPr>
              <a:t>19.02.2024</a:t>
            </a:fld>
            <a:endParaRPr lang="ru-RU">
              <a:solidFill>
                <a:prstClr val="black">
                  <a:tint val="75000"/>
                </a:prstClr>
              </a:solidFill>
            </a:endParaRPr>
          </a:p>
        </p:txBody>
      </p:sp>
      <p:sp>
        <p:nvSpPr>
          <p:cNvPr id="5" name="Нижний колонтитул 4"/>
          <p:cNvSpPr>
            <a:spLocks noGrp="1"/>
          </p:cNvSpPr>
          <p:nvPr>
            <p:ph type="ftr" sz="quarter" idx="11"/>
          </p:nvPr>
        </p:nvSpPr>
        <p:spPr/>
        <p:txBody>
          <a:bodyPr/>
          <a:lstStyle/>
          <a:p>
            <a:pPr>
              <a:defRPr/>
            </a:pPr>
            <a:endParaRPr lang="ru-RU">
              <a:solidFill>
                <a:prstClr val="black">
                  <a:tint val="75000"/>
                </a:prstClr>
              </a:solidFill>
            </a:endParaRPr>
          </a:p>
        </p:txBody>
      </p:sp>
      <p:sp>
        <p:nvSpPr>
          <p:cNvPr id="6" name="Номер слайда 5"/>
          <p:cNvSpPr>
            <a:spLocks noGrp="1"/>
          </p:cNvSpPr>
          <p:nvPr>
            <p:ph type="sldNum" sz="quarter" idx="12"/>
          </p:nvPr>
        </p:nvSpPr>
        <p:spPr/>
        <p:txBody>
          <a:bodyPr/>
          <a:lstStyle/>
          <a:p>
            <a:pPr>
              <a:defRPr/>
            </a:pPr>
            <a:fld id="{F7E454C4-A666-44A7-B377-F3063B59DC7C}" type="slidenum">
              <a:rPr lang="ru-RU" smtClean="0">
                <a:solidFill>
                  <a:prstClr val="black">
                    <a:tint val="75000"/>
                  </a:prstClr>
                </a:solidFill>
              </a:rPr>
              <a:pPr>
                <a:defRPr/>
              </a:pPr>
              <a:t>‹#›</a:t>
            </a:fld>
            <a:endParaRPr lang="ru-RU">
              <a:solidFill>
                <a:prstClr val="black">
                  <a:tint val="75000"/>
                </a:prstClr>
              </a:solidFill>
            </a:endParaRPr>
          </a:p>
        </p:txBody>
      </p:sp>
    </p:spTree>
    <p:extLst>
      <p:ext uri="{BB962C8B-B14F-4D97-AF65-F5344CB8AC3E}">
        <p14:creationId xmlns:p14="http://schemas.microsoft.com/office/powerpoint/2010/main" val="2032136055"/>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8724901" y="365125"/>
            <a:ext cx="2628900" cy="5811838"/>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838201" y="365125"/>
            <a:ext cx="7734300" cy="5811838"/>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pPr>
              <a:defRPr/>
            </a:pPr>
            <a:fld id="{2FC33336-119C-4403-BBA0-F5848B1DB691}" type="datetimeFigureOut">
              <a:rPr lang="ru-RU" smtClean="0">
                <a:solidFill>
                  <a:prstClr val="black">
                    <a:tint val="75000"/>
                  </a:prstClr>
                </a:solidFill>
              </a:rPr>
              <a:pPr>
                <a:defRPr/>
              </a:pPr>
              <a:t>19.02.2024</a:t>
            </a:fld>
            <a:endParaRPr lang="ru-RU">
              <a:solidFill>
                <a:prstClr val="black">
                  <a:tint val="75000"/>
                </a:prstClr>
              </a:solidFill>
            </a:endParaRPr>
          </a:p>
        </p:txBody>
      </p:sp>
      <p:sp>
        <p:nvSpPr>
          <p:cNvPr id="5" name="Нижний колонтитул 4"/>
          <p:cNvSpPr>
            <a:spLocks noGrp="1"/>
          </p:cNvSpPr>
          <p:nvPr>
            <p:ph type="ftr" sz="quarter" idx="11"/>
          </p:nvPr>
        </p:nvSpPr>
        <p:spPr/>
        <p:txBody>
          <a:bodyPr/>
          <a:lstStyle/>
          <a:p>
            <a:pPr>
              <a:defRPr/>
            </a:pPr>
            <a:endParaRPr lang="ru-RU">
              <a:solidFill>
                <a:prstClr val="black">
                  <a:tint val="75000"/>
                </a:prstClr>
              </a:solidFill>
            </a:endParaRPr>
          </a:p>
        </p:txBody>
      </p:sp>
      <p:sp>
        <p:nvSpPr>
          <p:cNvPr id="6" name="Номер слайда 5"/>
          <p:cNvSpPr>
            <a:spLocks noGrp="1"/>
          </p:cNvSpPr>
          <p:nvPr>
            <p:ph type="sldNum" sz="quarter" idx="12"/>
          </p:nvPr>
        </p:nvSpPr>
        <p:spPr/>
        <p:txBody>
          <a:bodyPr/>
          <a:lstStyle/>
          <a:p>
            <a:pPr>
              <a:defRPr/>
            </a:pPr>
            <a:fld id="{F7E454C4-A666-44A7-B377-F3063B59DC7C}" type="slidenum">
              <a:rPr lang="ru-RU" smtClean="0">
                <a:solidFill>
                  <a:prstClr val="black">
                    <a:tint val="75000"/>
                  </a:prstClr>
                </a:solidFill>
              </a:rPr>
              <a:pPr>
                <a:defRPr/>
              </a:pPr>
              <a:t>‹#›</a:t>
            </a:fld>
            <a:endParaRPr lang="ru-RU">
              <a:solidFill>
                <a:prstClr val="black">
                  <a:tint val="75000"/>
                </a:prstClr>
              </a:solidFill>
            </a:endParaRPr>
          </a:p>
        </p:txBody>
      </p:sp>
    </p:spTree>
    <p:extLst>
      <p:ext uri="{BB962C8B-B14F-4D97-AF65-F5344CB8AC3E}">
        <p14:creationId xmlns:p14="http://schemas.microsoft.com/office/powerpoint/2010/main" val="1371119219"/>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524000" y="1122363"/>
            <a:ext cx="9144000" cy="2387600"/>
          </a:xfrm>
        </p:spPr>
        <p:txBody>
          <a:bodyPr anchor="b"/>
          <a:lstStyle>
            <a:lvl1pPr algn="ctr">
              <a:defRPr sz="6000"/>
            </a:lvl1pPr>
          </a:lstStyle>
          <a:p>
            <a:r>
              <a:rPr lang="ru-RU" smtClean="0"/>
              <a:t>Образец заголовка</a:t>
            </a:r>
            <a:endParaRPr lang="ru-RU"/>
          </a:p>
        </p:txBody>
      </p:sp>
      <p:sp>
        <p:nvSpPr>
          <p:cNvPr id="3" name="Подзаголовок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pPr>
              <a:defRPr/>
            </a:pPr>
            <a:fld id="{2FC33336-119C-4403-BBA0-F5848B1DB691}" type="datetimeFigureOut">
              <a:rPr lang="ru-RU" smtClean="0">
                <a:solidFill>
                  <a:prstClr val="black">
                    <a:tint val="75000"/>
                  </a:prstClr>
                </a:solidFill>
              </a:rPr>
              <a:pPr>
                <a:defRPr/>
              </a:pPr>
              <a:t>19.02.2024</a:t>
            </a:fld>
            <a:endParaRPr lang="ru-RU">
              <a:solidFill>
                <a:prstClr val="black">
                  <a:tint val="75000"/>
                </a:prstClr>
              </a:solidFill>
            </a:endParaRPr>
          </a:p>
        </p:txBody>
      </p:sp>
      <p:sp>
        <p:nvSpPr>
          <p:cNvPr id="5" name="Нижний колонтитул 4"/>
          <p:cNvSpPr>
            <a:spLocks noGrp="1"/>
          </p:cNvSpPr>
          <p:nvPr>
            <p:ph type="ftr" sz="quarter" idx="11"/>
          </p:nvPr>
        </p:nvSpPr>
        <p:spPr/>
        <p:txBody>
          <a:bodyPr/>
          <a:lstStyle/>
          <a:p>
            <a:pPr>
              <a:defRPr/>
            </a:pPr>
            <a:endParaRPr lang="ru-RU">
              <a:solidFill>
                <a:prstClr val="black">
                  <a:tint val="75000"/>
                </a:prstClr>
              </a:solidFill>
            </a:endParaRPr>
          </a:p>
        </p:txBody>
      </p:sp>
      <p:sp>
        <p:nvSpPr>
          <p:cNvPr id="6" name="Номер слайда 5"/>
          <p:cNvSpPr>
            <a:spLocks noGrp="1"/>
          </p:cNvSpPr>
          <p:nvPr>
            <p:ph type="sldNum" sz="quarter" idx="12"/>
          </p:nvPr>
        </p:nvSpPr>
        <p:spPr/>
        <p:txBody>
          <a:bodyPr/>
          <a:lstStyle/>
          <a:p>
            <a:pPr>
              <a:defRPr/>
            </a:pPr>
            <a:fld id="{F7E454C4-A666-44A7-B377-F3063B59DC7C}" type="slidenum">
              <a:rPr lang="ru-RU" smtClean="0">
                <a:solidFill>
                  <a:prstClr val="black">
                    <a:tint val="75000"/>
                  </a:prstClr>
                </a:solidFill>
              </a:rPr>
              <a:pPr>
                <a:defRPr/>
              </a:pPr>
              <a:t>‹#›</a:t>
            </a:fld>
            <a:endParaRPr lang="ru-RU">
              <a:solidFill>
                <a:prstClr val="black">
                  <a:tint val="75000"/>
                </a:prstClr>
              </a:solidFill>
            </a:endParaRPr>
          </a:p>
        </p:txBody>
      </p:sp>
    </p:spTree>
    <p:extLst>
      <p:ext uri="{BB962C8B-B14F-4D97-AF65-F5344CB8AC3E}">
        <p14:creationId xmlns:p14="http://schemas.microsoft.com/office/powerpoint/2010/main" val="3320213221"/>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pPr>
              <a:defRPr/>
            </a:pPr>
            <a:fld id="{2FC33336-119C-4403-BBA0-F5848B1DB691}" type="datetimeFigureOut">
              <a:rPr lang="ru-RU" smtClean="0">
                <a:solidFill>
                  <a:prstClr val="black">
                    <a:tint val="75000"/>
                  </a:prstClr>
                </a:solidFill>
              </a:rPr>
              <a:pPr>
                <a:defRPr/>
              </a:pPr>
              <a:t>19.02.2024</a:t>
            </a:fld>
            <a:endParaRPr lang="ru-RU">
              <a:solidFill>
                <a:prstClr val="black">
                  <a:tint val="75000"/>
                </a:prstClr>
              </a:solidFill>
            </a:endParaRPr>
          </a:p>
        </p:txBody>
      </p:sp>
      <p:sp>
        <p:nvSpPr>
          <p:cNvPr id="5" name="Нижний колонтитул 4"/>
          <p:cNvSpPr>
            <a:spLocks noGrp="1"/>
          </p:cNvSpPr>
          <p:nvPr>
            <p:ph type="ftr" sz="quarter" idx="11"/>
          </p:nvPr>
        </p:nvSpPr>
        <p:spPr/>
        <p:txBody>
          <a:bodyPr/>
          <a:lstStyle/>
          <a:p>
            <a:pPr>
              <a:defRPr/>
            </a:pPr>
            <a:endParaRPr lang="ru-RU">
              <a:solidFill>
                <a:prstClr val="black">
                  <a:tint val="75000"/>
                </a:prstClr>
              </a:solidFill>
            </a:endParaRPr>
          </a:p>
        </p:txBody>
      </p:sp>
      <p:sp>
        <p:nvSpPr>
          <p:cNvPr id="6" name="Номер слайда 5"/>
          <p:cNvSpPr>
            <a:spLocks noGrp="1"/>
          </p:cNvSpPr>
          <p:nvPr>
            <p:ph type="sldNum" sz="quarter" idx="12"/>
          </p:nvPr>
        </p:nvSpPr>
        <p:spPr/>
        <p:txBody>
          <a:bodyPr/>
          <a:lstStyle/>
          <a:p>
            <a:pPr>
              <a:defRPr/>
            </a:pPr>
            <a:fld id="{F7E454C4-A666-44A7-B377-F3063B59DC7C}" type="slidenum">
              <a:rPr lang="ru-RU" smtClean="0">
                <a:solidFill>
                  <a:prstClr val="black">
                    <a:tint val="75000"/>
                  </a:prstClr>
                </a:solidFill>
              </a:rPr>
              <a:pPr>
                <a:defRPr/>
              </a:pPr>
              <a:t>‹#›</a:t>
            </a:fld>
            <a:endParaRPr lang="ru-RU">
              <a:solidFill>
                <a:prstClr val="black">
                  <a:tint val="75000"/>
                </a:prstClr>
              </a:solidFill>
            </a:endParaRPr>
          </a:p>
        </p:txBody>
      </p:sp>
    </p:spTree>
    <p:extLst>
      <p:ext uri="{BB962C8B-B14F-4D97-AF65-F5344CB8AC3E}">
        <p14:creationId xmlns:p14="http://schemas.microsoft.com/office/powerpoint/2010/main" val="4157143007"/>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1851" y="1709740"/>
            <a:ext cx="10515600" cy="2852737"/>
          </a:xfrm>
        </p:spPr>
        <p:txBody>
          <a:bodyPr anchor="b"/>
          <a:lstStyle>
            <a:lvl1pPr>
              <a:defRPr sz="6000"/>
            </a:lvl1pPr>
          </a:lstStyle>
          <a:p>
            <a:r>
              <a:rPr lang="ru-RU" smtClean="0"/>
              <a:t>Образец заголовка</a:t>
            </a:r>
            <a:endParaRPr lang="ru-RU"/>
          </a:p>
        </p:txBody>
      </p:sp>
      <p:sp>
        <p:nvSpPr>
          <p:cNvPr id="3" name="Текст 2"/>
          <p:cNvSpPr>
            <a:spLocks noGrp="1"/>
          </p:cNvSpPr>
          <p:nvPr>
            <p:ph type="body" idx="1"/>
          </p:nvPr>
        </p:nvSpPr>
        <p:spPr>
          <a:xfrm>
            <a:off x="831851" y="4589465"/>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pPr>
              <a:defRPr/>
            </a:pPr>
            <a:fld id="{2FC33336-119C-4403-BBA0-F5848B1DB691}" type="datetimeFigureOut">
              <a:rPr lang="ru-RU" smtClean="0">
                <a:solidFill>
                  <a:prstClr val="black">
                    <a:tint val="75000"/>
                  </a:prstClr>
                </a:solidFill>
              </a:rPr>
              <a:pPr>
                <a:defRPr/>
              </a:pPr>
              <a:t>19.02.2024</a:t>
            </a:fld>
            <a:endParaRPr lang="ru-RU">
              <a:solidFill>
                <a:prstClr val="black">
                  <a:tint val="75000"/>
                </a:prstClr>
              </a:solidFill>
            </a:endParaRPr>
          </a:p>
        </p:txBody>
      </p:sp>
      <p:sp>
        <p:nvSpPr>
          <p:cNvPr id="5" name="Нижний колонтитул 4"/>
          <p:cNvSpPr>
            <a:spLocks noGrp="1"/>
          </p:cNvSpPr>
          <p:nvPr>
            <p:ph type="ftr" sz="quarter" idx="11"/>
          </p:nvPr>
        </p:nvSpPr>
        <p:spPr/>
        <p:txBody>
          <a:bodyPr/>
          <a:lstStyle/>
          <a:p>
            <a:pPr>
              <a:defRPr/>
            </a:pPr>
            <a:endParaRPr lang="ru-RU">
              <a:solidFill>
                <a:prstClr val="black">
                  <a:tint val="75000"/>
                </a:prstClr>
              </a:solidFill>
            </a:endParaRPr>
          </a:p>
        </p:txBody>
      </p:sp>
      <p:sp>
        <p:nvSpPr>
          <p:cNvPr id="6" name="Номер слайда 5"/>
          <p:cNvSpPr>
            <a:spLocks noGrp="1"/>
          </p:cNvSpPr>
          <p:nvPr>
            <p:ph type="sldNum" sz="quarter" idx="12"/>
          </p:nvPr>
        </p:nvSpPr>
        <p:spPr/>
        <p:txBody>
          <a:bodyPr/>
          <a:lstStyle/>
          <a:p>
            <a:pPr>
              <a:defRPr/>
            </a:pPr>
            <a:fld id="{F7E454C4-A666-44A7-B377-F3063B59DC7C}" type="slidenum">
              <a:rPr lang="ru-RU" smtClean="0">
                <a:solidFill>
                  <a:prstClr val="black">
                    <a:tint val="75000"/>
                  </a:prstClr>
                </a:solidFill>
              </a:rPr>
              <a:pPr>
                <a:defRPr/>
              </a:pPr>
              <a:t>‹#›</a:t>
            </a:fld>
            <a:endParaRPr lang="ru-RU">
              <a:solidFill>
                <a:prstClr val="black">
                  <a:tint val="75000"/>
                </a:prstClr>
              </a:solidFill>
            </a:endParaRPr>
          </a:p>
        </p:txBody>
      </p:sp>
    </p:spTree>
    <p:extLst>
      <p:ext uri="{BB962C8B-B14F-4D97-AF65-F5344CB8AC3E}">
        <p14:creationId xmlns:p14="http://schemas.microsoft.com/office/powerpoint/2010/main" val="2830254383"/>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sz="half" idx="1"/>
          </p:nvPr>
        </p:nvSpPr>
        <p:spPr>
          <a:xfrm>
            <a:off x="838200" y="1825625"/>
            <a:ext cx="5181600" cy="43513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Объект 3"/>
          <p:cNvSpPr>
            <a:spLocks noGrp="1"/>
          </p:cNvSpPr>
          <p:nvPr>
            <p:ph sz="half" idx="2"/>
          </p:nvPr>
        </p:nvSpPr>
        <p:spPr>
          <a:xfrm>
            <a:off x="6172200" y="1825625"/>
            <a:ext cx="5181600" cy="43513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pPr>
              <a:defRPr/>
            </a:pPr>
            <a:fld id="{2FC33336-119C-4403-BBA0-F5848B1DB691}" type="datetimeFigureOut">
              <a:rPr lang="ru-RU" smtClean="0">
                <a:solidFill>
                  <a:prstClr val="black">
                    <a:tint val="75000"/>
                  </a:prstClr>
                </a:solidFill>
              </a:rPr>
              <a:pPr>
                <a:defRPr/>
              </a:pPr>
              <a:t>19.02.2024</a:t>
            </a:fld>
            <a:endParaRPr lang="ru-RU">
              <a:solidFill>
                <a:prstClr val="black">
                  <a:tint val="75000"/>
                </a:prstClr>
              </a:solidFill>
            </a:endParaRPr>
          </a:p>
        </p:txBody>
      </p:sp>
      <p:sp>
        <p:nvSpPr>
          <p:cNvPr id="6" name="Нижний колонтитул 5"/>
          <p:cNvSpPr>
            <a:spLocks noGrp="1"/>
          </p:cNvSpPr>
          <p:nvPr>
            <p:ph type="ftr" sz="quarter" idx="11"/>
          </p:nvPr>
        </p:nvSpPr>
        <p:spPr/>
        <p:txBody>
          <a:bodyPr/>
          <a:lstStyle/>
          <a:p>
            <a:pPr>
              <a:defRPr/>
            </a:pPr>
            <a:endParaRPr lang="ru-RU">
              <a:solidFill>
                <a:prstClr val="black">
                  <a:tint val="75000"/>
                </a:prstClr>
              </a:solidFill>
            </a:endParaRPr>
          </a:p>
        </p:txBody>
      </p:sp>
      <p:sp>
        <p:nvSpPr>
          <p:cNvPr id="7" name="Номер слайда 6"/>
          <p:cNvSpPr>
            <a:spLocks noGrp="1"/>
          </p:cNvSpPr>
          <p:nvPr>
            <p:ph type="sldNum" sz="quarter" idx="12"/>
          </p:nvPr>
        </p:nvSpPr>
        <p:spPr/>
        <p:txBody>
          <a:bodyPr/>
          <a:lstStyle/>
          <a:p>
            <a:pPr>
              <a:defRPr/>
            </a:pPr>
            <a:fld id="{F7E454C4-A666-44A7-B377-F3063B59DC7C}" type="slidenum">
              <a:rPr lang="ru-RU" smtClean="0">
                <a:solidFill>
                  <a:prstClr val="black">
                    <a:tint val="75000"/>
                  </a:prstClr>
                </a:solidFill>
              </a:rPr>
              <a:pPr>
                <a:defRPr/>
              </a:pPr>
              <a:t>‹#›</a:t>
            </a:fld>
            <a:endParaRPr lang="ru-RU">
              <a:solidFill>
                <a:prstClr val="black">
                  <a:tint val="75000"/>
                </a:prstClr>
              </a:solidFill>
            </a:endParaRPr>
          </a:p>
        </p:txBody>
      </p:sp>
    </p:spTree>
    <p:extLst>
      <p:ext uri="{BB962C8B-B14F-4D97-AF65-F5344CB8AC3E}">
        <p14:creationId xmlns:p14="http://schemas.microsoft.com/office/powerpoint/2010/main" val="3891550888"/>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365127"/>
            <a:ext cx="10515600" cy="1325563"/>
          </a:xfrm>
        </p:spPr>
        <p:txBody>
          <a:bodyPr/>
          <a:lstStyle/>
          <a:p>
            <a:r>
              <a:rPr lang="ru-RU" smtClean="0"/>
              <a:t>Образец заголовка</a:t>
            </a:r>
            <a:endParaRPr lang="ru-RU"/>
          </a:p>
        </p:txBody>
      </p:sp>
      <p:sp>
        <p:nvSpPr>
          <p:cNvPr id="3" name="Текст 2"/>
          <p:cNvSpPr>
            <a:spLocks noGrp="1"/>
          </p:cNvSpPr>
          <p:nvPr>
            <p:ph type="body" idx="1"/>
          </p:nvPr>
        </p:nvSpPr>
        <p:spPr>
          <a:xfrm>
            <a:off x="839789"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Объект 3"/>
          <p:cNvSpPr>
            <a:spLocks noGrp="1"/>
          </p:cNvSpPr>
          <p:nvPr>
            <p:ph sz="half" idx="2"/>
          </p:nvPr>
        </p:nvSpPr>
        <p:spPr>
          <a:xfrm>
            <a:off x="839789" y="2505075"/>
            <a:ext cx="5157787"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6172201"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Объект 5"/>
          <p:cNvSpPr>
            <a:spLocks noGrp="1"/>
          </p:cNvSpPr>
          <p:nvPr>
            <p:ph sz="quarter" idx="4"/>
          </p:nvPr>
        </p:nvSpPr>
        <p:spPr>
          <a:xfrm>
            <a:off x="6172201" y="2505075"/>
            <a:ext cx="5183188"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pPr>
              <a:defRPr/>
            </a:pPr>
            <a:fld id="{2FC33336-119C-4403-BBA0-F5848B1DB691}" type="datetimeFigureOut">
              <a:rPr lang="ru-RU" smtClean="0">
                <a:solidFill>
                  <a:prstClr val="black">
                    <a:tint val="75000"/>
                  </a:prstClr>
                </a:solidFill>
              </a:rPr>
              <a:pPr>
                <a:defRPr/>
              </a:pPr>
              <a:t>19.02.2024</a:t>
            </a:fld>
            <a:endParaRPr lang="ru-RU">
              <a:solidFill>
                <a:prstClr val="black">
                  <a:tint val="75000"/>
                </a:prstClr>
              </a:solidFill>
            </a:endParaRPr>
          </a:p>
        </p:txBody>
      </p:sp>
      <p:sp>
        <p:nvSpPr>
          <p:cNvPr id="8" name="Нижний колонтитул 7"/>
          <p:cNvSpPr>
            <a:spLocks noGrp="1"/>
          </p:cNvSpPr>
          <p:nvPr>
            <p:ph type="ftr" sz="quarter" idx="11"/>
          </p:nvPr>
        </p:nvSpPr>
        <p:spPr/>
        <p:txBody>
          <a:bodyPr/>
          <a:lstStyle/>
          <a:p>
            <a:pPr>
              <a:defRPr/>
            </a:pPr>
            <a:endParaRPr lang="ru-RU">
              <a:solidFill>
                <a:prstClr val="black">
                  <a:tint val="75000"/>
                </a:prstClr>
              </a:solidFill>
            </a:endParaRPr>
          </a:p>
        </p:txBody>
      </p:sp>
      <p:sp>
        <p:nvSpPr>
          <p:cNvPr id="9" name="Номер слайда 8"/>
          <p:cNvSpPr>
            <a:spLocks noGrp="1"/>
          </p:cNvSpPr>
          <p:nvPr>
            <p:ph type="sldNum" sz="quarter" idx="12"/>
          </p:nvPr>
        </p:nvSpPr>
        <p:spPr/>
        <p:txBody>
          <a:bodyPr/>
          <a:lstStyle/>
          <a:p>
            <a:pPr>
              <a:defRPr/>
            </a:pPr>
            <a:fld id="{F7E454C4-A666-44A7-B377-F3063B59DC7C}" type="slidenum">
              <a:rPr lang="ru-RU" smtClean="0">
                <a:solidFill>
                  <a:prstClr val="black">
                    <a:tint val="75000"/>
                  </a:prstClr>
                </a:solidFill>
              </a:rPr>
              <a:pPr>
                <a:defRPr/>
              </a:pPr>
              <a:t>‹#›</a:t>
            </a:fld>
            <a:endParaRPr lang="ru-RU">
              <a:solidFill>
                <a:prstClr val="black">
                  <a:tint val="75000"/>
                </a:prstClr>
              </a:solidFill>
            </a:endParaRPr>
          </a:p>
        </p:txBody>
      </p:sp>
    </p:spTree>
    <p:extLst>
      <p:ext uri="{BB962C8B-B14F-4D97-AF65-F5344CB8AC3E}">
        <p14:creationId xmlns:p14="http://schemas.microsoft.com/office/powerpoint/2010/main" val="3112469159"/>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pPr>
              <a:defRPr/>
            </a:pPr>
            <a:fld id="{2FC33336-119C-4403-BBA0-F5848B1DB691}" type="datetimeFigureOut">
              <a:rPr lang="ru-RU" smtClean="0">
                <a:solidFill>
                  <a:prstClr val="black">
                    <a:tint val="75000"/>
                  </a:prstClr>
                </a:solidFill>
              </a:rPr>
              <a:pPr>
                <a:defRPr/>
              </a:pPr>
              <a:t>19.02.2024</a:t>
            </a:fld>
            <a:endParaRPr lang="ru-RU">
              <a:solidFill>
                <a:prstClr val="black">
                  <a:tint val="75000"/>
                </a:prstClr>
              </a:solidFill>
            </a:endParaRPr>
          </a:p>
        </p:txBody>
      </p:sp>
      <p:sp>
        <p:nvSpPr>
          <p:cNvPr id="4" name="Нижний колонтитул 3"/>
          <p:cNvSpPr>
            <a:spLocks noGrp="1"/>
          </p:cNvSpPr>
          <p:nvPr>
            <p:ph type="ftr" sz="quarter" idx="11"/>
          </p:nvPr>
        </p:nvSpPr>
        <p:spPr/>
        <p:txBody>
          <a:bodyPr/>
          <a:lstStyle/>
          <a:p>
            <a:pPr>
              <a:defRPr/>
            </a:pPr>
            <a:endParaRPr lang="ru-RU">
              <a:solidFill>
                <a:prstClr val="black">
                  <a:tint val="75000"/>
                </a:prstClr>
              </a:solidFill>
            </a:endParaRPr>
          </a:p>
        </p:txBody>
      </p:sp>
      <p:sp>
        <p:nvSpPr>
          <p:cNvPr id="5" name="Номер слайда 4"/>
          <p:cNvSpPr>
            <a:spLocks noGrp="1"/>
          </p:cNvSpPr>
          <p:nvPr>
            <p:ph type="sldNum" sz="quarter" idx="12"/>
          </p:nvPr>
        </p:nvSpPr>
        <p:spPr/>
        <p:txBody>
          <a:bodyPr/>
          <a:lstStyle/>
          <a:p>
            <a:pPr>
              <a:defRPr/>
            </a:pPr>
            <a:fld id="{F7E454C4-A666-44A7-B377-F3063B59DC7C}" type="slidenum">
              <a:rPr lang="ru-RU" smtClean="0">
                <a:solidFill>
                  <a:prstClr val="black">
                    <a:tint val="75000"/>
                  </a:prstClr>
                </a:solidFill>
              </a:rPr>
              <a:pPr>
                <a:defRPr/>
              </a:pPr>
              <a:t>‹#›</a:t>
            </a:fld>
            <a:endParaRPr lang="ru-RU">
              <a:solidFill>
                <a:prstClr val="black">
                  <a:tint val="75000"/>
                </a:prstClr>
              </a:solidFill>
            </a:endParaRPr>
          </a:p>
        </p:txBody>
      </p:sp>
    </p:spTree>
    <p:extLst>
      <p:ext uri="{BB962C8B-B14F-4D97-AF65-F5344CB8AC3E}">
        <p14:creationId xmlns:p14="http://schemas.microsoft.com/office/powerpoint/2010/main" val="33287241"/>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pPr>
              <a:defRPr/>
            </a:pPr>
            <a:fld id="{2FC33336-119C-4403-BBA0-F5848B1DB691}" type="datetimeFigureOut">
              <a:rPr lang="ru-RU" smtClean="0">
                <a:solidFill>
                  <a:prstClr val="black">
                    <a:tint val="75000"/>
                  </a:prstClr>
                </a:solidFill>
              </a:rPr>
              <a:pPr>
                <a:defRPr/>
              </a:pPr>
              <a:t>19.02.2024</a:t>
            </a:fld>
            <a:endParaRPr lang="ru-RU">
              <a:solidFill>
                <a:prstClr val="black">
                  <a:tint val="75000"/>
                </a:prstClr>
              </a:solidFill>
            </a:endParaRPr>
          </a:p>
        </p:txBody>
      </p:sp>
      <p:sp>
        <p:nvSpPr>
          <p:cNvPr id="3" name="Нижний колонтитул 2"/>
          <p:cNvSpPr>
            <a:spLocks noGrp="1"/>
          </p:cNvSpPr>
          <p:nvPr>
            <p:ph type="ftr" sz="quarter" idx="11"/>
          </p:nvPr>
        </p:nvSpPr>
        <p:spPr/>
        <p:txBody>
          <a:bodyPr/>
          <a:lstStyle/>
          <a:p>
            <a:pPr>
              <a:defRPr/>
            </a:pPr>
            <a:endParaRPr lang="ru-RU">
              <a:solidFill>
                <a:prstClr val="black">
                  <a:tint val="75000"/>
                </a:prstClr>
              </a:solidFill>
            </a:endParaRPr>
          </a:p>
        </p:txBody>
      </p:sp>
      <p:sp>
        <p:nvSpPr>
          <p:cNvPr id="4" name="Номер слайда 3"/>
          <p:cNvSpPr>
            <a:spLocks noGrp="1"/>
          </p:cNvSpPr>
          <p:nvPr>
            <p:ph type="sldNum" sz="quarter" idx="12"/>
          </p:nvPr>
        </p:nvSpPr>
        <p:spPr/>
        <p:txBody>
          <a:bodyPr/>
          <a:lstStyle/>
          <a:p>
            <a:pPr>
              <a:defRPr/>
            </a:pPr>
            <a:fld id="{F7E454C4-A666-44A7-B377-F3063B59DC7C}" type="slidenum">
              <a:rPr lang="ru-RU" smtClean="0">
                <a:solidFill>
                  <a:prstClr val="black">
                    <a:tint val="75000"/>
                  </a:prstClr>
                </a:solidFill>
              </a:rPr>
              <a:pPr>
                <a:defRPr/>
              </a:pPr>
              <a:t>‹#›</a:t>
            </a:fld>
            <a:endParaRPr lang="ru-RU">
              <a:solidFill>
                <a:prstClr val="black">
                  <a:tint val="75000"/>
                </a:prstClr>
              </a:solidFill>
            </a:endParaRPr>
          </a:p>
        </p:txBody>
      </p:sp>
    </p:spTree>
    <p:extLst>
      <p:ext uri="{BB962C8B-B14F-4D97-AF65-F5344CB8AC3E}">
        <p14:creationId xmlns:p14="http://schemas.microsoft.com/office/powerpoint/2010/main" val="438935543"/>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smtClean="0"/>
              <a:t>Образец заголовка</a:t>
            </a:r>
            <a:endParaRPr lang="ru-RU"/>
          </a:p>
        </p:txBody>
      </p:sp>
      <p:sp>
        <p:nvSpPr>
          <p:cNvPr id="3" name="Объект 2"/>
          <p:cNvSpPr>
            <a:spLocks noGrp="1"/>
          </p:cNvSpPr>
          <p:nvPr>
            <p:ph idx="1"/>
          </p:nvPr>
        </p:nvSpPr>
        <p:spPr>
          <a:xfrm>
            <a:off x="5183188" y="987427"/>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Дата 4"/>
          <p:cNvSpPr>
            <a:spLocks noGrp="1"/>
          </p:cNvSpPr>
          <p:nvPr>
            <p:ph type="dt" sz="half" idx="10"/>
          </p:nvPr>
        </p:nvSpPr>
        <p:spPr/>
        <p:txBody>
          <a:bodyPr/>
          <a:lstStyle/>
          <a:p>
            <a:pPr>
              <a:defRPr/>
            </a:pPr>
            <a:fld id="{2FC33336-119C-4403-BBA0-F5848B1DB691}" type="datetimeFigureOut">
              <a:rPr lang="ru-RU" smtClean="0">
                <a:solidFill>
                  <a:prstClr val="black">
                    <a:tint val="75000"/>
                  </a:prstClr>
                </a:solidFill>
              </a:rPr>
              <a:pPr>
                <a:defRPr/>
              </a:pPr>
              <a:t>19.02.2024</a:t>
            </a:fld>
            <a:endParaRPr lang="ru-RU">
              <a:solidFill>
                <a:prstClr val="black">
                  <a:tint val="75000"/>
                </a:prstClr>
              </a:solidFill>
            </a:endParaRPr>
          </a:p>
        </p:txBody>
      </p:sp>
      <p:sp>
        <p:nvSpPr>
          <p:cNvPr id="6" name="Нижний колонтитул 5"/>
          <p:cNvSpPr>
            <a:spLocks noGrp="1"/>
          </p:cNvSpPr>
          <p:nvPr>
            <p:ph type="ftr" sz="quarter" idx="11"/>
          </p:nvPr>
        </p:nvSpPr>
        <p:spPr/>
        <p:txBody>
          <a:bodyPr/>
          <a:lstStyle/>
          <a:p>
            <a:pPr>
              <a:defRPr/>
            </a:pPr>
            <a:endParaRPr lang="ru-RU">
              <a:solidFill>
                <a:prstClr val="black">
                  <a:tint val="75000"/>
                </a:prstClr>
              </a:solidFill>
            </a:endParaRPr>
          </a:p>
        </p:txBody>
      </p:sp>
      <p:sp>
        <p:nvSpPr>
          <p:cNvPr id="7" name="Номер слайда 6"/>
          <p:cNvSpPr>
            <a:spLocks noGrp="1"/>
          </p:cNvSpPr>
          <p:nvPr>
            <p:ph type="sldNum" sz="quarter" idx="12"/>
          </p:nvPr>
        </p:nvSpPr>
        <p:spPr/>
        <p:txBody>
          <a:bodyPr/>
          <a:lstStyle/>
          <a:p>
            <a:pPr>
              <a:defRPr/>
            </a:pPr>
            <a:fld id="{F7E454C4-A666-44A7-B377-F3063B59DC7C}" type="slidenum">
              <a:rPr lang="ru-RU" smtClean="0">
                <a:solidFill>
                  <a:prstClr val="black">
                    <a:tint val="75000"/>
                  </a:prstClr>
                </a:solidFill>
              </a:rPr>
              <a:pPr>
                <a:defRPr/>
              </a:pPr>
              <a:t>‹#›</a:t>
            </a:fld>
            <a:endParaRPr lang="ru-RU">
              <a:solidFill>
                <a:prstClr val="black">
                  <a:tint val="75000"/>
                </a:prstClr>
              </a:solidFill>
            </a:endParaRPr>
          </a:p>
        </p:txBody>
      </p:sp>
    </p:spTree>
    <p:extLst>
      <p:ext uri="{BB962C8B-B14F-4D97-AF65-F5344CB8AC3E}">
        <p14:creationId xmlns:p14="http://schemas.microsoft.com/office/powerpoint/2010/main" val="1259468144"/>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smtClean="0"/>
              <a:t>Образец заголовка</a:t>
            </a:r>
            <a:endParaRPr lang="ru-RU"/>
          </a:p>
        </p:txBody>
      </p:sp>
      <p:sp>
        <p:nvSpPr>
          <p:cNvPr id="3" name="Рисунок 2"/>
          <p:cNvSpPr>
            <a:spLocks noGrp="1"/>
          </p:cNvSpPr>
          <p:nvPr>
            <p:ph type="pic" idx="1"/>
          </p:nvPr>
        </p:nvSpPr>
        <p:spPr>
          <a:xfrm>
            <a:off x="5183188" y="987427"/>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Дата 4"/>
          <p:cNvSpPr>
            <a:spLocks noGrp="1"/>
          </p:cNvSpPr>
          <p:nvPr>
            <p:ph type="dt" sz="half" idx="10"/>
          </p:nvPr>
        </p:nvSpPr>
        <p:spPr/>
        <p:txBody>
          <a:bodyPr/>
          <a:lstStyle/>
          <a:p>
            <a:pPr>
              <a:defRPr/>
            </a:pPr>
            <a:fld id="{2FC33336-119C-4403-BBA0-F5848B1DB691}" type="datetimeFigureOut">
              <a:rPr lang="ru-RU" smtClean="0">
                <a:solidFill>
                  <a:prstClr val="black">
                    <a:tint val="75000"/>
                  </a:prstClr>
                </a:solidFill>
              </a:rPr>
              <a:pPr>
                <a:defRPr/>
              </a:pPr>
              <a:t>19.02.2024</a:t>
            </a:fld>
            <a:endParaRPr lang="ru-RU">
              <a:solidFill>
                <a:prstClr val="black">
                  <a:tint val="75000"/>
                </a:prstClr>
              </a:solidFill>
            </a:endParaRPr>
          </a:p>
        </p:txBody>
      </p:sp>
      <p:sp>
        <p:nvSpPr>
          <p:cNvPr id="6" name="Нижний колонтитул 5"/>
          <p:cNvSpPr>
            <a:spLocks noGrp="1"/>
          </p:cNvSpPr>
          <p:nvPr>
            <p:ph type="ftr" sz="quarter" idx="11"/>
          </p:nvPr>
        </p:nvSpPr>
        <p:spPr/>
        <p:txBody>
          <a:bodyPr/>
          <a:lstStyle/>
          <a:p>
            <a:pPr>
              <a:defRPr/>
            </a:pPr>
            <a:endParaRPr lang="ru-RU">
              <a:solidFill>
                <a:prstClr val="black">
                  <a:tint val="75000"/>
                </a:prstClr>
              </a:solidFill>
            </a:endParaRPr>
          </a:p>
        </p:txBody>
      </p:sp>
      <p:sp>
        <p:nvSpPr>
          <p:cNvPr id="7" name="Номер слайда 6"/>
          <p:cNvSpPr>
            <a:spLocks noGrp="1"/>
          </p:cNvSpPr>
          <p:nvPr>
            <p:ph type="sldNum" sz="quarter" idx="12"/>
          </p:nvPr>
        </p:nvSpPr>
        <p:spPr/>
        <p:txBody>
          <a:bodyPr/>
          <a:lstStyle/>
          <a:p>
            <a:pPr>
              <a:defRPr/>
            </a:pPr>
            <a:fld id="{F7E454C4-A666-44A7-B377-F3063B59DC7C}" type="slidenum">
              <a:rPr lang="ru-RU" smtClean="0">
                <a:solidFill>
                  <a:prstClr val="black">
                    <a:tint val="75000"/>
                  </a:prstClr>
                </a:solidFill>
              </a:rPr>
              <a:pPr>
                <a:defRPr/>
              </a:pPr>
              <a:t>‹#›</a:t>
            </a:fld>
            <a:endParaRPr lang="ru-RU">
              <a:solidFill>
                <a:prstClr val="black">
                  <a:tint val="75000"/>
                </a:prstClr>
              </a:solidFill>
            </a:endParaRPr>
          </a:p>
        </p:txBody>
      </p:sp>
    </p:spTree>
    <p:extLst>
      <p:ext uri="{BB962C8B-B14F-4D97-AF65-F5344CB8AC3E}">
        <p14:creationId xmlns:p14="http://schemas.microsoft.com/office/powerpoint/2010/main" val="3126281940"/>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pPr>
              <a:defRPr/>
            </a:pPr>
            <a:fld id="{2FC33336-119C-4403-BBA0-F5848B1DB691}" type="datetimeFigureOut">
              <a:rPr lang="ru-RU" smtClean="0">
                <a:solidFill>
                  <a:prstClr val="black">
                    <a:tint val="75000"/>
                  </a:prstClr>
                </a:solidFill>
              </a:rPr>
              <a:pPr>
                <a:defRPr/>
              </a:pPr>
              <a:t>19.02.2024</a:t>
            </a:fld>
            <a:endParaRPr lang="ru-RU">
              <a:solidFill>
                <a:prstClr val="black">
                  <a:tint val="75000"/>
                </a:prstClr>
              </a:solidFill>
            </a:endParaRPr>
          </a:p>
        </p:txBody>
      </p:sp>
      <p:sp>
        <p:nvSpPr>
          <p:cNvPr id="5" name="Нижний колонтитул 4"/>
          <p:cNvSpPr>
            <a:spLocks noGrp="1"/>
          </p:cNvSpPr>
          <p:nvPr>
            <p:ph type="ftr" sz="quarter" idx="11"/>
          </p:nvPr>
        </p:nvSpPr>
        <p:spPr/>
        <p:txBody>
          <a:bodyPr/>
          <a:lstStyle/>
          <a:p>
            <a:pPr>
              <a:defRPr/>
            </a:pPr>
            <a:endParaRPr lang="ru-RU">
              <a:solidFill>
                <a:prstClr val="black">
                  <a:tint val="75000"/>
                </a:prstClr>
              </a:solidFill>
            </a:endParaRPr>
          </a:p>
        </p:txBody>
      </p:sp>
      <p:sp>
        <p:nvSpPr>
          <p:cNvPr id="6" name="Номер слайда 5"/>
          <p:cNvSpPr>
            <a:spLocks noGrp="1"/>
          </p:cNvSpPr>
          <p:nvPr>
            <p:ph type="sldNum" sz="quarter" idx="12"/>
          </p:nvPr>
        </p:nvSpPr>
        <p:spPr/>
        <p:txBody>
          <a:bodyPr/>
          <a:lstStyle/>
          <a:p>
            <a:pPr>
              <a:defRPr/>
            </a:pPr>
            <a:fld id="{F7E454C4-A666-44A7-B377-F3063B59DC7C}" type="slidenum">
              <a:rPr lang="ru-RU" smtClean="0">
                <a:solidFill>
                  <a:prstClr val="black">
                    <a:tint val="75000"/>
                  </a:prstClr>
                </a:solidFill>
              </a:rPr>
              <a:pPr>
                <a:defRPr/>
              </a:pPr>
              <a:t>‹#›</a:t>
            </a:fld>
            <a:endParaRPr lang="ru-RU">
              <a:solidFill>
                <a:prstClr val="black">
                  <a:tint val="75000"/>
                </a:prstClr>
              </a:solidFill>
            </a:endParaRPr>
          </a:p>
        </p:txBody>
      </p:sp>
    </p:spTree>
    <p:extLst>
      <p:ext uri="{BB962C8B-B14F-4D97-AF65-F5344CB8AC3E}">
        <p14:creationId xmlns:p14="http://schemas.microsoft.com/office/powerpoint/2010/main" val="1460310521"/>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8724901" y="365125"/>
            <a:ext cx="2628900" cy="5811838"/>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838201" y="365125"/>
            <a:ext cx="7734300" cy="5811838"/>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pPr>
              <a:defRPr/>
            </a:pPr>
            <a:fld id="{2FC33336-119C-4403-BBA0-F5848B1DB691}" type="datetimeFigureOut">
              <a:rPr lang="ru-RU" smtClean="0">
                <a:solidFill>
                  <a:prstClr val="black">
                    <a:tint val="75000"/>
                  </a:prstClr>
                </a:solidFill>
              </a:rPr>
              <a:pPr>
                <a:defRPr/>
              </a:pPr>
              <a:t>19.02.2024</a:t>
            </a:fld>
            <a:endParaRPr lang="ru-RU">
              <a:solidFill>
                <a:prstClr val="black">
                  <a:tint val="75000"/>
                </a:prstClr>
              </a:solidFill>
            </a:endParaRPr>
          </a:p>
        </p:txBody>
      </p:sp>
      <p:sp>
        <p:nvSpPr>
          <p:cNvPr id="5" name="Нижний колонтитул 4"/>
          <p:cNvSpPr>
            <a:spLocks noGrp="1"/>
          </p:cNvSpPr>
          <p:nvPr>
            <p:ph type="ftr" sz="quarter" idx="11"/>
          </p:nvPr>
        </p:nvSpPr>
        <p:spPr/>
        <p:txBody>
          <a:bodyPr/>
          <a:lstStyle/>
          <a:p>
            <a:pPr>
              <a:defRPr/>
            </a:pPr>
            <a:endParaRPr lang="ru-RU">
              <a:solidFill>
                <a:prstClr val="black">
                  <a:tint val="75000"/>
                </a:prstClr>
              </a:solidFill>
            </a:endParaRPr>
          </a:p>
        </p:txBody>
      </p:sp>
      <p:sp>
        <p:nvSpPr>
          <p:cNvPr id="6" name="Номер слайда 5"/>
          <p:cNvSpPr>
            <a:spLocks noGrp="1"/>
          </p:cNvSpPr>
          <p:nvPr>
            <p:ph type="sldNum" sz="quarter" idx="12"/>
          </p:nvPr>
        </p:nvSpPr>
        <p:spPr/>
        <p:txBody>
          <a:bodyPr/>
          <a:lstStyle/>
          <a:p>
            <a:pPr>
              <a:defRPr/>
            </a:pPr>
            <a:fld id="{F7E454C4-A666-44A7-B377-F3063B59DC7C}" type="slidenum">
              <a:rPr lang="ru-RU" smtClean="0">
                <a:solidFill>
                  <a:prstClr val="black">
                    <a:tint val="75000"/>
                  </a:prstClr>
                </a:solidFill>
              </a:rPr>
              <a:pPr>
                <a:defRPr/>
              </a:pPr>
              <a:t>‹#›</a:t>
            </a:fld>
            <a:endParaRPr lang="ru-RU">
              <a:solidFill>
                <a:prstClr val="black">
                  <a:tint val="75000"/>
                </a:prstClr>
              </a:solidFill>
            </a:endParaRPr>
          </a:p>
        </p:txBody>
      </p:sp>
    </p:spTree>
    <p:extLst>
      <p:ext uri="{BB962C8B-B14F-4D97-AF65-F5344CB8AC3E}">
        <p14:creationId xmlns:p14="http://schemas.microsoft.com/office/powerpoint/2010/main" val="1742493331"/>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524000" y="1122363"/>
            <a:ext cx="9144000" cy="2387600"/>
          </a:xfrm>
        </p:spPr>
        <p:txBody>
          <a:bodyPr anchor="b"/>
          <a:lstStyle>
            <a:lvl1pPr algn="ctr">
              <a:defRPr sz="6000"/>
            </a:lvl1pPr>
          </a:lstStyle>
          <a:p>
            <a:r>
              <a:rPr lang="ru-RU" smtClean="0"/>
              <a:t>Образец заголовка</a:t>
            </a:r>
            <a:endParaRPr lang="ru-RU"/>
          </a:p>
        </p:txBody>
      </p:sp>
      <p:sp>
        <p:nvSpPr>
          <p:cNvPr id="3" name="Подзаголовок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pPr>
              <a:defRPr/>
            </a:pPr>
            <a:fld id="{2FC33336-119C-4403-BBA0-F5848B1DB691}" type="datetimeFigureOut">
              <a:rPr lang="ru-RU" smtClean="0">
                <a:solidFill>
                  <a:prstClr val="black">
                    <a:tint val="75000"/>
                  </a:prstClr>
                </a:solidFill>
              </a:rPr>
              <a:pPr>
                <a:defRPr/>
              </a:pPr>
              <a:t>19.02.2024</a:t>
            </a:fld>
            <a:endParaRPr lang="ru-RU">
              <a:solidFill>
                <a:prstClr val="black">
                  <a:tint val="75000"/>
                </a:prstClr>
              </a:solidFill>
            </a:endParaRPr>
          </a:p>
        </p:txBody>
      </p:sp>
      <p:sp>
        <p:nvSpPr>
          <p:cNvPr id="5" name="Нижний колонтитул 4"/>
          <p:cNvSpPr>
            <a:spLocks noGrp="1"/>
          </p:cNvSpPr>
          <p:nvPr>
            <p:ph type="ftr" sz="quarter" idx="11"/>
          </p:nvPr>
        </p:nvSpPr>
        <p:spPr/>
        <p:txBody>
          <a:bodyPr/>
          <a:lstStyle/>
          <a:p>
            <a:pPr>
              <a:defRPr/>
            </a:pPr>
            <a:endParaRPr lang="ru-RU">
              <a:solidFill>
                <a:prstClr val="black">
                  <a:tint val="75000"/>
                </a:prstClr>
              </a:solidFill>
            </a:endParaRPr>
          </a:p>
        </p:txBody>
      </p:sp>
      <p:sp>
        <p:nvSpPr>
          <p:cNvPr id="6" name="Номер слайда 5"/>
          <p:cNvSpPr>
            <a:spLocks noGrp="1"/>
          </p:cNvSpPr>
          <p:nvPr>
            <p:ph type="sldNum" sz="quarter" idx="12"/>
          </p:nvPr>
        </p:nvSpPr>
        <p:spPr/>
        <p:txBody>
          <a:bodyPr/>
          <a:lstStyle/>
          <a:p>
            <a:pPr>
              <a:defRPr/>
            </a:pPr>
            <a:fld id="{F7E454C4-A666-44A7-B377-F3063B59DC7C}" type="slidenum">
              <a:rPr lang="ru-RU" smtClean="0">
                <a:solidFill>
                  <a:prstClr val="black">
                    <a:tint val="75000"/>
                  </a:prstClr>
                </a:solidFill>
              </a:rPr>
              <a:pPr>
                <a:defRPr/>
              </a:pPr>
              <a:t>‹#›</a:t>
            </a:fld>
            <a:endParaRPr lang="ru-RU">
              <a:solidFill>
                <a:prstClr val="black">
                  <a:tint val="75000"/>
                </a:prstClr>
              </a:solidFill>
            </a:endParaRPr>
          </a:p>
        </p:txBody>
      </p:sp>
    </p:spTree>
    <p:extLst>
      <p:ext uri="{BB962C8B-B14F-4D97-AF65-F5344CB8AC3E}">
        <p14:creationId xmlns:p14="http://schemas.microsoft.com/office/powerpoint/2010/main" val="804249583"/>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pPr>
              <a:defRPr/>
            </a:pPr>
            <a:fld id="{2FC33336-119C-4403-BBA0-F5848B1DB691}" type="datetimeFigureOut">
              <a:rPr lang="ru-RU" smtClean="0">
                <a:solidFill>
                  <a:prstClr val="black">
                    <a:tint val="75000"/>
                  </a:prstClr>
                </a:solidFill>
              </a:rPr>
              <a:pPr>
                <a:defRPr/>
              </a:pPr>
              <a:t>19.02.2024</a:t>
            </a:fld>
            <a:endParaRPr lang="ru-RU">
              <a:solidFill>
                <a:prstClr val="black">
                  <a:tint val="75000"/>
                </a:prstClr>
              </a:solidFill>
            </a:endParaRPr>
          </a:p>
        </p:txBody>
      </p:sp>
      <p:sp>
        <p:nvSpPr>
          <p:cNvPr id="5" name="Нижний колонтитул 4"/>
          <p:cNvSpPr>
            <a:spLocks noGrp="1"/>
          </p:cNvSpPr>
          <p:nvPr>
            <p:ph type="ftr" sz="quarter" idx="11"/>
          </p:nvPr>
        </p:nvSpPr>
        <p:spPr/>
        <p:txBody>
          <a:bodyPr/>
          <a:lstStyle/>
          <a:p>
            <a:pPr>
              <a:defRPr/>
            </a:pPr>
            <a:endParaRPr lang="ru-RU">
              <a:solidFill>
                <a:prstClr val="black">
                  <a:tint val="75000"/>
                </a:prstClr>
              </a:solidFill>
            </a:endParaRPr>
          </a:p>
        </p:txBody>
      </p:sp>
      <p:sp>
        <p:nvSpPr>
          <p:cNvPr id="6" name="Номер слайда 5"/>
          <p:cNvSpPr>
            <a:spLocks noGrp="1"/>
          </p:cNvSpPr>
          <p:nvPr>
            <p:ph type="sldNum" sz="quarter" idx="12"/>
          </p:nvPr>
        </p:nvSpPr>
        <p:spPr/>
        <p:txBody>
          <a:bodyPr/>
          <a:lstStyle/>
          <a:p>
            <a:pPr>
              <a:defRPr/>
            </a:pPr>
            <a:fld id="{F7E454C4-A666-44A7-B377-F3063B59DC7C}" type="slidenum">
              <a:rPr lang="ru-RU" smtClean="0">
                <a:solidFill>
                  <a:prstClr val="black">
                    <a:tint val="75000"/>
                  </a:prstClr>
                </a:solidFill>
              </a:rPr>
              <a:pPr>
                <a:defRPr/>
              </a:pPr>
              <a:t>‹#›</a:t>
            </a:fld>
            <a:endParaRPr lang="ru-RU">
              <a:solidFill>
                <a:prstClr val="black">
                  <a:tint val="75000"/>
                </a:prstClr>
              </a:solidFill>
            </a:endParaRPr>
          </a:p>
        </p:txBody>
      </p:sp>
    </p:spTree>
    <p:extLst>
      <p:ext uri="{BB962C8B-B14F-4D97-AF65-F5344CB8AC3E}">
        <p14:creationId xmlns:p14="http://schemas.microsoft.com/office/powerpoint/2010/main" val="1623779454"/>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1851" y="1709740"/>
            <a:ext cx="10515600" cy="2852737"/>
          </a:xfrm>
        </p:spPr>
        <p:txBody>
          <a:bodyPr anchor="b"/>
          <a:lstStyle>
            <a:lvl1pPr>
              <a:defRPr sz="6000"/>
            </a:lvl1pPr>
          </a:lstStyle>
          <a:p>
            <a:r>
              <a:rPr lang="ru-RU" smtClean="0"/>
              <a:t>Образец заголовка</a:t>
            </a:r>
            <a:endParaRPr lang="ru-RU"/>
          </a:p>
        </p:txBody>
      </p:sp>
      <p:sp>
        <p:nvSpPr>
          <p:cNvPr id="3" name="Текст 2"/>
          <p:cNvSpPr>
            <a:spLocks noGrp="1"/>
          </p:cNvSpPr>
          <p:nvPr>
            <p:ph type="body" idx="1"/>
          </p:nvPr>
        </p:nvSpPr>
        <p:spPr>
          <a:xfrm>
            <a:off x="831851" y="4589465"/>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pPr>
              <a:defRPr/>
            </a:pPr>
            <a:fld id="{2FC33336-119C-4403-BBA0-F5848B1DB691}" type="datetimeFigureOut">
              <a:rPr lang="ru-RU" smtClean="0">
                <a:solidFill>
                  <a:prstClr val="black">
                    <a:tint val="75000"/>
                  </a:prstClr>
                </a:solidFill>
              </a:rPr>
              <a:pPr>
                <a:defRPr/>
              </a:pPr>
              <a:t>19.02.2024</a:t>
            </a:fld>
            <a:endParaRPr lang="ru-RU">
              <a:solidFill>
                <a:prstClr val="black">
                  <a:tint val="75000"/>
                </a:prstClr>
              </a:solidFill>
            </a:endParaRPr>
          </a:p>
        </p:txBody>
      </p:sp>
      <p:sp>
        <p:nvSpPr>
          <p:cNvPr id="5" name="Нижний колонтитул 4"/>
          <p:cNvSpPr>
            <a:spLocks noGrp="1"/>
          </p:cNvSpPr>
          <p:nvPr>
            <p:ph type="ftr" sz="quarter" idx="11"/>
          </p:nvPr>
        </p:nvSpPr>
        <p:spPr/>
        <p:txBody>
          <a:bodyPr/>
          <a:lstStyle/>
          <a:p>
            <a:pPr>
              <a:defRPr/>
            </a:pPr>
            <a:endParaRPr lang="ru-RU">
              <a:solidFill>
                <a:prstClr val="black">
                  <a:tint val="75000"/>
                </a:prstClr>
              </a:solidFill>
            </a:endParaRPr>
          </a:p>
        </p:txBody>
      </p:sp>
      <p:sp>
        <p:nvSpPr>
          <p:cNvPr id="6" name="Номер слайда 5"/>
          <p:cNvSpPr>
            <a:spLocks noGrp="1"/>
          </p:cNvSpPr>
          <p:nvPr>
            <p:ph type="sldNum" sz="quarter" idx="12"/>
          </p:nvPr>
        </p:nvSpPr>
        <p:spPr/>
        <p:txBody>
          <a:bodyPr/>
          <a:lstStyle/>
          <a:p>
            <a:pPr>
              <a:defRPr/>
            </a:pPr>
            <a:fld id="{F7E454C4-A666-44A7-B377-F3063B59DC7C}" type="slidenum">
              <a:rPr lang="ru-RU" smtClean="0">
                <a:solidFill>
                  <a:prstClr val="black">
                    <a:tint val="75000"/>
                  </a:prstClr>
                </a:solidFill>
              </a:rPr>
              <a:pPr>
                <a:defRPr/>
              </a:pPr>
              <a:t>‹#›</a:t>
            </a:fld>
            <a:endParaRPr lang="ru-RU">
              <a:solidFill>
                <a:prstClr val="black">
                  <a:tint val="75000"/>
                </a:prstClr>
              </a:solidFill>
            </a:endParaRPr>
          </a:p>
        </p:txBody>
      </p:sp>
    </p:spTree>
    <p:extLst>
      <p:ext uri="{BB962C8B-B14F-4D97-AF65-F5344CB8AC3E}">
        <p14:creationId xmlns:p14="http://schemas.microsoft.com/office/powerpoint/2010/main" val="3193579831"/>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sz="half" idx="1"/>
          </p:nvPr>
        </p:nvSpPr>
        <p:spPr>
          <a:xfrm>
            <a:off x="838200" y="1825625"/>
            <a:ext cx="5181600" cy="43513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Объект 3"/>
          <p:cNvSpPr>
            <a:spLocks noGrp="1"/>
          </p:cNvSpPr>
          <p:nvPr>
            <p:ph sz="half" idx="2"/>
          </p:nvPr>
        </p:nvSpPr>
        <p:spPr>
          <a:xfrm>
            <a:off x="6172200" y="1825625"/>
            <a:ext cx="5181600" cy="43513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pPr>
              <a:defRPr/>
            </a:pPr>
            <a:fld id="{2FC33336-119C-4403-BBA0-F5848B1DB691}" type="datetimeFigureOut">
              <a:rPr lang="ru-RU" smtClean="0">
                <a:solidFill>
                  <a:prstClr val="black">
                    <a:tint val="75000"/>
                  </a:prstClr>
                </a:solidFill>
              </a:rPr>
              <a:pPr>
                <a:defRPr/>
              </a:pPr>
              <a:t>19.02.2024</a:t>
            </a:fld>
            <a:endParaRPr lang="ru-RU">
              <a:solidFill>
                <a:prstClr val="black">
                  <a:tint val="75000"/>
                </a:prstClr>
              </a:solidFill>
            </a:endParaRPr>
          </a:p>
        </p:txBody>
      </p:sp>
      <p:sp>
        <p:nvSpPr>
          <p:cNvPr id="6" name="Нижний колонтитул 5"/>
          <p:cNvSpPr>
            <a:spLocks noGrp="1"/>
          </p:cNvSpPr>
          <p:nvPr>
            <p:ph type="ftr" sz="quarter" idx="11"/>
          </p:nvPr>
        </p:nvSpPr>
        <p:spPr/>
        <p:txBody>
          <a:bodyPr/>
          <a:lstStyle/>
          <a:p>
            <a:pPr>
              <a:defRPr/>
            </a:pPr>
            <a:endParaRPr lang="ru-RU">
              <a:solidFill>
                <a:prstClr val="black">
                  <a:tint val="75000"/>
                </a:prstClr>
              </a:solidFill>
            </a:endParaRPr>
          </a:p>
        </p:txBody>
      </p:sp>
      <p:sp>
        <p:nvSpPr>
          <p:cNvPr id="7" name="Номер слайда 6"/>
          <p:cNvSpPr>
            <a:spLocks noGrp="1"/>
          </p:cNvSpPr>
          <p:nvPr>
            <p:ph type="sldNum" sz="quarter" idx="12"/>
          </p:nvPr>
        </p:nvSpPr>
        <p:spPr/>
        <p:txBody>
          <a:bodyPr/>
          <a:lstStyle/>
          <a:p>
            <a:pPr>
              <a:defRPr/>
            </a:pPr>
            <a:fld id="{F7E454C4-A666-44A7-B377-F3063B59DC7C}" type="slidenum">
              <a:rPr lang="ru-RU" smtClean="0">
                <a:solidFill>
                  <a:prstClr val="black">
                    <a:tint val="75000"/>
                  </a:prstClr>
                </a:solidFill>
              </a:rPr>
              <a:pPr>
                <a:defRPr/>
              </a:pPr>
              <a:t>‹#›</a:t>
            </a:fld>
            <a:endParaRPr lang="ru-RU">
              <a:solidFill>
                <a:prstClr val="black">
                  <a:tint val="75000"/>
                </a:prstClr>
              </a:solidFill>
            </a:endParaRPr>
          </a:p>
        </p:txBody>
      </p:sp>
    </p:spTree>
    <p:extLst>
      <p:ext uri="{BB962C8B-B14F-4D97-AF65-F5344CB8AC3E}">
        <p14:creationId xmlns:p14="http://schemas.microsoft.com/office/powerpoint/2010/main" val="1653752463"/>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365127"/>
            <a:ext cx="10515600" cy="1325563"/>
          </a:xfrm>
        </p:spPr>
        <p:txBody>
          <a:bodyPr/>
          <a:lstStyle/>
          <a:p>
            <a:r>
              <a:rPr lang="ru-RU" smtClean="0"/>
              <a:t>Образец заголовка</a:t>
            </a:r>
            <a:endParaRPr lang="ru-RU"/>
          </a:p>
        </p:txBody>
      </p:sp>
      <p:sp>
        <p:nvSpPr>
          <p:cNvPr id="3" name="Текст 2"/>
          <p:cNvSpPr>
            <a:spLocks noGrp="1"/>
          </p:cNvSpPr>
          <p:nvPr>
            <p:ph type="body" idx="1"/>
          </p:nvPr>
        </p:nvSpPr>
        <p:spPr>
          <a:xfrm>
            <a:off x="839789"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Объект 3"/>
          <p:cNvSpPr>
            <a:spLocks noGrp="1"/>
          </p:cNvSpPr>
          <p:nvPr>
            <p:ph sz="half" idx="2"/>
          </p:nvPr>
        </p:nvSpPr>
        <p:spPr>
          <a:xfrm>
            <a:off x="839789" y="2505075"/>
            <a:ext cx="5157787"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6172201"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Объект 5"/>
          <p:cNvSpPr>
            <a:spLocks noGrp="1"/>
          </p:cNvSpPr>
          <p:nvPr>
            <p:ph sz="quarter" idx="4"/>
          </p:nvPr>
        </p:nvSpPr>
        <p:spPr>
          <a:xfrm>
            <a:off x="6172201" y="2505075"/>
            <a:ext cx="5183188"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pPr>
              <a:defRPr/>
            </a:pPr>
            <a:fld id="{2FC33336-119C-4403-BBA0-F5848B1DB691}" type="datetimeFigureOut">
              <a:rPr lang="ru-RU" smtClean="0">
                <a:solidFill>
                  <a:prstClr val="black">
                    <a:tint val="75000"/>
                  </a:prstClr>
                </a:solidFill>
              </a:rPr>
              <a:pPr>
                <a:defRPr/>
              </a:pPr>
              <a:t>19.02.2024</a:t>
            </a:fld>
            <a:endParaRPr lang="ru-RU">
              <a:solidFill>
                <a:prstClr val="black">
                  <a:tint val="75000"/>
                </a:prstClr>
              </a:solidFill>
            </a:endParaRPr>
          </a:p>
        </p:txBody>
      </p:sp>
      <p:sp>
        <p:nvSpPr>
          <p:cNvPr id="8" name="Нижний колонтитул 7"/>
          <p:cNvSpPr>
            <a:spLocks noGrp="1"/>
          </p:cNvSpPr>
          <p:nvPr>
            <p:ph type="ftr" sz="quarter" idx="11"/>
          </p:nvPr>
        </p:nvSpPr>
        <p:spPr/>
        <p:txBody>
          <a:bodyPr/>
          <a:lstStyle/>
          <a:p>
            <a:pPr>
              <a:defRPr/>
            </a:pPr>
            <a:endParaRPr lang="ru-RU">
              <a:solidFill>
                <a:prstClr val="black">
                  <a:tint val="75000"/>
                </a:prstClr>
              </a:solidFill>
            </a:endParaRPr>
          </a:p>
        </p:txBody>
      </p:sp>
      <p:sp>
        <p:nvSpPr>
          <p:cNvPr id="9" name="Номер слайда 8"/>
          <p:cNvSpPr>
            <a:spLocks noGrp="1"/>
          </p:cNvSpPr>
          <p:nvPr>
            <p:ph type="sldNum" sz="quarter" idx="12"/>
          </p:nvPr>
        </p:nvSpPr>
        <p:spPr/>
        <p:txBody>
          <a:bodyPr/>
          <a:lstStyle/>
          <a:p>
            <a:pPr>
              <a:defRPr/>
            </a:pPr>
            <a:fld id="{F7E454C4-A666-44A7-B377-F3063B59DC7C}" type="slidenum">
              <a:rPr lang="ru-RU" smtClean="0">
                <a:solidFill>
                  <a:prstClr val="black">
                    <a:tint val="75000"/>
                  </a:prstClr>
                </a:solidFill>
              </a:rPr>
              <a:pPr>
                <a:defRPr/>
              </a:pPr>
              <a:t>‹#›</a:t>
            </a:fld>
            <a:endParaRPr lang="ru-RU">
              <a:solidFill>
                <a:prstClr val="black">
                  <a:tint val="75000"/>
                </a:prstClr>
              </a:solidFill>
            </a:endParaRPr>
          </a:p>
        </p:txBody>
      </p:sp>
    </p:spTree>
    <p:extLst>
      <p:ext uri="{BB962C8B-B14F-4D97-AF65-F5344CB8AC3E}">
        <p14:creationId xmlns:p14="http://schemas.microsoft.com/office/powerpoint/2010/main" val="1384996984"/>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pPr>
              <a:defRPr/>
            </a:pPr>
            <a:fld id="{2FC33336-119C-4403-BBA0-F5848B1DB691}" type="datetimeFigureOut">
              <a:rPr lang="ru-RU" smtClean="0">
                <a:solidFill>
                  <a:prstClr val="black">
                    <a:tint val="75000"/>
                  </a:prstClr>
                </a:solidFill>
              </a:rPr>
              <a:pPr>
                <a:defRPr/>
              </a:pPr>
              <a:t>19.02.2024</a:t>
            </a:fld>
            <a:endParaRPr lang="ru-RU">
              <a:solidFill>
                <a:prstClr val="black">
                  <a:tint val="75000"/>
                </a:prstClr>
              </a:solidFill>
            </a:endParaRPr>
          </a:p>
        </p:txBody>
      </p:sp>
      <p:sp>
        <p:nvSpPr>
          <p:cNvPr id="4" name="Нижний колонтитул 3"/>
          <p:cNvSpPr>
            <a:spLocks noGrp="1"/>
          </p:cNvSpPr>
          <p:nvPr>
            <p:ph type="ftr" sz="quarter" idx="11"/>
          </p:nvPr>
        </p:nvSpPr>
        <p:spPr/>
        <p:txBody>
          <a:bodyPr/>
          <a:lstStyle/>
          <a:p>
            <a:pPr>
              <a:defRPr/>
            </a:pPr>
            <a:endParaRPr lang="ru-RU">
              <a:solidFill>
                <a:prstClr val="black">
                  <a:tint val="75000"/>
                </a:prstClr>
              </a:solidFill>
            </a:endParaRPr>
          </a:p>
        </p:txBody>
      </p:sp>
      <p:sp>
        <p:nvSpPr>
          <p:cNvPr id="5" name="Номер слайда 4"/>
          <p:cNvSpPr>
            <a:spLocks noGrp="1"/>
          </p:cNvSpPr>
          <p:nvPr>
            <p:ph type="sldNum" sz="quarter" idx="12"/>
          </p:nvPr>
        </p:nvSpPr>
        <p:spPr/>
        <p:txBody>
          <a:bodyPr/>
          <a:lstStyle/>
          <a:p>
            <a:pPr>
              <a:defRPr/>
            </a:pPr>
            <a:fld id="{F7E454C4-A666-44A7-B377-F3063B59DC7C}" type="slidenum">
              <a:rPr lang="ru-RU" smtClean="0">
                <a:solidFill>
                  <a:prstClr val="black">
                    <a:tint val="75000"/>
                  </a:prstClr>
                </a:solidFill>
              </a:rPr>
              <a:pPr>
                <a:defRPr/>
              </a:pPr>
              <a:t>‹#›</a:t>
            </a:fld>
            <a:endParaRPr lang="ru-RU">
              <a:solidFill>
                <a:prstClr val="black">
                  <a:tint val="75000"/>
                </a:prstClr>
              </a:solidFill>
            </a:endParaRPr>
          </a:p>
        </p:txBody>
      </p:sp>
    </p:spTree>
    <p:extLst>
      <p:ext uri="{BB962C8B-B14F-4D97-AF65-F5344CB8AC3E}">
        <p14:creationId xmlns:p14="http://schemas.microsoft.com/office/powerpoint/2010/main" val="2877549151"/>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pPr>
              <a:defRPr/>
            </a:pPr>
            <a:fld id="{2FC33336-119C-4403-BBA0-F5848B1DB691}" type="datetimeFigureOut">
              <a:rPr lang="ru-RU" smtClean="0">
                <a:solidFill>
                  <a:prstClr val="black">
                    <a:tint val="75000"/>
                  </a:prstClr>
                </a:solidFill>
              </a:rPr>
              <a:pPr>
                <a:defRPr/>
              </a:pPr>
              <a:t>19.02.2024</a:t>
            </a:fld>
            <a:endParaRPr lang="ru-RU">
              <a:solidFill>
                <a:prstClr val="black">
                  <a:tint val="75000"/>
                </a:prstClr>
              </a:solidFill>
            </a:endParaRPr>
          </a:p>
        </p:txBody>
      </p:sp>
      <p:sp>
        <p:nvSpPr>
          <p:cNvPr id="3" name="Нижний колонтитул 2"/>
          <p:cNvSpPr>
            <a:spLocks noGrp="1"/>
          </p:cNvSpPr>
          <p:nvPr>
            <p:ph type="ftr" sz="quarter" idx="11"/>
          </p:nvPr>
        </p:nvSpPr>
        <p:spPr/>
        <p:txBody>
          <a:bodyPr/>
          <a:lstStyle/>
          <a:p>
            <a:pPr>
              <a:defRPr/>
            </a:pPr>
            <a:endParaRPr lang="ru-RU">
              <a:solidFill>
                <a:prstClr val="black">
                  <a:tint val="75000"/>
                </a:prstClr>
              </a:solidFill>
            </a:endParaRPr>
          </a:p>
        </p:txBody>
      </p:sp>
      <p:sp>
        <p:nvSpPr>
          <p:cNvPr id="4" name="Номер слайда 3"/>
          <p:cNvSpPr>
            <a:spLocks noGrp="1"/>
          </p:cNvSpPr>
          <p:nvPr>
            <p:ph type="sldNum" sz="quarter" idx="12"/>
          </p:nvPr>
        </p:nvSpPr>
        <p:spPr/>
        <p:txBody>
          <a:bodyPr/>
          <a:lstStyle/>
          <a:p>
            <a:pPr>
              <a:defRPr/>
            </a:pPr>
            <a:fld id="{F7E454C4-A666-44A7-B377-F3063B59DC7C}" type="slidenum">
              <a:rPr lang="ru-RU" smtClean="0">
                <a:solidFill>
                  <a:prstClr val="black">
                    <a:tint val="75000"/>
                  </a:prstClr>
                </a:solidFill>
              </a:rPr>
              <a:pPr>
                <a:defRPr/>
              </a:pPr>
              <a:t>‹#›</a:t>
            </a:fld>
            <a:endParaRPr lang="ru-RU">
              <a:solidFill>
                <a:prstClr val="black">
                  <a:tint val="75000"/>
                </a:prstClr>
              </a:solidFill>
            </a:endParaRPr>
          </a:p>
        </p:txBody>
      </p:sp>
    </p:spTree>
    <p:extLst>
      <p:ext uri="{BB962C8B-B14F-4D97-AF65-F5344CB8AC3E}">
        <p14:creationId xmlns:p14="http://schemas.microsoft.com/office/powerpoint/2010/main" val="3068005040"/>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smtClean="0"/>
              <a:t>Образец заголовка</a:t>
            </a:r>
            <a:endParaRPr lang="ru-RU"/>
          </a:p>
        </p:txBody>
      </p:sp>
      <p:sp>
        <p:nvSpPr>
          <p:cNvPr id="3" name="Объект 2"/>
          <p:cNvSpPr>
            <a:spLocks noGrp="1"/>
          </p:cNvSpPr>
          <p:nvPr>
            <p:ph idx="1"/>
          </p:nvPr>
        </p:nvSpPr>
        <p:spPr>
          <a:xfrm>
            <a:off x="5183188" y="987427"/>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Дата 4"/>
          <p:cNvSpPr>
            <a:spLocks noGrp="1"/>
          </p:cNvSpPr>
          <p:nvPr>
            <p:ph type="dt" sz="half" idx="10"/>
          </p:nvPr>
        </p:nvSpPr>
        <p:spPr/>
        <p:txBody>
          <a:bodyPr/>
          <a:lstStyle/>
          <a:p>
            <a:pPr>
              <a:defRPr/>
            </a:pPr>
            <a:fld id="{2FC33336-119C-4403-BBA0-F5848B1DB691}" type="datetimeFigureOut">
              <a:rPr lang="ru-RU" smtClean="0">
                <a:solidFill>
                  <a:prstClr val="black">
                    <a:tint val="75000"/>
                  </a:prstClr>
                </a:solidFill>
              </a:rPr>
              <a:pPr>
                <a:defRPr/>
              </a:pPr>
              <a:t>19.02.2024</a:t>
            </a:fld>
            <a:endParaRPr lang="ru-RU">
              <a:solidFill>
                <a:prstClr val="black">
                  <a:tint val="75000"/>
                </a:prstClr>
              </a:solidFill>
            </a:endParaRPr>
          </a:p>
        </p:txBody>
      </p:sp>
      <p:sp>
        <p:nvSpPr>
          <p:cNvPr id="6" name="Нижний колонтитул 5"/>
          <p:cNvSpPr>
            <a:spLocks noGrp="1"/>
          </p:cNvSpPr>
          <p:nvPr>
            <p:ph type="ftr" sz="quarter" idx="11"/>
          </p:nvPr>
        </p:nvSpPr>
        <p:spPr/>
        <p:txBody>
          <a:bodyPr/>
          <a:lstStyle/>
          <a:p>
            <a:pPr>
              <a:defRPr/>
            </a:pPr>
            <a:endParaRPr lang="ru-RU">
              <a:solidFill>
                <a:prstClr val="black">
                  <a:tint val="75000"/>
                </a:prstClr>
              </a:solidFill>
            </a:endParaRPr>
          </a:p>
        </p:txBody>
      </p:sp>
      <p:sp>
        <p:nvSpPr>
          <p:cNvPr id="7" name="Номер слайда 6"/>
          <p:cNvSpPr>
            <a:spLocks noGrp="1"/>
          </p:cNvSpPr>
          <p:nvPr>
            <p:ph type="sldNum" sz="quarter" idx="12"/>
          </p:nvPr>
        </p:nvSpPr>
        <p:spPr/>
        <p:txBody>
          <a:bodyPr/>
          <a:lstStyle/>
          <a:p>
            <a:pPr>
              <a:defRPr/>
            </a:pPr>
            <a:fld id="{F7E454C4-A666-44A7-B377-F3063B59DC7C}" type="slidenum">
              <a:rPr lang="ru-RU" smtClean="0">
                <a:solidFill>
                  <a:prstClr val="black">
                    <a:tint val="75000"/>
                  </a:prstClr>
                </a:solidFill>
              </a:rPr>
              <a:pPr>
                <a:defRPr/>
              </a:pPr>
              <a:t>‹#›</a:t>
            </a:fld>
            <a:endParaRPr lang="ru-RU">
              <a:solidFill>
                <a:prstClr val="black">
                  <a:tint val="75000"/>
                </a:prstClr>
              </a:solidFill>
            </a:endParaRPr>
          </a:p>
        </p:txBody>
      </p:sp>
    </p:spTree>
    <p:extLst>
      <p:ext uri="{BB962C8B-B14F-4D97-AF65-F5344CB8AC3E}">
        <p14:creationId xmlns:p14="http://schemas.microsoft.com/office/powerpoint/2010/main" val="1710181313"/>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smtClean="0"/>
              <a:t>Образец заголовка</a:t>
            </a:r>
            <a:endParaRPr lang="ru-RU"/>
          </a:p>
        </p:txBody>
      </p:sp>
      <p:sp>
        <p:nvSpPr>
          <p:cNvPr id="3" name="Рисунок 2"/>
          <p:cNvSpPr>
            <a:spLocks noGrp="1"/>
          </p:cNvSpPr>
          <p:nvPr>
            <p:ph type="pic" idx="1"/>
          </p:nvPr>
        </p:nvSpPr>
        <p:spPr>
          <a:xfrm>
            <a:off x="5183188" y="987427"/>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Дата 4"/>
          <p:cNvSpPr>
            <a:spLocks noGrp="1"/>
          </p:cNvSpPr>
          <p:nvPr>
            <p:ph type="dt" sz="half" idx="10"/>
          </p:nvPr>
        </p:nvSpPr>
        <p:spPr/>
        <p:txBody>
          <a:bodyPr/>
          <a:lstStyle/>
          <a:p>
            <a:pPr>
              <a:defRPr/>
            </a:pPr>
            <a:fld id="{2FC33336-119C-4403-BBA0-F5848B1DB691}" type="datetimeFigureOut">
              <a:rPr lang="ru-RU" smtClean="0">
                <a:solidFill>
                  <a:prstClr val="black">
                    <a:tint val="75000"/>
                  </a:prstClr>
                </a:solidFill>
              </a:rPr>
              <a:pPr>
                <a:defRPr/>
              </a:pPr>
              <a:t>19.02.2024</a:t>
            </a:fld>
            <a:endParaRPr lang="ru-RU">
              <a:solidFill>
                <a:prstClr val="black">
                  <a:tint val="75000"/>
                </a:prstClr>
              </a:solidFill>
            </a:endParaRPr>
          </a:p>
        </p:txBody>
      </p:sp>
      <p:sp>
        <p:nvSpPr>
          <p:cNvPr id="6" name="Нижний колонтитул 5"/>
          <p:cNvSpPr>
            <a:spLocks noGrp="1"/>
          </p:cNvSpPr>
          <p:nvPr>
            <p:ph type="ftr" sz="quarter" idx="11"/>
          </p:nvPr>
        </p:nvSpPr>
        <p:spPr/>
        <p:txBody>
          <a:bodyPr/>
          <a:lstStyle/>
          <a:p>
            <a:pPr>
              <a:defRPr/>
            </a:pPr>
            <a:endParaRPr lang="ru-RU">
              <a:solidFill>
                <a:prstClr val="black">
                  <a:tint val="75000"/>
                </a:prstClr>
              </a:solidFill>
            </a:endParaRPr>
          </a:p>
        </p:txBody>
      </p:sp>
      <p:sp>
        <p:nvSpPr>
          <p:cNvPr id="7" name="Номер слайда 6"/>
          <p:cNvSpPr>
            <a:spLocks noGrp="1"/>
          </p:cNvSpPr>
          <p:nvPr>
            <p:ph type="sldNum" sz="quarter" idx="12"/>
          </p:nvPr>
        </p:nvSpPr>
        <p:spPr/>
        <p:txBody>
          <a:bodyPr/>
          <a:lstStyle/>
          <a:p>
            <a:pPr>
              <a:defRPr/>
            </a:pPr>
            <a:fld id="{F7E454C4-A666-44A7-B377-F3063B59DC7C}" type="slidenum">
              <a:rPr lang="ru-RU" smtClean="0">
                <a:solidFill>
                  <a:prstClr val="black">
                    <a:tint val="75000"/>
                  </a:prstClr>
                </a:solidFill>
              </a:rPr>
              <a:pPr>
                <a:defRPr/>
              </a:pPr>
              <a:t>‹#›</a:t>
            </a:fld>
            <a:endParaRPr lang="ru-RU">
              <a:solidFill>
                <a:prstClr val="black">
                  <a:tint val="75000"/>
                </a:prstClr>
              </a:solidFill>
            </a:endParaRPr>
          </a:p>
        </p:txBody>
      </p:sp>
    </p:spTree>
    <p:extLst>
      <p:ext uri="{BB962C8B-B14F-4D97-AF65-F5344CB8AC3E}">
        <p14:creationId xmlns:p14="http://schemas.microsoft.com/office/powerpoint/2010/main" val="526225296"/>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pPr>
              <a:defRPr/>
            </a:pPr>
            <a:fld id="{2FC33336-119C-4403-BBA0-F5848B1DB691}" type="datetimeFigureOut">
              <a:rPr lang="ru-RU" smtClean="0">
                <a:solidFill>
                  <a:prstClr val="black">
                    <a:tint val="75000"/>
                  </a:prstClr>
                </a:solidFill>
              </a:rPr>
              <a:pPr>
                <a:defRPr/>
              </a:pPr>
              <a:t>19.02.2024</a:t>
            </a:fld>
            <a:endParaRPr lang="ru-RU">
              <a:solidFill>
                <a:prstClr val="black">
                  <a:tint val="75000"/>
                </a:prstClr>
              </a:solidFill>
            </a:endParaRPr>
          </a:p>
        </p:txBody>
      </p:sp>
      <p:sp>
        <p:nvSpPr>
          <p:cNvPr id="5" name="Нижний колонтитул 4"/>
          <p:cNvSpPr>
            <a:spLocks noGrp="1"/>
          </p:cNvSpPr>
          <p:nvPr>
            <p:ph type="ftr" sz="quarter" idx="11"/>
          </p:nvPr>
        </p:nvSpPr>
        <p:spPr/>
        <p:txBody>
          <a:bodyPr/>
          <a:lstStyle/>
          <a:p>
            <a:pPr>
              <a:defRPr/>
            </a:pPr>
            <a:endParaRPr lang="ru-RU">
              <a:solidFill>
                <a:prstClr val="black">
                  <a:tint val="75000"/>
                </a:prstClr>
              </a:solidFill>
            </a:endParaRPr>
          </a:p>
        </p:txBody>
      </p:sp>
      <p:sp>
        <p:nvSpPr>
          <p:cNvPr id="6" name="Номер слайда 5"/>
          <p:cNvSpPr>
            <a:spLocks noGrp="1"/>
          </p:cNvSpPr>
          <p:nvPr>
            <p:ph type="sldNum" sz="quarter" idx="12"/>
          </p:nvPr>
        </p:nvSpPr>
        <p:spPr/>
        <p:txBody>
          <a:bodyPr/>
          <a:lstStyle/>
          <a:p>
            <a:pPr>
              <a:defRPr/>
            </a:pPr>
            <a:fld id="{F7E454C4-A666-44A7-B377-F3063B59DC7C}" type="slidenum">
              <a:rPr lang="ru-RU" smtClean="0">
                <a:solidFill>
                  <a:prstClr val="black">
                    <a:tint val="75000"/>
                  </a:prstClr>
                </a:solidFill>
              </a:rPr>
              <a:pPr>
                <a:defRPr/>
              </a:pPr>
              <a:t>‹#›</a:t>
            </a:fld>
            <a:endParaRPr lang="ru-RU">
              <a:solidFill>
                <a:prstClr val="black">
                  <a:tint val="75000"/>
                </a:prstClr>
              </a:solidFill>
            </a:endParaRPr>
          </a:p>
        </p:txBody>
      </p:sp>
    </p:spTree>
    <p:extLst>
      <p:ext uri="{BB962C8B-B14F-4D97-AF65-F5344CB8AC3E}">
        <p14:creationId xmlns:p14="http://schemas.microsoft.com/office/powerpoint/2010/main" val="3764041991"/>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8724901" y="365125"/>
            <a:ext cx="2628900" cy="5811838"/>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838201" y="365125"/>
            <a:ext cx="7734300" cy="5811838"/>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pPr>
              <a:defRPr/>
            </a:pPr>
            <a:fld id="{2FC33336-119C-4403-BBA0-F5848B1DB691}" type="datetimeFigureOut">
              <a:rPr lang="ru-RU" smtClean="0">
                <a:solidFill>
                  <a:prstClr val="black">
                    <a:tint val="75000"/>
                  </a:prstClr>
                </a:solidFill>
              </a:rPr>
              <a:pPr>
                <a:defRPr/>
              </a:pPr>
              <a:t>19.02.2024</a:t>
            </a:fld>
            <a:endParaRPr lang="ru-RU">
              <a:solidFill>
                <a:prstClr val="black">
                  <a:tint val="75000"/>
                </a:prstClr>
              </a:solidFill>
            </a:endParaRPr>
          </a:p>
        </p:txBody>
      </p:sp>
      <p:sp>
        <p:nvSpPr>
          <p:cNvPr id="5" name="Нижний колонтитул 4"/>
          <p:cNvSpPr>
            <a:spLocks noGrp="1"/>
          </p:cNvSpPr>
          <p:nvPr>
            <p:ph type="ftr" sz="quarter" idx="11"/>
          </p:nvPr>
        </p:nvSpPr>
        <p:spPr/>
        <p:txBody>
          <a:bodyPr/>
          <a:lstStyle/>
          <a:p>
            <a:pPr>
              <a:defRPr/>
            </a:pPr>
            <a:endParaRPr lang="ru-RU">
              <a:solidFill>
                <a:prstClr val="black">
                  <a:tint val="75000"/>
                </a:prstClr>
              </a:solidFill>
            </a:endParaRPr>
          </a:p>
        </p:txBody>
      </p:sp>
      <p:sp>
        <p:nvSpPr>
          <p:cNvPr id="6" name="Номер слайда 5"/>
          <p:cNvSpPr>
            <a:spLocks noGrp="1"/>
          </p:cNvSpPr>
          <p:nvPr>
            <p:ph type="sldNum" sz="quarter" idx="12"/>
          </p:nvPr>
        </p:nvSpPr>
        <p:spPr/>
        <p:txBody>
          <a:bodyPr/>
          <a:lstStyle/>
          <a:p>
            <a:pPr>
              <a:defRPr/>
            </a:pPr>
            <a:fld id="{F7E454C4-A666-44A7-B377-F3063B59DC7C}" type="slidenum">
              <a:rPr lang="ru-RU" smtClean="0">
                <a:solidFill>
                  <a:prstClr val="black">
                    <a:tint val="75000"/>
                  </a:prstClr>
                </a:solidFill>
              </a:rPr>
              <a:pPr>
                <a:defRPr/>
              </a:pPr>
              <a:t>‹#›</a:t>
            </a:fld>
            <a:endParaRPr lang="ru-RU">
              <a:solidFill>
                <a:prstClr val="black">
                  <a:tint val="75000"/>
                </a:prstClr>
              </a:solidFill>
            </a:endParaRPr>
          </a:p>
        </p:txBody>
      </p:sp>
    </p:spTree>
    <p:extLst>
      <p:ext uri="{BB962C8B-B14F-4D97-AF65-F5344CB8AC3E}">
        <p14:creationId xmlns:p14="http://schemas.microsoft.com/office/powerpoint/2010/main" val="3298577496"/>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524000" y="1122363"/>
            <a:ext cx="9144000" cy="2387600"/>
          </a:xfrm>
        </p:spPr>
        <p:txBody>
          <a:bodyPr anchor="b"/>
          <a:lstStyle>
            <a:lvl1pPr algn="ctr">
              <a:defRPr sz="6000"/>
            </a:lvl1pPr>
          </a:lstStyle>
          <a:p>
            <a:r>
              <a:rPr lang="ru-RU" smtClean="0"/>
              <a:t>Образец заголовка</a:t>
            </a:r>
            <a:endParaRPr lang="ru-RU"/>
          </a:p>
        </p:txBody>
      </p:sp>
      <p:sp>
        <p:nvSpPr>
          <p:cNvPr id="3" name="Подзаголовок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pPr>
              <a:defRPr/>
            </a:pPr>
            <a:fld id="{2FC33336-119C-4403-BBA0-F5848B1DB691}" type="datetimeFigureOut">
              <a:rPr lang="ru-RU" smtClean="0">
                <a:solidFill>
                  <a:prstClr val="black">
                    <a:tint val="75000"/>
                  </a:prstClr>
                </a:solidFill>
              </a:rPr>
              <a:pPr>
                <a:defRPr/>
              </a:pPr>
              <a:t>19.02.2024</a:t>
            </a:fld>
            <a:endParaRPr lang="ru-RU">
              <a:solidFill>
                <a:prstClr val="black">
                  <a:tint val="75000"/>
                </a:prstClr>
              </a:solidFill>
            </a:endParaRPr>
          </a:p>
        </p:txBody>
      </p:sp>
      <p:sp>
        <p:nvSpPr>
          <p:cNvPr id="5" name="Нижний колонтитул 4"/>
          <p:cNvSpPr>
            <a:spLocks noGrp="1"/>
          </p:cNvSpPr>
          <p:nvPr>
            <p:ph type="ftr" sz="quarter" idx="11"/>
          </p:nvPr>
        </p:nvSpPr>
        <p:spPr/>
        <p:txBody>
          <a:bodyPr/>
          <a:lstStyle/>
          <a:p>
            <a:pPr>
              <a:defRPr/>
            </a:pPr>
            <a:endParaRPr lang="ru-RU">
              <a:solidFill>
                <a:prstClr val="black">
                  <a:tint val="75000"/>
                </a:prstClr>
              </a:solidFill>
            </a:endParaRPr>
          </a:p>
        </p:txBody>
      </p:sp>
      <p:sp>
        <p:nvSpPr>
          <p:cNvPr id="6" name="Номер слайда 5"/>
          <p:cNvSpPr>
            <a:spLocks noGrp="1"/>
          </p:cNvSpPr>
          <p:nvPr>
            <p:ph type="sldNum" sz="quarter" idx="12"/>
          </p:nvPr>
        </p:nvSpPr>
        <p:spPr/>
        <p:txBody>
          <a:bodyPr/>
          <a:lstStyle/>
          <a:p>
            <a:pPr>
              <a:defRPr/>
            </a:pPr>
            <a:fld id="{F7E454C4-A666-44A7-B377-F3063B59DC7C}" type="slidenum">
              <a:rPr lang="ru-RU" smtClean="0">
                <a:solidFill>
                  <a:prstClr val="black">
                    <a:tint val="75000"/>
                  </a:prstClr>
                </a:solidFill>
              </a:rPr>
              <a:pPr>
                <a:defRPr/>
              </a:pPr>
              <a:t>‹#›</a:t>
            </a:fld>
            <a:endParaRPr lang="ru-RU">
              <a:solidFill>
                <a:prstClr val="black">
                  <a:tint val="75000"/>
                </a:prstClr>
              </a:solidFill>
            </a:endParaRPr>
          </a:p>
        </p:txBody>
      </p:sp>
    </p:spTree>
    <p:extLst>
      <p:ext uri="{BB962C8B-B14F-4D97-AF65-F5344CB8AC3E}">
        <p14:creationId xmlns:p14="http://schemas.microsoft.com/office/powerpoint/2010/main" val="3439795221"/>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pPr>
              <a:defRPr/>
            </a:pPr>
            <a:fld id="{2FC33336-119C-4403-BBA0-F5848B1DB691}" type="datetimeFigureOut">
              <a:rPr lang="ru-RU" smtClean="0">
                <a:solidFill>
                  <a:prstClr val="black">
                    <a:tint val="75000"/>
                  </a:prstClr>
                </a:solidFill>
              </a:rPr>
              <a:pPr>
                <a:defRPr/>
              </a:pPr>
              <a:t>19.02.2024</a:t>
            </a:fld>
            <a:endParaRPr lang="ru-RU">
              <a:solidFill>
                <a:prstClr val="black">
                  <a:tint val="75000"/>
                </a:prstClr>
              </a:solidFill>
            </a:endParaRPr>
          </a:p>
        </p:txBody>
      </p:sp>
      <p:sp>
        <p:nvSpPr>
          <p:cNvPr id="5" name="Нижний колонтитул 4"/>
          <p:cNvSpPr>
            <a:spLocks noGrp="1"/>
          </p:cNvSpPr>
          <p:nvPr>
            <p:ph type="ftr" sz="quarter" idx="11"/>
          </p:nvPr>
        </p:nvSpPr>
        <p:spPr/>
        <p:txBody>
          <a:bodyPr/>
          <a:lstStyle/>
          <a:p>
            <a:pPr>
              <a:defRPr/>
            </a:pPr>
            <a:endParaRPr lang="ru-RU">
              <a:solidFill>
                <a:prstClr val="black">
                  <a:tint val="75000"/>
                </a:prstClr>
              </a:solidFill>
            </a:endParaRPr>
          </a:p>
        </p:txBody>
      </p:sp>
      <p:sp>
        <p:nvSpPr>
          <p:cNvPr id="6" name="Номер слайда 5"/>
          <p:cNvSpPr>
            <a:spLocks noGrp="1"/>
          </p:cNvSpPr>
          <p:nvPr>
            <p:ph type="sldNum" sz="quarter" idx="12"/>
          </p:nvPr>
        </p:nvSpPr>
        <p:spPr/>
        <p:txBody>
          <a:bodyPr/>
          <a:lstStyle/>
          <a:p>
            <a:pPr>
              <a:defRPr/>
            </a:pPr>
            <a:fld id="{F7E454C4-A666-44A7-B377-F3063B59DC7C}" type="slidenum">
              <a:rPr lang="ru-RU" smtClean="0">
                <a:solidFill>
                  <a:prstClr val="black">
                    <a:tint val="75000"/>
                  </a:prstClr>
                </a:solidFill>
              </a:rPr>
              <a:pPr>
                <a:defRPr/>
              </a:pPr>
              <a:t>‹#›</a:t>
            </a:fld>
            <a:endParaRPr lang="ru-RU">
              <a:solidFill>
                <a:prstClr val="black">
                  <a:tint val="75000"/>
                </a:prstClr>
              </a:solidFill>
            </a:endParaRPr>
          </a:p>
        </p:txBody>
      </p:sp>
    </p:spTree>
    <p:extLst>
      <p:ext uri="{BB962C8B-B14F-4D97-AF65-F5344CB8AC3E}">
        <p14:creationId xmlns:p14="http://schemas.microsoft.com/office/powerpoint/2010/main" val="2424184071"/>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1851" y="1709740"/>
            <a:ext cx="10515600" cy="2852737"/>
          </a:xfrm>
        </p:spPr>
        <p:txBody>
          <a:bodyPr anchor="b"/>
          <a:lstStyle>
            <a:lvl1pPr>
              <a:defRPr sz="6000"/>
            </a:lvl1pPr>
          </a:lstStyle>
          <a:p>
            <a:r>
              <a:rPr lang="ru-RU" smtClean="0"/>
              <a:t>Образец заголовка</a:t>
            </a:r>
            <a:endParaRPr lang="ru-RU"/>
          </a:p>
        </p:txBody>
      </p:sp>
      <p:sp>
        <p:nvSpPr>
          <p:cNvPr id="3" name="Текст 2"/>
          <p:cNvSpPr>
            <a:spLocks noGrp="1"/>
          </p:cNvSpPr>
          <p:nvPr>
            <p:ph type="body" idx="1"/>
          </p:nvPr>
        </p:nvSpPr>
        <p:spPr>
          <a:xfrm>
            <a:off x="831851" y="4589465"/>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pPr>
              <a:defRPr/>
            </a:pPr>
            <a:fld id="{2FC33336-119C-4403-BBA0-F5848B1DB691}" type="datetimeFigureOut">
              <a:rPr lang="ru-RU" smtClean="0">
                <a:solidFill>
                  <a:prstClr val="black">
                    <a:tint val="75000"/>
                  </a:prstClr>
                </a:solidFill>
              </a:rPr>
              <a:pPr>
                <a:defRPr/>
              </a:pPr>
              <a:t>19.02.2024</a:t>
            </a:fld>
            <a:endParaRPr lang="ru-RU">
              <a:solidFill>
                <a:prstClr val="black">
                  <a:tint val="75000"/>
                </a:prstClr>
              </a:solidFill>
            </a:endParaRPr>
          </a:p>
        </p:txBody>
      </p:sp>
      <p:sp>
        <p:nvSpPr>
          <p:cNvPr id="5" name="Нижний колонтитул 4"/>
          <p:cNvSpPr>
            <a:spLocks noGrp="1"/>
          </p:cNvSpPr>
          <p:nvPr>
            <p:ph type="ftr" sz="quarter" idx="11"/>
          </p:nvPr>
        </p:nvSpPr>
        <p:spPr/>
        <p:txBody>
          <a:bodyPr/>
          <a:lstStyle/>
          <a:p>
            <a:pPr>
              <a:defRPr/>
            </a:pPr>
            <a:endParaRPr lang="ru-RU">
              <a:solidFill>
                <a:prstClr val="black">
                  <a:tint val="75000"/>
                </a:prstClr>
              </a:solidFill>
            </a:endParaRPr>
          </a:p>
        </p:txBody>
      </p:sp>
      <p:sp>
        <p:nvSpPr>
          <p:cNvPr id="6" name="Номер слайда 5"/>
          <p:cNvSpPr>
            <a:spLocks noGrp="1"/>
          </p:cNvSpPr>
          <p:nvPr>
            <p:ph type="sldNum" sz="quarter" idx="12"/>
          </p:nvPr>
        </p:nvSpPr>
        <p:spPr/>
        <p:txBody>
          <a:bodyPr/>
          <a:lstStyle/>
          <a:p>
            <a:pPr>
              <a:defRPr/>
            </a:pPr>
            <a:fld id="{F7E454C4-A666-44A7-B377-F3063B59DC7C}" type="slidenum">
              <a:rPr lang="ru-RU" smtClean="0">
                <a:solidFill>
                  <a:prstClr val="black">
                    <a:tint val="75000"/>
                  </a:prstClr>
                </a:solidFill>
              </a:rPr>
              <a:pPr>
                <a:defRPr/>
              </a:pPr>
              <a:t>‹#›</a:t>
            </a:fld>
            <a:endParaRPr lang="ru-RU">
              <a:solidFill>
                <a:prstClr val="black">
                  <a:tint val="75000"/>
                </a:prstClr>
              </a:solidFill>
            </a:endParaRPr>
          </a:p>
        </p:txBody>
      </p:sp>
    </p:spTree>
    <p:extLst>
      <p:ext uri="{BB962C8B-B14F-4D97-AF65-F5344CB8AC3E}">
        <p14:creationId xmlns:p14="http://schemas.microsoft.com/office/powerpoint/2010/main" val="4203371976"/>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sz="half" idx="1"/>
          </p:nvPr>
        </p:nvSpPr>
        <p:spPr>
          <a:xfrm>
            <a:off x="838200" y="1825625"/>
            <a:ext cx="5181600" cy="43513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Объект 3"/>
          <p:cNvSpPr>
            <a:spLocks noGrp="1"/>
          </p:cNvSpPr>
          <p:nvPr>
            <p:ph sz="half" idx="2"/>
          </p:nvPr>
        </p:nvSpPr>
        <p:spPr>
          <a:xfrm>
            <a:off x="6172200" y="1825625"/>
            <a:ext cx="5181600" cy="43513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pPr>
              <a:defRPr/>
            </a:pPr>
            <a:fld id="{2FC33336-119C-4403-BBA0-F5848B1DB691}" type="datetimeFigureOut">
              <a:rPr lang="ru-RU" smtClean="0">
                <a:solidFill>
                  <a:prstClr val="black">
                    <a:tint val="75000"/>
                  </a:prstClr>
                </a:solidFill>
              </a:rPr>
              <a:pPr>
                <a:defRPr/>
              </a:pPr>
              <a:t>19.02.2024</a:t>
            </a:fld>
            <a:endParaRPr lang="ru-RU">
              <a:solidFill>
                <a:prstClr val="black">
                  <a:tint val="75000"/>
                </a:prstClr>
              </a:solidFill>
            </a:endParaRPr>
          </a:p>
        </p:txBody>
      </p:sp>
      <p:sp>
        <p:nvSpPr>
          <p:cNvPr id="6" name="Нижний колонтитул 5"/>
          <p:cNvSpPr>
            <a:spLocks noGrp="1"/>
          </p:cNvSpPr>
          <p:nvPr>
            <p:ph type="ftr" sz="quarter" idx="11"/>
          </p:nvPr>
        </p:nvSpPr>
        <p:spPr/>
        <p:txBody>
          <a:bodyPr/>
          <a:lstStyle/>
          <a:p>
            <a:pPr>
              <a:defRPr/>
            </a:pPr>
            <a:endParaRPr lang="ru-RU">
              <a:solidFill>
                <a:prstClr val="black">
                  <a:tint val="75000"/>
                </a:prstClr>
              </a:solidFill>
            </a:endParaRPr>
          </a:p>
        </p:txBody>
      </p:sp>
      <p:sp>
        <p:nvSpPr>
          <p:cNvPr id="7" name="Номер слайда 6"/>
          <p:cNvSpPr>
            <a:spLocks noGrp="1"/>
          </p:cNvSpPr>
          <p:nvPr>
            <p:ph type="sldNum" sz="quarter" idx="12"/>
          </p:nvPr>
        </p:nvSpPr>
        <p:spPr/>
        <p:txBody>
          <a:bodyPr/>
          <a:lstStyle/>
          <a:p>
            <a:pPr>
              <a:defRPr/>
            </a:pPr>
            <a:fld id="{F7E454C4-A666-44A7-B377-F3063B59DC7C}" type="slidenum">
              <a:rPr lang="ru-RU" smtClean="0">
                <a:solidFill>
                  <a:prstClr val="black">
                    <a:tint val="75000"/>
                  </a:prstClr>
                </a:solidFill>
              </a:rPr>
              <a:pPr>
                <a:defRPr/>
              </a:pPr>
              <a:t>‹#›</a:t>
            </a:fld>
            <a:endParaRPr lang="ru-RU">
              <a:solidFill>
                <a:prstClr val="black">
                  <a:tint val="75000"/>
                </a:prstClr>
              </a:solidFill>
            </a:endParaRPr>
          </a:p>
        </p:txBody>
      </p:sp>
    </p:spTree>
    <p:extLst>
      <p:ext uri="{BB962C8B-B14F-4D97-AF65-F5344CB8AC3E}">
        <p14:creationId xmlns:p14="http://schemas.microsoft.com/office/powerpoint/2010/main" val="2399571558"/>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365127"/>
            <a:ext cx="10515600" cy="1325563"/>
          </a:xfrm>
        </p:spPr>
        <p:txBody>
          <a:bodyPr/>
          <a:lstStyle/>
          <a:p>
            <a:r>
              <a:rPr lang="ru-RU" smtClean="0"/>
              <a:t>Образец заголовка</a:t>
            </a:r>
            <a:endParaRPr lang="ru-RU"/>
          </a:p>
        </p:txBody>
      </p:sp>
      <p:sp>
        <p:nvSpPr>
          <p:cNvPr id="3" name="Текст 2"/>
          <p:cNvSpPr>
            <a:spLocks noGrp="1"/>
          </p:cNvSpPr>
          <p:nvPr>
            <p:ph type="body" idx="1"/>
          </p:nvPr>
        </p:nvSpPr>
        <p:spPr>
          <a:xfrm>
            <a:off x="839789"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Объект 3"/>
          <p:cNvSpPr>
            <a:spLocks noGrp="1"/>
          </p:cNvSpPr>
          <p:nvPr>
            <p:ph sz="half" idx="2"/>
          </p:nvPr>
        </p:nvSpPr>
        <p:spPr>
          <a:xfrm>
            <a:off x="839789" y="2505075"/>
            <a:ext cx="5157787"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6172201"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Объект 5"/>
          <p:cNvSpPr>
            <a:spLocks noGrp="1"/>
          </p:cNvSpPr>
          <p:nvPr>
            <p:ph sz="quarter" idx="4"/>
          </p:nvPr>
        </p:nvSpPr>
        <p:spPr>
          <a:xfrm>
            <a:off x="6172201" y="2505075"/>
            <a:ext cx="5183188"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pPr>
              <a:defRPr/>
            </a:pPr>
            <a:fld id="{2FC33336-119C-4403-BBA0-F5848B1DB691}" type="datetimeFigureOut">
              <a:rPr lang="ru-RU" smtClean="0">
                <a:solidFill>
                  <a:prstClr val="black">
                    <a:tint val="75000"/>
                  </a:prstClr>
                </a:solidFill>
              </a:rPr>
              <a:pPr>
                <a:defRPr/>
              </a:pPr>
              <a:t>19.02.2024</a:t>
            </a:fld>
            <a:endParaRPr lang="ru-RU">
              <a:solidFill>
                <a:prstClr val="black">
                  <a:tint val="75000"/>
                </a:prstClr>
              </a:solidFill>
            </a:endParaRPr>
          </a:p>
        </p:txBody>
      </p:sp>
      <p:sp>
        <p:nvSpPr>
          <p:cNvPr id="8" name="Нижний колонтитул 7"/>
          <p:cNvSpPr>
            <a:spLocks noGrp="1"/>
          </p:cNvSpPr>
          <p:nvPr>
            <p:ph type="ftr" sz="quarter" idx="11"/>
          </p:nvPr>
        </p:nvSpPr>
        <p:spPr/>
        <p:txBody>
          <a:bodyPr/>
          <a:lstStyle/>
          <a:p>
            <a:pPr>
              <a:defRPr/>
            </a:pPr>
            <a:endParaRPr lang="ru-RU">
              <a:solidFill>
                <a:prstClr val="black">
                  <a:tint val="75000"/>
                </a:prstClr>
              </a:solidFill>
            </a:endParaRPr>
          </a:p>
        </p:txBody>
      </p:sp>
      <p:sp>
        <p:nvSpPr>
          <p:cNvPr id="9" name="Номер слайда 8"/>
          <p:cNvSpPr>
            <a:spLocks noGrp="1"/>
          </p:cNvSpPr>
          <p:nvPr>
            <p:ph type="sldNum" sz="quarter" idx="12"/>
          </p:nvPr>
        </p:nvSpPr>
        <p:spPr/>
        <p:txBody>
          <a:bodyPr/>
          <a:lstStyle/>
          <a:p>
            <a:pPr>
              <a:defRPr/>
            </a:pPr>
            <a:fld id="{F7E454C4-A666-44A7-B377-F3063B59DC7C}" type="slidenum">
              <a:rPr lang="ru-RU" smtClean="0">
                <a:solidFill>
                  <a:prstClr val="black">
                    <a:tint val="75000"/>
                  </a:prstClr>
                </a:solidFill>
              </a:rPr>
              <a:pPr>
                <a:defRPr/>
              </a:pPr>
              <a:t>‹#›</a:t>
            </a:fld>
            <a:endParaRPr lang="ru-RU">
              <a:solidFill>
                <a:prstClr val="black">
                  <a:tint val="75000"/>
                </a:prstClr>
              </a:solidFill>
            </a:endParaRPr>
          </a:p>
        </p:txBody>
      </p:sp>
    </p:spTree>
    <p:extLst>
      <p:ext uri="{BB962C8B-B14F-4D97-AF65-F5344CB8AC3E}">
        <p14:creationId xmlns:p14="http://schemas.microsoft.com/office/powerpoint/2010/main" val="21572228"/>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pPr>
              <a:defRPr/>
            </a:pPr>
            <a:fld id="{2FC33336-119C-4403-BBA0-F5848B1DB691}" type="datetimeFigureOut">
              <a:rPr lang="ru-RU" smtClean="0">
                <a:solidFill>
                  <a:prstClr val="black">
                    <a:tint val="75000"/>
                  </a:prstClr>
                </a:solidFill>
              </a:rPr>
              <a:pPr>
                <a:defRPr/>
              </a:pPr>
              <a:t>19.02.2024</a:t>
            </a:fld>
            <a:endParaRPr lang="ru-RU">
              <a:solidFill>
                <a:prstClr val="black">
                  <a:tint val="75000"/>
                </a:prstClr>
              </a:solidFill>
            </a:endParaRPr>
          </a:p>
        </p:txBody>
      </p:sp>
      <p:sp>
        <p:nvSpPr>
          <p:cNvPr id="4" name="Нижний колонтитул 3"/>
          <p:cNvSpPr>
            <a:spLocks noGrp="1"/>
          </p:cNvSpPr>
          <p:nvPr>
            <p:ph type="ftr" sz="quarter" idx="11"/>
          </p:nvPr>
        </p:nvSpPr>
        <p:spPr/>
        <p:txBody>
          <a:bodyPr/>
          <a:lstStyle/>
          <a:p>
            <a:pPr>
              <a:defRPr/>
            </a:pPr>
            <a:endParaRPr lang="ru-RU">
              <a:solidFill>
                <a:prstClr val="black">
                  <a:tint val="75000"/>
                </a:prstClr>
              </a:solidFill>
            </a:endParaRPr>
          </a:p>
        </p:txBody>
      </p:sp>
      <p:sp>
        <p:nvSpPr>
          <p:cNvPr id="5" name="Номер слайда 4"/>
          <p:cNvSpPr>
            <a:spLocks noGrp="1"/>
          </p:cNvSpPr>
          <p:nvPr>
            <p:ph type="sldNum" sz="quarter" idx="12"/>
          </p:nvPr>
        </p:nvSpPr>
        <p:spPr/>
        <p:txBody>
          <a:bodyPr/>
          <a:lstStyle/>
          <a:p>
            <a:pPr>
              <a:defRPr/>
            </a:pPr>
            <a:fld id="{F7E454C4-A666-44A7-B377-F3063B59DC7C}" type="slidenum">
              <a:rPr lang="ru-RU" smtClean="0">
                <a:solidFill>
                  <a:prstClr val="black">
                    <a:tint val="75000"/>
                  </a:prstClr>
                </a:solidFill>
              </a:rPr>
              <a:pPr>
                <a:defRPr/>
              </a:pPr>
              <a:t>‹#›</a:t>
            </a:fld>
            <a:endParaRPr lang="ru-RU">
              <a:solidFill>
                <a:prstClr val="black">
                  <a:tint val="75000"/>
                </a:prstClr>
              </a:solidFill>
            </a:endParaRPr>
          </a:p>
        </p:txBody>
      </p:sp>
    </p:spTree>
    <p:extLst>
      <p:ext uri="{BB962C8B-B14F-4D97-AF65-F5344CB8AC3E}">
        <p14:creationId xmlns:p14="http://schemas.microsoft.com/office/powerpoint/2010/main" val="2234102183"/>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pPr>
              <a:defRPr/>
            </a:pPr>
            <a:fld id="{2FC33336-119C-4403-BBA0-F5848B1DB691}" type="datetimeFigureOut">
              <a:rPr lang="ru-RU" smtClean="0">
                <a:solidFill>
                  <a:prstClr val="black">
                    <a:tint val="75000"/>
                  </a:prstClr>
                </a:solidFill>
              </a:rPr>
              <a:pPr>
                <a:defRPr/>
              </a:pPr>
              <a:t>19.02.2024</a:t>
            </a:fld>
            <a:endParaRPr lang="ru-RU">
              <a:solidFill>
                <a:prstClr val="black">
                  <a:tint val="75000"/>
                </a:prstClr>
              </a:solidFill>
            </a:endParaRPr>
          </a:p>
        </p:txBody>
      </p:sp>
      <p:sp>
        <p:nvSpPr>
          <p:cNvPr id="3" name="Нижний колонтитул 2"/>
          <p:cNvSpPr>
            <a:spLocks noGrp="1"/>
          </p:cNvSpPr>
          <p:nvPr>
            <p:ph type="ftr" sz="quarter" idx="11"/>
          </p:nvPr>
        </p:nvSpPr>
        <p:spPr/>
        <p:txBody>
          <a:bodyPr/>
          <a:lstStyle/>
          <a:p>
            <a:pPr>
              <a:defRPr/>
            </a:pPr>
            <a:endParaRPr lang="ru-RU">
              <a:solidFill>
                <a:prstClr val="black">
                  <a:tint val="75000"/>
                </a:prstClr>
              </a:solidFill>
            </a:endParaRPr>
          </a:p>
        </p:txBody>
      </p:sp>
      <p:sp>
        <p:nvSpPr>
          <p:cNvPr id="4" name="Номер слайда 3"/>
          <p:cNvSpPr>
            <a:spLocks noGrp="1"/>
          </p:cNvSpPr>
          <p:nvPr>
            <p:ph type="sldNum" sz="quarter" idx="12"/>
          </p:nvPr>
        </p:nvSpPr>
        <p:spPr/>
        <p:txBody>
          <a:bodyPr/>
          <a:lstStyle/>
          <a:p>
            <a:pPr>
              <a:defRPr/>
            </a:pPr>
            <a:fld id="{F7E454C4-A666-44A7-B377-F3063B59DC7C}" type="slidenum">
              <a:rPr lang="ru-RU" smtClean="0">
                <a:solidFill>
                  <a:prstClr val="black">
                    <a:tint val="75000"/>
                  </a:prstClr>
                </a:solidFill>
              </a:rPr>
              <a:pPr>
                <a:defRPr/>
              </a:pPr>
              <a:t>‹#›</a:t>
            </a:fld>
            <a:endParaRPr lang="ru-RU">
              <a:solidFill>
                <a:prstClr val="black">
                  <a:tint val="75000"/>
                </a:prstClr>
              </a:solidFill>
            </a:endParaRPr>
          </a:p>
        </p:txBody>
      </p:sp>
    </p:spTree>
    <p:extLst>
      <p:ext uri="{BB962C8B-B14F-4D97-AF65-F5344CB8AC3E}">
        <p14:creationId xmlns:p14="http://schemas.microsoft.com/office/powerpoint/2010/main" val="2166640233"/>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smtClean="0"/>
              <a:t>Образец заголовка</a:t>
            </a:r>
            <a:endParaRPr lang="ru-RU"/>
          </a:p>
        </p:txBody>
      </p:sp>
      <p:sp>
        <p:nvSpPr>
          <p:cNvPr id="3" name="Объект 2"/>
          <p:cNvSpPr>
            <a:spLocks noGrp="1"/>
          </p:cNvSpPr>
          <p:nvPr>
            <p:ph idx="1"/>
          </p:nvPr>
        </p:nvSpPr>
        <p:spPr>
          <a:xfrm>
            <a:off x="5183188" y="987427"/>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Дата 4"/>
          <p:cNvSpPr>
            <a:spLocks noGrp="1"/>
          </p:cNvSpPr>
          <p:nvPr>
            <p:ph type="dt" sz="half" idx="10"/>
          </p:nvPr>
        </p:nvSpPr>
        <p:spPr/>
        <p:txBody>
          <a:bodyPr/>
          <a:lstStyle/>
          <a:p>
            <a:pPr>
              <a:defRPr/>
            </a:pPr>
            <a:fld id="{2FC33336-119C-4403-BBA0-F5848B1DB691}" type="datetimeFigureOut">
              <a:rPr lang="ru-RU" smtClean="0">
                <a:solidFill>
                  <a:prstClr val="black">
                    <a:tint val="75000"/>
                  </a:prstClr>
                </a:solidFill>
              </a:rPr>
              <a:pPr>
                <a:defRPr/>
              </a:pPr>
              <a:t>19.02.2024</a:t>
            </a:fld>
            <a:endParaRPr lang="ru-RU">
              <a:solidFill>
                <a:prstClr val="black">
                  <a:tint val="75000"/>
                </a:prstClr>
              </a:solidFill>
            </a:endParaRPr>
          </a:p>
        </p:txBody>
      </p:sp>
      <p:sp>
        <p:nvSpPr>
          <p:cNvPr id="6" name="Нижний колонтитул 5"/>
          <p:cNvSpPr>
            <a:spLocks noGrp="1"/>
          </p:cNvSpPr>
          <p:nvPr>
            <p:ph type="ftr" sz="quarter" idx="11"/>
          </p:nvPr>
        </p:nvSpPr>
        <p:spPr/>
        <p:txBody>
          <a:bodyPr/>
          <a:lstStyle/>
          <a:p>
            <a:pPr>
              <a:defRPr/>
            </a:pPr>
            <a:endParaRPr lang="ru-RU">
              <a:solidFill>
                <a:prstClr val="black">
                  <a:tint val="75000"/>
                </a:prstClr>
              </a:solidFill>
            </a:endParaRPr>
          </a:p>
        </p:txBody>
      </p:sp>
      <p:sp>
        <p:nvSpPr>
          <p:cNvPr id="7" name="Номер слайда 6"/>
          <p:cNvSpPr>
            <a:spLocks noGrp="1"/>
          </p:cNvSpPr>
          <p:nvPr>
            <p:ph type="sldNum" sz="quarter" idx="12"/>
          </p:nvPr>
        </p:nvSpPr>
        <p:spPr/>
        <p:txBody>
          <a:bodyPr/>
          <a:lstStyle/>
          <a:p>
            <a:pPr>
              <a:defRPr/>
            </a:pPr>
            <a:fld id="{F7E454C4-A666-44A7-B377-F3063B59DC7C}" type="slidenum">
              <a:rPr lang="ru-RU" smtClean="0">
                <a:solidFill>
                  <a:prstClr val="black">
                    <a:tint val="75000"/>
                  </a:prstClr>
                </a:solidFill>
              </a:rPr>
              <a:pPr>
                <a:defRPr/>
              </a:pPr>
              <a:t>‹#›</a:t>
            </a:fld>
            <a:endParaRPr lang="ru-RU">
              <a:solidFill>
                <a:prstClr val="black">
                  <a:tint val="75000"/>
                </a:prstClr>
              </a:solidFill>
            </a:endParaRPr>
          </a:p>
        </p:txBody>
      </p:sp>
    </p:spTree>
    <p:extLst>
      <p:ext uri="{BB962C8B-B14F-4D97-AF65-F5344CB8AC3E}">
        <p14:creationId xmlns:p14="http://schemas.microsoft.com/office/powerpoint/2010/main" val="1718637688"/>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smtClean="0"/>
              <a:t>Образец заголовка</a:t>
            </a:r>
            <a:endParaRPr lang="ru-RU"/>
          </a:p>
        </p:txBody>
      </p:sp>
      <p:sp>
        <p:nvSpPr>
          <p:cNvPr id="3" name="Рисунок 2"/>
          <p:cNvSpPr>
            <a:spLocks noGrp="1"/>
          </p:cNvSpPr>
          <p:nvPr>
            <p:ph type="pic" idx="1"/>
          </p:nvPr>
        </p:nvSpPr>
        <p:spPr>
          <a:xfrm>
            <a:off x="5183188" y="987427"/>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Дата 4"/>
          <p:cNvSpPr>
            <a:spLocks noGrp="1"/>
          </p:cNvSpPr>
          <p:nvPr>
            <p:ph type="dt" sz="half" idx="10"/>
          </p:nvPr>
        </p:nvSpPr>
        <p:spPr/>
        <p:txBody>
          <a:bodyPr/>
          <a:lstStyle/>
          <a:p>
            <a:pPr>
              <a:defRPr/>
            </a:pPr>
            <a:fld id="{2FC33336-119C-4403-BBA0-F5848B1DB691}" type="datetimeFigureOut">
              <a:rPr lang="ru-RU" smtClean="0">
                <a:solidFill>
                  <a:prstClr val="black">
                    <a:tint val="75000"/>
                  </a:prstClr>
                </a:solidFill>
              </a:rPr>
              <a:pPr>
                <a:defRPr/>
              </a:pPr>
              <a:t>19.02.2024</a:t>
            </a:fld>
            <a:endParaRPr lang="ru-RU">
              <a:solidFill>
                <a:prstClr val="black">
                  <a:tint val="75000"/>
                </a:prstClr>
              </a:solidFill>
            </a:endParaRPr>
          </a:p>
        </p:txBody>
      </p:sp>
      <p:sp>
        <p:nvSpPr>
          <p:cNvPr id="6" name="Нижний колонтитул 5"/>
          <p:cNvSpPr>
            <a:spLocks noGrp="1"/>
          </p:cNvSpPr>
          <p:nvPr>
            <p:ph type="ftr" sz="quarter" idx="11"/>
          </p:nvPr>
        </p:nvSpPr>
        <p:spPr/>
        <p:txBody>
          <a:bodyPr/>
          <a:lstStyle/>
          <a:p>
            <a:pPr>
              <a:defRPr/>
            </a:pPr>
            <a:endParaRPr lang="ru-RU">
              <a:solidFill>
                <a:prstClr val="black">
                  <a:tint val="75000"/>
                </a:prstClr>
              </a:solidFill>
            </a:endParaRPr>
          </a:p>
        </p:txBody>
      </p:sp>
      <p:sp>
        <p:nvSpPr>
          <p:cNvPr id="7" name="Номер слайда 6"/>
          <p:cNvSpPr>
            <a:spLocks noGrp="1"/>
          </p:cNvSpPr>
          <p:nvPr>
            <p:ph type="sldNum" sz="quarter" idx="12"/>
          </p:nvPr>
        </p:nvSpPr>
        <p:spPr/>
        <p:txBody>
          <a:bodyPr/>
          <a:lstStyle/>
          <a:p>
            <a:pPr>
              <a:defRPr/>
            </a:pPr>
            <a:fld id="{F7E454C4-A666-44A7-B377-F3063B59DC7C}" type="slidenum">
              <a:rPr lang="ru-RU" smtClean="0">
                <a:solidFill>
                  <a:prstClr val="black">
                    <a:tint val="75000"/>
                  </a:prstClr>
                </a:solidFill>
              </a:rPr>
              <a:pPr>
                <a:defRPr/>
              </a:pPr>
              <a:t>‹#›</a:t>
            </a:fld>
            <a:endParaRPr lang="ru-RU">
              <a:solidFill>
                <a:prstClr val="black">
                  <a:tint val="75000"/>
                </a:prstClr>
              </a:solidFill>
            </a:endParaRPr>
          </a:p>
        </p:txBody>
      </p:sp>
    </p:spTree>
    <p:extLst>
      <p:ext uri="{BB962C8B-B14F-4D97-AF65-F5344CB8AC3E}">
        <p14:creationId xmlns:p14="http://schemas.microsoft.com/office/powerpoint/2010/main" val="567958346"/>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pPr>
              <a:defRPr/>
            </a:pPr>
            <a:fld id="{2FC33336-119C-4403-BBA0-F5848B1DB691}" type="datetimeFigureOut">
              <a:rPr lang="ru-RU" smtClean="0">
                <a:solidFill>
                  <a:prstClr val="black">
                    <a:tint val="75000"/>
                  </a:prstClr>
                </a:solidFill>
              </a:rPr>
              <a:pPr>
                <a:defRPr/>
              </a:pPr>
              <a:t>19.02.2024</a:t>
            </a:fld>
            <a:endParaRPr lang="ru-RU">
              <a:solidFill>
                <a:prstClr val="black">
                  <a:tint val="75000"/>
                </a:prstClr>
              </a:solidFill>
            </a:endParaRPr>
          </a:p>
        </p:txBody>
      </p:sp>
      <p:sp>
        <p:nvSpPr>
          <p:cNvPr id="5" name="Нижний колонтитул 4"/>
          <p:cNvSpPr>
            <a:spLocks noGrp="1"/>
          </p:cNvSpPr>
          <p:nvPr>
            <p:ph type="ftr" sz="quarter" idx="11"/>
          </p:nvPr>
        </p:nvSpPr>
        <p:spPr/>
        <p:txBody>
          <a:bodyPr/>
          <a:lstStyle/>
          <a:p>
            <a:pPr>
              <a:defRPr/>
            </a:pPr>
            <a:endParaRPr lang="ru-RU">
              <a:solidFill>
                <a:prstClr val="black">
                  <a:tint val="75000"/>
                </a:prstClr>
              </a:solidFill>
            </a:endParaRPr>
          </a:p>
        </p:txBody>
      </p:sp>
      <p:sp>
        <p:nvSpPr>
          <p:cNvPr id="6" name="Номер слайда 5"/>
          <p:cNvSpPr>
            <a:spLocks noGrp="1"/>
          </p:cNvSpPr>
          <p:nvPr>
            <p:ph type="sldNum" sz="quarter" idx="12"/>
          </p:nvPr>
        </p:nvSpPr>
        <p:spPr/>
        <p:txBody>
          <a:bodyPr/>
          <a:lstStyle/>
          <a:p>
            <a:pPr>
              <a:defRPr/>
            </a:pPr>
            <a:fld id="{F7E454C4-A666-44A7-B377-F3063B59DC7C}" type="slidenum">
              <a:rPr lang="ru-RU" smtClean="0">
                <a:solidFill>
                  <a:prstClr val="black">
                    <a:tint val="75000"/>
                  </a:prstClr>
                </a:solidFill>
              </a:rPr>
              <a:pPr>
                <a:defRPr/>
              </a:pPr>
              <a:t>‹#›</a:t>
            </a:fld>
            <a:endParaRPr lang="ru-RU">
              <a:solidFill>
                <a:prstClr val="black">
                  <a:tint val="75000"/>
                </a:prstClr>
              </a:solidFill>
            </a:endParaRPr>
          </a:p>
        </p:txBody>
      </p:sp>
    </p:spTree>
    <p:extLst>
      <p:ext uri="{BB962C8B-B14F-4D97-AF65-F5344CB8AC3E}">
        <p14:creationId xmlns:p14="http://schemas.microsoft.com/office/powerpoint/2010/main" val="1491124400"/>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8724901" y="365125"/>
            <a:ext cx="2628900" cy="5811838"/>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838201" y="365125"/>
            <a:ext cx="7734300" cy="5811838"/>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pPr>
              <a:defRPr/>
            </a:pPr>
            <a:fld id="{2FC33336-119C-4403-BBA0-F5848B1DB691}" type="datetimeFigureOut">
              <a:rPr lang="ru-RU" smtClean="0">
                <a:solidFill>
                  <a:prstClr val="black">
                    <a:tint val="75000"/>
                  </a:prstClr>
                </a:solidFill>
              </a:rPr>
              <a:pPr>
                <a:defRPr/>
              </a:pPr>
              <a:t>19.02.2024</a:t>
            </a:fld>
            <a:endParaRPr lang="ru-RU">
              <a:solidFill>
                <a:prstClr val="black">
                  <a:tint val="75000"/>
                </a:prstClr>
              </a:solidFill>
            </a:endParaRPr>
          </a:p>
        </p:txBody>
      </p:sp>
      <p:sp>
        <p:nvSpPr>
          <p:cNvPr id="5" name="Нижний колонтитул 4"/>
          <p:cNvSpPr>
            <a:spLocks noGrp="1"/>
          </p:cNvSpPr>
          <p:nvPr>
            <p:ph type="ftr" sz="quarter" idx="11"/>
          </p:nvPr>
        </p:nvSpPr>
        <p:spPr/>
        <p:txBody>
          <a:bodyPr/>
          <a:lstStyle/>
          <a:p>
            <a:pPr>
              <a:defRPr/>
            </a:pPr>
            <a:endParaRPr lang="ru-RU">
              <a:solidFill>
                <a:prstClr val="black">
                  <a:tint val="75000"/>
                </a:prstClr>
              </a:solidFill>
            </a:endParaRPr>
          </a:p>
        </p:txBody>
      </p:sp>
      <p:sp>
        <p:nvSpPr>
          <p:cNvPr id="6" name="Номер слайда 5"/>
          <p:cNvSpPr>
            <a:spLocks noGrp="1"/>
          </p:cNvSpPr>
          <p:nvPr>
            <p:ph type="sldNum" sz="quarter" idx="12"/>
          </p:nvPr>
        </p:nvSpPr>
        <p:spPr/>
        <p:txBody>
          <a:bodyPr/>
          <a:lstStyle/>
          <a:p>
            <a:pPr>
              <a:defRPr/>
            </a:pPr>
            <a:fld id="{F7E454C4-A666-44A7-B377-F3063B59DC7C}" type="slidenum">
              <a:rPr lang="ru-RU" smtClean="0">
                <a:solidFill>
                  <a:prstClr val="black">
                    <a:tint val="75000"/>
                  </a:prstClr>
                </a:solidFill>
              </a:rPr>
              <a:pPr>
                <a:defRPr/>
              </a:pPr>
              <a:t>‹#›</a:t>
            </a:fld>
            <a:endParaRPr lang="ru-RU">
              <a:solidFill>
                <a:prstClr val="black">
                  <a:tint val="75000"/>
                </a:prstClr>
              </a:solidFill>
            </a:endParaRPr>
          </a:p>
        </p:txBody>
      </p:sp>
    </p:spTree>
    <p:extLst>
      <p:ext uri="{BB962C8B-B14F-4D97-AF65-F5344CB8AC3E}">
        <p14:creationId xmlns:p14="http://schemas.microsoft.com/office/powerpoint/2010/main" val="2645516073"/>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524000" y="1122363"/>
            <a:ext cx="9144000" cy="2387600"/>
          </a:xfrm>
        </p:spPr>
        <p:txBody>
          <a:bodyPr anchor="b"/>
          <a:lstStyle>
            <a:lvl1pPr algn="ctr">
              <a:defRPr sz="6000"/>
            </a:lvl1pPr>
          </a:lstStyle>
          <a:p>
            <a:r>
              <a:rPr lang="ru-RU" smtClean="0"/>
              <a:t>Образец заголовка</a:t>
            </a:r>
            <a:endParaRPr lang="ru-RU"/>
          </a:p>
        </p:txBody>
      </p:sp>
      <p:sp>
        <p:nvSpPr>
          <p:cNvPr id="3" name="Подзаголовок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pPr>
              <a:defRPr/>
            </a:pPr>
            <a:fld id="{2FC33336-119C-4403-BBA0-F5848B1DB691}" type="datetimeFigureOut">
              <a:rPr lang="ru-RU" smtClean="0">
                <a:solidFill>
                  <a:prstClr val="black">
                    <a:tint val="75000"/>
                  </a:prstClr>
                </a:solidFill>
              </a:rPr>
              <a:pPr>
                <a:defRPr/>
              </a:pPr>
              <a:t>19.02.2024</a:t>
            </a:fld>
            <a:endParaRPr lang="ru-RU">
              <a:solidFill>
                <a:prstClr val="black">
                  <a:tint val="75000"/>
                </a:prstClr>
              </a:solidFill>
            </a:endParaRPr>
          </a:p>
        </p:txBody>
      </p:sp>
      <p:sp>
        <p:nvSpPr>
          <p:cNvPr id="5" name="Нижний колонтитул 4"/>
          <p:cNvSpPr>
            <a:spLocks noGrp="1"/>
          </p:cNvSpPr>
          <p:nvPr>
            <p:ph type="ftr" sz="quarter" idx="11"/>
          </p:nvPr>
        </p:nvSpPr>
        <p:spPr/>
        <p:txBody>
          <a:bodyPr/>
          <a:lstStyle/>
          <a:p>
            <a:pPr>
              <a:defRPr/>
            </a:pPr>
            <a:endParaRPr lang="ru-RU">
              <a:solidFill>
                <a:prstClr val="black">
                  <a:tint val="75000"/>
                </a:prstClr>
              </a:solidFill>
            </a:endParaRPr>
          </a:p>
        </p:txBody>
      </p:sp>
      <p:sp>
        <p:nvSpPr>
          <p:cNvPr id="6" name="Номер слайда 5"/>
          <p:cNvSpPr>
            <a:spLocks noGrp="1"/>
          </p:cNvSpPr>
          <p:nvPr>
            <p:ph type="sldNum" sz="quarter" idx="12"/>
          </p:nvPr>
        </p:nvSpPr>
        <p:spPr/>
        <p:txBody>
          <a:bodyPr/>
          <a:lstStyle/>
          <a:p>
            <a:pPr>
              <a:defRPr/>
            </a:pPr>
            <a:fld id="{F7E454C4-A666-44A7-B377-F3063B59DC7C}" type="slidenum">
              <a:rPr lang="ru-RU" smtClean="0">
                <a:solidFill>
                  <a:prstClr val="black">
                    <a:tint val="75000"/>
                  </a:prstClr>
                </a:solidFill>
              </a:rPr>
              <a:pPr>
                <a:defRPr/>
              </a:pPr>
              <a:t>‹#›</a:t>
            </a:fld>
            <a:endParaRPr lang="ru-RU">
              <a:solidFill>
                <a:prstClr val="black">
                  <a:tint val="75000"/>
                </a:prstClr>
              </a:solidFill>
            </a:endParaRPr>
          </a:p>
        </p:txBody>
      </p:sp>
    </p:spTree>
    <p:extLst>
      <p:ext uri="{BB962C8B-B14F-4D97-AF65-F5344CB8AC3E}">
        <p14:creationId xmlns:p14="http://schemas.microsoft.com/office/powerpoint/2010/main" val="1968729557"/>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pPr>
              <a:defRPr/>
            </a:pPr>
            <a:fld id="{2FC33336-119C-4403-BBA0-F5848B1DB691}" type="datetimeFigureOut">
              <a:rPr lang="ru-RU" smtClean="0">
                <a:solidFill>
                  <a:prstClr val="black">
                    <a:tint val="75000"/>
                  </a:prstClr>
                </a:solidFill>
              </a:rPr>
              <a:pPr>
                <a:defRPr/>
              </a:pPr>
              <a:t>19.02.2024</a:t>
            </a:fld>
            <a:endParaRPr lang="ru-RU">
              <a:solidFill>
                <a:prstClr val="black">
                  <a:tint val="75000"/>
                </a:prstClr>
              </a:solidFill>
            </a:endParaRPr>
          </a:p>
        </p:txBody>
      </p:sp>
      <p:sp>
        <p:nvSpPr>
          <p:cNvPr id="5" name="Нижний колонтитул 4"/>
          <p:cNvSpPr>
            <a:spLocks noGrp="1"/>
          </p:cNvSpPr>
          <p:nvPr>
            <p:ph type="ftr" sz="quarter" idx="11"/>
          </p:nvPr>
        </p:nvSpPr>
        <p:spPr/>
        <p:txBody>
          <a:bodyPr/>
          <a:lstStyle/>
          <a:p>
            <a:pPr>
              <a:defRPr/>
            </a:pPr>
            <a:endParaRPr lang="ru-RU">
              <a:solidFill>
                <a:prstClr val="black">
                  <a:tint val="75000"/>
                </a:prstClr>
              </a:solidFill>
            </a:endParaRPr>
          </a:p>
        </p:txBody>
      </p:sp>
      <p:sp>
        <p:nvSpPr>
          <p:cNvPr id="6" name="Номер слайда 5"/>
          <p:cNvSpPr>
            <a:spLocks noGrp="1"/>
          </p:cNvSpPr>
          <p:nvPr>
            <p:ph type="sldNum" sz="quarter" idx="12"/>
          </p:nvPr>
        </p:nvSpPr>
        <p:spPr/>
        <p:txBody>
          <a:bodyPr/>
          <a:lstStyle/>
          <a:p>
            <a:pPr>
              <a:defRPr/>
            </a:pPr>
            <a:fld id="{F7E454C4-A666-44A7-B377-F3063B59DC7C}" type="slidenum">
              <a:rPr lang="ru-RU" smtClean="0">
                <a:solidFill>
                  <a:prstClr val="black">
                    <a:tint val="75000"/>
                  </a:prstClr>
                </a:solidFill>
              </a:rPr>
              <a:pPr>
                <a:defRPr/>
              </a:pPr>
              <a:t>‹#›</a:t>
            </a:fld>
            <a:endParaRPr lang="ru-RU">
              <a:solidFill>
                <a:prstClr val="black">
                  <a:tint val="75000"/>
                </a:prstClr>
              </a:solidFill>
            </a:endParaRPr>
          </a:p>
        </p:txBody>
      </p:sp>
    </p:spTree>
    <p:extLst>
      <p:ext uri="{BB962C8B-B14F-4D97-AF65-F5344CB8AC3E}">
        <p14:creationId xmlns:p14="http://schemas.microsoft.com/office/powerpoint/2010/main" val="2213272702"/>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1851" y="1709740"/>
            <a:ext cx="10515600" cy="2852737"/>
          </a:xfrm>
        </p:spPr>
        <p:txBody>
          <a:bodyPr anchor="b"/>
          <a:lstStyle>
            <a:lvl1pPr>
              <a:defRPr sz="6000"/>
            </a:lvl1pPr>
          </a:lstStyle>
          <a:p>
            <a:r>
              <a:rPr lang="ru-RU" smtClean="0"/>
              <a:t>Образец заголовка</a:t>
            </a:r>
            <a:endParaRPr lang="ru-RU"/>
          </a:p>
        </p:txBody>
      </p:sp>
      <p:sp>
        <p:nvSpPr>
          <p:cNvPr id="3" name="Текст 2"/>
          <p:cNvSpPr>
            <a:spLocks noGrp="1"/>
          </p:cNvSpPr>
          <p:nvPr>
            <p:ph type="body" idx="1"/>
          </p:nvPr>
        </p:nvSpPr>
        <p:spPr>
          <a:xfrm>
            <a:off x="831851" y="4589465"/>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pPr>
              <a:defRPr/>
            </a:pPr>
            <a:fld id="{2FC33336-119C-4403-BBA0-F5848B1DB691}" type="datetimeFigureOut">
              <a:rPr lang="ru-RU" smtClean="0">
                <a:solidFill>
                  <a:prstClr val="black">
                    <a:tint val="75000"/>
                  </a:prstClr>
                </a:solidFill>
              </a:rPr>
              <a:pPr>
                <a:defRPr/>
              </a:pPr>
              <a:t>19.02.2024</a:t>
            </a:fld>
            <a:endParaRPr lang="ru-RU">
              <a:solidFill>
                <a:prstClr val="black">
                  <a:tint val="75000"/>
                </a:prstClr>
              </a:solidFill>
            </a:endParaRPr>
          </a:p>
        </p:txBody>
      </p:sp>
      <p:sp>
        <p:nvSpPr>
          <p:cNvPr id="5" name="Нижний колонтитул 4"/>
          <p:cNvSpPr>
            <a:spLocks noGrp="1"/>
          </p:cNvSpPr>
          <p:nvPr>
            <p:ph type="ftr" sz="quarter" idx="11"/>
          </p:nvPr>
        </p:nvSpPr>
        <p:spPr/>
        <p:txBody>
          <a:bodyPr/>
          <a:lstStyle/>
          <a:p>
            <a:pPr>
              <a:defRPr/>
            </a:pPr>
            <a:endParaRPr lang="ru-RU">
              <a:solidFill>
                <a:prstClr val="black">
                  <a:tint val="75000"/>
                </a:prstClr>
              </a:solidFill>
            </a:endParaRPr>
          </a:p>
        </p:txBody>
      </p:sp>
      <p:sp>
        <p:nvSpPr>
          <p:cNvPr id="6" name="Номер слайда 5"/>
          <p:cNvSpPr>
            <a:spLocks noGrp="1"/>
          </p:cNvSpPr>
          <p:nvPr>
            <p:ph type="sldNum" sz="quarter" idx="12"/>
          </p:nvPr>
        </p:nvSpPr>
        <p:spPr/>
        <p:txBody>
          <a:bodyPr/>
          <a:lstStyle/>
          <a:p>
            <a:pPr>
              <a:defRPr/>
            </a:pPr>
            <a:fld id="{F7E454C4-A666-44A7-B377-F3063B59DC7C}" type="slidenum">
              <a:rPr lang="ru-RU" smtClean="0">
                <a:solidFill>
                  <a:prstClr val="black">
                    <a:tint val="75000"/>
                  </a:prstClr>
                </a:solidFill>
              </a:rPr>
              <a:pPr>
                <a:defRPr/>
              </a:pPr>
              <a:t>‹#›</a:t>
            </a:fld>
            <a:endParaRPr lang="ru-RU">
              <a:solidFill>
                <a:prstClr val="black">
                  <a:tint val="75000"/>
                </a:prstClr>
              </a:solidFill>
            </a:endParaRPr>
          </a:p>
        </p:txBody>
      </p:sp>
    </p:spTree>
    <p:extLst>
      <p:ext uri="{BB962C8B-B14F-4D97-AF65-F5344CB8AC3E}">
        <p14:creationId xmlns:p14="http://schemas.microsoft.com/office/powerpoint/2010/main" val="908517064"/>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sz="half" idx="1"/>
          </p:nvPr>
        </p:nvSpPr>
        <p:spPr>
          <a:xfrm>
            <a:off x="838200" y="1825625"/>
            <a:ext cx="5181600" cy="43513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Объект 3"/>
          <p:cNvSpPr>
            <a:spLocks noGrp="1"/>
          </p:cNvSpPr>
          <p:nvPr>
            <p:ph sz="half" idx="2"/>
          </p:nvPr>
        </p:nvSpPr>
        <p:spPr>
          <a:xfrm>
            <a:off x="6172200" y="1825625"/>
            <a:ext cx="5181600" cy="43513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pPr>
              <a:defRPr/>
            </a:pPr>
            <a:fld id="{2FC33336-119C-4403-BBA0-F5848B1DB691}" type="datetimeFigureOut">
              <a:rPr lang="ru-RU" smtClean="0">
                <a:solidFill>
                  <a:prstClr val="black">
                    <a:tint val="75000"/>
                  </a:prstClr>
                </a:solidFill>
              </a:rPr>
              <a:pPr>
                <a:defRPr/>
              </a:pPr>
              <a:t>19.02.2024</a:t>
            </a:fld>
            <a:endParaRPr lang="ru-RU">
              <a:solidFill>
                <a:prstClr val="black">
                  <a:tint val="75000"/>
                </a:prstClr>
              </a:solidFill>
            </a:endParaRPr>
          </a:p>
        </p:txBody>
      </p:sp>
      <p:sp>
        <p:nvSpPr>
          <p:cNvPr id="6" name="Нижний колонтитул 5"/>
          <p:cNvSpPr>
            <a:spLocks noGrp="1"/>
          </p:cNvSpPr>
          <p:nvPr>
            <p:ph type="ftr" sz="quarter" idx="11"/>
          </p:nvPr>
        </p:nvSpPr>
        <p:spPr/>
        <p:txBody>
          <a:bodyPr/>
          <a:lstStyle/>
          <a:p>
            <a:pPr>
              <a:defRPr/>
            </a:pPr>
            <a:endParaRPr lang="ru-RU">
              <a:solidFill>
                <a:prstClr val="black">
                  <a:tint val="75000"/>
                </a:prstClr>
              </a:solidFill>
            </a:endParaRPr>
          </a:p>
        </p:txBody>
      </p:sp>
      <p:sp>
        <p:nvSpPr>
          <p:cNvPr id="7" name="Номер слайда 6"/>
          <p:cNvSpPr>
            <a:spLocks noGrp="1"/>
          </p:cNvSpPr>
          <p:nvPr>
            <p:ph type="sldNum" sz="quarter" idx="12"/>
          </p:nvPr>
        </p:nvSpPr>
        <p:spPr/>
        <p:txBody>
          <a:bodyPr/>
          <a:lstStyle/>
          <a:p>
            <a:pPr>
              <a:defRPr/>
            </a:pPr>
            <a:fld id="{F7E454C4-A666-44A7-B377-F3063B59DC7C}" type="slidenum">
              <a:rPr lang="ru-RU" smtClean="0">
                <a:solidFill>
                  <a:prstClr val="black">
                    <a:tint val="75000"/>
                  </a:prstClr>
                </a:solidFill>
              </a:rPr>
              <a:pPr>
                <a:defRPr/>
              </a:pPr>
              <a:t>‹#›</a:t>
            </a:fld>
            <a:endParaRPr lang="ru-RU">
              <a:solidFill>
                <a:prstClr val="black">
                  <a:tint val="75000"/>
                </a:prstClr>
              </a:solidFill>
            </a:endParaRPr>
          </a:p>
        </p:txBody>
      </p:sp>
    </p:spTree>
    <p:extLst>
      <p:ext uri="{BB962C8B-B14F-4D97-AF65-F5344CB8AC3E}">
        <p14:creationId xmlns:p14="http://schemas.microsoft.com/office/powerpoint/2010/main" val="3694382586"/>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365127"/>
            <a:ext cx="10515600" cy="1325563"/>
          </a:xfrm>
        </p:spPr>
        <p:txBody>
          <a:bodyPr/>
          <a:lstStyle/>
          <a:p>
            <a:r>
              <a:rPr lang="ru-RU" smtClean="0"/>
              <a:t>Образец заголовка</a:t>
            </a:r>
            <a:endParaRPr lang="ru-RU"/>
          </a:p>
        </p:txBody>
      </p:sp>
      <p:sp>
        <p:nvSpPr>
          <p:cNvPr id="3" name="Текст 2"/>
          <p:cNvSpPr>
            <a:spLocks noGrp="1"/>
          </p:cNvSpPr>
          <p:nvPr>
            <p:ph type="body" idx="1"/>
          </p:nvPr>
        </p:nvSpPr>
        <p:spPr>
          <a:xfrm>
            <a:off x="839789"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Объект 3"/>
          <p:cNvSpPr>
            <a:spLocks noGrp="1"/>
          </p:cNvSpPr>
          <p:nvPr>
            <p:ph sz="half" idx="2"/>
          </p:nvPr>
        </p:nvSpPr>
        <p:spPr>
          <a:xfrm>
            <a:off x="839789" y="2505075"/>
            <a:ext cx="5157787"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6172201"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Объект 5"/>
          <p:cNvSpPr>
            <a:spLocks noGrp="1"/>
          </p:cNvSpPr>
          <p:nvPr>
            <p:ph sz="quarter" idx="4"/>
          </p:nvPr>
        </p:nvSpPr>
        <p:spPr>
          <a:xfrm>
            <a:off x="6172201" y="2505075"/>
            <a:ext cx="5183188"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pPr>
              <a:defRPr/>
            </a:pPr>
            <a:fld id="{2FC33336-119C-4403-BBA0-F5848B1DB691}" type="datetimeFigureOut">
              <a:rPr lang="ru-RU" smtClean="0">
                <a:solidFill>
                  <a:prstClr val="black">
                    <a:tint val="75000"/>
                  </a:prstClr>
                </a:solidFill>
              </a:rPr>
              <a:pPr>
                <a:defRPr/>
              </a:pPr>
              <a:t>19.02.2024</a:t>
            </a:fld>
            <a:endParaRPr lang="ru-RU">
              <a:solidFill>
                <a:prstClr val="black">
                  <a:tint val="75000"/>
                </a:prstClr>
              </a:solidFill>
            </a:endParaRPr>
          </a:p>
        </p:txBody>
      </p:sp>
      <p:sp>
        <p:nvSpPr>
          <p:cNvPr id="8" name="Нижний колонтитул 7"/>
          <p:cNvSpPr>
            <a:spLocks noGrp="1"/>
          </p:cNvSpPr>
          <p:nvPr>
            <p:ph type="ftr" sz="quarter" idx="11"/>
          </p:nvPr>
        </p:nvSpPr>
        <p:spPr/>
        <p:txBody>
          <a:bodyPr/>
          <a:lstStyle/>
          <a:p>
            <a:pPr>
              <a:defRPr/>
            </a:pPr>
            <a:endParaRPr lang="ru-RU">
              <a:solidFill>
                <a:prstClr val="black">
                  <a:tint val="75000"/>
                </a:prstClr>
              </a:solidFill>
            </a:endParaRPr>
          </a:p>
        </p:txBody>
      </p:sp>
      <p:sp>
        <p:nvSpPr>
          <p:cNvPr id="9" name="Номер слайда 8"/>
          <p:cNvSpPr>
            <a:spLocks noGrp="1"/>
          </p:cNvSpPr>
          <p:nvPr>
            <p:ph type="sldNum" sz="quarter" idx="12"/>
          </p:nvPr>
        </p:nvSpPr>
        <p:spPr/>
        <p:txBody>
          <a:bodyPr/>
          <a:lstStyle/>
          <a:p>
            <a:pPr>
              <a:defRPr/>
            </a:pPr>
            <a:fld id="{F7E454C4-A666-44A7-B377-F3063B59DC7C}" type="slidenum">
              <a:rPr lang="ru-RU" smtClean="0">
                <a:solidFill>
                  <a:prstClr val="black">
                    <a:tint val="75000"/>
                  </a:prstClr>
                </a:solidFill>
              </a:rPr>
              <a:pPr>
                <a:defRPr/>
              </a:pPr>
              <a:t>‹#›</a:t>
            </a:fld>
            <a:endParaRPr lang="ru-RU">
              <a:solidFill>
                <a:prstClr val="black">
                  <a:tint val="75000"/>
                </a:prstClr>
              </a:solidFill>
            </a:endParaRPr>
          </a:p>
        </p:txBody>
      </p:sp>
    </p:spTree>
    <p:extLst>
      <p:ext uri="{BB962C8B-B14F-4D97-AF65-F5344CB8AC3E}">
        <p14:creationId xmlns:p14="http://schemas.microsoft.com/office/powerpoint/2010/main" val="3464454254"/>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pPr>
              <a:defRPr/>
            </a:pPr>
            <a:fld id="{2FC33336-119C-4403-BBA0-F5848B1DB691}" type="datetimeFigureOut">
              <a:rPr lang="ru-RU" smtClean="0">
                <a:solidFill>
                  <a:prstClr val="black">
                    <a:tint val="75000"/>
                  </a:prstClr>
                </a:solidFill>
              </a:rPr>
              <a:pPr>
                <a:defRPr/>
              </a:pPr>
              <a:t>19.02.2024</a:t>
            </a:fld>
            <a:endParaRPr lang="ru-RU">
              <a:solidFill>
                <a:prstClr val="black">
                  <a:tint val="75000"/>
                </a:prstClr>
              </a:solidFill>
            </a:endParaRPr>
          </a:p>
        </p:txBody>
      </p:sp>
      <p:sp>
        <p:nvSpPr>
          <p:cNvPr id="4" name="Нижний колонтитул 3"/>
          <p:cNvSpPr>
            <a:spLocks noGrp="1"/>
          </p:cNvSpPr>
          <p:nvPr>
            <p:ph type="ftr" sz="quarter" idx="11"/>
          </p:nvPr>
        </p:nvSpPr>
        <p:spPr/>
        <p:txBody>
          <a:bodyPr/>
          <a:lstStyle/>
          <a:p>
            <a:pPr>
              <a:defRPr/>
            </a:pPr>
            <a:endParaRPr lang="ru-RU">
              <a:solidFill>
                <a:prstClr val="black">
                  <a:tint val="75000"/>
                </a:prstClr>
              </a:solidFill>
            </a:endParaRPr>
          </a:p>
        </p:txBody>
      </p:sp>
      <p:sp>
        <p:nvSpPr>
          <p:cNvPr id="5" name="Номер слайда 4"/>
          <p:cNvSpPr>
            <a:spLocks noGrp="1"/>
          </p:cNvSpPr>
          <p:nvPr>
            <p:ph type="sldNum" sz="quarter" idx="12"/>
          </p:nvPr>
        </p:nvSpPr>
        <p:spPr/>
        <p:txBody>
          <a:bodyPr/>
          <a:lstStyle/>
          <a:p>
            <a:pPr>
              <a:defRPr/>
            </a:pPr>
            <a:fld id="{F7E454C4-A666-44A7-B377-F3063B59DC7C}" type="slidenum">
              <a:rPr lang="ru-RU" smtClean="0">
                <a:solidFill>
                  <a:prstClr val="black">
                    <a:tint val="75000"/>
                  </a:prstClr>
                </a:solidFill>
              </a:rPr>
              <a:pPr>
                <a:defRPr/>
              </a:pPr>
              <a:t>‹#›</a:t>
            </a:fld>
            <a:endParaRPr lang="ru-RU">
              <a:solidFill>
                <a:prstClr val="black">
                  <a:tint val="75000"/>
                </a:prstClr>
              </a:solidFill>
            </a:endParaRPr>
          </a:p>
        </p:txBody>
      </p:sp>
    </p:spTree>
    <p:extLst>
      <p:ext uri="{BB962C8B-B14F-4D97-AF65-F5344CB8AC3E}">
        <p14:creationId xmlns:p14="http://schemas.microsoft.com/office/powerpoint/2010/main" val="44015970"/>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pPr>
              <a:defRPr/>
            </a:pPr>
            <a:fld id="{2FC33336-119C-4403-BBA0-F5848B1DB691}" type="datetimeFigureOut">
              <a:rPr lang="ru-RU" smtClean="0">
                <a:solidFill>
                  <a:prstClr val="black">
                    <a:tint val="75000"/>
                  </a:prstClr>
                </a:solidFill>
              </a:rPr>
              <a:pPr>
                <a:defRPr/>
              </a:pPr>
              <a:t>19.02.2024</a:t>
            </a:fld>
            <a:endParaRPr lang="ru-RU">
              <a:solidFill>
                <a:prstClr val="black">
                  <a:tint val="75000"/>
                </a:prstClr>
              </a:solidFill>
            </a:endParaRPr>
          </a:p>
        </p:txBody>
      </p:sp>
      <p:sp>
        <p:nvSpPr>
          <p:cNvPr id="3" name="Нижний колонтитул 2"/>
          <p:cNvSpPr>
            <a:spLocks noGrp="1"/>
          </p:cNvSpPr>
          <p:nvPr>
            <p:ph type="ftr" sz="quarter" idx="11"/>
          </p:nvPr>
        </p:nvSpPr>
        <p:spPr/>
        <p:txBody>
          <a:bodyPr/>
          <a:lstStyle/>
          <a:p>
            <a:pPr>
              <a:defRPr/>
            </a:pPr>
            <a:endParaRPr lang="ru-RU">
              <a:solidFill>
                <a:prstClr val="black">
                  <a:tint val="75000"/>
                </a:prstClr>
              </a:solidFill>
            </a:endParaRPr>
          </a:p>
        </p:txBody>
      </p:sp>
      <p:sp>
        <p:nvSpPr>
          <p:cNvPr id="4" name="Номер слайда 3"/>
          <p:cNvSpPr>
            <a:spLocks noGrp="1"/>
          </p:cNvSpPr>
          <p:nvPr>
            <p:ph type="sldNum" sz="quarter" idx="12"/>
          </p:nvPr>
        </p:nvSpPr>
        <p:spPr/>
        <p:txBody>
          <a:bodyPr/>
          <a:lstStyle/>
          <a:p>
            <a:pPr>
              <a:defRPr/>
            </a:pPr>
            <a:fld id="{F7E454C4-A666-44A7-B377-F3063B59DC7C}" type="slidenum">
              <a:rPr lang="ru-RU" smtClean="0">
                <a:solidFill>
                  <a:prstClr val="black">
                    <a:tint val="75000"/>
                  </a:prstClr>
                </a:solidFill>
              </a:rPr>
              <a:pPr>
                <a:defRPr/>
              </a:pPr>
              <a:t>‹#›</a:t>
            </a:fld>
            <a:endParaRPr lang="ru-RU">
              <a:solidFill>
                <a:prstClr val="black">
                  <a:tint val="75000"/>
                </a:prstClr>
              </a:solidFill>
            </a:endParaRPr>
          </a:p>
        </p:txBody>
      </p:sp>
    </p:spTree>
    <p:extLst>
      <p:ext uri="{BB962C8B-B14F-4D97-AF65-F5344CB8AC3E}">
        <p14:creationId xmlns:p14="http://schemas.microsoft.com/office/powerpoint/2010/main" val="2484678229"/>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smtClean="0"/>
              <a:t>Образец заголовка</a:t>
            </a:r>
            <a:endParaRPr lang="ru-RU"/>
          </a:p>
        </p:txBody>
      </p:sp>
      <p:sp>
        <p:nvSpPr>
          <p:cNvPr id="3" name="Объект 2"/>
          <p:cNvSpPr>
            <a:spLocks noGrp="1"/>
          </p:cNvSpPr>
          <p:nvPr>
            <p:ph idx="1"/>
          </p:nvPr>
        </p:nvSpPr>
        <p:spPr>
          <a:xfrm>
            <a:off x="5183188" y="987427"/>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Дата 4"/>
          <p:cNvSpPr>
            <a:spLocks noGrp="1"/>
          </p:cNvSpPr>
          <p:nvPr>
            <p:ph type="dt" sz="half" idx="10"/>
          </p:nvPr>
        </p:nvSpPr>
        <p:spPr/>
        <p:txBody>
          <a:bodyPr/>
          <a:lstStyle/>
          <a:p>
            <a:pPr>
              <a:defRPr/>
            </a:pPr>
            <a:fld id="{2FC33336-119C-4403-BBA0-F5848B1DB691}" type="datetimeFigureOut">
              <a:rPr lang="ru-RU" smtClean="0">
                <a:solidFill>
                  <a:prstClr val="black">
                    <a:tint val="75000"/>
                  </a:prstClr>
                </a:solidFill>
              </a:rPr>
              <a:pPr>
                <a:defRPr/>
              </a:pPr>
              <a:t>19.02.2024</a:t>
            </a:fld>
            <a:endParaRPr lang="ru-RU">
              <a:solidFill>
                <a:prstClr val="black">
                  <a:tint val="75000"/>
                </a:prstClr>
              </a:solidFill>
            </a:endParaRPr>
          </a:p>
        </p:txBody>
      </p:sp>
      <p:sp>
        <p:nvSpPr>
          <p:cNvPr id="6" name="Нижний колонтитул 5"/>
          <p:cNvSpPr>
            <a:spLocks noGrp="1"/>
          </p:cNvSpPr>
          <p:nvPr>
            <p:ph type="ftr" sz="quarter" idx="11"/>
          </p:nvPr>
        </p:nvSpPr>
        <p:spPr/>
        <p:txBody>
          <a:bodyPr/>
          <a:lstStyle/>
          <a:p>
            <a:pPr>
              <a:defRPr/>
            </a:pPr>
            <a:endParaRPr lang="ru-RU">
              <a:solidFill>
                <a:prstClr val="black">
                  <a:tint val="75000"/>
                </a:prstClr>
              </a:solidFill>
            </a:endParaRPr>
          </a:p>
        </p:txBody>
      </p:sp>
      <p:sp>
        <p:nvSpPr>
          <p:cNvPr id="7" name="Номер слайда 6"/>
          <p:cNvSpPr>
            <a:spLocks noGrp="1"/>
          </p:cNvSpPr>
          <p:nvPr>
            <p:ph type="sldNum" sz="quarter" idx="12"/>
          </p:nvPr>
        </p:nvSpPr>
        <p:spPr/>
        <p:txBody>
          <a:bodyPr/>
          <a:lstStyle/>
          <a:p>
            <a:pPr>
              <a:defRPr/>
            </a:pPr>
            <a:fld id="{F7E454C4-A666-44A7-B377-F3063B59DC7C}" type="slidenum">
              <a:rPr lang="ru-RU" smtClean="0">
                <a:solidFill>
                  <a:prstClr val="black">
                    <a:tint val="75000"/>
                  </a:prstClr>
                </a:solidFill>
              </a:rPr>
              <a:pPr>
                <a:defRPr/>
              </a:pPr>
              <a:t>‹#›</a:t>
            </a:fld>
            <a:endParaRPr lang="ru-RU">
              <a:solidFill>
                <a:prstClr val="black">
                  <a:tint val="75000"/>
                </a:prstClr>
              </a:solidFill>
            </a:endParaRPr>
          </a:p>
        </p:txBody>
      </p:sp>
    </p:spTree>
    <p:extLst>
      <p:ext uri="{BB962C8B-B14F-4D97-AF65-F5344CB8AC3E}">
        <p14:creationId xmlns:p14="http://schemas.microsoft.com/office/powerpoint/2010/main" val="1406257593"/>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smtClean="0"/>
              <a:t>Образец заголовка</a:t>
            </a:r>
            <a:endParaRPr lang="ru-RU"/>
          </a:p>
        </p:txBody>
      </p:sp>
      <p:sp>
        <p:nvSpPr>
          <p:cNvPr id="3" name="Рисунок 2"/>
          <p:cNvSpPr>
            <a:spLocks noGrp="1"/>
          </p:cNvSpPr>
          <p:nvPr>
            <p:ph type="pic" idx="1"/>
          </p:nvPr>
        </p:nvSpPr>
        <p:spPr>
          <a:xfrm>
            <a:off x="5183188" y="987427"/>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Дата 4"/>
          <p:cNvSpPr>
            <a:spLocks noGrp="1"/>
          </p:cNvSpPr>
          <p:nvPr>
            <p:ph type="dt" sz="half" idx="10"/>
          </p:nvPr>
        </p:nvSpPr>
        <p:spPr/>
        <p:txBody>
          <a:bodyPr/>
          <a:lstStyle/>
          <a:p>
            <a:pPr>
              <a:defRPr/>
            </a:pPr>
            <a:fld id="{2FC33336-119C-4403-BBA0-F5848B1DB691}" type="datetimeFigureOut">
              <a:rPr lang="ru-RU" smtClean="0">
                <a:solidFill>
                  <a:prstClr val="black">
                    <a:tint val="75000"/>
                  </a:prstClr>
                </a:solidFill>
              </a:rPr>
              <a:pPr>
                <a:defRPr/>
              </a:pPr>
              <a:t>19.02.2024</a:t>
            </a:fld>
            <a:endParaRPr lang="ru-RU">
              <a:solidFill>
                <a:prstClr val="black">
                  <a:tint val="75000"/>
                </a:prstClr>
              </a:solidFill>
            </a:endParaRPr>
          </a:p>
        </p:txBody>
      </p:sp>
      <p:sp>
        <p:nvSpPr>
          <p:cNvPr id="6" name="Нижний колонтитул 5"/>
          <p:cNvSpPr>
            <a:spLocks noGrp="1"/>
          </p:cNvSpPr>
          <p:nvPr>
            <p:ph type="ftr" sz="quarter" idx="11"/>
          </p:nvPr>
        </p:nvSpPr>
        <p:spPr/>
        <p:txBody>
          <a:bodyPr/>
          <a:lstStyle/>
          <a:p>
            <a:pPr>
              <a:defRPr/>
            </a:pPr>
            <a:endParaRPr lang="ru-RU">
              <a:solidFill>
                <a:prstClr val="black">
                  <a:tint val="75000"/>
                </a:prstClr>
              </a:solidFill>
            </a:endParaRPr>
          </a:p>
        </p:txBody>
      </p:sp>
      <p:sp>
        <p:nvSpPr>
          <p:cNvPr id="7" name="Номер слайда 6"/>
          <p:cNvSpPr>
            <a:spLocks noGrp="1"/>
          </p:cNvSpPr>
          <p:nvPr>
            <p:ph type="sldNum" sz="quarter" idx="12"/>
          </p:nvPr>
        </p:nvSpPr>
        <p:spPr/>
        <p:txBody>
          <a:bodyPr/>
          <a:lstStyle/>
          <a:p>
            <a:pPr>
              <a:defRPr/>
            </a:pPr>
            <a:fld id="{F7E454C4-A666-44A7-B377-F3063B59DC7C}" type="slidenum">
              <a:rPr lang="ru-RU" smtClean="0">
                <a:solidFill>
                  <a:prstClr val="black">
                    <a:tint val="75000"/>
                  </a:prstClr>
                </a:solidFill>
              </a:rPr>
              <a:pPr>
                <a:defRPr/>
              </a:pPr>
              <a:t>‹#›</a:t>
            </a:fld>
            <a:endParaRPr lang="ru-RU">
              <a:solidFill>
                <a:prstClr val="black">
                  <a:tint val="75000"/>
                </a:prstClr>
              </a:solidFill>
            </a:endParaRPr>
          </a:p>
        </p:txBody>
      </p:sp>
    </p:spTree>
    <p:extLst>
      <p:ext uri="{BB962C8B-B14F-4D97-AF65-F5344CB8AC3E}">
        <p14:creationId xmlns:p14="http://schemas.microsoft.com/office/powerpoint/2010/main" val="3507864626"/>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pPr>
              <a:defRPr/>
            </a:pPr>
            <a:fld id="{2FC33336-119C-4403-BBA0-F5848B1DB691}" type="datetimeFigureOut">
              <a:rPr lang="ru-RU" smtClean="0">
                <a:solidFill>
                  <a:prstClr val="black">
                    <a:tint val="75000"/>
                  </a:prstClr>
                </a:solidFill>
              </a:rPr>
              <a:pPr>
                <a:defRPr/>
              </a:pPr>
              <a:t>19.02.2024</a:t>
            </a:fld>
            <a:endParaRPr lang="ru-RU">
              <a:solidFill>
                <a:prstClr val="black">
                  <a:tint val="75000"/>
                </a:prstClr>
              </a:solidFill>
            </a:endParaRPr>
          </a:p>
        </p:txBody>
      </p:sp>
      <p:sp>
        <p:nvSpPr>
          <p:cNvPr id="5" name="Нижний колонтитул 4"/>
          <p:cNvSpPr>
            <a:spLocks noGrp="1"/>
          </p:cNvSpPr>
          <p:nvPr>
            <p:ph type="ftr" sz="quarter" idx="11"/>
          </p:nvPr>
        </p:nvSpPr>
        <p:spPr/>
        <p:txBody>
          <a:bodyPr/>
          <a:lstStyle/>
          <a:p>
            <a:pPr>
              <a:defRPr/>
            </a:pPr>
            <a:endParaRPr lang="ru-RU">
              <a:solidFill>
                <a:prstClr val="black">
                  <a:tint val="75000"/>
                </a:prstClr>
              </a:solidFill>
            </a:endParaRPr>
          </a:p>
        </p:txBody>
      </p:sp>
      <p:sp>
        <p:nvSpPr>
          <p:cNvPr id="6" name="Номер слайда 5"/>
          <p:cNvSpPr>
            <a:spLocks noGrp="1"/>
          </p:cNvSpPr>
          <p:nvPr>
            <p:ph type="sldNum" sz="quarter" idx="12"/>
          </p:nvPr>
        </p:nvSpPr>
        <p:spPr/>
        <p:txBody>
          <a:bodyPr/>
          <a:lstStyle/>
          <a:p>
            <a:pPr>
              <a:defRPr/>
            </a:pPr>
            <a:fld id="{F7E454C4-A666-44A7-B377-F3063B59DC7C}" type="slidenum">
              <a:rPr lang="ru-RU" smtClean="0">
                <a:solidFill>
                  <a:prstClr val="black">
                    <a:tint val="75000"/>
                  </a:prstClr>
                </a:solidFill>
              </a:rPr>
              <a:pPr>
                <a:defRPr/>
              </a:pPr>
              <a:t>‹#›</a:t>
            </a:fld>
            <a:endParaRPr lang="ru-RU">
              <a:solidFill>
                <a:prstClr val="black">
                  <a:tint val="75000"/>
                </a:prstClr>
              </a:solidFill>
            </a:endParaRPr>
          </a:p>
        </p:txBody>
      </p:sp>
    </p:spTree>
    <p:extLst>
      <p:ext uri="{BB962C8B-B14F-4D97-AF65-F5344CB8AC3E}">
        <p14:creationId xmlns:p14="http://schemas.microsoft.com/office/powerpoint/2010/main" val="925375196"/>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8724901" y="365125"/>
            <a:ext cx="2628900" cy="5811838"/>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838201" y="365125"/>
            <a:ext cx="7734300" cy="5811838"/>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pPr>
              <a:defRPr/>
            </a:pPr>
            <a:fld id="{2FC33336-119C-4403-BBA0-F5848B1DB691}" type="datetimeFigureOut">
              <a:rPr lang="ru-RU" smtClean="0">
                <a:solidFill>
                  <a:prstClr val="black">
                    <a:tint val="75000"/>
                  </a:prstClr>
                </a:solidFill>
              </a:rPr>
              <a:pPr>
                <a:defRPr/>
              </a:pPr>
              <a:t>19.02.2024</a:t>
            </a:fld>
            <a:endParaRPr lang="ru-RU">
              <a:solidFill>
                <a:prstClr val="black">
                  <a:tint val="75000"/>
                </a:prstClr>
              </a:solidFill>
            </a:endParaRPr>
          </a:p>
        </p:txBody>
      </p:sp>
      <p:sp>
        <p:nvSpPr>
          <p:cNvPr id="5" name="Нижний колонтитул 4"/>
          <p:cNvSpPr>
            <a:spLocks noGrp="1"/>
          </p:cNvSpPr>
          <p:nvPr>
            <p:ph type="ftr" sz="quarter" idx="11"/>
          </p:nvPr>
        </p:nvSpPr>
        <p:spPr/>
        <p:txBody>
          <a:bodyPr/>
          <a:lstStyle/>
          <a:p>
            <a:pPr>
              <a:defRPr/>
            </a:pPr>
            <a:endParaRPr lang="ru-RU">
              <a:solidFill>
                <a:prstClr val="black">
                  <a:tint val="75000"/>
                </a:prstClr>
              </a:solidFill>
            </a:endParaRPr>
          </a:p>
        </p:txBody>
      </p:sp>
      <p:sp>
        <p:nvSpPr>
          <p:cNvPr id="6" name="Номер слайда 5"/>
          <p:cNvSpPr>
            <a:spLocks noGrp="1"/>
          </p:cNvSpPr>
          <p:nvPr>
            <p:ph type="sldNum" sz="quarter" idx="12"/>
          </p:nvPr>
        </p:nvSpPr>
        <p:spPr/>
        <p:txBody>
          <a:bodyPr/>
          <a:lstStyle/>
          <a:p>
            <a:pPr>
              <a:defRPr/>
            </a:pPr>
            <a:fld id="{F7E454C4-A666-44A7-B377-F3063B59DC7C}" type="slidenum">
              <a:rPr lang="ru-RU" smtClean="0">
                <a:solidFill>
                  <a:prstClr val="black">
                    <a:tint val="75000"/>
                  </a:prstClr>
                </a:solidFill>
              </a:rPr>
              <a:pPr>
                <a:defRPr/>
              </a:pPr>
              <a:t>‹#›</a:t>
            </a:fld>
            <a:endParaRPr lang="ru-RU">
              <a:solidFill>
                <a:prstClr val="black">
                  <a:tint val="75000"/>
                </a:prstClr>
              </a:solidFill>
            </a:endParaRPr>
          </a:p>
        </p:txBody>
      </p:sp>
    </p:spTree>
    <p:extLst>
      <p:ext uri="{BB962C8B-B14F-4D97-AF65-F5344CB8AC3E}">
        <p14:creationId xmlns:p14="http://schemas.microsoft.com/office/powerpoint/2010/main" val="585492292"/>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524000" y="1122363"/>
            <a:ext cx="9144000" cy="2387600"/>
          </a:xfrm>
        </p:spPr>
        <p:txBody>
          <a:bodyPr anchor="b"/>
          <a:lstStyle>
            <a:lvl1pPr algn="ctr">
              <a:defRPr sz="6000"/>
            </a:lvl1pPr>
          </a:lstStyle>
          <a:p>
            <a:r>
              <a:rPr lang="ru-RU" smtClean="0"/>
              <a:t>Образец заголовка</a:t>
            </a:r>
            <a:endParaRPr lang="ru-RU"/>
          </a:p>
        </p:txBody>
      </p:sp>
      <p:sp>
        <p:nvSpPr>
          <p:cNvPr id="3" name="Подзаголовок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pPr>
              <a:defRPr/>
            </a:pPr>
            <a:fld id="{2FC33336-119C-4403-BBA0-F5848B1DB691}" type="datetimeFigureOut">
              <a:rPr lang="ru-RU" smtClean="0">
                <a:solidFill>
                  <a:prstClr val="black">
                    <a:tint val="75000"/>
                  </a:prstClr>
                </a:solidFill>
              </a:rPr>
              <a:pPr>
                <a:defRPr/>
              </a:pPr>
              <a:t>19.02.2024</a:t>
            </a:fld>
            <a:endParaRPr lang="ru-RU">
              <a:solidFill>
                <a:prstClr val="black">
                  <a:tint val="75000"/>
                </a:prstClr>
              </a:solidFill>
            </a:endParaRPr>
          </a:p>
        </p:txBody>
      </p:sp>
      <p:sp>
        <p:nvSpPr>
          <p:cNvPr id="5" name="Нижний колонтитул 4"/>
          <p:cNvSpPr>
            <a:spLocks noGrp="1"/>
          </p:cNvSpPr>
          <p:nvPr>
            <p:ph type="ftr" sz="quarter" idx="11"/>
          </p:nvPr>
        </p:nvSpPr>
        <p:spPr/>
        <p:txBody>
          <a:bodyPr/>
          <a:lstStyle/>
          <a:p>
            <a:pPr>
              <a:defRPr/>
            </a:pPr>
            <a:endParaRPr lang="ru-RU">
              <a:solidFill>
                <a:prstClr val="black">
                  <a:tint val="75000"/>
                </a:prstClr>
              </a:solidFill>
            </a:endParaRPr>
          </a:p>
        </p:txBody>
      </p:sp>
      <p:sp>
        <p:nvSpPr>
          <p:cNvPr id="6" name="Номер слайда 5"/>
          <p:cNvSpPr>
            <a:spLocks noGrp="1"/>
          </p:cNvSpPr>
          <p:nvPr>
            <p:ph type="sldNum" sz="quarter" idx="12"/>
          </p:nvPr>
        </p:nvSpPr>
        <p:spPr/>
        <p:txBody>
          <a:bodyPr/>
          <a:lstStyle/>
          <a:p>
            <a:pPr>
              <a:defRPr/>
            </a:pPr>
            <a:fld id="{F7E454C4-A666-44A7-B377-F3063B59DC7C}" type="slidenum">
              <a:rPr lang="ru-RU" smtClean="0">
                <a:solidFill>
                  <a:prstClr val="black">
                    <a:tint val="75000"/>
                  </a:prstClr>
                </a:solidFill>
              </a:rPr>
              <a:pPr>
                <a:defRPr/>
              </a:pPr>
              <a:t>‹#›</a:t>
            </a:fld>
            <a:endParaRPr lang="ru-RU">
              <a:solidFill>
                <a:prstClr val="black">
                  <a:tint val="75000"/>
                </a:prstClr>
              </a:solidFill>
            </a:endParaRPr>
          </a:p>
        </p:txBody>
      </p:sp>
    </p:spTree>
    <p:extLst>
      <p:ext uri="{BB962C8B-B14F-4D97-AF65-F5344CB8AC3E}">
        <p14:creationId xmlns:p14="http://schemas.microsoft.com/office/powerpoint/2010/main" val="2609186132"/>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pPr>
              <a:defRPr/>
            </a:pPr>
            <a:fld id="{2FC33336-119C-4403-BBA0-F5848B1DB691}" type="datetimeFigureOut">
              <a:rPr lang="ru-RU" smtClean="0">
                <a:solidFill>
                  <a:prstClr val="black">
                    <a:tint val="75000"/>
                  </a:prstClr>
                </a:solidFill>
              </a:rPr>
              <a:pPr>
                <a:defRPr/>
              </a:pPr>
              <a:t>19.02.2024</a:t>
            </a:fld>
            <a:endParaRPr lang="ru-RU">
              <a:solidFill>
                <a:prstClr val="black">
                  <a:tint val="75000"/>
                </a:prstClr>
              </a:solidFill>
            </a:endParaRPr>
          </a:p>
        </p:txBody>
      </p:sp>
      <p:sp>
        <p:nvSpPr>
          <p:cNvPr id="5" name="Нижний колонтитул 4"/>
          <p:cNvSpPr>
            <a:spLocks noGrp="1"/>
          </p:cNvSpPr>
          <p:nvPr>
            <p:ph type="ftr" sz="quarter" idx="11"/>
          </p:nvPr>
        </p:nvSpPr>
        <p:spPr/>
        <p:txBody>
          <a:bodyPr/>
          <a:lstStyle/>
          <a:p>
            <a:pPr>
              <a:defRPr/>
            </a:pPr>
            <a:endParaRPr lang="ru-RU">
              <a:solidFill>
                <a:prstClr val="black">
                  <a:tint val="75000"/>
                </a:prstClr>
              </a:solidFill>
            </a:endParaRPr>
          </a:p>
        </p:txBody>
      </p:sp>
      <p:sp>
        <p:nvSpPr>
          <p:cNvPr id="6" name="Номер слайда 5"/>
          <p:cNvSpPr>
            <a:spLocks noGrp="1"/>
          </p:cNvSpPr>
          <p:nvPr>
            <p:ph type="sldNum" sz="quarter" idx="12"/>
          </p:nvPr>
        </p:nvSpPr>
        <p:spPr/>
        <p:txBody>
          <a:bodyPr/>
          <a:lstStyle/>
          <a:p>
            <a:pPr>
              <a:defRPr/>
            </a:pPr>
            <a:fld id="{F7E454C4-A666-44A7-B377-F3063B59DC7C}" type="slidenum">
              <a:rPr lang="ru-RU" smtClean="0">
                <a:solidFill>
                  <a:prstClr val="black">
                    <a:tint val="75000"/>
                  </a:prstClr>
                </a:solidFill>
              </a:rPr>
              <a:pPr>
                <a:defRPr/>
              </a:pPr>
              <a:t>‹#›</a:t>
            </a:fld>
            <a:endParaRPr lang="ru-RU">
              <a:solidFill>
                <a:prstClr val="black">
                  <a:tint val="75000"/>
                </a:prstClr>
              </a:solidFill>
            </a:endParaRPr>
          </a:p>
        </p:txBody>
      </p:sp>
    </p:spTree>
    <p:extLst>
      <p:ext uri="{BB962C8B-B14F-4D97-AF65-F5344CB8AC3E}">
        <p14:creationId xmlns:p14="http://schemas.microsoft.com/office/powerpoint/2010/main" val="825793310"/>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1851" y="1709740"/>
            <a:ext cx="10515600" cy="2852737"/>
          </a:xfrm>
        </p:spPr>
        <p:txBody>
          <a:bodyPr anchor="b"/>
          <a:lstStyle>
            <a:lvl1pPr>
              <a:defRPr sz="6000"/>
            </a:lvl1pPr>
          </a:lstStyle>
          <a:p>
            <a:r>
              <a:rPr lang="ru-RU" smtClean="0"/>
              <a:t>Образец заголовка</a:t>
            </a:r>
            <a:endParaRPr lang="ru-RU"/>
          </a:p>
        </p:txBody>
      </p:sp>
      <p:sp>
        <p:nvSpPr>
          <p:cNvPr id="3" name="Текст 2"/>
          <p:cNvSpPr>
            <a:spLocks noGrp="1"/>
          </p:cNvSpPr>
          <p:nvPr>
            <p:ph type="body" idx="1"/>
          </p:nvPr>
        </p:nvSpPr>
        <p:spPr>
          <a:xfrm>
            <a:off x="831851" y="4589465"/>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pPr>
              <a:defRPr/>
            </a:pPr>
            <a:fld id="{2FC33336-119C-4403-BBA0-F5848B1DB691}" type="datetimeFigureOut">
              <a:rPr lang="ru-RU" smtClean="0">
                <a:solidFill>
                  <a:prstClr val="black">
                    <a:tint val="75000"/>
                  </a:prstClr>
                </a:solidFill>
              </a:rPr>
              <a:pPr>
                <a:defRPr/>
              </a:pPr>
              <a:t>19.02.2024</a:t>
            </a:fld>
            <a:endParaRPr lang="ru-RU">
              <a:solidFill>
                <a:prstClr val="black">
                  <a:tint val="75000"/>
                </a:prstClr>
              </a:solidFill>
            </a:endParaRPr>
          </a:p>
        </p:txBody>
      </p:sp>
      <p:sp>
        <p:nvSpPr>
          <p:cNvPr id="5" name="Нижний колонтитул 4"/>
          <p:cNvSpPr>
            <a:spLocks noGrp="1"/>
          </p:cNvSpPr>
          <p:nvPr>
            <p:ph type="ftr" sz="quarter" idx="11"/>
          </p:nvPr>
        </p:nvSpPr>
        <p:spPr/>
        <p:txBody>
          <a:bodyPr/>
          <a:lstStyle/>
          <a:p>
            <a:pPr>
              <a:defRPr/>
            </a:pPr>
            <a:endParaRPr lang="ru-RU">
              <a:solidFill>
                <a:prstClr val="black">
                  <a:tint val="75000"/>
                </a:prstClr>
              </a:solidFill>
            </a:endParaRPr>
          </a:p>
        </p:txBody>
      </p:sp>
      <p:sp>
        <p:nvSpPr>
          <p:cNvPr id="6" name="Номер слайда 5"/>
          <p:cNvSpPr>
            <a:spLocks noGrp="1"/>
          </p:cNvSpPr>
          <p:nvPr>
            <p:ph type="sldNum" sz="quarter" idx="12"/>
          </p:nvPr>
        </p:nvSpPr>
        <p:spPr/>
        <p:txBody>
          <a:bodyPr/>
          <a:lstStyle/>
          <a:p>
            <a:pPr>
              <a:defRPr/>
            </a:pPr>
            <a:fld id="{F7E454C4-A666-44A7-B377-F3063B59DC7C}" type="slidenum">
              <a:rPr lang="ru-RU" smtClean="0">
                <a:solidFill>
                  <a:prstClr val="black">
                    <a:tint val="75000"/>
                  </a:prstClr>
                </a:solidFill>
              </a:rPr>
              <a:pPr>
                <a:defRPr/>
              </a:pPr>
              <a:t>‹#›</a:t>
            </a:fld>
            <a:endParaRPr lang="ru-RU">
              <a:solidFill>
                <a:prstClr val="black">
                  <a:tint val="75000"/>
                </a:prstClr>
              </a:solidFill>
            </a:endParaRPr>
          </a:p>
        </p:txBody>
      </p:sp>
    </p:spTree>
    <p:extLst>
      <p:ext uri="{BB962C8B-B14F-4D97-AF65-F5344CB8AC3E}">
        <p14:creationId xmlns:p14="http://schemas.microsoft.com/office/powerpoint/2010/main" val="609119612"/>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sz="half" idx="1"/>
          </p:nvPr>
        </p:nvSpPr>
        <p:spPr>
          <a:xfrm>
            <a:off x="838200" y="1825625"/>
            <a:ext cx="5181600" cy="43513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Объект 3"/>
          <p:cNvSpPr>
            <a:spLocks noGrp="1"/>
          </p:cNvSpPr>
          <p:nvPr>
            <p:ph sz="half" idx="2"/>
          </p:nvPr>
        </p:nvSpPr>
        <p:spPr>
          <a:xfrm>
            <a:off x="6172200" y="1825625"/>
            <a:ext cx="5181600" cy="43513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pPr>
              <a:defRPr/>
            </a:pPr>
            <a:fld id="{2FC33336-119C-4403-BBA0-F5848B1DB691}" type="datetimeFigureOut">
              <a:rPr lang="ru-RU" smtClean="0">
                <a:solidFill>
                  <a:prstClr val="black">
                    <a:tint val="75000"/>
                  </a:prstClr>
                </a:solidFill>
              </a:rPr>
              <a:pPr>
                <a:defRPr/>
              </a:pPr>
              <a:t>19.02.2024</a:t>
            </a:fld>
            <a:endParaRPr lang="ru-RU">
              <a:solidFill>
                <a:prstClr val="black">
                  <a:tint val="75000"/>
                </a:prstClr>
              </a:solidFill>
            </a:endParaRPr>
          </a:p>
        </p:txBody>
      </p:sp>
      <p:sp>
        <p:nvSpPr>
          <p:cNvPr id="6" name="Нижний колонтитул 5"/>
          <p:cNvSpPr>
            <a:spLocks noGrp="1"/>
          </p:cNvSpPr>
          <p:nvPr>
            <p:ph type="ftr" sz="quarter" idx="11"/>
          </p:nvPr>
        </p:nvSpPr>
        <p:spPr/>
        <p:txBody>
          <a:bodyPr/>
          <a:lstStyle/>
          <a:p>
            <a:pPr>
              <a:defRPr/>
            </a:pPr>
            <a:endParaRPr lang="ru-RU">
              <a:solidFill>
                <a:prstClr val="black">
                  <a:tint val="75000"/>
                </a:prstClr>
              </a:solidFill>
            </a:endParaRPr>
          </a:p>
        </p:txBody>
      </p:sp>
      <p:sp>
        <p:nvSpPr>
          <p:cNvPr id="7" name="Номер слайда 6"/>
          <p:cNvSpPr>
            <a:spLocks noGrp="1"/>
          </p:cNvSpPr>
          <p:nvPr>
            <p:ph type="sldNum" sz="quarter" idx="12"/>
          </p:nvPr>
        </p:nvSpPr>
        <p:spPr/>
        <p:txBody>
          <a:bodyPr/>
          <a:lstStyle/>
          <a:p>
            <a:pPr>
              <a:defRPr/>
            </a:pPr>
            <a:fld id="{F7E454C4-A666-44A7-B377-F3063B59DC7C}" type="slidenum">
              <a:rPr lang="ru-RU" smtClean="0">
                <a:solidFill>
                  <a:prstClr val="black">
                    <a:tint val="75000"/>
                  </a:prstClr>
                </a:solidFill>
              </a:rPr>
              <a:pPr>
                <a:defRPr/>
              </a:pPr>
              <a:t>‹#›</a:t>
            </a:fld>
            <a:endParaRPr lang="ru-RU">
              <a:solidFill>
                <a:prstClr val="black">
                  <a:tint val="75000"/>
                </a:prstClr>
              </a:solidFill>
            </a:endParaRPr>
          </a:p>
        </p:txBody>
      </p:sp>
    </p:spTree>
    <p:extLst>
      <p:ext uri="{BB962C8B-B14F-4D97-AF65-F5344CB8AC3E}">
        <p14:creationId xmlns:p14="http://schemas.microsoft.com/office/powerpoint/2010/main" val="3965462831"/>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365127"/>
            <a:ext cx="10515600" cy="1325563"/>
          </a:xfrm>
        </p:spPr>
        <p:txBody>
          <a:bodyPr/>
          <a:lstStyle/>
          <a:p>
            <a:r>
              <a:rPr lang="ru-RU" smtClean="0"/>
              <a:t>Образец заголовка</a:t>
            </a:r>
            <a:endParaRPr lang="ru-RU"/>
          </a:p>
        </p:txBody>
      </p:sp>
      <p:sp>
        <p:nvSpPr>
          <p:cNvPr id="3" name="Текст 2"/>
          <p:cNvSpPr>
            <a:spLocks noGrp="1"/>
          </p:cNvSpPr>
          <p:nvPr>
            <p:ph type="body" idx="1"/>
          </p:nvPr>
        </p:nvSpPr>
        <p:spPr>
          <a:xfrm>
            <a:off x="839789"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Объект 3"/>
          <p:cNvSpPr>
            <a:spLocks noGrp="1"/>
          </p:cNvSpPr>
          <p:nvPr>
            <p:ph sz="half" idx="2"/>
          </p:nvPr>
        </p:nvSpPr>
        <p:spPr>
          <a:xfrm>
            <a:off x="839789" y="2505075"/>
            <a:ext cx="5157787"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6172201"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Объект 5"/>
          <p:cNvSpPr>
            <a:spLocks noGrp="1"/>
          </p:cNvSpPr>
          <p:nvPr>
            <p:ph sz="quarter" idx="4"/>
          </p:nvPr>
        </p:nvSpPr>
        <p:spPr>
          <a:xfrm>
            <a:off x="6172201" y="2505075"/>
            <a:ext cx="5183188"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pPr>
              <a:defRPr/>
            </a:pPr>
            <a:fld id="{2FC33336-119C-4403-BBA0-F5848B1DB691}" type="datetimeFigureOut">
              <a:rPr lang="ru-RU" smtClean="0">
                <a:solidFill>
                  <a:prstClr val="black">
                    <a:tint val="75000"/>
                  </a:prstClr>
                </a:solidFill>
              </a:rPr>
              <a:pPr>
                <a:defRPr/>
              </a:pPr>
              <a:t>19.02.2024</a:t>
            </a:fld>
            <a:endParaRPr lang="ru-RU">
              <a:solidFill>
                <a:prstClr val="black">
                  <a:tint val="75000"/>
                </a:prstClr>
              </a:solidFill>
            </a:endParaRPr>
          </a:p>
        </p:txBody>
      </p:sp>
      <p:sp>
        <p:nvSpPr>
          <p:cNvPr id="8" name="Нижний колонтитул 7"/>
          <p:cNvSpPr>
            <a:spLocks noGrp="1"/>
          </p:cNvSpPr>
          <p:nvPr>
            <p:ph type="ftr" sz="quarter" idx="11"/>
          </p:nvPr>
        </p:nvSpPr>
        <p:spPr/>
        <p:txBody>
          <a:bodyPr/>
          <a:lstStyle/>
          <a:p>
            <a:pPr>
              <a:defRPr/>
            </a:pPr>
            <a:endParaRPr lang="ru-RU">
              <a:solidFill>
                <a:prstClr val="black">
                  <a:tint val="75000"/>
                </a:prstClr>
              </a:solidFill>
            </a:endParaRPr>
          </a:p>
        </p:txBody>
      </p:sp>
      <p:sp>
        <p:nvSpPr>
          <p:cNvPr id="9" name="Номер слайда 8"/>
          <p:cNvSpPr>
            <a:spLocks noGrp="1"/>
          </p:cNvSpPr>
          <p:nvPr>
            <p:ph type="sldNum" sz="quarter" idx="12"/>
          </p:nvPr>
        </p:nvSpPr>
        <p:spPr/>
        <p:txBody>
          <a:bodyPr/>
          <a:lstStyle/>
          <a:p>
            <a:pPr>
              <a:defRPr/>
            </a:pPr>
            <a:fld id="{F7E454C4-A666-44A7-B377-F3063B59DC7C}" type="slidenum">
              <a:rPr lang="ru-RU" smtClean="0">
                <a:solidFill>
                  <a:prstClr val="black">
                    <a:tint val="75000"/>
                  </a:prstClr>
                </a:solidFill>
              </a:rPr>
              <a:pPr>
                <a:defRPr/>
              </a:pPr>
              <a:t>‹#›</a:t>
            </a:fld>
            <a:endParaRPr lang="ru-RU">
              <a:solidFill>
                <a:prstClr val="black">
                  <a:tint val="75000"/>
                </a:prstClr>
              </a:solidFill>
            </a:endParaRPr>
          </a:p>
        </p:txBody>
      </p:sp>
    </p:spTree>
    <p:extLst>
      <p:ext uri="{BB962C8B-B14F-4D97-AF65-F5344CB8AC3E}">
        <p14:creationId xmlns:p14="http://schemas.microsoft.com/office/powerpoint/2010/main" val="2506853726"/>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pPr>
              <a:defRPr/>
            </a:pPr>
            <a:fld id="{2FC33336-119C-4403-BBA0-F5848B1DB691}" type="datetimeFigureOut">
              <a:rPr lang="ru-RU" smtClean="0">
                <a:solidFill>
                  <a:prstClr val="black">
                    <a:tint val="75000"/>
                  </a:prstClr>
                </a:solidFill>
              </a:rPr>
              <a:pPr>
                <a:defRPr/>
              </a:pPr>
              <a:t>19.02.2024</a:t>
            </a:fld>
            <a:endParaRPr lang="ru-RU">
              <a:solidFill>
                <a:prstClr val="black">
                  <a:tint val="75000"/>
                </a:prstClr>
              </a:solidFill>
            </a:endParaRPr>
          </a:p>
        </p:txBody>
      </p:sp>
      <p:sp>
        <p:nvSpPr>
          <p:cNvPr id="4" name="Нижний колонтитул 3"/>
          <p:cNvSpPr>
            <a:spLocks noGrp="1"/>
          </p:cNvSpPr>
          <p:nvPr>
            <p:ph type="ftr" sz="quarter" idx="11"/>
          </p:nvPr>
        </p:nvSpPr>
        <p:spPr/>
        <p:txBody>
          <a:bodyPr/>
          <a:lstStyle/>
          <a:p>
            <a:pPr>
              <a:defRPr/>
            </a:pPr>
            <a:endParaRPr lang="ru-RU">
              <a:solidFill>
                <a:prstClr val="black">
                  <a:tint val="75000"/>
                </a:prstClr>
              </a:solidFill>
            </a:endParaRPr>
          </a:p>
        </p:txBody>
      </p:sp>
      <p:sp>
        <p:nvSpPr>
          <p:cNvPr id="5" name="Номер слайда 4"/>
          <p:cNvSpPr>
            <a:spLocks noGrp="1"/>
          </p:cNvSpPr>
          <p:nvPr>
            <p:ph type="sldNum" sz="quarter" idx="12"/>
          </p:nvPr>
        </p:nvSpPr>
        <p:spPr/>
        <p:txBody>
          <a:bodyPr/>
          <a:lstStyle/>
          <a:p>
            <a:pPr>
              <a:defRPr/>
            </a:pPr>
            <a:fld id="{F7E454C4-A666-44A7-B377-F3063B59DC7C}" type="slidenum">
              <a:rPr lang="ru-RU" smtClean="0">
                <a:solidFill>
                  <a:prstClr val="black">
                    <a:tint val="75000"/>
                  </a:prstClr>
                </a:solidFill>
              </a:rPr>
              <a:pPr>
                <a:defRPr/>
              </a:pPr>
              <a:t>‹#›</a:t>
            </a:fld>
            <a:endParaRPr lang="ru-RU">
              <a:solidFill>
                <a:prstClr val="black">
                  <a:tint val="75000"/>
                </a:prstClr>
              </a:solidFill>
            </a:endParaRPr>
          </a:p>
        </p:txBody>
      </p:sp>
    </p:spTree>
    <p:extLst>
      <p:ext uri="{BB962C8B-B14F-4D97-AF65-F5344CB8AC3E}">
        <p14:creationId xmlns:p14="http://schemas.microsoft.com/office/powerpoint/2010/main" val="1237064565"/>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pPr>
              <a:defRPr/>
            </a:pPr>
            <a:fld id="{2FC33336-119C-4403-BBA0-F5848B1DB691}" type="datetimeFigureOut">
              <a:rPr lang="ru-RU" smtClean="0">
                <a:solidFill>
                  <a:prstClr val="black">
                    <a:tint val="75000"/>
                  </a:prstClr>
                </a:solidFill>
              </a:rPr>
              <a:pPr>
                <a:defRPr/>
              </a:pPr>
              <a:t>19.02.2024</a:t>
            </a:fld>
            <a:endParaRPr lang="ru-RU">
              <a:solidFill>
                <a:prstClr val="black">
                  <a:tint val="75000"/>
                </a:prstClr>
              </a:solidFill>
            </a:endParaRPr>
          </a:p>
        </p:txBody>
      </p:sp>
      <p:sp>
        <p:nvSpPr>
          <p:cNvPr id="3" name="Нижний колонтитул 2"/>
          <p:cNvSpPr>
            <a:spLocks noGrp="1"/>
          </p:cNvSpPr>
          <p:nvPr>
            <p:ph type="ftr" sz="quarter" idx="11"/>
          </p:nvPr>
        </p:nvSpPr>
        <p:spPr/>
        <p:txBody>
          <a:bodyPr/>
          <a:lstStyle/>
          <a:p>
            <a:pPr>
              <a:defRPr/>
            </a:pPr>
            <a:endParaRPr lang="ru-RU">
              <a:solidFill>
                <a:prstClr val="black">
                  <a:tint val="75000"/>
                </a:prstClr>
              </a:solidFill>
            </a:endParaRPr>
          </a:p>
        </p:txBody>
      </p:sp>
      <p:sp>
        <p:nvSpPr>
          <p:cNvPr id="4" name="Номер слайда 3"/>
          <p:cNvSpPr>
            <a:spLocks noGrp="1"/>
          </p:cNvSpPr>
          <p:nvPr>
            <p:ph type="sldNum" sz="quarter" idx="12"/>
          </p:nvPr>
        </p:nvSpPr>
        <p:spPr/>
        <p:txBody>
          <a:bodyPr/>
          <a:lstStyle/>
          <a:p>
            <a:pPr>
              <a:defRPr/>
            </a:pPr>
            <a:fld id="{F7E454C4-A666-44A7-B377-F3063B59DC7C}" type="slidenum">
              <a:rPr lang="ru-RU" smtClean="0">
                <a:solidFill>
                  <a:prstClr val="black">
                    <a:tint val="75000"/>
                  </a:prstClr>
                </a:solidFill>
              </a:rPr>
              <a:pPr>
                <a:defRPr/>
              </a:pPr>
              <a:t>‹#›</a:t>
            </a:fld>
            <a:endParaRPr lang="ru-RU">
              <a:solidFill>
                <a:prstClr val="black">
                  <a:tint val="75000"/>
                </a:prstClr>
              </a:solidFill>
            </a:endParaRPr>
          </a:p>
        </p:txBody>
      </p:sp>
    </p:spTree>
    <p:extLst>
      <p:ext uri="{BB962C8B-B14F-4D97-AF65-F5344CB8AC3E}">
        <p14:creationId xmlns:p14="http://schemas.microsoft.com/office/powerpoint/2010/main" val="177706280"/>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smtClean="0"/>
              <a:t>Образец заголовка</a:t>
            </a:r>
            <a:endParaRPr lang="ru-RU"/>
          </a:p>
        </p:txBody>
      </p:sp>
      <p:sp>
        <p:nvSpPr>
          <p:cNvPr id="3" name="Объект 2"/>
          <p:cNvSpPr>
            <a:spLocks noGrp="1"/>
          </p:cNvSpPr>
          <p:nvPr>
            <p:ph idx="1"/>
          </p:nvPr>
        </p:nvSpPr>
        <p:spPr>
          <a:xfrm>
            <a:off x="5183188" y="987427"/>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Дата 4"/>
          <p:cNvSpPr>
            <a:spLocks noGrp="1"/>
          </p:cNvSpPr>
          <p:nvPr>
            <p:ph type="dt" sz="half" idx="10"/>
          </p:nvPr>
        </p:nvSpPr>
        <p:spPr/>
        <p:txBody>
          <a:bodyPr/>
          <a:lstStyle/>
          <a:p>
            <a:pPr>
              <a:defRPr/>
            </a:pPr>
            <a:fld id="{2FC33336-119C-4403-BBA0-F5848B1DB691}" type="datetimeFigureOut">
              <a:rPr lang="ru-RU" smtClean="0">
                <a:solidFill>
                  <a:prstClr val="black">
                    <a:tint val="75000"/>
                  </a:prstClr>
                </a:solidFill>
              </a:rPr>
              <a:pPr>
                <a:defRPr/>
              </a:pPr>
              <a:t>19.02.2024</a:t>
            </a:fld>
            <a:endParaRPr lang="ru-RU">
              <a:solidFill>
                <a:prstClr val="black">
                  <a:tint val="75000"/>
                </a:prstClr>
              </a:solidFill>
            </a:endParaRPr>
          </a:p>
        </p:txBody>
      </p:sp>
      <p:sp>
        <p:nvSpPr>
          <p:cNvPr id="6" name="Нижний колонтитул 5"/>
          <p:cNvSpPr>
            <a:spLocks noGrp="1"/>
          </p:cNvSpPr>
          <p:nvPr>
            <p:ph type="ftr" sz="quarter" idx="11"/>
          </p:nvPr>
        </p:nvSpPr>
        <p:spPr/>
        <p:txBody>
          <a:bodyPr/>
          <a:lstStyle/>
          <a:p>
            <a:pPr>
              <a:defRPr/>
            </a:pPr>
            <a:endParaRPr lang="ru-RU">
              <a:solidFill>
                <a:prstClr val="black">
                  <a:tint val="75000"/>
                </a:prstClr>
              </a:solidFill>
            </a:endParaRPr>
          </a:p>
        </p:txBody>
      </p:sp>
      <p:sp>
        <p:nvSpPr>
          <p:cNvPr id="7" name="Номер слайда 6"/>
          <p:cNvSpPr>
            <a:spLocks noGrp="1"/>
          </p:cNvSpPr>
          <p:nvPr>
            <p:ph type="sldNum" sz="quarter" idx="12"/>
          </p:nvPr>
        </p:nvSpPr>
        <p:spPr/>
        <p:txBody>
          <a:bodyPr/>
          <a:lstStyle/>
          <a:p>
            <a:pPr>
              <a:defRPr/>
            </a:pPr>
            <a:fld id="{F7E454C4-A666-44A7-B377-F3063B59DC7C}" type="slidenum">
              <a:rPr lang="ru-RU" smtClean="0">
                <a:solidFill>
                  <a:prstClr val="black">
                    <a:tint val="75000"/>
                  </a:prstClr>
                </a:solidFill>
              </a:rPr>
              <a:pPr>
                <a:defRPr/>
              </a:pPr>
              <a:t>‹#›</a:t>
            </a:fld>
            <a:endParaRPr lang="ru-RU">
              <a:solidFill>
                <a:prstClr val="black">
                  <a:tint val="75000"/>
                </a:prstClr>
              </a:solidFill>
            </a:endParaRPr>
          </a:p>
        </p:txBody>
      </p:sp>
    </p:spTree>
    <p:extLst>
      <p:ext uri="{BB962C8B-B14F-4D97-AF65-F5344CB8AC3E}">
        <p14:creationId xmlns:p14="http://schemas.microsoft.com/office/powerpoint/2010/main" val="793266490"/>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smtClean="0"/>
              <a:t>Образец заголовка</a:t>
            </a:r>
            <a:endParaRPr lang="ru-RU"/>
          </a:p>
        </p:txBody>
      </p:sp>
      <p:sp>
        <p:nvSpPr>
          <p:cNvPr id="3" name="Рисунок 2"/>
          <p:cNvSpPr>
            <a:spLocks noGrp="1"/>
          </p:cNvSpPr>
          <p:nvPr>
            <p:ph type="pic" idx="1"/>
          </p:nvPr>
        </p:nvSpPr>
        <p:spPr>
          <a:xfrm>
            <a:off x="5183188" y="987427"/>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Дата 4"/>
          <p:cNvSpPr>
            <a:spLocks noGrp="1"/>
          </p:cNvSpPr>
          <p:nvPr>
            <p:ph type="dt" sz="half" idx="10"/>
          </p:nvPr>
        </p:nvSpPr>
        <p:spPr/>
        <p:txBody>
          <a:bodyPr/>
          <a:lstStyle/>
          <a:p>
            <a:pPr>
              <a:defRPr/>
            </a:pPr>
            <a:fld id="{2FC33336-119C-4403-BBA0-F5848B1DB691}" type="datetimeFigureOut">
              <a:rPr lang="ru-RU" smtClean="0">
                <a:solidFill>
                  <a:prstClr val="black">
                    <a:tint val="75000"/>
                  </a:prstClr>
                </a:solidFill>
              </a:rPr>
              <a:pPr>
                <a:defRPr/>
              </a:pPr>
              <a:t>19.02.2024</a:t>
            </a:fld>
            <a:endParaRPr lang="ru-RU">
              <a:solidFill>
                <a:prstClr val="black">
                  <a:tint val="75000"/>
                </a:prstClr>
              </a:solidFill>
            </a:endParaRPr>
          </a:p>
        </p:txBody>
      </p:sp>
      <p:sp>
        <p:nvSpPr>
          <p:cNvPr id="6" name="Нижний колонтитул 5"/>
          <p:cNvSpPr>
            <a:spLocks noGrp="1"/>
          </p:cNvSpPr>
          <p:nvPr>
            <p:ph type="ftr" sz="quarter" idx="11"/>
          </p:nvPr>
        </p:nvSpPr>
        <p:spPr/>
        <p:txBody>
          <a:bodyPr/>
          <a:lstStyle/>
          <a:p>
            <a:pPr>
              <a:defRPr/>
            </a:pPr>
            <a:endParaRPr lang="ru-RU">
              <a:solidFill>
                <a:prstClr val="black">
                  <a:tint val="75000"/>
                </a:prstClr>
              </a:solidFill>
            </a:endParaRPr>
          </a:p>
        </p:txBody>
      </p:sp>
      <p:sp>
        <p:nvSpPr>
          <p:cNvPr id="7" name="Номер слайда 6"/>
          <p:cNvSpPr>
            <a:spLocks noGrp="1"/>
          </p:cNvSpPr>
          <p:nvPr>
            <p:ph type="sldNum" sz="quarter" idx="12"/>
          </p:nvPr>
        </p:nvSpPr>
        <p:spPr/>
        <p:txBody>
          <a:bodyPr/>
          <a:lstStyle/>
          <a:p>
            <a:pPr>
              <a:defRPr/>
            </a:pPr>
            <a:fld id="{F7E454C4-A666-44A7-B377-F3063B59DC7C}" type="slidenum">
              <a:rPr lang="ru-RU" smtClean="0">
                <a:solidFill>
                  <a:prstClr val="black">
                    <a:tint val="75000"/>
                  </a:prstClr>
                </a:solidFill>
              </a:rPr>
              <a:pPr>
                <a:defRPr/>
              </a:pPr>
              <a:t>‹#›</a:t>
            </a:fld>
            <a:endParaRPr lang="ru-RU">
              <a:solidFill>
                <a:prstClr val="black">
                  <a:tint val="75000"/>
                </a:prstClr>
              </a:solidFill>
            </a:endParaRPr>
          </a:p>
        </p:txBody>
      </p:sp>
    </p:spTree>
    <p:extLst>
      <p:ext uri="{BB962C8B-B14F-4D97-AF65-F5344CB8AC3E}">
        <p14:creationId xmlns:p14="http://schemas.microsoft.com/office/powerpoint/2010/main" val="616732722"/>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pPr>
              <a:defRPr/>
            </a:pPr>
            <a:fld id="{2FC33336-119C-4403-BBA0-F5848B1DB691}" type="datetimeFigureOut">
              <a:rPr lang="ru-RU" smtClean="0">
                <a:solidFill>
                  <a:prstClr val="black">
                    <a:tint val="75000"/>
                  </a:prstClr>
                </a:solidFill>
              </a:rPr>
              <a:pPr>
                <a:defRPr/>
              </a:pPr>
              <a:t>19.02.2024</a:t>
            </a:fld>
            <a:endParaRPr lang="ru-RU">
              <a:solidFill>
                <a:prstClr val="black">
                  <a:tint val="75000"/>
                </a:prstClr>
              </a:solidFill>
            </a:endParaRPr>
          </a:p>
        </p:txBody>
      </p:sp>
      <p:sp>
        <p:nvSpPr>
          <p:cNvPr id="5" name="Нижний колонтитул 4"/>
          <p:cNvSpPr>
            <a:spLocks noGrp="1"/>
          </p:cNvSpPr>
          <p:nvPr>
            <p:ph type="ftr" sz="quarter" idx="11"/>
          </p:nvPr>
        </p:nvSpPr>
        <p:spPr/>
        <p:txBody>
          <a:bodyPr/>
          <a:lstStyle/>
          <a:p>
            <a:pPr>
              <a:defRPr/>
            </a:pPr>
            <a:endParaRPr lang="ru-RU">
              <a:solidFill>
                <a:prstClr val="black">
                  <a:tint val="75000"/>
                </a:prstClr>
              </a:solidFill>
            </a:endParaRPr>
          </a:p>
        </p:txBody>
      </p:sp>
      <p:sp>
        <p:nvSpPr>
          <p:cNvPr id="6" name="Номер слайда 5"/>
          <p:cNvSpPr>
            <a:spLocks noGrp="1"/>
          </p:cNvSpPr>
          <p:nvPr>
            <p:ph type="sldNum" sz="quarter" idx="12"/>
          </p:nvPr>
        </p:nvSpPr>
        <p:spPr/>
        <p:txBody>
          <a:bodyPr/>
          <a:lstStyle/>
          <a:p>
            <a:pPr>
              <a:defRPr/>
            </a:pPr>
            <a:fld id="{F7E454C4-A666-44A7-B377-F3063B59DC7C}" type="slidenum">
              <a:rPr lang="ru-RU" smtClean="0">
                <a:solidFill>
                  <a:prstClr val="black">
                    <a:tint val="75000"/>
                  </a:prstClr>
                </a:solidFill>
              </a:rPr>
              <a:pPr>
                <a:defRPr/>
              </a:pPr>
              <a:t>‹#›</a:t>
            </a:fld>
            <a:endParaRPr lang="ru-RU">
              <a:solidFill>
                <a:prstClr val="black">
                  <a:tint val="75000"/>
                </a:prstClr>
              </a:solidFill>
            </a:endParaRPr>
          </a:p>
        </p:txBody>
      </p:sp>
    </p:spTree>
    <p:extLst>
      <p:ext uri="{BB962C8B-B14F-4D97-AF65-F5344CB8AC3E}">
        <p14:creationId xmlns:p14="http://schemas.microsoft.com/office/powerpoint/2010/main" val="1043486988"/>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8724901" y="365125"/>
            <a:ext cx="2628900" cy="5811838"/>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838201" y="365125"/>
            <a:ext cx="7734300" cy="5811838"/>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pPr>
              <a:defRPr/>
            </a:pPr>
            <a:fld id="{2FC33336-119C-4403-BBA0-F5848B1DB691}" type="datetimeFigureOut">
              <a:rPr lang="ru-RU" smtClean="0">
                <a:solidFill>
                  <a:prstClr val="black">
                    <a:tint val="75000"/>
                  </a:prstClr>
                </a:solidFill>
              </a:rPr>
              <a:pPr>
                <a:defRPr/>
              </a:pPr>
              <a:t>19.02.2024</a:t>
            </a:fld>
            <a:endParaRPr lang="ru-RU">
              <a:solidFill>
                <a:prstClr val="black">
                  <a:tint val="75000"/>
                </a:prstClr>
              </a:solidFill>
            </a:endParaRPr>
          </a:p>
        </p:txBody>
      </p:sp>
      <p:sp>
        <p:nvSpPr>
          <p:cNvPr id="5" name="Нижний колонтитул 4"/>
          <p:cNvSpPr>
            <a:spLocks noGrp="1"/>
          </p:cNvSpPr>
          <p:nvPr>
            <p:ph type="ftr" sz="quarter" idx="11"/>
          </p:nvPr>
        </p:nvSpPr>
        <p:spPr/>
        <p:txBody>
          <a:bodyPr/>
          <a:lstStyle/>
          <a:p>
            <a:pPr>
              <a:defRPr/>
            </a:pPr>
            <a:endParaRPr lang="ru-RU">
              <a:solidFill>
                <a:prstClr val="black">
                  <a:tint val="75000"/>
                </a:prstClr>
              </a:solidFill>
            </a:endParaRPr>
          </a:p>
        </p:txBody>
      </p:sp>
      <p:sp>
        <p:nvSpPr>
          <p:cNvPr id="6" name="Номер слайда 5"/>
          <p:cNvSpPr>
            <a:spLocks noGrp="1"/>
          </p:cNvSpPr>
          <p:nvPr>
            <p:ph type="sldNum" sz="quarter" idx="12"/>
          </p:nvPr>
        </p:nvSpPr>
        <p:spPr/>
        <p:txBody>
          <a:bodyPr/>
          <a:lstStyle/>
          <a:p>
            <a:pPr>
              <a:defRPr/>
            </a:pPr>
            <a:fld id="{F7E454C4-A666-44A7-B377-F3063B59DC7C}" type="slidenum">
              <a:rPr lang="ru-RU" smtClean="0">
                <a:solidFill>
                  <a:prstClr val="black">
                    <a:tint val="75000"/>
                  </a:prstClr>
                </a:solidFill>
              </a:rPr>
              <a:pPr>
                <a:defRPr/>
              </a:pPr>
              <a:t>‹#›</a:t>
            </a:fld>
            <a:endParaRPr lang="ru-RU">
              <a:solidFill>
                <a:prstClr val="black">
                  <a:tint val="75000"/>
                </a:prstClr>
              </a:solidFill>
            </a:endParaRPr>
          </a:p>
        </p:txBody>
      </p:sp>
    </p:spTree>
    <p:extLst>
      <p:ext uri="{BB962C8B-B14F-4D97-AF65-F5344CB8AC3E}">
        <p14:creationId xmlns:p14="http://schemas.microsoft.com/office/powerpoint/2010/main" val="162404185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5.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3.xml"/><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theme" Target="../theme/theme6.xml"/><Relationship Id="rId2" Type="http://schemas.openxmlformats.org/officeDocument/2006/relationships/slideLayout" Target="../slideLayouts/slideLayout57.xml"/><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0" Type="http://schemas.openxmlformats.org/officeDocument/2006/relationships/slideLayout" Target="../slideLayouts/slideLayout65.xml"/><Relationship Id="rId4" Type="http://schemas.openxmlformats.org/officeDocument/2006/relationships/slideLayout" Target="../slideLayouts/slideLayout59.xml"/><Relationship Id="rId9" Type="http://schemas.openxmlformats.org/officeDocument/2006/relationships/slideLayout" Target="../slideLayouts/slideLayout64.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4.xml"/><Relationship Id="rId3" Type="http://schemas.openxmlformats.org/officeDocument/2006/relationships/slideLayout" Target="../slideLayouts/slideLayout69.xml"/><Relationship Id="rId7" Type="http://schemas.openxmlformats.org/officeDocument/2006/relationships/slideLayout" Target="../slideLayouts/slideLayout73.xml"/><Relationship Id="rId12" Type="http://schemas.openxmlformats.org/officeDocument/2006/relationships/theme" Target="../theme/theme7.xml"/><Relationship Id="rId2" Type="http://schemas.openxmlformats.org/officeDocument/2006/relationships/slideLayout" Target="../slideLayouts/slideLayout68.xml"/><Relationship Id="rId1" Type="http://schemas.openxmlformats.org/officeDocument/2006/relationships/slideLayout" Target="../slideLayouts/slideLayout67.xml"/><Relationship Id="rId6" Type="http://schemas.openxmlformats.org/officeDocument/2006/relationships/slideLayout" Target="../slideLayouts/slideLayout72.xml"/><Relationship Id="rId11" Type="http://schemas.openxmlformats.org/officeDocument/2006/relationships/slideLayout" Target="../slideLayouts/slideLayout77.xml"/><Relationship Id="rId5" Type="http://schemas.openxmlformats.org/officeDocument/2006/relationships/slideLayout" Target="../slideLayouts/slideLayout71.xml"/><Relationship Id="rId10" Type="http://schemas.openxmlformats.org/officeDocument/2006/relationships/slideLayout" Target="../slideLayouts/slideLayout76.xml"/><Relationship Id="rId4" Type="http://schemas.openxmlformats.org/officeDocument/2006/relationships/slideLayout" Target="../slideLayouts/slideLayout70.xml"/><Relationship Id="rId9" Type="http://schemas.openxmlformats.org/officeDocument/2006/relationships/slideLayout" Target="../slideLayouts/slideLayout75.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85.xml"/><Relationship Id="rId3" Type="http://schemas.openxmlformats.org/officeDocument/2006/relationships/slideLayout" Target="../slideLayouts/slideLayout80.xml"/><Relationship Id="rId7" Type="http://schemas.openxmlformats.org/officeDocument/2006/relationships/slideLayout" Target="../slideLayouts/slideLayout84.xml"/><Relationship Id="rId12" Type="http://schemas.openxmlformats.org/officeDocument/2006/relationships/theme" Target="../theme/theme8.xml"/><Relationship Id="rId2" Type="http://schemas.openxmlformats.org/officeDocument/2006/relationships/slideLayout" Target="../slideLayouts/slideLayout79.xml"/><Relationship Id="rId1" Type="http://schemas.openxmlformats.org/officeDocument/2006/relationships/slideLayout" Target="../slideLayouts/slideLayout78.xml"/><Relationship Id="rId6" Type="http://schemas.openxmlformats.org/officeDocument/2006/relationships/slideLayout" Target="../slideLayouts/slideLayout83.xml"/><Relationship Id="rId11" Type="http://schemas.openxmlformats.org/officeDocument/2006/relationships/slideLayout" Target="../slideLayouts/slideLayout88.xml"/><Relationship Id="rId5" Type="http://schemas.openxmlformats.org/officeDocument/2006/relationships/slideLayout" Target="../slideLayouts/slideLayout82.xml"/><Relationship Id="rId10" Type="http://schemas.openxmlformats.org/officeDocument/2006/relationships/slideLayout" Target="../slideLayouts/slideLayout87.xml"/><Relationship Id="rId4" Type="http://schemas.openxmlformats.org/officeDocument/2006/relationships/slideLayout" Target="../slideLayouts/slideLayout81.xml"/><Relationship Id="rId9" Type="http://schemas.openxmlformats.org/officeDocument/2006/relationships/slideLayout" Target="../slideLayouts/slideLayout86.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96.xml"/><Relationship Id="rId3" Type="http://schemas.openxmlformats.org/officeDocument/2006/relationships/slideLayout" Target="../slideLayouts/slideLayout91.xml"/><Relationship Id="rId7" Type="http://schemas.openxmlformats.org/officeDocument/2006/relationships/slideLayout" Target="../slideLayouts/slideLayout95.xml"/><Relationship Id="rId12" Type="http://schemas.openxmlformats.org/officeDocument/2006/relationships/theme" Target="../theme/theme9.xml"/><Relationship Id="rId2" Type="http://schemas.openxmlformats.org/officeDocument/2006/relationships/slideLayout" Target="../slideLayouts/slideLayout90.xml"/><Relationship Id="rId1" Type="http://schemas.openxmlformats.org/officeDocument/2006/relationships/slideLayout" Target="../slideLayouts/slideLayout89.xml"/><Relationship Id="rId6" Type="http://schemas.openxmlformats.org/officeDocument/2006/relationships/slideLayout" Target="../slideLayouts/slideLayout94.xml"/><Relationship Id="rId11" Type="http://schemas.openxmlformats.org/officeDocument/2006/relationships/slideLayout" Target="../slideLayouts/slideLayout99.xml"/><Relationship Id="rId5" Type="http://schemas.openxmlformats.org/officeDocument/2006/relationships/slideLayout" Target="../slideLayouts/slideLayout93.xml"/><Relationship Id="rId10" Type="http://schemas.openxmlformats.org/officeDocument/2006/relationships/slideLayout" Target="../slideLayouts/slideLayout98.xml"/><Relationship Id="rId4" Type="http://schemas.openxmlformats.org/officeDocument/2006/relationships/slideLayout" Target="../slideLayouts/slideLayout92.xml"/><Relationship Id="rId9" Type="http://schemas.openxmlformats.org/officeDocument/2006/relationships/slideLayout" Target="../slideLayouts/slideLayout97.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107.xml"/><Relationship Id="rId3" Type="http://schemas.openxmlformats.org/officeDocument/2006/relationships/slideLayout" Target="../slideLayouts/slideLayout102.xml"/><Relationship Id="rId7" Type="http://schemas.openxmlformats.org/officeDocument/2006/relationships/slideLayout" Target="../slideLayouts/slideLayout106.xml"/><Relationship Id="rId12" Type="http://schemas.openxmlformats.org/officeDocument/2006/relationships/theme" Target="../theme/theme10.xml"/><Relationship Id="rId2" Type="http://schemas.openxmlformats.org/officeDocument/2006/relationships/slideLayout" Target="../slideLayouts/slideLayout101.xml"/><Relationship Id="rId1" Type="http://schemas.openxmlformats.org/officeDocument/2006/relationships/slideLayout" Target="../slideLayouts/slideLayout100.xml"/><Relationship Id="rId6" Type="http://schemas.openxmlformats.org/officeDocument/2006/relationships/slideLayout" Target="../slideLayouts/slideLayout105.xml"/><Relationship Id="rId11" Type="http://schemas.openxmlformats.org/officeDocument/2006/relationships/slideLayout" Target="../slideLayouts/slideLayout110.xml"/><Relationship Id="rId5" Type="http://schemas.openxmlformats.org/officeDocument/2006/relationships/slideLayout" Target="../slideLayouts/slideLayout104.xml"/><Relationship Id="rId10" Type="http://schemas.openxmlformats.org/officeDocument/2006/relationships/slideLayout" Target="../slideLayouts/slideLayout109.xml"/><Relationship Id="rId4" Type="http://schemas.openxmlformats.org/officeDocument/2006/relationships/slideLayout" Target="../slideLayouts/slideLayout103.xml"/><Relationship Id="rId9" Type="http://schemas.openxmlformats.org/officeDocument/2006/relationships/slideLayout" Target="../slideLayouts/slideLayout10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00"/>
        </a:solid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7"/>
            <a:ext cx="10515600" cy="1325563"/>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838200" y="6356352"/>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886B018-0D03-42BA-982C-80D95F05A07D}" type="datetimeFigureOut">
              <a:rPr lang="ru-RU" smtClean="0"/>
              <a:t>19.02.2024</a:t>
            </a:fld>
            <a:endParaRPr lang="ru-RU"/>
          </a:p>
        </p:txBody>
      </p:sp>
      <p:sp>
        <p:nvSpPr>
          <p:cNvPr id="5" name="Нижний колонтитул 4"/>
          <p:cNvSpPr>
            <a:spLocks noGrp="1"/>
          </p:cNvSpPr>
          <p:nvPr>
            <p:ph type="ftr" sz="quarter" idx="3"/>
          </p:nvPr>
        </p:nvSpPr>
        <p:spPr>
          <a:xfrm>
            <a:off x="4038600" y="6356352"/>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8610600" y="6356352"/>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465F02A-5D72-4572-811B-17AB37D38A3B}" type="slidenum">
              <a:rPr lang="ru-RU" smtClean="0"/>
              <a:t>‹#›</a:t>
            </a:fld>
            <a:endParaRPr lang="ru-RU"/>
          </a:p>
        </p:txBody>
      </p:sp>
    </p:spTree>
    <p:extLst>
      <p:ext uri="{BB962C8B-B14F-4D97-AF65-F5344CB8AC3E}">
        <p14:creationId xmlns:p14="http://schemas.microsoft.com/office/powerpoint/2010/main" val="167909500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7"/>
            <a:ext cx="10515600" cy="1325563"/>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838200" y="6356352"/>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defRPr/>
            </a:pPr>
            <a:fld id="{A155986B-C702-4BA9-834D-AE2DA9733C82}" type="datetimeFigureOut">
              <a:rPr lang="ru-RU" smtClean="0">
                <a:solidFill>
                  <a:prstClr val="black">
                    <a:tint val="75000"/>
                  </a:prstClr>
                </a:solidFill>
              </a:rPr>
              <a:pPr>
                <a:defRPr/>
              </a:pPr>
              <a:t>19.02.2024</a:t>
            </a:fld>
            <a:endParaRPr lang="ru-RU">
              <a:solidFill>
                <a:prstClr val="black">
                  <a:tint val="75000"/>
                </a:prstClr>
              </a:solidFill>
            </a:endParaRPr>
          </a:p>
        </p:txBody>
      </p:sp>
      <p:sp>
        <p:nvSpPr>
          <p:cNvPr id="5" name="Нижний колонтитул 4"/>
          <p:cNvSpPr>
            <a:spLocks noGrp="1"/>
          </p:cNvSpPr>
          <p:nvPr>
            <p:ph type="ftr" sz="quarter" idx="3"/>
          </p:nvPr>
        </p:nvSpPr>
        <p:spPr>
          <a:xfrm>
            <a:off x="4038600" y="6356352"/>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defRPr/>
            </a:pPr>
            <a:endParaRPr lang="ru-RU">
              <a:solidFill>
                <a:prstClr val="black">
                  <a:tint val="75000"/>
                </a:prstClr>
              </a:solidFill>
            </a:endParaRPr>
          </a:p>
        </p:txBody>
      </p:sp>
      <p:sp>
        <p:nvSpPr>
          <p:cNvPr id="6" name="Номер слайда 5"/>
          <p:cNvSpPr>
            <a:spLocks noGrp="1"/>
          </p:cNvSpPr>
          <p:nvPr>
            <p:ph type="sldNum" sz="quarter" idx="4"/>
          </p:nvPr>
        </p:nvSpPr>
        <p:spPr>
          <a:xfrm>
            <a:off x="8610600" y="6356352"/>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a:defRPr/>
            </a:pPr>
            <a:fld id="{088C0223-522B-4CCF-83A5-F813A7700E68}" type="slidenum">
              <a:rPr lang="ru-RU" smtClean="0">
                <a:solidFill>
                  <a:prstClr val="black">
                    <a:tint val="75000"/>
                  </a:prstClr>
                </a:solidFill>
              </a:rPr>
              <a:pPr>
                <a:defRPr/>
              </a:pPr>
              <a:t>‹#›</a:t>
            </a:fld>
            <a:endParaRPr lang="ru-RU">
              <a:solidFill>
                <a:prstClr val="black">
                  <a:tint val="75000"/>
                </a:prstClr>
              </a:solidFill>
            </a:endParaRPr>
          </a:p>
        </p:txBody>
      </p:sp>
    </p:spTree>
    <p:extLst>
      <p:ext uri="{BB962C8B-B14F-4D97-AF65-F5344CB8AC3E}">
        <p14:creationId xmlns:p14="http://schemas.microsoft.com/office/powerpoint/2010/main" val="99417775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rgbClr val="CC66FF"/>
        </a:solid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7"/>
            <a:ext cx="10515600" cy="1325563"/>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838200" y="6356352"/>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defRPr/>
            </a:pPr>
            <a:fld id="{2FC33336-119C-4403-BBA0-F5848B1DB691}" type="datetimeFigureOut">
              <a:rPr lang="ru-RU" smtClean="0">
                <a:solidFill>
                  <a:prstClr val="black">
                    <a:tint val="75000"/>
                  </a:prstClr>
                </a:solidFill>
              </a:rPr>
              <a:pPr>
                <a:defRPr/>
              </a:pPr>
              <a:t>19.02.2024</a:t>
            </a:fld>
            <a:endParaRPr lang="ru-RU">
              <a:solidFill>
                <a:prstClr val="black">
                  <a:tint val="75000"/>
                </a:prstClr>
              </a:solidFill>
            </a:endParaRPr>
          </a:p>
        </p:txBody>
      </p:sp>
      <p:sp>
        <p:nvSpPr>
          <p:cNvPr id="5" name="Нижний колонтитул 4"/>
          <p:cNvSpPr>
            <a:spLocks noGrp="1"/>
          </p:cNvSpPr>
          <p:nvPr>
            <p:ph type="ftr" sz="quarter" idx="3"/>
          </p:nvPr>
        </p:nvSpPr>
        <p:spPr>
          <a:xfrm>
            <a:off x="4038600" y="6356352"/>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defRPr/>
            </a:pPr>
            <a:endParaRPr lang="ru-RU">
              <a:solidFill>
                <a:prstClr val="black">
                  <a:tint val="75000"/>
                </a:prstClr>
              </a:solidFill>
            </a:endParaRPr>
          </a:p>
        </p:txBody>
      </p:sp>
      <p:sp>
        <p:nvSpPr>
          <p:cNvPr id="6" name="Номер слайда 5"/>
          <p:cNvSpPr>
            <a:spLocks noGrp="1"/>
          </p:cNvSpPr>
          <p:nvPr>
            <p:ph type="sldNum" sz="quarter" idx="4"/>
          </p:nvPr>
        </p:nvSpPr>
        <p:spPr>
          <a:xfrm>
            <a:off x="8610600" y="6356352"/>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a:defRPr/>
            </a:pPr>
            <a:fld id="{F7E454C4-A666-44A7-B377-F3063B59DC7C}" type="slidenum">
              <a:rPr lang="ru-RU" smtClean="0">
                <a:solidFill>
                  <a:prstClr val="black">
                    <a:tint val="75000"/>
                  </a:prstClr>
                </a:solidFill>
              </a:rPr>
              <a:pPr>
                <a:defRPr/>
              </a:pPr>
              <a:t>‹#›</a:t>
            </a:fld>
            <a:endParaRPr lang="ru-RU">
              <a:solidFill>
                <a:prstClr val="black">
                  <a:tint val="75000"/>
                </a:prstClr>
              </a:solidFill>
            </a:endParaRPr>
          </a:p>
        </p:txBody>
      </p:sp>
    </p:spTree>
    <p:extLst>
      <p:ext uri="{BB962C8B-B14F-4D97-AF65-F5344CB8AC3E}">
        <p14:creationId xmlns:p14="http://schemas.microsoft.com/office/powerpoint/2010/main" val="31617527"/>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rgbClr val="CC66FF"/>
        </a:solid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7"/>
            <a:ext cx="10515600" cy="1325563"/>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838200" y="6356352"/>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defRPr/>
            </a:pPr>
            <a:fld id="{2FC33336-119C-4403-BBA0-F5848B1DB691}" type="datetimeFigureOut">
              <a:rPr lang="ru-RU" smtClean="0">
                <a:solidFill>
                  <a:prstClr val="black">
                    <a:tint val="75000"/>
                  </a:prstClr>
                </a:solidFill>
              </a:rPr>
              <a:pPr>
                <a:defRPr/>
              </a:pPr>
              <a:t>19.02.2024</a:t>
            </a:fld>
            <a:endParaRPr lang="ru-RU">
              <a:solidFill>
                <a:prstClr val="black">
                  <a:tint val="75000"/>
                </a:prstClr>
              </a:solidFill>
            </a:endParaRPr>
          </a:p>
        </p:txBody>
      </p:sp>
      <p:sp>
        <p:nvSpPr>
          <p:cNvPr id="5" name="Нижний колонтитул 4"/>
          <p:cNvSpPr>
            <a:spLocks noGrp="1"/>
          </p:cNvSpPr>
          <p:nvPr>
            <p:ph type="ftr" sz="quarter" idx="3"/>
          </p:nvPr>
        </p:nvSpPr>
        <p:spPr>
          <a:xfrm>
            <a:off x="4038600" y="6356352"/>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defRPr/>
            </a:pPr>
            <a:endParaRPr lang="ru-RU">
              <a:solidFill>
                <a:prstClr val="black">
                  <a:tint val="75000"/>
                </a:prstClr>
              </a:solidFill>
            </a:endParaRPr>
          </a:p>
        </p:txBody>
      </p:sp>
      <p:sp>
        <p:nvSpPr>
          <p:cNvPr id="6" name="Номер слайда 5"/>
          <p:cNvSpPr>
            <a:spLocks noGrp="1"/>
          </p:cNvSpPr>
          <p:nvPr>
            <p:ph type="sldNum" sz="quarter" idx="4"/>
          </p:nvPr>
        </p:nvSpPr>
        <p:spPr>
          <a:xfrm>
            <a:off x="8610600" y="6356352"/>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a:defRPr/>
            </a:pPr>
            <a:fld id="{F7E454C4-A666-44A7-B377-F3063B59DC7C}" type="slidenum">
              <a:rPr lang="ru-RU" smtClean="0">
                <a:solidFill>
                  <a:prstClr val="black">
                    <a:tint val="75000"/>
                  </a:prstClr>
                </a:solidFill>
              </a:rPr>
              <a:pPr>
                <a:defRPr/>
              </a:pPr>
              <a:t>‹#›</a:t>
            </a:fld>
            <a:endParaRPr lang="ru-RU">
              <a:solidFill>
                <a:prstClr val="black">
                  <a:tint val="75000"/>
                </a:prstClr>
              </a:solidFill>
            </a:endParaRPr>
          </a:p>
        </p:txBody>
      </p:sp>
    </p:spTree>
    <p:extLst>
      <p:ext uri="{BB962C8B-B14F-4D97-AF65-F5344CB8AC3E}">
        <p14:creationId xmlns:p14="http://schemas.microsoft.com/office/powerpoint/2010/main" val="6710619"/>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rgbClr val="CC66FF"/>
        </a:solid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7"/>
            <a:ext cx="10515600" cy="1325563"/>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838200" y="6356352"/>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defRPr/>
            </a:pPr>
            <a:fld id="{2FC33336-119C-4403-BBA0-F5848B1DB691}" type="datetimeFigureOut">
              <a:rPr lang="ru-RU" smtClean="0">
                <a:solidFill>
                  <a:prstClr val="black">
                    <a:tint val="75000"/>
                  </a:prstClr>
                </a:solidFill>
              </a:rPr>
              <a:pPr>
                <a:defRPr/>
              </a:pPr>
              <a:t>19.02.2024</a:t>
            </a:fld>
            <a:endParaRPr lang="ru-RU">
              <a:solidFill>
                <a:prstClr val="black">
                  <a:tint val="75000"/>
                </a:prstClr>
              </a:solidFill>
            </a:endParaRPr>
          </a:p>
        </p:txBody>
      </p:sp>
      <p:sp>
        <p:nvSpPr>
          <p:cNvPr id="5" name="Нижний колонтитул 4"/>
          <p:cNvSpPr>
            <a:spLocks noGrp="1"/>
          </p:cNvSpPr>
          <p:nvPr>
            <p:ph type="ftr" sz="quarter" idx="3"/>
          </p:nvPr>
        </p:nvSpPr>
        <p:spPr>
          <a:xfrm>
            <a:off x="4038600" y="6356352"/>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defRPr/>
            </a:pPr>
            <a:endParaRPr lang="ru-RU">
              <a:solidFill>
                <a:prstClr val="black">
                  <a:tint val="75000"/>
                </a:prstClr>
              </a:solidFill>
            </a:endParaRPr>
          </a:p>
        </p:txBody>
      </p:sp>
      <p:sp>
        <p:nvSpPr>
          <p:cNvPr id="6" name="Номер слайда 5"/>
          <p:cNvSpPr>
            <a:spLocks noGrp="1"/>
          </p:cNvSpPr>
          <p:nvPr>
            <p:ph type="sldNum" sz="quarter" idx="4"/>
          </p:nvPr>
        </p:nvSpPr>
        <p:spPr>
          <a:xfrm>
            <a:off x="8610600" y="6356352"/>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a:defRPr/>
            </a:pPr>
            <a:fld id="{F7E454C4-A666-44A7-B377-F3063B59DC7C}" type="slidenum">
              <a:rPr lang="ru-RU" smtClean="0">
                <a:solidFill>
                  <a:prstClr val="black">
                    <a:tint val="75000"/>
                  </a:prstClr>
                </a:solidFill>
              </a:rPr>
              <a:pPr>
                <a:defRPr/>
              </a:pPr>
              <a:t>‹#›</a:t>
            </a:fld>
            <a:endParaRPr lang="ru-RU">
              <a:solidFill>
                <a:prstClr val="black">
                  <a:tint val="75000"/>
                </a:prstClr>
              </a:solidFill>
            </a:endParaRPr>
          </a:p>
        </p:txBody>
      </p:sp>
    </p:spTree>
    <p:extLst>
      <p:ext uri="{BB962C8B-B14F-4D97-AF65-F5344CB8AC3E}">
        <p14:creationId xmlns:p14="http://schemas.microsoft.com/office/powerpoint/2010/main" val="2339344921"/>
      </p:ext>
    </p:extLst>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solidFill>
          <a:srgbClr val="CC66FF"/>
        </a:solid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7"/>
            <a:ext cx="10515600" cy="1325563"/>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838200" y="6356352"/>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defRPr/>
            </a:pPr>
            <a:fld id="{2FC33336-119C-4403-BBA0-F5848B1DB691}" type="datetimeFigureOut">
              <a:rPr lang="ru-RU" smtClean="0">
                <a:solidFill>
                  <a:prstClr val="black">
                    <a:tint val="75000"/>
                  </a:prstClr>
                </a:solidFill>
              </a:rPr>
              <a:pPr>
                <a:defRPr/>
              </a:pPr>
              <a:t>19.02.2024</a:t>
            </a:fld>
            <a:endParaRPr lang="ru-RU">
              <a:solidFill>
                <a:prstClr val="black">
                  <a:tint val="75000"/>
                </a:prstClr>
              </a:solidFill>
            </a:endParaRPr>
          </a:p>
        </p:txBody>
      </p:sp>
      <p:sp>
        <p:nvSpPr>
          <p:cNvPr id="5" name="Нижний колонтитул 4"/>
          <p:cNvSpPr>
            <a:spLocks noGrp="1"/>
          </p:cNvSpPr>
          <p:nvPr>
            <p:ph type="ftr" sz="quarter" idx="3"/>
          </p:nvPr>
        </p:nvSpPr>
        <p:spPr>
          <a:xfrm>
            <a:off x="4038600" y="6356352"/>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defRPr/>
            </a:pPr>
            <a:endParaRPr lang="ru-RU">
              <a:solidFill>
                <a:prstClr val="black">
                  <a:tint val="75000"/>
                </a:prstClr>
              </a:solidFill>
            </a:endParaRPr>
          </a:p>
        </p:txBody>
      </p:sp>
      <p:sp>
        <p:nvSpPr>
          <p:cNvPr id="6" name="Номер слайда 5"/>
          <p:cNvSpPr>
            <a:spLocks noGrp="1"/>
          </p:cNvSpPr>
          <p:nvPr>
            <p:ph type="sldNum" sz="quarter" idx="4"/>
          </p:nvPr>
        </p:nvSpPr>
        <p:spPr>
          <a:xfrm>
            <a:off x="8610600" y="6356352"/>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a:defRPr/>
            </a:pPr>
            <a:fld id="{F7E454C4-A666-44A7-B377-F3063B59DC7C}" type="slidenum">
              <a:rPr lang="ru-RU" smtClean="0">
                <a:solidFill>
                  <a:prstClr val="black">
                    <a:tint val="75000"/>
                  </a:prstClr>
                </a:solidFill>
              </a:rPr>
              <a:pPr>
                <a:defRPr/>
              </a:pPr>
              <a:t>‹#›</a:t>
            </a:fld>
            <a:endParaRPr lang="ru-RU">
              <a:solidFill>
                <a:prstClr val="black">
                  <a:tint val="75000"/>
                </a:prstClr>
              </a:solidFill>
            </a:endParaRPr>
          </a:p>
        </p:txBody>
      </p:sp>
    </p:spTree>
    <p:extLst>
      <p:ext uri="{BB962C8B-B14F-4D97-AF65-F5344CB8AC3E}">
        <p14:creationId xmlns:p14="http://schemas.microsoft.com/office/powerpoint/2010/main" val="2356747889"/>
      </p:ext>
    </p:extLst>
  </p:cSld>
  <p:clrMap bg1="lt1" tx1="dk1" bg2="lt2" tx2="dk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8" r:id="rId6"/>
    <p:sldLayoutId id="2147483739" r:id="rId7"/>
    <p:sldLayoutId id="2147483740" r:id="rId8"/>
    <p:sldLayoutId id="2147483741" r:id="rId9"/>
    <p:sldLayoutId id="2147483742" r:id="rId10"/>
    <p:sldLayoutId id="214748374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Pr>
        <a:solidFill>
          <a:srgbClr val="CC66FF"/>
        </a:solid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7"/>
            <a:ext cx="10515600" cy="1325563"/>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838200" y="6356352"/>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defRPr/>
            </a:pPr>
            <a:fld id="{2FC33336-119C-4403-BBA0-F5848B1DB691}" type="datetimeFigureOut">
              <a:rPr lang="ru-RU" smtClean="0">
                <a:solidFill>
                  <a:prstClr val="black">
                    <a:tint val="75000"/>
                  </a:prstClr>
                </a:solidFill>
              </a:rPr>
              <a:pPr>
                <a:defRPr/>
              </a:pPr>
              <a:t>19.02.2024</a:t>
            </a:fld>
            <a:endParaRPr lang="ru-RU">
              <a:solidFill>
                <a:prstClr val="black">
                  <a:tint val="75000"/>
                </a:prstClr>
              </a:solidFill>
            </a:endParaRPr>
          </a:p>
        </p:txBody>
      </p:sp>
      <p:sp>
        <p:nvSpPr>
          <p:cNvPr id="5" name="Нижний колонтитул 4"/>
          <p:cNvSpPr>
            <a:spLocks noGrp="1"/>
          </p:cNvSpPr>
          <p:nvPr>
            <p:ph type="ftr" sz="quarter" idx="3"/>
          </p:nvPr>
        </p:nvSpPr>
        <p:spPr>
          <a:xfrm>
            <a:off x="4038600" y="6356352"/>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defRPr/>
            </a:pPr>
            <a:endParaRPr lang="ru-RU">
              <a:solidFill>
                <a:prstClr val="black">
                  <a:tint val="75000"/>
                </a:prstClr>
              </a:solidFill>
            </a:endParaRPr>
          </a:p>
        </p:txBody>
      </p:sp>
      <p:sp>
        <p:nvSpPr>
          <p:cNvPr id="6" name="Номер слайда 5"/>
          <p:cNvSpPr>
            <a:spLocks noGrp="1"/>
          </p:cNvSpPr>
          <p:nvPr>
            <p:ph type="sldNum" sz="quarter" idx="4"/>
          </p:nvPr>
        </p:nvSpPr>
        <p:spPr>
          <a:xfrm>
            <a:off x="8610600" y="6356352"/>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a:defRPr/>
            </a:pPr>
            <a:fld id="{F7E454C4-A666-44A7-B377-F3063B59DC7C}" type="slidenum">
              <a:rPr lang="ru-RU" smtClean="0">
                <a:solidFill>
                  <a:prstClr val="black">
                    <a:tint val="75000"/>
                  </a:prstClr>
                </a:solidFill>
              </a:rPr>
              <a:pPr>
                <a:defRPr/>
              </a:pPr>
              <a:t>‹#›</a:t>
            </a:fld>
            <a:endParaRPr lang="ru-RU">
              <a:solidFill>
                <a:prstClr val="black">
                  <a:tint val="75000"/>
                </a:prstClr>
              </a:solidFill>
            </a:endParaRPr>
          </a:p>
        </p:txBody>
      </p:sp>
    </p:spTree>
    <p:extLst>
      <p:ext uri="{BB962C8B-B14F-4D97-AF65-F5344CB8AC3E}">
        <p14:creationId xmlns:p14="http://schemas.microsoft.com/office/powerpoint/2010/main" val="3518695158"/>
      </p:ext>
    </p:extLst>
  </p:cSld>
  <p:clrMap bg1="lt1" tx1="dk1" bg2="lt2" tx2="dk2" accent1="accent1" accent2="accent2" accent3="accent3" accent4="accent4" accent5="accent5" accent6="accent6" hlink="hlink" folHlink="folHlink"/>
  <p:sldLayoutIdLst>
    <p:sldLayoutId id="2147483781" r:id="rId1"/>
    <p:sldLayoutId id="2147483782" r:id="rId2"/>
    <p:sldLayoutId id="2147483783" r:id="rId3"/>
    <p:sldLayoutId id="2147483784" r:id="rId4"/>
    <p:sldLayoutId id="2147483785" r:id="rId5"/>
    <p:sldLayoutId id="2147483786" r:id="rId6"/>
    <p:sldLayoutId id="2147483787" r:id="rId7"/>
    <p:sldLayoutId id="2147483788" r:id="rId8"/>
    <p:sldLayoutId id="2147483789" r:id="rId9"/>
    <p:sldLayoutId id="2147483790" r:id="rId10"/>
    <p:sldLayoutId id="214748379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Pr>
        <a:solidFill>
          <a:srgbClr val="CC66FF"/>
        </a:solid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7"/>
            <a:ext cx="10515600" cy="1325563"/>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838200" y="6356352"/>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defRPr/>
            </a:pPr>
            <a:fld id="{2FC33336-119C-4403-BBA0-F5848B1DB691}" type="datetimeFigureOut">
              <a:rPr lang="ru-RU" smtClean="0">
                <a:solidFill>
                  <a:prstClr val="black">
                    <a:tint val="75000"/>
                  </a:prstClr>
                </a:solidFill>
              </a:rPr>
              <a:pPr>
                <a:defRPr/>
              </a:pPr>
              <a:t>19.02.2024</a:t>
            </a:fld>
            <a:endParaRPr lang="ru-RU">
              <a:solidFill>
                <a:prstClr val="black">
                  <a:tint val="75000"/>
                </a:prstClr>
              </a:solidFill>
            </a:endParaRPr>
          </a:p>
        </p:txBody>
      </p:sp>
      <p:sp>
        <p:nvSpPr>
          <p:cNvPr id="5" name="Нижний колонтитул 4"/>
          <p:cNvSpPr>
            <a:spLocks noGrp="1"/>
          </p:cNvSpPr>
          <p:nvPr>
            <p:ph type="ftr" sz="quarter" idx="3"/>
          </p:nvPr>
        </p:nvSpPr>
        <p:spPr>
          <a:xfrm>
            <a:off x="4038600" y="6356352"/>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defRPr/>
            </a:pPr>
            <a:endParaRPr lang="ru-RU">
              <a:solidFill>
                <a:prstClr val="black">
                  <a:tint val="75000"/>
                </a:prstClr>
              </a:solidFill>
            </a:endParaRPr>
          </a:p>
        </p:txBody>
      </p:sp>
      <p:sp>
        <p:nvSpPr>
          <p:cNvPr id="6" name="Номер слайда 5"/>
          <p:cNvSpPr>
            <a:spLocks noGrp="1"/>
          </p:cNvSpPr>
          <p:nvPr>
            <p:ph type="sldNum" sz="quarter" idx="4"/>
          </p:nvPr>
        </p:nvSpPr>
        <p:spPr>
          <a:xfrm>
            <a:off x="8610600" y="6356352"/>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a:defRPr/>
            </a:pPr>
            <a:fld id="{F7E454C4-A666-44A7-B377-F3063B59DC7C}" type="slidenum">
              <a:rPr lang="ru-RU" smtClean="0">
                <a:solidFill>
                  <a:prstClr val="black">
                    <a:tint val="75000"/>
                  </a:prstClr>
                </a:solidFill>
              </a:rPr>
              <a:pPr>
                <a:defRPr/>
              </a:pPr>
              <a:t>‹#›</a:t>
            </a:fld>
            <a:endParaRPr lang="ru-RU">
              <a:solidFill>
                <a:prstClr val="black">
                  <a:tint val="75000"/>
                </a:prstClr>
              </a:solidFill>
            </a:endParaRPr>
          </a:p>
        </p:txBody>
      </p:sp>
    </p:spTree>
    <p:extLst>
      <p:ext uri="{BB962C8B-B14F-4D97-AF65-F5344CB8AC3E}">
        <p14:creationId xmlns:p14="http://schemas.microsoft.com/office/powerpoint/2010/main" val="4288585939"/>
      </p:ext>
    </p:extLst>
  </p:cSld>
  <p:clrMap bg1="lt1" tx1="dk1" bg2="lt2" tx2="dk2" accent1="accent1" accent2="accent2" accent3="accent3" accent4="accent4" accent5="accent5" accent6="accent6" hlink="hlink" folHlink="folHlink"/>
  <p:sldLayoutIdLst>
    <p:sldLayoutId id="2147483793" r:id="rId1"/>
    <p:sldLayoutId id="2147483794" r:id="rId2"/>
    <p:sldLayoutId id="2147483795" r:id="rId3"/>
    <p:sldLayoutId id="2147483796" r:id="rId4"/>
    <p:sldLayoutId id="2147483797" r:id="rId5"/>
    <p:sldLayoutId id="2147483798" r:id="rId6"/>
    <p:sldLayoutId id="2147483799" r:id="rId7"/>
    <p:sldLayoutId id="2147483800" r:id="rId8"/>
    <p:sldLayoutId id="2147483801" r:id="rId9"/>
    <p:sldLayoutId id="2147483802" r:id="rId10"/>
    <p:sldLayoutId id="214748380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cSld>
    <p:bg>
      <p:bgPr>
        <a:solidFill>
          <a:srgbClr val="CC66FF"/>
        </a:solid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7"/>
            <a:ext cx="10515600" cy="1325563"/>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838200" y="6356352"/>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defRPr/>
            </a:pPr>
            <a:fld id="{2FC33336-119C-4403-BBA0-F5848B1DB691}" type="datetimeFigureOut">
              <a:rPr lang="ru-RU" smtClean="0">
                <a:solidFill>
                  <a:prstClr val="black">
                    <a:tint val="75000"/>
                  </a:prstClr>
                </a:solidFill>
              </a:rPr>
              <a:pPr>
                <a:defRPr/>
              </a:pPr>
              <a:t>19.02.2024</a:t>
            </a:fld>
            <a:endParaRPr lang="ru-RU">
              <a:solidFill>
                <a:prstClr val="black">
                  <a:tint val="75000"/>
                </a:prstClr>
              </a:solidFill>
            </a:endParaRPr>
          </a:p>
        </p:txBody>
      </p:sp>
      <p:sp>
        <p:nvSpPr>
          <p:cNvPr id="5" name="Нижний колонтитул 4"/>
          <p:cNvSpPr>
            <a:spLocks noGrp="1"/>
          </p:cNvSpPr>
          <p:nvPr>
            <p:ph type="ftr" sz="quarter" idx="3"/>
          </p:nvPr>
        </p:nvSpPr>
        <p:spPr>
          <a:xfrm>
            <a:off x="4038600" y="6356352"/>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defRPr/>
            </a:pPr>
            <a:endParaRPr lang="ru-RU">
              <a:solidFill>
                <a:prstClr val="black">
                  <a:tint val="75000"/>
                </a:prstClr>
              </a:solidFill>
            </a:endParaRPr>
          </a:p>
        </p:txBody>
      </p:sp>
      <p:sp>
        <p:nvSpPr>
          <p:cNvPr id="6" name="Номер слайда 5"/>
          <p:cNvSpPr>
            <a:spLocks noGrp="1"/>
          </p:cNvSpPr>
          <p:nvPr>
            <p:ph type="sldNum" sz="quarter" idx="4"/>
          </p:nvPr>
        </p:nvSpPr>
        <p:spPr>
          <a:xfrm>
            <a:off x="8610600" y="6356352"/>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a:defRPr/>
            </a:pPr>
            <a:fld id="{F7E454C4-A666-44A7-B377-F3063B59DC7C}" type="slidenum">
              <a:rPr lang="ru-RU" smtClean="0">
                <a:solidFill>
                  <a:prstClr val="black">
                    <a:tint val="75000"/>
                  </a:prstClr>
                </a:solidFill>
              </a:rPr>
              <a:pPr>
                <a:defRPr/>
              </a:pPr>
              <a:t>‹#›</a:t>
            </a:fld>
            <a:endParaRPr lang="ru-RU">
              <a:solidFill>
                <a:prstClr val="black">
                  <a:tint val="75000"/>
                </a:prstClr>
              </a:solidFill>
            </a:endParaRPr>
          </a:p>
        </p:txBody>
      </p:sp>
    </p:spTree>
    <p:extLst>
      <p:ext uri="{BB962C8B-B14F-4D97-AF65-F5344CB8AC3E}">
        <p14:creationId xmlns:p14="http://schemas.microsoft.com/office/powerpoint/2010/main" val="1880549006"/>
      </p:ext>
    </p:extLst>
  </p:cSld>
  <p:clrMap bg1="lt1" tx1="dk1" bg2="lt2" tx2="dk2" accent1="accent1" accent2="accent2" accent3="accent3" accent4="accent4" accent5="accent5" accent6="accent6" hlink="hlink" folHlink="folHlink"/>
  <p:sldLayoutIdLst>
    <p:sldLayoutId id="2147483817" r:id="rId1"/>
    <p:sldLayoutId id="2147483818" r:id="rId2"/>
    <p:sldLayoutId id="2147483819" r:id="rId3"/>
    <p:sldLayoutId id="2147483820" r:id="rId4"/>
    <p:sldLayoutId id="2147483821" r:id="rId5"/>
    <p:sldLayoutId id="2147483822" r:id="rId6"/>
    <p:sldLayoutId id="2147483823" r:id="rId7"/>
    <p:sldLayoutId id="2147483824" r:id="rId8"/>
    <p:sldLayoutId id="2147483825" r:id="rId9"/>
    <p:sldLayoutId id="2147483826" r:id="rId10"/>
    <p:sldLayoutId id="2147483827"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cSld>
    <p:bg>
      <p:bgPr>
        <a:solidFill>
          <a:srgbClr val="CC66FF"/>
        </a:solid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7"/>
            <a:ext cx="10515600" cy="1325563"/>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838200" y="6356352"/>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defRPr/>
            </a:pPr>
            <a:fld id="{2FC33336-119C-4403-BBA0-F5848B1DB691}" type="datetimeFigureOut">
              <a:rPr lang="ru-RU" smtClean="0">
                <a:solidFill>
                  <a:prstClr val="black">
                    <a:tint val="75000"/>
                  </a:prstClr>
                </a:solidFill>
              </a:rPr>
              <a:pPr>
                <a:defRPr/>
              </a:pPr>
              <a:t>19.02.2024</a:t>
            </a:fld>
            <a:endParaRPr lang="ru-RU">
              <a:solidFill>
                <a:prstClr val="black">
                  <a:tint val="75000"/>
                </a:prstClr>
              </a:solidFill>
            </a:endParaRPr>
          </a:p>
        </p:txBody>
      </p:sp>
      <p:sp>
        <p:nvSpPr>
          <p:cNvPr id="5" name="Нижний колонтитул 4"/>
          <p:cNvSpPr>
            <a:spLocks noGrp="1"/>
          </p:cNvSpPr>
          <p:nvPr>
            <p:ph type="ftr" sz="quarter" idx="3"/>
          </p:nvPr>
        </p:nvSpPr>
        <p:spPr>
          <a:xfrm>
            <a:off x="4038600" y="6356352"/>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defRPr/>
            </a:pPr>
            <a:endParaRPr lang="ru-RU">
              <a:solidFill>
                <a:prstClr val="black">
                  <a:tint val="75000"/>
                </a:prstClr>
              </a:solidFill>
            </a:endParaRPr>
          </a:p>
        </p:txBody>
      </p:sp>
      <p:sp>
        <p:nvSpPr>
          <p:cNvPr id="6" name="Номер слайда 5"/>
          <p:cNvSpPr>
            <a:spLocks noGrp="1"/>
          </p:cNvSpPr>
          <p:nvPr>
            <p:ph type="sldNum" sz="quarter" idx="4"/>
          </p:nvPr>
        </p:nvSpPr>
        <p:spPr>
          <a:xfrm>
            <a:off x="8610600" y="6356352"/>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a:defRPr/>
            </a:pPr>
            <a:fld id="{F7E454C4-A666-44A7-B377-F3063B59DC7C}" type="slidenum">
              <a:rPr lang="ru-RU" smtClean="0">
                <a:solidFill>
                  <a:prstClr val="black">
                    <a:tint val="75000"/>
                  </a:prstClr>
                </a:solidFill>
              </a:rPr>
              <a:pPr>
                <a:defRPr/>
              </a:pPr>
              <a:t>‹#›</a:t>
            </a:fld>
            <a:endParaRPr lang="ru-RU">
              <a:solidFill>
                <a:prstClr val="black">
                  <a:tint val="75000"/>
                </a:prstClr>
              </a:solidFill>
            </a:endParaRPr>
          </a:p>
        </p:txBody>
      </p:sp>
    </p:spTree>
    <p:extLst>
      <p:ext uri="{BB962C8B-B14F-4D97-AF65-F5344CB8AC3E}">
        <p14:creationId xmlns:p14="http://schemas.microsoft.com/office/powerpoint/2010/main" val="3165990588"/>
      </p:ext>
    </p:extLst>
  </p:cSld>
  <p:clrMap bg1="lt1" tx1="dk1" bg2="lt2" tx2="dk2" accent1="accent1" accent2="accent2" accent3="accent3" accent4="accent4" accent5="accent5" accent6="accent6" hlink="hlink" folHlink="folHlink"/>
  <p:sldLayoutIdLst>
    <p:sldLayoutId id="2147483925" r:id="rId1"/>
    <p:sldLayoutId id="2147483926" r:id="rId2"/>
    <p:sldLayoutId id="2147483927" r:id="rId3"/>
    <p:sldLayoutId id="2147483928" r:id="rId4"/>
    <p:sldLayoutId id="2147483929" r:id="rId5"/>
    <p:sldLayoutId id="2147483930" r:id="rId6"/>
    <p:sldLayoutId id="2147483931" r:id="rId7"/>
    <p:sldLayoutId id="2147483932" r:id="rId8"/>
    <p:sldLayoutId id="2147483933" r:id="rId9"/>
    <p:sldLayoutId id="2147483934" r:id="rId10"/>
    <p:sldLayoutId id="2147483935"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7.xml"/><Relationship Id="rId5" Type="http://schemas.openxmlformats.org/officeDocument/2006/relationships/image" Target="../media/image6.png"/><Relationship Id="rId4" Type="http://schemas.openxmlformats.org/officeDocument/2006/relationships/image" Target="../media/image5.png"/></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7.xml"/><Relationship Id="rId5" Type="http://schemas.openxmlformats.org/officeDocument/2006/relationships/image" Target="../media/image12.png"/><Relationship Id="rId4" Type="http://schemas.openxmlformats.org/officeDocument/2006/relationships/image" Target="../media/image11.png"/></Relationships>
</file>

<file path=ppt/slides/_rels/slide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7.xml"/><Relationship Id="rId5" Type="http://schemas.openxmlformats.org/officeDocument/2006/relationships/image" Target="../media/image16.png"/><Relationship Id="rId4" Type="http://schemas.openxmlformats.org/officeDocument/2006/relationships/image" Target="../media/image15.png"/></Relationships>
</file>

<file path=ppt/slides/_rels/slide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7.xml"/><Relationship Id="rId4" Type="http://schemas.openxmlformats.org/officeDocument/2006/relationships/image" Target="../media/image19.png"/></Relationships>
</file>

<file path=ppt/slides/_rels/slide10.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7.xml"/><Relationship Id="rId4" Type="http://schemas.openxmlformats.org/officeDocument/2006/relationships/image" Target="../media/image22.png"/></Relationships>
</file>

<file path=ppt/slides/_rels/slide11.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7.xml"/><Relationship Id="rId5" Type="http://schemas.openxmlformats.org/officeDocument/2006/relationships/image" Target="../media/image26.png"/><Relationship Id="rId4" Type="http://schemas.openxmlformats.org/officeDocument/2006/relationships/image" Target="../media/image25.png"/></Relationships>
</file>

<file path=ppt/slides/_rels/slide12.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7.xml"/><Relationship Id="rId4" Type="http://schemas.openxmlformats.org/officeDocument/2006/relationships/image" Target="../media/image29.png"/></Relationships>
</file>

<file path=ppt/slides/_rels/slide13.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7.xml"/><Relationship Id="rId4" Type="http://schemas.openxmlformats.org/officeDocument/2006/relationships/image" Target="../media/image32.png"/></Relationships>
</file>

<file path=ppt/slides/_rels/slide14.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7.xml"/><Relationship Id="rId4" Type="http://schemas.openxmlformats.org/officeDocument/2006/relationships/image" Target="../media/image35.png"/></Relationships>
</file>

<file path=ppt/slides/_rels/slide15.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png"/><Relationship Id="rId1" Type="http://schemas.openxmlformats.org/officeDocument/2006/relationships/slideLayout" Target="../slideLayouts/slideLayout7.xml"/><Relationship Id="rId5" Type="http://schemas.openxmlformats.org/officeDocument/2006/relationships/image" Target="../media/image39.png"/><Relationship Id="rId4" Type="http://schemas.openxmlformats.org/officeDocument/2006/relationships/image" Target="../media/image38.png"/></Relationships>
</file>

<file path=ppt/slides/_rels/slide16.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43.jpe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8" Type="http://schemas.openxmlformats.org/officeDocument/2006/relationships/image" Target="../media/image50.png"/><Relationship Id="rId3" Type="http://schemas.openxmlformats.org/officeDocument/2006/relationships/image" Target="../media/image45.png"/><Relationship Id="rId7" Type="http://schemas.openxmlformats.org/officeDocument/2006/relationships/image" Target="../media/image49.jpeg"/><Relationship Id="rId2" Type="http://schemas.openxmlformats.org/officeDocument/2006/relationships/image" Target="../media/image44.png"/><Relationship Id="rId1" Type="http://schemas.openxmlformats.org/officeDocument/2006/relationships/slideLayout" Target="../slideLayouts/slideLayout7.xml"/><Relationship Id="rId6" Type="http://schemas.openxmlformats.org/officeDocument/2006/relationships/image" Target="../media/image48.jpeg"/><Relationship Id="rId11" Type="http://schemas.openxmlformats.org/officeDocument/2006/relationships/image" Target="../media/image53.png"/><Relationship Id="rId5" Type="http://schemas.openxmlformats.org/officeDocument/2006/relationships/image" Target="../media/image47.png"/><Relationship Id="rId10" Type="http://schemas.openxmlformats.org/officeDocument/2006/relationships/image" Target="../media/image52.png"/><Relationship Id="rId4" Type="http://schemas.openxmlformats.org/officeDocument/2006/relationships/image" Target="../media/image46.jpeg"/><Relationship Id="rId9" Type="http://schemas.openxmlformats.org/officeDocument/2006/relationships/image" Target="../media/image51.jpeg"/></Relationships>
</file>

<file path=ppt/slides/_rels/slide24.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image" Target="../media/image54.png"/><Relationship Id="rId1" Type="http://schemas.openxmlformats.org/officeDocument/2006/relationships/slideLayout" Target="../slideLayouts/slideLayout7.xml"/><Relationship Id="rId4" Type="http://schemas.openxmlformats.org/officeDocument/2006/relationships/image" Target="../media/image56.jpeg"/></Relationships>
</file>

<file path=ppt/slides/_rels/slide25.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image" Target="../media/image57.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image" Target="../media/image59.jpe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image" Target="../media/image61.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image" Target="../media/image63.png"/><Relationship Id="rId1" Type="http://schemas.openxmlformats.org/officeDocument/2006/relationships/slideLayout" Target="../slideLayouts/slideLayout7.xml"/><Relationship Id="rId5" Type="http://schemas.openxmlformats.org/officeDocument/2006/relationships/image" Target="../media/image66.png"/><Relationship Id="rId4" Type="http://schemas.openxmlformats.org/officeDocument/2006/relationships/image" Target="../media/image65.png"/></Relationships>
</file>

<file path=ppt/slides/_rels/slide29.xml.rels><?xml version="1.0" encoding="UTF-8" standalone="yes"?>
<Relationships xmlns="http://schemas.openxmlformats.org/package/2006/relationships"><Relationship Id="rId2" Type="http://schemas.openxmlformats.org/officeDocument/2006/relationships/image" Target="../media/image67.pn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image" Target="../media/image68.jpeg"/><Relationship Id="rId1" Type="http://schemas.openxmlformats.org/officeDocument/2006/relationships/slideLayout" Target="../slideLayouts/slideLayout29.xml"/></Relationships>
</file>

<file path=ppt/slides/_rels/slide31.xml.rels><?xml version="1.0" encoding="UTF-8" standalone="yes"?>
<Relationships xmlns="http://schemas.openxmlformats.org/package/2006/relationships"><Relationship Id="rId2" Type="http://schemas.openxmlformats.org/officeDocument/2006/relationships/image" Target="../media/image70.jpeg"/><Relationship Id="rId1" Type="http://schemas.openxmlformats.org/officeDocument/2006/relationships/slideLayout" Target="../slideLayouts/slideLayout40.xml"/></Relationships>
</file>

<file path=ppt/slides/_rels/slide32.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image" Target="../media/image71.jpeg"/><Relationship Id="rId1" Type="http://schemas.openxmlformats.org/officeDocument/2006/relationships/slideLayout" Target="../slideLayouts/slideLayout51.xml"/><Relationship Id="rId5" Type="http://schemas.openxmlformats.org/officeDocument/2006/relationships/image" Target="../media/image74.jpeg"/><Relationship Id="rId4" Type="http://schemas.openxmlformats.org/officeDocument/2006/relationships/image" Target="../media/image73.png"/></Relationships>
</file>

<file path=ppt/slides/_rels/slide33.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image" Target="../media/image75.png"/><Relationship Id="rId1" Type="http://schemas.openxmlformats.org/officeDocument/2006/relationships/slideLayout" Target="../slideLayouts/slideLayout62.xml"/><Relationship Id="rId4" Type="http://schemas.openxmlformats.org/officeDocument/2006/relationships/image" Target="../media/image77.jpe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3.xml"/></Relationships>
</file>

<file path=ppt/slides/_rels/slide35.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image" Target="../media/image78.png"/><Relationship Id="rId1" Type="http://schemas.openxmlformats.org/officeDocument/2006/relationships/slideLayout" Target="../slideLayouts/slideLayout84.xml"/></Relationships>
</file>

<file path=ppt/slides/_rels/slide36.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image" Target="../media/image80.png"/><Relationship Id="rId1" Type="http://schemas.openxmlformats.org/officeDocument/2006/relationships/slideLayout" Target="../slideLayouts/slideLayout95.xml"/><Relationship Id="rId4" Type="http://schemas.openxmlformats.org/officeDocument/2006/relationships/image" Target="../media/image82.png"/></Relationships>
</file>

<file path=ppt/slides/_rels/slide37.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image" Target="../media/image83.png"/><Relationship Id="rId1" Type="http://schemas.openxmlformats.org/officeDocument/2006/relationships/slideLayout" Target="../slideLayouts/slideLayout92.xml"/><Relationship Id="rId5" Type="http://schemas.openxmlformats.org/officeDocument/2006/relationships/image" Target="../media/image86.jpeg"/><Relationship Id="rId4" Type="http://schemas.openxmlformats.org/officeDocument/2006/relationships/image" Target="../media/image85.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06.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9000" b="-9000"/>
          </a:stretch>
        </a:blipFill>
        <a:effectLst/>
      </p:bgPr>
    </p:bg>
    <p:spTree>
      <p:nvGrpSpPr>
        <p:cNvPr id="1" name=""/>
        <p:cNvGrpSpPr/>
        <p:nvPr/>
      </p:nvGrpSpPr>
      <p:grpSpPr>
        <a:xfrm>
          <a:off x="0" y="0"/>
          <a:ext cx="0" cy="0"/>
          <a:chOff x="0" y="0"/>
          <a:chExt cx="0" cy="0"/>
        </a:xfrm>
      </p:grpSpPr>
      <p:sp>
        <p:nvSpPr>
          <p:cNvPr id="2" name="Прямоугольник 1"/>
          <p:cNvSpPr/>
          <p:nvPr/>
        </p:nvSpPr>
        <p:spPr>
          <a:xfrm>
            <a:off x="512956" y="493580"/>
            <a:ext cx="10961649" cy="1323439"/>
          </a:xfrm>
          <a:prstGeom prst="rect">
            <a:avLst/>
          </a:prstGeom>
        </p:spPr>
        <p:txBody>
          <a:bodyPr wrap="square">
            <a:spAutoFit/>
          </a:bodyPr>
          <a:lstStyle/>
          <a:p>
            <a:pPr algn="ctr"/>
            <a:r>
              <a:rPr lang="en-US" sz="4000" b="1" dirty="0">
                <a:solidFill>
                  <a:srgbClr val="FFFF00"/>
                </a:solidFill>
              </a:rPr>
              <a:t>ODESSA NATIONAL MEDICAL UNIVERSITY</a:t>
            </a:r>
            <a:br>
              <a:rPr lang="en-US" sz="4000" b="1" dirty="0">
                <a:solidFill>
                  <a:srgbClr val="FFFF00"/>
                </a:solidFill>
              </a:rPr>
            </a:br>
            <a:r>
              <a:rPr lang="en-US" sz="4000" b="1" dirty="0">
                <a:solidFill>
                  <a:srgbClr val="FFFF00"/>
                </a:solidFill>
              </a:rPr>
              <a:t>Department of Dermatology and Venereology</a:t>
            </a:r>
            <a:endParaRPr lang="ru-RU" sz="4000" b="1" dirty="0">
              <a:solidFill>
                <a:srgbClr val="FFFF00"/>
              </a:solidFill>
            </a:endParaRPr>
          </a:p>
        </p:txBody>
      </p:sp>
      <p:sp>
        <p:nvSpPr>
          <p:cNvPr id="5" name="Прямоугольник 4"/>
          <p:cNvSpPr/>
          <p:nvPr/>
        </p:nvSpPr>
        <p:spPr>
          <a:xfrm>
            <a:off x="130629" y="4451326"/>
            <a:ext cx="11936185" cy="136044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smtClean="0">
                <a:solidFill>
                  <a:srgbClr val="0000CC"/>
                </a:solidFill>
              </a:rPr>
              <a:t>Practical lesson</a:t>
            </a:r>
            <a:r>
              <a:rPr lang="en-US" sz="3200" b="1" dirty="0" smtClean="0">
                <a:solidFill>
                  <a:srgbClr val="0000CC"/>
                </a:solidFill>
              </a:rPr>
              <a:t> </a:t>
            </a:r>
            <a:r>
              <a:rPr lang="en-US" sz="3200" b="1" dirty="0">
                <a:solidFill>
                  <a:srgbClr val="0000CC"/>
                </a:solidFill>
              </a:rPr>
              <a:t>on the </a:t>
            </a:r>
            <a:r>
              <a:rPr lang="en-US" sz="3200" b="1" dirty="0" smtClean="0">
                <a:solidFill>
                  <a:srgbClr val="0000CC"/>
                </a:solidFill>
              </a:rPr>
              <a:t>topics: </a:t>
            </a:r>
          </a:p>
          <a:p>
            <a:r>
              <a:rPr lang="en-US" sz="3200" b="1" dirty="0" smtClean="0">
                <a:solidFill>
                  <a:srgbClr val="0000CC"/>
                </a:solidFill>
              </a:rPr>
              <a:t>History </a:t>
            </a:r>
            <a:r>
              <a:rPr lang="en-US" sz="3200" b="1" dirty="0">
                <a:solidFill>
                  <a:srgbClr val="0000CC"/>
                </a:solidFill>
              </a:rPr>
              <a:t>of the </a:t>
            </a:r>
            <a:r>
              <a:rPr lang="en-US" sz="3200" b="1" dirty="0" err="1" smtClean="0">
                <a:solidFill>
                  <a:srgbClr val="0000CC"/>
                </a:solidFill>
              </a:rPr>
              <a:t>Dermatovenereology</a:t>
            </a:r>
            <a:r>
              <a:rPr lang="en-US" sz="3200" b="1" dirty="0" smtClean="0">
                <a:solidFill>
                  <a:srgbClr val="0000CC"/>
                </a:solidFill>
              </a:rPr>
              <a:t>. </a:t>
            </a:r>
            <a:endParaRPr lang="en-US" sz="3200" b="1" dirty="0">
              <a:solidFill>
                <a:srgbClr val="0000CC"/>
              </a:solidFill>
            </a:endParaRPr>
          </a:p>
          <a:p>
            <a:r>
              <a:rPr lang="en-US" sz="3200" b="1" dirty="0">
                <a:solidFill>
                  <a:srgbClr val="0000CC"/>
                </a:solidFill>
              </a:rPr>
              <a:t>Principles of </a:t>
            </a:r>
            <a:r>
              <a:rPr lang="en-US" sz="3200" b="1" dirty="0" smtClean="0">
                <a:solidFill>
                  <a:srgbClr val="0000CC"/>
                </a:solidFill>
              </a:rPr>
              <a:t>examination </a:t>
            </a:r>
            <a:r>
              <a:rPr lang="en-US" sz="3200" b="1" dirty="0">
                <a:solidFill>
                  <a:srgbClr val="0000CC"/>
                </a:solidFill>
              </a:rPr>
              <a:t>and </a:t>
            </a:r>
            <a:r>
              <a:rPr lang="en-US" sz="3200" b="1" dirty="0" smtClean="0">
                <a:solidFill>
                  <a:srgbClr val="0000CC"/>
                </a:solidFill>
              </a:rPr>
              <a:t>treatment </a:t>
            </a:r>
            <a:r>
              <a:rPr lang="en-US" sz="3200" b="1" dirty="0">
                <a:solidFill>
                  <a:srgbClr val="0000CC"/>
                </a:solidFill>
              </a:rPr>
              <a:t>of </a:t>
            </a:r>
            <a:r>
              <a:rPr lang="en-US" sz="3200" b="1" dirty="0" smtClean="0">
                <a:solidFill>
                  <a:srgbClr val="0000CC"/>
                </a:solidFill>
              </a:rPr>
              <a:t>patients </a:t>
            </a:r>
            <a:r>
              <a:rPr lang="en-US" sz="3200" b="1" dirty="0">
                <a:solidFill>
                  <a:srgbClr val="0000CC"/>
                </a:solidFill>
              </a:rPr>
              <a:t>with </a:t>
            </a:r>
            <a:r>
              <a:rPr lang="en-US" sz="3200" b="1" dirty="0" smtClean="0">
                <a:solidFill>
                  <a:srgbClr val="0000CC"/>
                </a:solidFill>
              </a:rPr>
              <a:t>skin </a:t>
            </a:r>
            <a:r>
              <a:rPr lang="en-US" sz="3200" b="1" dirty="0">
                <a:solidFill>
                  <a:srgbClr val="0000CC"/>
                </a:solidFill>
              </a:rPr>
              <a:t>diseases. </a:t>
            </a:r>
            <a:endParaRPr lang="en-US" sz="3200" b="1" dirty="0" smtClean="0">
              <a:solidFill>
                <a:srgbClr val="0000CC"/>
              </a:solidFill>
            </a:endParaRPr>
          </a:p>
          <a:p>
            <a:r>
              <a:rPr lang="en-US" sz="3200" b="1" dirty="0" smtClean="0">
                <a:solidFill>
                  <a:srgbClr val="0000CC"/>
                </a:solidFill>
              </a:rPr>
              <a:t>Skin </a:t>
            </a:r>
            <a:r>
              <a:rPr lang="en-US" sz="3200" b="1" dirty="0">
                <a:solidFill>
                  <a:srgbClr val="0000CC"/>
                </a:solidFill>
              </a:rPr>
              <a:t>diseases due to animal parasites </a:t>
            </a:r>
          </a:p>
        </p:txBody>
      </p:sp>
      <p:sp>
        <p:nvSpPr>
          <p:cNvPr id="3" name="Прямоугольник 2"/>
          <p:cNvSpPr/>
          <p:nvPr/>
        </p:nvSpPr>
        <p:spPr>
          <a:xfrm>
            <a:off x="2453268" y="2720898"/>
            <a:ext cx="7738150" cy="63044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sz="4400" b="1" dirty="0" smtClean="0">
              <a:solidFill>
                <a:srgbClr val="FFFF00"/>
              </a:solidFill>
            </a:endParaRPr>
          </a:p>
          <a:p>
            <a:pPr algn="ctr"/>
            <a:r>
              <a:rPr lang="en-US" sz="4400" b="1" dirty="0" err="1" smtClean="0">
                <a:solidFill>
                  <a:srgbClr val="FFFF00"/>
                </a:solidFill>
              </a:rPr>
              <a:t>Larysa</a:t>
            </a:r>
            <a:r>
              <a:rPr lang="en-US" sz="4400" b="1" dirty="0" smtClean="0">
                <a:solidFill>
                  <a:srgbClr val="FFFF00"/>
                </a:solidFill>
              </a:rPr>
              <a:t> </a:t>
            </a:r>
            <a:r>
              <a:rPr lang="en-US" sz="4400" b="1" dirty="0" err="1" smtClean="0">
                <a:solidFill>
                  <a:srgbClr val="FFFF00"/>
                </a:solidFill>
              </a:rPr>
              <a:t>Kovtun</a:t>
            </a:r>
            <a:r>
              <a:rPr lang="en-US" sz="4400" b="1" dirty="0">
                <a:solidFill>
                  <a:srgbClr val="FFFF00"/>
                </a:solidFill>
              </a:rPr>
              <a:t>, </a:t>
            </a:r>
            <a:r>
              <a:rPr lang="en-US" sz="4400" b="1" dirty="0" err="1" smtClean="0">
                <a:solidFill>
                  <a:srgbClr val="FFFF00"/>
                </a:solidFill>
              </a:rPr>
              <a:t>M.D</a:t>
            </a:r>
            <a:r>
              <a:rPr lang="en-US" sz="4400" b="1" dirty="0" err="1">
                <a:solidFill>
                  <a:srgbClr val="FFFF00"/>
                </a:solidFill>
              </a:rPr>
              <a:t>.,PhD</a:t>
            </a:r>
            <a:endParaRPr lang="en-US" sz="4400" b="1" dirty="0">
              <a:solidFill>
                <a:srgbClr val="FFFF00"/>
              </a:solidFill>
            </a:endParaRPr>
          </a:p>
          <a:p>
            <a:pPr algn="ctr"/>
            <a:endParaRPr lang="ru-RU" sz="4400" b="1" dirty="0">
              <a:solidFill>
                <a:srgbClr val="FFFF00"/>
              </a:solidFill>
            </a:endParaRPr>
          </a:p>
        </p:txBody>
      </p:sp>
    </p:spTree>
    <p:extLst>
      <p:ext uri="{BB962C8B-B14F-4D97-AF65-F5344CB8AC3E}">
        <p14:creationId xmlns:p14="http://schemas.microsoft.com/office/powerpoint/2010/main" val="381783623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F00"/>
        </a:solidFill>
        <a:effectLst/>
      </p:bgPr>
    </p:bg>
    <p:spTree>
      <p:nvGrpSpPr>
        <p:cNvPr id="1" name=""/>
        <p:cNvGrpSpPr/>
        <p:nvPr/>
      </p:nvGrpSpPr>
      <p:grpSpPr>
        <a:xfrm>
          <a:off x="0" y="0"/>
          <a:ext cx="0" cy="0"/>
          <a:chOff x="0" y="0"/>
          <a:chExt cx="0" cy="0"/>
        </a:xfrm>
      </p:grpSpPr>
      <p:sp>
        <p:nvSpPr>
          <p:cNvPr id="3" name="Подзаголовок 2"/>
          <p:cNvSpPr>
            <a:spLocks noGrp="1"/>
          </p:cNvSpPr>
          <p:nvPr>
            <p:ph type="subTitle" idx="1"/>
          </p:nvPr>
        </p:nvSpPr>
        <p:spPr/>
        <p:txBody>
          <a:bodyPr/>
          <a:lstStyle/>
          <a:p>
            <a:endParaRPr lang="ru-RU" dirty="0"/>
          </a:p>
        </p:txBody>
      </p:sp>
      <p:pic>
        <p:nvPicPr>
          <p:cNvPr id="4" name="Рисунок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68569" y="3245199"/>
            <a:ext cx="9744075" cy="3065462"/>
          </a:xfrm>
          <a:prstGeom prst="rect">
            <a:avLst/>
          </a:prstGeom>
          <a:ln w="76200">
            <a:solidFill>
              <a:srgbClr val="0000CC"/>
            </a:solidFill>
          </a:ln>
        </p:spPr>
      </p:pic>
      <p:sp>
        <p:nvSpPr>
          <p:cNvPr id="5" name="Прямоугольник 4"/>
          <p:cNvSpPr/>
          <p:nvPr/>
        </p:nvSpPr>
        <p:spPr>
          <a:xfrm>
            <a:off x="327102" y="446048"/>
            <a:ext cx="11441151" cy="2464419"/>
          </a:xfrm>
          <a:prstGeom prst="rect">
            <a:avLst/>
          </a:prstGeom>
          <a:noFill/>
          <a:ln w="76200">
            <a:noFill/>
          </a:ln>
        </p:spPr>
        <p:style>
          <a:lnRef idx="2">
            <a:schemeClr val="dk1"/>
          </a:lnRef>
          <a:fillRef idx="1">
            <a:schemeClr val="lt1"/>
          </a:fillRef>
          <a:effectRef idx="0">
            <a:schemeClr val="dk1"/>
          </a:effectRef>
          <a:fontRef idx="minor">
            <a:schemeClr val="dk1"/>
          </a:fontRef>
        </p:style>
        <p:txBody>
          <a:bodyPr rtlCol="0" anchor="ctr"/>
          <a:lstStyle/>
          <a:p>
            <a:pPr algn="just"/>
            <a:endParaRPr lang="ru-RU" sz="3200" b="1" dirty="0">
              <a:solidFill>
                <a:srgbClr val="0000CC"/>
              </a:solidFill>
              <a:latin typeface="Times New Roman" panose="02020603050405020304" pitchFamily="18" charset="0"/>
              <a:cs typeface="Times New Roman" panose="02020603050405020304" pitchFamily="18" charset="0"/>
            </a:endParaRPr>
          </a:p>
          <a:p>
            <a:pPr algn="just"/>
            <a:r>
              <a:rPr lang="en-US" sz="3200" b="1" dirty="0" smtClean="0">
                <a:solidFill>
                  <a:srgbClr val="0000CC"/>
                </a:solidFill>
                <a:latin typeface="Calibri" panose="020F0502020204030204" pitchFamily="34" charset="0"/>
                <a:cs typeface="Calibri" panose="020F0502020204030204" pitchFamily="34" charset="0"/>
              </a:rPr>
              <a:t>Dermatology </a:t>
            </a:r>
            <a:r>
              <a:rPr lang="en-US" sz="3200" b="1" dirty="0">
                <a:solidFill>
                  <a:srgbClr val="0000CC"/>
                </a:solidFill>
                <a:latin typeface="Calibri" panose="020F0502020204030204" pitchFamily="34" charset="0"/>
                <a:cs typeface="Calibri" panose="020F0502020204030204" pitchFamily="34" charset="0"/>
              </a:rPr>
              <a:t>(Greek Derma </a:t>
            </a:r>
            <a:r>
              <a:rPr lang="ru-RU" sz="3200" b="1" dirty="0" smtClean="0">
                <a:solidFill>
                  <a:srgbClr val="0000CC"/>
                </a:solidFill>
                <a:latin typeface="Calibri" panose="020F0502020204030204" pitchFamily="34" charset="0"/>
                <a:cs typeface="Calibri" panose="020F0502020204030204" pitchFamily="34" charset="0"/>
              </a:rPr>
              <a:t>- </a:t>
            </a:r>
            <a:r>
              <a:rPr lang="en-US" sz="3200" b="1" dirty="0" smtClean="0">
                <a:solidFill>
                  <a:srgbClr val="0000CC"/>
                </a:solidFill>
                <a:latin typeface="Calibri" panose="020F0502020204030204" pitchFamily="34" charset="0"/>
                <a:cs typeface="Calibri" panose="020F0502020204030204" pitchFamily="34" charset="0"/>
              </a:rPr>
              <a:t>skin </a:t>
            </a:r>
            <a:r>
              <a:rPr lang="en-US" sz="3200" b="1" dirty="0">
                <a:solidFill>
                  <a:srgbClr val="0000CC"/>
                </a:solidFill>
                <a:latin typeface="Calibri" panose="020F0502020204030204" pitchFamily="34" charset="0"/>
                <a:cs typeface="Calibri" panose="020F0502020204030204" pitchFamily="34" charset="0"/>
              </a:rPr>
              <a:t>+ logos </a:t>
            </a:r>
            <a:r>
              <a:rPr lang="ru-RU" sz="3200" b="1" dirty="0" smtClean="0">
                <a:solidFill>
                  <a:srgbClr val="0000CC"/>
                </a:solidFill>
                <a:latin typeface="Calibri" panose="020F0502020204030204" pitchFamily="34" charset="0"/>
                <a:cs typeface="Calibri" panose="020F0502020204030204" pitchFamily="34" charset="0"/>
              </a:rPr>
              <a:t>- </a:t>
            </a:r>
            <a:r>
              <a:rPr lang="en-US" sz="3200" b="1" dirty="0" smtClean="0">
                <a:solidFill>
                  <a:srgbClr val="0000CC"/>
                </a:solidFill>
                <a:latin typeface="Calibri" panose="020F0502020204030204" pitchFamily="34" charset="0"/>
                <a:cs typeface="Calibri" panose="020F0502020204030204" pitchFamily="34" charset="0"/>
              </a:rPr>
              <a:t>study</a:t>
            </a:r>
            <a:r>
              <a:rPr lang="en-US" sz="3200" b="1" dirty="0">
                <a:solidFill>
                  <a:srgbClr val="0000CC"/>
                </a:solidFill>
                <a:latin typeface="Calibri" panose="020F0502020204030204" pitchFamily="34" charset="0"/>
                <a:cs typeface="Calibri" panose="020F0502020204030204" pitchFamily="34" charset="0"/>
              </a:rPr>
              <a:t>) is a part of clinical medicine that studies the function and structure of the skin, its appendages in health and disease, and develops methods for the diagnosis, treatment and prevention of skin diseases.</a:t>
            </a:r>
          </a:p>
          <a:p>
            <a:pPr algn="just"/>
            <a:endParaRPr lang="ru-RU" sz="3200" b="1" dirty="0">
              <a:solidFill>
                <a:srgbClr val="0000CC"/>
              </a:solidFill>
            </a:endParaRPr>
          </a:p>
        </p:txBody>
      </p:sp>
    </p:spTree>
    <p:extLst>
      <p:ext uri="{BB962C8B-B14F-4D97-AF65-F5344CB8AC3E}">
        <p14:creationId xmlns:p14="http://schemas.microsoft.com/office/powerpoint/2010/main" val="215178496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F00"/>
        </a:solidFill>
        <a:effectLst/>
      </p:bgPr>
    </p:bg>
    <p:spTree>
      <p:nvGrpSpPr>
        <p:cNvPr id="1" name=""/>
        <p:cNvGrpSpPr/>
        <p:nvPr/>
      </p:nvGrpSpPr>
      <p:grpSpPr>
        <a:xfrm>
          <a:off x="0" y="0"/>
          <a:ext cx="0" cy="0"/>
          <a:chOff x="0" y="0"/>
          <a:chExt cx="0" cy="0"/>
        </a:xfrm>
      </p:grpSpPr>
      <p:sp>
        <p:nvSpPr>
          <p:cNvPr id="3" name="Подзаголовок 2"/>
          <p:cNvSpPr>
            <a:spLocks noGrp="1"/>
          </p:cNvSpPr>
          <p:nvPr>
            <p:ph type="subTitle" idx="1"/>
          </p:nvPr>
        </p:nvSpPr>
        <p:spPr/>
        <p:txBody>
          <a:bodyPr/>
          <a:lstStyle/>
          <a:p>
            <a:endParaRPr lang="ru-RU" dirty="0"/>
          </a:p>
        </p:txBody>
      </p:sp>
      <p:pic>
        <p:nvPicPr>
          <p:cNvPr id="4" name="Рисунок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23964" y="3602038"/>
            <a:ext cx="9744075" cy="3065462"/>
          </a:xfrm>
          <a:prstGeom prst="rect">
            <a:avLst/>
          </a:prstGeom>
          <a:ln w="76200">
            <a:solidFill>
              <a:srgbClr val="0000CC"/>
            </a:solidFill>
          </a:ln>
        </p:spPr>
      </p:pic>
      <p:sp>
        <p:nvSpPr>
          <p:cNvPr id="6" name="Прямоугольник 5"/>
          <p:cNvSpPr/>
          <p:nvPr/>
        </p:nvSpPr>
        <p:spPr>
          <a:xfrm>
            <a:off x="1605775" y="111512"/>
            <a:ext cx="8932127" cy="412596"/>
          </a:xfrm>
          <a:prstGeom prst="rect">
            <a:avLst/>
          </a:prstGeom>
          <a:noFill/>
          <a:ln w="76200">
            <a:noFill/>
          </a:ln>
        </p:spPr>
        <p:style>
          <a:lnRef idx="2">
            <a:schemeClr val="dk1"/>
          </a:lnRef>
          <a:fillRef idx="1">
            <a:schemeClr val="lt1"/>
          </a:fillRef>
          <a:effectRef idx="0">
            <a:schemeClr val="dk1"/>
          </a:effectRef>
          <a:fontRef idx="minor">
            <a:schemeClr val="dk1"/>
          </a:fontRef>
        </p:style>
        <p:txBody>
          <a:bodyPr rtlCol="0" anchor="ctr"/>
          <a:lstStyle/>
          <a:p>
            <a:r>
              <a:rPr lang="en-US" sz="2800" b="1" dirty="0" smtClean="0">
                <a:solidFill>
                  <a:srgbClr val="0000CC"/>
                </a:solidFill>
                <a:latin typeface="Calibri" panose="020F0502020204030204" pitchFamily="34" charset="0"/>
                <a:cs typeface="Calibri" panose="020F0502020204030204" pitchFamily="34" charset="0"/>
              </a:rPr>
              <a:t>Dermatology</a:t>
            </a:r>
            <a:r>
              <a:rPr lang="ru-RU" sz="2800" b="1" dirty="0" smtClean="0">
                <a:solidFill>
                  <a:srgbClr val="0000CC"/>
                </a:solidFill>
                <a:latin typeface="Calibri" panose="020F0502020204030204" pitchFamily="34" charset="0"/>
                <a:cs typeface="Calibri" panose="020F0502020204030204" pitchFamily="34" charset="0"/>
              </a:rPr>
              <a:t> </a:t>
            </a:r>
            <a:r>
              <a:rPr lang="en-US" sz="2800" b="1" dirty="0" smtClean="0">
                <a:solidFill>
                  <a:srgbClr val="0000CC"/>
                </a:solidFill>
                <a:latin typeface="Calibri" panose="020F0502020204030204" pitchFamily="34" charset="0"/>
                <a:cs typeface="Calibri" panose="020F0502020204030204" pitchFamily="34" charset="0"/>
              </a:rPr>
              <a:t>is distinguished into </a:t>
            </a:r>
            <a:r>
              <a:rPr lang="en-US" sz="2800" b="1" dirty="0">
                <a:solidFill>
                  <a:srgbClr val="0000CC"/>
                </a:solidFill>
                <a:latin typeface="Calibri" panose="020F0502020204030204" pitchFamily="34" charset="0"/>
                <a:cs typeface="Calibri" panose="020F0502020204030204" pitchFamily="34" charset="0"/>
              </a:rPr>
              <a:t>general and specific</a:t>
            </a:r>
          </a:p>
        </p:txBody>
      </p:sp>
      <p:sp>
        <p:nvSpPr>
          <p:cNvPr id="7" name="Прямоугольник 6"/>
          <p:cNvSpPr/>
          <p:nvPr/>
        </p:nvSpPr>
        <p:spPr>
          <a:xfrm>
            <a:off x="189570" y="900423"/>
            <a:ext cx="5865541" cy="1984917"/>
          </a:xfrm>
          <a:prstGeom prst="rect">
            <a:avLst/>
          </a:prstGeom>
          <a:noFill/>
          <a:ln w="76200">
            <a:noFill/>
          </a:ln>
        </p:spPr>
        <p:style>
          <a:lnRef idx="2">
            <a:schemeClr val="dk1"/>
          </a:lnRef>
          <a:fillRef idx="1">
            <a:schemeClr val="lt1"/>
          </a:fillRef>
          <a:effectRef idx="0">
            <a:schemeClr val="dk1"/>
          </a:effectRef>
          <a:fontRef idx="minor">
            <a:schemeClr val="dk1"/>
          </a:fontRef>
        </p:style>
        <p:txBody>
          <a:bodyPr rtlCol="0" anchor="ctr"/>
          <a:lstStyle/>
          <a:p>
            <a:r>
              <a:rPr lang="en-US" sz="2800" b="1" dirty="0">
                <a:solidFill>
                  <a:srgbClr val="FF0066"/>
                </a:solidFill>
                <a:latin typeface="Calibri" panose="020F0502020204030204" pitchFamily="34" charset="0"/>
                <a:cs typeface="Calibri" panose="020F0502020204030204" pitchFamily="34" charset="0"/>
              </a:rPr>
              <a:t>General dermatology </a:t>
            </a:r>
            <a:r>
              <a:rPr lang="en-US" sz="2400" b="1" dirty="0">
                <a:solidFill>
                  <a:srgbClr val="0000CC"/>
                </a:solidFill>
                <a:latin typeface="Calibri" panose="020F0502020204030204" pitchFamily="34" charset="0"/>
                <a:cs typeface="Calibri" panose="020F0502020204030204" pitchFamily="34" charset="0"/>
              </a:rPr>
              <a:t>studies the anatomy, histology, physiology, biochemistry of healthy and diseased skin, general issues </a:t>
            </a:r>
            <a:r>
              <a:rPr lang="en-US" sz="2400" b="1" dirty="0" smtClean="0">
                <a:solidFill>
                  <a:srgbClr val="0000CC"/>
                </a:solidFill>
                <a:latin typeface="Calibri" panose="020F0502020204030204" pitchFamily="34" charset="0"/>
                <a:cs typeface="Calibri" panose="020F0502020204030204" pitchFamily="34" charset="0"/>
              </a:rPr>
              <a:t>of </a:t>
            </a:r>
            <a:r>
              <a:rPr lang="en-US" sz="2400" b="1" dirty="0">
                <a:solidFill>
                  <a:srgbClr val="0000CC"/>
                </a:solidFill>
                <a:latin typeface="Calibri" panose="020F0502020204030204" pitchFamily="34" charset="0"/>
                <a:cs typeface="Calibri" panose="020F0502020204030204" pitchFamily="34" charset="0"/>
              </a:rPr>
              <a:t>the etiology and pathogenesis of skin diseases, develops methods for their diagnosis, principles of therapy and prevention.</a:t>
            </a:r>
          </a:p>
        </p:txBody>
      </p:sp>
      <p:sp>
        <p:nvSpPr>
          <p:cNvPr id="8" name="Прямоугольник 7"/>
          <p:cNvSpPr/>
          <p:nvPr/>
        </p:nvSpPr>
        <p:spPr>
          <a:xfrm>
            <a:off x="6220001" y="585216"/>
            <a:ext cx="5325823" cy="2227418"/>
          </a:xfrm>
          <a:prstGeom prst="rect">
            <a:avLst/>
          </a:prstGeom>
          <a:noFill/>
          <a:ln w="76200">
            <a:noFill/>
          </a:ln>
        </p:spPr>
        <p:style>
          <a:lnRef idx="2">
            <a:schemeClr val="dk1"/>
          </a:lnRef>
          <a:fillRef idx="1">
            <a:schemeClr val="lt1"/>
          </a:fillRef>
          <a:effectRef idx="0">
            <a:schemeClr val="dk1"/>
          </a:effectRef>
          <a:fontRef idx="minor">
            <a:schemeClr val="dk1"/>
          </a:fontRef>
        </p:style>
        <p:txBody>
          <a:bodyPr rtlCol="0" anchor="ctr"/>
          <a:lstStyle/>
          <a:p>
            <a:r>
              <a:rPr lang="en-US" sz="2800" b="1" dirty="0">
                <a:solidFill>
                  <a:srgbClr val="FF0066"/>
                </a:solidFill>
                <a:latin typeface="Calibri" panose="020F0502020204030204" pitchFamily="34" charset="0"/>
                <a:cs typeface="Calibri" panose="020F0502020204030204" pitchFamily="34" charset="0"/>
              </a:rPr>
              <a:t>The object of study of specific dermatology </a:t>
            </a:r>
            <a:r>
              <a:rPr lang="en-US" sz="2400" b="1" dirty="0" smtClean="0">
                <a:solidFill>
                  <a:srgbClr val="0000CC"/>
                </a:solidFill>
                <a:latin typeface="Calibri" panose="020F0502020204030204" pitchFamily="34" charset="0"/>
                <a:cs typeface="Calibri" panose="020F0502020204030204" pitchFamily="34" charset="0"/>
              </a:rPr>
              <a:t>are </a:t>
            </a:r>
            <a:r>
              <a:rPr lang="en-US" sz="2400" b="1" dirty="0">
                <a:solidFill>
                  <a:srgbClr val="0000CC"/>
                </a:solidFill>
                <a:latin typeface="Calibri" panose="020F0502020204030204" pitchFamily="34" charset="0"/>
                <a:cs typeface="Calibri" panose="020F0502020204030204" pitchFamily="34" charset="0"/>
              </a:rPr>
              <a:t>individual dermatoses; causes of their development, course, clinical symptoms, differential diagnosis, methods of treatment and prevention.</a:t>
            </a:r>
          </a:p>
        </p:txBody>
      </p:sp>
    </p:spTree>
    <p:extLst>
      <p:ext uri="{BB962C8B-B14F-4D97-AF65-F5344CB8AC3E}">
        <p14:creationId xmlns:p14="http://schemas.microsoft.com/office/powerpoint/2010/main" val="107297233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04125" y="1567761"/>
            <a:ext cx="11114723" cy="796298"/>
          </a:xfrm>
          <a:prstGeom prst="rect">
            <a:avLst/>
          </a:prstGeom>
          <a:noFill/>
          <a:ln w="76200">
            <a:noFill/>
          </a:ln>
        </p:spPr>
        <p:style>
          <a:lnRef idx="2">
            <a:schemeClr val="dk1"/>
          </a:lnRef>
          <a:fillRef idx="1">
            <a:schemeClr val="lt1"/>
          </a:fillRef>
          <a:effectRef idx="0">
            <a:schemeClr val="dk1"/>
          </a:effectRef>
          <a:fontRef idx="minor">
            <a:schemeClr val="dk1"/>
          </a:fontRef>
        </p:style>
        <p:txBody>
          <a:bodyPr rtlCol="0" anchor="ctr"/>
          <a:lstStyle/>
          <a:p>
            <a:r>
              <a:rPr lang="ru-RU" sz="3200" b="1" dirty="0">
                <a:solidFill>
                  <a:srgbClr val="0000CC"/>
                </a:solidFill>
              </a:rPr>
              <a:t>Ι - </a:t>
            </a:r>
            <a:r>
              <a:rPr lang="en-US" sz="3200" b="1" dirty="0" smtClean="0">
                <a:solidFill>
                  <a:srgbClr val="0000CC"/>
                </a:solidFill>
              </a:rPr>
              <a:t>Empirical </a:t>
            </a:r>
            <a:r>
              <a:rPr lang="en-US" sz="3200" b="1" dirty="0">
                <a:solidFill>
                  <a:srgbClr val="0000CC"/>
                </a:solidFill>
              </a:rPr>
              <a:t>period (from prehistoric times until the middle of the XVI century)</a:t>
            </a:r>
          </a:p>
        </p:txBody>
      </p:sp>
      <p:sp>
        <p:nvSpPr>
          <p:cNvPr id="3" name="Прямоугольник 2"/>
          <p:cNvSpPr/>
          <p:nvPr/>
        </p:nvSpPr>
        <p:spPr>
          <a:xfrm>
            <a:off x="211875" y="4612045"/>
            <a:ext cx="11664175" cy="740542"/>
          </a:xfrm>
          <a:prstGeom prst="rect">
            <a:avLst/>
          </a:prstGeom>
          <a:noFill/>
          <a:ln w="76200">
            <a:noFill/>
          </a:ln>
        </p:spPr>
        <p:style>
          <a:lnRef idx="2">
            <a:schemeClr val="dk1"/>
          </a:lnRef>
          <a:fillRef idx="1">
            <a:schemeClr val="lt1"/>
          </a:fillRef>
          <a:effectRef idx="0">
            <a:schemeClr val="dk1"/>
          </a:effectRef>
          <a:fontRef idx="minor">
            <a:schemeClr val="dk1"/>
          </a:fontRef>
        </p:style>
        <p:txBody>
          <a:bodyPr rtlCol="0" anchor="ctr"/>
          <a:lstStyle/>
          <a:p>
            <a:r>
              <a:rPr lang="en-US" sz="3200" b="1" dirty="0">
                <a:solidFill>
                  <a:srgbClr val="0000CC"/>
                </a:solidFill>
              </a:rPr>
              <a:t>ΙΙΙ - </a:t>
            </a:r>
            <a:r>
              <a:rPr lang="en-US" sz="3200" b="1" dirty="0" err="1">
                <a:solidFill>
                  <a:srgbClr val="0000CC"/>
                </a:solidFill>
              </a:rPr>
              <a:t>Etiopathogenetic</a:t>
            </a:r>
            <a:r>
              <a:rPr lang="en-US" sz="3200" b="1" dirty="0">
                <a:solidFill>
                  <a:srgbClr val="0000CC"/>
                </a:solidFill>
              </a:rPr>
              <a:t> period (from the middle of the 19th century to the present)</a:t>
            </a:r>
          </a:p>
        </p:txBody>
      </p:sp>
      <p:sp>
        <p:nvSpPr>
          <p:cNvPr id="4" name="Прямоугольник 3"/>
          <p:cNvSpPr/>
          <p:nvPr/>
        </p:nvSpPr>
        <p:spPr>
          <a:xfrm>
            <a:off x="267628" y="3053410"/>
            <a:ext cx="11719932" cy="704555"/>
          </a:xfrm>
          <a:prstGeom prst="rect">
            <a:avLst/>
          </a:prstGeom>
          <a:noFill/>
          <a:ln w="76200">
            <a:noFill/>
          </a:ln>
        </p:spPr>
        <p:style>
          <a:lnRef idx="2">
            <a:schemeClr val="dk1"/>
          </a:lnRef>
          <a:fillRef idx="1">
            <a:schemeClr val="lt1"/>
          </a:fillRef>
          <a:effectRef idx="0">
            <a:schemeClr val="dk1"/>
          </a:effectRef>
          <a:fontRef idx="minor">
            <a:schemeClr val="dk1"/>
          </a:fontRef>
        </p:style>
        <p:txBody>
          <a:bodyPr rtlCol="0" anchor="ctr"/>
          <a:lstStyle/>
          <a:p>
            <a:r>
              <a:rPr lang="en-US" sz="3200" b="1" dirty="0">
                <a:solidFill>
                  <a:srgbClr val="0000CC"/>
                </a:solidFill>
              </a:rPr>
              <a:t>ΙΙ - Morphological period (from the middle of the XVI to the middle of the XIX century)</a:t>
            </a:r>
          </a:p>
        </p:txBody>
      </p:sp>
      <p:sp>
        <p:nvSpPr>
          <p:cNvPr id="6" name="Прямоугольник 5"/>
          <p:cNvSpPr/>
          <p:nvPr/>
        </p:nvSpPr>
        <p:spPr>
          <a:xfrm>
            <a:off x="270164" y="252153"/>
            <a:ext cx="11596254" cy="1052391"/>
          </a:xfrm>
          <a:prstGeom prst="rect">
            <a:avLst/>
          </a:prstGeom>
          <a:noFill/>
          <a:ln w="76200">
            <a:noFill/>
          </a:ln>
        </p:spPr>
        <p:style>
          <a:lnRef idx="2">
            <a:schemeClr val="dk1"/>
          </a:lnRef>
          <a:fillRef idx="1">
            <a:schemeClr val="lt1"/>
          </a:fillRef>
          <a:effectRef idx="0">
            <a:schemeClr val="dk1"/>
          </a:effectRef>
          <a:fontRef idx="minor">
            <a:schemeClr val="dk1"/>
          </a:fontRef>
        </p:style>
        <p:txBody>
          <a:bodyPr rtlCol="0" anchor="ctr"/>
          <a:lstStyle/>
          <a:p>
            <a:pPr algn="ctr"/>
            <a:r>
              <a:rPr lang="en-US" sz="3200" b="1" dirty="0">
                <a:solidFill>
                  <a:srgbClr val="0000CC"/>
                </a:solidFill>
              </a:rPr>
              <a:t>In the history of the development of dermatology, the following periods are conditionally distinguished:</a:t>
            </a:r>
          </a:p>
        </p:txBody>
      </p:sp>
    </p:spTree>
    <p:extLst>
      <p:ext uri="{BB962C8B-B14F-4D97-AF65-F5344CB8AC3E}">
        <p14:creationId xmlns:p14="http://schemas.microsoft.com/office/powerpoint/2010/main" val="48538589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Прямоугольник 4"/>
          <p:cNvSpPr/>
          <p:nvPr/>
        </p:nvSpPr>
        <p:spPr>
          <a:xfrm>
            <a:off x="1014762" y="234175"/>
            <a:ext cx="10671717" cy="680224"/>
          </a:xfrm>
          <a:prstGeom prst="rect">
            <a:avLst/>
          </a:prstGeom>
          <a:noFill/>
          <a:ln w="76200">
            <a:noFill/>
          </a:ln>
        </p:spPr>
        <p:style>
          <a:lnRef idx="2">
            <a:schemeClr val="dk1"/>
          </a:lnRef>
          <a:fillRef idx="1">
            <a:schemeClr val="lt1"/>
          </a:fillRef>
          <a:effectRef idx="0">
            <a:schemeClr val="dk1"/>
          </a:effectRef>
          <a:fontRef idx="minor">
            <a:schemeClr val="dk1"/>
          </a:fontRef>
        </p:style>
        <p:txBody>
          <a:bodyPr rtlCol="0" anchor="ctr"/>
          <a:lstStyle/>
          <a:p>
            <a:pPr algn="ctr"/>
            <a:r>
              <a:rPr lang="en-US" sz="3200" b="1" dirty="0">
                <a:solidFill>
                  <a:srgbClr val="0000CC"/>
                </a:solidFill>
              </a:rPr>
              <a:t>The main representatives of the empirical period:</a:t>
            </a:r>
          </a:p>
        </p:txBody>
      </p:sp>
      <p:pic>
        <p:nvPicPr>
          <p:cNvPr id="7" name="Рисунок 6"/>
          <p:cNvPicPr>
            <a:picLocks noChangeAspect="1"/>
          </p:cNvPicPr>
          <p:nvPr/>
        </p:nvPicPr>
        <p:blipFill>
          <a:blip r:embed="rId2"/>
          <a:stretch>
            <a:fillRect/>
          </a:stretch>
        </p:blipFill>
        <p:spPr>
          <a:xfrm>
            <a:off x="107802" y="914400"/>
            <a:ext cx="3817427" cy="2877015"/>
          </a:xfrm>
          <a:prstGeom prst="rect">
            <a:avLst/>
          </a:prstGeom>
          <a:ln w="76200">
            <a:solidFill>
              <a:srgbClr val="0000CC"/>
            </a:solidFill>
          </a:ln>
        </p:spPr>
      </p:pic>
      <p:pic>
        <p:nvPicPr>
          <p:cNvPr id="8" name="Рисунок 7"/>
          <p:cNvPicPr>
            <a:picLocks noChangeAspect="1"/>
          </p:cNvPicPr>
          <p:nvPr/>
        </p:nvPicPr>
        <p:blipFill>
          <a:blip r:embed="rId3"/>
          <a:stretch>
            <a:fillRect/>
          </a:stretch>
        </p:blipFill>
        <p:spPr>
          <a:xfrm>
            <a:off x="4215161" y="936703"/>
            <a:ext cx="3847170" cy="2843560"/>
          </a:xfrm>
          <a:prstGeom prst="rect">
            <a:avLst/>
          </a:prstGeom>
          <a:ln w="76200">
            <a:solidFill>
              <a:srgbClr val="0000CC"/>
            </a:solidFill>
          </a:ln>
        </p:spPr>
      </p:pic>
      <p:sp>
        <p:nvSpPr>
          <p:cNvPr id="9" name="Прямоугольник 8"/>
          <p:cNvSpPr/>
          <p:nvPr/>
        </p:nvSpPr>
        <p:spPr>
          <a:xfrm>
            <a:off x="4214652" y="3389971"/>
            <a:ext cx="3869981" cy="401448"/>
          </a:xfrm>
          <a:prstGeom prst="rect">
            <a:avLst/>
          </a:prstGeom>
          <a:solidFill>
            <a:srgbClr val="66CCFF"/>
          </a:solidFill>
          <a:ln w="76200">
            <a:noFill/>
          </a:ln>
        </p:spPr>
        <p:style>
          <a:lnRef idx="2">
            <a:schemeClr val="dk1"/>
          </a:lnRef>
          <a:fillRef idx="1">
            <a:schemeClr val="lt1"/>
          </a:fillRef>
          <a:effectRef idx="0">
            <a:schemeClr val="dk1"/>
          </a:effectRef>
          <a:fontRef idx="minor">
            <a:schemeClr val="dk1"/>
          </a:fontRef>
        </p:style>
        <p:txBody>
          <a:bodyPr rtlCol="0" anchor="ctr"/>
          <a:lstStyle/>
          <a:p>
            <a:pPr algn="ctr"/>
            <a:r>
              <a:rPr lang="en-US" sz="2400" b="1" dirty="0">
                <a:solidFill>
                  <a:srgbClr val="0000CC"/>
                </a:solidFill>
              </a:rPr>
              <a:t>Claudius </a:t>
            </a:r>
            <a:r>
              <a:rPr lang="en-US" sz="2400" b="1" dirty="0" smtClean="0">
                <a:solidFill>
                  <a:srgbClr val="0000CC"/>
                </a:solidFill>
              </a:rPr>
              <a:t>Galen</a:t>
            </a:r>
            <a:endParaRPr lang="en-US" sz="2400" b="1" dirty="0">
              <a:solidFill>
                <a:srgbClr val="0000CC"/>
              </a:solidFill>
            </a:endParaRPr>
          </a:p>
        </p:txBody>
      </p:sp>
      <p:pic>
        <p:nvPicPr>
          <p:cNvPr id="10" name="Рисунок 9"/>
          <p:cNvPicPr>
            <a:picLocks noChangeAspect="1"/>
          </p:cNvPicPr>
          <p:nvPr/>
        </p:nvPicPr>
        <p:blipFill rotWithShape="1">
          <a:blip r:embed="rId4"/>
          <a:srcRect l="4930" b="22745"/>
          <a:stretch/>
        </p:blipFill>
        <p:spPr>
          <a:xfrm>
            <a:off x="8321349" y="880946"/>
            <a:ext cx="3777724" cy="2910470"/>
          </a:xfrm>
          <a:prstGeom prst="rect">
            <a:avLst/>
          </a:prstGeom>
          <a:ln w="76200">
            <a:solidFill>
              <a:srgbClr val="0000CC"/>
            </a:solidFill>
          </a:ln>
        </p:spPr>
      </p:pic>
      <p:sp>
        <p:nvSpPr>
          <p:cNvPr id="11" name="Прямоугольник 10"/>
          <p:cNvSpPr/>
          <p:nvPr/>
        </p:nvSpPr>
        <p:spPr>
          <a:xfrm>
            <a:off x="8318811" y="3389970"/>
            <a:ext cx="3780262" cy="420705"/>
          </a:xfrm>
          <a:prstGeom prst="rect">
            <a:avLst/>
          </a:prstGeom>
          <a:solidFill>
            <a:srgbClr val="66CCFF"/>
          </a:solidFill>
          <a:ln w="762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dirty="0" smtClean="0">
                <a:ln>
                  <a:noFill/>
                </a:ln>
                <a:solidFill>
                  <a:srgbClr val="0000CC"/>
                </a:solidFill>
                <a:effectLst/>
                <a:uLnTx/>
                <a:uFillTx/>
                <a:latin typeface="Calibri" panose="020F0502020204030204"/>
                <a:ea typeface="+mn-ea"/>
                <a:cs typeface="+mn-cs"/>
              </a:rPr>
              <a:t>Dr. Cornelius </a:t>
            </a:r>
            <a:r>
              <a:rPr kumimoji="0" lang="en-US" sz="2400" b="1" i="0" u="none" strike="noStrike" kern="0" cap="none" spc="0" normalizeH="0" baseline="0" noProof="0" dirty="0" err="1" smtClean="0">
                <a:ln>
                  <a:noFill/>
                </a:ln>
                <a:solidFill>
                  <a:srgbClr val="0000CC"/>
                </a:solidFill>
                <a:effectLst/>
                <a:uLnTx/>
                <a:uFillTx/>
                <a:latin typeface="Calibri" panose="020F0502020204030204"/>
                <a:ea typeface="+mn-ea"/>
                <a:cs typeface="+mn-cs"/>
              </a:rPr>
              <a:t>Celsus</a:t>
            </a:r>
            <a:endParaRPr kumimoji="0" lang="en-US" sz="2400" b="1" i="0" u="none" strike="noStrike" kern="0" cap="none" spc="0" normalizeH="0" baseline="0" noProof="0" dirty="0" smtClean="0">
              <a:ln>
                <a:noFill/>
              </a:ln>
              <a:solidFill>
                <a:srgbClr val="0000CC"/>
              </a:solidFill>
              <a:effectLst/>
              <a:uLnTx/>
              <a:uFillTx/>
              <a:latin typeface="Calibri" panose="020F0502020204030204"/>
              <a:ea typeface="+mn-ea"/>
              <a:cs typeface="+mn-cs"/>
            </a:endParaRPr>
          </a:p>
        </p:txBody>
      </p:sp>
      <p:pic>
        <p:nvPicPr>
          <p:cNvPr id="12" name="Рисунок 11"/>
          <p:cNvPicPr>
            <a:picLocks noChangeAspect="1"/>
          </p:cNvPicPr>
          <p:nvPr/>
        </p:nvPicPr>
        <p:blipFill>
          <a:blip r:embed="rId5"/>
          <a:stretch>
            <a:fillRect/>
          </a:stretch>
        </p:blipFill>
        <p:spPr>
          <a:xfrm>
            <a:off x="4259766" y="4050462"/>
            <a:ext cx="3869473" cy="2696026"/>
          </a:xfrm>
          <a:prstGeom prst="rect">
            <a:avLst/>
          </a:prstGeom>
          <a:ln w="76200">
            <a:solidFill>
              <a:srgbClr val="0000CC"/>
            </a:solidFill>
          </a:ln>
        </p:spPr>
      </p:pic>
      <p:sp>
        <p:nvSpPr>
          <p:cNvPr id="13" name="Прямоугольник 12"/>
          <p:cNvSpPr/>
          <p:nvPr/>
        </p:nvSpPr>
        <p:spPr>
          <a:xfrm>
            <a:off x="4259767" y="6411951"/>
            <a:ext cx="3869472" cy="320343"/>
          </a:xfrm>
          <a:prstGeom prst="rect">
            <a:avLst/>
          </a:prstGeom>
          <a:solidFill>
            <a:srgbClr val="66CCFF"/>
          </a:solidFill>
          <a:ln w="762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dirty="0" smtClean="0">
                <a:ln>
                  <a:noFill/>
                </a:ln>
                <a:solidFill>
                  <a:srgbClr val="0000CC"/>
                </a:solidFill>
                <a:effectLst/>
                <a:uLnTx/>
                <a:uFillTx/>
                <a:latin typeface="Calibri" panose="020F0502020204030204"/>
                <a:ea typeface="+mn-ea"/>
                <a:cs typeface="+mn-cs"/>
              </a:rPr>
              <a:t>Avicenna</a:t>
            </a:r>
          </a:p>
        </p:txBody>
      </p:sp>
      <p:sp>
        <p:nvSpPr>
          <p:cNvPr id="14" name="Прямоугольник 13"/>
          <p:cNvSpPr/>
          <p:nvPr/>
        </p:nvSpPr>
        <p:spPr>
          <a:xfrm>
            <a:off x="111512" y="3468029"/>
            <a:ext cx="3836019" cy="341971"/>
          </a:xfrm>
          <a:prstGeom prst="rect">
            <a:avLst/>
          </a:prstGeom>
          <a:solidFill>
            <a:srgbClr val="66CCFF"/>
          </a:solidFill>
          <a:ln w="76200">
            <a:noFill/>
          </a:ln>
        </p:spPr>
        <p:style>
          <a:lnRef idx="2">
            <a:schemeClr val="dk1"/>
          </a:lnRef>
          <a:fillRef idx="1">
            <a:schemeClr val="lt1"/>
          </a:fillRef>
          <a:effectRef idx="0">
            <a:schemeClr val="dk1"/>
          </a:effectRef>
          <a:fontRef idx="minor">
            <a:schemeClr val="dk1"/>
          </a:fontRef>
        </p:style>
        <p:txBody>
          <a:bodyPr rtlCol="0" anchor="ctr"/>
          <a:lstStyle/>
          <a:p>
            <a:pPr algn="ctr"/>
            <a:r>
              <a:rPr lang="en-US" sz="2400" b="1" dirty="0" smtClean="0">
                <a:solidFill>
                  <a:srgbClr val="0000CC"/>
                </a:solidFill>
              </a:rPr>
              <a:t>Hippocrates</a:t>
            </a:r>
            <a:endParaRPr lang="en-US" sz="2400" b="1" dirty="0">
              <a:solidFill>
                <a:srgbClr val="0000CC"/>
              </a:solidFill>
            </a:endParaRPr>
          </a:p>
        </p:txBody>
      </p:sp>
    </p:spTree>
    <p:extLst>
      <p:ext uri="{BB962C8B-B14F-4D97-AF65-F5344CB8AC3E}">
        <p14:creationId xmlns:p14="http://schemas.microsoft.com/office/powerpoint/2010/main" val="398645021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122664" y="133814"/>
            <a:ext cx="12069337" cy="719626"/>
          </a:xfrm>
          <a:prstGeom prst="rect">
            <a:avLst/>
          </a:prstGeom>
          <a:noFill/>
          <a:ln w="76200">
            <a:noFill/>
          </a:ln>
        </p:spPr>
        <p:style>
          <a:lnRef idx="2">
            <a:schemeClr val="dk1"/>
          </a:lnRef>
          <a:fillRef idx="1">
            <a:schemeClr val="lt1"/>
          </a:fillRef>
          <a:effectRef idx="0">
            <a:schemeClr val="dk1"/>
          </a:effectRef>
          <a:fontRef idx="minor">
            <a:schemeClr val="dk1"/>
          </a:fontRef>
        </p:style>
        <p:txBody>
          <a:bodyPr rtlCol="0" anchor="ctr"/>
          <a:lstStyle/>
          <a:p>
            <a:pPr algn="ctr"/>
            <a:r>
              <a:rPr lang="en-US" sz="3200" b="1" dirty="0">
                <a:solidFill>
                  <a:srgbClr val="0000CC"/>
                </a:solidFill>
              </a:rPr>
              <a:t>ΙΙ - Morphological period (from the middle of the XVI to the middle of the XIX century)</a:t>
            </a:r>
          </a:p>
        </p:txBody>
      </p:sp>
      <p:sp>
        <p:nvSpPr>
          <p:cNvPr id="6" name="Прямоугольник 5"/>
          <p:cNvSpPr/>
          <p:nvPr/>
        </p:nvSpPr>
        <p:spPr>
          <a:xfrm>
            <a:off x="167268" y="1008813"/>
            <a:ext cx="11162371" cy="646772"/>
          </a:xfrm>
          <a:prstGeom prst="rect">
            <a:avLst/>
          </a:prstGeom>
          <a:noFill/>
          <a:ln w="76200">
            <a:noFill/>
          </a:ln>
        </p:spPr>
        <p:style>
          <a:lnRef idx="2">
            <a:schemeClr val="dk1"/>
          </a:lnRef>
          <a:fillRef idx="1">
            <a:schemeClr val="lt1"/>
          </a:fillRef>
          <a:effectRef idx="0">
            <a:schemeClr val="dk1"/>
          </a:effectRef>
          <a:fontRef idx="minor">
            <a:schemeClr val="dk1"/>
          </a:fontRef>
        </p:style>
        <p:txBody>
          <a:bodyPr rtlCol="0" anchor="ctr"/>
          <a:lstStyle/>
          <a:p>
            <a:r>
              <a:rPr lang="en-US" sz="2400" b="1" dirty="0">
                <a:solidFill>
                  <a:srgbClr val="0000CC"/>
                </a:solidFill>
              </a:rPr>
              <a:t>During this period, an in-depth study of the structure of the skin began, attempts to classify the morphological elements of the rash.</a:t>
            </a:r>
          </a:p>
        </p:txBody>
      </p:sp>
      <p:sp>
        <p:nvSpPr>
          <p:cNvPr id="7" name="Прямоугольник 6"/>
          <p:cNvSpPr/>
          <p:nvPr/>
        </p:nvSpPr>
        <p:spPr>
          <a:xfrm>
            <a:off x="202804" y="1841289"/>
            <a:ext cx="6846848" cy="1204331"/>
          </a:xfrm>
          <a:prstGeom prst="rect">
            <a:avLst/>
          </a:prstGeom>
          <a:noFill/>
          <a:ln w="76200">
            <a:noFill/>
          </a:ln>
        </p:spPr>
        <p:style>
          <a:lnRef idx="2">
            <a:schemeClr val="dk1"/>
          </a:lnRef>
          <a:fillRef idx="1">
            <a:schemeClr val="lt1"/>
          </a:fillRef>
          <a:effectRef idx="0">
            <a:schemeClr val="dk1"/>
          </a:effectRef>
          <a:fontRef idx="minor">
            <a:schemeClr val="dk1"/>
          </a:fontRef>
        </p:style>
        <p:txBody>
          <a:bodyPr rtlCol="0" anchor="ctr"/>
          <a:lstStyle/>
          <a:p>
            <a:endParaRPr lang="ru-RU" sz="2400" b="1" dirty="0">
              <a:solidFill>
                <a:srgbClr val="0000CC"/>
              </a:solidFill>
            </a:endParaRPr>
          </a:p>
          <a:p>
            <a:r>
              <a:rPr lang="en-US" sz="2400" b="1" dirty="0">
                <a:solidFill>
                  <a:srgbClr val="0000CC"/>
                </a:solidFill>
              </a:rPr>
              <a:t>In 1571, the Italian </a:t>
            </a:r>
            <a:r>
              <a:rPr lang="en-US" sz="2400" b="1" dirty="0" err="1">
                <a:solidFill>
                  <a:srgbClr val="0000CC"/>
                </a:solidFill>
              </a:rPr>
              <a:t>Girolamo</a:t>
            </a:r>
            <a:r>
              <a:rPr lang="en-US" sz="2400" b="1" dirty="0">
                <a:solidFill>
                  <a:srgbClr val="0000CC"/>
                </a:solidFill>
              </a:rPr>
              <a:t> </a:t>
            </a:r>
            <a:r>
              <a:rPr lang="en-US" sz="2400" b="1" dirty="0" err="1">
                <a:solidFill>
                  <a:srgbClr val="0000CC"/>
                </a:solidFill>
              </a:rPr>
              <a:t>Mercuriale</a:t>
            </a:r>
            <a:r>
              <a:rPr lang="en-US" sz="2400" b="1" dirty="0">
                <a:solidFill>
                  <a:srgbClr val="0000CC"/>
                </a:solidFill>
              </a:rPr>
              <a:t> published a special reference book on skin diseases "De </a:t>
            </a:r>
            <a:r>
              <a:rPr lang="en-US" sz="2400" b="1" dirty="0" err="1">
                <a:solidFill>
                  <a:srgbClr val="0000CC"/>
                </a:solidFill>
              </a:rPr>
              <a:t>morbus</a:t>
            </a:r>
            <a:r>
              <a:rPr lang="en-US" sz="2400" b="1" dirty="0">
                <a:solidFill>
                  <a:srgbClr val="0000CC"/>
                </a:solidFill>
              </a:rPr>
              <a:t> </a:t>
            </a:r>
            <a:r>
              <a:rPr lang="en-US" sz="2400" b="1" dirty="0" err="1">
                <a:solidFill>
                  <a:srgbClr val="0000CC"/>
                </a:solidFill>
              </a:rPr>
              <a:t>cutaneus</a:t>
            </a:r>
            <a:r>
              <a:rPr lang="en-US" sz="2400" b="1" dirty="0">
                <a:solidFill>
                  <a:srgbClr val="0000CC"/>
                </a:solidFill>
              </a:rPr>
              <a:t>".</a:t>
            </a:r>
          </a:p>
          <a:p>
            <a:endParaRPr lang="ru-RU" sz="2400" b="1" dirty="0">
              <a:solidFill>
                <a:srgbClr val="0000CC"/>
              </a:solidFill>
            </a:endParaRPr>
          </a:p>
        </p:txBody>
      </p:sp>
      <p:pic>
        <p:nvPicPr>
          <p:cNvPr id="8" name="Рисунок 7"/>
          <p:cNvPicPr>
            <a:picLocks noChangeAspect="1"/>
          </p:cNvPicPr>
          <p:nvPr/>
        </p:nvPicPr>
        <p:blipFill>
          <a:blip r:embed="rId2"/>
          <a:stretch>
            <a:fillRect/>
          </a:stretch>
        </p:blipFill>
        <p:spPr>
          <a:xfrm>
            <a:off x="7924835" y="1449663"/>
            <a:ext cx="4062728" cy="3311909"/>
          </a:xfrm>
          <a:prstGeom prst="rect">
            <a:avLst/>
          </a:prstGeom>
          <a:ln w="76200">
            <a:solidFill>
              <a:srgbClr val="0000CC"/>
            </a:solidFill>
          </a:ln>
        </p:spPr>
      </p:pic>
      <p:pic>
        <p:nvPicPr>
          <p:cNvPr id="9" name="Рисунок 8"/>
          <p:cNvPicPr>
            <a:picLocks noChangeAspect="1"/>
          </p:cNvPicPr>
          <p:nvPr/>
        </p:nvPicPr>
        <p:blipFill>
          <a:blip r:embed="rId3"/>
          <a:stretch>
            <a:fillRect/>
          </a:stretch>
        </p:blipFill>
        <p:spPr>
          <a:xfrm>
            <a:off x="434898" y="3367667"/>
            <a:ext cx="4337825" cy="3300761"/>
          </a:xfrm>
          <a:prstGeom prst="rect">
            <a:avLst/>
          </a:prstGeom>
          <a:ln w="76200">
            <a:solidFill>
              <a:srgbClr val="0000CC"/>
            </a:solidFill>
          </a:ln>
        </p:spPr>
      </p:pic>
      <p:sp>
        <p:nvSpPr>
          <p:cNvPr id="11" name="Прямоугольник 10"/>
          <p:cNvSpPr/>
          <p:nvPr/>
        </p:nvSpPr>
        <p:spPr>
          <a:xfrm>
            <a:off x="5542155" y="5430649"/>
            <a:ext cx="6571785" cy="1070517"/>
          </a:xfrm>
          <a:prstGeom prst="rect">
            <a:avLst/>
          </a:prstGeom>
          <a:noFill/>
          <a:ln w="76200">
            <a:noFill/>
          </a:ln>
        </p:spPr>
        <p:style>
          <a:lnRef idx="2">
            <a:schemeClr val="dk1"/>
          </a:lnRef>
          <a:fillRef idx="1">
            <a:schemeClr val="lt1"/>
          </a:fillRef>
          <a:effectRef idx="0">
            <a:schemeClr val="dk1"/>
          </a:effectRef>
          <a:fontRef idx="minor">
            <a:schemeClr val="dk1"/>
          </a:fontRef>
        </p:style>
        <p:txBody>
          <a:bodyPr rtlCol="0" anchor="ctr"/>
          <a:lstStyle/>
          <a:p>
            <a:r>
              <a:rPr lang="en-US" sz="2400" b="1" dirty="0">
                <a:solidFill>
                  <a:srgbClr val="0000CC"/>
                </a:solidFill>
              </a:rPr>
              <a:t>In 1776, the Viennese professor Josef </a:t>
            </a:r>
            <a:r>
              <a:rPr lang="en-US" sz="2400" b="1" dirty="0" err="1">
                <a:solidFill>
                  <a:srgbClr val="0000CC"/>
                </a:solidFill>
              </a:rPr>
              <a:t>Plenk</a:t>
            </a:r>
            <a:r>
              <a:rPr lang="en-US" sz="2400" b="1" dirty="0">
                <a:solidFill>
                  <a:srgbClr val="0000CC"/>
                </a:solidFill>
              </a:rPr>
              <a:t> </a:t>
            </a:r>
            <a:r>
              <a:rPr lang="en-US" sz="2400" b="1" dirty="0" smtClean="0">
                <a:solidFill>
                  <a:srgbClr val="0000CC"/>
                </a:solidFill>
              </a:rPr>
              <a:t>thoroughly </a:t>
            </a:r>
            <a:r>
              <a:rPr lang="en-US" sz="2400" b="1" dirty="0">
                <a:solidFill>
                  <a:srgbClr val="0000CC"/>
                </a:solidFill>
              </a:rPr>
              <a:t>and </a:t>
            </a:r>
            <a:r>
              <a:rPr lang="en-US" sz="2400" b="1" dirty="0" smtClean="0">
                <a:solidFill>
                  <a:srgbClr val="0000CC"/>
                </a:solidFill>
              </a:rPr>
              <a:t>reasonably </a:t>
            </a:r>
            <a:r>
              <a:rPr lang="en-US" sz="2400" b="1" dirty="0">
                <a:solidFill>
                  <a:srgbClr val="0000CC"/>
                </a:solidFill>
              </a:rPr>
              <a:t>had classified skin diseases, taking into account the </a:t>
            </a:r>
            <a:r>
              <a:rPr lang="en-US" sz="2400" b="1" dirty="0" smtClean="0">
                <a:solidFill>
                  <a:srgbClr val="0000CC"/>
                </a:solidFill>
              </a:rPr>
              <a:t>peculiarities </a:t>
            </a:r>
            <a:r>
              <a:rPr lang="en-US" sz="2400" b="1" dirty="0">
                <a:solidFill>
                  <a:srgbClr val="0000CC"/>
                </a:solidFill>
              </a:rPr>
              <a:t>of the manifestations of the rash.</a:t>
            </a:r>
          </a:p>
          <a:p>
            <a:pPr algn="ctr"/>
            <a:endParaRPr lang="ru-RU" sz="2400" b="1" dirty="0">
              <a:solidFill>
                <a:srgbClr val="0000CC"/>
              </a:solidFill>
            </a:endParaRPr>
          </a:p>
        </p:txBody>
      </p:sp>
      <p:sp>
        <p:nvSpPr>
          <p:cNvPr id="2" name="Стрелка вправо 1"/>
          <p:cNvSpPr/>
          <p:nvPr/>
        </p:nvSpPr>
        <p:spPr>
          <a:xfrm>
            <a:off x="7098718" y="2147576"/>
            <a:ext cx="765122" cy="457200"/>
          </a:xfrm>
          <a:prstGeom prst="rightArrow">
            <a:avLst/>
          </a:prstGeom>
          <a:solidFill>
            <a:srgbClr val="66CCFF"/>
          </a:solidFill>
          <a:ln w="76200">
            <a:solidFill>
              <a:srgbClr val="0000C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4" name="Стрелка влево 3"/>
          <p:cNvSpPr/>
          <p:nvPr/>
        </p:nvSpPr>
        <p:spPr>
          <a:xfrm>
            <a:off x="4761572" y="5653672"/>
            <a:ext cx="680223" cy="557561"/>
          </a:xfrm>
          <a:prstGeom prst="leftArrow">
            <a:avLst/>
          </a:prstGeom>
          <a:solidFill>
            <a:srgbClr val="66CCFF"/>
          </a:solidFill>
          <a:ln w="76200">
            <a:solidFill>
              <a:srgbClr val="0000C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extLst>
      <p:ext uri="{BB962C8B-B14F-4D97-AF65-F5344CB8AC3E}">
        <p14:creationId xmlns:p14="http://schemas.microsoft.com/office/powerpoint/2010/main" val="197375323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stretch>
            <a:fillRect/>
          </a:stretch>
        </p:blipFill>
        <p:spPr>
          <a:xfrm>
            <a:off x="3111190" y="3122340"/>
            <a:ext cx="2899317" cy="3635299"/>
          </a:xfrm>
          <a:prstGeom prst="rect">
            <a:avLst/>
          </a:prstGeom>
          <a:ln w="76200">
            <a:solidFill>
              <a:srgbClr val="0000CC"/>
            </a:solidFill>
          </a:ln>
        </p:spPr>
      </p:pic>
      <p:sp>
        <p:nvSpPr>
          <p:cNvPr id="3" name="Прямоугольник 2"/>
          <p:cNvSpPr/>
          <p:nvPr/>
        </p:nvSpPr>
        <p:spPr>
          <a:xfrm>
            <a:off x="3122341" y="6379511"/>
            <a:ext cx="2865864" cy="366977"/>
          </a:xfrm>
          <a:prstGeom prst="rect">
            <a:avLst/>
          </a:prstGeom>
          <a:solidFill>
            <a:srgbClr val="66CCFF"/>
          </a:solidFill>
          <a:ln w="57150">
            <a:noFill/>
          </a:ln>
        </p:spPr>
        <p:style>
          <a:lnRef idx="2">
            <a:schemeClr val="dk1"/>
          </a:lnRef>
          <a:fillRef idx="1">
            <a:schemeClr val="lt1"/>
          </a:fillRef>
          <a:effectRef idx="0">
            <a:schemeClr val="dk1"/>
          </a:effectRef>
          <a:fontRef idx="minor">
            <a:schemeClr val="dk1"/>
          </a:fontRef>
        </p:style>
        <p:txBody>
          <a:bodyPr rtlCol="0" anchor="ctr"/>
          <a:lstStyle/>
          <a:p>
            <a:pPr algn="ctr"/>
            <a:r>
              <a:rPr lang="en-US" sz="2400" b="1" dirty="0">
                <a:solidFill>
                  <a:srgbClr val="0000CC"/>
                </a:solidFill>
              </a:rPr>
              <a:t>W. Wilson</a:t>
            </a:r>
            <a:endParaRPr lang="ru-RU" sz="2400" b="1" dirty="0">
              <a:solidFill>
                <a:srgbClr val="0000CC"/>
              </a:solidFill>
            </a:endParaRPr>
          </a:p>
        </p:txBody>
      </p:sp>
      <p:pic>
        <p:nvPicPr>
          <p:cNvPr id="4" name="Рисунок 3"/>
          <p:cNvPicPr>
            <a:picLocks noChangeAspect="1"/>
          </p:cNvPicPr>
          <p:nvPr/>
        </p:nvPicPr>
        <p:blipFill>
          <a:blip r:embed="rId3"/>
          <a:stretch>
            <a:fillRect/>
          </a:stretch>
        </p:blipFill>
        <p:spPr>
          <a:xfrm>
            <a:off x="9143999" y="3144648"/>
            <a:ext cx="2947639" cy="3601843"/>
          </a:xfrm>
          <a:prstGeom prst="rect">
            <a:avLst/>
          </a:prstGeom>
          <a:ln w="76200">
            <a:solidFill>
              <a:srgbClr val="0000CC"/>
            </a:solidFill>
          </a:ln>
        </p:spPr>
      </p:pic>
      <p:sp>
        <p:nvSpPr>
          <p:cNvPr id="5" name="Прямоугольник 4"/>
          <p:cNvSpPr/>
          <p:nvPr/>
        </p:nvSpPr>
        <p:spPr>
          <a:xfrm>
            <a:off x="9143999" y="6411952"/>
            <a:ext cx="2955074" cy="345687"/>
          </a:xfrm>
          <a:prstGeom prst="rect">
            <a:avLst/>
          </a:prstGeom>
          <a:solidFill>
            <a:srgbClr val="66CCFF"/>
          </a:solidFill>
          <a:ln w="76200">
            <a:noFill/>
          </a:ln>
        </p:spPr>
        <p:style>
          <a:lnRef idx="2">
            <a:schemeClr val="dk1"/>
          </a:lnRef>
          <a:fillRef idx="1">
            <a:schemeClr val="lt1"/>
          </a:fillRef>
          <a:effectRef idx="0">
            <a:schemeClr val="dk1"/>
          </a:effectRef>
          <a:fontRef idx="minor">
            <a:schemeClr val="dk1"/>
          </a:fontRef>
        </p:style>
        <p:txBody>
          <a:bodyPr rtlCol="0" anchor="ctr"/>
          <a:lstStyle/>
          <a:p>
            <a:pPr algn="ctr"/>
            <a:r>
              <a:rPr lang="en-US" sz="2400" b="1" dirty="0">
                <a:solidFill>
                  <a:srgbClr val="0000CC"/>
                </a:solidFill>
              </a:rPr>
              <a:t>Jonathan Hutchinson</a:t>
            </a:r>
            <a:endParaRPr lang="ru-RU" sz="2400" b="1" dirty="0">
              <a:solidFill>
                <a:srgbClr val="0000CC"/>
              </a:solidFill>
            </a:endParaRPr>
          </a:p>
        </p:txBody>
      </p:sp>
      <p:sp>
        <p:nvSpPr>
          <p:cNvPr id="6" name="Прямоугольник 5"/>
          <p:cNvSpPr/>
          <p:nvPr/>
        </p:nvSpPr>
        <p:spPr>
          <a:xfrm>
            <a:off x="423746" y="1661532"/>
            <a:ext cx="11363093" cy="446049"/>
          </a:xfrm>
          <a:prstGeom prst="rect">
            <a:avLst/>
          </a:prstGeom>
          <a:noFill/>
          <a:ln w="76200">
            <a:noFill/>
          </a:ln>
        </p:spPr>
        <p:style>
          <a:lnRef idx="2">
            <a:schemeClr val="accent1"/>
          </a:lnRef>
          <a:fillRef idx="1">
            <a:schemeClr val="lt1"/>
          </a:fillRef>
          <a:effectRef idx="0">
            <a:schemeClr val="accent1"/>
          </a:effectRef>
          <a:fontRef idx="minor">
            <a:schemeClr val="dk1"/>
          </a:fontRef>
        </p:style>
        <p:txBody>
          <a:bodyPr rtlCol="0" anchor="ctr"/>
          <a:lstStyle/>
          <a:p>
            <a:pPr algn="ctr"/>
            <a:r>
              <a:rPr lang="ru-RU" sz="3600" b="1" dirty="0">
                <a:solidFill>
                  <a:srgbClr val="0000CC"/>
                </a:solidFill>
              </a:rPr>
              <a:t> </a:t>
            </a:r>
            <a:r>
              <a:rPr lang="en-US" sz="3600" b="1" dirty="0">
                <a:solidFill>
                  <a:srgbClr val="0000CC"/>
                </a:solidFill>
              </a:rPr>
              <a:t>Representatives of the English School of Dermatology</a:t>
            </a:r>
          </a:p>
        </p:txBody>
      </p:sp>
      <p:pic>
        <p:nvPicPr>
          <p:cNvPr id="7" name="Рисунок 6"/>
          <p:cNvPicPr>
            <a:picLocks noChangeAspect="1"/>
          </p:cNvPicPr>
          <p:nvPr/>
        </p:nvPicPr>
        <p:blipFill>
          <a:blip r:embed="rId4"/>
          <a:stretch>
            <a:fillRect/>
          </a:stretch>
        </p:blipFill>
        <p:spPr>
          <a:xfrm>
            <a:off x="6133170" y="3133493"/>
            <a:ext cx="2888170" cy="3646448"/>
          </a:xfrm>
          <a:prstGeom prst="rect">
            <a:avLst/>
          </a:prstGeom>
          <a:ln w="76200">
            <a:solidFill>
              <a:srgbClr val="0000CC"/>
            </a:solidFill>
          </a:ln>
        </p:spPr>
      </p:pic>
      <p:sp>
        <p:nvSpPr>
          <p:cNvPr id="9" name="Прямоугольник 8"/>
          <p:cNvSpPr/>
          <p:nvPr/>
        </p:nvSpPr>
        <p:spPr>
          <a:xfrm>
            <a:off x="6166625" y="6411950"/>
            <a:ext cx="2832413" cy="356839"/>
          </a:xfrm>
          <a:prstGeom prst="rect">
            <a:avLst/>
          </a:prstGeom>
          <a:solidFill>
            <a:srgbClr val="66CCFF"/>
          </a:solidFill>
          <a:ln w="76200">
            <a:noFill/>
          </a:ln>
        </p:spPr>
        <p:style>
          <a:lnRef idx="2">
            <a:schemeClr val="dk1"/>
          </a:lnRef>
          <a:fillRef idx="1">
            <a:schemeClr val="lt1"/>
          </a:fillRef>
          <a:effectRef idx="0">
            <a:schemeClr val="dk1"/>
          </a:effectRef>
          <a:fontRef idx="minor">
            <a:schemeClr val="dk1"/>
          </a:fontRef>
        </p:style>
        <p:txBody>
          <a:bodyPr rtlCol="0" anchor="ctr"/>
          <a:lstStyle/>
          <a:p>
            <a:pPr algn="ctr"/>
            <a:r>
              <a:rPr lang="en-US" sz="2400" b="1" dirty="0">
                <a:solidFill>
                  <a:srgbClr val="0000CC"/>
                </a:solidFill>
              </a:rPr>
              <a:t>Thomas Bateman</a:t>
            </a:r>
            <a:r>
              <a:rPr lang="uk-UA" sz="2400" b="1" dirty="0">
                <a:solidFill>
                  <a:srgbClr val="0000CC"/>
                </a:solidFill>
              </a:rPr>
              <a:t> </a:t>
            </a:r>
            <a:endParaRPr lang="ru-RU" sz="2400" b="1" dirty="0">
              <a:solidFill>
                <a:srgbClr val="0000CC"/>
              </a:solidFill>
            </a:endParaRPr>
          </a:p>
        </p:txBody>
      </p:sp>
      <p:pic>
        <p:nvPicPr>
          <p:cNvPr id="10" name="Рисунок 9"/>
          <p:cNvPicPr>
            <a:picLocks noChangeAspect="1"/>
          </p:cNvPicPr>
          <p:nvPr/>
        </p:nvPicPr>
        <p:blipFill>
          <a:blip r:embed="rId5"/>
          <a:stretch>
            <a:fillRect/>
          </a:stretch>
        </p:blipFill>
        <p:spPr>
          <a:xfrm>
            <a:off x="144969" y="3100039"/>
            <a:ext cx="2899314" cy="3657602"/>
          </a:xfrm>
          <a:prstGeom prst="rect">
            <a:avLst/>
          </a:prstGeom>
          <a:ln w="76200">
            <a:solidFill>
              <a:srgbClr val="0000CC"/>
            </a:solidFill>
          </a:ln>
        </p:spPr>
      </p:pic>
      <p:sp>
        <p:nvSpPr>
          <p:cNvPr id="11" name="Прямоугольник 10"/>
          <p:cNvSpPr/>
          <p:nvPr/>
        </p:nvSpPr>
        <p:spPr>
          <a:xfrm>
            <a:off x="156117" y="6423102"/>
            <a:ext cx="2888165" cy="345692"/>
          </a:xfrm>
          <a:prstGeom prst="rect">
            <a:avLst/>
          </a:prstGeom>
          <a:solidFill>
            <a:srgbClr val="66CCFF"/>
          </a:solidFill>
          <a:ln w="76200">
            <a:noFill/>
          </a:ln>
        </p:spPr>
        <p:style>
          <a:lnRef idx="2">
            <a:schemeClr val="dk1"/>
          </a:lnRef>
          <a:fillRef idx="1">
            <a:schemeClr val="lt1"/>
          </a:fillRef>
          <a:effectRef idx="0">
            <a:schemeClr val="dk1"/>
          </a:effectRef>
          <a:fontRef idx="minor">
            <a:schemeClr val="dk1"/>
          </a:fontRef>
        </p:style>
        <p:txBody>
          <a:bodyPr rtlCol="0" anchor="ctr"/>
          <a:lstStyle/>
          <a:p>
            <a:pPr algn="ctr"/>
            <a:r>
              <a:rPr lang="en-US" sz="2400" b="1" dirty="0">
                <a:solidFill>
                  <a:srgbClr val="0000CC"/>
                </a:solidFill>
              </a:rPr>
              <a:t>Robert </a:t>
            </a:r>
            <a:r>
              <a:rPr lang="en-US" sz="2400" b="1" dirty="0" err="1">
                <a:solidFill>
                  <a:srgbClr val="0000CC"/>
                </a:solidFill>
              </a:rPr>
              <a:t>Willan</a:t>
            </a:r>
            <a:endParaRPr lang="ru-RU" sz="2400" b="1" dirty="0">
              <a:solidFill>
                <a:srgbClr val="0000CC"/>
              </a:solidFill>
            </a:endParaRPr>
          </a:p>
        </p:txBody>
      </p:sp>
      <p:sp>
        <p:nvSpPr>
          <p:cNvPr id="12" name="Прямоугольник 11"/>
          <p:cNvSpPr/>
          <p:nvPr/>
        </p:nvSpPr>
        <p:spPr>
          <a:xfrm>
            <a:off x="178419" y="423745"/>
            <a:ext cx="11664176" cy="624470"/>
          </a:xfrm>
          <a:prstGeom prst="rect">
            <a:avLst/>
          </a:prstGeom>
          <a:noFill/>
          <a:ln w="76200">
            <a:noFill/>
          </a:ln>
        </p:spPr>
        <p:style>
          <a:lnRef idx="2">
            <a:schemeClr val="dk1"/>
          </a:lnRef>
          <a:fillRef idx="1">
            <a:schemeClr val="lt1"/>
          </a:fillRef>
          <a:effectRef idx="0">
            <a:schemeClr val="dk1"/>
          </a:effectRef>
          <a:fontRef idx="minor">
            <a:schemeClr val="dk1"/>
          </a:fontRef>
        </p:style>
        <p:txBody>
          <a:bodyPr rtlCol="0" anchor="ctr"/>
          <a:lstStyle/>
          <a:p>
            <a:pPr algn="ctr"/>
            <a:r>
              <a:rPr lang="en-US" sz="3600" b="1" dirty="0">
                <a:solidFill>
                  <a:srgbClr val="0000CC"/>
                </a:solidFill>
              </a:rPr>
              <a:t>In the 18-19th centuries, the first dermatological schools appeared </a:t>
            </a:r>
            <a:r>
              <a:rPr lang="en-US" sz="3600" b="1" dirty="0" smtClean="0">
                <a:solidFill>
                  <a:srgbClr val="0000CC"/>
                </a:solidFill>
              </a:rPr>
              <a:t>in </a:t>
            </a:r>
            <a:r>
              <a:rPr lang="en-US" sz="3600" b="1" dirty="0">
                <a:solidFill>
                  <a:srgbClr val="0000CC"/>
                </a:solidFill>
              </a:rPr>
              <a:t>Europe and North America</a:t>
            </a:r>
            <a:r>
              <a:rPr lang="en-US" sz="3600" b="1" dirty="0" smtClean="0">
                <a:solidFill>
                  <a:srgbClr val="0000CC"/>
                </a:solidFill>
              </a:rPr>
              <a:t>.</a:t>
            </a:r>
            <a:endParaRPr lang="en-US" sz="3600" b="1" dirty="0">
              <a:solidFill>
                <a:srgbClr val="0000CC"/>
              </a:solidFill>
            </a:endParaRPr>
          </a:p>
        </p:txBody>
      </p:sp>
    </p:spTree>
    <p:extLst>
      <p:ext uri="{BB962C8B-B14F-4D97-AF65-F5344CB8AC3E}">
        <p14:creationId xmlns:p14="http://schemas.microsoft.com/office/powerpoint/2010/main" val="150233690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78780" y="780586"/>
            <a:ext cx="11913220" cy="479502"/>
          </a:xfrm>
          <a:prstGeom prst="rect">
            <a:avLst/>
          </a:prstGeom>
          <a:noFill/>
          <a:ln w="76200">
            <a:noFill/>
          </a:ln>
        </p:spPr>
        <p:style>
          <a:lnRef idx="2">
            <a:schemeClr val="dk1"/>
          </a:lnRef>
          <a:fillRef idx="1">
            <a:schemeClr val="lt1"/>
          </a:fillRef>
          <a:effectRef idx="0">
            <a:schemeClr val="dk1"/>
          </a:effectRef>
          <a:fontRef idx="minor">
            <a:schemeClr val="dk1"/>
          </a:fontRef>
        </p:style>
        <p:txBody>
          <a:bodyPr rtlCol="0" anchor="ctr"/>
          <a:lstStyle/>
          <a:p>
            <a:pPr algn="ctr"/>
            <a:r>
              <a:rPr lang="en-US" sz="3600" b="1" dirty="0">
                <a:solidFill>
                  <a:srgbClr val="0000CC"/>
                </a:solidFill>
              </a:rPr>
              <a:t>Representatives of the French dermatological school:</a:t>
            </a:r>
          </a:p>
        </p:txBody>
      </p:sp>
      <p:pic>
        <p:nvPicPr>
          <p:cNvPr id="3" name="Рисунок 2"/>
          <p:cNvPicPr>
            <a:picLocks noChangeAspect="1"/>
          </p:cNvPicPr>
          <p:nvPr/>
        </p:nvPicPr>
        <p:blipFill rotWithShape="1">
          <a:blip r:embed="rId2"/>
          <a:srcRect r="3352"/>
          <a:stretch/>
        </p:blipFill>
        <p:spPr>
          <a:xfrm>
            <a:off x="3122343" y="1862254"/>
            <a:ext cx="2932769" cy="4036741"/>
          </a:xfrm>
          <a:prstGeom prst="rect">
            <a:avLst/>
          </a:prstGeom>
          <a:ln w="76200">
            <a:solidFill>
              <a:srgbClr val="0000CC"/>
            </a:solidFill>
          </a:ln>
        </p:spPr>
      </p:pic>
      <p:sp>
        <p:nvSpPr>
          <p:cNvPr id="4" name="Прямоугольник 3"/>
          <p:cNvSpPr/>
          <p:nvPr/>
        </p:nvSpPr>
        <p:spPr>
          <a:xfrm>
            <a:off x="3088888" y="5597912"/>
            <a:ext cx="2955073" cy="289932"/>
          </a:xfrm>
          <a:prstGeom prst="rect">
            <a:avLst/>
          </a:prstGeom>
          <a:solidFill>
            <a:srgbClr val="66CCFF"/>
          </a:solidFill>
          <a:ln w="76200">
            <a:noFill/>
          </a:ln>
        </p:spPr>
        <p:style>
          <a:lnRef idx="2">
            <a:schemeClr val="dk1"/>
          </a:lnRef>
          <a:fillRef idx="1">
            <a:schemeClr val="lt1"/>
          </a:fillRef>
          <a:effectRef idx="0">
            <a:schemeClr val="dk1"/>
          </a:effectRef>
          <a:fontRef idx="minor">
            <a:schemeClr val="dk1"/>
          </a:fontRef>
        </p:style>
        <p:txBody>
          <a:bodyPr rtlCol="0" anchor="ctr"/>
          <a:lstStyle/>
          <a:p>
            <a:pPr algn="ctr"/>
            <a:r>
              <a:rPr lang="en-US" sz="2000" b="1" dirty="0">
                <a:solidFill>
                  <a:srgbClr val="0000CC"/>
                </a:solidFill>
              </a:rPr>
              <a:t>Laurent </a:t>
            </a:r>
            <a:r>
              <a:rPr lang="en-US" sz="2000" b="1" dirty="0" err="1">
                <a:solidFill>
                  <a:srgbClr val="0000CC"/>
                </a:solidFill>
              </a:rPr>
              <a:t>Théodore</a:t>
            </a:r>
            <a:r>
              <a:rPr lang="en-US" sz="2000" b="1" dirty="0">
                <a:solidFill>
                  <a:srgbClr val="0000CC"/>
                </a:solidFill>
              </a:rPr>
              <a:t> </a:t>
            </a:r>
            <a:r>
              <a:rPr lang="en-US" sz="2000" b="1" dirty="0" err="1">
                <a:solidFill>
                  <a:srgbClr val="0000CC"/>
                </a:solidFill>
              </a:rPr>
              <a:t>Biett</a:t>
            </a:r>
            <a:endParaRPr lang="ru-RU" sz="2000" b="1" dirty="0">
              <a:solidFill>
                <a:srgbClr val="0000CC"/>
              </a:solidFill>
            </a:endParaRPr>
          </a:p>
        </p:txBody>
      </p:sp>
      <p:pic>
        <p:nvPicPr>
          <p:cNvPr id="5" name="Рисунок 4"/>
          <p:cNvPicPr>
            <a:picLocks noChangeAspect="1"/>
          </p:cNvPicPr>
          <p:nvPr/>
        </p:nvPicPr>
        <p:blipFill>
          <a:blip r:embed="rId3"/>
          <a:stretch>
            <a:fillRect/>
          </a:stretch>
        </p:blipFill>
        <p:spPr>
          <a:xfrm>
            <a:off x="6122019" y="1862259"/>
            <a:ext cx="2877015" cy="4014439"/>
          </a:xfrm>
          <a:prstGeom prst="rect">
            <a:avLst/>
          </a:prstGeom>
          <a:ln w="76200">
            <a:solidFill>
              <a:srgbClr val="0000CC"/>
            </a:solidFill>
          </a:ln>
        </p:spPr>
      </p:pic>
      <p:sp>
        <p:nvSpPr>
          <p:cNvPr id="6" name="Прямоугольник 5"/>
          <p:cNvSpPr/>
          <p:nvPr/>
        </p:nvSpPr>
        <p:spPr>
          <a:xfrm>
            <a:off x="6122020" y="5597912"/>
            <a:ext cx="2899317" cy="289931"/>
          </a:xfrm>
          <a:prstGeom prst="rect">
            <a:avLst/>
          </a:prstGeom>
          <a:solidFill>
            <a:srgbClr val="66CCFF"/>
          </a:solidFill>
          <a:ln w="76200">
            <a:noFill/>
          </a:ln>
        </p:spPr>
        <p:style>
          <a:lnRef idx="2">
            <a:schemeClr val="dk1"/>
          </a:lnRef>
          <a:fillRef idx="1">
            <a:schemeClr val="lt1"/>
          </a:fillRef>
          <a:effectRef idx="0">
            <a:schemeClr val="dk1"/>
          </a:effectRef>
          <a:fontRef idx="minor">
            <a:schemeClr val="dk1"/>
          </a:fontRef>
        </p:style>
        <p:txBody>
          <a:bodyPr rtlCol="0" anchor="ctr"/>
          <a:lstStyle/>
          <a:p>
            <a:pPr algn="ctr"/>
            <a:r>
              <a:rPr lang="en-US" sz="2400" b="1" dirty="0" smtClean="0">
                <a:solidFill>
                  <a:srgbClr val="0000CC"/>
                </a:solidFill>
              </a:rPr>
              <a:t>Pierre </a:t>
            </a:r>
            <a:r>
              <a:rPr lang="en-US" sz="2400" b="1" dirty="0" err="1">
                <a:solidFill>
                  <a:srgbClr val="0000CC"/>
                </a:solidFill>
              </a:rPr>
              <a:t>Cazenave</a:t>
            </a:r>
            <a:endParaRPr lang="ru-RU" sz="2400" b="1" dirty="0">
              <a:solidFill>
                <a:srgbClr val="0000CC"/>
              </a:solidFill>
            </a:endParaRPr>
          </a:p>
        </p:txBody>
      </p:sp>
      <p:pic>
        <p:nvPicPr>
          <p:cNvPr id="9" name="Рисунок 8"/>
          <p:cNvPicPr>
            <a:picLocks noChangeAspect="1"/>
          </p:cNvPicPr>
          <p:nvPr/>
        </p:nvPicPr>
        <p:blipFill>
          <a:blip r:embed="rId4"/>
          <a:stretch>
            <a:fillRect/>
          </a:stretch>
        </p:blipFill>
        <p:spPr>
          <a:xfrm>
            <a:off x="9088244" y="1862256"/>
            <a:ext cx="2999678" cy="4028630"/>
          </a:xfrm>
          <a:prstGeom prst="rect">
            <a:avLst/>
          </a:prstGeom>
          <a:ln w="76200">
            <a:solidFill>
              <a:srgbClr val="0000CC"/>
            </a:solidFill>
          </a:ln>
        </p:spPr>
      </p:pic>
      <p:sp>
        <p:nvSpPr>
          <p:cNvPr id="11" name="Прямоугольник 10"/>
          <p:cNvSpPr/>
          <p:nvPr/>
        </p:nvSpPr>
        <p:spPr>
          <a:xfrm>
            <a:off x="9080812" y="5575610"/>
            <a:ext cx="3018262" cy="312234"/>
          </a:xfrm>
          <a:prstGeom prst="rect">
            <a:avLst/>
          </a:prstGeom>
          <a:solidFill>
            <a:srgbClr val="66CCFF"/>
          </a:solidFill>
          <a:ln w="76200">
            <a:noFill/>
          </a:ln>
        </p:spPr>
        <p:style>
          <a:lnRef idx="2">
            <a:schemeClr val="dk1"/>
          </a:lnRef>
          <a:fillRef idx="1">
            <a:schemeClr val="lt1"/>
          </a:fillRef>
          <a:effectRef idx="0">
            <a:schemeClr val="dk1"/>
          </a:effectRef>
          <a:fontRef idx="minor">
            <a:schemeClr val="dk1"/>
          </a:fontRef>
        </p:style>
        <p:txBody>
          <a:bodyPr rtlCol="0" anchor="ctr"/>
          <a:lstStyle/>
          <a:p>
            <a:pPr algn="ctr"/>
            <a:r>
              <a:rPr lang="en-US" sz="2400" b="1">
                <a:solidFill>
                  <a:srgbClr val="0000CC"/>
                </a:solidFill>
              </a:rPr>
              <a:t>Ernest Bazin</a:t>
            </a:r>
            <a:endParaRPr lang="ru-RU" sz="2400" b="1">
              <a:solidFill>
                <a:srgbClr val="0000CC"/>
              </a:solidFill>
            </a:endParaRPr>
          </a:p>
        </p:txBody>
      </p:sp>
      <p:pic>
        <p:nvPicPr>
          <p:cNvPr id="10" name="Рисунок 9"/>
          <p:cNvPicPr>
            <a:picLocks noChangeAspect="1"/>
          </p:cNvPicPr>
          <p:nvPr/>
        </p:nvPicPr>
        <p:blipFill>
          <a:blip r:embed="rId5"/>
          <a:stretch>
            <a:fillRect/>
          </a:stretch>
        </p:blipFill>
        <p:spPr>
          <a:xfrm>
            <a:off x="111513" y="1862255"/>
            <a:ext cx="2955073" cy="4025588"/>
          </a:xfrm>
          <a:prstGeom prst="rect">
            <a:avLst/>
          </a:prstGeom>
          <a:ln w="76200">
            <a:solidFill>
              <a:srgbClr val="0000CC"/>
            </a:solidFill>
          </a:ln>
        </p:spPr>
      </p:pic>
      <p:sp>
        <p:nvSpPr>
          <p:cNvPr id="12" name="Прямоугольник 11"/>
          <p:cNvSpPr/>
          <p:nvPr/>
        </p:nvSpPr>
        <p:spPr>
          <a:xfrm>
            <a:off x="122663" y="5597912"/>
            <a:ext cx="2932771" cy="289934"/>
          </a:xfrm>
          <a:prstGeom prst="rect">
            <a:avLst/>
          </a:prstGeom>
          <a:solidFill>
            <a:srgbClr val="66CCFF"/>
          </a:solidFill>
          <a:ln w="76200">
            <a:noFill/>
          </a:ln>
        </p:spPr>
        <p:style>
          <a:lnRef idx="2">
            <a:schemeClr val="dk1"/>
          </a:lnRef>
          <a:fillRef idx="1">
            <a:schemeClr val="lt1"/>
          </a:fillRef>
          <a:effectRef idx="0">
            <a:schemeClr val="dk1"/>
          </a:effectRef>
          <a:fontRef idx="minor">
            <a:schemeClr val="dk1"/>
          </a:fontRef>
        </p:style>
        <p:txBody>
          <a:bodyPr rtlCol="0" anchor="ctr"/>
          <a:lstStyle/>
          <a:p>
            <a:pPr algn="ctr"/>
            <a:r>
              <a:rPr lang="en-US" sz="2400" b="1" dirty="0">
                <a:solidFill>
                  <a:srgbClr val="0000CC"/>
                </a:solidFill>
              </a:rPr>
              <a:t>Jean-Louis </a:t>
            </a:r>
            <a:r>
              <a:rPr lang="en-US" sz="2400" b="1" dirty="0" err="1">
                <a:solidFill>
                  <a:srgbClr val="0000CC"/>
                </a:solidFill>
              </a:rPr>
              <a:t>Alibert</a:t>
            </a:r>
            <a:endParaRPr lang="ru-RU" sz="2400" b="1" dirty="0">
              <a:solidFill>
                <a:srgbClr val="0000CC"/>
              </a:solidFill>
            </a:endParaRPr>
          </a:p>
        </p:txBody>
      </p:sp>
    </p:spTree>
    <p:extLst>
      <p:ext uri="{BB962C8B-B14F-4D97-AF65-F5344CB8AC3E}">
        <p14:creationId xmlns:p14="http://schemas.microsoft.com/office/powerpoint/2010/main" val="413663195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61041" y="5084957"/>
            <a:ext cx="3641886" cy="512956"/>
          </a:xfrm>
          <a:prstGeom prst="rect">
            <a:avLst/>
          </a:prstGeom>
          <a:solidFill>
            <a:srgbClr val="66CCFF"/>
          </a:solidFill>
          <a:ln w="76200">
            <a:noFill/>
          </a:ln>
        </p:spPr>
        <p:style>
          <a:lnRef idx="2">
            <a:schemeClr val="dk1"/>
          </a:lnRef>
          <a:fillRef idx="1">
            <a:schemeClr val="lt1"/>
          </a:fillRef>
          <a:effectRef idx="0">
            <a:schemeClr val="dk1"/>
          </a:effectRef>
          <a:fontRef idx="minor">
            <a:schemeClr val="dk1"/>
          </a:fontRef>
        </p:style>
        <p:txBody>
          <a:bodyPr rtlCol="0" anchor="ctr"/>
          <a:lstStyle/>
          <a:p>
            <a:pPr algn="ctr"/>
            <a:r>
              <a:rPr lang="en-US" sz="2400" b="1" dirty="0">
                <a:solidFill>
                  <a:srgbClr val="0000CC"/>
                </a:solidFill>
              </a:rPr>
              <a:t>Camille Melchior </a:t>
            </a:r>
            <a:r>
              <a:rPr lang="en-US" sz="2400" b="1" dirty="0" err="1">
                <a:solidFill>
                  <a:srgbClr val="0000CC"/>
                </a:solidFill>
              </a:rPr>
              <a:t>Gibert</a:t>
            </a:r>
            <a:endParaRPr lang="ru-RU" sz="2400" b="1" dirty="0">
              <a:solidFill>
                <a:srgbClr val="0000CC"/>
              </a:solidFill>
            </a:endParaRPr>
          </a:p>
        </p:txBody>
      </p:sp>
      <p:sp>
        <p:nvSpPr>
          <p:cNvPr id="3" name="Прямоугольник 2"/>
          <p:cNvSpPr/>
          <p:nvPr/>
        </p:nvSpPr>
        <p:spPr>
          <a:xfrm>
            <a:off x="4148253" y="5085462"/>
            <a:ext cx="4003288" cy="568206"/>
          </a:xfrm>
          <a:prstGeom prst="rect">
            <a:avLst/>
          </a:prstGeom>
          <a:solidFill>
            <a:srgbClr val="66CCFF"/>
          </a:solidFill>
          <a:ln w="76200">
            <a:noFill/>
          </a:ln>
        </p:spPr>
        <p:style>
          <a:lnRef idx="2">
            <a:schemeClr val="dk1"/>
          </a:lnRef>
          <a:fillRef idx="1">
            <a:schemeClr val="lt1"/>
          </a:fillRef>
          <a:effectRef idx="0">
            <a:schemeClr val="dk1"/>
          </a:effectRef>
          <a:fontRef idx="minor">
            <a:schemeClr val="dk1"/>
          </a:fontRef>
        </p:style>
        <p:txBody>
          <a:bodyPr rtlCol="0" anchor="ctr"/>
          <a:lstStyle/>
          <a:p>
            <a:r>
              <a:rPr lang="en-US" sz="2400" b="1" dirty="0">
                <a:solidFill>
                  <a:srgbClr val="0000CC"/>
                </a:solidFill>
              </a:rPr>
              <a:t>Guillaume Alphonse </a:t>
            </a:r>
            <a:r>
              <a:rPr lang="en-US" sz="2400" b="1" dirty="0" err="1">
                <a:solidFill>
                  <a:srgbClr val="0000CC"/>
                </a:solidFill>
              </a:rPr>
              <a:t>Devergie</a:t>
            </a:r>
            <a:endParaRPr lang="ru-RU" sz="2400" b="1" dirty="0">
              <a:solidFill>
                <a:srgbClr val="0000CC"/>
              </a:solidFill>
            </a:endParaRPr>
          </a:p>
        </p:txBody>
      </p:sp>
      <p:sp>
        <p:nvSpPr>
          <p:cNvPr id="4" name="Прямоугольник 3"/>
          <p:cNvSpPr/>
          <p:nvPr/>
        </p:nvSpPr>
        <p:spPr>
          <a:xfrm>
            <a:off x="8318809" y="5051508"/>
            <a:ext cx="3639015" cy="512952"/>
          </a:xfrm>
          <a:prstGeom prst="rect">
            <a:avLst/>
          </a:prstGeom>
          <a:solidFill>
            <a:srgbClr val="66CCFF"/>
          </a:solidFill>
          <a:ln w="76200">
            <a:noFill/>
          </a:ln>
        </p:spPr>
        <p:style>
          <a:lnRef idx="2">
            <a:schemeClr val="dk1"/>
          </a:lnRef>
          <a:fillRef idx="1">
            <a:schemeClr val="lt1"/>
          </a:fillRef>
          <a:effectRef idx="0">
            <a:schemeClr val="dk1"/>
          </a:effectRef>
          <a:fontRef idx="minor">
            <a:schemeClr val="dk1"/>
          </a:fontRef>
        </p:style>
        <p:txBody>
          <a:bodyPr rtlCol="0" anchor="ctr"/>
          <a:lstStyle/>
          <a:p>
            <a:pPr algn="ctr"/>
            <a:r>
              <a:rPr lang="en-US" sz="2400" b="1" dirty="0">
                <a:solidFill>
                  <a:srgbClr val="0000CC"/>
                </a:solidFill>
              </a:rPr>
              <a:t>François </a:t>
            </a:r>
            <a:r>
              <a:rPr lang="en-US" sz="2400" b="1" dirty="0" err="1" smtClean="0">
                <a:solidFill>
                  <a:srgbClr val="0000CC"/>
                </a:solidFill>
              </a:rPr>
              <a:t>Hallopeau</a:t>
            </a:r>
            <a:endParaRPr lang="en-US" sz="2400" b="1" dirty="0">
              <a:solidFill>
                <a:srgbClr val="0000CC"/>
              </a:solidFill>
            </a:endParaRPr>
          </a:p>
        </p:txBody>
      </p:sp>
      <p:pic>
        <p:nvPicPr>
          <p:cNvPr id="5" name="Рисунок 4"/>
          <p:cNvPicPr>
            <a:picLocks noChangeAspect="1"/>
          </p:cNvPicPr>
          <p:nvPr/>
        </p:nvPicPr>
        <p:blipFill>
          <a:blip r:embed="rId2"/>
          <a:stretch>
            <a:fillRect/>
          </a:stretch>
        </p:blipFill>
        <p:spPr>
          <a:xfrm>
            <a:off x="4326678" y="1048213"/>
            <a:ext cx="3557239" cy="3992138"/>
          </a:xfrm>
          <a:prstGeom prst="rect">
            <a:avLst/>
          </a:prstGeom>
          <a:ln w="76200">
            <a:solidFill>
              <a:srgbClr val="0000CC"/>
            </a:solidFill>
          </a:ln>
        </p:spPr>
      </p:pic>
      <p:pic>
        <p:nvPicPr>
          <p:cNvPr id="6" name="Рисунок 5"/>
          <p:cNvPicPr>
            <a:picLocks noChangeAspect="1"/>
          </p:cNvPicPr>
          <p:nvPr/>
        </p:nvPicPr>
        <p:blipFill>
          <a:blip r:embed="rId3"/>
          <a:stretch>
            <a:fillRect/>
          </a:stretch>
        </p:blipFill>
        <p:spPr>
          <a:xfrm>
            <a:off x="312234" y="1048216"/>
            <a:ext cx="3501484" cy="4003286"/>
          </a:xfrm>
          <a:prstGeom prst="rect">
            <a:avLst/>
          </a:prstGeom>
          <a:ln w="76200">
            <a:solidFill>
              <a:srgbClr val="0000CC"/>
            </a:solidFill>
          </a:ln>
        </p:spPr>
      </p:pic>
      <p:pic>
        <p:nvPicPr>
          <p:cNvPr id="8" name="Рисунок 7"/>
          <p:cNvPicPr>
            <a:picLocks noChangeAspect="1"/>
          </p:cNvPicPr>
          <p:nvPr/>
        </p:nvPicPr>
        <p:blipFill>
          <a:blip r:embed="rId4"/>
          <a:stretch>
            <a:fillRect/>
          </a:stretch>
        </p:blipFill>
        <p:spPr>
          <a:xfrm>
            <a:off x="8352264" y="1025915"/>
            <a:ext cx="3534936" cy="3969835"/>
          </a:xfrm>
          <a:prstGeom prst="rect">
            <a:avLst/>
          </a:prstGeom>
          <a:ln w="76200">
            <a:solidFill>
              <a:srgbClr val="0000CC"/>
            </a:solidFill>
          </a:ln>
        </p:spPr>
      </p:pic>
      <p:sp>
        <p:nvSpPr>
          <p:cNvPr id="12" name="Прямоугольник 11"/>
          <p:cNvSpPr/>
          <p:nvPr/>
        </p:nvSpPr>
        <p:spPr>
          <a:xfrm>
            <a:off x="278780" y="122664"/>
            <a:ext cx="11913220" cy="479502"/>
          </a:xfrm>
          <a:prstGeom prst="rect">
            <a:avLst/>
          </a:prstGeom>
          <a:noFill/>
          <a:ln w="76200">
            <a:noFill/>
          </a:ln>
        </p:spPr>
        <p:style>
          <a:lnRef idx="2">
            <a:schemeClr val="dk1"/>
          </a:lnRef>
          <a:fillRef idx="1">
            <a:schemeClr val="lt1"/>
          </a:fillRef>
          <a:effectRef idx="0">
            <a:schemeClr val="dk1"/>
          </a:effectRef>
          <a:fontRef idx="minor">
            <a:schemeClr val="dk1"/>
          </a:fontRef>
        </p:style>
        <p:txBody>
          <a:bodyPr rtlCol="0" anchor="ctr"/>
          <a:lstStyle/>
          <a:p>
            <a:pPr algn="ctr"/>
            <a:r>
              <a:rPr lang="en-US" sz="3600" b="1" dirty="0">
                <a:solidFill>
                  <a:srgbClr val="0000CC"/>
                </a:solidFill>
              </a:rPr>
              <a:t>Representatives of the French dermatological school:</a:t>
            </a:r>
          </a:p>
        </p:txBody>
      </p:sp>
    </p:spTree>
    <p:extLst>
      <p:ext uri="{BB962C8B-B14F-4D97-AF65-F5344CB8AC3E}">
        <p14:creationId xmlns:p14="http://schemas.microsoft.com/office/powerpoint/2010/main" val="25818019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23023" y="5107258"/>
            <a:ext cx="3746811" cy="568713"/>
          </a:xfrm>
          <a:prstGeom prst="rect">
            <a:avLst/>
          </a:prstGeom>
          <a:solidFill>
            <a:srgbClr val="66CCFF"/>
          </a:solidFill>
          <a:ln w="76200">
            <a:noFill/>
          </a:ln>
        </p:spPr>
        <p:style>
          <a:lnRef idx="2">
            <a:schemeClr val="dk1"/>
          </a:lnRef>
          <a:fillRef idx="1">
            <a:schemeClr val="lt1"/>
          </a:fillRef>
          <a:effectRef idx="0">
            <a:schemeClr val="dk1"/>
          </a:effectRef>
          <a:fontRef idx="minor">
            <a:schemeClr val="dk1"/>
          </a:fontRef>
        </p:style>
        <p:txBody>
          <a:bodyPr rtlCol="0" anchor="ctr"/>
          <a:lstStyle/>
          <a:p>
            <a:pPr algn="ctr"/>
            <a:r>
              <a:rPr lang="en-US" sz="2400" b="1" dirty="0">
                <a:solidFill>
                  <a:srgbClr val="0000CC"/>
                </a:solidFill>
              </a:rPr>
              <a:t>Ernest </a:t>
            </a:r>
            <a:r>
              <a:rPr lang="en-US" sz="2400" b="1" dirty="0" smtClean="0">
                <a:solidFill>
                  <a:srgbClr val="0000CC"/>
                </a:solidFill>
              </a:rPr>
              <a:t>Besnier</a:t>
            </a:r>
            <a:endParaRPr lang="en-US" sz="2400" b="1" dirty="0">
              <a:solidFill>
                <a:srgbClr val="0000CC"/>
              </a:solidFill>
            </a:endParaRPr>
          </a:p>
        </p:txBody>
      </p:sp>
      <p:sp>
        <p:nvSpPr>
          <p:cNvPr id="4" name="Прямоугольник 3"/>
          <p:cNvSpPr/>
          <p:nvPr/>
        </p:nvSpPr>
        <p:spPr>
          <a:xfrm>
            <a:off x="4314004" y="5046941"/>
            <a:ext cx="3692575" cy="629030"/>
          </a:xfrm>
          <a:prstGeom prst="rect">
            <a:avLst/>
          </a:prstGeom>
          <a:solidFill>
            <a:srgbClr val="66CCFF"/>
          </a:solidFill>
          <a:ln w="76200">
            <a:noFill/>
          </a:ln>
        </p:spPr>
        <p:style>
          <a:lnRef idx="2">
            <a:schemeClr val="dk1"/>
          </a:lnRef>
          <a:fillRef idx="1">
            <a:schemeClr val="lt1"/>
          </a:fillRef>
          <a:effectRef idx="0">
            <a:schemeClr val="dk1"/>
          </a:effectRef>
          <a:fontRef idx="minor">
            <a:schemeClr val="dk1"/>
          </a:fontRef>
        </p:style>
        <p:txBody>
          <a:bodyPr rtlCol="0" anchor="ctr"/>
          <a:lstStyle/>
          <a:p>
            <a:pPr algn="ctr"/>
            <a:r>
              <a:rPr lang="en-US" sz="2400" b="1" dirty="0">
                <a:solidFill>
                  <a:srgbClr val="0000CC"/>
                </a:solidFill>
              </a:rPr>
              <a:t>Louis Anne Brocq </a:t>
            </a:r>
            <a:endParaRPr lang="ru-RU" sz="2400" b="1" dirty="0">
              <a:solidFill>
                <a:srgbClr val="0000CC"/>
              </a:solidFill>
            </a:endParaRPr>
          </a:p>
        </p:txBody>
      </p:sp>
      <p:sp>
        <p:nvSpPr>
          <p:cNvPr id="6" name="Прямоугольник 5"/>
          <p:cNvSpPr/>
          <p:nvPr/>
        </p:nvSpPr>
        <p:spPr>
          <a:xfrm>
            <a:off x="8396868" y="5084451"/>
            <a:ext cx="3691054" cy="580370"/>
          </a:xfrm>
          <a:prstGeom prst="rect">
            <a:avLst/>
          </a:prstGeom>
          <a:solidFill>
            <a:srgbClr val="66CCFF"/>
          </a:solidFill>
          <a:ln w="76200">
            <a:noFill/>
          </a:ln>
        </p:spPr>
        <p:style>
          <a:lnRef idx="2">
            <a:schemeClr val="dk1"/>
          </a:lnRef>
          <a:fillRef idx="1">
            <a:schemeClr val="lt1"/>
          </a:fillRef>
          <a:effectRef idx="0">
            <a:schemeClr val="dk1"/>
          </a:effectRef>
          <a:fontRef idx="minor">
            <a:schemeClr val="dk1"/>
          </a:fontRef>
        </p:style>
        <p:txBody>
          <a:bodyPr rtlCol="0" anchor="ctr"/>
          <a:lstStyle/>
          <a:p>
            <a:pPr algn="ctr"/>
            <a:r>
              <a:rPr lang="en-US" sz="2400" b="1" dirty="0">
                <a:solidFill>
                  <a:srgbClr val="0000CC"/>
                </a:solidFill>
              </a:rPr>
              <a:t>Philippe </a:t>
            </a:r>
            <a:r>
              <a:rPr lang="en-US" sz="2400" b="1" dirty="0" err="1" smtClean="0">
                <a:solidFill>
                  <a:srgbClr val="0000CC"/>
                </a:solidFill>
              </a:rPr>
              <a:t>Ricord</a:t>
            </a:r>
            <a:endParaRPr lang="ru-RU" sz="2400" b="1" dirty="0">
              <a:solidFill>
                <a:srgbClr val="0000CC"/>
              </a:solidFill>
            </a:endParaRPr>
          </a:p>
        </p:txBody>
      </p:sp>
      <p:pic>
        <p:nvPicPr>
          <p:cNvPr id="8" name="Рисунок 7"/>
          <p:cNvPicPr>
            <a:picLocks noChangeAspect="1"/>
          </p:cNvPicPr>
          <p:nvPr/>
        </p:nvPicPr>
        <p:blipFill>
          <a:blip r:embed="rId2"/>
          <a:stretch>
            <a:fillRect/>
          </a:stretch>
        </p:blipFill>
        <p:spPr>
          <a:xfrm>
            <a:off x="289932" y="1070518"/>
            <a:ext cx="3590692" cy="3969833"/>
          </a:xfrm>
          <a:prstGeom prst="rect">
            <a:avLst/>
          </a:prstGeom>
          <a:ln w="76200">
            <a:solidFill>
              <a:srgbClr val="0000CC"/>
            </a:solidFill>
          </a:ln>
        </p:spPr>
      </p:pic>
      <p:pic>
        <p:nvPicPr>
          <p:cNvPr id="9" name="Рисунок 8"/>
          <p:cNvPicPr>
            <a:picLocks noChangeAspect="1"/>
          </p:cNvPicPr>
          <p:nvPr/>
        </p:nvPicPr>
        <p:blipFill rotWithShape="1">
          <a:blip r:embed="rId3"/>
          <a:srcRect b="2279"/>
          <a:stretch/>
        </p:blipFill>
        <p:spPr>
          <a:xfrm>
            <a:off x="4370264" y="1070521"/>
            <a:ext cx="3569404" cy="3969833"/>
          </a:xfrm>
          <a:prstGeom prst="rect">
            <a:avLst/>
          </a:prstGeom>
          <a:ln w="76200">
            <a:solidFill>
              <a:srgbClr val="0000CC"/>
            </a:solidFill>
          </a:ln>
        </p:spPr>
      </p:pic>
      <p:pic>
        <p:nvPicPr>
          <p:cNvPr id="10" name="Рисунок 9"/>
          <p:cNvPicPr>
            <a:picLocks noChangeAspect="1"/>
          </p:cNvPicPr>
          <p:nvPr/>
        </p:nvPicPr>
        <p:blipFill>
          <a:blip r:embed="rId4"/>
          <a:stretch>
            <a:fillRect/>
          </a:stretch>
        </p:blipFill>
        <p:spPr>
          <a:xfrm>
            <a:off x="8452626" y="1059368"/>
            <a:ext cx="3579540" cy="4036739"/>
          </a:xfrm>
          <a:prstGeom prst="rect">
            <a:avLst/>
          </a:prstGeom>
          <a:ln w="76200">
            <a:solidFill>
              <a:srgbClr val="0000CC"/>
            </a:solidFill>
          </a:ln>
        </p:spPr>
      </p:pic>
      <p:sp>
        <p:nvSpPr>
          <p:cNvPr id="13" name="Прямоугольник 12"/>
          <p:cNvSpPr/>
          <p:nvPr/>
        </p:nvSpPr>
        <p:spPr>
          <a:xfrm>
            <a:off x="278780" y="122664"/>
            <a:ext cx="11913220" cy="479502"/>
          </a:xfrm>
          <a:prstGeom prst="rect">
            <a:avLst/>
          </a:prstGeom>
          <a:noFill/>
          <a:ln w="76200">
            <a:noFill/>
          </a:ln>
        </p:spPr>
        <p:style>
          <a:lnRef idx="2">
            <a:schemeClr val="dk1"/>
          </a:lnRef>
          <a:fillRef idx="1">
            <a:schemeClr val="lt1"/>
          </a:fillRef>
          <a:effectRef idx="0">
            <a:schemeClr val="dk1"/>
          </a:effectRef>
          <a:fontRef idx="minor">
            <a:schemeClr val="dk1"/>
          </a:fontRef>
        </p:style>
        <p:txBody>
          <a:bodyPr rtlCol="0" anchor="ctr"/>
          <a:lstStyle/>
          <a:p>
            <a:pPr algn="ctr"/>
            <a:r>
              <a:rPr lang="en-US" sz="3600" b="1" dirty="0">
                <a:solidFill>
                  <a:srgbClr val="0000CC"/>
                </a:solidFill>
              </a:rPr>
              <a:t>Representatives of the French dermatological school:</a:t>
            </a:r>
          </a:p>
        </p:txBody>
      </p:sp>
    </p:spTree>
    <p:extLst>
      <p:ext uri="{BB962C8B-B14F-4D97-AF65-F5344CB8AC3E}">
        <p14:creationId xmlns:p14="http://schemas.microsoft.com/office/powerpoint/2010/main" val="48080491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p:cNvPicPr>
            <a:picLocks noChangeAspect="1"/>
          </p:cNvPicPr>
          <p:nvPr/>
        </p:nvPicPr>
        <p:blipFill>
          <a:blip r:embed="rId2"/>
          <a:stretch>
            <a:fillRect/>
          </a:stretch>
        </p:blipFill>
        <p:spPr>
          <a:xfrm>
            <a:off x="3066584" y="959006"/>
            <a:ext cx="2943921" cy="4315522"/>
          </a:xfrm>
          <a:prstGeom prst="rect">
            <a:avLst/>
          </a:prstGeom>
          <a:ln w="76200">
            <a:solidFill>
              <a:srgbClr val="0000CC"/>
            </a:solidFill>
          </a:ln>
        </p:spPr>
      </p:pic>
      <p:sp>
        <p:nvSpPr>
          <p:cNvPr id="5" name="Прямоугольник 4"/>
          <p:cNvSpPr/>
          <p:nvPr/>
        </p:nvSpPr>
        <p:spPr>
          <a:xfrm>
            <a:off x="3021980" y="5330282"/>
            <a:ext cx="3445728" cy="401447"/>
          </a:xfrm>
          <a:prstGeom prst="rect">
            <a:avLst/>
          </a:prstGeom>
          <a:solidFill>
            <a:srgbClr val="66CCFF"/>
          </a:solidFill>
          <a:ln w="76200">
            <a:noFill/>
          </a:ln>
        </p:spPr>
        <p:style>
          <a:lnRef idx="2">
            <a:schemeClr val="dk1"/>
          </a:lnRef>
          <a:fillRef idx="1">
            <a:schemeClr val="lt1"/>
          </a:fillRef>
          <a:effectRef idx="0">
            <a:schemeClr val="dk1"/>
          </a:effectRef>
          <a:fontRef idx="minor">
            <a:schemeClr val="dk1"/>
          </a:fontRef>
        </p:style>
        <p:txBody>
          <a:bodyPr rtlCol="0" anchor="ctr"/>
          <a:lstStyle/>
          <a:p>
            <a:pPr algn="ctr"/>
            <a:r>
              <a:rPr lang="en-US" sz="2400" b="1" dirty="0">
                <a:solidFill>
                  <a:srgbClr val="0000CC"/>
                </a:solidFill>
              </a:rPr>
              <a:t>Moritz Kaposi</a:t>
            </a:r>
            <a:endParaRPr lang="ru-RU" sz="2400" b="1" dirty="0">
              <a:solidFill>
                <a:srgbClr val="0000CC"/>
              </a:solidFill>
            </a:endParaRPr>
          </a:p>
        </p:txBody>
      </p:sp>
      <p:sp>
        <p:nvSpPr>
          <p:cNvPr id="8" name="Прямоугольник 7"/>
          <p:cNvSpPr/>
          <p:nvPr/>
        </p:nvSpPr>
        <p:spPr>
          <a:xfrm>
            <a:off x="490654" y="122666"/>
            <a:ext cx="11251580" cy="423747"/>
          </a:xfrm>
          <a:prstGeom prst="rect">
            <a:avLst/>
          </a:prstGeom>
          <a:noFill/>
          <a:ln w="76200">
            <a:noFill/>
          </a:ln>
        </p:spPr>
        <p:style>
          <a:lnRef idx="2">
            <a:schemeClr val="dk1"/>
          </a:lnRef>
          <a:fillRef idx="1">
            <a:schemeClr val="lt1"/>
          </a:fillRef>
          <a:effectRef idx="0">
            <a:schemeClr val="dk1"/>
          </a:effectRef>
          <a:fontRef idx="minor">
            <a:schemeClr val="dk1"/>
          </a:fontRef>
        </p:style>
        <p:txBody>
          <a:bodyPr rtlCol="0" anchor="ctr"/>
          <a:lstStyle/>
          <a:p>
            <a:pPr algn="ctr"/>
            <a:r>
              <a:rPr lang="en-US" sz="3200" b="1" dirty="0">
                <a:solidFill>
                  <a:srgbClr val="0000CC"/>
                </a:solidFill>
              </a:rPr>
              <a:t>Representatives of the German School of Dermatology:</a:t>
            </a:r>
          </a:p>
        </p:txBody>
      </p:sp>
      <p:pic>
        <p:nvPicPr>
          <p:cNvPr id="3" name="Рисунок 2"/>
          <p:cNvPicPr>
            <a:picLocks noChangeAspect="1"/>
          </p:cNvPicPr>
          <p:nvPr/>
        </p:nvPicPr>
        <p:blipFill>
          <a:blip r:embed="rId3"/>
          <a:stretch>
            <a:fillRect/>
          </a:stretch>
        </p:blipFill>
        <p:spPr>
          <a:xfrm>
            <a:off x="6144321" y="947857"/>
            <a:ext cx="2955075" cy="4315521"/>
          </a:xfrm>
          <a:prstGeom prst="rect">
            <a:avLst/>
          </a:prstGeom>
          <a:ln w="76200">
            <a:solidFill>
              <a:srgbClr val="0000CC"/>
            </a:solidFill>
          </a:ln>
        </p:spPr>
      </p:pic>
      <p:sp>
        <p:nvSpPr>
          <p:cNvPr id="9" name="Прямоугольник 8"/>
          <p:cNvSpPr/>
          <p:nvPr/>
        </p:nvSpPr>
        <p:spPr>
          <a:xfrm>
            <a:off x="6077415" y="5341434"/>
            <a:ext cx="3111193" cy="379142"/>
          </a:xfrm>
          <a:prstGeom prst="rect">
            <a:avLst/>
          </a:prstGeom>
          <a:solidFill>
            <a:srgbClr val="66CCFF"/>
          </a:solidFill>
          <a:ln w="76200">
            <a:noFill/>
          </a:ln>
        </p:spPr>
        <p:style>
          <a:lnRef idx="2">
            <a:schemeClr val="dk1"/>
          </a:lnRef>
          <a:fillRef idx="1">
            <a:schemeClr val="lt1"/>
          </a:fillRef>
          <a:effectRef idx="0">
            <a:schemeClr val="dk1"/>
          </a:effectRef>
          <a:fontRef idx="minor">
            <a:schemeClr val="dk1"/>
          </a:fontRef>
        </p:style>
        <p:txBody>
          <a:bodyPr rtlCol="0" anchor="ctr"/>
          <a:lstStyle/>
          <a:p>
            <a:pPr algn="ctr"/>
            <a:r>
              <a:rPr lang="en-US" sz="2400" b="1" dirty="0">
                <a:solidFill>
                  <a:srgbClr val="0000CC"/>
                </a:solidFill>
              </a:rPr>
              <a:t>Edmund Lesser</a:t>
            </a:r>
            <a:endParaRPr lang="ru-RU" sz="2400" b="1" dirty="0">
              <a:solidFill>
                <a:srgbClr val="0000CC"/>
              </a:solidFill>
            </a:endParaRPr>
          </a:p>
        </p:txBody>
      </p:sp>
      <p:sp>
        <p:nvSpPr>
          <p:cNvPr id="10" name="Прямоугольник 9"/>
          <p:cNvSpPr/>
          <p:nvPr/>
        </p:nvSpPr>
        <p:spPr>
          <a:xfrm>
            <a:off x="9177452" y="5307981"/>
            <a:ext cx="2932772" cy="412596"/>
          </a:xfrm>
          <a:prstGeom prst="rect">
            <a:avLst/>
          </a:prstGeom>
          <a:solidFill>
            <a:srgbClr val="66CCFF"/>
          </a:solidFill>
          <a:ln w="76200">
            <a:noFill/>
          </a:ln>
        </p:spPr>
        <p:style>
          <a:lnRef idx="2">
            <a:schemeClr val="dk1"/>
          </a:lnRef>
          <a:fillRef idx="1">
            <a:schemeClr val="lt1"/>
          </a:fillRef>
          <a:effectRef idx="0">
            <a:schemeClr val="dk1"/>
          </a:effectRef>
          <a:fontRef idx="minor">
            <a:schemeClr val="dk1"/>
          </a:fontRef>
        </p:style>
        <p:txBody>
          <a:bodyPr rtlCol="0" anchor="ctr"/>
          <a:lstStyle/>
          <a:p>
            <a:pPr algn="ctr"/>
            <a:r>
              <a:rPr lang="en-US" sz="2400" b="1" dirty="0">
                <a:solidFill>
                  <a:srgbClr val="0000CC"/>
                </a:solidFill>
              </a:rPr>
              <a:t>Oscar </a:t>
            </a:r>
            <a:r>
              <a:rPr lang="en-US" sz="2400" b="1" dirty="0" err="1">
                <a:solidFill>
                  <a:srgbClr val="0000CC"/>
                </a:solidFill>
              </a:rPr>
              <a:t>Lassar</a:t>
            </a:r>
            <a:endParaRPr lang="ru-RU" sz="2400" b="1" dirty="0">
              <a:solidFill>
                <a:srgbClr val="0000CC"/>
              </a:solidFill>
            </a:endParaRPr>
          </a:p>
        </p:txBody>
      </p:sp>
      <p:pic>
        <p:nvPicPr>
          <p:cNvPr id="11" name="Рисунок 10"/>
          <p:cNvPicPr>
            <a:picLocks noChangeAspect="1"/>
          </p:cNvPicPr>
          <p:nvPr/>
        </p:nvPicPr>
        <p:blipFill>
          <a:blip r:embed="rId4"/>
          <a:stretch>
            <a:fillRect/>
          </a:stretch>
        </p:blipFill>
        <p:spPr>
          <a:xfrm>
            <a:off x="9155152" y="944353"/>
            <a:ext cx="2921623" cy="4319027"/>
          </a:xfrm>
          <a:prstGeom prst="rect">
            <a:avLst/>
          </a:prstGeom>
          <a:ln w="76200">
            <a:solidFill>
              <a:srgbClr val="0000CC"/>
            </a:solidFill>
          </a:ln>
        </p:spPr>
      </p:pic>
      <p:pic>
        <p:nvPicPr>
          <p:cNvPr id="12" name="Рисунок 11"/>
          <p:cNvPicPr>
            <a:picLocks noChangeAspect="1"/>
          </p:cNvPicPr>
          <p:nvPr/>
        </p:nvPicPr>
        <p:blipFill>
          <a:blip r:embed="rId5"/>
          <a:stretch>
            <a:fillRect/>
          </a:stretch>
        </p:blipFill>
        <p:spPr>
          <a:xfrm>
            <a:off x="117089" y="955513"/>
            <a:ext cx="2893740" cy="4296711"/>
          </a:xfrm>
          <a:prstGeom prst="rect">
            <a:avLst/>
          </a:prstGeom>
          <a:ln w="76200">
            <a:solidFill>
              <a:srgbClr val="0000CC"/>
            </a:solidFill>
          </a:ln>
        </p:spPr>
      </p:pic>
      <p:sp>
        <p:nvSpPr>
          <p:cNvPr id="13" name="Прямоугольник 12"/>
          <p:cNvSpPr/>
          <p:nvPr/>
        </p:nvSpPr>
        <p:spPr>
          <a:xfrm>
            <a:off x="0" y="5330791"/>
            <a:ext cx="3691053" cy="400935"/>
          </a:xfrm>
          <a:prstGeom prst="rect">
            <a:avLst/>
          </a:prstGeom>
          <a:solidFill>
            <a:srgbClr val="66CCFF"/>
          </a:solidFill>
          <a:ln w="76200">
            <a:noFill/>
          </a:ln>
        </p:spPr>
        <p:style>
          <a:lnRef idx="2">
            <a:schemeClr val="dk1"/>
          </a:lnRef>
          <a:fillRef idx="1">
            <a:schemeClr val="lt1"/>
          </a:fillRef>
          <a:effectRef idx="0">
            <a:schemeClr val="dk1"/>
          </a:effectRef>
          <a:fontRef idx="minor">
            <a:schemeClr val="dk1"/>
          </a:fontRef>
        </p:style>
        <p:txBody>
          <a:bodyPr rtlCol="0" anchor="ctr"/>
          <a:lstStyle/>
          <a:p>
            <a:pPr algn="ctr"/>
            <a:r>
              <a:rPr lang="en-US" sz="2400" b="1" dirty="0">
                <a:solidFill>
                  <a:srgbClr val="0000CC"/>
                </a:solidFill>
              </a:rPr>
              <a:t> Ferdinand Ritter von </a:t>
            </a:r>
            <a:r>
              <a:rPr lang="en-US" sz="2400" b="1" dirty="0" err="1">
                <a:solidFill>
                  <a:srgbClr val="0000CC"/>
                </a:solidFill>
              </a:rPr>
              <a:t>Hebra</a:t>
            </a:r>
            <a:endParaRPr lang="ru-RU" sz="2400" b="1" dirty="0">
              <a:solidFill>
                <a:srgbClr val="0000CC"/>
              </a:solidFill>
            </a:endParaRPr>
          </a:p>
        </p:txBody>
      </p:sp>
    </p:spTree>
    <p:extLst>
      <p:ext uri="{BB962C8B-B14F-4D97-AF65-F5344CB8AC3E}">
        <p14:creationId xmlns:p14="http://schemas.microsoft.com/office/powerpoint/2010/main" val="330629466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10352" y="5386039"/>
            <a:ext cx="3781785" cy="379141"/>
          </a:xfrm>
          <a:prstGeom prst="rect">
            <a:avLst/>
          </a:prstGeom>
          <a:solidFill>
            <a:srgbClr val="66CCFF"/>
          </a:solidFill>
          <a:ln w="76200">
            <a:noFill/>
          </a:ln>
        </p:spPr>
        <p:style>
          <a:lnRef idx="2">
            <a:schemeClr val="dk1"/>
          </a:lnRef>
          <a:fillRef idx="1">
            <a:schemeClr val="lt1"/>
          </a:fillRef>
          <a:effectRef idx="0">
            <a:schemeClr val="dk1"/>
          </a:effectRef>
          <a:fontRef idx="minor">
            <a:schemeClr val="dk1"/>
          </a:fontRef>
        </p:style>
        <p:txBody>
          <a:bodyPr rtlCol="0" anchor="ctr"/>
          <a:lstStyle/>
          <a:p>
            <a:pPr algn="ctr"/>
            <a:r>
              <a:rPr lang="en-US" sz="2400" b="1" dirty="0">
                <a:solidFill>
                  <a:srgbClr val="0000CC"/>
                </a:solidFill>
              </a:rPr>
              <a:t>Georg Richard Lewin</a:t>
            </a:r>
            <a:endParaRPr lang="ru-RU" sz="2400" b="1" dirty="0">
              <a:solidFill>
                <a:srgbClr val="0000CC"/>
              </a:solidFill>
            </a:endParaRPr>
          </a:p>
        </p:txBody>
      </p:sp>
      <p:pic>
        <p:nvPicPr>
          <p:cNvPr id="3" name="Рисунок 2"/>
          <p:cNvPicPr>
            <a:picLocks noChangeAspect="1"/>
          </p:cNvPicPr>
          <p:nvPr/>
        </p:nvPicPr>
        <p:blipFill rotWithShape="1">
          <a:blip r:embed="rId2"/>
          <a:srcRect l="2167" t="1897" r="2476"/>
          <a:stretch/>
        </p:blipFill>
        <p:spPr>
          <a:xfrm>
            <a:off x="256478" y="1048215"/>
            <a:ext cx="3679901" cy="4282068"/>
          </a:xfrm>
          <a:prstGeom prst="rect">
            <a:avLst/>
          </a:prstGeom>
          <a:ln w="76200">
            <a:solidFill>
              <a:srgbClr val="0000CC"/>
            </a:solidFill>
          </a:ln>
        </p:spPr>
      </p:pic>
      <p:sp>
        <p:nvSpPr>
          <p:cNvPr id="6" name="Прямоугольник 5"/>
          <p:cNvSpPr/>
          <p:nvPr/>
        </p:nvSpPr>
        <p:spPr>
          <a:xfrm>
            <a:off x="4170559" y="5352586"/>
            <a:ext cx="3847171" cy="423746"/>
          </a:xfrm>
          <a:prstGeom prst="rect">
            <a:avLst/>
          </a:prstGeom>
          <a:solidFill>
            <a:srgbClr val="66CCFF"/>
          </a:solidFill>
          <a:ln w="76200">
            <a:noFill/>
          </a:ln>
        </p:spPr>
        <p:style>
          <a:lnRef idx="2">
            <a:schemeClr val="dk1"/>
          </a:lnRef>
          <a:fillRef idx="1">
            <a:schemeClr val="lt1"/>
          </a:fillRef>
          <a:effectRef idx="0">
            <a:schemeClr val="dk1"/>
          </a:effectRef>
          <a:fontRef idx="minor">
            <a:schemeClr val="dk1"/>
          </a:fontRef>
        </p:style>
        <p:txBody>
          <a:bodyPr rtlCol="0" anchor="ctr"/>
          <a:lstStyle/>
          <a:p>
            <a:pPr algn="ctr"/>
            <a:r>
              <a:rPr lang="en-US" sz="2400" b="1" dirty="0">
                <a:solidFill>
                  <a:srgbClr val="0000CC"/>
                </a:solidFill>
              </a:rPr>
              <a:t>Paul Gerson</a:t>
            </a:r>
            <a:r>
              <a:rPr lang="ru-RU" sz="2400" b="1" dirty="0">
                <a:solidFill>
                  <a:srgbClr val="0000CC"/>
                </a:solidFill>
              </a:rPr>
              <a:t> </a:t>
            </a:r>
            <a:r>
              <a:rPr lang="en-US" sz="2400" b="1" dirty="0">
                <a:solidFill>
                  <a:srgbClr val="0000CC"/>
                </a:solidFill>
              </a:rPr>
              <a:t>Unna</a:t>
            </a:r>
            <a:endParaRPr lang="ru-RU" sz="2400" b="1" dirty="0">
              <a:solidFill>
                <a:srgbClr val="0000CC"/>
              </a:solidFill>
            </a:endParaRPr>
          </a:p>
        </p:txBody>
      </p:sp>
      <p:pic>
        <p:nvPicPr>
          <p:cNvPr id="7" name="Рисунок 6"/>
          <p:cNvPicPr>
            <a:picLocks noChangeAspect="1"/>
          </p:cNvPicPr>
          <p:nvPr/>
        </p:nvPicPr>
        <p:blipFill>
          <a:blip r:embed="rId3"/>
          <a:stretch>
            <a:fillRect/>
          </a:stretch>
        </p:blipFill>
        <p:spPr>
          <a:xfrm>
            <a:off x="4259766" y="1014759"/>
            <a:ext cx="3713356" cy="4270918"/>
          </a:xfrm>
          <a:prstGeom prst="rect">
            <a:avLst/>
          </a:prstGeom>
          <a:ln w="76200">
            <a:solidFill>
              <a:srgbClr val="0000CC"/>
            </a:solidFill>
          </a:ln>
        </p:spPr>
      </p:pic>
      <p:pic>
        <p:nvPicPr>
          <p:cNvPr id="8" name="Рисунок 7"/>
          <p:cNvPicPr>
            <a:picLocks noChangeAspect="1"/>
          </p:cNvPicPr>
          <p:nvPr/>
        </p:nvPicPr>
        <p:blipFill>
          <a:blip r:embed="rId4"/>
          <a:stretch>
            <a:fillRect/>
          </a:stretch>
        </p:blipFill>
        <p:spPr>
          <a:xfrm>
            <a:off x="8296508" y="1014252"/>
            <a:ext cx="3679902" cy="4293728"/>
          </a:xfrm>
          <a:prstGeom prst="rect">
            <a:avLst/>
          </a:prstGeom>
          <a:ln w="76200">
            <a:solidFill>
              <a:srgbClr val="0000CC"/>
            </a:solidFill>
          </a:ln>
        </p:spPr>
      </p:pic>
      <p:sp>
        <p:nvSpPr>
          <p:cNvPr id="9" name="Прямоугольник 8"/>
          <p:cNvSpPr/>
          <p:nvPr/>
        </p:nvSpPr>
        <p:spPr>
          <a:xfrm>
            <a:off x="8225550" y="5366273"/>
            <a:ext cx="3828921" cy="398908"/>
          </a:xfrm>
          <a:prstGeom prst="rect">
            <a:avLst/>
          </a:prstGeom>
          <a:solidFill>
            <a:srgbClr val="66CCFF"/>
          </a:solidFill>
          <a:ln w="76200">
            <a:noFill/>
          </a:ln>
        </p:spPr>
        <p:style>
          <a:lnRef idx="2">
            <a:schemeClr val="dk1"/>
          </a:lnRef>
          <a:fillRef idx="1">
            <a:schemeClr val="lt1"/>
          </a:fillRef>
          <a:effectRef idx="0">
            <a:schemeClr val="dk1"/>
          </a:effectRef>
          <a:fontRef idx="minor">
            <a:schemeClr val="dk1"/>
          </a:fontRef>
        </p:style>
        <p:txBody>
          <a:bodyPr rtlCol="0" anchor="ctr"/>
          <a:lstStyle/>
          <a:p>
            <a:pPr algn="ctr"/>
            <a:r>
              <a:rPr lang="en-US" sz="2400" b="1" dirty="0">
                <a:solidFill>
                  <a:srgbClr val="0000CC"/>
                </a:solidFill>
              </a:rPr>
              <a:t>Joseph </a:t>
            </a:r>
            <a:r>
              <a:rPr lang="en-US" sz="2400" b="1" dirty="0" err="1">
                <a:solidFill>
                  <a:srgbClr val="0000CC"/>
                </a:solidFill>
              </a:rPr>
              <a:t>Jadassohn</a:t>
            </a:r>
            <a:r>
              <a:rPr lang="uk-UA" sz="2400" b="1" dirty="0">
                <a:solidFill>
                  <a:srgbClr val="0000CC"/>
                </a:solidFill>
              </a:rPr>
              <a:t>  </a:t>
            </a:r>
            <a:endParaRPr lang="ru-RU" sz="2400" b="1" dirty="0">
              <a:solidFill>
                <a:srgbClr val="0000CC"/>
              </a:solidFill>
            </a:endParaRPr>
          </a:p>
        </p:txBody>
      </p:sp>
      <p:sp>
        <p:nvSpPr>
          <p:cNvPr id="12" name="Прямоугольник 11"/>
          <p:cNvSpPr/>
          <p:nvPr/>
        </p:nvSpPr>
        <p:spPr>
          <a:xfrm>
            <a:off x="490654" y="122666"/>
            <a:ext cx="11251580" cy="423747"/>
          </a:xfrm>
          <a:prstGeom prst="rect">
            <a:avLst/>
          </a:prstGeom>
          <a:noFill/>
          <a:ln w="76200">
            <a:noFill/>
          </a:ln>
        </p:spPr>
        <p:style>
          <a:lnRef idx="2">
            <a:schemeClr val="dk1"/>
          </a:lnRef>
          <a:fillRef idx="1">
            <a:schemeClr val="lt1"/>
          </a:fillRef>
          <a:effectRef idx="0">
            <a:schemeClr val="dk1"/>
          </a:effectRef>
          <a:fontRef idx="minor">
            <a:schemeClr val="dk1"/>
          </a:fontRef>
        </p:style>
        <p:txBody>
          <a:bodyPr rtlCol="0" anchor="ctr"/>
          <a:lstStyle/>
          <a:p>
            <a:pPr algn="ctr"/>
            <a:r>
              <a:rPr lang="en-US" sz="3200" b="1" dirty="0">
                <a:solidFill>
                  <a:srgbClr val="0000CC"/>
                </a:solidFill>
              </a:rPr>
              <a:t>Representatives of the German School of Dermatology:</a:t>
            </a:r>
          </a:p>
        </p:txBody>
      </p:sp>
    </p:spTree>
    <p:extLst>
      <p:ext uri="{BB962C8B-B14F-4D97-AF65-F5344CB8AC3E}">
        <p14:creationId xmlns:p14="http://schemas.microsoft.com/office/powerpoint/2010/main" val="304829867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11875" y="5229923"/>
            <a:ext cx="3769110" cy="401443"/>
          </a:xfrm>
          <a:prstGeom prst="rect">
            <a:avLst/>
          </a:prstGeom>
          <a:solidFill>
            <a:srgbClr val="66CCFF"/>
          </a:solidFill>
          <a:ln w="76200">
            <a:noFill/>
          </a:ln>
        </p:spPr>
        <p:style>
          <a:lnRef idx="2">
            <a:schemeClr val="dk1"/>
          </a:lnRef>
          <a:fillRef idx="1">
            <a:schemeClr val="lt1"/>
          </a:fillRef>
          <a:effectRef idx="0">
            <a:schemeClr val="dk1"/>
          </a:effectRef>
          <a:fontRef idx="minor">
            <a:schemeClr val="dk1"/>
          </a:fontRef>
        </p:style>
        <p:txBody>
          <a:bodyPr rtlCol="0" anchor="ctr"/>
          <a:lstStyle/>
          <a:p>
            <a:pPr algn="ctr"/>
            <a:r>
              <a:rPr lang="en-US" sz="2400" b="1">
                <a:solidFill>
                  <a:srgbClr val="0000CC"/>
                </a:solidFill>
              </a:rPr>
              <a:t>Heinrich Auspitz</a:t>
            </a:r>
            <a:endParaRPr lang="ru-RU" sz="2400" b="1">
              <a:solidFill>
                <a:srgbClr val="0000CC"/>
              </a:solidFill>
            </a:endParaRPr>
          </a:p>
        </p:txBody>
      </p:sp>
      <p:pic>
        <p:nvPicPr>
          <p:cNvPr id="3" name="Рисунок 2"/>
          <p:cNvPicPr>
            <a:picLocks noChangeAspect="1"/>
          </p:cNvPicPr>
          <p:nvPr/>
        </p:nvPicPr>
        <p:blipFill>
          <a:blip r:embed="rId2"/>
          <a:stretch>
            <a:fillRect/>
          </a:stretch>
        </p:blipFill>
        <p:spPr>
          <a:xfrm>
            <a:off x="289933" y="981307"/>
            <a:ext cx="3624145" cy="4192859"/>
          </a:xfrm>
          <a:prstGeom prst="rect">
            <a:avLst/>
          </a:prstGeom>
          <a:ln w="76200">
            <a:solidFill>
              <a:srgbClr val="0000CC"/>
            </a:solidFill>
          </a:ln>
        </p:spPr>
      </p:pic>
      <p:pic>
        <p:nvPicPr>
          <p:cNvPr id="5" name="Рисунок 4"/>
          <p:cNvPicPr>
            <a:picLocks noChangeAspect="1"/>
          </p:cNvPicPr>
          <p:nvPr/>
        </p:nvPicPr>
        <p:blipFill>
          <a:blip r:embed="rId3"/>
          <a:stretch>
            <a:fillRect/>
          </a:stretch>
        </p:blipFill>
        <p:spPr>
          <a:xfrm>
            <a:off x="4318012" y="981311"/>
            <a:ext cx="3632808" cy="4159405"/>
          </a:xfrm>
          <a:prstGeom prst="rect">
            <a:avLst/>
          </a:prstGeom>
          <a:ln w="76200">
            <a:solidFill>
              <a:srgbClr val="0000CC"/>
            </a:solidFill>
          </a:ln>
        </p:spPr>
      </p:pic>
      <p:sp>
        <p:nvSpPr>
          <p:cNvPr id="6" name="Прямоугольник 5"/>
          <p:cNvSpPr/>
          <p:nvPr/>
        </p:nvSpPr>
        <p:spPr>
          <a:xfrm>
            <a:off x="4259765" y="5196469"/>
            <a:ext cx="3791416" cy="434898"/>
          </a:xfrm>
          <a:prstGeom prst="rect">
            <a:avLst/>
          </a:prstGeom>
          <a:solidFill>
            <a:srgbClr val="66CCFF"/>
          </a:solidFill>
          <a:ln w="76200">
            <a:noFill/>
          </a:ln>
        </p:spPr>
        <p:style>
          <a:lnRef idx="2">
            <a:schemeClr val="dk1"/>
          </a:lnRef>
          <a:fillRef idx="1">
            <a:schemeClr val="lt1"/>
          </a:fillRef>
          <a:effectRef idx="0">
            <a:schemeClr val="dk1"/>
          </a:effectRef>
          <a:fontRef idx="minor">
            <a:schemeClr val="dk1"/>
          </a:fontRef>
        </p:style>
        <p:txBody>
          <a:bodyPr rtlCol="0" anchor="ctr"/>
          <a:lstStyle/>
          <a:p>
            <a:r>
              <a:rPr lang="en-US" sz="2000" b="1" dirty="0">
                <a:solidFill>
                  <a:srgbClr val="0000CC"/>
                </a:solidFill>
              </a:rPr>
              <a:t>Albert Ludwig </a:t>
            </a:r>
            <a:r>
              <a:rPr lang="en-US" sz="2000" b="1" dirty="0" err="1">
                <a:solidFill>
                  <a:srgbClr val="0000CC"/>
                </a:solidFill>
              </a:rPr>
              <a:t>Sigesmund</a:t>
            </a:r>
            <a:r>
              <a:rPr lang="en-US" sz="2000" b="1" dirty="0">
                <a:solidFill>
                  <a:srgbClr val="0000CC"/>
                </a:solidFill>
              </a:rPr>
              <a:t> </a:t>
            </a:r>
            <a:r>
              <a:rPr lang="en-US" sz="2000" b="1" dirty="0" err="1">
                <a:solidFill>
                  <a:srgbClr val="0000CC"/>
                </a:solidFill>
              </a:rPr>
              <a:t>Neisser</a:t>
            </a:r>
            <a:endParaRPr lang="en-US" sz="2000" b="1" dirty="0">
              <a:solidFill>
                <a:srgbClr val="0000CC"/>
              </a:solidFill>
            </a:endParaRPr>
          </a:p>
        </p:txBody>
      </p:sp>
      <p:pic>
        <p:nvPicPr>
          <p:cNvPr id="9" name="Рисунок 8"/>
          <p:cNvPicPr>
            <a:picLocks noChangeAspect="1"/>
          </p:cNvPicPr>
          <p:nvPr/>
        </p:nvPicPr>
        <p:blipFill rotWithShape="1">
          <a:blip r:embed="rId4"/>
          <a:srcRect b="8042"/>
          <a:stretch/>
        </p:blipFill>
        <p:spPr>
          <a:xfrm>
            <a:off x="8285360" y="947853"/>
            <a:ext cx="3646449" cy="4215162"/>
          </a:xfrm>
          <a:prstGeom prst="rect">
            <a:avLst/>
          </a:prstGeom>
          <a:ln w="76200">
            <a:solidFill>
              <a:srgbClr val="0000CC"/>
            </a:solidFill>
          </a:ln>
        </p:spPr>
      </p:pic>
      <p:sp>
        <p:nvSpPr>
          <p:cNvPr id="10" name="Прямоугольник 9"/>
          <p:cNvSpPr/>
          <p:nvPr/>
        </p:nvSpPr>
        <p:spPr>
          <a:xfrm>
            <a:off x="8218453" y="5238033"/>
            <a:ext cx="3780263" cy="382182"/>
          </a:xfrm>
          <a:prstGeom prst="rect">
            <a:avLst/>
          </a:prstGeom>
          <a:solidFill>
            <a:srgbClr val="66CCFF"/>
          </a:solidFill>
          <a:ln w="76200">
            <a:noFill/>
          </a:ln>
        </p:spPr>
        <p:style>
          <a:lnRef idx="2">
            <a:schemeClr val="dk1"/>
          </a:lnRef>
          <a:fillRef idx="1">
            <a:schemeClr val="lt1"/>
          </a:fillRef>
          <a:effectRef idx="0">
            <a:schemeClr val="dk1"/>
          </a:effectRef>
          <a:fontRef idx="minor">
            <a:schemeClr val="dk1"/>
          </a:fontRef>
        </p:style>
        <p:txBody>
          <a:bodyPr rtlCol="0" anchor="ctr"/>
          <a:lstStyle/>
          <a:p>
            <a:pPr algn="ctr"/>
            <a:r>
              <a:rPr lang="en-US" sz="2000" b="1" dirty="0">
                <a:solidFill>
                  <a:srgbClr val="0000CC"/>
                </a:solidFill>
              </a:rPr>
              <a:t>August Paul von Wassermann</a:t>
            </a:r>
            <a:endParaRPr lang="ru-RU" sz="2000" b="1" dirty="0">
              <a:solidFill>
                <a:srgbClr val="0000CC"/>
              </a:solidFill>
            </a:endParaRPr>
          </a:p>
        </p:txBody>
      </p:sp>
      <p:sp>
        <p:nvSpPr>
          <p:cNvPr id="12" name="Прямоугольник 11"/>
          <p:cNvSpPr/>
          <p:nvPr/>
        </p:nvSpPr>
        <p:spPr>
          <a:xfrm>
            <a:off x="490654" y="122666"/>
            <a:ext cx="11251580" cy="423747"/>
          </a:xfrm>
          <a:prstGeom prst="rect">
            <a:avLst/>
          </a:prstGeom>
          <a:noFill/>
          <a:ln w="76200">
            <a:noFill/>
          </a:ln>
        </p:spPr>
        <p:style>
          <a:lnRef idx="2">
            <a:schemeClr val="dk1"/>
          </a:lnRef>
          <a:fillRef idx="1">
            <a:schemeClr val="lt1"/>
          </a:fillRef>
          <a:effectRef idx="0">
            <a:schemeClr val="dk1"/>
          </a:effectRef>
          <a:fontRef idx="minor">
            <a:schemeClr val="dk1"/>
          </a:fontRef>
        </p:style>
        <p:txBody>
          <a:bodyPr rtlCol="0" anchor="ctr"/>
          <a:lstStyle/>
          <a:p>
            <a:pPr algn="ctr"/>
            <a:r>
              <a:rPr lang="en-US" sz="3200" b="1" dirty="0">
                <a:solidFill>
                  <a:srgbClr val="0000CC"/>
                </a:solidFill>
              </a:rPr>
              <a:t>Representatives of the German School of Dermatology:</a:t>
            </a:r>
          </a:p>
        </p:txBody>
      </p:sp>
    </p:spTree>
    <p:extLst>
      <p:ext uri="{BB962C8B-B14F-4D97-AF65-F5344CB8AC3E}">
        <p14:creationId xmlns:p14="http://schemas.microsoft.com/office/powerpoint/2010/main" val="207085862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rotWithShape="1">
          <a:blip r:embed="rId2"/>
          <a:srcRect l="20614" t="12376" r="20709" b="27285"/>
          <a:stretch/>
        </p:blipFill>
        <p:spPr>
          <a:xfrm>
            <a:off x="256478" y="802887"/>
            <a:ext cx="3612994" cy="4326673"/>
          </a:xfrm>
          <a:prstGeom prst="rect">
            <a:avLst/>
          </a:prstGeom>
          <a:ln w="76200">
            <a:solidFill>
              <a:srgbClr val="0000CC"/>
            </a:solidFill>
          </a:ln>
        </p:spPr>
      </p:pic>
      <p:sp>
        <p:nvSpPr>
          <p:cNvPr id="3" name="Прямоугольник 2"/>
          <p:cNvSpPr/>
          <p:nvPr/>
        </p:nvSpPr>
        <p:spPr>
          <a:xfrm>
            <a:off x="211872" y="5205084"/>
            <a:ext cx="3702206" cy="526643"/>
          </a:xfrm>
          <a:prstGeom prst="rect">
            <a:avLst/>
          </a:prstGeom>
          <a:solidFill>
            <a:srgbClr val="66CCFF"/>
          </a:solidFill>
          <a:ln w="76200">
            <a:noFill/>
          </a:ln>
        </p:spPr>
        <p:style>
          <a:lnRef idx="2">
            <a:schemeClr val="dk1"/>
          </a:lnRef>
          <a:fillRef idx="1">
            <a:schemeClr val="lt1"/>
          </a:fillRef>
          <a:effectRef idx="0">
            <a:schemeClr val="dk1"/>
          </a:effectRef>
          <a:fontRef idx="minor">
            <a:schemeClr val="dk1"/>
          </a:fontRef>
        </p:style>
        <p:txBody>
          <a:bodyPr rtlCol="0" anchor="ctr"/>
          <a:lstStyle/>
          <a:p>
            <a:pPr algn="ctr"/>
            <a:r>
              <a:rPr lang="en-US" sz="2400" b="1">
                <a:solidFill>
                  <a:srgbClr val="0000CC"/>
                </a:solidFill>
              </a:rPr>
              <a:t>Heinrich Koebner </a:t>
            </a:r>
            <a:endParaRPr lang="ru-RU" sz="2400" b="1">
              <a:solidFill>
                <a:srgbClr val="0000CC"/>
              </a:solidFill>
            </a:endParaRPr>
          </a:p>
        </p:txBody>
      </p:sp>
      <p:sp>
        <p:nvSpPr>
          <p:cNvPr id="5" name="Прямоугольник 4"/>
          <p:cNvSpPr/>
          <p:nvPr/>
        </p:nvSpPr>
        <p:spPr>
          <a:xfrm>
            <a:off x="4137614" y="5151866"/>
            <a:ext cx="3779755" cy="579865"/>
          </a:xfrm>
          <a:prstGeom prst="rect">
            <a:avLst/>
          </a:prstGeom>
          <a:solidFill>
            <a:srgbClr val="66CCFF"/>
          </a:solidFill>
          <a:ln w="76200">
            <a:noFill/>
          </a:ln>
        </p:spPr>
        <p:style>
          <a:lnRef idx="2">
            <a:schemeClr val="dk1"/>
          </a:lnRef>
          <a:fillRef idx="1">
            <a:schemeClr val="lt1"/>
          </a:fillRef>
          <a:effectRef idx="0">
            <a:schemeClr val="dk1"/>
          </a:effectRef>
          <a:fontRef idx="minor">
            <a:schemeClr val="dk1"/>
          </a:fontRef>
        </p:style>
        <p:txBody>
          <a:bodyPr rtlCol="0" anchor="ctr"/>
          <a:lstStyle/>
          <a:p>
            <a:pPr algn="ctr"/>
            <a:r>
              <a:rPr lang="en-US" sz="2400" b="1" dirty="0">
                <a:solidFill>
                  <a:srgbClr val="0000CC"/>
                </a:solidFill>
              </a:rPr>
              <a:t>Abraham </a:t>
            </a:r>
            <a:r>
              <a:rPr lang="en-US" sz="2400" b="1" dirty="0" err="1">
                <a:solidFill>
                  <a:srgbClr val="0000CC"/>
                </a:solidFill>
              </a:rPr>
              <a:t>Buschke</a:t>
            </a:r>
            <a:endParaRPr lang="ru-RU" sz="2400" b="1" dirty="0">
              <a:solidFill>
                <a:srgbClr val="0000CC"/>
              </a:solidFill>
            </a:endParaRPr>
          </a:p>
        </p:txBody>
      </p:sp>
      <p:sp>
        <p:nvSpPr>
          <p:cNvPr id="7" name="Прямоугольник 6"/>
          <p:cNvSpPr/>
          <p:nvPr/>
        </p:nvSpPr>
        <p:spPr>
          <a:xfrm>
            <a:off x="8104403" y="5174167"/>
            <a:ext cx="3860856" cy="557560"/>
          </a:xfrm>
          <a:prstGeom prst="rect">
            <a:avLst/>
          </a:prstGeom>
          <a:solidFill>
            <a:srgbClr val="66CCFF"/>
          </a:solidFill>
          <a:ln w="76200">
            <a:noFill/>
          </a:ln>
        </p:spPr>
        <p:style>
          <a:lnRef idx="2">
            <a:schemeClr val="dk1"/>
          </a:lnRef>
          <a:fillRef idx="1">
            <a:schemeClr val="lt1"/>
          </a:fillRef>
          <a:effectRef idx="0">
            <a:schemeClr val="dk1"/>
          </a:effectRef>
          <a:fontRef idx="minor">
            <a:schemeClr val="dk1"/>
          </a:fontRef>
        </p:style>
        <p:txBody>
          <a:bodyPr rtlCol="0" anchor="ctr"/>
          <a:lstStyle/>
          <a:p>
            <a:pPr algn="ctr"/>
            <a:r>
              <a:rPr lang="en-US" sz="2400" b="1" dirty="0" err="1">
                <a:solidFill>
                  <a:srgbClr val="0000CC"/>
                </a:solidFill>
              </a:rPr>
              <a:t>Isidor</a:t>
            </a:r>
            <a:r>
              <a:rPr lang="en-US" sz="2400" b="1" dirty="0">
                <a:solidFill>
                  <a:srgbClr val="0000CC"/>
                </a:solidFill>
              </a:rPr>
              <a:t> </a:t>
            </a:r>
            <a:r>
              <a:rPr lang="en-US" sz="2400" b="1" dirty="0" smtClean="0">
                <a:solidFill>
                  <a:srgbClr val="0000CC"/>
                </a:solidFill>
              </a:rPr>
              <a:t>Neumann</a:t>
            </a:r>
            <a:endParaRPr lang="en-US" sz="2400" b="1" dirty="0">
              <a:solidFill>
                <a:srgbClr val="0000CC"/>
              </a:solidFill>
            </a:endParaRPr>
          </a:p>
        </p:txBody>
      </p:sp>
      <p:pic>
        <p:nvPicPr>
          <p:cNvPr id="9" name="Рисунок 8"/>
          <p:cNvPicPr>
            <a:picLocks noChangeAspect="1"/>
          </p:cNvPicPr>
          <p:nvPr/>
        </p:nvPicPr>
        <p:blipFill>
          <a:blip r:embed="rId3"/>
          <a:stretch>
            <a:fillRect/>
          </a:stretch>
        </p:blipFill>
        <p:spPr>
          <a:xfrm>
            <a:off x="4170562" y="825194"/>
            <a:ext cx="3668751" cy="4282069"/>
          </a:xfrm>
          <a:prstGeom prst="rect">
            <a:avLst/>
          </a:prstGeom>
          <a:ln w="76200">
            <a:solidFill>
              <a:srgbClr val="0000CC"/>
            </a:solidFill>
          </a:ln>
        </p:spPr>
      </p:pic>
      <p:pic>
        <p:nvPicPr>
          <p:cNvPr id="10" name="Рисунок 9"/>
          <p:cNvPicPr>
            <a:picLocks noChangeAspect="1"/>
          </p:cNvPicPr>
          <p:nvPr/>
        </p:nvPicPr>
        <p:blipFill>
          <a:blip r:embed="rId4"/>
          <a:stretch>
            <a:fillRect/>
          </a:stretch>
        </p:blipFill>
        <p:spPr>
          <a:xfrm>
            <a:off x="8173848" y="825189"/>
            <a:ext cx="3702205" cy="4326674"/>
          </a:xfrm>
          <a:prstGeom prst="rect">
            <a:avLst/>
          </a:prstGeom>
          <a:ln w="76200">
            <a:solidFill>
              <a:srgbClr val="0000CC"/>
            </a:solidFill>
          </a:ln>
        </p:spPr>
      </p:pic>
      <p:sp>
        <p:nvSpPr>
          <p:cNvPr id="11" name="Прямоугольник 10"/>
          <p:cNvSpPr/>
          <p:nvPr/>
        </p:nvSpPr>
        <p:spPr>
          <a:xfrm>
            <a:off x="3048000" y="2551837"/>
            <a:ext cx="6096000" cy="369332"/>
          </a:xfrm>
          <a:prstGeom prst="rect">
            <a:avLst/>
          </a:prstGeom>
        </p:spPr>
        <p:txBody>
          <a:bodyPr>
            <a:spAutoFit/>
          </a:bodyPr>
          <a:lstStyle/>
          <a:p>
            <a:r>
              <a:rPr lang="ru-RU" dirty="0"/>
              <a:t> </a:t>
            </a:r>
          </a:p>
        </p:txBody>
      </p:sp>
      <p:sp>
        <p:nvSpPr>
          <p:cNvPr id="13" name="Прямоугольник 12"/>
          <p:cNvSpPr/>
          <p:nvPr/>
        </p:nvSpPr>
        <p:spPr>
          <a:xfrm>
            <a:off x="490654" y="122666"/>
            <a:ext cx="11251580" cy="423747"/>
          </a:xfrm>
          <a:prstGeom prst="rect">
            <a:avLst/>
          </a:prstGeom>
          <a:noFill/>
          <a:ln w="76200">
            <a:noFill/>
          </a:ln>
        </p:spPr>
        <p:style>
          <a:lnRef idx="2">
            <a:schemeClr val="dk1"/>
          </a:lnRef>
          <a:fillRef idx="1">
            <a:schemeClr val="lt1"/>
          </a:fillRef>
          <a:effectRef idx="0">
            <a:schemeClr val="dk1"/>
          </a:effectRef>
          <a:fontRef idx="minor">
            <a:schemeClr val="dk1"/>
          </a:fontRef>
        </p:style>
        <p:txBody>
          <a:bodyPr rtlCol="0" anchor="ctr"/>
          <a:lstStyle/>
          <a:p>
            <a:pPr algn="ctr"/>
            <a:endParaRPr lang="uk-UA" sz="3200" b="1" dirty="0" smtClean="0">
              <a:solidFill>
                <a:srgbClr val="0000CC"/>
              </a:solidFill>
            </a:endParaRPr>
          </a:p>
          <a:p>
            <a:pPr algn="ctr"/>
            <a:r>
              <a:rPr lang="en-US" sz="3200" b="1" dirty="0" smtClean="0">
                <a:solidFill>
                  <a:srgbClr val="0000CC"/>
                </a:solidFill>
              </a:rPr>
              <a:t>Representatives </a:t>
            </a:r>
            <a:r>
              <a:rPr lang="en-US" sz="3200" b="1" dirty="0">
                <a:solidFill>
                  <a:srgbClr val="0000CC"/>
                </a:solidFill>
              </a:rPr>
              <a:t>of the German School of Dermatology:</a:t>
            </a:r>
          </a:p>
          <a:p>
            <a:pPr algn="ctr"/>
            <a:endParaRPr lang="en-US" sz="3200" b="1" dirty="0">
              <a:solidFill>
                <a:srgbClr val="0000CC"/>
              </a:solidFill>
            </a:endParaRPr>
          </a:p>
        </p:txBody>
      </p:sp>
    </p:spTree>
    <p:extLst>
      <p:ext uri="{BB962C8B-B14F-4D97-AF65-F5344CB8AC3E}">
        <p14:creationId xmlns:p14="http://schemas.microsoft.com/office/powerpoint/2010/main" val="420989377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5597912" y="5575611"/>
            <a:ext cx="3245005" cy="345687"/>
          </a:xfrm>
          <a:prstGeom prst="rect">
            <a:avLst/>
          </a:prstGeom>
          <a:solidFill>
            <a:srgbClr val="66CCFF"/>
          </a:solidFill>
          <a:ln w="76200">
            <a:noFill/>
          </a:ln>
        </p:spPr>
        <p:style>
          <a:lnRef idx="2">
            <a:schemeClr val="dk1"/>
          </a:lnRef>
          <a:fillRef idx="1">
            <a:schemeClr val="lt1"/>
          </a:fillRef>
          <a:effectRef idx="0">
            <a:schemeClr val="dk1"/>
          </a:effectRef>
          <a:fontRef idx="minor">
            <a:schemeClr val="dk1"/>
          </a:fontRef>
        </p:style>
        <p:txBody>
          <a:bodyPr rtlCol="0" anchor="ctr"/>
          <a:lstStyle/>
          <a:p>
            <a:pPr algn="ctr"/>
            <a:r>
              <a:rPr lang="en-US" sz="2400" b="1" dirty="0">
                <a:solidFill>
                  <a:srgbClr val="0000CC"/>
                </a:solidFill>
              </a:rPr>
              <a:t>William Osler</a:t>
            </a:r>
            <a:endParaRPr lang="ru-RU" sz="2400" b="1" dirty="0">
              <a:solidFill>
                <a:srgbClr val="0000CC"/>
              </a:solidFill>
            </a:endParaRPr>
          </a:p>
        </p:txBody>
      </p:sp>
      <p:pic>
        <p:nvPicPr>
          <p:cNvPr id="4" name="Рисунок 3"/>
          <p:cNvPicPr>
            <a:picLocks noChangeAspect="1"/>
          </p:cNvPicPr>
          <p:nvPr/>
        </p:nvPicPr>
        <p:blipFill>
          <a:blip r:embed="rId2"/>
          <a:stretch>
            <a:fillRect/>
          </a:stretch>
        </p:blipFill>
        <p:spPr>
          <a:xfrm>
            <a:off x="6300438" y="1059365"/>
            <a:ext cx="2776657" cy="4438185"/>
          </a:xfrm>
          <a:prstGeom prst="rect">
            <a:avLst/>
          </a:prstGeom>
          <a:ln w="76200">
            <a:solidFill>
              <a:srgbClr val="0000CC"/>
            </a:solidFill>
          </a:ln>
        </p:spPr>
      </p:pic>
      <p:pic>
        <p:nvPicPr>
          <p:cNvPr id="5" name="Рисунок 4"/>
          <p:cNvPicPr>
            <a:picLocks noChangeAspect="1"/>
          </p:cNvPicPr>
          <p:nvPr/>
        </p:nvPicPr>
        <p:blipFill>
          <a:blip r:embed="rId3"/>
          <a:stretch>
            <a:fillRect/>
          </a:stretch>
        </p:blipFill>
        <p:spPr>
          <a:xfrm>
            <a:off x="3211552" y="1070516"/>
            <a:ext cx="3021980" cy="4427035"/>
          </a:xfrm>
          <a:prstGeom prst="rect">
            <a:avLst/>
          </a:prstGeom>
          <a:ln w="76200">
            <a:solidFill>
              <a:srgbClr val="0000CC"/>
            </a:solidFill>
          </a:ln>
        </p:spPr>
      </p:pic>
      <p:sp>
        <p:nvSpPr>
          <p:cNvPr id="6" name="Прямоугольник 5"/>
          <p:cNvSpPr/>
          <p:nvPr/>
        </p:nvSpPr>
        <p:spPr>
          <a:xfrm>
            <a:off x="3323063" y="5586761"/>
            <a:ext cx="2397511" cy="312234"/>
          </a:xfrm>
          <a:prstGeom prst="rect">
            <a:avLst/>
          </a:prstGeom>
          <a:solidFill>
            <a:srgbClr val="66CCFF"/>
          </a:solidFill>
          <a:ln w="76200">
            <a:noFill/>
          </a:ln>
        </p:spPr>
        <p:style>
          <a:lnRef idx="2">
            <a:schemeClr val="dk1"/>
          </a:lnRef>
          <a:fillRef idx="1">
            <a:schemeClr val="lt1"/>
          </a:fillRef>
          <a:effectRef idx="0">
            <a:schemeClr val="dk1"/>
          </a:effectRef>
          <a:fontRef idx="minor">
            <a:schemeClr val="dk1"/>
          </a:fontRef>
        </p:style>
        <p:txBody>
          <a:bodyPr rtlCol="0" anchor="ctr"/>
          <a:lstStyle/>
          <a:p>
            <a:pPr algn="ctr"/>
            <a:r>
              <a:rPr lang="en-US" sz="2400" b="1" dirty="0">
                <a:solidFill>
                  <a:srgbClr val="0000CC"/>
                </a:solidFill>
              </a:rPr>
              <a:t>Lois </a:t>
            </a:r>
            <a:r>
              <a:rPr lang="en-US" sz="2400" b="1" dirty="0" err="1">
                <a:solidFill>
                  <a:srgbClr val="0000CC"/>
                </a:solidFill>
              </a:rPr>
              <a:t>Duhring</a:t>
            </a:r>
            <a:r>
              <a:rPr lang="en-US" sz="2400" b="1" dirty="0">
                <a:solidFill>
                  <a:srgbClr val="0000CC"/>
                </a:solidFill>
              </a:rPr>
              <a:t> </a:t>
            </a:r>
            <a:r>
              <a:rPr lang="uk-UA" sz="2400" b="1" dirty="0">
                <a:solidFill>
                  <a:srgbClr val="0000CC"/>
                </a:solidFill>
              </a:rPr>
              <a:t> </a:t>
            </a:r>
            <a:endParaRPr lang="ru-RU" sz="2400" b="1" dirty="0">
              <a:solidFill>
                <a:srgbClr val="0000CC"/>
              </a:solidFill>
            </a:endParaRPr>
          </a:p>
        </p:txBody>
      </p:sp>
      <p:sp>
        <p:nvSpPr>
          <p:cNvPr id="8" name="Прямоугольник 7"/>
          <p:cNvSpPr/>
          <p:nvPr/>
        </p:nvSpPr>
        <p:spPr>
          <a:xfrm>
            <a:off x="1" y="178420"/>
            <a:ext cx="12076770" cy="524107"/>
          </a:xfrm>
          <a:prstGeom prst="rect">
            <a:avLst/>
          </a:prstGeom>
          <a:noFill/>
          <a:ln w="76200">
            <a:noFill/>
          </a:ln>
        </p:spPr>
        <p:style>
          <a:lnRef idx="2">
            <a:schemeClr val="dk1"/>
          </a:lnRef>
          <a:fillRef idx="1">
            <a:schemeClr val="lt1"/>
          </a:fillRef>
          <a:effectRef idx="0">
            <a:schemeClr val="dk1"/>
          </a:effectRef>
          <a:fontRef idx="minor">
            <a:schemeClr val="dk1"/>
          </a:fontRef>
        </p:style>
        <p:txBody>
          <a:bodyPr rtlCol="0" anchor="ctr"/>
          <a:lstStyle/>
          <a:p>
            <a:pPr algn="ctr"/>
            <a:r>
              <a:rPr lang="en-US" sz="3600" b="1" dirty="0">
                <a:solidFill>
                  <a:srgbClr val="0000CC"/>
                </a:solidFill>
              </a:rPr>
              <a:t>Representatives of the American School of Dermatology:</a:t>
            </a:r>
          </a:p>
        </p:txBody>
      </p:sp>
      <p:pic>
        <p:nvPicPr>
          <p:cNvPr id="10" name="Рисунок 9"/>
          <p:cNvPicPr>
            <a:picLocks noChangeAspect="1"/>
          </p:cNvPicPr>
          <p:nvPr/>
        </p:nvPicPr>
        <p:blipFill>
          <a:blip r:embed="rId4"/>
          <a:stretch>
            <a:fillRect/>
          </a:stretch>
        </p:blipFill>
        <p:spPr>
          <a:xfrm>
            <a:off x="9188604" y="1037069"/>
            <a:ext cx="2910469" cy="4471637"/>
          </a:xfrm>
          <a:prstGeom prst="rect">
            <a:avLst/>
          </a:prstGeom>
          <a:ln w="76200">
            <a:solidFill>
              <a:srgbClr val="0000CC"/>
            </a:solidFill>
          </a:ln>
        </p:spPr>
      </p:pic>
      <p:sp>
        <p:nvSpPr>
          <p:cNvPr id="11" name="Прямоугольник 10"/>
          <p:cNvSpPr/>
          <p:nvPr/>
        </p:nvSpPr>
        <p:spPr>
          <a:xfrm>
            <a:off x="8842917" y="5586767"/>
            <a:ext cx="3349083" cy="323380"/>
          </a:xfrm>
          <a:prstGeom prst="rect">
            <a:avLst/>
          </a:prstGeom>
          <a:solidFill>
            <a:srgbClr val="66CCFF"/>
          </a:solidFill>
          <a:ln w="76200">
            <a:noFill/>
          </a:ln>
        </p:spPr>
        <p:style>
          <a:lnRef idx="2">
            <a:schemeClr val="dk1"/>
          </a:lnRef>
          <a:fillRef idx="1">
            <a:schemeClr val="lt1"/>
          </a:fillRef>
          <a:effectRef idx="0">
            <a:schemeClr val="dk1"/>
          </a:effectRef>
          <a:fontRef idx="minor">
            <a:schemeClr val="dk1"/>
          </a:fontRef>
        </p:style>
        <p:txBody>
          <a:bodyPr rtlCol="0" anchor="ctr"/>
          <a:lstStyle/>
          <a:p>
            <a:pPr algn="ctr"/>
            <a:r>
              <a:rPr lang="en-US" sz="2400" b="1" dirty="0">
                <a:solidFill>
                  <a:srgbClr val="0000CC"/>
                </a:solidFill>
              </a:rPr>
              <a:t>Jay Frank </a:t>
            </a:r>
            <a:r>
              <a:rPr lang="en-US" sz="2400" b="1" dirty="0" err="1">
                <a:solidFill>
                  <a:srgbClr val="0000CC"/>
                </a:solidFill>
              </a:rPr>
              <a:t>Schamberg</a:t>
            </a:r>
            <a:endParaRPr lang="ru-RU" sz="2400" b="1" dirty="0">
              <a:solidFill>
                <a:srgbClr val="0000CC"/>
              </a:solidFill>
            </a:endParaRPr>
          </a:p>
        </p:txBody>
      </p:sp>
      <p:pic>
        <p:nvPicPr>
          <p:cNvPr id="9" name="Рисунок 8"/>
          <p:cNvPicPr>
            <a:picLocks noChangeAspect="1"/>
          </p:cNvPicPr>
          <p:nvPr/>
        </p:nvPicPr>
        <p:blipFill rotWithShape="1">
          <a:blip r:embed="rId5"/>
          <a:srcRect l="3697"/>
          <a:stretch/>
        </p:blipFill>
        <p:spPr>
          <a:xfrm>
            <a:off x="111513" y="1054263"/>
            <a:ext cx="3166946" cy="4432136"/>
          </a:xfrm>
          <a:prstGeom prst="rect">
            <a:avLst/>
          </a:prstGeom>
          <a:ln w="76200">
            <a:solidFill>
              <a:srgbClr val="0000CC"/>
            </a:solidFill>
          </a:ln>
        </p:spPr>
      </p:pic>
      <p:sp>
        <p:nvSpPr>
          <p:cNvPr id="13" name="Прямоугольник 12"/>
          <p:cNvSpPr/>
          <p:nvPr/>
        </p:nvSpPr>
        <p:spPr>
          <a:xfrm>
            <a:off x="0" y="5572061"/>
            <a:ext cx="3323063" cy="338086"/>
          </a:xfrm>
          <a:prstGeom prst="rect">
            <a:avLst/>
          </a:prstGeom>
          <a:solidFill>
            <a:srgbClr val="66CCFF"/>
          </a:solidFill>
          <a:ln w="76200">
            <a:noFill/>
          </a:ln>
        </p:spPr>
        <p:style>
          <a:lnRef idx="2">
            <a:schemeClr val="dk1"/>
          </a:lnRef>
          <a:fillRef idx="1">
            <a:schemeClr val="lt1"/>
          </a:fillRef>
          <a:effectRef idx="0">
            <a:schemeClr val="dk1"/>
          </a:effectRef>
          <a:fontRef idx="minor">
            <a:schemeClr val="dk1"/>
          </a:fontRef>
        </p:style>
        <p:txBody>
          <a:bodyPr rtlCol="0" anchor="ctr"/>
          <a:lstStyle/>
          <a:p>
            <a:pPr algn="ctr"/>
            <a:r>
              <a:rPr lang="en-US" sz="2400" b="1" dirty="0">
                <a:solidFill>
                  <a:srgbClr val="0000CC"/>
                </a:solidFill>
              </a:rPr>
              <a:t>James Clarke White </a:t>
            </a:r>
            <a:endParaRPr lang="ru-RU" sz="2400" b="1" dirty="0">
              <a:solidFill>
                <a:srgbClr val="0000CC"/>
              </a:solidFill>
            </a:endParaRPr>
          </a:p>
        </p:txBody>
      </p:sp>
    </p:spTree>
    <p:extLst>
      <p:ext uri="{BB962C8B-B14F-4D97-AF65-F5344CB8AC3E}">
        <p14:creationId xmlns:p14="http://schemas.microsoft.com/office/powerpoint/2010/main" val="10776293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55610" y="1271239"/>
            <a:ext cx="8118596" cy="2609385"/>
          </a:xfrm>
          <a:prstGeom prst="rect">
            <a:avLst/>
          </a:prstGeom>
          <a:noFill/>
          <a:ln w="76200">
            <a:noFill/>
          </a:ln>
        </p:spPr>
        <p:style>
          <a:lnRef idx="2">
            <a:schemeClr val="dk1"/>
          </a:lnRef>
          <a:fillRef idx="1">
            <a:schemeClr val="lt1"/>
          </a:fillRef>
          <a:effectRef idx="0">
            <a:schemeClr val="dk1"/>
          </a:effectRef>
          <a:fontRef idx="minor">
            <a:schemeClr val="dk1"/>
          </a:fontRef>
        </p:style>
        <p:txBody>
          <a:bodyPr rtlCol="0" anchor="ctr"/>
          <a:lstStyle/>
          <a:p>
            <a:r>
              <a:rPr lang="en-US" sz="2400" b="1" dirty="0">
                <a:solidFill>
                  <a:srgbClr val="0000CC"/>
                </a:solidFill>
              </a:rPr>
              <a:t>The history of the formation of the </a:t>
            </a:r>
            <a:r>
              <a:rPr lang="en-US" sz="2400" b="1" dirty="0" err="1" smtClean="0">
                <a:solidFill>
                  <a:srgbClr val="0000CC"/>
                </a:solidFill>
              </a:rPr>
              <a:t>dermatovenerological</a:t>
            </a:r>
            <a:r>
              <a:rPr lang="en-US" sz="2400" b="1" dirty="0" smtClean="0">
                <a:solidFill>
                  <a:srgbClr val="0000CC"/>
                </a:solidFill>
              </a:rPr>
              <a:t> service of </a:t>
            </a:r>
            <a:r>
              <a:rPr lang="en-US" sz="2400" b="1" dirty="0">
                <a:solidFill>
                  <a:srgbClr val="0000CC"/>
                </a:solidFill>
              </a:rPr>
              <a:t>the Odessa region can be </a:t>
            </a:r>
            <a:r>
              <a:rPr lang="en-US" sz="2400" b="1" dirty="0" smtClean="0">
                <a:solidFill>
                  <a:srgbClr val="0000CC"/>
                </a:solidFill>
              </a:rPr>
              <a:t>counted </a:t>
            </a:r>
            <a:r>
              <a:rPr lang="en-US" sz="2400" b="1" dirty="0">
                <a:solidFill>
                  <a:srgbClr val="0000CC"/>
                </a:solidFill>
              </a:rPr>
              <a:t>from the beginning of the last century. Even then, Odessa was a large seaport. The polyclinic for the treatment of skin and venereal diseases was opened in 1917 and it was the first independent </a:t>
            </a:r>
            <a:r>
              <a:rPr lang="en-US" sz="2400" b="1" dirty="0" smtClean="0">
                <a:solidFill>
                  <a:srgbClr val="0000CC"/>
                </a:solidFill>
              </a:rPr>
              <a:t>skin </a:t>
            </a:r>
            <a:r>
              <a:rPr lang="en-US" sz="2400" b="1" dirty="0">
                <a:solidFill>
                  <a:srgbClr val="0000CC"/>
                </a:solidFill>
              </a:rPr>
              <a:t>and venereal medical institution in the </a:t>
            </a:r>
            <a:r>
              <a:rPr lang="en-US" sz="2400" b="1" dirty="0" smtClean="0">
                <a:solidFill>
                  <a:srgbClr val="0000CC"/>
                </a:solidFill>
              </a:rPr>
              <a:t>country. </a:t>
            </a:r>
            <a:endParaRPr lang="en-US" sz="2400" b="1" dirty="0">
              <a:solidFill>
                <a:srgbClr val="0000CC"/>
              </a:solidFill>
            </a:endParaRPr>
          </a:p>
          <a:p>
            <a:r>
              <a:rPr lang="ru-RU" sz="2400" b="1" dirty="0" smtClean="0">
                <a:solidFill>
                  <a:srgbClr val="0000CC"/>
                </a:solidFill>
              </a:rPr>
              <a:t> </a:t>
            </a:r>
            <a:endParaRPr lang="ru-RU" sz="2400" b="1" dirty="0">
              <a:solidFill>
                <a:srgbClr val="0000CC"/>
              </a:solidFill>
            </a:endParaRPr>
          </a:p>
        </p:txBody>
      </p:sp>
      <p:pic>
        <p:nvPicPr>
          <p:cNvPr id="3" name="Рисунок 2"/>
          <p:cNvPicPr>
            <a:picLocks noChangeAspect="1"/>
          </p:cNvPicPr>
          <p:nvPr/>
        </p:nvPicPr>
        <p:blipFill>
          <a:blip r:embed="rId2"/>
          <a:stretch>
            <a:fillRect/>
          </a:stretch>
        </p:blipFill>
        <p:spPr>
          <a:xfrm>
            <a:off x="8486083" y="892098"/>
            <a:ext cx="3531673" cy="4299300"/>
          </a:xfrm>
          <a:prstGeom prst="rect">
            <a:avLst/>
          </a:prstGeom>
          <a:ln w="76200">
            <a:solidFill>
              <a:srgbClr val="0000CC"/>
            </a:solidFill>
          </a:ln>
        </p:spPr>
      </p:pic>
      <p:sp>
        <p:nvSpPr>
          <p:cNvPr id="4" name="Прямоугольник 3"/>
          <p:cNvSpPr/>
          <p:nvPr/>
        </p:nvSpPr>
        <p:spPr>
          <a:xfrm>
            <a:off x="8463776" y="5274531"/>
            <a:ext cx="3601844" cy="524107"/>
          </a:xfrm>
          <a:prstGeom prst="rect">
            <a:avLst/>
          </a:prstGeom>
          <a:solidFill>
            <a:srgbClr val="66CCFF"/>
          </a:solidFill>
          <a:ln w="76200">
            <a:noFill/>
          </a:ln>
        </p:spPr>
        <p:style>
          <a:lnRef idx="2">
            <a:schemeClr val="dk1"/>
          </a:lnRef>
          <a:fillRef idx="1">
            <a:schemeClr val="lt1"/>
          </a:fillRef>
          <a:effectRef idx="0">
            <a:schemeClr val="dk1"/>
          </a:effectRef>
          <a:fontRef idx="minor">
            <a:schemeClr val="dk1"/>
          </a:fontRef>
        </p:style>
        <p:txBody>
          <a:bodyPr rtlCol="0" anchor="ctr"/>
          <a:lstStyle/>
          <a:p>
            <a:pPr algn="ctr"/>
            <a:r>
              <a:rPr lang="en-US" sz="2400" b="1" dirty="0" err="1" smtClean="0">
                <a:solidFill>
                  <a:srgbClr val="0000CC"/>
                </a:solidFill>
              </a:rPr>
              <a:t>Egor</a:t>
            </a:r>
            <a:r>
              <a:rPr lang="en-US" sz="2400" b="1" dirty="0" smtClean="0">
                <a:solidFill>
                  <a:srgbClr val="0000CC"/>
                </a:solidFill>
              </a:rPr>
              <a:t> </a:t>
            </a:r>
            <a:r>
              <a:rPr lang="en-US" sz="2400" b="1" dirty="0" err="1">
                <a:solidFill>
                  <a:srgbClr val="0000CC"/>
                </a:solidFill>
              </a:rPr>
              <a:t>Glavche</a:t>
            </a:r>
            <a:endParaRPr lang="en-US" sz="2400" b="1" dirty="0">
              <a:solidFill>
                <a:srgbClr val="0000CC"/>
              </a:solidFill>
            </a:endParaRPr>
          </a:p>
        </p:txBody>
      </p:sp>
      <p:sp>
        <p:nvSpPr>
          <p:cNvPr id="5" name="Прямоугольник 4"/>
          <p:cNvSpPr/>
          <p:nvPr/>
        </p:nvSpPr>
        <p:spPr>
          <a:xfrm>
            <a:off x="156119" y="3579541"/>
            <a:ext cx="8173843" cy="1750741"/>
          </a:xfrm>
          <a:prstGeom prst="rect">
            <a:avLst/>
          </a:prstGeom>
          <a:noFill/>
          <a:ln w="76200">
            <a:noFill/>
          </a:ln>
        </p:spPr>
        <p:style>
          <a:lnRef idx="2">
            <a:schemeClr val="dk1"/>
          </a:lnRef>
          <a:fillRef idx="1">
            <a:schemeClr val="lt1"/>
          </a:fillRef>
          <a:effectRef idx="0">
            <a:schemeClr val="dk1"/>
          </a:effectRef>
          <a:fontRef idx="minor">
            <a:schemeClr val="dk1"/>
          </a:fontRef>
        </p:style>
        <p:txBody>
          <a:bodyPr rtlCol="0" anchor="ctr"/>
          <a:lstStyle/>
          <a:p>
            <a:endParaRPr lang="ru-RU" sz="2400" b="1" dirty="0">
              <a:solidFill>
                <a:srgbClr val="0000CC"/>
              </a:solidFill>
            </a:endParaRPr>
          </a:p>
          <a:p>
            <a:r>
              <a:rPr lang="en-US" sz="2400" b="1" dirty="0">
                <a:solidFill>
                  <a:srgbClr val="0000CC"/>
                </a:solidFill>
              </a:rPr>
              <a:t>The clinic was headed by </a:t>
            </a:r>
            <a:r>
              <a:rPr lang="en-US" sz="2400" b="1" dirty="0" err="1">
                <a:solidFill>
                  <a:srgbClr val="0000CC"/>
                </a:solidFill>
              </a:rPr>
              <a:t>Egor</a:t>
            </a:r>
            <a:r>
              <a:rPr lang="en-US" sz="2400" b="1" dirty="0">
                <a:solidFill>
                  <a:srgbClr val="0000CC"/>
                </a:solidFill>
              </a:rPr>
              <a:t> </a:t>
            </a:r>
            <a:r>
              <a:rPr lang="en-US" sz="2400" b="1" dirty="0" err="1">
                <a:solidFill>
                  <a:srgbClr val="0000CC"/>
                </a:solidFill>
              </a:rPr>
              <a:t>Glavche</a:t>
            </a:r>
            <a:r>
              <a:rPr lang="en-US" sz="2400" b="1" dirty="0">
                <a:solidFill>
                  <a:srgbClr val="0000CC"/>
                </a:solidFill>
              </a:rPr>
              <a:t>. He opened a pathological and serological laboratory on his own money. In 1922, the polyclinic was reorganized into the State </a:t>
            </a:r>
            <a:r>
              <a:rPr lang="en-US" sz="2400" b="1" dirty="0" err="1" smtClean="0">
                <a:solidFill>
                  <a:srgbClr val="0000CC"/>
                </a:solidFill>
              </a:rPr>
              <a:t>Dermatovenerological</a:t>
            </a:r>
            <a:r>
              <a:rPr lang="en-US" sz="2400" b="1" dirty="0" smtClean="0">
                <a:solidFill>
                  <a:srgbClr val="0000CC"/>
                </a:solidFill>
              </a:rPr>
              <a:t> </a:t>
            </a:r>
            <a:r>
              <a:rPr lang="en-US" sz="2400" b="1" dirty="0">
                <a:solidFill>
                  <a:srgbClr val="0000CC"/>
                </a:solidFill>
              </a:rPr>
              <a:t>Institute, which was named after E.S. </a:t>
            </a:r>
            <a:r>
              <a:rPr lang="en-US" sz="2400" b="1" dirty="0" err="1">
                <a:solidFill>
                  <a:srgbClr val="0000CC"/>
                </a:solidFill>
              </a:rPr>
              <a:t>Glavche</a:t>
            </a:r>
            <a:r>
              <a:rPr lang="en-US" sz="2400" b="1" dirty="0">
                <a:solidFill>
                  <a:srgbClr val="0000CC"/>
                </a:solidFill>
              </a:rPr>
              <a:t>.</a:t>
            </a:r>
          </a:p>
        </p:txBody>
      </p:sp>
      <p:sp>
        <p:nvSpPr>
          <p:cNvPr id="6" name="Прямоугольник 5"/>
          <p:cNvSpPr/>
          <p:nvPr/>
        </p:nvSpPr>
        <p:spPr>
          <a:xfrm>
            <a:off x="1873408" y="390294"/>
            <a:ext cx="6958361" cy="479502"/>
          </a:xfrm>
          <a:prstGeom prst="rect">
            <a:avLst/>
          </a:prstGeom>
          <a:noFill/>
          <a:ln w="76200">
            <a:noFill/>
          </a:ln>
        </p:spPr>
        <p:style>
          <a:lnRef idx="2">
            <a:schemeClr val="dk1"/>
          </a:lnRef>
          <a:fillRef idx="1">
            <a:schemeClr val="lt1"/>
          </a:fillRef>
          <a:effectRef idx="0">
            <a:schemeClr val="dk1"/>
          </a:effectRef>
          <a:fontRef idx="minor">
            <a:schemeClr val="dk1"/>
          </a:fontRef>
        </p:style>
        <p:txBody>
          <a:bodyPr rtlCol="0" anchor="ctr"/>
          <a:lstStyle/>
          <a:p>
            <a:pPr algn="ctr"/>
            <a:r>
              <a:rPr lang="en-US" sz="3600" b="1" dirty="0">
                <a:solidFill>
                  <a:srgbClr val="FF0066"/>
                </a:solidFill>
              </a:rPr>
              <a:t>Odessa Dermatological School</a:t>
            </a:r>
          </a:p>
        </p:txBody>
      </p:sp>
    </p:spTree>
    <p:extLst>
      <p:ext uri="{BB962C8B-B14F-4D97-AF65-F5344CB8AC3E}">
        <p14:creationId xmlns:p14="http://schemas.microsoft.com/office/powerpoint/2010/main" val="535422466"/>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89211" y="2386361"/>
            <a:ext cx="7014116" cy="2029521"/>
          </a:xfrm>
          <a:prstGeom prst="rect">
            <a:avLst/>
          </a:prstGeom>
          <a:noFill/>
          <a:ln w="76200">
            <a:noFill/>
          </a:ln>
        </p:spPr>
        <p:style>
          <a:lnRef idx="2">
            <a:schemeClr val="dk1"/>
          </a:lnRef>
          <a:fillRef idx="1">
            <a:schemeClr val="lt1"/>
          </a:fillRef>
          <a:effectRef idx="0">
            <a:schemeClr val="dk1"/>
          </a:effectRef>
          <a:fontRef idx="minor">
            <a:schemeClr val="dk1"/>
          </a:fontRef>
        </p:style>
        <p:txBody>
          <a:bodyPr rtlCol="0" anchor="ctr"/>
          <a:lstStyle/>
          <a:p>
            <a:r>
              <a:rPr lang="en-US" sz="2400" b="1" dirty="0">
                <a:solidFill>
                  <a:srgbClr val="0000CC"/>
                </a:solidFill>
              </a:rPr>
              <a:t>He studies the clinical and epidemiological features of chronic dermatoses and sexually transmitted infections, conducts epidemiological </a:t>
            </a:r>
            <a:r>
              <a:rPr lang="en-US" sz="2400" b="1" dirty="0" smtClean="0">
                <a:solidFill>
                  <a:srgbClr val="0000CC"/>
                </a:solidFill>
              </a:rPr>
              <a:t>surveillance </a:t>
            </a:r>
            <a:r>
              <a:rPr lang="en-US" sz="2400" b="1" dirty="0">
                <a:solidFill>
                  <a:srgbClr val="0000CC"/>
                </a:solidFill>
              </a:rPr>
              <a:t>of HIV infection among patients with sexually transmitted diseases.</a:t>
            </a:r>
            <a:endParaRPr lang="ru-RU" sz="2400" b="1" dirty="0">
              <a:solidFill>
                <a:srgbClr val="0000CC"/>
              </a:solidFill>
            </a:endParaRPr>
          </a:p>
        </p:txBody>
      </p:sp>
      <p:sp>
        <p:nvSpPr>
          <p:cNvPr id="4" name="Прямоугольник 3"/>
          <p:cNvSpPr/>
          <p:nvPr/>
        </p:nvSpPr>
        <p:spPr>
          <a:xfrm>
            <a:off x="179938" y="557561"/>
            <a:ext cx="11227759" cy="1594625"/>
          </a:xfrm>
          <a:prstGeom prst="rect">
            <a:avLst/>
          </a:prstGeom>
          <a:noFill/>
          <a:ln w="76200">
            <a:noFill/>
          </a:ln>
        </p:spPr>
        <p:style>
          <a:lnRef idx="2">
            <a:schemeClr val="dk1"/>
          </a:lnRef>
          <a:fillRef idx="1">
            <a:schemeClr val="lt1"/>
          </a:fillRef>
          <a:effectRef idx="0">
            <a:schemeClr val="dk1"/>
          </a:effectRef>
          <a:fontRef idx="minor">
            <a:schemeClr val="dk1"/>
          </a:fontRef>
        </p:style>
        <p:txBody>
          <a:bodyPr rtlCol="0" anchor="ctr"/>
          <a:lstStyle/>
          <a:p>
            <a:r>
              <a:rPr lang="en-US" sz="2400" b="1" dirty="0">
                <a:solidFill>
                  <a:srgbClr val="0000CC"/>
                </a:solidFill>
              </a:rPr>
              <a:t>From September 2003 to the present, the head of the Department of Dermatology and Venereology of the National Medical University is Professor </a:t>
            </a:r>
            <a:r>
              <a:rPr lang="en-US" sz="3600" b="1" dirty="0" smtClean="0">
                <a:solidFill>
                  <a:srgbClr val="FF0066"/>
                </a:solidFill>
              </a:rPr>
              <a:t>Mikhail </a:t>
            </a:r>
            <a:r>
              <a:rPr lang="en-US" sz="3600" b="1" dirty="0" err="1">
                <a:solidFill>
                  <a:srgbClr val="FF0066"/>
                </a:solidFill>
              </a:rPr>
              <a:t>Nikolaevich</a:t>
            </a:r>
            <a:r>
              <a:rPr lang="en-US" sz="3600" b="1" dirty="0">
                <a:solidFill>
                  <a:srgbClr val="FF0066"/>
                </a:solidFill>
              </a:rPr>
              <a:t> </a:t>
            </a:r>
            <a:r>
              <a:rPr lang="en-US" sz="3600" b="1" dirty="0" err="1" smtClean="0">
                <a:solidFill>
                  <a:srgbClr val="FF0066"/>
                </a:solidFill>
              </a:rPr>
              <a:t>Lebedyuk</a:t>
            </a:r>
            <a:endParaRPr lang="en-US" sz="3600" b="1" dirty="0">
              <a:solidFill>
                <a:srgbClr val="FF0066"/>
              </a:solidFill>
            </a:endParaRPr>
          </a:p>
        </p:txBody>
      </p:sp>
      <p:sp>
        <p:nvSpPr>
          <p:cNvPr id="5" name="Прямоугольник 4"/>
          <p:cNvSpPr/>
          <p:nvPr/>
        </p:nvSpPr>
        <p:spPr>
          <a:xfrm>
            <a:off x="33454" y="4616605"/>
            <a:ext cx="7237142" cy="1801428"/>
          </a:xfrm>
          <a:prstGeom prst="rect">
            <a:avLst/>
          </a:prstGeom>
          <a:noFill/>
          <a:ln w="76200">
            <a:noFill/>
          </a:ln>
        </p:spPr>
        <p:style>
          <a:lnRef idx="2">
            <a:schemeClr val="dk1"/>
          </a:lnRef>
          <a:fillRef idx="1">
            <a:schemeClr val="lt1"/>
          </a:fillRef>
          <a:effectRef idx="0">
            <a:schemeClr val="dk1"/>
          </a:effectRef>
          <a:fontRef idx="minor">
            <a:schemeClr val="dk1"/>
          </a:fontRef>
        </p:style>
        <p:txBody>
          <a:bodyPr rtlCol="0" anchor="ctr"/>
          <a:lstStyle/>
          <a:p>
            <a:r>
              <a:rPr lang="en-US" sz="2400" b="1" dirty="0" smtClean="0">
                <a:solidFill>
                  <a:srgbClr val="0000CC"/>
                </a:solidFill>
              </a:rPr>
              <a:t>He </a:t>
            </a:r>
            <a:r>
              <a:rPr lang="en-US" sz="2400" b="1" dirty="0">
                <a:solidFill>
                  <a:srgbClr val="0000CC"/>
                </a:solidFill>
              </a:rPr>
              <a:t>is the author of more than 200 scientific works, of which 3 textbooks "Skin and Venereal Diseases", "</a:t>
            </a:r>
            <a:r>
              <a:rPr lang="en-US" sz="2400" b="1" dirty="0" err="1" smtClean="0">
                <a:solidFill>
                  <a:srgbClr val="0000CC"/>
                </a:solidFill>
              </a:rPr>
              <a:t>Dermatovenereology</a:t>
            </a:r>
            <a:r>
              <a:rPr lang="en-US" sz="2400" b="1" dirty="0">
                <a:solidFill>
                  <a:srgbClr val="0000CC"/>
                </a:solidFill>
              </a:rPr>
              <a:t>", "</a:t>
            </a:r>
            <a:r>
              <a:rPr lang="en-US" sz="2400" b="1" dirty="0" smtClean="0">
                <a:solidFill>
                  <a:srgbClr val="0000CC"/>
                </a:solidFill>
              </a:rPr>
              <a:t>Voluntary counseling and </a:t>
            </a:r>
            <a:r>
              <a:rPr lang="en-US" sz="2400" b="1" dirty="0">
                <a:solidFill>
                  <a:srgbClr val="0000CC"/>
                </a:solidFill>
              </a:rPr>
              <a:t>testing for HIV.“ </a:t>
            </a:r>
            <a:r>
              <a:rPr lang="en-US" sz="2400" b="1" dirty="0" smtClean="0">
                <a:solidFill>
                  <a:srgbClr val="0000CC"/>
                </a:solidFill>
              </a:rPr>
              <a:t>Registered 17 </a:t>
            </a:r>
            <a:r>
              <a:rPr lang="en-US" sz="2400" b="1" dirty="0">
                <a:solidFill>
                  <a:srgbClr val="0000CC"/>
                </a:solidFill>
              </a:rPr>
              <a:t>patents and copyright certificates.</a:t>
            </a:r>
          </a:p>
        </p:txBody>
      </p:sp>
      <p:pic>
        <p:nvPicPr>
          <p:cNvPr id="6" name="Рисунок 5"/>
          <p:cNvPicPr>
            <a:picLocks noChangeAspect="1"/>
          </p:cNvPicPr>
          <p:nvPr/>
        </p:nvPicPr>
        <p:blipFill rotWithShape="1">
          <a:blip r:embed="rId2"/>
          <a:srcRect l="3719" t="4897" r="3078" b="2449"/>
          <a:stretch/>
        </p:blipFill>
        <p:spPr>
          <a:xfrm>
            <a:off x="7294928" y="2074127"/>
            <a:ext cx="4405745" cy="4419435"/>
          </a:xfrm>
          <a:prstGeom prst="rect">
            <a:avLst/>
          </a:prstGeom>
          <a:ln w="76200">
            <a:solidFill>
              <a:srgbClr val="0000CC"/>
            </a:solidFill>
          </a:ln>
        </p:spPr>
      </p:pic>
      <p:sp>
        <p:nvSpPr>
          <p:cNvPr id="7" name="Прямоугольник 6"/>
          <p:cNvSpPr/>
          <p:nvPr/>
        </p:nvSpPr>
        <p:spPr>
          <a:xfrm>
            <a:off x="334537" y="111512"/>
            <a:ext cx="11229278" cy="356839"/>
          </a:xfrm>
          <a:prstGeom prst="rect">
            <a:avLst/>
          </a:prstGeom>
          <a:noFill/>
          <a:ln w="76200">
            <a:noFill/>
          </a:ln>
        </p:spPr>
        <p:style>
          <a:lnRef idx="2">
            <a:schemeClr val="dk1"/>
          </a:lnRef>
          <a:fillRef idx="1">
            <a:schemeClr val="lt1"/>
          </a:fillRef>
          <a:effectRef idx="0">
            <a:schemeClr val="dk1"/>
          </a:effectRef>
          <a:fontRef idx="minor">
            <a:schemeClr val="dk1"/>
          </a:fontRef>
        </p:style>
        <p:txBody>
          <a:bodyPr rtlCol="0" anchor="ctr"/>
          <a:lstStyle/>
          <a:p>
            <a:pPr algn="ctr"/>
            <a:r>
              <a:rPr lang="en-US" sz="3600" b="1" dirty="0">
                <a:solidFill>
                  <a:srgbClr val="0000CC"/>
                </a:solidFill>
              </a:rPr>
              <a:t>Representatives of the Odessa dermatological school:</a:t>
            </a:r>
          </a:p>
        </p:txBody>
      </p:sp>
    </p:spTree>
    <p:extLst>
      <p:ext uri="{BB962C8B-B14F-4D97-AF65-F5344CB8AC3E}">
        <p14:creationId xmlns:p14="http://schemas.microsoft.com/office/powerpoint/2010/main" val="2755767458"/>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0" y="3395548"/>
            <a:ext cx="3412273" cy="2458842"/>
          </a:xfrm>
          <a:prstGeom prst="rect">
            <a:avLst/>
          </a:prstGeom>
          <a:noFill/>
          <a:ln w="76200">
            <a:noFill/>
          </a:ln>
        </p:spPr>
        <p:style>
          <a:lnRef idx="2">
            <a:schemeClr val="dk1"/>
          </a:lnRef>
          <a:fillRef idx="1">
            <a:schemeClr val="lt1"/>
          </a:fillRef>
          <a:effectRef idx="0">
            <a:schemeClr val="dk1"/>
          </a:effectRef>
          <a:fontRef idx="minor">
            <a:schemeClr val="dk1"/>
          </a:fontRef>
        </p:style>
        <p:txBody>
          <a:bodyPr rtlCol="0" anchor="ctr"/>
          <a:lstStyle/>
          <a:p>
            <a:r>
              <a:rPr lang="en-US" sz="3200" b="1" dirty="0">
                <a:solidFill>
                  <a:srgbClr val="0000CC"/>
                </a:solidFill>
              </a:rPr>
              <a:t>Etiological </a:t>
            </a:r>
            <a:r>
              <a:rPr lang="en-US" sz="3200" b="1" dirty="0">
                <a:solidFill>
                  <a:srgbClr val="FF0066"/>
                </a:solidFill>
              </a:rPr>
              <a:t>treatment (to eliminate the cause of the disease</a:t>
            </a:r>
            <a:r>
              <a:rPr lang="en-US" sz="3200" b="1" dirty="0" smtClean="0">
                <a:solidFill>
                  <a:srgbClr val="FF0066"/>
                </a:solidFill>
              </a:rPr>
              <a:t>).</a:t>
            </a:r>
            <a:endParaRPr lang="en-US" sz="3200" b="1" dirty="0">
              <a:solidFill>
                <a:srgbClr val="FF0066"/>
              </a:solidFill>
            </a:endParaRPr>
          </a:p>
        </p:txBody>
      </p:sp>
      <p:sp>
        <p:nvSpPr>
          <p:cNvPr id="4" name="Прямоугольник 3"/>
          <p:cNvSpPr/>
          <p:nvPr/>
        </p:nvSpPr>
        <p:spPr>
          <a:xfrm>
            <a:off x="4213641" y="3983523"/>
            <a:ext cx="3759481" cy="1413163"/>
          </a:xfrm>
          <a:prstGeom prst="rect">
            <a:avLst/>
          </a:prstGeom>
          <a:noFill/>
          <a:ln w="76200">
            <a:noFill/>
          </a:ln>
        </p:spPr>
        <p:style>
          <a:lnRef idx="2">
            <a:schemeClr val="dk1"/>
          </a:lnRef>
          <a:fillRef idx="1">
            <a:schemeClr val="lt1"/>
          </a:fillRef>
          <a:effectRef idx="0">
            <a:schemeClr val="dk1"/>
          </a:effectRef>
          <a:fontRef idx="minor">
            <a:schemeClr val="dk1"/>
          </a:fontRef>
        </p:style>
        <p:txBody>
          <a:bodyPr rtlCol="0" anchor="ctr"/>
          <a:lstStyle/>
          <a:p>
            <a:r>
              <a:rPr lang="en-US" sz="3200" b="1" dirty="0" err="1" smtClean="0">
                <a:solidFill>
                  <a:srgbClr val="0000CC"/>
                </a:solidFill>
              </a:rPr>
              <a:t>Pathogenetic</a:t>
            </a:r>
            <a:r>
              <a:rPr lang="en-US" sz="3200" b="1" dirty="0" smtClean="0">
                <a:solidFill>
                  <a:srgbClr val="0000CC"/>
                </a:solidFill>
              </a:rPr>
              <a:t> </a:t>
            </a:r>
            <a:r>
              <a:rPr lang="en-US" sz="3200" b="1" dirty="0">
                <a:solidFill>
                  <a:srgbClr val="FF0066"/>
                </a:solidFill>
              </a:rPr>
              <a:t>treatment (to correct certain aspects of the pathological process</a:t>
            </a:r>
            <a:r>
              <a:rPr lang="en-US" sz="3200" b="1" dirty="0" smtClean="0">
                <a:solidFill>
                  <a:srgbClr val="FF0066"/>
                </a:solidFill>
              </a:rPr>
              <a:t>).</a:t>
            </a:r>
            <a:endParaRPr lang="en-US" sz="3200" b="1" dirty="0">
              <a:solidFill>
                <a:srgbClr val="FF0066"/>
              </a:solidFill>
            </a:endParaRPr>
          </a:p>
        </p:txBody>
      </p:sp>
      <p:sp>
        <p:nvSpPr>
          <p:cNvPr id="5" name="Прямоугольник 4"/>
          <p:cNvSpPr/>
          <p:nvPr/>
        </p:nvSpPr>
        <p:spPr>
          <a:xfrm>
            <a:off x="8586439" y="4445790"/>
            <a:ext cx="3884341" cy="1363996"/>
          </a:xfrm>
          <a:prstGeom prst="rect">
            <a:avLst/>
          </a:prstGeom>
          <a:noFill/>
          <a:ln w="76200">
            <a:noFill/>
          </a:ln>
        </p:spPr>
        <p:style>
          <a:lnRef idx="2">
            <a:schemeClr val="dk1"/>
          </a:lnRef>
          <a:fillRef idx="1">
            <a:schemeClr val="lt1"/>
          </a:fillRef>
          <a:effectRef idx="0">
            <a:schemeClr val="dk1"/>
          </a:effectRef>
          <a:fontRef idx="minor">
            <a:schemeClr val="dk1"/>
          </a:fontRef>
        </p:style>
        <p:txBody>
          <a:bodyPr rtlCol="0" anchor="ctr"/>
          <a:lstStyle/>
          <a:p>
            <a:r>
              <a:rPr lang="en-US" sz="3200" b="1" dirty="0">
                <a:solidFill>
                  <a:srgbClr val="0000CC"/>
                </a:solidFill>
              </a:rPr>
              <a:t>Symptomatic </a:t>
            </a:r>
            <a:r>
              <a:rPr lang="en-US" sz="3200" b="1" dirty="0">
                <a:solidFill>
                  <a:srgbClr val="FF0066"/>
                </a:solidFill>
              </a:rPr>
              <a:t>treatment (to eliminate individual symptoms of the disease if its </a:t>
            </a:r>
            <a:r>
              <a:rPr lang="en-US" sz="3200" b="1" dirty="0" err="1">
                <a:solidFill>
                  <a:srgbClr val="FF0066"/>
                </a:solidFill>
              </a:rPr>
              <a:t>etiopathogenesis</a:t>
            </a:r>
            <a:r>
              <a:rPr lang="en-US" sz="3200" b="1" dirty="0">
                <a:solidFill>
                  <a:srgbClr val="FF0066"/>
                </a:solidFill>
              </a:rPr>
              <a:t> is unclear</a:t>
            </a:r>
            <a:r>
              <a:rPr lang="en-US" sz="3200" b="1" dirty="0" smtClean="0">
                <a:solidFill>
                  <a:srgbClr val="FF0066"/>
                </a:solidFill>
              </a:rPr>
              <a:t>).</a:t>
            </a:r>
            <a:endParaRPr lang="en-US" sz="3200" b="1" dirty="0">
              <a:solidFill>
                <a:srgbClr val="FF0066"/>
              </a:solidFill>
            </a:endParaRPr>
          </a:p>
        </p:txBody>
      </p:sp>
      <p:sp>
        <p:nvSpPr>
          <p:cNvPr id="6" name="Прямоугольник 5"/>
          <p:cNvSpPr/>
          <p:nvPr/>
        </p:nvSpPr>
        <p:spPr>
          <a:xfrm>
            <a:off x="234178" y="390293"/>
            <a:ext cx="11641873" cy="1706136"/>
          </a:xfrm>
          <a:prstGeom prst="rect">
            <a:avLst/>
          </a:prstGeom>
          <a:noFill/>
          <a:ln w="76200">
            <a:noFill/>
          </a:ln>
        </p:spPr>
        <p:style>
          <a:lnRef idx="2">
            <a:schemeClr val="dk1"/>
          </a:lnRef>
          <a:fillRef idx="1">
            <a:schemeClr val="lt1"/>
          </a:fillRef>
          <a:effectRef idx="0">
            <a:schemeClr val="dk1"/>
          </a:effectRef>
          <a:fontRef idx="minor">
            <a:schemeClr val="dk1"/>
          </a:fontRef>
        </p:style>
        <p:txBody>
          <a:bodyPr rtlCol="0" anchor="ctr"/>
          <a:lstStyle/>
          <a:p>
            <a:pPr algn="ctr"/>
            <a:r>
              <a:rPr lang="en-US" sz="4800" b="1" dirty="0">
                <a:solidFill>
                  <a:srgbClr val="FF0066"/>
                </a:solidFill>
              </a:rPr>
              <a:t>Treatment of patients with one or another dermatosis can be conditionally divided:</a:t>
            </a:r>
          </a:p>
        </p:txBody>
      </p:sp>
      <p:sp>
        <p:nvSpPr>
          <p:cNvPr id="7" name="Прямоугольник 6"/>
          <p:cNvSpPr/>
          <p:nvPr/>
        </p:nvSpPr>
        <p:spPr>
          <a:xfrm>
            <a:off x="334536" y="2442117"/>
            <a:ext cx="11697630" cy="45719"/>
          </a:xfrm>
          <a:prstGeom prst="rect">
            <a:avLst/>
          </a:prstGeom>
          <a:solidFill>
            <a:srgbClr val="00FFFF"/>
          </a:solidFill>
          <a:ln>
            <a:solidFill>
              <a:srgbClr val="00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9" name="Рисунок 8"/>
          <p:cNvPicPr>
            <a:picLocks noChangeAspect="1"/>
          </p:cNvPicPr>
          <p:nvPr/>
        </p:nvPicPr>
        <p:blipFill>
          <a:blip r:embed="rId2"/>
          <a:stretch>
            <a:fillRect/>
          </a:stretch>
        </p:blipFill>
        <p:spPr>
          <a:xfrm>
            <a:off x="5771996" y="2479718"/>
            <a:ext cx="536494" cy="1044067"/>
          </a:xfrm>
          <a:prstGeom prst="rect">
            <a:avLst/>
          </a:prstGeom>
        </p:spPr>
      </p:pic>
      <p:pic>
        <p:nvPicPr>
          <p:cNvPr id="10" name="Рисунок 9"/>
          <p:cNvPicPr>
            <a:picLocks noChangeAspect="1"/>
          </p:cNvPicPr>
          <p:nvPr/>
        </p:nvPicPr>
        <p:blipFill>
          <a:blip r:embed="rId2"/>
          <a:stretch>
            <a:fillRect/>
          </a:stretch>
        </p:blipFill>
        <p:spPr>
          <a:xfrm>
            <a:off x="11655506" y="2476001"/>
            <a:ext cx="536494" cy="1014331"/>
          </a:xfrm>
          <a:prstGeom prst="rect">
            <a:avLst/>
          </a:prstGeom>
        </p:spPr>
      </p:pic>
      <p:pic>
        <p:nvPicPr>
          <p:cNvPr id="11" name="Рисунок 10"/>
          <p:cNvPicPr>
            <a:picLocks noChangeAspect="1"/>
          </p:cNvPicPr>
          <p:nvPr/>
        </p:nvPicPr>
        <p:blipFill>
          <a:blip r:embed="rId2"/>
          <a:stretch>
            <a:fillRect/>
          </a:stretch>
        </p:blipFill>
        <p:spPr>
          <a:xfrm>
            <a:off x="181518" y="2453698"/>
            <a:ext cx="536494" cy="1044067"/>
          </a:xfrm>
          <a:prstGeom prst="rect">
            <a:avLst/>
          </a:prstGeom>
        </p:spPr>
      </p:pic>
    </p:spTree>
    <p:extLst>
      <p:ext uri="{BB962C8B-B14F-4D97-AF65-F5344CB8AC3E}">
        <p14:creationId xmlns:p14="http://schemas.microsoft.com/office/powerpoint/2010/main" val="3326388392"/>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Облако 7"/>
          <p:cNvSpPr/>
          <p:nvPr/>
        </p:nvSpPr>
        <p:spPr>
          <a:xfrm>
            <a:off x="0" y="1784196"/>
            <a:ext cx="4728117" cy="2587083"/>
          </a:xfrm>
          <a:prstGeom prst="cloud">
            <a:avLst/>
          </a:prstGeom>
          <a:solidFill>
            <a:srgbClr val="66CCFF"/>
          </a:solidFill>
          <a:ln w="76200">
            <a:solidFill>
              <a:srgbClr val="0000C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n-US" sz="4400" b="1" dirty="0">
                <a:solidFill>
                  <a:srgbClr val="0000CC"/>
                </a:solidFill>
              </a:rPr>
              <a:t>General therapy</a:t>
            </a:r>
          </a:p>
        </p:txBody>
      </p:sp>
      <p:sp>
        <p:nvSpPr>
          <p:cNvPr id="10" name="Облако 9"/>
          <p:cNvSpPr/>
          <p:nvPr/>
        </p:nvSpPr>
        <p:spPr>
          <a:xfrm>
            <a:off x="7683195" y="1594629"/>
            <a:ext cx="4326673" cy="2520175"/>
          </a:xfrm>
          <a:prstGeom prst="cloud">
            <a:avLst/>
          </a:prstGeom>
          <a:solidFill>
            <a:srgbClr val="66CCFF"/>
          </a:solidFill>
          <a:ln w="76200">
            <a:solidFill>
              <a:srgbClr val="0000C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n-US" sz="4400" b="1" dirty="0">
                <a:solidFill>
                  <a:srgbClr val="0000CC"/>
                </a:solidFill>
              </a:rPr>
              <a:t>External therapy</a:t>
            </a:r>
          </a:p>
        </p:txBody>
      </p:sp>
      <p:sp>
        <p:nvSpPr>
          <p:cNvPr id="16" name="Облако 15"/>
          <p:cNvSpPr/>
          <p:nvPr/>
        </p:nvSpPr>
        <p:spPr>
          <a:xfrm>
            <a:off x="1550019" y="0"/>
            <a:ext cx="8697951" cy="2497873"/>
          </a:xfrm>
          <a:prstGeom prst="cloud">
            <a:avLst/>
          </a:prstGeom>
          <a:solidFill>
            <a:srgbClr val="66CCFF"/>
          </a:solidFill>
          <a:ln w="76200">
            <a:solidFill>
              <a:srgbClr val="0000C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n-US" sz="4000" b="1" dirty="0">
                <a:solidFill>
                  <a:srgbClr val="0000CC"/>
                </a:solidFill>
              </a:rPr>
              <a:t>Complex treatment of a patient with dermatosis includes</a:t>
            </a:r>
          </a:p>
        </p:txBody>
      </p:sp>
      <p:pic>
        <p:nvPicPr>
          <p:cNvPr id="1026" name="Picture 2" descr="https://www.heartfailurematters.org/wp-content/uploads/2021/02/General-physician-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780264" y="4025591"/>
            <a:ext cx="5018049" cy="2732048"/>
          </a:xfrm>
          <a:prstGeom prst="rect">
            <a:avLst/>
          </a:prstGeom>
          <a:noFill/>
          <a:ln w="76200">
            <a:solidFill>
              <a:srgbClr val="0000CC"/>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98197178"/>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0" y="568713"/>
            <a:ext cx="4672361" cy="702525"/>
          </a:xfrm>
          <a:prstGeom prst="rect">
            <a:avLst/>
          </a:prstGeom>
          <a:noFill/>
          <a:ln w="76200">
            <a:noFill/>
          </a:ln>
        </p:spPr>
        <p:style>
          <a:lnRef idx="2">
            <a:schemeClr val="dk1"/>
          </a:lnRef>
          <a:fillRef idx="1">
            <a:schemeClr val="lt1"/>
          </a:fillRef>
          <a:effectRef idx="0">
            <a:schemeClr val="dk1"/>
          </a:effectRef>
          <a:fontRef idx="minor">
            <a:schemeClr val="dk1"/>
          </a:fontRef>
        </p:style>
        <p:txBody>
          <a:bodyPr rtlCol="0" anchor="ctr"/>
          <a:lstStyle/>
          <a:p>
            <a:pPr lvl="0"/>
            <a:r>
              <a:rPr lang="en-US" sz="2800" b="1" dirty="0" smtClean="0">
                <a:solidFill>
                  <a:srgbClr val="0000CC"/>
                </a:solidFill>
              </a:rPr>
              <a:t>Sedatives</a:t>
            </a:r>
            <a:r>
              <a:rPr lang="ru-RU" sz="2800" b="1" dirty="0" smtClean="0">
                <a:solidFill>
                  <a:srgbClr val="0000CC"/>
                </a:solidFill>
              </a:rPr>
              <a:t>,</a:t>
            </a:r>
            <a:r>
              <a:rPr lang="en-US" sz="2800" b="1" dirty="0" smtClean="0">
                <a:solidFill>
                  <a:srgbClr val="0000CC"/>
                </a:solidFill>
              </a:rPr>
              <a:t> </a:t>
            </a:r>
            <a:r>
              <a:rPr lang="en-US" sz="2800" b="1" dirty="0">
                <a:solidFill>
                  <a:srgbClr val="0000CC"/>
                </a:solidFill>
              </a:rPr>
              <a:t>psychotropic </a:t>
            </a:r>
            <a:r>
              <a:rPr lang="en-US" sz="2800" b="1" dirty="0" smtClean="0">
                <a:solidFill>
                  <a:srgbClr val="0000CC"/>
                </a:solidFill>
              </a:rPr>
              <a:t>drugs </a:t>
            </a:r>
            <a:endParaRPr lang="en-US" sz="2800" b="1" dirty="0">
              <a:solidFill>
                <a:srgbClr val="0000CC"/>
              </a:solidFill>
              <a:latin typeface="Calibri" panose="020F0502020204030204"/>
            </a:endParaRPr>
          </a:p>
        </p:txBody>
      </p:sp>
      <p:sp>
        <p:nvSpPr>
          <p:cNvPr id="3" name="Прямоугольник 2"/>
          <p:cNvSpPr/>
          <p:nvPr/>
        </p:nvSpPr>
        <p:spPr>
          <a:xfrm>
            <a:off x="0" y="1516565"/>
            <a:ext cx="5330283" cy="858644"/>
          </a:xfrm>
          <a:prstGeom prst="rect">
            <a:avLst/>
          </a:prstGeom>
          <a:noFill/>
          <a:ln w="76200">
            <a:noFill/>
          </a:ln>
        </p:spPr>
        <p:style>
          <a:lnRef idx="2">
            <a:schemeClr val="dk1"/>
          </a:lnRef>
          <a:fillRef idx="1">
            <a:schemeClr val="lt1"/>
          </a:fillRef>
          <a:effectRef idx="0">
            <a:schemeClr val="dk1"/>
          </a:effectRef>
          <a:fontRef idx="minor">
            <a:schemeClr val="dk1"/>
          </a:fontRef>
        </p:style>
        <p:txBody>
          <a:bodyPr rtlCol="0" anchor="ctr"/>
          <a:lstStyle/>
          <a:p>
            <a:pPr lvl="0"/>
            <a:r>
              <a:rPr lang="en-US" sz="2800" b="1" dirty="0" smtClean="0">
                <a:solidFill>
                  <a:srgbClr val="0000CC"/>
                </a:solidFill>
              </a:rPr>
              <a:t>Hyposensitizing </a:t>
            </a:r>
            <a:r>
              <a:rPr lang="en-US" sz="2800" b="1" dirty="0">
                <a:solidFill>
                  <a:srgbClr val="0000CC"/>
                </a:solidFill>
              </a:rPr>
              <a:t>agents</a:t>
            </a:r>
            <a:endParaRPr lang="en-US" sz="2800" b="1" dirty="0">
              <a:solidFill>
                <a:srgbClr val="0000CC"/>
              </a:solidFill>
              <a:latin typeface="Calibri" panose="020F0502020204030204"/>
            </a:endParaRPr>
          </a:p>
        </p:txBody>
      </p:sp>
      <p:sp>
        <p:nvSpPr>
          <p:cNvPr id="4" name="Прямоугольник 3"/>
          <p:cNvSpPr/>
          <p:nvPr/>
        </p:nvSpPr>
        <p:spPr>
          <a:xfrm>
            <a:off x="0" y="2564780"/>
            <a:ext cx="5653668" cy="769434"/>
          </a:xfrm>
          <a:prstGeom prst="rect">
            <a:avLst/>
          </a:prstGeom>
          <a:noFill/>
          <a:ln w="76200">
            <a:noFill/>
          </a:ln>
        </p:spPr>
        <p:style>
          <a:lnRef idx="2">
            <a:schemeClr val="dk1"/>
          </a:lnRef>
          <a:fillRef idx="1">
            <a:schemeClr val="lt1"/>
          </a:fillRef>
          <a:effectRef idx="0">
            <a:schemeClr val="dk1"/>
          </a:effectRef>
          <a:fontRef idx="minor">
            <a:schemeClr val="dk1"/>
          </a:fontRef>
        </p:style>
        <p:txBody>
          <a:bodyPr rtlCol="0" anchor="ctr"/>
          <a:lstStyle/>
          <a:p>
            <a:pPr lvl="0"/>
            <a:r>
              <a:rPr lang="en-US" sz="2800" b="1" dirty="0">
                <a:solidFill>
                  <a:srgbClr val="0000CC"/>
                </a:solidFill>
              </a:rPr>
              <a:t>Antihistamines</a:t>
            </a:r>
            <a:endParaRPr lang="en-US" sz="2800" b="1" dirty="0">
              <a:solidFill>
                <a:srgbClr val="0000CC"/>
              </a:solidFill>
              <a:latin typeface="Calibri" panose="020F0502020204030204"/>
            </a:endParaRPr>
          </a:p>
        </p:txBody>
      </p:sp>
      <p:sp>
        <p:nvSpPr>
          <p:cNvPr id="15" name="Прямоугольник 14"/>
          <p:cNvSpPr/>
          <p:nvPr/>
        </p:nvSpPr>
        <p:spPr>
          <a:xfrm>
            <a:off x="0" y="3512634"/>
            <a:ext cx="3256156" cy="680224"/>
          </a:xfrm>
          <a:prstGeom prst="rect">
            <a:avLst/>
          </a:prstGeom>
          <a:noFill/>
          <a:ln w="76200">
            <a:noFill/>
          </a:ln>
        </p:spPr>
        <p:style>
          <a:lnRef idx="2">
            <a:schemeClr val="dk1"/>
          </a:lnRef>
          <a:fillRef idx="1">
            <a:schemeClr val="lt1"/>
          </a:fillRef>
          <a:effectRef idx="0">
            <a:schemeClr val="dk1"/>
          </a:effectRef>
          <a:fontRef idx="minor">
            <a:schemeClr val="dk1"/>
          </a:fontRef>
        </p:style>
        <p:txBody>
          <a:bodyPr rtlCol="0" anchor="ctr"/>
          <a:lstStyle/>
          <a:p>
            <a:pPr lvl="0"/>
            <a:r>
              <a:rPr lang="en-US" sz="2800" b="1" dirty="0" smtClean="0">
                <a:solidFill>
                  <a:srgbClr val="0000CC"/>
                </a:solidFill>
              </a:rPr>
              <a:t>Anti-inflammatories </a:t>
            </a:r>
            <a:endParaRPr lang="ru-RU" sz="2800" b="1" dirty="0">
              <a:solidFill>
                <a:srgbClr val="0000CC"/>
              </a:solidFill>
              <a:latin typeface="Calibri" panose="020F0502020204030204"/>
            </a:endParaRPr>
          </a:p>
        </p:txBody>
      </p:sp>
      <p:sp>
        <p:nvSpPr>
          <p:cNvPr id="16" name="Прямоугольник 15"/>
          <p:cNvSpPr/>
          <p:nvPr/>
        </p:nvSpPr>
        <p:spPr>
          <a:xfrm>
            <a:off x="78059" y="4572000"/>
            <a:ext cx="1895707" cy="747132"/>
          </a:xfrm>
          <a:prstGeom prst="rect">
            <a:avLst/>
          </a:prstGeom>
          <a:noFill/>
          <a:ln w="76200">
            <a:noFill/>
          </a:ln>
        </p:spPr>
        <p:style>
          <a:lnRef idx="2">
            <a:schemeClr val="dk1"/>
          </a:lnRef>
          <a:fillRef idx="1">
            <a:schemeClr val="lt1"/>
          </a:fillRef>
          <a:effectRef idx="0">
            <a:schemeClr val="dk1"/>
          </a:effectRef>
          <a:fontRef idx="minor">
            <a:schemeClr val="dk1"/>
          </a:fontRef>
        </p:style>
        <p:txBody>
          <a:bodyPr rtlCol="0" anchor="ctr"/>
          <a:lstStyle/>
          <a:p>
            <a:pPr lvl="0"/>
            <a:r>
              <a:rPr lang="en-US" sz="2800" b="1" dirty="0">
                <a:solidFill>
                  <a:srgbClr val="0000CC"/>
                </a:solidFill>
              </a:rPr>
              <a:t>Antibiotics</a:t>
            </a:r>
            <a:endParaRPr lang="ru-RU" sz="2800" b="1" dirty="0">
              <a:solidFill>
                <a:srgbClr val="0000CC"/>
              </a:solidFill>
              <a:latin typeface="Calibri" panose="020F0502020204030204"/>
            </a:endParaRPr>
          </a:p>
        </p:txBody>
      </p:sp>
      <p:sp>
        <p:nvSpPr>
          <p:cNvPr id="17" name="Прямоугольник 16"/>
          <p:cNvSpPr/>
          <p:nvPr/>
        </p:nvSpPr>
        <p:spPr>
          <a:xfrm>
            <a:off x="7869049" y="512956"/>
            <a:ext cx="3438288" cy="747132"/>
          </a:xfrm>
          <a:prstGeom prst="rect">
            <a:avLst/>
          </a:prstGeom>
          <a:noFill/>
          <a:ln w="76200">
            <a:noFill/>
          </a:ln>
        </p:spPr>
        <p:style>
          <a:lnRef idx="2">
            <a:schemeClr val="dk1"/>
          </a:lnRef>
          <a:fillRef idx="1">
            <a:schemeClr val="lt1"/>
          </a:fillRef>
          <a:effectRef idx="0">
            <a:schemeClr val="dk1"/>
          </a:effectRef>
          <a:fontRef idx="minor">
            <a:schemeClr val="dk1"/>
          </a:fontRef>
        </p:style>
        <p:txBody>
          <a:bodyPr rtlCol="0" anchor="ctr"/>
          <a:lstStyle/>
          <a:p>
            <a:pPr>
              <a:defRPr/>
            </a:pPr>
            <a:endParaRPr lang="ru-RU" sz="2800" b="1" dirty="0">
              <a:solidFill>
                <a:srgbClr val="0000CC"/>
              </a:solidFill>
              <a:latin typeface="Calibri" panose="020F0502020204030204"/>
            </a:endParaRPr>
          </a:p>
          <a:p>
            <a:pPr lvl="0"/>
            <a:r>
              <a:rPr lang="en-US" sz="2800" b="1" dirty="0" smtClean="0">
                <a:solidFill>
                  <a:srgbClr val="0000CC"/>
                </a:solidFill>
              </a:rPr>
              <a:t>Antifungal </a:t>
            </a:r>
            <a:r>
              <a:rPr lang="en-US" sz="2800" b="1" dirty="0">
                <a:solidFill>
                  <a:srgbClr val="0000CC"/>
                </a:solidFill>
              </a:rPr>
              <a:t>antibiotics</a:t>
            </a:r>
            <a:endParaRPr lang="en-US" sz="2800" b="1" dirty="0">
              <a:solidFill>
                <a:srgbClr val="0000CC"/>
              </a:solidFill>
              <a:latin typeface="Calibri" panose="020F0502020204030204"/>
            </a:endParaRPr>
          </a:p>
          <a:p>
            <a:pPr algn="ctr">
              <a:defRPr/>
            </a:pPr>
            <a:endParaRPr lang="ru-RU" sz="2800" b="1" dirty="0">
              <a:solidFill>
                <a:srgbClr val="0000CC"/>
              </a:solidFill>
              <a:latin typeface="Calibri" panose="020F0502020204030204"/>
            </a:endParaRPr>
          </a:p>
        </p:txBody>
      </p:sp>
      <p:sp>
        <p:nvSpPr>
          <p:cNvPr id="18" name="Прямоугольник 17"/>
          <p:cNvSpPr/>
          <p:nvPr/>
        </p:nvSpPr>
        <p:spPr>
          <a:xfrm>
            <a:off x="7898781" y="1460810"/>
            <a:ext cx="3051716" cy="691379"/>
          </a:xfrm>
          <a:prstGeom prst="rect">
            <a:avLst/>
          </a:prstGeom>
          <a:noFill/>
          <a:ln w="76200">
            <a:noFill/>
          </a:ln>
        </p:spPr>
        <p:style>
          <a:lnRef idx="2">
            <a:schemeClr val="dk1"/>
          </a:lnRef>
          <a:fillRef idx="1">
            <a:schemeClr val="lt1"/>
          </a:fillRef>
          <a:effectRef idx="0">
            <a:schemeClr val="dk1"/>
          </a:effectRef>
          <a:fontRef idx="minor">
            <a:schemeClr val="dk1"/>
          </a:fontRef>
        </p:style>
        <p:txBody>
          <a:bodyPr rtlCol="0" anchor="ctr"/>
          <a:lstStyle/>
          <a:p>
            <a:pPr lvl="0"/>
            <a:r>
              <a:rPr lang="en-US" sz="2800" b="1" dirty="0" smtClean="0">
                <a:solidFill>
                  <a:srgbClr val="0000CC"/>
                </a:solidFill>
              </a:rPr>
              <a:t>Antiviral </a:t>
            </a:r>
            <a:r>
              <a:rPr lang="en-US" sz="2800" b="1" dirty="0">
                <a:solidFill>
                  <a:srgbClr val="0000CC"/>
                </a:solidFill>
              </a:rPr>
              <a:t>agents</a:t>
            </a:r>
            <a:endParaRPr lang="ru-RU" sz="2800" b="1" dirty="0">
              <a:solidFill>
                <a:srgbClr val="0000CC"/>
              </a:solidFill>
              <a:latin typeface="Calibri" panose="020F0502020204030204"/>
            </a:endParaRPr>
          </a:p>
        </p:txBody>
      </p:sp>
      <p:sp>
        <p:nvSpPr>
          <p:cNvPr id="19" name="Прямоугольник 18"/>
          <p:cNvSpPr/>
          <p:nvPr/>
        </p:nvSpPr>
        <p:spPr>
          <a:xfrm>
            <a:off x="7928517" y="2520180"/>
            <a:ext cx="3256156" cy="747127"/>
          </a:xfrm>
          <a:prstGeom prst="rect">
            <a:avLst/>
          </a:prstGeom>
          <a:noFill/>
          <a:ln w="76200">
            <a:noFill/>
          </a:ln>
        </p:spPr>
        <p:style>
          <a:lnRef idx="2">
            <a:schemeClr val="dk1"/>
          </a:lnRef>
          <a:fillRef idx="1">
            <a:schemeClr val="lt1"/>
          </a:fillRef>
          <a:effectRef idx="0">
            <a:schemeClr val="dk1"/>
          </a:effectRef>
          <a:fontRef idx="minor">
            <a:schemeClr val="dk1"/>
          </a:fontRef>
        </p:style>
        <p:txBody>
          <a:bodyPr rtlCol="0" anchor="ctr"/>
          <a:lstStyle/>
          <a:p>
            <a:pPr lvl="0"/>
            <a:r>
              <a:rPr lang="en-US" sz="2800" b="1" dirty="0" err="1" smtClean="0">
                <a:solidFill>
                  <a:srgbClr val="0000CC"/>
                </a:solidFill>
              </a:rPr>
              <a:t>Immunotropic</a:t>
            </a:r>
            <a:r>
              <a:rPr lang="en-US" sz="2800" b="1" dirty="0" smtClean="0">
                <a:solidFill>
                  <a:srgbClr val="0000CC"/>
                </a:solidFill>
              </a:rPr>
              <a:t> </a:t>
            </a:r>
            <a:r>
              <a:rPr lang="en-US" sz="2800" b="1" dirty="0">
                <a:solidFill>
                  <a:srgbClr val="0000CC"/>
                </a:solidFill>
              </a:rPr>
              <a:t>drugs</a:t>
            </a:r>
            <a:endParaRPr lang="ru-RU" sz="2800" b="1" dirty="0">
              <a:solidFill>
                <a:srgbClr val="0000CC"/>
              </a:solidFill>
              <a:latin typeface="Calibri" panose="020F0502020204030204"/>
            </a:endParaRPr>
          </a:p>
        </p:txBody>
      </p:sp>
      <p:sp>
        <p:nvSpPr>
          <p:cNvPr id="20" name="Прямоугольник 19"/>
          <p:cNvSpPr/>
          <p:nvPr/>
        </p:nvSpPr>
        <p:spPr>
          <a:xfrm>
            <a:off x="7950819" y="3728566"/>
            <a:ext cx="4151971" cy="497749"/>
          </a:xfrm>
          <a:prstGeom prst="rect">
            <a:avLst/>
          </a:prstGeom>
          <a:noFill/>
          <a:ln w="76200">
            <a:noFill/>
          </a:ln>
        </p:spPr>
        <p:style>
          <a:lnRef idx="2">
            <a:schemeClr val="dk1"/>
          </a:lnRef>
          <a:fillRef idx="1">
            <a:schemeClr val="lt1"/>
          </a:fillRef>
          <a:effectRef idx="0">
            <a:schemeClr val="dk1"/>
          </a:effectRef>
          <a:fontRef idx="minor">
            <a:schemeClr val="dk1"/>
          </a:fontRef>
        </p:style>
        <p:txBody>
          <a:bodyPr rtlCol="0" anchor="ctr"/>
          <a:lstStyle/>
          <a:p>
            <a:pPr lvl="0"/>
            <a:r>
              <a:rPr lang="en-US" sz="2800" b="1" dirty="0">
                <a:solidFill>
                  <a:srgbClr val="0000CC"/>
                </a:solidFill>
              </a:rPr>
              <a:t>Chemotherapeutic agents</a:t>
            </a:r>
            <a:endParaRPr lang="ru-RU" sz="2800" dirty="0">
              <a:solidFill>
                <a:srgbClr val="0000CC"/>
              </a:solidFill>
              <a:latin typeface="Calibri" panose="020F0502020204030204"/>
            </a:endParaRPr>
          </a:p>
        </p:txBody>
      </p:sp>
      <p:sp>
        <p:nvSpPr>
          <p:cNvPr id="21" name="Прямоугольник 20"/>
          <p:cNvSpPr/>
          <p:nvPr/>
        </p:nvSpPr>
        <p:spPr>
          <a:xfrm>
            <a:off x="7950823" y="4650059"/>
            <a:ext cx="2999675" cy="669077"/>
          </a:xfrm>
          <a:prstGeom prst="rect">
            <a:avLst/>
          </a:prstGeom>
          <a:noFill/>
          <a:ln w="76200">
            <a:noFill/>
          </a:ln>
        </p:spPr>
        <p:style>
          <a:lnRef idx="2">
            <a:schemeClr val="dk1"/>
          </a:lnRef>
          <a:fillRef idx="1">
            <a:schemeClr val="lt1"/>
          </a:fillRef>
          <a:effectRef idx="0">
            <a:schemeClr val="dk1"/>
          </a:effectRef>
          <a:fontRef idx="minor">
            <a:schemeClr val="dk1"/>
          </a:fontRef>
        </p:style>
        <p:txBody>
          <a:bodyPr rtlCol="0" anchor="ctr"/>
          <a:lstStyle/>
          <a:p>
            <a:pPr algn="ctr">
              <a:defRPr/>
            </a:pPr>
            <a:r>
              <a:rPr lang="en-US" sz="2800" b="1" dirty="0">
                <a:solidFill>
                  <a:srgbClr val="0000CC"/>
                </a:solidFill>
              </a:rPr>
              <a:t>Metabolic therapy</a:t>
            </a:r>
            <a:endParaRPr lang="ru-RU" sz="2800" b="1" dirty="0">
              <a:solidFill>
                <a:srgbClr val="0000CC"/>
              </a:solidFill>
              <a:latin typeface="Calibri" panose="020F0502020204030204"/>
            </a:endParaRPr>
          </a:p>
        </p:txBody>
      </p:sp>
      <p:sp>
        <p:nvSpPr>
          <p:cNvPr id="22" name="Прямоугольник 21"/>
          <p:cNvSpPr/>
          <p:nvPr/>
        </p:nvSpPr>
        <p:spPr>
          <a:xfrm>
            <a:off x="4839634" y="6222385"/>
            <a:ext cx="3780259" cy="412595"/>
          </a:xfrm>
          <a:prstGeom prst="rect">
            <a:avLst/>
          </a:prstGeom>
          <a:noFill/>
          <a:ln w="76200">
            <a:noFill/>
          </a:ln>
        </p:spPr>
        <p:style>
          <a:lnRef idx="2">
            <a:schemeClr val="dk1"/>
          </a:lnRef>
          <a:fillRef idx="1">
            <a:schemeClr val="lt1"/>
          </a:fillRef>
          <a:effectRef idx="0">
            <a:schemeClr val="dk1"/>
          </a:effectRef>
          <a:fontRef idx="minor">
            <a:schemeClr val="dk1"/>
          </a:fontRef>
        </p:style>
        <p:txBody>
          <a:bodyPr rtlCol="0" anchor="ctr"/>
          <a:lstStyle/>
          <a:p>
            <a:pPr algn="ctr">
              <a:defRPr/>
            </a:pPr>
            <a:r>
              <a:rPr lang="ru-RU" sz="2800" b="1" dirty="0">
                <a:solidFill>
                  <a:srgbClr val="0000CC"/>
                </a:solidFill>
                <a:latin typeface="Calibri" panose="020F0502020204030204"/>
              </a:rPr>
              <a:t>  </a:t>
            </a:r>
          </a:p>
          <a:p>
            <a:pPr lvl="0"/>
            <a:r>
              <a:rPr lang="en-US" sz="2800" b="1" dirty="0">
                <a:solidFill>
                  <a:srgbClr val="0000CC"/>
                </a:solidFill>
              </a:rPr>
              <a:t>Detoxification </a:t>
            </a:r>
            <a:r>
              <a:rPr lang="en-US" sz="2800" b="1" dirty="0" smtClean="0">
                <a:solidFill>
                  <a:srgbClr val="0000CC"/>
                </a:solidFill>
              </a:rPr>
              <a:t>methods</a:t>
            </a:r>
            <a:endParaRPr lang="en-US" sz="2800" b="1" dirty="0">
              <a:solidFill>
                <a:srgbClr val="0000CC"/>
              </a:solidFill>
              <a:latin typeface="Calibri" panose="020F0502020204030204"/>
            </a:endParaRPr>
          </a:p>
          <a:p>
            <a:pPr>
              <a:defRPr/>
            </a:pPr>
            <a:endParaRPr lang="ru-RU" sz="2800" b="1" dirty="0">
              <a:solidFill>
                <a:srgbClr val="0000CC"/>
              </a:solidFill>
              <a:latin typeface="Calibri" panose="020F0502020204030204"/>
            </a:endParaRPr>
          </a:p>
        </p:txBody>
      </p:sp>
      <p:sp>
        <p:nvSpPr>
          <p:cNvPr id="23" name="Прямоугольник 22"/>
          <p:cNvSpPr/>
          <p:nvPr/>
        </p:nvSpPr>
        <p:spPr>
          <a:xfrm>
            <a:off x="3367668" y="122668"/>
            <a:ext cx="5252224" cy="535259"/>
          </a:xfrm>
          <a:prstGeom prst="rect">
            <a:avLst/>
          </a:prstGeom>
          <a:noFill/>
          <a:ln w="76200">
            <a:noFill/>
          </a:ln>
        </p:spPr>
        <p:style>
          <a:lnRef idx="2">
            <a:schemeClr val="dk1"/>
          </a:lnRef>
          <a:fillRef idx="1">
            <a:schemeClr val="lt1"/>
          </a:fillRef>
          <a:effectRef idx="0">
            <a:schemeClr val="dk1"/>
          </a:effectRef>
          <a:fontRef idx="minor">
            <a:schemeClr val="dk1"/>
          </a:fontRef>
        </p:style>
        <p:txBody>
          <a:bodyPr rtlCol="0" anchor="ctr"/>
          <a:lstStyle/>
          <a:p>
            <a:pPr lvl="0" algn="ctr"/>
            <a:r>
              <a:rPr lang="en-US" sz="4400" b="1" dirty="0">
                <a:solidFill>
                  <a:srgbClr val="0000CC"/>
                </a:solidFill>
              </a:rPr>
              <a:t>General therapy</a:t>
            </a:r>
          </a:p>
        </p:txBody>
      </p:sp>
      <p:sp>
        <p:nvSpPr>
          <p:cNvPr id="24" name="Стрелка вниз 23"/>
          <p:cNvSpPr/>
          <p:nvPr/>
        </p:nvSpPr>
        <p:spPr>
          <a:xfrm>
            <a:off x="6032812" y="847491"/>
            <a:ext cx="289933" cy="5419494"/>
          </a:xfrm>
          <a:prstGeom prst="downArrow">
            <a:avLst/>
          </a:prstGeom>
          <a:solidFill>
            <a:srgbClr val="00FF00"/>
          </a:solidFill>
          <a:ln>
            <a:solidFill>
              <a:srgbClr val="00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ru-RU">
              <a:solidFill>
                <a:prstClr val="white"/>
              </a:solidFill>
              <a:latin typeface="Calibri" panose="020F0502020204030204"/>
            </a:endParaRPr>
          </a:p>
        </p:txBody>
      </p:sp>
      <p:sp>
        <p:nvSpPr>
          <p:cNvPr id="36" name="Двойная стрелка влево/вправо 35"/>
          <p:cNvSpPr/>
          <p:nvPr/>
        </p:nvSpPr>
        <p:spPr>
          <a:xfrm>
            <a:off x="5497551" y="713682"/>
            <a:ext cx="1293542" cy="591015"/>
          </a:xfrm>
          <a:prstGeom prst="leftRightArrow">
            <a:avLst/>
          </a:prstGeom>
          <a:solidFill>
            <a:srgbClr val="00FF00"/>
          </a:solidFill>
          <a:ln>
            <a:solidFill>
              <a:srgbClr val="00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ru-RU">
              <a:solidFill>
                <a:prstClr val="white"/>
              </a:solidFill>
              <a:latin typeface="Calibri" panose="020F0502020204030204"/>
            </a:endParaRPr>
          </a:p>
        </p:txBody>
      </p:sp>
      <p:sp>
        <p:nvSpPr>
          <p:cNvPr id="25" name="Двойная стрелка влево/вправо 24"/>
          <p:cNvSpPr/>
          <p:nvPr/>
        </p:nvSpPr>
        <p:spPr>
          <a:xfrm>
            <a:off x="5516137" y="1691272"/>
            <a:ext cx="1293542" cy="591015"/>
          </a:xfrm>
          <a:prstGeom prst="leftRightArrow">
            <a:avLst/>
          </a:prstGeom>
          <a:solidFill>
            <a:srgbClr val="00FF00"/>
          </a:solidFill>
          <a:ln>
            <a:solidFill>
              <a:srgbClr val="00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ru-RU">
              <a:solidFill>
                <a:prstClr val="white"/>
              </a:solidFill>
              <a:latin typeface="Calibri" panose="020F0502020204030204"/>
            </a:endParaRPr>
          </a:p>
        </p:txBody>
      </p:sp>
      <p:sp>
        <p:nvSpPr>
          <p:cNvPr id="26" name="Двойная стрелка влево/вправо 25"/>
          <p:cNvSpPr/>
          <p:nvPr/>
        </p:nvSpPr>
        <p:spPr>
          <a:xfrm>
            <a:off x="5527288" y="2683730"/>
            <a:ext cx="1293542" cy="591015"/>
          </a:xfrm>
          <a:prstGeom prst="leftRightArrow">
            <a:avLst/>
          </a:prstGeom>
          <a:solidFill>
            <a:srgbClr val="00FF00"/>
          </a:solidFill>
          <a:ln>
            <a:solidFill>
              <a:srgbClr val="00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ru-RU">
              <a:solidFill>
                <a:prstClr val="white"/>
              </a:solidFill>
              <a:latin typeface="Calibri" panose="020F0502020204030204"/>
            </a:endParaRPr>
          </a:p>
        </p:txBody>
      </p:sp>
      <p:sp>
        <p:nvSpPr>
          <p:cNvPr id="27" name="Двойная стрелка влево/вправо 26"/>
          <p:cNvSpPr/>
          <p:nvPr/>
        </p:nvSpPr>
        <p:spPr>
          <a:xfrm>
            <a:off x="5538439" y="3698492"/>
            <a:ext cx="1293542" cy="591015"/>
          </a:xfrm>
          <a:prstGeom prst="leftRightArrow">
            <a:avLst/>
          </a:prstGeom>
          <a:solidFill>
            <a:srgbClr val="00FF00"/>
          </a:solidFill>
          <a:ln>
            <a:solidFill>
              <a:srgbClr val="00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ru-RU">
              <a:solidFill>
                <a:prstClr val="white"/>
              </a:solidFill>
              <a:latin typeface="Calibri" panose="020F0502020204030204"/>
            </a:endParaRPr>
          </a:p>
        </p:txBody>
      </p:sp>
      <p:sp>
        <p:nvSpPr>
          <p:cNvPr id="28" name="Двойная стрелка влево/вправо 27"/>
          <p:cNvSpPr/>
          <p:nvPr/>
        </p:nvSpPr>
        <p:spPr>
          <a:xfrm>
            <a:off x="5482684" y="4724403"/>
            <a:ext cx="1293542" cy="591015"/>
          </a:xfrm>
          <a:prstGeom prst="leftRightArrow">
            <a:avLst/>
          </a:prstGeom>
          <a:solidFill>
            <a:srgbClr val="00FF00"/>
          </a:solidFill>
          <a:ln>
            <a:solidFill>
              <a:srgbClr val="00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ru-RU">
              <a:solidFill>
                <a:prstClr val="white"/>
              </a:solidFill>
              <a:latin typeface="Calibri" panose="020F0502020204030204"/>
            </a:endParaRPr>
          </a:p>
        </p:txBody>
      </p:sp>
    </p:spTree>
    <p:extLst>
      <p:ext uri="{BB962C8B-B14F-4D97-AF65-F5344CB8AC3E}">
        <p14:creationId xmlns:p14="http://schemas.microsoft.com/office/powerpoint/2010/main" val="238716866"/>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вал 1"/>
          <p:cNvSpPr/>
          <p:nvPr/>
        </p:nvSpPr>
        <p:spPr>
          <a:xfrm>
            <a:off x="3590695" y="124186"/>
            <a:ext cx="4728119" cy="1682315"/>
          </a:xfrm>
          <a:prstGeom prst="ellipse">
            <a:avLst/>
          </a:prstGeom>
          <a:noFill/>
          <a:ln w="76200">
            <a:solidFill>
              <a:srgbClr val="0000CC"/>
            </a:solidFill>
          </a:ln>
        </p:spPr>
        <p:style>
          <a:lnRef idx="2">
            <a:schemeClr val="dk1"/>
          </a:lnRef>
          <a:fillRef idx="1">
            <a:schemeClr val="lt1"/>
          </a:fillRef>
          <a:effectRef idx="0">
            <a:schemeClr val="dk1"/>
          </a:effectRef>
          <a:fontRef idx="minor">
            <a:schemeClr val="dk1"/>
          </a:fontRef>
        </p:style>
        <p:txBody>
          <a:bodyPr rtlCol="0" anchor="ctr"/>
          <a:lstStyle/>
          <a:p>
            <a:pPr algn="ctr"/>
            <a:r>
              <a:rPr lang="en-US" sz="4400" b="1" dirty="0" smtClean="0">
                <a:solidFill>
                  <a:srgbClr val="0000CC"/>
                </a:solidFill>
              </a:rPr>
              <a:t>External treatment</a:t>
            </a:r>
            <a:endParaRPr lang="en-US" sz="4400" b="1" dirty="0">
              <a:solidFill>
                <a:srgbClr val="0000CC"/>
              </a:solidFill>
            </a:endParaRPr>
          </a:p>
        </p:txBody>
      </p:sp>
      <p:sp>
        <p:nvSpPr>
          <p:cNvPr id="4" name="Прямоугольник 3"/>
          <p:cNvSpPr/>
          <p:nvPr/>
        </p:nvSpPr>
        <p:spPr>
          <a:xfrm>
            <a:off x="591014" y="2297156"/>
            <a:ext cx="11418849" cy="3601840"/>
          </a:xfrm>
          <a:prstGeom prst="rect">
            <a:avLst/>
          </a:prstGeom>
          <a:noFill/>
          <a:ln w="76200">
            <a:noFill/>
          </a:ln>
        </p:spPr>
        <p:style>
          <a:lnRef idx="2">
            <a:schemeClr val="dk1"/>
          </a:lnRef>
          <a:fillRef idx="1">
            <a:schemeClr val="lt1"/>
          </a:fillRef>
          <a:effectRef idx="0">
            <a:schemeClr val="dk1"/>
          </a:effectRef>
          <a:fontRef idx="minor">
            <a:schemeClr val="dk1"/>
          </a:fontRef>
        </p:style>
        <p:txBody>
          <a:bodyPr rtlCol="0" anchor="ctr"/>
          <a:lstStyle/>
          <a:p>
            <a:r>
              <a:rPr lang="en-US" sz="2800" b="1" dirty="0">
                <a:solidFill>
                  <a:srgbClr val="0000CC"/>
                </a:solidFill>
              </a:rPr>
              <a:t>When prescribing external therapy, many factors must be taken into account:</a:t>
            </a:r>
          </a:p>
          <a:p>
            <a:pPr marL="457200" indent="-457200">
              <a:buFont typeface="Wingdings" panose="05000000000000000000" pitchFamily="2" charset="2"/>
              <a:buChar char="v"/>
            </a:pPr>
            <a:r>
              <a:rPr lang="en-US" sz="2800" b="1" dirty="0">
                <a:solidFill>
                  <a:srgbClr val="0000CC"/>
                </a:solidFill>
              </a:rPr>
              <a:t>the nature of dermatosis (acute, subacute, chronic),</a:t>
            </a:r>
          </a:p>
          <a:p>
            <a:pPr marL="457200" indent="-457200">
              <a:buFont typeface="Wingdings" panose="05000000000000000000" pitchFamily="2" charset="2"/>
              <a:buChar char="v"/>
            </a:pPr>
            <a:r>
              <a:rPr lang="en-US" sz="2800" b="1" dirty="0">
                <a:solidFill>
                  <a:srgbClr val="0000CC"/>
                </a:solidFill>
              </a:rPr>
              <a:t>stage of the process (progressive, stationary, regressive),  </a:t>
            </a:r>
          </a:p>
          <a:p>
            <a:pPr marL="457200" indent="-457200">
              <a:buFont typeface="Wingdings" panose="05000000000000000000" pitchFamily="2" charset="2"/>
              <a:buChar char="v"/>
            </a:pPr>
            <a:r>
              <a:rPr lang="en-US" sz="2800" b="1" dirty="0">
                <a:solidFill>
                  <a:srgbClr val="0000CC"/>
                </a:solidFill>
              </a:rPr>
              <a:t>depth and localization of </a:t>
            </a:r>
            <a:r>
              <a:rPr lang="en-US" sz="2800" b="1" dirty="0" err="1">
                <a:solidFill>
                  <a:srgbClr val="0000CC"/>
                </a:solidFill>
              </a:rPr>
              <a:t>pathomorphological</a:t>
            </a:r>
            <a:r>
              <a:rPr lang="en-US" sz="2800" b="1" dirty="0">
                <a:solidFill>
                  <a:srgbClr val="0000CC"/>
                </a:solidFill>
              </a:rPr>
              <a:t> changes,  </a:t>
            </a:r>
          </a:p>
          <a:p>
            <a:pPr marL="457200" indent="-457200">
              <a:buFont typeface="Wingdings" panose="05000000000000000000" pitchFamily="2" charset="2"/>
              <a:buChar char="v"/>
            </a:pPr>
            <a:r>
              <a:rPr lang="en-US" sz="2800" b="1" dirty="0">
                <a:solidFill>
                  <a:srgbClr val="0000CC"/>
                </a:solidFill>
              </a:rPr>
              <a:t>pharmacological properties of the prescribed medication,  </a:t>
            </a:r>
          </a:p>
          <a:p>
            <a:pPr marL="457200" indent="-457200">
              <a:buFont typeface="Wingdings" panose="05000000000000000000" pitchFamily="2" charset="2"/>
              <a:buChar char="v"/>
            </a:pPr>
            <a:r>
              <a:rPr lang="en-US" sz="2800" b="1" dirty="0">
                <a:solidFill>
                  <a:srgbClr val="0000CC"/>
                </a:solidFill>
              </a:rPr>
              <a:t>a dosage </a:t>
            </a:r>
            <a:r>
              <a:rPr lang="en-US" sz="2800" b="1" dirty="0" smtClean="0">
                <a:solidFill>
                  <a:srgbClr val="0000CC"/>
                </a:solidFill>
              </a:rPr>
              <a:t>form </a:t>
            </a:r>
            <a:r>
              <a:rPr lang="en-US" sz="2800" b="1" dirty="0">
                <a:solidFill>
                  <a:srgbClr val="0000CC"/>
                </a:solidFill>
              </a:rPr>
              <a:t>for using an external agent.</a:t>
            </a:r>
          </a:p>
        </p:txBody>
      </p:sp>
    </p:spTree>
    <p:extLst>
      <p:ext uri="{BB962C8B-B14F-4D97-AF65-F5344CB8AC3E}">
        <p14:creationId xmlns:p14="http://schemas.microsoft.com/office/powerpoint/2010/main" val="3570048167"/>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6802244" y="4995748"/>
            <a:ext cx="3568389" cy="579864"/>
          </a:xfrm>
          <a:prstGeom prst="rect">
            <a:avLst/>
          </a:prstGeom>
          <a:noFill/>
          <a:ln w="76200">
            <a:noFill/>
          </a:ln>
        </p:spPr>
        <p:style>
          <a:lnRef idx="2">
            <a:schemeClr val="dk1"/>
          </a:lnRef>
          <a:fillRef idx="1">
            <a:schemeClr val="lt1"/>
          </a:fillRef>
          <a:effectRef idx="0">
            <a:schemeClr val="dk1"/>
          </a:effectRef>
          <a:fontRef idx="minor">
            <a:schemeClr val="dk1"/>
          </a:fontRef>
        </p:style>
        <p:txBody>
          <a:bodyPr rtlCol="0" anchor="ctr"/>
          <a:lstStyle/>
          <a:p>
            <a:r>
              <a:rPr lang="en-US" sz="2800" b="1" dirty="0" err="1" smtClean="0">
                <a:solidFill>
                  <a:srgbClr val="0000CC"/>
                </a:solidFill>
              </a:rPr>
              <a:t>Photoprotective</a:t>
            </a:r>
            <a:r>
              <a:rPr lang="en-US" sz="2800" b="1" dirty="0" smtClean="0">
                <a:solidFill>
                  <a:srgbClr val="0000CC"/>
                </a:solidFill>
              </a:rPr>
              <a:t> </a:t>
            </a:r>
            <a:r>
              <a:rPr lang="en-US" sz="2800" b="1" dirty="0">
                <a:solidFill>
                  <a:srgbClr val="0000CC"/>
                </a:solidFill>
              </a:rPr>
              <a:t>drugs</a:t>
            </a:r>
            <a:endParaRPr lang="ru-RU" sz="2800" dirty="0">
              <a:solidFill>
                <a:srgbClr val="0000CC"/>
              </a:solidFill>
            </a:endParaRPr>
          </a:p>
        </p:txBody>
      </p:sp>
      <p:sp>
        <p:nvSpPr>
          <p:cNvPr id="3" name="Прямоугольник 2"/>
          <p:cNvSpPr/>
          <p:nvPr/>
        </p:nvSpPr>
        <p:spPr>
          <a:xfrm>
            <a:off x="178422" y="111512"/>
            <a:ext cx="11924369" cy="992459"/>
          </a:xfrm>
          <a:prstGeom prst="rect">
            <a:avLst/>
          </a:prstGeom>
          <a:noFill/>
          <a:ln w="76200">
            <a:noFill/>
          </a:ln>
        </p:spPr>
        <p:style>
          <a:lnRef idx="2">
            <a:schemeClr val="dk1"/>
          </a:lnRef>
          <a:fillRef idx="1">
            <a:schemeClr val="lt1"/>
          </a:fillRef>
          <a:effectRef idx="0">
            <a:schemeClr val="dk1"/>
          </a:effectRef>
          <a:fontRef idx="minor">
            <a:schemeClr val="dk1"/>
          </a:fontRef>
        </p:style>
        <p:txBody>
          <a:bodyPr rtlCol="0" anchor="ctr"/>
          <a:lstStyle/>
          <a:p>
            <a:pPr algn="ctr"/>
            <a:r>
              <a:rPr lang="en-US" sz="2800" b="1" dirty="0">
                <a:solidFill>
                  <a:srgbClr val="0000CC"/>
                </a:solidFill>
              </a:rPr>
              <a:t>There are the following drugs for external treatment, which can act various depending on the concentration, dosage </a:t>
            </a:r>
            <a:r>
              <a:rPr lang="en-US" sz="2800" b="1" dirty="0" smtClean="0">
                <a:solidFill>
                  <a:srgbClr val="0000CC"/>
                </a:solidFill>
              </a:rPr>
              <a:t>form </a:t>
            </a:r>
            <a:r>
              <a:rPr lang="en-US" sz="2800" b="1" dirty="0">
                <a:solidFill>
                  <a:srgbClr val="0000CC"/>
                </a:solidFill>
              </a:rPr>
              <a:t>and the chosen method of application.</a:t>
            </a:r>
            <a:endParaRPr lang="ru-RU" sz="2800" b="1" dirty="0">
              <a:solidFill>
                <a:srgbClr val="0000CC"/>
              </a:solidFill>
            </a:endParaRPr>
          </a:p>
        </p:txBody>
      </p:sp>
      <p:sp>
        <p:nvSpPr>
          <p:cNvPr id="4" name="Прямоугольник 3"/>
          <p:cNvSpPr/>
          <p:nvPr/>
        </p:nvSpPr>
        <p:spPr>
          <a:xfrm>
            <a:off x="133816" y="1282390"/>
            <a:ext cx="3122342" cy="591016"/>
          </a:xfrm>
          <a:prstGeom prst="rect">
            <a:avLst/>
          </a:prstGeom>
          <a:noFill/>
          <a:ln w="76200">
            <a:noFill/>
          </a:ln>
        </p:spPr>
        <p:style>
          <a:lnRef idx="2">
            <a:schemeClr val="dk1"/>
          </a:lnRef>
          <a:fillRef idx="1">
            <a:schemeClr val="lt1"/>
          </a:fillRef>
          <a:effectRef idx="0">
            <a:schemeClr val="dk1"/>
          </a:effectRef>
          <a:fontRef idx="minor">
            <a:schemeClr val="dk1"/>
          </a:fontRef>
        </p:style>
        <p:txBody>
          <a:bodyPr rtlCol="0" anchor="ctr"/>
          <a:lstStyle/>
          <a:p>
            <a:r>
              <a:rPr lang="en-US" sz="2800" b="1" dirty="0">
                <a:solidFill>
                  <a:srgbClr val="0000CC"/>
                </a:solidFill>
              </a:rPr>
              <a:t>Indifferent </a:t>
            </a:r>
            <a:r>
              <a:rPr lang="en-US" sz="2800" b="1" dirty="0" smtClean="0">
                <a:solidFill>
                  <a:srgbClr val="0000CC"/>
                </a:solidFill>
              </a:rPr>
              <a:t>drugs</a:t>
            </a:r>
            <a:endParaRPr lang="ru-RU" sz="2800" dirty="0">
              <a:solidFill>
                <a:srgbClr val="0000CC"/>
              </a:solidFill>
            </a:endParaRPr>
          </a:p>
        </p:txBody>
      </p:sp>
      <p:sp>
        <p:nvSpPr>
          <p:cNvPr id="5" name="Прямоугольник 4"/>
          <p:cNvSpPr/>
          <p:nvPr/>
        </p:nvSpPr>
        <p:spPr>
          <a:xfrm>
            <a:off x="6720468" y="914401"/>
            <a:ext cx="5471532" cy="1182028"/>
          </a:xfrm>
          <a:prstGeom prst="rect">
            <a:avLst/>
          </a:prstGeom>
          <a:noFill/>
          <a:ln w="76200">
            <a:noFill/>
          </a:ln>
        </p:spPr>
        <p:style>
          <a:lnRef idx="2">
            <a:schemeClr val="dk1"/>
          </a:lnRef>
          <a:fillRef idx="1">
            <a:schemeClr val="lt1"/>
          </a:fillRef>
          <a:effectRef idx="0">
            <a:schemeClr val="dk1"/>
          </a:effectRef>
          <a:fontRef idx="minor">
            <a:schemeClr val="dk1"/>
          </a:fontRef>
        </p:style>
        <p:txBody>
          <a:bodyPr rtlCol="0" anchor="ctr"/>
          <a:lstStyle/>
          <a:p>
            <a:r>
              <a:rPr lang="en-US" sz="2800" b="1" dirty="0">
                <a:solidFill>
                  <a:srgbClr val="0000CC"/>
                </a:solidFill>
              </a:rPr>
              <a:t>Antiseptic (antimicrobial) drugs</a:t>
            </a:r>
            <a:endParaRPr lang="ru-RU" sz="2800" dirty="0">
              <a:solidFill>
                <a:srgbClr val="0000CC"/>
              </a:solidFill>
            </a:endParaRPr>
          </a:p>
        </p:txBody>
      </p:sp>
      <p:sp>
        <p:nvSpPr>
          <p:cNvPr id="6" name="Прямоугольник 5"/>
          <p:cNvSpPr/>
          <p:nvPr/>
        </p:nvSpPr>
        <p:spPr>
          <a:xfrm>
            <a:off x="122663" y="1973766"/>
            <a:ext cx="3445728" cy="680225"/>
          </a:xfrm>
          <a:prstGeom prst="rect">
            <a:avLst/>
          </a:prstGeom>
          <a:noFill/>
          <a:ln w="76200">
            <a:noFill/>
          </a:ln>
        </p:spPr>
        <p:style>
          <a:lnRef idx="2">
            <a:schemeClr val="dk1"/>
          </a:lnRef>
          <a:fillRef idx="1">
            <a:schemeClr val="lt1"/>
          </a:fillRef>
          <a:effectRef idx="0">
            <a:schemeClr val="dk1"/>
          </a:effectRef>
          <a:fontRef idx="minor">
            <a:schemeClr val="dk1"/>
          </a:fontRef>
        </p:style>
        <p:txBody>
          <a:bodyPr rtlCol="0" anchor="ctr"/>
          <a:lstStyle/>
          <a:p>
            <a:r>
              <a:rPr lang="en-US" sz="2800" b="1" dirty="0">
                <a:solidFill>
                  <a:srgbClr val="0000CC"/>
                </a:solidFill>
              </a:rPr>
              <a:t>Antiviral </a:t>
            </a:r>
            <a:r>
              <a:rPr lang="en-US" sz="2800" b="1" dirty="0" smtClean="0">
                <a:solidFill>
                  <a:srgbClr val="0000CC"/>
                </a:solidFill>
              </a:rPr>
              <a:t>drugs</a:t>
            </a:r>
            <a:endParaRPr lang="en-US" sz="2800" b="1" dirty="0">
              <a:solidFill>
                <a:srgbClr val="0000CC"/>
              </a:solidFill>
            </a:endParaRPr>
          </a:p>
        </p:txBody>
      </p:sp>
      <p:sp>
        <p:nvSpPr>
          <p:cNvPr id="7" name="Прямоугольник 6"/>
          <p:cNvSpPr/>
          <p:nvPr/>
        </p:nvSpPr>
        <p:spPr>
          <a:xfrm>
            <a:off x="6724186" y="2141038"/>
            <a:ext cx="4092498" cy="501805"/>
          </a:xfrm>
          <a:prstGeom prst="rect">
            <a:avLst/>
          </a:prstGeom>
          <a:noFill/>
          <a:ln w="76200">
            <a:noFill/>
          </a:ln>
        </p:spPr>
        <p:style>
          <a:lnRef idx="2">
            <a:schemeClr val="dk1"/>
          </a:lnRef>
          <a:fillRef idx="1">
            <a:schemeClr val="lt1"/>
          </a:fillRef>
          <a:effectRef idx="0">
            <a:schemeClr val="dk1"/>
          </a:effectRef>
          <a:fontRef idx="minor">
            <a:schemeClr val="dk1"/>
          </a:fontRef>
        </p:style>
        <p:txBody>
          <a:bodyPr rtlCol="0" anchor="ctr"/>
          <a:lstStyle/>
          <a:p>
            <a:r>
              <a:rPr lang="en-US" sz="2800" b="1" dirty="0">
                <a:solidFill>
                  <a:srgbClr val="0000CC"/>
                </a:solidFill>
              </a:rPr>
              <a:t>Anti-inflammatory</a:t>
            </a:r>
            <a:r>
              <a:rPr lang="en-US" sz="2400" b="1" dirty="0">
                <a:solidFill>
                  <a:srgbClr val="0000CC"/>
                </a:solidFill>
              </a:rPr>
              <a:t> </a:t>
            </a:r>
            <a:r>
              <a:rPr lang="en-US" sz="2800" b="1" dirty="0">
                <a:solidFill>
                  <a:srgbClr val="0000CC"/>
                </a:solidFill>
              </a:rPr>
              <a:t>drugs</a:t>
            </a:r>
            <a:endParaRPr lang="ru-RU" sz="2800" dirty="0">
              <a:solidFill>
                <a:srgbClr val="0000CC"/>
              </a:solidFill>
            </a:endParaRPr>
          </a:p>
        </p:txBody>
      </p:sp>
      <p:sp>
        <p:nvSpPr>
          <p:cNvPr id="8" name="Прямоугольник 7"/>
          <p:cNvSpPr/>
          <p:nvPr/>
        </p:nvSpPr>
        <p:spPr>
          <a:xfrm>
            <a:off x="122664" y="2877014"/>
            <a:ext cx="3456878" cy="769434"/>
          </a:xfrm>
          <a:prstGeom prst="rect">
            <a:avLst/>
          </a:prstGeom>
          <a:noFill/>
          <a:ln w="76200">
            <a:noFill/>
          </a:ln>
        </p:spPr>
        <p:style>
          <a:lnRef idx="2">
            <a:schemeClr val="dk1"/>
          </a:lnRef>
          <a:fillRef idx="1">
            <a:schemeClr val="lt1"/>
          </a:fillRef>
          <a:effectRef idx="0">
            <a:schemeClr val="dk1"/>
          </a:effectRef>
          <a:fontRef idx="minor">
            <a:schemeClr val="dk1"/>
          </a:fontRef>
        </p:style>
        <p:txBody>
          <a:bodyPr rtlCol="0" anchor="ctr"/>
          <a:lstStyle/>
          <a:p>
            <a:r>
              <a:rPr lang="en-US" sz="2800" b="1" dirty="0" err="1" smtClean="0">
                <a:solidFill>
                  <a:srgbClr val="0000CC"/>
                </a:solidFill>
              </a:rPr>
              <a:t>Antiparasitic</a:t>
            </a:r>
            <a:r>
              <a:rPr lang="en-US" sz="2800" b="1" dirty="0" smtClean="0">
                <a:solidFill>
                  <a:srgbClr val="0000CC"/>
                </a:solidFill>
              </a:rPr>
              <a:t> </a:t>
            </a:r>
            <a:r>
              <a:rPr lang="en-US" sz="2800" b="1" dirty="0">
                <a:solidFill>
                  <a:srgbClr val="0000CC"/>
                </a:solidFill>
              </a:rPr>
              <a:t>drugs</a:t>
            </a:r>
            <a:endParaRPr lang="ru-RU" sz="2800" dirty="0">
              <a:solidFill>
                <a:srgbClr val="0000CC"/>
              </a:solidFill>
            </a:endParaRPr>
          </a:p>
        </p:txBody>
      </p:sp>
      <p:sp>
        <p:nvSpPr>
          <p:cNvPr id="9" name="Прямоугольник 8"/>
          <p:cNvSpPr/>
          <p:nvPr/>
        </p:nvSpPr>
        <p:spPr>
          <a:xfrm>
            <a:off x="6746486" y="2932774"/>
            <a:ext cx="4995747" cy="758283"/>
          </a:xfrm>
          <a:prstGeom prst="rect">
            <a:avLst/>
          </a:prstGeom>
          <a:noFill/>
          <a:ln w="76200">
            <a:noFill/>
          </a:ln>
        </p:spPr>
        <p:style>
          <a:lnRef idx="2">
            <a:schemeClr val="dk1"/>
          </a:lnRef>
          <a:fillRef idx="1">
            <a:schemeClr val="lt1"/>
          </a:fillRef>
          <a:effectRef idx="0">
            <a:schemeClr val="dk1"/>
          </a:effectRef>
          <a:fontRef idx="minor">
            <a:schemeClr val="dk1"/>
          </a:fontRef>
        </p:style>
        <p:txBody>
          <a:bodyPr rtlCol="0" anchor="ctr"/>
          <a:lstStyle/>
          <a:p>
            <a:r>
              <a:rPr lang="en-US" sz="2800" b="1" dirty="0">
                <a:solidFill>
                  <a:srgbClr val="0000CC"/>
                </a:solidFill>
              </a:rPr>
              <a:t>Fungicidal and </a:t>
            </a:r>
            <a:r>
              <a:rPr lang="en-US" sz="2800" b="1" dirty="0" err="1">
                <a:solidFill>
                  <a:srgbClr val="0000CC"/>
                </a:solidFill>
              </a:rPr>
              <a:t>fungistatic</a:t>
            </a:r>
            <a:r>
              <a:rPr lang="en-US" sz="2800" b="1" dirty="0">
                <a:solidFill>
                  <a:srgbClr val="0000CC"/>
                </a:solidFill>
              </a:rPr>
              <a:t> drugs</a:t>
            </a:r>
            <a:endParaRPr lang="ru-RU" sz="2800" dirty="0">
              <a:solidFill>
                <a:srgbClr val="0000CC"/>
              </a:solidFill>
            </a:endParaRPr>
          </a:p>
        </p:txBody>
      </p:sp>
      <p:sp>
        <p:nvSpPr>
          <p:cNvPr id="10" name="Прямоугольник 9"/>
          <p:cNvSpPr/>
          <p:nvPr/>
        </p:nvSpPr>
        <p:spPr>
          <a:xfrm>
            <a:off x="133814" y="3969833"/>
            <a:ext cx="5319132" cy="780585"/>
          </a:xfrm>
          <a:prstGeom prst="rect">
            <a:avLst/>
          </a:prstGeom>
          <a:noFill/>
          <a:ln w="76200">
            <a:noFill/>
          </a:ln>
        </p:spPr>
        <p:style>
          <a:lnRef idx="2">
            <a:schemeClr val="dk1"/>
          </a:lnRef>
          <a:fillRef idx="1">
            <a:schemeClr val="lt1"/>
          </a:fillRef>
          <a:effectRef idx="0">
            <a:schemeClr val="dk1"/>
          </a:effectRef>
          <a:fontRef idx="minor">
            <a:schemeClr val="dk1"/>
          </a:fontRef>
        </p:style>
        <p:txBody>
          <a:bodyPr rtlCol="0" anchor="ctr"/>
          <a:lstStyle/>
          <a:p>
            <a:r>
              <a:rPr lang="en-US" sz="2800" b="1" dirty="0" err="1" smtClean="0">
                <a:solidFill>
                  <a:srgbClr val="0000CC"/>
                </a:solidFill>
              </a:rPr>
              <a:t>Keratoplastic</a:t>
            </a:r>
            <a:r>
              <a:rPr lang="en-US" sz="2800" b="1" dirty="0" smtClean="0">
                <a:solidFill>
                  <a:srgbClr val="0000CC"/>
                </a:solidFill>
              </a:rPr>
              <a:t> </a:t>
            </a:r>
            <a:r>
              <a:rPr lang="en-US" sz="2800" b="1" dirty="0">
                <a:solidFill>
                  <a:srgbClr val="0000CC"/>
                </a:solidFill>
              </a:rPr>
              <a:t>(reducing) drugs</a:t>
            </a:r>
            <a:endParaRPr lang="ru-RU" sz="2800" dirty="0">
              <a:solidFill>
                <a:srgbClr val="0000CC"/>
              </a:solidFill>
            </a:endParaRPr>
          </a:p>
        </p:txBody>
      </p:sp>
      <p:sp>
        <p:nvSpPr>
          <p:cNvPr id="11" name="Прямоугольник 10"/>
          <p:cNvSpPr/>
          <p:nvPr/>
        </p:nvSpPr>
        <p:spPr>
          <a:xfrm>
            <a:off x="156117" y="4884235"/>
            <a:ext cx="5386039" cy="802887"/>
          </a:xfrm>
          <a:prstGeom prst="rect">
            <a:avLst/>
          </a:prstGeom>
          <a:noFill/>
          <a:ln w="76200">
            <a:noFill/>
          </a:ln>
        </p:spPr>
        <p:style>
          <a:lnRef idx="2">
            <a:schemeClr val="dk1"/>
          </a:lnRef>
          <a:fillRef idx="1">
            <a:schemeClr val="lt1"/>
          </a:fillRef>
          <a:effectRef idx="0">
            <a:schemeClr val="dk1"/>
          </a:effectRef>
          <a:fontRef idx="minor">
            <a:schemeClr val="dk1"/>
          </a:fontRef>
        </p:style>
        <p:txBody>
          <a:bodyPr rtlCol="0" anchor="ctr"/>
          <a:lstStyle/>
          <a:p>
            <a:r>
              <a:rPr lang="en-US" sz="2800" b="1" dirty="0" err="1" smtClean="0">
                <a:solidFill>
                  <a:srgbClr val="0000CC"/>
                </a:solidFill>
              </a:rPr>
              <a:t>Keratolytic</a:t>
            </a:r>
            <a:r>
              <a:rPr lang="en-US" sz="2800" b="1" dirty="0">
                <a:solidFill>
                  <a:srgbClr val="0000CC"/>
                </a:solidFill>
              </a:rPr>
              <a:t>, cauterizing </a:t>
            </a:r>
            <a:r>
              <a:rPr lang="en-US" sz="2800" b="1" dirty="0" smtClean="0">
                <a:solidFill>
                  <a:srgbClr val="0000CC"/>
                </a:solidFill>
              </a:rPr>
              <a:t>drugs</a:t>
            </a:r>
            <a:endParaRPr lang="ru-RU" sz="2800" dirty="0">
              <a:solidFill>
                <a:srgbClr val="0000CC"/>
              </a:solidFill>
            </a:endParaRPr>
          </a:p>
        </p:txBody>
      </p:sp>
      <p:sp>
        <p:nvSpPr>
          <p:cNvPr id="12" name="Прямоугольник 11"/>
          <p:cNvSpPr/>
          <p:nvPr/>
        </p:nvSpPr>
        <p:spPr>
          <a:xfrm>
            <a:off x="5229925" y="6356199"/>
            <a:ext cx="2732049" cy="501805"/>
          </a:xfrm>
          <a:prstGeom prst="rect">
            <a:avLst/>
          </a:prstGeom>
          <a:noFill/>
          <a:ln w="76200">
            <a:noFill/>
          </a:ln>
        </p:spPr>
        <p:style>
          <a:lnRef idx="2">
            <a:schemeClr val="dk1"/>
          </a:lnRef>
          <a:fillRef idx="1">
            <a:schemeClr val="lt1"/>
          </a:fillRef>
          <a:effectRef idx="0">
            <a:schemeClr val="dk1"/>
          </a:effectRef>
          <a:fontRef idx="minor">
            <a:schemeClr val="dk1"/>
          </a:fontRef>
        </p:style>
        <p:txBody>
          <a:bodyPr rtlCol="0" anchor="ctr"/>
          <a:lstStyle/>
          <a:p>
            <a:r>
              <a:rPr lang="en-US" sz="2800" b="1" dirty="0">
                <a:solidFill>
                  <a:srgbClr val="0000CC"/>
                </a:solidFill>
              </a:rPr>
              <a:t>Cytostatic drugs</a:t>
            </a:r>
            <a:endParaRPr lang="ru-RU" sz="2800" dirty="0">
              <a:solidFill>
                <a:srgbClr val="0000CC"/>
              </a:solidFill>
            </a:endParaRPr>
          </a:p>
        </p:txBody>
      </p:sp>
      <p:sp>
        <p:nvSpPr>
          <p:cNvPr id="13" name="Прямоугольник 12"/>
          <p:cNvSpPr/>
          <p:nvPr/>
        </p:nvSpPr>
        <p:spPr>
          <a:xfrm>
            <a:off x="6746491" y="4114801"/>
            <a:ext cx="4360127" cy="524108"/>
          </a:xfrm>
          <a:prstGeom prst="rect">
            <a:avLst/>
          </a:prstGeom>
          <a:noFill/>
          <a:ln w="76200">
            <a:noFill/>
          </a:ln>
        </p:spPr>
        <p:style>
          <a:lnRef idx="2">
            <a:schemeClr val="dk1"/>
          </a:lnRef>
          <a:fillRef idx="1">
            <a:schemeClr val="lt1"/>
          </a:fillRef>
          <a:effectRef idx="0">
            <a:schemeClr val="dk1"/>
          </a:effectRef>
          <a:fontRef idx="minor">
            <a:schemeClr val="dk1"/>
          </a:fontRef>
        </p:style>
        <p:txBody>
          <a:bodyPr rtlCol="0" anchor="ctr"/>
          <a:lstStyle/>
          <a:p>
            <a:r>
              <a:rPr lang="en-US" sz="2800" b="1" dirty="0">
                <a:solidFill>
                  <a:srgbClr val="0000CC"/>
                </a:solidFill>
              </a:rPr>
              <a:t>Antipruritic</a:t>
            </a:r>
            <a:r>
              <a:rPr lang="en-US" sz="2400" b="1" dirty="0">
                <a:solidFill>
                  <a:srgbClr val="0000CC"/>
                </a:solidFill>
              </a:rPr>
              <a:t> </a:t>
            </a:r>
            <a:r>
              <a:rPr lang="en-US" sz="2800" b="1" dirty="0">
                <a:solidFill>
                  <a:srgbClr val="0000CC"/>
                </a:solidFill>
              </a:rPr>
              <a:t>drugs</a:t>
            </a:r>
            <a:endParaRPr lang="ru-RU" sz="2800" dirty="0">
              <a:solidFill>
                <a:srgbClr val="0000CC"/>
              </a:solidFill>
            </a:endParaRPr>
          </a:p>
        </p:txBody>
      </p:sp>
      <p:sp>
        <p:nvSpPr>
          <p:cNvPr id="14" name="Стрелка вниз 13"/>
          <p:cNvSpPr/>
          <p:nvPr/>
        </p:nvSpPr>
        <p:spPr>
          <a:xfrm>
            <a:off x="5798635" y="1449659"/>
            <a:ext cx="613316" cy="4906536"/>
          </a:xfrm>
          <a:prstGeom prst="downArrow">
            <a:avLst/>
          </a:prstGeom>
          <a:solidFill>
            <a:srgbClr val="00FF00"/>
          </a:solidFill>
          <a:ln>
            <a:solidFill>
              <a:srgbClr val="00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9" name="Двойная стрелка влево/вправо 28"/>
          <p:cNvSpPr/>
          <p:nvPr/>
        </p:nvSpPr>
        <p:spPr>
          <a:xfrm>
            <a:off x="5475248" y="1282394"/>
            <a:ext cx="1293542" cy="591015"/>
          </a:xfrm>
          <a:prstGeom prst="leftRightArrow">
            <a:avLst/>
          </a:prstGeom>
          <a:solidFill>
            <a:srgbClr val="00FF00"/>
          </a:solidFill>
          <a:ln>
            <a:solidFill>
              <a:srgbClr val="00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ru-RU">
              <a:solidFill>
                <a:prstClr val="white"/>
              </a:solidFill>
              <a:latin typeface="Calibri" panose="020F0502020204030204"/>
            </a:endParaRPr>
          </a:p>
        </p:txBody>
      </p:sp>
      <p:sp>
        <p:nvSpPr>
          <p:cNvPr id="30" name="Двойная стрелка влево/вправо 29"/>
          <p:cNvSpPr/>
          <p:nvPr/>
        </p:nvSpPr>
        <p:spPr>
          <a:xfrm>
            <a:off x="5471531" y="2115018"/>
            <a:ext cx="1293542" cy="591015"/>
          </a:xfrm>
          <a:prstGeom prst="leftRightArrow">
            <a:avLst/>
          </a:prstGeom>
          <a:solidFill>
            <a:srgbClr val="00FF00"/>
          </a:solidFill>
          <a:ln>
            <a:solidFill>
              <a:srgbClr val="00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ru-RU">
              <a:solidFill>
                <a:prstClr val="white"/>
              </a:solidFill>
              <a:latin typeface="Calibri" panose="020F0502020204030204"/>
            </a:endParaRPr>
          </a:p>
        </p:txBody>
      </p:sp>
      <p:sp>
        <p:nvSpPr>
          <p:cNvPr id="31" name="Двойная стрелка влево/вправо 30"/>
          <p:cNvSpPr/>
          <p:nvPr/>
        </p:nvSpPr>
        <p:spPr>
          <a:xfrm>
            <a:off x="5449229" y="3029418"/>
            <a:ext cx="1293542" cy="591015"/>
          </a:xfrm>
          <a:prstGeom prst="leftRightArrow">
            <a:avLst/>
          </a:prstGeom>
          <a:solidFill>
            <a:srgbClr val="00FF00"/>
          </a:solidFill>
          <a:ln>
            <a:solidFill>
              <a:srgbClr val="00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ru-RU">
              <a:solidFill>
                <a:prstClr val="white"/>
              </a:solidFill>
              <a:latin typeface="Calibri" panose="020F0502020204030204"/>
            </a:endParaRPr>
          </a:p>
        </p:txBody>
      </p:sp>
      <p:sp>
        <p:nvSpPr>
          <p:cNvPr id="32" name="Двойная стрелка влево/вправо 31"/>
          <p:cNvSpPr/>
          <p:nvPr/>
        </p:nvSpPr>
        <p:spPr>
          <a:xfrm>
            <a:off x="5426926" y="4077633"/>
            <a:ext cx="1293542" cy="591015"/>
          </a:xfrm>
          <a:prstGeom prst="leftRightArrow">
            <a:avLst/>
          </a:prstGeom>
          <a:solidFill>
            <a:srgbClr val="00FF00"/>
          </a:solidFill>
          <a:ln>
            <a:solidFill>
              <a:srgbClr val="00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ru-RU">
              <a:solidFill>
                <a:prstClr val="white"/>
              </a:solidFill>
              <a:latin typeface="Calibri" panose="020F0502020204030204"/>
            </a:endParaRPr>
          </a:p>
        </p:txBody>
      </p:sp>
      <p:sp>
        <p:nvSpPr>
          <p:cNvPr id="33" name="Двойная стрелка влево/вправо 32"/>
          <p:cNvSpPr/>
          <p:nvPr/>
        </p:nvSpPr>
        <p:spPr>
          <a:xfrm>
            <a:off x="5482683" y="5036638"/>
            <a:ext cx="1293542" cy="591015"/>
          </a:xfrm>
          <a:prstGeom prst="leftRightArrow">
            <a:avLst/>
          </a:prstGeom>
          <a:solidFill>
            <a:srgbClr val="00FF00"/>
          </a:solidFill>
          <a:ln>
            <a:solidFill>
              <a:srgbClr val="00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ru-RU">
              <a:solidFill>
                <a:prstClr val="white"/>
              </a:solidFill>
              <a:latin typeface="Calibri" panose="020F0502020204030204"/>
            </a:endParaRPr>
          </a:p>
        </p:txBody>
      </p:sp>
    </p:spTree>
    <p:extLst>
      <p:ext uri="{BB962C8B-B14F-4D97-AF65-F5344CB8AC3E}">
        <p14:creationId xmlns:p14="http://schemas.microsoft.com/office/powerpoint/2010/main" val="3248177648"/>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88197" y="944813"/>
            <a:ext cx="2799969" cy="460241"/>
          </a:xfrm>
          <a:prstGeom prst="rect">
            <a:avLst/>
          </a:prstGeom>
          <a:noFill/>
          <a:ln w="76200">
            <a:noFill/>
          </a:ln>
        </p:spPr>
        <p:style>
          <a:lnRef idx="2">
            <a:schemeClr val="dk1"/>
          </a:lnRef>
          <a:fillRef idx="1">
            <a:schemeClr val="lt1"/>
          </a:fillRef>
          <a:effectRef idx="0">
            <a:schemeClr val="dk1"/>
          </a:effectRef>
          <a:fontRef idx="minor">
            <a:schemeClr val="dk1"/>
          </a:fontRef>
        </p:style>
        <p:txBody>
          <a:bodyPr rtlCol="0" anchor="ctr"/>
          <a:lstStyle/>
          <a:p>
            <a:r>
              <a:rPr lang="en-US" sz="2400" b="1" dirty="0" smtClean="0">
                <a:solidFill>
                  <a:srgbClr val="C00000"/>
                </a:solidFill>
              </a:rPr>
              <a:t>Solutions (aqueous, </a:t>
            </a:r>
            <a:r>
              <a:rPr lang="en-US" sz="2400" b="1" dirty="0">
                <a:solidFill>
                  <a:srgbClr val="C00000"/>
                </a:solidFill>
              </a:rPr>
              <a:t>alcoholic</a:t>
            </a:r>
            <a:r>
              <a:rPr lang="en-US" sz="2400" b="1" dirty="0" smtClean="0">
                <a:solidFill>
                  <a:srgbClr val="C00000"/>
                </a:solidFill>
              </a:rPr>
              <a:t>)</a:t>
            </a:r>
            <a:endParaRPr lang="en-US" sz="2400" b="1" dirty="0">
              <a:solidFill>
                <a:srgbClr val="0000CC"/>
              </a:solidFill>
            </a:endParaRPr>
          </a:p>
        </p:txBody>
      </p:sp>
      <p:sp>
        <p:nvSpPr>
          <p:cNvPr id="4" name="Прямоугольник 3"/>
          <p:cNvSpPr/>
          <p:nvPr/>
        </p:nvSpPr>
        <p:spPr>
          <a:xfrm>
            <a:off x="2921626" y="825190"/>
            <a:ext cx="1594619" cy="379142"/>
          </a:xfrm>
          <a:prstGeom prst="rect">
            <a:avLst/>
          </a:prstGeom>
          <a:noFill/>
          <a:ln w="76200">
            <a:noFill/>
          </a:ln>
        </p:spPr>
        <p:style>
          <a:lnRef idx="2">
            <a:schemeClr val="dk1"/>
          </a:lnRef>
          <a:fillRef idx="1">
            <a:schemeClr val="lt1"/>
          </a:fillRef>
          <a:effectRef idx="0">
            <a:schemeClr val="dk1"/>
          </a:effectRef>
          <a:fontRef idx="minor">
            <a:schemeClr val="dk1"/>
          </a:fontRef>
        </p:style>
        <p:txBody>
          <a:bodyPr rtlCol="0" anchor="ctr"/>
          <a:lstStyle/>
          <a:p>
            <a:r>
              <a:rPr lang="en-US" sz="2400" b="1" dirty="0">
                <a:solidFill>
                  <a:srgbClr val="C00000"/>
                </a:solidFill>
              </a:rPr>
              <a:t>Powders </a:t>
            </a:r>
            <a:endParaRPr lang="en-US" sz="2400" b="1" dirty="0">
              <a:solidFill>
                <a:srgbClr val="0000CC"/>
              </a:solidFill>
            </a:endParaRPr>
          </a:p>
        </p:txBody>
      </p:sp>
      <p:sp>
        <p:nvSpPr>
          <p:cNvPr id="5" name="Прямоугольник 4"/>
          <p:cNvSpPr/>
          <p:nvPr/>
        </p:nvSpPr>
        <p:spPr>
          <a:xfrm>
            <a:off x="5430809" y="791736"/>
            <a:ext cx="1193015" cy="457200"/>
          </a:xfrm>
          <a:prstGeom prst="rect">
            <a:avLst/>
          </a:prstGeom>
          <a:noFill/>
          <a:ln w="76200">
            <a:noFill/>
          </a:ln>
        </p:spPr>
        <p:style>
          <a:lnRef idx="2">
            <a:schemeClr val="dk1"/>
          </a:lnRef>
          <a:fillRef idx="1">
            <a:schemeClr val="lt1"/>
          </a:fillRef>
          <a:effectRef idx="0">
            <a:schemeClr val="dk1"/>
          </a:effectRef>
          <a:fontRef idx="minor">
            <a:schemeClr val="dk1"/>
          </a:fontRef>
        </p:style>
        <p:txBody>
          <a:bodyPr rtlCol="0" anchor="ctr"/>
          <a:lstStyle/>
          <a:p>
            <a:r>
              <a:rPr lang="en-US" sz="2400" b="1" dirty="0" smtClean="0">
                <a:solidFill>
                  <a:srgbClr val="C00000"/>
                </a:solidFill>
              </a:rPr>
              <a:t>Pastes</a:t>
            </a:r>
            <a:endParaRPr lang="ru-RU" sz="2400" b="1" dirty="0">
              <a:solidFill>
                <a:srgbClr val="0000CC"/>
              </a:solidFill>
            </a:endParaRPr>
          </a:p>
        </p:txBody>
      </p:sp>
      <p:pic>
        <p:nvPicPr>
          <p:cNvPr id="6" name="Рисунок 5"/>
          <p:cNvPicPr>
            <a:picLocks noChangeAspect="1"/>
          </p:cNvPicPr>
          <p:nvPr/>
        </p:nvPicPr>
        <p:blipFill>
          <a:blip r:embed="rId2"/>
          <a:stretch>
            <a:fillRect/>
          </a:stretch>
        </p:blipFill>
        <p:spPr>
          <a:xfrm>
            <a:off x="2575930" y="1639230"/>
            <a:ext cx="2297153" cy="2174487"/>
          </a:xfrm>
          <a:prstGeom prst="rect">
            <a:avLst/>
          </a:prstGeom>
          <a:ln w="76200">
            <a:solidFill>
              <a:srgbClr val="0000CC"/>
            </a:solidFill>
          </a:ln>
        </p:spPr>
      </p:pic>
      <p:pic>
        <p:nvPicPr>
          <p:cNvPr id="7" name="Рисунок 6"/>
          <p:cNvPicPr>
            <a:picLocks noChangeAspect="1"/>
          </p:cNvPicPr>
          <p:nvPr/>
        </p:nvPicPr>
        <p:blipFill rotWithShape="1">
          <a:blip r:embed="rId3"/>
          <a:srcRect l="51316" t="3357" r="1167" b="2992"/>
          <a:stretch/>
        </p:blipFill>
        <p:spPr>
          <a:xfrm>
            <a:off x="4973443" y="1650384"/>
            <a:ext cx="2297152" cy="2163331"/>
          </a:xfrm>
          <a:prstGeom prst="rect">
            <a:avLst/>
          </a:prstGeom>
          <a:ln w="76200">
            <a:solidFill>
              <a:srgbClr val="0000CC"/>
            </a:solidFill>
          </a:ln>
        </p:spPr>
      </p:pic>
      <p:pic>
        <p:nvPicPr>
          <p:cNvPr id="1026" name="Picture 2" descr="Humco gentian violet topical solution, 1%, 2 oz | Fruugo AU"/>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31108" r="25000"/>
          <a:stretch/>
        </p:blipFill>
        <p:spPr bwMode="auto">
          <a:xfrm>
            <a:off x="156118" y="1650380"/>
            <a:ext cx="2297152" cy="2163337"/>
          </a:xfrm>
          <a:prstGeom prst="rect">
            <a:avLst/>
          </a:prstGeom>
          <a:noFill/>
          <a:ln w="76200">
            <a:solidFill>
              <a:srgbClr val="0000CC"/>
            </a:solidFill>
          </a:ln>
          <a:extLst>
            <a:ext uri="{909E8E84-426E-40DD-AFC4-6F175D3DCCD1}">
              <a14:hiddenFill xmlns:a14="http://schemas.microsoft.com/office/drawing/2010/main">
                <a:solidFill>
                  <a:srgbClr val="FFFFFF"/>
                </a:solidFill>
              </a14:hiddenFill>
            </a:ext>
          </a:extLst>
        </p:spPr>
      </p:pic>
      <p:sp>
        <p:nvSpPr>
          <p:cNvPr id="9" name="Прямоугольник 8"/>
          <p:cNvSpPr/>
          <p:nvPr/>
        </p:nvSpPr>
        <p:spPr>
          <a:xfrm>
            <a:off x="2178206" y="133815"/>
            <a:ext cx="7779833" cy="702528"/>
          </a:xfrm>
          <a:prstGeom prst="rect">
            <a:avLst/>
          </a:prstGeom>
          <a:noFill/>
          <a:ln w="76200">
            <a:noFill/>
          </a:ln>
        </p:spPr>
        <p:style>
          <a:lnRef idx="2">
            <a:schemeClr val="dk1"/>
          </a:lnRef>
          <a:fillRef idx="1">
            <a:schemeClr val="lt1"/>
          </a:fillRef>
          <a:effectRef idx="0">
            <a:schemeClr val="dk1"/>
          </a:effectRef>
          <a:fontRef idx="minor">
            <a:schemeClr val="dk1"/>
          </a:fontRef>
        </p:style>
        <p:txBody>
          <a:bodyPr rtlCol="0" anchor="ctr"/>
          <a:lstStyle/>
          <a:p>
            <a:pPr algn="ctr"/>
            <a:endParaRPr lang="uk-UA" sz="3200" b="1" dirty="0" smtClean="0">
              <a:solidFill>
                <a:srgbClr val="0000CC"/>
              </a:solidFill>
            </a:endParaRPr>
          </a:p>
          <a:p>
            <a:pPr algn="ctr"/>
            <a:r>
              <a:rPr lang="en-US" sz="2800" b="1" dirty="0" smtClean="0">
                <a:solidFill>
                  <a:srgbClr val="0000CC"/>
                </a:solidFill>
              </a:rPr>
              <a:t>DERMATOLOGICAL </a:t>
            </a:r>
            <a:r>
              <a:rPr lang="en-US" sz="2800" b="1" dirty="0">
                <a:solidFill>
                  <a:srgbClr val="0000CC"/>
                </a:solidFill>
              </a:rPr>
              <a:t>DOSAGE FORMS</a:t>
            </a:r>
          </a:p>
          <a:p>
            <a:pPr algn="ctr"/>
            <a:r>
              <a:rPr lang="en-US" sz="3200" b="1" dirty="0">
                <a:solidFill>
                  <a:srgbClr val="0000CC"/>
                </a:solidFill>
              </a:rPr>
              <a:t>for external treatment</a:t>
            </a:r>
          </a:p>
          <a:p>
            <a:pPr algn="ctr"/>
            <a:endParaRPr lang="ru-RU" sz="3200" b="1" dirty="0">
              <a:solidFill>
                <a:srgbClr val="0000CC"/>
              </a:solidFill>
            </a:endParaRPr>
          </a:p>
        </p:txBody>
      </p:sp>
      <p:pic>
        <p:nvPicPr>
          <p:cNvPr id="10" name="Рисунок 9"/>
          <p:cNvPicPr>
            <a:picLocks noChangeAspect="1"/>
          </p:cNvPicPr>
          <p:nvPr/>
        </p:nvPicPr>
        <p:blipFill>
          <a:blip r:embed="rId5"/>
          <a:stretch>
            <a:fillRect/>
          </a:stretch>
        </p:blipFill>
        <p:spPr>
          <a:xfrm>
            <a:off x="7370957" y="1628081"/>
            <a:ext cx="2297150" cy="2196787"/>
          </a:xfrm>
          <a:prstGeom prst="rect">
            <a:avLst/>
          </a:prstGeom>
          <a:ln w="76200">
            <a:solidFill>
              <a:srgbClr val="0000CC"/>
            </a:solidFill>
          </a:ln>
        </p:spPr>
      </p:pic>
      <p:sp>
        <p:nvSpPr>
          <p:cNvPr id="11" name="Прямоугольник 10"/>
          <p:cNvSpPr/>
          <p:nvPr/>
        </p:nvSpPr>
        <p:spPr>
          <a:xfrm>
            <a:off x="7181385" y="869795"/>
            <a:ext cx="2832410" cy="367990"/>
          </a:xfrm>
          <a:prstGeom prst="rect">
            <a:avLst/>
          </a:prstGeom>
          <a:noFill/>
          <a:ln w="76200">
            <a:noFill/>
          </a:ln>
        </p:spPr>
        <p:style>
          <a:lnRef idx="2">
            <a:schemeClr val="dk1"/>
          </a:lnRef>
          <a:fillRef idx="1">
            <a:schemeClr val="lt1"/>
          </a:fillRef>
          <a:effectRef idx="0">
            <a:schemeClr val="dk1"/>
          </a:effectRef>
          <a:fontRef idx="minor">
            <a:schemeClr val="dk1"/>
          </a:fontRef>
        </p:style>
        <p:txBody>
          <a:bodyPr rtlCol="0" anchor="ctr"/>
          <a:lstStyle/>
          <a:p>
            <a:r>
              <a:rPr lang="en-US" sz="2400" b="1" dirty="0">
                <a:solidFill>
                  <a:srgbClr val="C00000"/>
                </a:solidFill>
              </a:rPr>
              <a:t>Dermatological </a:t>
            </a:r>
            <a:r>
              <a:rPr lang="en-US" sz="2400" b="1" dirty="0" smtClean="0">
                <a:solidFill>
                  <a:srgbClr val="C00000"/>
                </a:solidFill>
              </a:rPr>
              <a:t>gels</a:t>
            </a:r>
            <a:endParaRPr lang="en-US" sz="2400" b="1" dirty="0">
              <a:solidFill>
                <a:srgbClr val="0000CC"/>
              </a:solidFill>
            </a:endParaRPr>
          </a:p>
        </p:txBody>
      </p:sp>
      <p:pic>
        <p:nvPicPr>
          <p:cNvPr id="12" name="Picture 4" descr="Мази"/>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779617" y="1614221"/>
            <a:ext cx="2286001" cy="2210648"/>
          </a:xfrm>
          <a:prstGeom prst="rect">
            <a:avLst/>
          </a:prstGeom>
          <a:noFill/>
          <a:ln w="76200">
            <a:solidFill>
              <a:srgbClr val="0000CC"/>
            </a:solidFill>
          </a:ln>
          <a:extLst>
            <a:ext uri="{909E8E84-426E-40DD-AFC4-6F175D3DCCD1}">
              <a14:hiddenFill xmlns:a14="http://schemas.microsoft.com/office/drawing/2010/main">
                <a:solidFill>
                  <a:srgbClr val="FFFFFF"/>
                </a:solidFill>
              </a14:hiddenFill>
            </a:ext>
          </a:extLst>
        </p:spPr>
      </p:pic>
      <p:sp>
        <p:nvSpPr>
          <p:cNvPr id="13" name="Прямоугольник 12"/>
          <p:cNvSpPr/>
          <p:nvPr/>
        </p:nvSpPr>
        <p:spPr>
          <a:xfrm>
            <a:off x="10225671" y="903249"/>
            <a:ext cx="1650377" cy="345688"/>
          </a:xfrm>
          <a:prstGeom prst="rect">
            <a:avLst/>
          </a:prstGeom>
          <a:noFill/>
          <a:ln w="76200">
            <a:noFill/>
          </a:ln>
        </p:spPr>
        <p:style>
          <a:lnRef idx="2">
            <a:schemeClr val="dk1"/>
          </a:lnRef>
          <a:fillRef idx="1">
            <a:schemeClr val="lt1"/>
          </a:fillRef>
          <a:effectRef idx="0">
            <a:schemeClr val="dk1"/>
          </a:effectRef>
          <a:fontRef idx="minor">
            <a:schemeClr val="dk1"/>
          </a:fontRef>
        </p:style>
        <p:txBody>
          <a:bodyPr rtlCol="0" anchor="ctr"/>
          <a:lstStyle/>
          <a:p>
            <a:r>
              <a:rPr lang="en-US" sz="2400" b="1" dirty="0" smtClean="0">
                <a:solidFill>
                  <a:srgbClr val="C00000"/>
                </a:solidFill>
              </a:rPr>
              <a:t>Ointment</a:t>
            </a:r>
            <a:endParaRPr lang="en-US" sz="2400" b="1" dirty="0">
              <a:solidFill>
                <a:srgbClr val="0000CC"/>
              </a:solidFill>
            </a:endParaRPr>
          </a:p>
        </p:txBody>
      </p:sp>
      <p:pic>
        <p:nvPicPr>
          <p:cNvPr id="14" name="Picture 6" descr="Купить Concept Крем для укладки вьющихся волос Contouring Creme в  Euro-cosmetics.ru"/>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44971" y="4576296"/>
            <a:ext cx="2364053" cy="2181344"/>
          </a:xfrm>
          <a:prstGeom prst="rect">
            <a:avLst/>
          </a:prstGeom>
          <a:noFill/>
          <a:ln w="76200">
            <a:solidFill>
              <a:srgbClr val="0000CC"/>
            </a:solidFill>
          </a:ln>
          <a:extLst>
            <a:ext uri="{909E8E84-426E-40DD-AFC4-6F175D3DCCD1}">
              <a14:hiddenFill xmlns:a14="http://schemas.microsoft.com/office/drawing/2010/main">
                <a:solidFill>
                  <a:srgbClr val="FFFFFF"/>
                </a:solidFill>
              </a14:hiddenFill>
            </a:ext>
          </a:extLst>
        </p:spPr>
      </p:pic>
      <p:sp>
        <p:nvSpPr>
          <p:cNvPr id="15" name="Прямоугольник 14"/>
          <p:cNvSpPr/>
          <p:nvPr/>
        </p:nvSpPr>
        <p:spPr>
          <a:xfrm>
            <a:off x="579862" y="3911547"/>
            <a:ext cx="1193181" cy="459731"/>
          </a:xfrm>
          <a:prstGeom prst="rect">
            <a:avLst/>
          </a:prstGeom>
          <a:noFill/>
          <a:ln w="76200">
            <a:noFill/>
          </a:ln>
        </p:spPr>
        <p:style>
          <a:lnRef idx="2">
            <a:schemeClr val="dk1"/>
          </a:lnRef>
          <a:fillRef idx="1">
            <a:schemeClr val="lt1"/>
          </a:fillRef>
          <a:effectRef idx="0">
            <a:schemeClr val="dk1"/>
          </a:effectRef>
          <a:fontRef idx="minor">
            <a:schemeClr val="dk1"/>
          </a:fontRef>
        </p:style>
        <p:txBody>
          <a:bodyPr rtlCol="0" anchor="ctr"/>
          <a:lstStyle/>
          <a:p>
            <a:r>
              <a:rPr lang="en-US" sz="2400" b="1" dirty="0" smtClean="0">
                <a:solidFill>
                  <a:srgbClr val="C00000"/>
                </a:solidFill>
              </a:rPr>
              <a:t>Creams</a:t>
            </a:r>
            <a:endParaRPr lang="en-US" sz="2400" b="1" dirty="0">
              <a:solidFill>
                <a:srgbClr val="0000CC"/>
              </a:solidFill>
            </a:endParaRPr>
          </a:p>
        </p:txBody>
      </p:sp>
      <p:pic>
        <p:nvPicPr>
          <p:cNvPr id="16" name="Рисунок 15"/>
          <p:cNvPicPr>
            <a:picLocks noChangeAspect="1"/>
          </p:cNvPicPr>
          <p:nvPr/>
        </p:nvPicPr>
        <p:blipFill>
          <a:blip r:embed="rId8"/>
          <a:stretch>
            <a:fillRect/>
          </a:stretch>
        </p:blipFill>
        <p:spPr>
          <a:xfrm>
            <a:off x="2665146" y="4572000"/>
            <a:ext cx="2308299" cy="2196793"/>
          </a:xfrm>
          <a:prstGeom prst="rect">
            <a:avLst/>
          </a:prstGeom>
          <a:ln w="76200">
            <a:solidFill>
              <a:srgbClr val="0000CC"/>
            </a:solidFill>
          </a:ln>
        </p:spPr>
      </p:pic>
      <p:pic>
        <p:nvPicPr>
          <p:cNvPr id="17" name="Picture 4" descr="Экстемпоральные - БЕЛЛЕКИ"/>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5029205" y="4572000"/>
            <a:ext cx="2308298" cy="2196790"/>
          </a:xfrm>
          <a:prstGeom prst="rect">
            <a:avLst/>
          </a:prstGeom>
          <a:noFill/>
          <a:ln w="76200">
            <a:solidFill>
              <a:srgbClr val="0000CC"/>
            </a:solidFill>
          </a:ln>
          <a:extLst>
            <a:ext uri="{909E8E84-426E-40DD-AFC4-6F175D3DCCD1}">
              <a14:hiddenFill xmlns:a14="http://schemas.microsoft.com/office/drawing/2010/main">
                <a:solidFill>
                  <a:srgbClr val="FFFFFF"/>
                </a:solidFill>
              </a14:hiddenFill>
            </a:ext>
          </a:extLst>
        </p:spPr>
      </p:pic>
      <p:pic>
        <p:nvPicPr>
          <p:cNvPr id="18" name="Рисунок 17"/>
          <p:cNvPicPr>
            <a:picLocks noChangeAspect="1"/>
          </p:cNvPicPr>
          <p:nvPr/>
        </p:nvPicPr>
        <p:blipFill>
          <a:blip r:embed="rId10"/>
          <a:stretch>
            <a:fillRect/>
          </a:stretch>
        </p:blipFill>
        <p:spPr>
          <a:xfrm>
            <a:off x="7471317" y="4560848"/>
            <a:ext cx="2341755" cy="2196790"/>
          </a:xfrm>
          <a:prstGeom prst="rect">
            <a:avLst/>
          </a:prstGeom>
          <a:ln w="76200">
            <a:solidFill>
              <a:srgbClr val="0000CC"/>
            </a:solidFill>
          </a:ln>
        </p:spPr>
      </p:pic>
      <p:pic>
        <p:nvPicPr>
          <p:cNvPr id="19" name="Рисунок 18"/>
          <p:cNvPicPr>
            <a:picLocks noChangeAspect="1"/>
          </p:cNvPicPr>
          <p:nvPr/>
        </p:nvPicPr>
        <p:blipFill>
          <a:blip r:embed="rId11"/>
          <a:stretch>
            <a:fillRect/>
          </a:stretch>
        </p:blipFill>
        <p:spPr>
          <a:xfrm>
            <a:off x="9902282" y="4527395"/>
            <a:ext cx="2178205" cy="2230244"/>
          </a:xfrm>
          <a:prstGeom prst="rect">
            <a:avLst/>
          </a:prstGeom>
          <a:ln w="76200">
            <a:solidFill>
              <a:srgbClr val="0000CC"/>
            </a:solidFill>
          </a:ln>
        </p:spPr>
      </p:pic>
      <p:sp>
        <p:nvSpPr>
          <p:cNvPr id="20" name="Прямоугольник 19"/>
          <p:cNvSpPr/>
          <p:nvPr/>
        </p:nvSpPr>
        <p:spPr>
          <a:xfrm>
            <a:off x="2821259" y="3858321"/>
            <a:ext cx="1360449" cy="524107"/>
          </a:xfrm>
          <a:prstGeom prst="rect">
            <a:avLst/>
          </a:prstGeom>
          <a:noFill/>
          <a:ln w="76200">
            <a:noFill/>
          </a:ln>
        </p:spPr>
        <p:style>
          <a:lnRef idx="2">
            <a:schemeClr val="dk1"/>
          </a:lnRef>
          <a:fillRef idx="1">
            <a:schemeClr val="lt1"/>
          </a:fillRef>
          <a:effectRef idx="0">
            <a:schemeClr val="dk1"/>
          </a:effectRef>
          <a:fontRef idx="minor">
            <a:schemeClr val="dk1"/>
          </a:fontRef>
        </p:style>
        <p:txBody>
          <a:bodyPr rtlCol="0" anchor="ctr"/>
          <a:lstStyle/>
          <a:p>
            <a:r>
              <a:rPr lang="en-US" sz="2400" b="1" dirty="0" smtClean="0">
                <a:solidFill>
                  <a:srgbClr val="C00000"/>
                </a:solidFill>
              </a:rPr>
              <a:t>Aerosols</a:t>
            </a:r>
            <a:endParaRPr lang="en-US" sz="2400" b="1" dirty="0">
              <a:solidFill>
                <a:srgbClr val="C00000"/>
              </a:solidFill>
            </a:endParaRPr>
          </a:p>
        </p:txBody>
      </p:sp>
      <p:sp>
        <p:nvSpPr>
          <p:cNvPr id="21" name="Прямоугольник 20"/>
          <p:cNvSpPr/>
          <p:nvPr/>
        </p:nvSpPr>
        <p:spPr>
          <a:xfrm>
            <a:off x="4650059" y="3925228"/>
            <a:ext cx="3021980" cy="412595"/>
          </a:xfrm>
          <a:prstGeom prst="rect">
            <a:avLst/>
          </a:prstGeom>
          <a:noFill/>
          <a:ln w="76200">
            <a:noFill/>
          </a:ln>
        </p:spPr>
        <p:style>
          <a:lnRef idx="2">
            <a:schemeClr val="dk1"/>
          </a:lnRef>
          <a:fillRef idx="1">
            <a:schemeClr val="lt1"/>
          </a:fillRef>
          <a:effectRef idx="0">
            <a:schemeClr val="dk1"/>
          </a:effectRef>
          <a:fontRef idx="minor">
            <a:schemeClr val="dk1"/>
          </a:fontRef>
        </p:style>
        <p:txBody>
          <a:bodyPr rtlCol="0" anchor="ctr"/>
          <a:lstStyle/>
          <a:p>
            <a:r>
              <a:rPr lang="en-US" sz="2400" b="1" dirty="0" smtClean="0">
                <a:solidFill>
                  <a:srgbClr val="C00000"/>
                </a:solidFill>
              </a:rPr>
              <a:t>Shake </a:t>
            </a:r>
            <a:r>
              <a:rPr lang="en-US" sz="2400" b="1" dirty="0">
                <a:solidFill>
                  <a:srgbClr val="C00000"/>
                </a:solidFill>
              </a:rPr>
              <a:t>lotions (talkers</a:t>
            </a:r>
            <a:r>
              <a:rPr lang="en-US" sz="2400" b="1" dirty="0" smtClean="0">
                <a:solidFill>
                  <a:srgbClr val="C00000"/>
                </a:solidFill>
              </a:rPr>
              <a:t>)</a:t>
            </a:r>
            <a:endParaRPr lang="en-US" sz="2400" b="1" dirty="0">
              <a:solidFill>
                <a:srgbClr val="0000CC"/>
              </a:solidFill>
            </a:endParaRPr>
          </a:p>
        </p:txBody>
      </p:sp>
      <p:sp>
        <p:nvSpPr>
          <p:cNvPr id="22" name="Прямоугольник 21"/>
          <p:cNvSpPr/>
          <p:nvPr/>
        </p:nvSpPr>
        <p:spPr>
          <a:xfrm>
            <a:off x="7872763" y="3891776"/>
            <a:ext cx="1282388" cy="434897"/>
          </a:xfrm>
          <a:prstGeom prst="rect">
            <a:avLst/>
          </a:prstGeom>
          <a:noFill/>
          <a:ln w="76200">
            <a:noFill/>
          </a:ln>
        </p:spPr>
        <p:style>
          <a:lnRef idx="2">
            <a:schemeClr val="dk1"/>
          </a:lnRef>
          <a:fillRef idx="1">
            <a:schemeClr val="lt1"/>
          </a:fillRef>
          <a:effectRef idx="0">
            <a:schemeClr val="dk1"/>
          </a:effectRef>
          <a:fontRef idx="minor">
            <a:schemeClr val="dk1"/>
          </a:fontRef>
        </p:style>
        <p:txBody>
          <a:bodyPr rtlCol="0" anchor="ctr"/>
          <a:lstStyle/>
          <a:p>
            <a:r>
              <a:rPr lang="en-US" sz="2400" b="1" dirty="0" smtClean="0">
                <a:solidFill>
                  <a:srgbClr val="C00000"/>
                </a:solidFill>
              </a:rPr>
              <a:t>Varnish </a:t>
            </a:r>
            <a:endParaRPr lang="en-US" sz="2400" b="1" dirty="0">
              <a:solidFill>
                <a:srgbClr val="0000CC"/>
              </a:solidFill>
            </a:endParaRPr>
          </a:p>
        </p:txBody>
      </p:sp>
      <p:sp>
        <p:nvSpPr>
          <p:cNvPr id="23" name="Прямоугольник 22"/>
          <p:cNvSpPr/>
          <p:nvPr/>
        </p:nvSpPr>
        <p:spPr>
          <a:xfrm>
            <a:off x="10147609" y="3836019"/>
            <a:ext cx="1248937" cy="557563"/>
          </a:xfrm>
          <a:prstGeom prst="rect">
            <a:avLst/>
          </a:prstGeom>
          <a:noFill/>
          <a:ln w="76200">
            <a:noFill/>
          </a:ln>
        </p:spPr>
        <p:style>
          <a:lnRef idx="2">
            <a:schemeClr val="dk1"/>
          </a:lnRef>
          <a:fillRef idx="1">
            <a:schemeClr val="lt1"/>
          </a:fillRef>
          <a:effectRef idx="0">
            <a:schemeClr val="dk1"/>
          </a:effectRef>
          <a:fontRef idx="minor">
            <a:schemeClr val="dk1"/>
          </a:fontRef>
        </p:style>
        <p:txBody>
          <a:bodyPr rtlCol="0" anchor="ctr"/>
          <a:lstStyle/>
          <a:p>
            <a:r>
              <a:rPr lang="en-US" sz="2400" b="1" dirty="0" smtClean="0">
                <a:solidFill>
                  <a:srgbClr val="C00000"/>
                </a:solidFill>
              </a:rPr>
              <a:t>Plasters</a:t>
            </a:r>
            <a:endParaRPr lang="ru-RU" sz="2400" b="1" dirty="0">
              <a:solidFill>
                <a:srgbClr val="0000CC"/>
              </a:solidFill>
            </a:endParaRPr>
          </a:p>
        </p:txBody>
      </p:sp>
    </p:spTree>
    <p:extLst>
      <p:ext uri="{BB962C8B-B14F-4D97-AF65-F5344CB8AC3E}">
        <p14:creationId xmlns:p14="http://schemas.microsoft.com/office/powerpoint/2010/main" val="4223436304"/>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67267" y="133816"/>
            <a:ext cx="11820293" cy="568712"/>
          </a:xfrm>
          <a:prstGeom prst="rect">
            <a:avLst/>
          </a:prstGeom>
          <a:noFill/>
          <a:ln w="76200">
            <a:noFill/>
          </a:ln>
        </p:spPr>
        <p:style>
          <a:lnRef idx="2">
            <a:schemeClr val="dk1"/>
          </a:lnRef>
          <a:fillRef idx="1">
            <a:schemeClr val="lt1"/>
          </a:fillRef>
          <a:effectRef idx="0">
            <a:schemeClr val="dk1"/>
          </a:effectRef>
          <a:fontRef idx="minor">
            <a:schemeClr val="dk1"/>
          </a:fontRef>
        </p:style>
        <p:txBody>
          <a:bodyPr rtlCol="0" anchor="ctr"/>
          <a:lstStyle/>
          <a:p>
            <a:pPr algn="ctr"/>
            <a:r>
              <a:rPr lang="en-US" sz="2800" b="1" dirty="0">
                <a:solidFill>
                  <a:srgbClr val="0000CC"/>
                </a:solidFill>
              </a:rPr>
              <a:t>SPECIAL RESEARCH METHODS OF DERMATOLOGICAL PATIENT</a:t>
            </a:r>
          </a:p>
        </p:txBody>
      </p:sp>
      <p:sp>
        <p:nvSpPr>
          <p:cNvPr id="3" name="Прямоугольник 2"/>
          <p:cNvSpPr/>
          <p:nvPr/>
        </p:nvSpPr>
        <p:spPr>
          <a:xfrm>
            <a:off x="122665" y="4538546"/>
            <a:ext cx="7482467" cy="992459"/>
          </a:xfrm>
          <a:prstGeom prst="rect">
            <a:avLst/>
          </a:prstGeom>
          <a:noFill/>
          <a:ln w="76200">
            <a:noFill/>
          </a:ln>
        </p:spPr>
        <p:style>
          <a:lnRef idx="2">
            <a:schemeClr val="dk1"/>
          </a:lnRef>
          <a:fillRef idx="1">
            <a:schemeClr val="lt1"/>
          </a:fillRef>
          <a:effectRef idx="0">
            <a:schemeClr val="dk1"/>
          </a:effectRef>
          <a:fontRef idx="minor">
            <a:schemeClr val="dk1"/>
          </a:fontRef>
        </p:style>
        <p:txBody>
          <a:bodyPr rtlCol="0" anchor="ctr"/>
          <a:lstStyle/>
          <a:p>
            <a:r>
              <a:rPr lang="ru-RU" sz="2400" b="1" dirty="0">
                <a:solidFill>
                  <a:srgbClr val="C00000"/>
                </a:solidFill>
              </a:rPr>
              <a:t>2. </a:t>
            </a:r>
            <a:r>
              <a:rPr lang="en-US" sz="2400" b="1" dirty="0">
                <a:solidFill>
                  <a:srgbClr val="C00000"/>
                </a:solidFill>
              </a:rPr>
              <a:t>Inspection of the skin </a:t>
            </a:r>
            <a:r>
              <a:rPr lang="en-US" sz="2400" b="1" dirty="0" smtClean="0">
                <a:solidFill>
                  <a:srgbClr val="C00000"/>
                </a:solidFill>
              </a:rPr>
              <a:t>(</a:t>
            </a:r>
            <a:r>
              <a:rPr lang="ru-RU" sz="2400" b="1" dirty="0" err="1" smtClean="0">
                <a:solidFill>
                  <a:srgbClr val="C00000"/>
                </a:solidFill>
              </a:rPr>
              <a:t>ad</a:t>
            </a:r>
            <a:r>
              <a:rPr lang="ru-RU" sz="2400" b="1" dirty="0" smtClean="0">
                <a:solidFill>
                  <a:srgbClr val="C00000"/>
                </a:solidFill>
              </a:rPr>
              <a:t> </a:t>
            </a:r>
            <a:r>
              <a:rPr lang="ru-RU" sz="2400" b="1" dirty="0" err="1" smtClean="0">
                <a:solidFill>
                  <a:srgbClr val="C00000"/>
                </a:solidFill>
              </a:rPr>
              <a:t>oculus</a:t>
            </a:r>
            <a:r>
              <a:rPr lang="en-US" sz="2400" b="1" dirty="0" smtClean="0">
                <a:solidFill>
                  <a:srgbClr val="C00000"/>
                </a:solidFill>
              </a:rPr>
              <a:t>).</a:t>
            </a:r>
            <a:endParaRPr lang="ru-RU" sz="2400" b="1" dirty="0">
              <a:solidFill>
                <a:srgbClr val="C00000"/>
              </a:solidFill>
            </a:endParaRPr>
          </a:p>
          <a:p>
            <a:r>
              <a:rPr lang="en-US" sz="2400" b="1" dirty="0">
                <a:solidFill>
                  <a:srgbClr val="0000CC"/>
                </a:solidFill>
              </a:rPr>
              <a:t>Examine the </a:t>
            </a:r>
            <a:r>
              <a:rPr lang="en-US" sz="2400" b="1" dirty="0" smtClean="0">
                <a:solidFill>
                  <a:srgbClr val="0000CC"/>
                </a:solidFill>
              </a:rPr>
              <a:t>entire skin</a:t>
            </a:r>
            <a:r>
              <a:rPr lang="en-US" sz="2400" b="1" dirty="0">
                <a:solidFill>
                  <a:srgbClr val="0000CC"/>
                </a:solidFill>
              </a:rPr>
              <a:t>, oral mucosa, you must assess </a:t>
            </a:r>
            <a:r>
              <a:rPr lang="en-US" sz="2400" b="1" dirty="0" smtClean="0">
                <a:solidFill>
                  <a:srgbClr val="0000CC"/>
                </a:solidFill>
              </a:rPr>
              <a:t>their </a:t>
            </a:r>
            <a:r>
              <a:rPr lang="en-US" sz="2400" b="1" dirty="0">
                <a:solidFill>
                  <a:srgbClr val="0000CC"/>
                </a:solidFill>
              </a:rPr>
              <a:t>color, </a:t>
            </a:r>
            <a:r>
              <a:rPr lang="en-US" sz="2400" b="1" dirty="0" smtClean="0">
                <a:solidFill>
                  <a:srgbClr val="0000CC"/>
                </a:solidFill>
              </a:rPr>
              <a:t>moisture </a:t>
            </a:r>
            <a:r>
              <a:rPr lang="ru-RU" sz="2400" b="1" dirty="0" smtClean="0">
                <a:solidFill>
                  <a:srgbClr val="0000CC"/>
                </a:solidFill>
              </a:rPr>
              <a:t>влажность</a:t>
            </a:r>
            <a:r>
              <a:rPr lang="ru-RU" sz="2400" b="1" dirty="0">
                <a:solidFill>
                  <a:srgbClr val="0000CC"/>
                </a:solidFill>
              </a:rPr>
              <a:t>, </a:t>
            </a:r>
            <a:r>
              <a:rPr lang="en-US" sz="2400" b="1" dirty="0" err="1">
                <a:solidFill>
                  <a:srgbClr val="0000CC"/>
                </a:solidFill>
              </a:rPr>
              <a:t>dermographism</a:t>
            </a:r>
            <a:r>
              <a:rPr lang="en-US" sz="2400" b="1" dirty="0">
                <a:solidFill>
                  <a:srgbClr val="0000CC"/>
                </a:solidFill>
              </a:rPr>
              <a:t>, the presence of scars, pigmentation.</a:t>
            </a:r>
          </a:p>
        </p:txBody>
      </p:sp>
      <p:pic>
        <p:nvPicPr>
          <p:cNvPr id="20" name="Рисунок 19"/>
          <p:cNvPicPr>
            <a:picLocks noChangeAspect="1"/>
          </p:cNvPicPr>
          <p:nvPr/>
        </p:nvPicPr>
        <p:blipFill>
          <a:blip r:embed="rId2"/>
          <a:stretch>
            <a:fillRect/>
          </a:stretch>
        </p:blipFill>
        <p:spPr>
          <a:xfrm>
            <a:off x="7828157" y="3925229"/>
            <a:ext cx="4170556" cy="2798956"/>
          </a:xfrm>
          <a:prstGeom prst="rect">
            <a:avLst/>
          </a:prstGeom>
          <a:ln w="76200">
            <a:solidFill>
              <a:srgbClr val="0000CC"/>
            </a:solidFill>
          </a:ln>
        </p:spPr>
      </p:pic>
      <p:sp>
        <p:nvSpPr>
          <p:cNvPr id="4" name="Прямоугольник 3"/>
          <p:cNvSpPr/>
          <p:nvPr/>
        </p:nvSpPr>
        <p:spPr>
          <a:xfrm>
            <a:off x="356839" y="869795"/>
            <a:ext cx="6880302" cy="44604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5" name="Прямоугольник 4"/>
          <p:cNvSpPr/>
          <p:nvPr/>
        </p:nvSpPr>
        <p:spPr>
          <a:xfrm>
            <a:off x="189571" y="825190"/>
            <a:ext cx="3044283" cy="423747"/>
          </a:xfrm>
          <a:prstGeom prst="rect">
            <a:avLst/>
          </a:prstGeom>
          <a:noFill/>
          <a:ln>
            <a:noFill/>
          </a:ln>
        </p:spPr>
        <p:style>
          <a:lnRef idx="2">
            <a:schemeClr val="dk1"/>
          </a:lnRef>
          <a:fillRef idx="1">
            <a:schemeClr val="lt1"/>
          </a:fillRef>
          <a:effectRef idx="0">
            <a:schemeClr val="dk1"/>
          </a:effectRef>
          <a:fontRef idx="minor">
            <a:schemeClr val="dk1"/>
          </a:fontRef>
        </p:style>
        <p:txBody>
          <a:bodyPr rtlCol="0" anchor="ctr"/>
          <a:lstStyle/>
          <a:p>
            <a:r>
              <a:rPr lang="en-US" sz="2400" b="1" dirty="0">
                <a:solidFill>
                  <a:srgbClr val="C00000"/>
                </a:solidFill>
              </a:rPr>
              <a:t>1. </a:t>
            </a:r>
            <a:r>
              <a:rPr lang="en-US" sz="2400" b="1" dirty="0" smtClean="0">
                <a:solidFill>
                  <a:srgbClr val="C00000"/>
                </a:solidFill>
              </a:rPr>
              <a:t>Medical </a:t>
            </a:r>
            <a:r>
              <a:rPr lang="en-US" sz="2400" b="1" dirty="0">
                <a:solidFill>
                  <a:srgbClr val="C00000"/>
                </a:solidFill>
              </a:rPr>
              <a:t>history</a:t>
            </a:r>
            <a:endParaRPr lang="ru-RU" sz="2400" b="1" dirty="0">
              <a:solidFill>
                <a:srgbClr val="C00000"/>
              </a:solidFill>
            </a:endParaRPr>
          </a:p>
        </p:txBody>
      </p:sp>
      <p:pic>
        <p:nvPicPr>
          <p:cNvPr id="1026" name="Picture 2" descr="Doctor Record Medical History Stomachache Woman: стоковая векторная графика  (без лицензионных платежей), 87442253 | Shutterstock"/>
          <p:cNvPicPr>
            <a:picLocks noChangeAspect="1" noChangeArrowheads="1"/>
          </p:cNvPicPr>
          <p:nvPr/>
        </p:nvPicPr>
        <p:blipFill rotWithShape="1">
          <a:blip r:embed="rId3">
            <a:extLst>
              <a:ext uri="{28A0092B-C50C-407E-A947-70E740481C1C}">
                <a14:useLocalDpi xmlns:a14="http://schemas.microsoft.com/office/drawing/2010/main" val="0"/>
              </a:ext>
            </a:extLst>
          </a:blip>
          <a:srcRect b="8122"/>
          <a:stretch/>
        </p:blipFill>
        <p:spPr bwMode="auto">
          <a:xfrm>
            <a:off x="6467165" y="950719"/>
            <a:ext cx="3490875" cy="2628823"/>
          </a:xfrm>
          <a:prstGeom prst="rect">
            <a:avLst/>
          </a:prstGeom>
          <a:noFill/>
          <a:ln w="76200">
            <a:solidFill>
              <a:srgbClr val="0000CC"/>
            </a:solidFill>
          </a:ln>
          <a:extLst>
            <a:ext uri="{909E8E84-426E-40DD-AFC4-6F175D3DCCD1}">
              <a14:hiddenFill xmlns:a14="http://schemas.microsoft.com/office/drawing/2010/main">
                <a:solidFill>
                  <a:srgbClr val="FFFFFF"/>
                </a:solidFill>
              </a14:hiddenFill>
            </a:ext>
          </a:extLst>
        </p:spPr>
      </p:pic>
      <p:pic>
        <p:nvPicPr>
          <p:cNvPr id="1028" name="Picture 4" descr="Patient Medical History on a Clipboard with Stethoscope and a Blue  Ballpoint Pen. Stock Photo - Image of instrument, clinic: 71358124"/>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b="11329"/>
          <a:stretch/>
        </p:blipFill>
        <p:spPr bwMode="auto">
          <a:xfrm>
            <a:off x="245326" y="1527717"/>
            <a:ext cx="4720683" cy="2364059"/>
          </a:xfrm>
          <a:prstGeom prst="rect">
            <a:avLst/>
          </a:prstGeom>
          <a:noFill/>
          <a:ln w="76200">
            <a:solidFill>
              <a:srgbClr val="0000CC"/>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45806679"/>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0" y="122663"/>
            <a:ext cx="7560528" cy="1561171"/>
          </a:xfrm>
          <a:prstGeom prst="rect">
            <a:avLst/>
          </a:prstGeom>
          <a:noFill/>
          <a:ln w="76200">
            <a:noFill/>
          </a:ln>
        </p:spPr>
        <p:style>
          <a:lnRef idx="2">
            <a:schemeClr val="dk1"/>
          </a:lnRef>
          <a:fillRef idx="1">
            <a:schemeClr val="lt1"/>
          </a:fillRef>
          <a:effectRef idx="0">
            <a:schemeClr val="dk1"/>
          </a:effectRef>
          <a:fontRef idx="minor">
            <a:schemeClr val="dk1"/>
          </a:fontRef>
        </p:style>
        <p:txBody>
          <a:bodyPr rtlCol="0" anchor="ctr"/>
          <a:lstStyle/>
          <a:p>
            <a:r>
              <a:rPr lang="en-US" sz="2400" b="1" dirty="0">
                <a:solidFill>
                  <a:srgbClr val="C00000"/>
                </a:solidFill>
              </a:rPr>
              <a:t>3</a:t>
            </a:r>
            <a:r>
              <a:rPr lang="en-US" sz="2400" b="1" dirty="0" smtClean="0">
                <a:solidFill>
                  <a:srgbClr val="C00000"/>
                </a:solidFill>
              </a:rPr>
              <a:t>. Inspection </a:t>
            </a:r>
            <a:r>
              <a:rPr lang="en-US" sz="2400" b="1" dirty="0">
                <a:solidFill>
                  <a:srgbClr val="C00000"/>
                </a:solidFill>
              </a:rPr>
              <a:t>through </a:t>
            </a:r>
            <a:r>
              <a:rPr lang="en-US" sz="2400" b="1" dirty="0" smtClean="0">
                <a:solidFill>
                  <a:srgbClr val="C00000"/>
                </a:solidFill>
              </a:rPr>
              <a:t>a magnifying glass</a:t>
            </a:r>
            <a:r>
              <a:rPr lang="en-US" sz="2400" b="1" dirty="0">
                <a:solidFill>
                  <a:srgbClr val="C00000"/>
                </a:solidFill>
              </a:rPr>
              <a:t>.</a:t>
            </a:r>
          </a:p>
          <a:p>
            <a:r>
              <a:rPr lang="en-US" sz="2400" b="1" dirty="0">
                <a:solidFill>
                  <a:srgbClr val="0000CC"/>
                </a:solidFill>
              </a:rPr>
              <a:t>You must determine the nature of the scales, the presence of elevation, </a:t>
            </a:r>
            <a:r>
              <a:rPr lang="en-US" sz="2400" b="1" dirty="0" smtClean="0">
                <a:solidFill>
                  <a:srgbClr val="0000CC"/>
                </a:solidFill>
              </a:rPr>
              <a:t>depressions.</a:t>
            </a:r>
            <a:endParaRPr lang="ru-RU" sz="2400" b="1" dirty="0">
              <a:solidFill>
                <a:srgbClr val="0000CC"/>
              </a:solidFill>
            </a:endParaRPr>
          </a:p>
        </p:txBody>
      </p:sp>
      <p:pic>
        <p:nvPicPr>
          <p:cNvPr id="4" name="Рисунок 3"/>
          <p:cNvPicPr>
            <a:picLocks noChangeAspect="1"/>
          </p:cNvPicPr>
          <p:nvPr/>
        </p:nvPicPr>
        <p:blipFill>
          <a:blip r:embed="rId2"/>
          <a:stretch>
            <a:fillRect/>
          </a:stretch>
        </p:blipFill>
        <p:spPr>
          <a:xfrm>
            <a:off x="7560531" y="490658"/>
            <a:ext cx="4116943" cy="2732049"/>
          </a:xfrm>
          <a:prstGeom prst="rect">
            <a:avLst/>
          </a:prstGeom>
          <a:ln w="76200">
            <a:solidFill>
              <a:srgbClr val="0000CC"/>
            </a:solidFill>
          </a:ln>
        </p:spPr>
      </p:pic>
      <p:sp>
        <p:nvSpPr>
          <p:cNvPr id="5" name="Прямоугольник 4"/>
          <p:cNvSpPr/>
          <p:nvPr/>
        </p:nvSpPr>
        <p:spPr>
          <a:xfrm>
            <a:off x="0" y="1795345"/>
            <a:ext cx="7214840" cy="3936381"/>
          </a:xfrm>
          <a:prstGeom prst="rect">
            <a:avLst/>
          </a:prstGeom>
          <a:noFill/>
          <a:ln w="76200">
            <a:noFill/>
          </a:ln>
        </p:spPr>
        <p:style>
          <a:lnRef idx="2">
            <a:schemeClr val="dk1"/>
          </a:lnRef>
          <a:fillRef idx="1">
            <a:schemeClr val="lt1"/>
          </a:fillRef>
          <a:effectRef idx="0">
            <a:schemeClr val="dk1"/>
          </a:effectRef>
          <a:fontRef idx="minor">
            <a:schemeClr val="dk1"/>
          </a:fontRef>
        </p:style>
        <p:txBody>
          <a:bodyPr rtlCol="0" anchor="ctr"/>
          <a:lstStyle/>
          <a:p>
            <a:endParaRPr lang="ru-RU" sz="2400" b="1" dirty="0">
              <a:solidFill>
                <a:srgbClr val="0000CC"/>
              </a:solidFill>
            </a:endParaRPr>
          </a:p>
          <a:p>
            <a:endParaRPr lang="ru-RU" sz="2400" b="1" dirty="0">
              <a:solidFill>
                <a:srgbClr val="0000CC"/>
              </a:solidFill>
            </a:endParaRPr>
          </a:p>
          <a:p>
            <a:r>
              <a:rPr lang="en-US" sz="2400" b="1" dirty="0">
                <a:solidFill>
                  <a:srgbClr val="C00000"/>
                </a:solidFill>
              </a:rPr>
              <a:t>4</a:t>
            </a:r>
            <a:r>
              <a:rPr lang="ru-RU" sz="2400" b="1" dirty="0" smtClean="0">
                <a:solidFill>
                  <a:srgbClr val="C00000"/>
                </a:solidFill>
              </a:rPr>
              <a:t>. </a:t>
            </a:r>
            <a:r>
              <a:rPr lang="en-US" sz="2400" b="1" dirty="0" smtClean="0">
                <a:solidFill>
                  <a:srgbClr val="C00000"/>
                </a:solidFill>
              </a:rPr>
              <a:t>Palpation.</a:t>
            </a:r>
          </a:p>
          <a:p>
            <a:r>
              <a:rPr lang="en-US" sz="2400" b="1" dirty="0" smtClean="0">
                <a:solidFill>
                  <a:srgbClr val="0000CC"/>
                </a:solidFill>
              </a:rPr>
              <a:t>Palpation </a:t>
            </a:r>
            <a:r>
              <a:rPr lang="en-US" sz="2400" b="1" dirty="0">
                <a:solidFill>
                  <a:srgbClr val="0000CC"/>
                </a:solidFill>
              </a:rPr>
              <a:t>determines</a:t>
            </a:r>
            <a:r>
              <a:rPr lang="en-US" sz="2400" b="1" dirty="0" smtClean="0">
                <a:solidFill>
                  <a:srgbClr val="0000CC"/>
                </a:solidFill>
              </a:rPr>
              <a:t>:</a:t>
            </a:r>
          </a:p>
          <a:p>
            <a:pPr marL="342900" indent="-342900">
              <a:buFont typeface="Wingdings" panose="05000000000000000000" pitchFamily="2" charset="2"/>
              <a:buChar char="Ø"/>
            </a:pPr>
            <a:r>
              <a:rPr lang="en-US" sz="2400" b="1" dirty="0" smtClean="0">
                <a:solidFill>
                  <a:srgbClr val="0000CC"/>
                </a:solidFill>
              </a:rPr>
              <a:t>skin </a:t>
            </a:r>
            <a:r>
              <a:rPr lang="en-US" sz="2400" b="1" dirty="0">
                <a:solidFill>
                  <a:srgbClr val="0000CC"/>
                </a:solidFill>
              </a:rPr>
              <a:t>elasticity and tone; </a:t>
            </a:r>
            <a:endParaRPr lang="en-US" sz="2400" b="1" dirty="0" smtClean="0">
              <a:solidFill>
                <a:srgbClr val="0000CC"/>
              </a:solidFill>
            </a:endParaRPr>
          </a:p>
          <a:p>
            <a:pPr marL="342900" indent="-342900">
              <a:buFont typeface="Wingdings" panose="05000000000000000000" pitchFamily="2" charset="2"/>
              <a:buChar char="Ø"/>
            </a:pPr>
            <a:r>
              <a:rPr lang="en-US" sz="2400" b="1" dirty="0" smtClean="0">
                <a:solidFill>
                  <a:srgbClr val="0000CC"/>
                </a:solidFill>
              </a:rPr>
              <a:t>skin </a:t>
            </a:r>
            <a:r>
              <a:rPr lang="en-US" sz="2400" b="1" dirty="0">
                <a:solidFill>
                  <a:srgbClr val="0000CC"/>
                </a:solidFill>
              </a:rPr>
              <a:t>temperature increase or decrease can be determined; </a:t>
            </a:r>
            <a:endParaRPr lang="en-US" sz="2400" b="1" dirty="0" smtClean="0">
              <a:solidFill>
                <a:srgbClr val="0000CC"/>
              </a:solidFill>
            </a:endParaRPr>
          </a:p>
          <a:p>
            <a:pPr marL="342900" indent="-342900">
              <a:buFont typeface="Wingdings" panose="05000000000000000000" pitchFamily="2" charset="2"/>
              <a:buChar char="Ø"/>
            </a:pPr>
            <a:r>
              <a:rPr lang="en-US" sz="2400" b="1" dirty="0" smtClean="0">
                <a:solidFill>
                  <a:srgbClr val="0000CC"/>
                </a:solidFill>
              </a:rPr>
              <a:t>location </a:t>
            </a:r>
            <a:r>
              <a:rPr lang="en-US" sz="2400" b="1" dirty="0">
                <a:solidFill>
                  <a:srgbClr val="0000CC"/>
                </a:solidFill>
              </a:rPr>
              <a:t>of the element (epidermis, dermis, subcutaneous base), its size, shape, consistency, connectivity with surrounding tissues, painfulness;  </a:t>
            </a:r>
            <a:endParaRPr lang="en-US" sz="2400" b="1" dirty="0" smtClean="0">
              <a:solidFill>
                <a:srgbClr val="0000CC"/>
              </a:solidFill>
            </a:endParaRPr>
          </a:p>
          <a:p>
            <a:pPr marL="342900" indent="-342900">
              <a:buFont typeface="Wingdings" panose="05000000000000000000" pitchFamily="2" charset="2"/>
              <a:buChar char="Ø"/>
            </a:pPr>
            <a:r>
              <a:rPr lang="en-US" sz="2400" b="1" dirty="0" smtClean="0">
                <a:solidFill>
                  <a:srgbClr val="0000CC"/>
                </a:solidFill>
              </a:rPr>
              <a:t>in </a:t>
            </a:r>
            <a:r>
              <a:rPr lang="en-US" sz="2400" b="1" dirty="0">
                <a:solidFill>
                  <a:srgbClr val="0000CC"/>
                </a:solidFill>
              </a:rPr>
              <a:t>case of edema, determine its intensity, presence of fluctuation (abscess, </a:t>
            </a:r>
            <a:r>
              <a:rPr lang="en-US" sz="2400" b="1" dirty="0" err="1">
                <a:solidFill>
                  <a:srgbClr val="0000CC"/>
                </a:solidFill>
              </a:rPr>
              <a:t>hydradenitis</a:t>
            </a:r>
            <a:r>
              <a:rPr lang="en-US" sz="2400" b="1" dirty="0">
                <a:solidFill>
                  <a:srgbClr val="0000CC"/>
                </a:solidFill>
              </a:rPr>
              <a:t>), absence of painfulness (primary </a:t>
            </a:r>
            <a:r>
              <a:rPr lang="en-US" sz="2400" b="1" dirty="0" err="1">
                <a:solidFill>
                  <a:srgbClr val="0000CC"/>
                </a:solidFill>
              </a:rPr>
              <a:t>syphiloma</a:t>
            </a:r>
            <a:r>
              <a:rPr lang="en-US" sz="2400" b="1" dirty="0" smtClean="0">
                <a:solidFill>
                  <a:srgbClr val="0000CC"/>
                </a:solidFill>
              </a:rPr>
              <a:t>).</a:t>
            </a:r>
            <a:endParaRPr lang="ru-RU" sz="2400" b="1" dirty="0">
              <a:solidFill>
                <a:srgbClr val="0000CC"/>
              </a:solidFill>
            </a:endParaRPr>
          </a:p>
        </p:txBody>
      </p:sp>
      <p:pic>
        <p:nvPicPr>
          <p:cNvPr id="2050" name="Picture 2" descr="Герпес на спине: причины, признаки и эффективное лечение - Поликлиника г.  Чехов"/>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49740" y="3580559"/>
            <a:ext cx="4048907" cy="2987513"/>
          </a:xfrm>
          <a:prstGeom prst="rect">
            <a:avLst/>
          </a:prstGeom>
          <a:noFill/>
          <a:ln w="76200">
            <a:solidFill>
              <a:srgbClr val="0000CC"/>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01960644"/>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149022" y="376100"/>
            <a:ext cx="6976607" cy="2355948"/>
          </a:xfrm>
          <a:prstGeom prst="rect">
            <a:avLst/>
          </a:prstGeom>
          <a:noFill/>
          <a:ln w="76200">
            <a:noFill/>
          </a:ln>
        </p:spPr>
        <p:style>
          <a:lnRef idx="2">
            <a:schemeClr val="dk1"/>
          </a:lnRef>
          <a:fillRef idx="1">
            <a:schemeClr val="lt1"/>
          </a:fillRef>
          <a:effectRef idx="0">
            <a:schemeClr val="dk1"/>
          </a:effectRef>
          <a:fontRef idx="minor">
            <a:schemeClr val="dk1"/>
          </a:fontRef>
        </p:style>
        <p:txBody>
          <a:bodyPr rtlCol="0" anchor="ctr"/>
          <a:lstStyle/>
          <a:p>
            <a:r>
              <a:rPr lang="en-US" sz="2400" b="1" dirty="0">
                <a:solidFill>
                  <a:srgbClr val="C00000"/>
                </a:solidFill>
              </a:rPr>
              <a:t>5</a:t>
            </a:r>
            <a:r>
              <a:rPr lang="ru-RU" sz="2400" b="1" dirty="0" smtClean="0">
                <a:solidFill>
                  <a:srgbClr val="C00000"/>
                </a:solidFill>
              </a:rPr>
              <a:t>. </a:t>
            </a:r>
            <a:r>
              <a:rPr lang="en-US" sz="2400" b="1" dirty="0" smtClean="0">
                <a:solidFill>
                  <a:srgbClr val="C00000"/>
                </a:solidFill>
              </a:rPr>
              <a:t>Scraping </a:t>
            </a:r>
            <a:r>
              <a:rPr lang="en-US" sz="2400" b="1" dirty="0">
                <a:solidFill>
                  <a:srgbClr val="C00000"/>
                </a:solidFill>
              </a:rPr>
              <a:t>(scratching) </a:t>
            </a:r>
          </a:p>
          <a:p>
            <a:r>
              <a:rPr lang="en-US" sz="2400" b="1" dirty="0" smtClean="0">
                <a:solidFill>
                  <a:srgbClr val="0000CC"/>
                </a:solidFill>
              </a:rPr>
              <a:t>The </a:t>
            </a:r>
            <a:r>
              <a:rPr lang="en-US" sz="2400" b="1" dirty="0">
                <a:solidFill>
                  <a:srgbClr val="0000CC"/>
                </a:solidFill>
              </a:rPr>
              <a:t>scraping carry out with a glass slide, a non-sharp scalpel. The scraping method allows you to detect peeling of the skin, to determine its nature (small-lamellar, large-lamellar), the density of attachment of scales to the skin surface. </a:t>
            </a:r>
            <a:endParaRPr lang="ru-RU" sz="2400" b="1" dirty="0">
              <a:solidFill>
                <a:srgbClr val="0000CC"/>
              </a:solidFill>
            </a:endParaRPr>
          </a:p>
        </p:txBody>
      </p:sp>
      <p:pic>
        <p:nvPicPr>
          <p:cNvPr id="4098" name="Picture 2" descr="Отрубевидный лишай: схема лечения, симптомы, мази и шампуни, фотот лишая на  теле"/>
          <p:cNvPicPr>
            <a:picLocks noChangeAspect="1" noChangeArrowheads="1"/>
          </p:cNvPicPr>
          <p:nvPr/>
        </p:nvPicPr>
        <p:blipFill rotWithShape="1">
          <a:blip r:embed="rId2">
            <a:extLst>
              <a:ext uri="{28A0092B-C50C-407E-A947-70E740481C1C}">
                <a14:useLocalDpi xmlns:a14="http://schemas.microsoft.com/office/drawing/2010/main" val="0"/>
              </a:ext>
            </a:extLst>
          </a:blip>
          <a:srcRect l="15747" t="20828" r="15669" b="21880"/>
          <a:stretch/>
        </p:blipFill>
        <p:spPr bwMode="auto">
          <a:xfrm>
            <a:off x="7549376" y="323386"/>
            <a:ext cx="4326673" cy="2865862"/>
          </a:xfrm>
          <a:prstGeom prst="rect">
            <a:avLst/>
          </a:prstGeom>
          <a:noFill/>
          <a:ln w="76200">
            <a:solidFill>
              <a:srgbClr val="0000CC"/>
            </a:solidFill>
          </a:ln>
          <a:extLst>
            <a:ext uri="{909E8E84-426E-40DD-AFC4-6F175D3DCCD1}">
              <a14:hiddenFill xmlns:a14="http://schemas.microsoft.com/office/drawing/2010/main">
                <a:solidFill>
                  <a:srgbClr val="FFFFFF"/>
                </a:solidFill>
              </a14:hiddenFill>
            </a:ext>
          </a:extLst>
        </p:spPr>
      </p:pic>
      <p:sp>
        <p:nvSpPr>
          <p:cNvPr id="5" name="Прямоугольник 4"/>
          <p:cNvSpPr/>
          <p:nvPr/>
        </p:nvSpPr>
        <p:spPr>
          <a:xfrm>
            <a:off x="111511" y="3088888"/>
            <a:ext cx="7605133" cy="2676293"/>
          </a:xfrm>
          <a:prstGeom prst="rect">
            <a:avLst/>
          </a:prstGeom>
          <a:noFill/>
          <a:ln>
            <a:noFill/>
          </a:ln>
        </p:spPr>
        <p:style>
          <a:lnRef idx="2">
            <a:schemeClr val="dk1"/>
          </a:lnRef>
          <a:fillRef idx="1">
            <a:schemeClr val="lt1"/>
          </a:fillRef>
          <a:effectRef idx="0">
            <a:schemeClr val="dk1"/>
          </a:effectRef>
          <a:fontRef idx="minor">
            <a:schemeClr val="dk1"/>
          </a:fontRef>
        </p:style>
        <p:txBody>
          <a:bodyPr rtlCol="0" anchor="ctr"/>
          <a:lstStyle/>
          <a:p>
            <a:r>
              <a:rPr lang="en-US" sz="2400" b="1" dirty="0">
                <a:solidFill>
                  <a:srgbClr val="C00000"/>
                </a:solidFill>
              </a:rPr>
              <a:t>6</a:t>
            </a:r>
            <a:r>
              <a:rPr lang="ru-RU" sz="2400" b="1" dirty="0" smtClean="0">
                <a:solidFill>
                  <a:srgbClr val="C00000"/>
                </a:solidFill>
              </a:rPr>
              <a:t>.</a:t>
            </a:r>
            <a:r>
              <a:rPr lang="en-US" sz="2400" b="1" dirty="0" smtClean="0">
                <a:solidFill>
                  <a:srgbClr val="C00000"/>
                </a:solidFill>
              </a:rPr>
              <a:t> </a:t>
            </a:r>
            <a:r>
              <a:rPr lang="en-US" sz="2400" b="1" dirty="0">
                <a:solidFill>
                  <a:srgbClr val="C00000"/>
                </a:solidFill>
              </a:rPr>
              <a:t>Diascopy (</a:t>
            </a:r>
            <a:r>
              <a:rPr lang="en-US" sz="2400" b="1" dirty="0" err="1">
                <a:solidFill>
                  <a:srgbClr val="C00000"/>
                </a:solidFill>
              </a:rPr>
              <a:t>vitropression</a:t>
            </a:r>
            <a:r>
              <a:rPr lang="en-US" sz="2400" b="1" dirty="0" smtClean="0">
                <a:solidFill>
                  <a:srgbClr val="C00000"/>
                </a:solidFill>
              </a:rPr>
              <a:t>) </a:t>
            </a:r>
            <a:endParaRPr lang="en-US" sz="2400" b="1" dirty="0">
              <a:solidFill>
                <a:srgbClr val="C00000"/>
              </a:solidFill>
            </a:endParaRPr>
          </a:p>
          <a:p>
            <a:r>
              <a:rPr lang="en-US" sz="2400" b="1" dirty="0">
                <a:solidFill>
                  <a:srgbClr val="0000CC"/>
                </a:solidFill>
              </a:rPr>
              <a:t>This is pressure on the affected area of the skin with a glass slide or a special </a:t>
            </a:r>
            <a:r>
              <a:rPr lang="en-US" sz="2400" b="1" dirty="0" smtClean="0">
                <a:solidFill>
                  <a:srgbClr val="0000CC"/>
                </a:solidFill>
              </a:rPr>
              <a:t>device - </a:t>
            </a:r>
            <a:r>
              <a:rPr lang="en-US" sz="2400" b="1" dirty="0">
                <a:solidFill>
                  <a:srgbClr val="0000CC"/>
                </a:solidFill>
              </a:rPr>
              <a:t>a </a:t>
            </a:r>
            <a:r>
              <a:rPr lang="en-US" sz="2400" b="1" dirty="0" err="1">
                <a:solidFill>
                  <a:srgbClr val="0000CC"/>
                </a:solidFill>
              </a:rPr>
              <a:t>diascope</a:t>
            </a:r>
            <a:r>
              <a:rPr lang="en-US" sz="2400" b="1" dirty="0">
                <a:solidFill>
                  <a:srgbClr val="0000CC"/>
                </a:solidFill>
              </a:rPr>
              <a:t> (transparent plastic plate). The nature of the element (vascular, pigmented) is determined when using this method. When pressed, the vascular spot becomes pale or disappears, and the hemorrhagic spot (or pigmented spot) does not disappear. </a:t>
            </a:r>
          </a:p>
        </p:txBody>
      </p:sp>
      <p:pic>
        <p:nvPicPr>
          <p:cNvPr id="6" name="Рисунок 5"/>
          <p:cNvPicPr>
            <a:picLocks noChangeAspect="1"/>
          </p:cNvPicPr>
          <p:nvPr/>
        </p:nvPicPr>
        <p:blipFill>
          <a:blip r:embed="rId3"/>
          <a:stretch>
            <a:fillRect/>
          </a:stretch>
        </p:blipFill>
        <p:spPr>
          <a:xfrm>
            <a:off x="7593979" y="3826357"/>
            <a:ext cx="4315523" cy="2830921"/>
          </a:xfrm>
          <a:prstGeom prst="rect">
            <a:avLst/>
          </a:prstGeom>
          <a:ln w="76200">
            <a:solidFill>
              <a:srgbClr val="0000CC"/>
            </a:solidFill>
          </a:ln>
        </p:spPr>
      </p:pic>
    </p:spTree>
    <p:extLst>
      <p:ext uri="{BB962C8B-B14F-4D97-AF65-F5344CB8AC3E}">
        <p14:creationId xmlns:p14="http://schemas.microsoft.com/office/powerpoint/2010/main" val="554745473"/>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00363" y="0"/>
            <a:ext cx="11653024" cy="1806496"/>
          </a:xfrm>
          <a:prstGeom prst="rect">
            <a:avLst/>
          </a:prstGeom>
          <a:noFill/>
          <a:ln w="76200">
            <a:noFill/>
          </a:ln>
        </p:spPr>
        <p:style>
          <a:lnRef idx="2">
            <a:schemeClr val="dk1"/>
          </a:lnRef>
          <a:fillRef idx="1">
            <a:schemeClr val="lt1"/>
          </a:fillRef>
          <a:effectRef idx="0">
            <a:schemeClr val="dk1"/>
          </a:effectRef>
          <a:fontRef idx="minor">
            <a:schemeClr val="dk1"/>
          </a:fontRef>
        </p:style>
        <p:txBody>
          <a:bodyPr rtlCol="0" anchor="ctr"/>
          <a:lstStyle/>
          <a:p>
            <a:r>
              <a:rPr lang="ru-RU" sz="2400" b="1" dirty="0">
                <a:solidFill>
                  <a:srgbClr val="0000CC"/>
                </a:solidFill>
              </a:rPr>
              <a:t> </a:t>
            </a:r>
          </a:p>
          <a:p>
            <a:endParaRPr lang="ru-RU" sz="2400" b="1" dirty="0">
              <a:solidFill>
                <a:srgbClr val="0000CC"/>
              </a:solidFill>
            </a:endParaRPr>
          </a:p>
          <a:p>
            <a:r>
              <a:rPr lang="en-US" sz="2400" b="1" dirty="0">
                <a:solidFill>
                  <a:srgbClr val="C00000"/>
                </a:solidFill>
              </a:rPr>
              <a:t>7</a:t>
            </a:r>
            <a:r>
              <a:rPr lang="en-US" sz="2400" b="1" dirty="0" smtClean="0">
                <a:solidFill>
                  <a:srgbClr val="C00000"/>
                </a:solidFill>
              </a:rPr>
              <a:t>. </a:t>
            </a:r>
            <a:r>
              <a:rPr lang="en-US" sz="2400" b="1" dirty="0" err="1">
                <a:solidFill>
                  <a:srgbClr val="C00000"/>
                </a:solidFill>
              </a:rPr>
              <a:t>Dermographism</a:t>
            </a:r>
            <a:r>
              <a:rPr lang="en-US" sz="2400" b="1" dirty="0">
                <a:solidFill>
                  <a:srgbClr val="C00000"/>
                </a:solidFill>
              </a:rPr>
              <a:t> </a:t>
            </a:r>
            <a:r>
              <a:rPr lang="en-US" sz="2400" b="1" dirty="0">
                <a:solidFill>
                  <a:srgbClr val="0000CC"/>
                </a:solidFill>
              </a:rPr>
              <a:t>is a method of a special dermatological study that allows </a:t>
            </a:r>
            <a:r>
              <a:rPr lang="en-US" sz="2400" b="1" dirty="0" smtClean="0">
                <a:solidFill>
                  <a:srgbClr val="0000CC"/>
                </a:solidFill>
              </a:rPr>
              <a:t>you  </a:t>
            </a:r>
            <a:r>
              <a:rPr lang="en-US" sz="2400" b="1" dirty="0">
                <a:solidFill>
                  <a:srgbClr val="0000CC"/>
                </a:solidFill>
              </a:rPr>
              <a:t>to determine the state of the autonomic nervous system, in particular the reflex reaction of the vascular wall as a response to skin irritation (the tone of the sympathetic part of the nervous system prevails in white </a:t>
            </a:r>
            <a:r>
              <a:rPr lang="en-US" sz="2400" b="1" dirty="0" err="1">
                <a:solidFill>
                  <a:srgbClr val="0000CC"/>
                </a:solidFill>
              </a:rPr>
              <a:t>dermographism</a:t>
            </a:r>
            <a:r>
              <a:rPr lang="en-US" sz="2400" b="1" dirty="0">
                <a:solidFill>
                  <a:srgbClr val="0000CC"/>
                </a:solidFill>
              </a:rPr>
              <a:t>, and in red - parasympathetic).</a:t>
            </a:r>
          </a:p>
          <a:p>
            <a:pPr algn="ctr"/>
            <a:endParaRPr lang="ru-RU" sz="2400" b="1" dirty="0">
              <a:solidFill>
                <a:srgbClr val="0000CC"/>
              </a:solidFill>
            </a:endParaRPr>
          </a:p>
          <a:p>
            <a:pPr algn="ctr"/>
            <a:endParaRPr lang="ru-RU" sz="2400" b="1" dirty="0">
              <a:solidFill>
                <a:srgbClr val="0000CC"/>
              </a:solidFill>
            </a:endParaRPr>
          </a:p>
        </p:txBody>
      </p:sp>
      <p:pic>
        <p:nvPicPr>
          <p:cNvPr id="8" name="Рисунок 7"/>
          <p:cNvPicPr>
            <a:picLocks noChangeAspect="1"/>
          </p:cNvPicPr>
          <p:nvPr/>
        </p:nvPicPr>
        <p:blipFill rotWithShape="1">
          <a:blip r:embed="rId2"/>
          <a:srcRect t="58957" r="3970" b="22401"/>
          <a:stretch/>
        </p:blipFill>
        <p:spPr>
          <a:xfrm>
            <a:off x="7370956" y="2051824"/>
            <a:ext cx="4661210" cy="702527"/>
          </a:xfrm>
          <a:prstGeom prst="rect">
            <a:avLst/>
          </a:prstGeom>
          <a:noFill/>
          <a:ln w="76200">
            <a:solidFill>
              <a:srgbClr val="0000CC"/>
            </a:solidFill>
          </a:ln>
        </p:spPr>
      </p:pic>
      <p:sp>
        <p:nvSpPr>
          <p:cNvPr id="10" name="Прямоугольник 9"/>
          <p:cNvSpPr/>
          <p:nvPr/>
        </p:nvSpPr>
        <p:spPr>
          <a:xfrm>
            <a:off x="111509" y="1806498"/>
            <a:ext cx="7114481" cy="1561169"/>
          </a:xfrm>
          <a:prstGeom prst="rect">
            <a:avLst/>
          </a:prstGeom>
          <a:noFill/>
          <a:ln w="76200">
            <a:noFill/>
          </a:ln>
        </p:spPr>
        <p:style>
          <a:lnRef idx="2">
            <a:schemeClr val="dk1"/>
          </a:lnRef>
          <a:fillRef idx="1">
            <a:schemeClr val="lt1"/>
          </a:fillRef>
          <a:effectRef idx="0">
            <a:schemeClr val="dk1"/>
          </a:effectRef>
          <a:fontRef idx="minor">
            <a:schemeClr val="dk1"/>
          </a:fontRef>
        </p:style>
        <p:txBody>
          <a:bodyPr rtlCol="0" anchor="ctr"/>
          <a:lstStyle/>
          <a:p>
            <a:r>
              <a:rPr lang="en-US" sz="2400" b="1" dirty="0">
                <a:solidFill>
                  <a:srgbClr val="0000CC"/>
                </a:solidFill>
              </a:rPr>
              <a:t>The flat end of a ballpoint pen or the edge of a spatula or a special device </a:t>
            </a:r>
            <a:r>
              <a:rPr lang="en-US" sz="2400" b="1" dirty="0" smtClean="0">
                <a:solidFill>
                  <a:srgbClr val="0000CC"/>
                </a:solidFill>
              </a:rPr>
              <a:t>(</a:t>
            </a:r>
            <a:r>
              <a:rPr lang="en-US" sz="2400" b="1" dirty="0" err="1" smtClean="0">
                <a:solidFill>
                  <a:srgbClr val="0000CC"/>
                </a:solidFill>
              </a:rPr>
              <a:t>dermograph</a:t>
            </a:r>
            <a:r>
              <a:rPr lang="en-US" sz="2400" b="1" dirty="0">
                <a:solidFill>
                  <a:srgbClr val="0000CC"/>
                </a:solidFill>
              </a:rPr>
              <a:t>) is used to draw strips on the skin. After 10-20 seconds, a line appears at the site of irritation.</a:t>
            </a:r>
          </a:p>
        </p:txBody>
      </p:sp>
      <p:sp>
        <p:nvSpPr>
          <p:cNvPr id="14" name="Прямоугольник 13"/>
          <p:cNvSpPr/>
          <p:nvPr/>
        </p:nvSpPr>
        <p:spPr>
          <a:xfrm>
            <a:off x="133816" y="4237464"/>
            <a:ext cx="8106936" cy="1360449"/>
          </a:xfrm>
          <a:prstGeom prst="rect">
            <a:avLst/>
          </a:prstGeom>
          <a:noFill/>
          <a:ln w="76200">
            <a:noFill/>
          </a:ln>
        </p:spPr>
        <p:style>
          <a:lnRef idx="2">
            <a:schemeClr val="dk1"/>
          </a:lnRef>
          <a:fillRef idx="1">
            <a:schemeClr val="lt1"/>
          </a:fillRef>
          <a:effectRef idx="0">
            <a:schemeClr val="dk1"/>
          </a:effectRef>
          <a:fontRef idx="minor">
            <a:schemeClr val="dk1"/>
          </a:fontRef>
        </p:style>
        <p:txBody>
          <a:bodyPr rtlCol="0" anchor="ctr"/>
          <a:lstStyle/>
          <a:p>
            <a:r>
              <a:rPr lang="en-US" sz="2400" b="1" dirty="0">
                <a:solidFill>
                  <a:srgbClr val="C00000"/>
                </a:solidFill>
              </a:rPr>
              <a:t>8</a:t>
            </a:r>
            <a:r>
              <a:rPr lang="en-US" sz="2400" b="1" dirty="0" smtClean="0">
                <a:solidFill>
                  <a:srgbClr val="C00000"/>
                </a:solidFill>
              </a:rPr>
              <a:t>. </a:t>
            </a:r>
            <a:r>
              <a:rPr lang="en-US" sz="2400" b="1" dirty="0" err="1">
                <a:solidFill>
                  <a:srgbClr val="C00000"/>
                </a:solidFill>
              </a:rPr>
              <a:t>Dermatoscopy</a:t>
            </a:r>
            <a:r>
              <a:rPr lang="en-US" sz="2400" b="1" dirty="0">
                <a:solidFill>
                  <a:srgbClr val="C00000"/>
                </a:solidFill>
              </a:rPr>
              <a:t> </a:t>
            </a:r>
            <a:r>
              <a:rPr lang="en-US" sz="2400" b="1" dirty="0">
                <a:solidFill>
                  <a:srgbClr val="0000CC"/>
                </a:solidFill>
              </a:rPr>
              <a:t>is a non-invasive, visual diagnostic method, in which the doctor can conduct research and </a:t>
            </a:r>
            <a:r>
              <a:rPr lang="en-US" sz="2400" b="1" dirty="0" smtClean="0">
                <a:solidFill>
                  <a:srgbClr val="0000CC"/>
                </a:solidFill>
              </a:rPr>
              <a:t>assessment</a:t>
            </a:r>
            <a:r>
              <a:rPr lang="ru-RU" sz="2400" b="1" dirty="0" smtClean="0">
                <a:solidFill>
                  <a:srgbClr val="0000CC"/>
                </a:solidFill>
              </a:rPr>
              <a:t> </a:t>
            </a:r>
            <a:r>
              <a:rPr lang="en-US" sz="2400" b="1" dirty="0" smtClean="0">
                <a:solidFill>
                  <a:srgbClr val="0000CC"/>
                </a:solidFill>
              </a:rPr>
              <a:t>of </a:t>
            </a:r>
            <a:r>
              <a:rPr lang="en-US" sz="2400" b="1" dirty="0">
                <a:solidFill>
                  <a:srgbClr val="0000CC"/>
                </a:solidFill>
              </a:rPr>
              <a:t>various, primarily pigmented formations.</a:t>
            </a:r>
          </a:p>
        </p:txBody>
      </p:sp>
      <p:pic>
        <p:nvPicPr>
          <p:cNvPr id="15" name="Picture 4" descr="Дерматолог в Новосибирске - прием врача в ЕвроМед клинике"/>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184995" y="4070195"/>
            <a:ext cx="3836019" cy="2598233"/>
          </a:xfrm>
          <a:prstGeom prst="rect">
            <a:avLst/>
          </a:prstGeom>
          <a:noFill/>
          <a:ln w="76200">
            <a:solidFill>
              <a:srgbClr val="0000CC"/>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63939161"/>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Прямоугольник 4"/>
          <p:cNvSpPr/>
          <p:nvPr/>
        </p:nvSpPr>
        <p:spPr>
          <a:xfrm>
            <a:off x="11151" y="267629"/>
            <a:ext cx="8240751" cy="1855156"/>
          </a:xfrm>
          <a:prstGeom prst="rect">
            <a:avLst/>
          </a:prstGeom>
          <a:noFill/>
          <a:ln w="76200">
            <a:noFill/>
          </a:ln>
        </p:spPr>
        <p:style>
          <a:lnRef idx="2">
            <a:schemeClr val="dk1"/>
          </a:lnRef>
          <a:fillRef idx="1">
            <a:schemeClr val="lt1"/>
          </a:fillRef>
          <a:effectRef idx="0">
            <a:schemeClr val="dk1"/>
          </a:effectRef>
          <a:fontRef idx="minor">
            <a:schemeClr val="dk1"/>
          </a:fontRef>
        </p:style>
        <p:txBody>
          <a:bodyPr rtlCol="0" anchor="ctr"/>
          <a:lstStyle/>
          <a:p>
            <a:r>
              <a:rPr lang="en-US" sz="2400" b="1" dirty="0">
                <a:solidFill>
                  <a:srgbClr val="C00000"/>
                </a:solidFill>
              </a:rPr>
              <a:t>9</a:t>
            </a:r>
            <a:r>
              <a:rPr lang="ru-RU" sz="2400" b="1" dirty="0" smtClean="0">
                <a:solidFill>
                  <a:srgbClr val="C00000"/>
                </a:solidFill>
              </a:rPr>
              <a:t>. </a:t>
            </a:r>
            <a:r>
              <a:rPr lang="en-US" sz="2400" b="1" dirty="0">
                <a:solidFill>
                  <a:srgbClr val="C00000"/>
                </a:solidFill>
              </a:rPr>
              <a:t>Ultrasound examination. </a:t>
            </a:r>
            <a:r>
              <a:rPr lang="en-US" sz="2400" b="1" dirty="0">
                <a:solidFill>
                  <a:srgbClr val="0000CC"/>
                </a:solidFill>
              </a:rPr>
              <a:t>It is used to assess the depth of the location of melanoma, focal scleroderma process. </a:t>
            </a:r>
            <a:r>
              <a:rPr lang="en-US" sz="2400" b="1" dirty="0">
                <a:solidFill>
                  <a:srgbClr val="C00000"/>
                </a:solidFill>
              </a:rPr>
              <a:t>The radiography, computed tomography and magnetic resonance imaging </a:t>
            </a:r>
            <a:r>
              <a:rPr lang="en-US" sz="2400" b="1" dirty="0">
                <a:solidFill>
                  <a:srgbClr val="0000CC"/>
                </a:solidFill>
              </a:rPr>
              <a:t>are used in addition to ultrasound.</a:t>
            </a:r>
          </a:p>
        </p:txBody>
      </p:sp>
      <p:pic>
        <p:nvPicPr>
          <p:cNvPr id="7" name="Рисунок 6"/>
          <p:cNvPicPr>
            <a:picLocks noChangeAspect="1"/>
          </p:cNvPicPr>
          <p:nvPr/>
        </p:nvPicPr>
        <p:blipFill>
          <a:blip r:embed="rId2"/>
          <a:stretch>
            <a:fillRect/>
          </a:stretch>
        </p:blipFill>
        <p:spPr>
          <a:xfrm>
            <a:off x="8253427" y="223956"/>
            <a:ext cx="3745289" cy="2675363"/>
          </a:xfrm>
          <a:prstGeom prst="rect">
            <a:avLst/>
          </a:prstGeom>
          <a:ln w="76200">
            <a:solidFill>
              <a:srgbClr val="0000CC"/>
            </a:solidFill>
          </a:ln>
        </p:spPr>
      </p:pic>
      <p:pic>
        <p:nvPicPr>
          <p:cNvPr id="9" name="Рисунок 8"/>
          <p:cNvPicPr>
            <a:picLocks noChangeAspect="1"/>
          </p:cNvPicPr>
          <p:nvPr/>
        </p:nvPicPr>
        <p:blipFill>
          <a:blip r:embed="rId3"/>
          <a:stretch>
            <a:fillRect/>
          </a:stretch>
        </p:blipFill>
        <p:spPr>
          <a:xfrm>
            <a:off x="4348976" y="3378819"/>
            <a:ext cx="3691054" cy="3334215"/>
          </a:xfrm>
          <a:prstGeom prst="rect">
            <a:avLst/>
          </a:prstGeom>
          <a:ln w="76200">
            <a:solidFill>
              <a:srgbClr val="0000CC"/>
            </a:solidFill>
          </a:ln>
        </p:spPr>
      </p:pic>
      <p:pic>
        <p:nvPicPr>
          <p:cNvPr id="10" name="Рисунок 9"/>
          <p:cNvPicPr>
            <a:picLocks noChangeAspect="1"/>
          </p:cNvPicPr>
          <p:nvPr/>
        </p:nvPicPr>
        <p:blipFill>
          <a:blip r:embed="rId4"/>
          <a:stretch>
            <a:fillRect/>
          </a:stretch>
        </p:blipFill>
        <p:spPr>
          <a:xfrm>
            <a:off x="8408020" y="3345365"/>
            <a:ext cx="3668750" cy="3356517"/>
          </a:xfrm>
          <a:prstGeom prst="rect">
            <a:avLst/>
          </a:prstGeom>
          <a:ln w="76200">
            <a:solidFill>
              <a:srgbClr val="0000CC"/>
            </a:solidFill>
          </a:ln>
        </p:spPr>
      </p:pic>
      <p:pic>
        <p:nvPicPr>
          <p:cNvPr id="11" name="Рисунок 10"/>
          <p:cNvPicPr>
            <a:picLocks noChangeAspect="1"/>
          </p:cNvPicPr>
          <p:nvPr/>
        </p:nvPicPr>
        <p:blipFill>
          <a:blip r:embed="rId5"/>
          <a:stretch>
            <a:fillRect/>
          </a:stretch>
        </p:blipFill>
        <p:spPr>
          <a:xfrm>
            <a:off x="345688" y="3389971"/>
            <a:ext cx="3567695" cy="3311912"/>
          </a:xfrm>
          <a:prstGeom prst="rect">
            <a:avLst/>
          </a:prstGeom>
          <a:ln w="76200">
            <a:solidFill>
              <a:srgbClr val="0000CC"/>
            </a:solidFill>
          </a:ln>
        </p:spPr>
      </p:pic>
    </p:spTree>
    <p:extLst>
      <p:ext uri="{BB962C8B-B14F-4D97-AF65-F5344CB8AC3E}">
        <p14:creationId xmlns:p14="http://schemas.microsoft.com/office/powerpoint/2010/main" val="2792915088"/>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00362" y="238916"/>
            <a:ext cx="9309874" cy="1215483"/>
          </a:xfrm>
          <a:prstGeom prst="rect">
            <a:avLst/>
          </a:prstGeom>
          <a:noFill/>
          <a:ln w="76200">
            <a:noFill/>
          </a:ln>
        </p:spPr>
        <p:style>
          <a:lnRef idx="2">
            <a:schemeClr val="dk1"/>
          </a:lnRef>
          <a:fillRef idx="1">
            <a:schemeClr val="lt1"/>
          </a:fillRef>
          <a:effectRef idx="0">
            <a:schemeClr val="dk1"/>
          </a:effectRef>
          <a:fontRef idx="minor">
            <a:schemeClr val="dk1"/>
          </a:fontRef>
        </p:style>
        <p:txBody>
          <a:bodyPr rtlCol="0" anchor="ctr"/>
          <a:lstStyle/>
          <a:p>
            <a:r>
              <a:rPr lang="en-US" sz="2400" b="1" dirty="0" smtClean="0">
                <a:solidFill>
                  <a:srgbClr val="C00000"/>
                </a:solidFill>
              </a:rPr>
              <a:t>10</a:t>
            </a:r>
            <a:r>
              <a:rPr lang="ru-RU" sz="2400" b="1" dirty="0" smtClean="0">
                <a:solidFill>
                  <a:srgbClr val="C00000"/>
                </a:solidFill>
              </a:rPr>
              <a:t>. </a:t>
            </a:r>
            <a:r>
              <a:rPr lang="en-US" sz="2400" b="1" dirty="0">
                <a:solidFill>
                  <a:srgbClr val="C00000"/>
                </a:solidFill>
              </a:rPr>
              <a:t>. Fluorescent diagnostics </a:t>
            </a:r>
            <a:r>
              <a:rPr lang="en-US" sz="2400" b="1" dirty="0">
                <a:solidFill>
                  <a:srgbClr val="0000CC"/>
                </a:solidFill>
              </a:rPr>
              <a:t>using a Wood lamp allows to assess the nature of the affected hair and skin scales in </a:t>
            </a:r>
            <a:r>
              <a:rPr lang="en-US" sz="2400" b="1" dirty="0" err="1">
                <a:solidFill>
                  <a:srgbClr val="0000CC"/>
                </a:solidFill>
              </a:rPr>
              <a:t>microsporia</a:t>
            </a:r>
            <a:r>
              <a:rPr lang="en-US" sz="2400" b="1" dirty="0">
                <a:solidFill>
                  <a:srgbClr val="0000CC"/>
                </a:solidFill>
              </a:rPr>
              <a:t>, </a:t>
            </a:r>
            <a:r>
              <a:rPr lang="en-US" sz="2400" b="1" dirty="0" err="1">
                <a:solidFill>
                  <a:srgbClr val="0000CC"/>
                </a:solidFill>
              </a:rPr>
              <a:t>pityriasis</a:t>
            </a:r>
            <a:r>
              <a:rPr lang="en-US" sz="2400" b="1" dirty="0">
                <a:solidFill>
                  <a:srgbClr val="0000CC"/>
                </a:solidFill>
              </a:rPr>
              <a:t> versicolor, lupus </a:t>
            </a:r>
            <a:r>
              <a:rPr lang="en-US" sz="2400" b="1" dirty="0" smtClean="0">
                <a:solidFill>
                  <a:srgbClr val="0000CC"/>
                </a:solidFill>
              </a:rPr>
              <a:t>erythematosus.</a:t>
            </a:r>
            <a:endParaRPr lang="ru-RU" sz="2400" b="1" dirty="0">
              <a:solidFill>
                <a:srgbClr val="0000CC"/>
              </a:solidFill>
            </a:endParaRPr>
          </a:p>
        </p:txBody>
      </p:sp>
      <p:sp>
        <p:nvSpPr>
          <p:cNvPr id="3" name="Прямоугольник 2"/>
          <p:cNvSpPr/>
          <p:nvPr/>
        </p:nvSpPr>
        <p:spPr>
          <a:xfrm>
            <a:off x="111512" y="1577340"/>
            <a:ext cx="11909502" cy="3646170"/>
          </a:xfrm>
          <a:prstGeom prst="rect">
            <a:avLst/>
          </a:prstGeom>
          <a:noFill/>
          <a:ln w="76200">
            <a:noFill/>
          </a:ln>
        </p:spPr>
        <p:style>
          <a:lnRef idx="2">
            <a:schemeClr val="dk1"/>
          </a:lnRef>
          <a:fillRef idx="1">
            <a:schemeClr val="lt1"/>
          </a:fillRef>
          <a:effectRef idx="0">
            <a:schemeClr val="dk1"/>
          </a:effectRef>
          <a:fontRef idx="minor">
            <a:schemeClr val="dk1"/>
          </a:fontRef>
        </p:style>
        <p:txBody>
          <a:bodyPr rtlCol="0" anchor="ctr"/>
          <a:lstStyle/>
          <a:p>
            <a:r>
              <a:rPr lang="ru-RU" sz="2400" b="1" dirty="0" smtClean="0">
                <a:solidFill>
                  <a:srgbClr val="C00000"/>
                </a:solidFill>
              </a:rPr>
              <a:t>1</a:t>
            </a:r>
            <a:r>
              <a:rPr lang="en-US" sz="2400" b="1" dirty="0" smtClean="0">
                <a:solidFill>
                  <a:srgbClr val="C00000"/>
                </a:solidFill>
              </a:rPr>
              <a:t>1</a:t>
            </a:r>
            <a:r>
              <a:rPr lang="ru-RU" sz="2400" b="1" dirty="0" smtClean="0">
                <a:solidFill>
                  <a:srgbClr val="C00000"/>
                </a:solidFill>
              </a:rPr>
              <a:t>. </a:t>
            </a:r>
            <a:r>
              <a:rPr lang="en-US" sz="2400" b="1" dirty="0">
                <a:solidFill>
                  <a:srgbClr val="C00000"/>
                </a:solidFill>
              </a:rPr>
              <a:t>Research:</a:t>
            </a:r>
            <a:endParaRPr lang="ru-RU" sz="2400" b="1" dirty="0">
              <a:solidFill>
                <a:srgbClr val="C00000"/>
              </a:solidFill>
            </a:endParaRPr>
          </a:p>
          <a:p>
            <a:pPr marL="342900" indent="-342900">
              <a:buFont typeface="Wingdings" panose="05000000000000000000" pitchFamily="2" charset="2"/>
              <a:buChar char="Ø"/>
            </a:pPr>
            <a:r>
              <a:rPr lang="en-US" sz="2400" b="1" dirty="0">
                <a:solidFill>
                  <a:srgbClr val="0000CC"/>
                </a:solidFill>
              </a:rPr>
              <a:t>on LE-cells (with lupus erythematosus);</a:t>
            </a:r>
          </a:p>
          <a:p>
            <a:pPr marL="342900" indent="-342900">
              <a:buFont typeface="Wingdings" panose="05000000000000000000" pitchFamily="2" charset="2"/>
              <a:buChar char="Ø"/>
            </a:pPr>
            <a:r>
              <a:rPr lang="en-US" sz="2400" b="1" dirty="0">
                <a:solidFill>
                  <a:srgbClr val="0000CC"/>
                </a:solidFill>
              </a:rPr>
              <a:t>on </a:t>
            </a:r>
            <a:r>
              <a:rPr lang="en-US" sz="2400" b="1" dirty="0" err="1">
                <a:solidFill>
                  <a:srgbClr val="0000CC"/>
                </a:solidFill>
              </a:rPr>
              <a:t>acantholytic</a:t>
            </a:r>
            <a:r>
              <a:rPr lang="en-US" sz="2400" b="1" dirty="0">
                <a:solidFill>
                  <a:srgbClr val="0000CC"/>
                </a:solidFill>
              </a:rPr>
              <a:t> cells of smears-prints with erosion in </a:t>
            </a:r>
            <a:r>
              <a:rPr lang="en-US" sz="2400" b="1" dirty="0" err="1">
                <a:solidFill>
                  <a:srgbClr val="0000CC"/>
                </a:solidFill>
              </a:rPr>
              <a:t>acantholytic</a:t>
            </a:r>
            <a:r>
              <a:rPr lang="en-US" sz="2400" b="1" dirty="0">
                <a:solidFill>
                  <a:srgbClr val="0000CC"/>
                </a:solidFill>
              </a:rPr>
              <a:t> pemphigus;</a:t>
            </a:r>
          </a:p>
          <a:p>
            <a:pPr marL="342900" indent="-342900">
              <a:buFont typeface="Wingdings" panose="05000000000000000000" pitchFamily="2" charset="2"/>
              <a:buChar char="Ø"/>
            </a:pPr>
            <a:r>
              <a:rPr lang="en-US" sz="2400" b="1" dirty="0">
                <a:solidFill>
                  <a:srgbClr val="0000CC"/>
                </a:solidFill>
              </a:rPr>
              <a:t>on </a:t>
            </a:r>
            <a:r>
              <a:rPr lang="en-US" sz="2400" b="1" dirty="0" err="1">
                <a:solidFill>
                  <a:srgbClr val="0000CC"/>
                </a:solidFill>
              </a:rPr>
              <a:t>treponema</a:t>
            </a:r>
            <a:r>
              <a:rPr lang="en-US" sz="2400" b="1" dirty="0">
                <a:solidFill>
                  <a:srgbClr val="0000CC"/>
                </a:solidFill>
              </a:rPr>
              <a:t> Pallidum, on </a:t>
            </a:r>
            <a:r>
              <a:rPr lang="en-US" sz="2400" b="1" dirty="0" err="1">
                <a:solidFill>
                  <a:srgbClr val="0000CC"/>
                </a:solidFill>
              </a:rPr>
              <a:t>streptobacillus</a:t>
            </a:r>
            <a:r>
              <a:rPr lang="en-US" sz="2400" b="1" dirty="0">
                <a:solidFill>
                  <a:srgbClr val="0000CC"/>
                </a:solidFill>
              </a:rPr>
              <a:t> Petersen-</a:t>
            </a:r>
            <a:r>
              <a:rPr lang="en-US" sz="2400" b="1" dirty="0" err="1">
                <a:solidFill>
                  <a:srgbClr val="0000CC"/>
                </a:solidFill>
              </a:rPr>
              <a:t>Ducreaus</a:t>
            </a:r>
            <a:r>
              <a:rPr lang="en-US" sz="2400" b="1" dirty="0">
                <a:solidFill>
                  <a:srgbClr val="0000CC"/>
                </a:solidFill>
              </a:rPr>
              <a:t> out of discharge of eroded, ulcerative and weeping elements in syphilis, soft chancre;</a:t>
            </a:r>
          </a:p>
          <a:p>
            <a:pPr marL="342900" indent="-342900">
              <a:buFont typeface="Wingdings" panose="05000000000000000000" pitchFamily="2" charset="2"/>
              <a:buChar char="Ø"/>
            </a:pPr>
            <a:r>
              <a:rPr lang="en-US" sz="2400" b="1" dirty="0">
                <a:solidFill>
                  <a:srgbClr val="0000CC"/>
                </a:solidFill>
              </a:rPr>
              <a:t>to identify the scabies mite (with scabies) or </a:t>
            </a:r>
            <a:r>
              <a:rPr lang="en-US" sz="2400" b="1" dirty="0" err="1">
                <a:solidFill>
                  <a:srgbClr val="0000CC"/>
                </a:solidFill>
              </a:rPr>
              <a:t>Demodex</a:t>
            </a:r>
            <a:r>
              <a:rPr lang="en-US" sz="2400" b="1" dirty="0">
                <a:solidFill>
                  <a:srgbClr val="0000CC"/>
                </a:solidFill>
              </a:rPr>
              <a:t> </a:t>
            </a:r>
            <a:r>
              <a:rPr lang="en-US" sz="2400" b="1" dirty="0" err="1">
                <a:solidFill>
                  <a:srgbClr val="0000CC"/>
                </a:solidFill>
              </a:rPr>
              <a:t>folliculorum</a:t>
            </a:r>
            <a:r>
              <a:rPr lang="en-US" sz="2400" b="1" dirty="0">
                <a:solidFill>
                  <a:srgbClr val="0000CC"/>
                </a:solidFill>
              </a:rPr>
              <a:t> (with </a:t>
            </a:r>
            <a:r>
              <a:rPr lang="en-US" sz="2400" b="1" dirty="0" err="1">
                <a:solidFill>
                  <a:srgbClr val="0000CC"/>
                </a:solidFill>
              </a:rPr>
              <a:t>demodicosis</a:t>
            </a:r>
            <a:r>
              <a:rPr lang="en-US" sz="2400" b="1" dirty="0">
                <a:solidFill>
                  <a:srgbClr val="0000CC"/>
                </a:solidFill>
              </a:rPr>
              <a:t>);</a:t>
            </a:r>
          </a:p>
          <a:p>
            <a:pPr marL="342900" indent="-342900">
              <a:buFont typeface="Wingdings" panose="05000000000000000000" pitchFamily="2" charset="2"/>
              <a:buChar char="Ø"/>
            </a:pPr>
            <a:r>
              <a:rPr lang="en-US" sz="2400" b="1" dirty="0">
                <a:solidFill>
                  <a:srgbClr val="0000CC"/>
                </a:solidFill>
              </a:rPr>
              <a:t>by microscopy and sowing the affected scales and hair, nails on fungi;</a:t>
            </a:r>
          </a:p>
          <a:p>
            <a:pPr marL="342900" indent="-342900">
              <a:buFont typeface="Wingdings" panose="05000000000000000000" pitchFamily="2" charset="2"/>
              <a:buChar char="Ø"/>
            </a:pPr>
            <a:r>
              <a:rPr lang="en-US" sz="2400" b="1" dirty="0">
                <a:solidFill>
                  <a:srgbClr val="0000CC"/>
                </a:solidFill>
              </a:rPr>
              <a:t>by sowing material from foci of infection on the flora and determination of the sensitivity of microorganisms to antibiotics;</a:t>
            </a:r>
          </a:p>
        </p:txBody>
      </p:sp>
      <p:pic>
        <p:nvPicPr>
          <p:cNvPr id="5" name="Рисунок 4"/>
          <p:cNvPicPr>
            <a:picLocks noChangeAspect="1"/>
          </p:cNvPicPr>
          <p:nvPr/>
        </p:nvPicPr>
        <p:blipFill>
          <a:blip r:embed="rId2"/>
          <a:stretch>
            <a:fillRect/>
          </a:stretch>
        </p:blipFill>
        <p:spPr>
          <a:xfrm>
            <a:off x="9506383" y="326879"/>
            <a:ext cx="2523963" cy="1810669"/>
          </a:xfrm>
          <a:prstGeom prst="rect">
            <a:avLst/>
          </a:prstGeom>
          <a:ln w="76200">
            <a:solidFill>
              <a:srgbClr val="0000CC"/>
            </a:solidFill>
          </a:ln>
        </p:spPr>
      </p:pic>
      <p:sp>
        <p:nvSpPr>
          <p:cNvPr id="7" name="Прямоугольник 6"/>
          <p:cNvSpPr/>
          <p:nvPr/>
        </p:nvSpPr>
        <p:spPr>
          <a:xfrm>
            <a:off x="0" y="5486398"/>
            <a:ext cx="12080489" cy="981307"/>
          </a:xfrm>
          <a:prstGeom prst="rect">
            <a:avLst/>
          </a:prstGeom>
          <a:noFill/>
          <a:ln w="76200">
            <a:noFill/>
          </a:ln>
        </p:spPr>
        <p:style>
          <a:lnRef idx="2">
            <a:schemeClr val="dk1"/>
          </a:lnRef>
          <a:fillRef idx="1">
            <a:schemeClr val="lt1"/>
          </a:fillRef>
          <a:effectRef idx="0">
            <a:schemeClr val="dk1"/>
          </a:effectRef>
          <a:fontRef idx="minor">
            <a:schemeClr val="dk1"/>
          </a:fontRef>
        </p:style>
        <p:txBody>
          <a:bodyPr rtlCol="0" anchor="ctr"/>
          <a:lstStyle/>
          <a:p>
            <a:r>
              <a:rPr lang="ru-RU" sz="2400" b="1" dirty="0" smtClean="0">
                <a:solidFill>
                  <a:srgbClr val="C00000"/>
                </a:solidFill>
              </a:rPr>
              <a:t>1</a:t>
            </a:r>
            <a:r>
              <a:rPr lang="en-US" sz="2400" b="1" dirty="0" smtClean="0">
                <a:solidFill>
                  <a:srgbClr val="C00000"/>
                </a:solidFill>
              </a:rPr>
              <a:t>2</a:t>
            </a:r>
            <a:r>
              <a:rPr lang="ru-RU" sz="2400" b="1" dirty="0" smtClean="0">
                <a:solidFill>
                  <a:srgbClr val="C00000"/>
                </a:solidFill>
              </a:rPr>
              <a:t>. </a:t>
            </a:r>
            <a:r>
              <a:rPr lang="en-US" sz="2400" b="1" dirty="0">
                <a:solidFill>
                  <a:srgbClr val="C00000"/>
                </a:solidFill>
              </a:rPr>
              <a:t>Histological examination of biopsy skin material is used to clarify the clinical </a:t>
            </a:r>
            <a:r>
              <a:rPr lang="en-US" sz="2400" b="1" dirty="0" smtClean="0">
                <a:solidFill>
                  <a:srgbClr val="C00000"/>
                </a:solidFill>
              </a:rPr>
              <a:t>diagnosis.</a:t>
            </a:r>
          </a:p>
          <a:p>
            <a:r>
              <a:rPr lang="ru-RU" sz="2400" b="1" dirty="0" smtClean="0">
                <a:solidFill>
                  <a:srgbClr val="C00000"/>
                </a:solidFill>
              </a:rPr>
              <a:t>1</a:t>
            </a:r>
            <a:r>
              <a:rPr lang="en-US" sz="2400" b="1" dirty="0" smtClean="0">
                <a:solidFill>
                  <a:srgbClr val="C00000"/>
                </a:solidFill>
              </a:rPr>
              <a:t>3</a:t>
            </a:r>
            <a:r>
              <a:rPr lang="ru-RU" sz="2400" b="1" dirty="0" smtClean="0">
                <a:solidFill>
                  <a:srgbClr val="C00000"/>
                </a:solidFill>
              </a:rPr>
              <a:t>. </a:t>
            </a:r>
            <a:r>
              <a:rPr lang="en-US" sz="2400" b="1" dirty="0">
                <a:solidFill>
                  <a:srgbClr val="C00000"/>
                </a:solidFill>
              </a:rPr>
              <a:t>Conducting allergy skin tests</a:t>
            </a:r>
            <a:r>
              <a:rPr lang="ru-RU" sz="2400" b="1" dirty="0" smtClean="0">
                <a:solidFill>
                  <a:srgbClr val="C00000"/>
                </a:solidFill>
              </a:rPr>
              <a:t>.</a:t>
            </a:r>
            <a:endParaRPr lang="ru-RU" sz="2400" b="1" dirty="0">
              <a:solidFill>
                <a:srgbClr val="C00000"/>
              </a:solidFill>
            </a:endParaRPr>
          </a:p>
          <a:p>
            <a:r>
              <a:rPr lang="ru-RU" sz="2400" b="1" dirty="0" smtClean="0">
                <a:solidFill>
                  <a:srgbClr val="C00000"/>
                </a:solidFill>
              </a:rPr>
              <a:t>1</a:t>
            </a:r>
            <a:r>
              <a:rPr lang="en-US" sz="2400" b="1" dirty="0" smtClean="0">
                <a:solidFill>
                  <a:srgbClr val="C00000"/>
                </a:solidFill>
              </a:rPr>
              <a:t>4</a:t>
            </a:r>
            <a:r>
              <a:rPr lang="ru-RU" sz="2400" b="1" dirty="0" smtClean="0">
                <a:solidFill>
                  <a:srgbClr val="C00000"/>
                </a:solidFill>
              </a:rPr>
              <a:t>. </a:t>
            </a:r>
            <a:r>
              <a:rPr lang="en-US" sz="2400" b="1" dirty="0">
                <a:solidFill>
                  <a:srgbClr val="C00000"/>
                </a:solidFill>
              </a:rPr>
              <a:t>Immunodiagnostics </a:t>
            </a:r>
            <a:r>
              <a:rPr lang="en-US" sz="2400" b="1" dirty="0">
                <a:solidFill>
                  <a:srgbClr val="0000CC"/>
                </a:solidFill>
              </a:rPr>
              <a:t>is </a:t>
            </a:r>
            <a:r>
              <a:rPr lang="en-US" sz="2400" b="1" dirty="0" smtClean="0">
                <a:solidFill>
                  <a:srgbClr val="0000CC"/>
                </a:solidFill>
              </a:rPr>
              <a:t>used </a:t>
            </a:r>
            <a:r>
              <a:rPr lang="en-US" sz="2400" b="1" dirty="0">
                <a:solidFill>
                  <a:srgbClr val="0000CC"/>
                </a:solidFill>
              </a:rPr>
              <a:t>to determine the immune status in severe chronic dermatoses.</a:t>
            </a:r>
          </a:p>
          <a:p>
            <a:endParaRPr lang="ru-RU" sz="2400" dirty="0">
              <a:solidFill>
                <a:srgbClr val="C00000"/>
              </a:solidFill>
            </a:endParaRPr>
          </a:p>
        </p:txBody>
      </p:sp>
    </p:spTree>
    <p:extLst>
      <p:ext uri="{BB962C8B-B14F-4D97-AF65-F5344CB8AC3E}">
        <p14:creationId xmlns:p14="http://schemas.microsoft.com/office/powerpoint/2010/main" val="551786122"/>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Блок-схема: процесс 1"/>
          <p:cNvSpPr/>
          <p:nvPr/>
        </p:nvSpPr>
        <p:spPr>
          <a:xfrm>
            <a:off x="0" y="0"/>
            <a:ext cx="12191999" cy="1698171"/>
          </a:xfrm>
          <a:prstGeom prst="flowChartProcess">
            <a:avLst/>
          </a:prstGeom>
          <a:solidFill>
            <a:srgbClr val="00FF00"/>
          </a:solidFill>
          <a:ln>
            <a:solidFill>
              <a:srgbClr val="00FF00"/>
            </a:solidFill>
          </a:ln>
        </p:spPr>
        <p:style>
          <a:lnRef idx="2">
            <a:schemeClr val="dk1"/>
          </a:lnRef>
          <a:fillRef idx="1">
            <a:schemeClr val="lt1"/>
          </a:fillRef>
          <a:effectRef idx="0">
            <a:schemeClr val="dk1"/>
          </a:effectRef>
          <a:fontRef idx="minor">
            <a:schemeClr val="dk1"/>
          </a:fontRef>
        </p:style>
        <p:txBody>
          <a:bodyPr rtlCol="0" anchor="ctr"/>
          <a:lstStyle/>
          <a:p>
            <a:pPr algn="ctr">
              <a:defRPr/>
            </a:pPr>
            <a:r>
              <a:rPr lang="en-US" sz="6600" b="1" dirty="0">
                <a:solidFill>
                  <a:srgbClr val="7030A0"/>
                </a:solidFill>
              </a:rPr>
              <a:t>Skin diseases due to animal parasites</a:t>
            </a:r>
          </a:p>
        </p:txBody>
      </p:sp>
      <p:pic>
        <p:nvPicPr>
          <p:cNvPr id="1026" name="Picture 2" descr="Задачи энтомологии. Морфология насекомых - AgroFlora.ru"/>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99813" y="3568390"/>
            <a:ext cx="5551714" cy="3211155"/>
          </a:xfrm>
          <a:prstGeom prst="ellipse">
            <a:avLst/>
          </a:prstGeom>
          <a:ln w="63500" cap="rnd">
            <a:solidFill>
              <a:srgbClr val="00FF00"/>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a:extLst>
            <a:ext uri="{909E8E84-426E-40DD-AFC4-6F175D3DCCD1}">
              <a14:hiddenFill xmlns:a14="http://schemas.microsoft.com/office/drawing/2010/main">
                <a:solidFill>
                  <a:srgbClr val="FFFFFF"/>
                </a:solidFill>
              </a14:hiddenFill>
            </a:ext>
          </a:extLst>
        </p:spPr>
      </p:pic>
      <p:pic>
        <p:nvPicPr>
          <p:cNvPr id="1028" name="Picture 4" descr="Насекомые-паразиты: виды, чем они опасны и как с ними бороться"/>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47365" y="3601844"/>
            <a:ext cx="5715000" cy="3256156"/>
          </a:xfrm>
          <a:prstGeom prst="ellipse">
            <a:avLst/>
          </a:prstGeom>
          <a:ln w="63500" cap="rnd">
            <a:solidFill>
              <a:srgbClr val="00FF00"/>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a:extLst>
            <a:ext uri="{909E8E84-426E-40DD-AFC4-6F175D3DCCD1}">
              <a14:hiddenFill xmlns:a14="http://schemas.microsoft.com/office/drawing/2010/main">
                <a:solidFill>
                  <a:srgbClr val="FFFFFF"/>
                </a:solidFill>
              </a14:hiddenFill>
            </a:ext>
          </a:extLst>
        </p:spPr>
      </p:pic>
      <p:sp>
        <p:nvSpPr>
          <p:cNvPr id="5" name="Прямоугольник 4"/>
          <p:cNvSpPr/>
          <p:nvPr/>
        </p:nvSpPr>
        <p:spPr>
          <a:xfrm>
            <a:off x="0" y="1828800"/>
            <a:ext cx="12064558" cy="1468377"/>
          </a:xfrm>
          <a:prstGeom prst="rect">
            <a:avLst/>
          </a:prstGeom>
          <a:noFill/>
          <a:ln>
            <a:noFill/>
          </a:ln>
        </p:spPr>
        <p:style>
          <a:lnRef idx="2">
            <a:schemeClr val="dk1"/>
          </a:lnRef>
          <a:fillRef idx="1">
            <a:schemeClr val="lt1"/>
          </a:fillRef>
          <a:effectRef idx="0">
            <a:schemeClr val="dk1"/>
          </a:effectRef>
          <a:fontRef idx="minor">
            <a:schemeClr val="dk1"/>
          </a:fontRef>
        </p:style>
        <p:txBody>
          <a:bodyPr rtlCol="0" anchor="ctr"/>
          <a:lstStyle/>
          <a:p>
            <a:pPr lvl="0"/>
            <a:r>
              <a:rPr lang="en-US" sz="2400" b="1" dirty="0">
                <a:solidFill>
                  <a:schemeClr val="bg1"/>
                </a:solidFill>
              </a:rPr>
              <a:t>Skin diseases caused by animal parasites are called </a:t>
            </a:r>
            <a:r>
              <a:rPr lang="en-US" sz="2400" b="1" dirty="0" err="1">
                <a:solidFill>
                  <a:schemeClr val="bg1"/>
                </a:solidFill>
              </a:rPr>
              <a:t>dermatozoonoses</a:t>
            </a:r>
            <a:r>
              <a:rPr lang="en-US" sz="2400" b="1" dirty="0">
                <a:solidFill>
                  <a:schemeClr val="bg1"/>
                </a:solidFill>
              </a:rPr>
              <a:t>. The group of animal parasites includes lice, fleas, bed-bugs, mosquitoes, and some species of mites (the scab </a:t>
            </a:r>
            <a:r>
              <a:rPr lang="en-US" sz="2400" b="1" dirty="0" smtClean="0">
                <a:solidFill>
                  <a:schemeClr val="bg1"/>
                </a:solidFill>
              </a:rPr>
              <a:t>mite</a:t>
            </a:r>
            <a:r>
              <a:rPr lang="en-US" sz="2400" b="1" dirty="0">
                <a:solidFill>
                  <a:schemeClr val="bg1"/>
                </a:solidFill>
              </a:rPr>
              <a:t>, the mites of horses and rats, pigeon and chicken mites, and the louse mites). </a:t>
            </a:r>
          </a:p>
          <a:p>
            <a:pPr lvl="0"/>
            <a:r>
              <a:rPr lang="en-US" sz="3600" b="1" dirty="0">
                <a:solidFill>
                  <a:srgbClr val="00FF00"/>
                </a:solidFill>
              </a:rPr>
              <a:t>Scabies and </a:t>
            </a:r>
            <a:r>
              <a:rPr lang="en-US" sz="3600" b="1" dirty="0" err="1">
                <a:solidFill>
                  <a:srgbClr val="00FF00"/>
                </a:solidFill>
              </a:rPr>
              <a:t>pediculosis</a:t>
            </a:r>
            <a:r>
              <a:rPr lang="en-US" sz="3600" b="1" dirty="0">
                <a:solidFill>
                  <a:srgbClr val="00FF00"/>
                </a:solidFill>
              </a:rPr>
              <a:t> </a:t>
            </a:r>
            <a:r>
              <a:rPr lang="en-US" sz="2400" b="1" dirty="0">
                <a:solidFill>
                  <a:schemeClr val="bg1"/>
                </a:solidFill>
              </a:rPr>
              <a:t>are most important in the </a:t>
            </a:r>
            <a:r>
              <a:rPr lang="en-US" sz="2400" b="1" dirty="0" smtClean="0">
                <a:solidFill>
                  <a:schemeClr val="bg1"/>
                </a:solidFill>
              </a:rPr>
              <a:t>practice of </a:t>
            </a:r>
            <a:r>
              <a:rPr lang="en-US" sz="2400" b="1" dirty="0">
                <a:solidFill>
                  <a:schemeClr val="bg1"/>
                </a:solidFill>
              </a:rPr>
              <a:t>dermatologists.</a:t>
            </a:r>
          </a:p>
        </p:txBody>
      </p:sp>
    </p:spTree>
    <p:extLst>
      <p:ext uri="{BB962C8B-B14F-4D97-AF65-F5344CB8AC3E}">
        <p14:creationId xmlns:p14="http://schemas.microsoft.com/office/powerpoint/2010/main" val="2419452166"/>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descr="Scabies"/>
          <p:cNvPicPr>
            <a:picLocks noChangeAspect="1" noChangeArrowheads="1"/>
          </p:cNvPicPr>
          <p:nvPr/>
        </p:nvPicPr>
        <p:blipFill rotWithShape="1">
          <a:blip r:embed="rId2">
            <a:extLst>
              <a:ext uri="{28A0092B-C50C-407E-A947-70E740481C1C}">
                <a14:useLocalDpi xmlns:a14="http://schemas.microsoft.com/office/drawing/2010/main" val="0"/>
              </a:ext>
            </a:extLst>
          </a:blip>
          <a:srcRect l="8138" b="57113"/>
          <a:stretch/>
        </p:blipFill>
        <p:spPr bwMode="auto">
          <a:xfrm>
            <a:off x="1905531" y="0"/>
            <a:ext cx="8501742" cy="2247900"/>
          </a:xfrm>
          <a:prstGeom prst="rect">
            <a:avLst/>
          </a:prstGeom>
          <a:noFill/>
          <a:extLst>
            <a:ext uri="{909E8E84-426E-40DD-AFC4-6F175D3DCCD1}">
              <a14:hiddenFill xmlns:a14="http://schemas.microsoft.com/office/drawing/2010/main">
                <a:solidFill>
                  <a:srgbClr val="FFFFFF"/>
                </a:solidFill>
              </a14:hiddenFill>
            </a:ext>
          </a:extLst>
        </p:spPr>
      </p:pic>
      <p:sp>
        <p:nvSpPr>
          <p:cNvPr id="5" name="Прямоугольник 4"/>
          <p:cNvSpPr/>
          <p:nvPr/>
        </p:nvSpPr>
        <p:spPr>
          <a:xfrm>
            <a:off x="1945490" y="2119130"/>
            <a:ext cx="8605156" cy="1502230"/>
          </a:xfrm>
          <a:prstGeom prst="rect">
            <a:avLst/>
          </a:prstGeom>
          <a:solidFill>
            <a:srgbClr val="00FF00"/>
          </a:solidFill>
          <a:ln>
            <a:noFill/>
          </a:ln>
        </p:spPr>
        <p:style>
          <a:lnRef idx="2">
            <a:schemeClr val="dk1"/>
          </a:lnRef>
          <a:fillRef idx="1">
            <a:schemeClr val="lt1"/>
          </a:fillRef>
          <a:effectRef idx="0">
            <a:schemeClr val="dk1"/>
          </a:effectRef>
          <a:fontRef idx="minor">
            <a:schemeClr val="dk1"/>
          </a:fontRef>
        </p:style>
        <p:txBody>
          <a:bodyPr rtlCol="0" anchor="ctr"/>
          <a:lstStyle/>
          <a:p>
            <a:pPr lvl="0" algn="ctr"/>
            <a:r>
              <a:rPr lang="en-US" sz="8800" b="1" dirty="0" smtClean="0">
                <a:solidFill>
                  <a:srgbClr val="7030A0"/>
                </a:solidFill>
              </a:rPr>
              <a:t>Scabies</a:t>
            </a:r>
            <a:endParaRPr lang="en-US" sz="8800" b="1" dirty="0">
              <a:solidFill>
                <a:srgbClr val="7030A0"/>
              </a:solidFill>
            </a:endParaRPr>
          </a:p>
        </p:txBody>
      </p:sp>
      <p:sp>
        <p:nvSpPr>
          <p:cNvPr id="6" name="Прямоугольник 5"/>
          <p:cNvSpPr/>
          <p:nvPr/>
        </p:nvSpPr>
        <p:spPr>
          <a:xfrm>
            <a:off x="281607" y="4056666"/>
            <a:ext cx="11685683" cy="2007220"/>
          </a:xfrm>
          <a:prstGeom prst="rect">
            <a:avLst/>
          </a:prstGeom>
          <a:noFill/>
          <a:ln>
            <a:noFill/>
          </a:ln>
        </p:spPr>
        <p:style>
          <a:lnRef idx="2">
            <a:schemeClr val="dk1"/>
          </a:lnRef>
          <a:fillRef idx="1">
            <a:schemeClr val="lt1"/>
          </a:fillRef>
          <a:effectRef idx="0">
            <a:schemeClr val="dk1"/>
          </a:effectRef>
          <a:fontRef idx="minor">
            <a:schemeClr val="dk1"/>
          </a:fontRef>
        </p:style>
        <p:txBody>
          <a:bodyPr rtlCol="0" anchor="ctr"/>
          <a:lstStyle/>
          <a:p>
            <a:pPr lvl="0"/>
            <a:r>
              <a:rPr lang="en-US" sz="2800" b="1" dirty="0">
                <a:solidFill>
                  <a:srgbClr val="00FF00"/>
                </a:solidFill>
              </a:rPr>
              <a:t>The incubation period </a:t>
            </a:r>
            <a:r>
              <a:rPr lang="en-US" sz="2800" b="1" dirty="0">
                <a:solidFill>
                  <a:schemeClr val="bg1"/>
                </a:solidFill>
              </a:rPr>
              <a:t>is 7-10 days to one month and more. </a:t>
            </a:r>
          </a:p>
          <a:p>
            <a:pPr lvl="0"/>
            <a:r>
              <a:rPr lang="en-US" sz="2800" b="1" dirty="0">
                <a:solidFill>
                  <a:srgbClr val="00FF00"/>
                </a:solidFill>
              </a:rPr>
              <a:t>Infestation</a:t>
            </a:r>
            <a:r>
              <a:rPr lang="en-US" sz="2800" b="1" dirty="0">
                <a:solidFill>
                  <a:schemeClr val="bg1"/>
                </a:solidFill>
              </a:rPr>
              <a:t> occurs from </a:t>
            </a:r>
            <a:r>
              <a:rPr lang="en-US" sz="2800" b="1" dirty="0">
                <a:solidFill>
                  <a:srgbClr val="00FF00"/>
                </a:solidFill>
              </a:rPr>
              <a:t>direct contact </a:t>
            </a:r>
            <a:r>
              <a:rPr lang="en-US" sz="2800" b="1" dirty="0">
                <a:solidFill>
                  <a:schemeClr val="bg1"/>
                </a:solidFill>
              </a:rPr>
              <a:t>with a skin individual, particularly when the bed-clothes, underwear or bed are </a:t>
            </a:r>
            <a:r>
              <a:rPr lang="en-US" sz="2800" b="1" dirty="0" smtClean="0">
                <a:solidFill>
                  <a:schemeClr val="bg1"/>
                </a:solidFill>
              </a:rPr>
              <a:t>shares. </a:t>
            </a:r>
            <a:r>
              <a:rPr lang="en-US" sz="2800" b="1" dirty="0">
                <a:solidFill>
                  <a:schemeClr val="bg1"/>
                </a:solidFill>
              </a:rPr>
              <a:t>Among children the disease may be transmitted </a:t>
            </a:r>
            <a:r>
              <a:rPr lang="en-US" sz="2800" b="1" dirty="0" smtClean="0">
                <a:solidFill>
                  <a:srgbClr val="00FF00"/>
                </a:solidFill>
              </a:rPr>
              <a:t>through</a:t>
            </a:r>
            <a:r>
              <a:rPr lang="uk-UA" sz="2800" b="1" dirty="0" smtClean="0">
                <a:solidFill>
                  <a:srgbClr val="00FF00"/>
                </a:solidFill>
              </a:rPr>
              <a:t> </a:t>
            </a:r>
            <a:r>
              <a:rPr lang="en-US" sz="2800" b="1" dirty="0" smtClean="0">
                <a:solidFill>
                  <a:srgbClr val="00FF00"/>
                </a:solidFill>
              </a:rPr>
              <a:t>toys  handled</a:t>
            </a:r>
            <a:r>
              <a:rPr lang="uk-UA" sz="2800" b="1" dirty="0">
                <a:solidFill>
                  <a:schemeClr val="bg1"/>
                </a:solidFill>
              </a:rPr>
              <a:t> </a:t>
            </a:r>
            <a:r>
              <a:rPr lang="en-US" sz="2800" b="1" dirty="0" smtClean="0">
                <a:solidFill>
                  <a:schemeClr val="bg1"/>
                </a:solidFill>
              </a:rPr>
              <a:t>by </a:t>
            </a:r>
            <a:r>
              <a:rPr lang="en-US" sz="2800" b="1" dirty="0">
                <a:solidFill>
                  <a:schemeClr val="bg1"/>
                </a:solidFill>
              </a:rPr>
              <a:t>a sick child. Scabies is not primarily </a:t>
            </a:r>
            <a:r>
              <a:rPr lang="en-US" sz="2800" b="1" dirty="0" smtClean="0">
                <a:solidFill>
                  <a:schemeClr val="bg1"/>
                </a:solidFill>
              </a:rPr>
              <a:t>a </a:t>
            </a:r>
            <a:r>
              <a:rPr lang="en-US" sz="2800" b="1" dirty="0">
                <a:solidFill>
                  <a:schemeClr val="bg1"/>
                </a:solidFill>
              </a:rPr>
              <a:t>sexually transmitted disease but </a:t>
            </a:r>
            <a:r>
              <a:rPr lang="en-US" sz="2800" b="1" dirty="0">
                <a:solidFill>
                  <a:srgbClr val="00FF00"/>
                </a:solidFill>
              </a:rPr>
              <a:t>sexual </a:t>
            </a:r>
            <a:r>
              <a:rPr lang="en-US" sz="2800" b="1" dirty="0" smtClean="0">
                <a:solidFill>
                  <a:srgbClr val="00FF00"/>
                </a:solidFill>
              </a:rPr>
              <a:t>transmission occurs.</a:t>
            </a:r>
            <a:endParaRPr lang="en-US" sz="2800" b="1" dirty="0">
              <a:solidFill>
                <a:srgbClr val="00FF00"/>
              </a:solidFill>
            </a:endParaRPr>
          </a:p>
        </p:txBody>
      </p:sp>
    </p:spTree>
    <p:extLst>
      <p:ext uri="{BB962C8B-B14F-4D97-AF65-F5344CB8AC3E}">
        <p14:creationId xmlns:p14="http://schemas.microsoft.com/office/powerpoint/2010/main" val="1747622607"/>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23785" y="783376"/>
            <a:ext cx="11625943" cy="1424569"/>
          </a:xfrm>
          <a:prstGeom prst="rect">
            <a:avLst/>
          </a:prstGeom>
          <a:noFill/>
          <a:ln>
            <a:noFill/>
          </a:ln>
        </p:spPr>
        <p:style>
          <a:lnRef idx="2">
            <a:schemeClr val="dk1"/>
          </a:lnRef>
          <a:fillRef idx="1">
            <a:schemeClr val="lt1"/>
          </a:fillRef>
          <a:effectRef idx="0">
            <a:schemeClr val="dk1"/>
          </a:effectRef>
          <a:fontRef idx="minor">
            <a:schemeClr val="dk1"/>
          </a:fontRef>
        </p:style>
        <p:txBody>
          <a:bodyPr rtlCol="0" anchor="ctr"/>
          <a:lstStyle/>
          <a:p>
            <a:pPr lvl="0" algn="ctr"/>
            <a:r>
              <a:rPr lang="en-US" sz="4000" b="1" dirty="0">
                <a:solidFill>
                  <a:srgbClr val="00FF00"/>
                </a:solidFill>
              </a:rPr>
              <a:t>Clinical picture</a:t>
            </a:r>
          </a:p>
          <a:p>
            <a:pPr lvl="0"/>
            <a:r>
              <a:rPr lang="en-US" sz="2400" b="1" dirty="0">
                <a:solidFill>
                  <a:schemeClr val="bg1"/>
                </a:solidFill>
              </a:rPr>
              <a:t>Itching is the first and essential symptom of scabies. Most of all it occurs in the evening and night. Typical elements are paired </a:t>
            </a:r>
            <a:r>
              <a:rPr lang="en-US" sz="2400" b="1" dirty="0" smtClean="0">
                <a:solidFill>
                  <a:schemeClr val="bg1"/>
                </a:solidFill>
              </a:rPr>
              <a:t>and scattered </a:t>
            </a:r>
            <a:r>
              <a:rPr lang="en-US" sz="2400" b="1" dirty="0">
                <a:solidFill>
                  <a:schemeClr val="bg1"/>
                </a:solidFill>
              </a:rPr>
              <a:t>pin-point </a:t>
            </a:r>
            <a:r>
              <a:rPr lang="en-US" sz="2400" b="1" dirty="0" err="1">
                <a:solidFill>
                  <a:schemeClr val="bg1"/>
                </a:solidFill>
              </a:rPr>
              <a:t>papulo-vesicules</a:t>
            </a:r>
            <a:r>
              <a:rPr lang="en-US" sz="2400" b="1" dirty="0">
                <a:solidFill>
                  <a:schemeClr val="bg1"/>
                </a:solidFill>
              </a:rPr>
              <a:t>, burrows and excoriations. </a:t>
            </a:r>
            <a:endParaRPr lang="en-US" sz="2400" b="1" dirty="0">
              <a:solidFill>
                <a:schemeClr val="bg1"/>
              </a:solidFill>
              <a:latin typeface="Calibri" panose="020F0502020204030204"/>
            </a:endParaRPr>
          </a:p>
        </p:txBody>
      </p:sp>
      <p:pic>
        <p:nvPicPr>
          <p:cNvPr id="5122" name="Picture 2" descr="Scabies | DermNet NZ"/>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4082" y="3100040"/>
            <a:ext cx="2710996" cy="3579541"/>
          </a:xfrm>
          <a:prstGeom prst="rect">
            <a:avLst/>
          </a:prstGeom>
          <a:noFill/>
          <a:ln w="76200">
            <a:solidFill>
              <a:srgbClr val="00FF00"/>
            </a:solidFill>
          </a:ln>
          <a:extLst>
            <a:ext uri="{909E8E84-426E-40DD-AFC4-6F175D3DCCD1}">
              <a14:hiddenFill xmlns:a14="http://schemas.microsoft.com/office/drawing/2010/main">
                <a:solidFill>
                  <a:srgbClr val="FFFFFF"/>
                </a:solidFill>
              </a14:hiddenFill>
            </a:ext>
          </a:extLst>
        </p:spPr>
      </p:pic>
      <p:pic>
        <p:nvPicPr>
          <p:cNvPr id="5124" name="Picture 4" descr="Haiti monitoring outbreak of disease like scabies – NationNews Barbados —  nationnews.com"/>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27555" y="3100040"/>
            <a:ext cx="3086100" cy="3612994"/>
          </a:xfrm>
          <a:prstGeom prst="rect">
            <a:avLst/>
          </a:prstGeom>
          <a:noFill/>
          <a:ln w="76200">
            <a:solidFill>
              <a:srgbClr val="00FF00"/>
            </a:solidFill>
          </a:ln>
          <a:extLst>
            <a:ext uri="{909E8E84-426E-40DD-AFC4-6F175D3DCCD1}">
              <a14:hiddenFill xmlns:a14="http://schemas.microsoft.com/office/drawing/2010/main">
                <a:solidFill>
                  <a:srgbClr val="FFFFFF"/>
                </a:solidFill>
              </a14:hiddenFill>
            </a:ext>
          </a:extLst>
        </p:spPr>
      </p:pic>
      <p:pic>
        <p:nvPicPr>
          <p:cNvPr id="3" name="Рисунок 2"/>
          <p:cNvPicPr>
            <a:picLocks noChangeAspect="1"/>
          </p:cNvPicPr>
          <p:nvPr/>
        </p:nvPicPr>
        <p:blipFill rotWithShape="1">
          <a:blip r:embed="rId4"/>
          <a:srcRect b="2134"/>
          <a:stretch/>
        </p:blipFill>
        <p:spPr>
          <a:xfrm>
            <a:off x="6201839" y="3033133"/>
            <a:ext cx="2888797" cy="3679902"/>
          </a:xfrm>
          <a:prstGeom prst="rect">
            <a:avLst/>
          </a:prstGeom>
          <a:ln w="76200">
            <a:solidFill>
              <a:srgbClr val="00FF00"/>
            </a:solidFill>
          </a:ln>
        </p:spPr>
      </p:pic>
      <p:pic>
        <p:nvPicPr>
          <p:cNvPr id="5126" name="Picture 6" descr="Scabies - Skin Conditions - Medical Dermatology | DERMCARE St. Louis MO"/>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192990" y="3044287"/>
            <a:ext cx="2841171" cy="3657599"/>
          </a:xfrm>
          <a:prstGeom prst="rect">
            <a:avLst/>
          </a:prstGeom>
          <a:noFill/>
          <a:ln w="76200">
            <a:solidFill>
              <a:srgbClr val="00FF00"/>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24079831"/>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43926" y="469094"/>
            <a:ext cx="3452714" cy="2274850"/>
          </a:xfrm>
          <a:prstGeom prst="rect">
            <a:avLst/>
          </a:prstGeom>
          <a:noFill/>
          <a:ln>
            <a:noFill/>
          </a:ln>
        </p:spPr>
        <p:style>
          <a:lnRef idx="2">
            <a:schemeClr val="dk1"/>
          </a:lnRef>
          <a:fillRef idx="1">
            <a:schemeClr val="lt1"/>
          </a:fillRef>
          <a:effectRef idx="0">
            <a:schemeClr val="dk1"/>
          </a:effectRef>
          <a:fontRef idx="minor">
            <a:schemeClr val="dk1"/>
          </a:fontRef>
        </p:style>
        <p:txBody>
          <a:bodyPr rtlCol="0" anchor="ctr"/>
          <a:lstStyle/>
          <a:p>
            <a:pPr lvl="0"/>
            <a:r>
              <a:rPr lang="en-US" sz="2400" b="1" dirty="0">
                <a:solidFill>
                  <a:srgbClr val="FFFF00"/>
                </a:solidFill>
              </a:rPr>
              <a:t>Scabies </a:t>
            </a:r>
            <a:r>
              <a:rPr lang="en-US" sz="2400" b="1" dirty="0" smtClean="0">
                <a:solidFill>
                  <a:srgbClr val="FFFF00"/>
                </a:solidFill>
              </a:rPr>
              <a:t>incognita.</a:t>
            </a:r>
          </a:p>
          <a:p>
            <a:pPr lvl="0"/>
            <a:r>
              <a:rPr lang="en-US" sz="2400" b="1" dirty="0" smtClean="0">
                <a:solidFill>
                  <a:schemeClr val="bg1"/>
                </a:solidFill>
              </a:rPr>
              <a:t> It </a:t>
            </a:r>
            <a:r>
              <a:rPr lang="en-US" sz="2400" b="1" dirty="0">
                <a:solidFill>
                  <a:schemeClr val="bg1"/>
                </a:solidFill>
              </a:rPr>
              <a:t>is observed in patients with thorough personal hygiene (scabies cleaner) or those who use topical corticosteroids.</a:t>
            </a:r>
            <a:endParaRPr lang="en-US" sz="2400" b="1" dirty="0">
              <a:solidFill>
                <a:schemeClr val="bg1"/>
              </a:solidFill>
              <a:latin typeface="Calibri" panose="020F0502020204030204"/>
            </a:endParaRPr>
          </a:p>
        </p:txBody>
      </p:sp>
      <p:sp>
        <p:nvSpPr>
          <p:cNvPr id="3" name="Прямоугольник 2"/>
          <p:cNvSpPr/>
          <p:nvPr/>
        </p:nvSpPr>
        <p:spPr>
          <a:xfrm>
            <a:off x="3771149" y="89214"/>
            <a:ext cx="4299956" cy="397173"/>
          </a:xfrm>
          <a:prstGeom prst="rect">
            <a:avLst/>
          </a:prstGeom>
          <a:noFill/>
          <a:ln>
            <a:noFill/>
          </a:ln>
        </p:spPr>
        <p:style>
          <a:lnRef idx="2">
            <a:schemeClr val="dk1"/>
          </a:lnRef>
          <a:fillRef idx="1">
            <a:schemeClr val="lt1"/>
          </a:fillRef>
          <a:effectRef idx="0">
            <a:schemeClr val="dk1"/>
          </a:effectRef>
          <a:fontRef idx="minor">
            <a:schemeClr val="dk1"/>
          </a:fontRef>
        </p:style>
        <p:txBody>
          <a:bodyPr rtlCol="0" anchor="ctr"/>
          <a:lstStyle/>
          <a:p>
            <a:pPr lvl="0" algn="ctr"/>
            <a:r>
              <a:rPr lang="en-US" sz="3200" b="1" dirty="0">
                <a:solidFill>
                  <a:srgbClr val="00FF00"/>
                </a:solidFill>
              </a:rPr>
              <a:t>The forms of scabies</a:t>
            </a:r>
            <a:endParaRPr lang="ru-RU" sz="3200" b="1" dirty="0">
              <a:solidFill>
                <a:srgbClr val="00FF00"/>
              </a:solidFill>
              <a:latin typeface="Calibri" panose="020F0502020204030204"/>
            </a:endParaRPr>
          </a:p>
        </p:txBody>
      </p:sp>
      <p:sp>
        <p:nvSpPr>
          <p:cNvPr id="4" name="Прямоугольник 3"/>
          <p:cNvSpPr/>
          <p:nvPr/>
        </p:nvSpPr>
        <p:spPr>
          <a:xfrm>
            <a:off x="3612995" y="316992"/>
            <a:ext cx="4640989" cy="2139254"/>
          </a:xfrm>
          <a:prstGeom prst="rect">
            <a:avLst/>
          </a:prstGeom>
          <a:noFill/>
          <a:ln>
            <a:noFill/>
          </a:ln>
        </p:spPr>
        <p:style>
          <a:lnRef idx="2">
            <a:schemeClr val="dk1"/>
          </a:lnRef>
          <a:fillRef idx="1">
            <a:schemeClr val="lt1"/>
          </a:fillRef>
          <a:effectRef idx="0">
            <a:schemeClr val="dk1"/>
          </a:effectRef>
          <a:fontRef idx="minor">
            <a:schemeClr val="dk1"/>
          </a:fontRef>
        </p:style>
        <p:txBody>
          <a:bodyPr rtlCol="0" anchor="ctr"/>
          <a:lstStyle/>
          <a:p>
            <a:pPr>
              <a:defRPr/>
            </a:pPr>
            <a:endParaRPr lang="en-US" sz="2400" b="1" dirty="0">
              <a:solidFill>
                <a:prstClr val="black"/>
              </a:solidFill>
              <a:latin typeface="Calibri" panose="020F0502020204030204"/>
            </a:endParaRPr>
          </a:p>
          <a:p>
            <a:pPr lvl="0"/>
            <a:r>
              <a:rPr lang="en-US" sz="2400" b="1" dirty="0">
                <a:solidFill>
                  <a:srgbClr val="FFFF00"/>
                </a:solidFill>
              </a:rPr>
              <a:t>Nodular scabies: </a:t>
            </a:r>
            <a:r>
              <a:rPr lang="en-US" sz="2400" b="1" dirty="0">
                <a:solidFill>
                  <a:schemeClr val="bg1"/>
                </a:solidFill>
              </a:rPr>
              <a:t>nodules occur in 7-10% of patients with scabies. The lymphocytic infiltrate remains for several months after all mites have been eliminated; because the cause is "antigen persistence".</a:t>
            </a:r>
            <a:endParaRPr lang="ru-RU" sz="2400" b="1" dirty="0">
              <a:solidFill>
                <a:schemeClr val="bg1"/>
              </a:solidFill>
              <a:latin typeface="Calibri" panose="020F0502020204030204"/>
            </a:endParaRPr>
          </a:p>
        </p:txBody>
      </p:sp>
      <p:pic>
        <p:nvPicPr>
          <p:cNvPr id="5" name="Рисунок 4"/>
          <p:cNvPicPr>
            <a:picLocks noChangeAspect="1"/>
          </p:cNvPicPr>
          <p:nvPr/>
        </p:nvPicPr>
        <p:blipFill>
          <a:blip r:embed="rId2"/>
          <a:stretch>
            <a:fillRect/>
          </a:stretch>
        </p:blipFill>
        <p:spPr>
          <a:xfrm>
            <a:off x="142833" y="3412273"/>
            <a:ext cx="4050026" cy="3338486"/>
          </a:xfrm>
          <a:prstGeom prst="rect">
            <a:avLst/>
          </a:prstGeom>
          <a:ln w="76200">
            <a:solidFill>
              <a:srgbClr val="00FF00"/>
            </a:solidFill>
          </a:ln>
        </p:spPr>
      </p:pic>
      <p:pic>
        <p:nvPicPr>
          <p:cNvPr id="6" name="Рисунок 5"/>
          <p:cNvPicPr>
            <a:picLocks noChangeAspect="1"/>
          </p:cNvPicPr>
          <p:nvPr/>
        </p:nvPicPr>
        <p:blipFill>
          <a:blip r:embed="rId3"/>
          <a:stretch>
            <a:fillRect/>
          </a:stretch>
        </p:blipFill>
        <p:spPr>
          <a:xfrm>
            <a:off x="4348026" y="3401122"/>
            <a:ext cx="3903876" cy="3356518"/>
          </a:xfrm>
          <a:prstGeom prst="rect">
            <a:avLst/>
          </a:prstGeom>
          <a:ln w="76200">
            <a:solidFill>
              <a:srgbClr val="00FF00"/>
            </a:solidFill>
          </a:ln>
        </p:spPr>
      </p:pic>
      <p:pic>
        <p:nvPicPr>
          <p:cNvPr id="11" name="Picture 4" descr="Norwegian scabies - rare case of atypical manifestation"/>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389437" y="3345366"/>
            <a:ext cx="3698489" cy="3423424"/>
          </a:xfrm>
          <a:prstGeom prst="rect">
            <a:avLst/>
          </a:prstGeom>
          <a:noFill/>
          <a:ln w="76200">
            <a:solidFill>
              <a:srgbClr val="00FF00"/>
            </a:solidFill>
          </a:ln>
          <a:extLst>
            <a:ext uri="{909E8E84-426E-40DD-AFC4-6F175D3DCCD1}">
              <a14:hiddenFill xmlns:a14="http://schemas.microsoft.com/office/drawing/2010/main">
                <a:solidFill>
                  <a:srgbClr val="FFFFFF"/>
                </a:solidFill>
              </a14:hiddenFill>
            </a:ext>
          </a:extLst>
        </p:spPr>
      </p:pic>
      <p:sp>
        <p:nvSpPr>
          <p:cNvPr id="12" name="Прямоугольник 11"/>
          <p:cNvSpPr/>
          <p:nvPr/>
        </p:nvSpPr>
        <p:spPr>
          <a:xfrm>
            <a:off x="8222165" y="297021"/>
            <a:ext cx="3969835" cy="2542080"/>
          </a:xfrm>
          <a:prstGeom prst="rect">
            <a:avLst/>
          </a:prstGeom>
          <a:noFill/>
          <a:ln>
            <a:noFill/>
          </a:ln>
        </p:spPr>
        <p:style>
          <a:lnRef idx="2">
            <a:schemeClr val="dk1"/>
          </a:lnRef>
          <a:fillRef idx="1">
            <a:schemeClr val="lt1"/>
          </a:fillRef>
          <a:effectRef idx="0">
            <a:schemeClr val="dk1"/>
          </a:effectRef>
          <a:fontRef idx="minor">
            <a:schemeClr val="dk1"/>
          </a:fontRef>
        </p:style>
        <p:txBody>
          <a:bodyPr rtlCol="0" anchor="ctr"/>
          <a:lstStyle/>
          <a:p>
            <a:pPr lvl="0"/>
            <a:r>
              <a:rPr lang="en-US" sz="2400" b="1" dirty="0">
                <a:solidFill>
                  <a:srgbClr val="FFFF00"/>
                </a:solidFill>
              </a:rPr>
              <a:t>In Norwegian scabies</a:t>
            </a:r>
            <a:r>
              <a:rPr lang="en-US" sz="2400" b="1" dirty="0">
                <a:solidFill>
                  <a:schemeClr val="bg1"/>
                </a:solidFill>
              </a:rPr>
              <a:t>, the skin in the lesions is dry and covered with thick, dark green crusts and resembles a </a:t>
            </a:r>
            <a:r>
              <a:rPr lang="en-US" sz="2400" b="1" dirty="0" smtClean="0">
                <a:solidFill>
                  <a:schemeClr val="bg1"/>
                </a:solidFill>
              </a:rPr>
              <a:t> </a:t>
            </a:r>
            <a:r>
              <a:rPr lang="en-US" sz="2400" b="1" dirty="0">
                <a:solidFill>
                  <a:schemeClr val="bg1"/>
                </a:solidFill>
              </a:rPr>
              <a:t>armor. A foul odor is emitted from the patient.</a:t>
            </a:r>
            <a:endParaRPr lang="en-US" sz="2400" b="1" dirty="0">
              <a:solidFill>
                <a:schemeClr val="bg1"/>
              </a:solidFill>
              <a:latin typeface="Calibri" panose="020F0502020204030204"/>
            </a:endParaRPr>
          </a:p>
        </p:txBody>
      </p:sp>
    </p:spTree>
    <p:extLst>
      <p:ext uri="{BB962C8B-B14F-4D97-AF65-F5344CB8AC3E}">
        <p14:creationId xmlns:p14="http://schemas.microsoft.com/office/powerpoint/2010/main" val="3442885508"/>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00361" y="463572"/>
            <a:ext cx="11980127" cy="5666013"/>
          </a:xfrm>
          <a:prstGeom prst="rect">
            <a:avLst/>
          </a:prstGeom>
          <a:noFill/>
          <a:ln>
            <a:noFill/>
          </a:ln>
        </p:spPr>
        <p:style>
          <a:lnRef idx="2">
            <a:schemeClr val="dk1"/>
          </a:lnRef>
          <a:fillRef idx="1">
            <a:schemeClr val="lt1"/>
          </a:fillRef>
          <a:effectRef idx="0">
            <a:schemeClr val="dk1"/>
          </a:effectRef>
          <a:fontRef idx="minor">
            <a:schemeClr val="dk1"/>
          </a:fontRef>
        </p:style>
        <p:txBody>
          <a:bodyPr rtlCol="0" anchor="ctr"/>
          <a:lstStyle/>
          <a:p>
            <a:pPr lvl="0" algn="ctr">
              <a:defRPr/>
            </a:pPr>
            <a:r>
              <a:rPr lang="en-US" sz="4800" b="1" dirty="0">
                <a:solidFill>
                  <a:srgbClr val="CCFF33"/>
                </a:solidFill>
              </a:rPr>
              <a:t>Treatment of scabies</a:t>
            </a:r>
          </a:p>
          <a:p>
            <a:pPr lvl="0">
              <a:defRPr/>
            </a:pPr>
            <a:r>
              <a:rPr lang="en-US" sz="2400" b="1" dirty="0">
                <a:solidFill>
                  <a:schemeClr val="bg1"/>
                </a:solidFill>
              </a:rPr>
              <a:t>The patient should take a hot shower, and then one of the following medicines should be </a:t>
            </a:r>
            <a:r>
              <a:rPr lang="en-US" sz="2400" b="1" dirty="0" smtClean="0">
                <a:solidFill>
                  <a:schemeClr val="bg1"/>
                </a:solidFill>
              </a:rPr>
              <a:t>rubbed </a:t>
            </a:r>
            <a:r>
              <a:rPr lang="en-US" sz="2400" b="1" dirty="0">
                <a:solidFill>
                  <a:schemeClr val="bg1"/>
                </a:solidFill>
              </a:rPr>
              <a:t>onto the skin and even on the intact surfaces: </a:t>
            </a:r>
          </a:p>
          <a:p>
            <a:pPr marL="285750" indent="-285750">
              <a:buFont typeface="Wingdings" panose="05000000000000000000" pitchFamily="2" charset="2"/>
              <a:buChar char="Ø"/>
              <a:defRPr/>
            </a:pPr>
            <a:r>
              <a:rPr lang="en-US" sz="2400" b="1" dirty="0">
                <a:solidFill>
                  <a:srgbClr val="C00000"/>
                </a:solidFill>
              </a:rPr>
              <a:t>33 %</a:t>
            </a:r>
            <a:r>
              <a:rPr lang="en-US" sz="2400" b="1" dirty="0" smtClean="0">
                <a:solidFill>
                  <a:srgbClr val="C00000"/>
                </a:solidFill>
              </a:rPr>
              <a:t> </a:t>
            </a:r>
            <a:r>
              <a:rPr lang="en-US" sz="2400" b="1" dirty="0" err="1">
                <a:solidFill>
                  <a:srgbClr val="C00000"/>
                </a:solidFill>
              </a:rPr>
              <a:t>sulphur</a:t>
            </a:r>
            <a:r>
              <a:rPr lang="en-US" sz="2400" b="1" dirty="0">
                <a:solidFill>
                  <a:srgbClr val="C00000"/>
                </a:solidFill>
              </a:rPr>
              <a:t> ointment,</a:t>
            </a:r>
          </a:p>
          <a:p>
            <a:pPr marL="285750" indent="-285750">
              <a:buFont typeface="Wingdings" panose="05000000000000000000" pitchFamily="2" charset="2"/>
              <a:buChar char="Ø"/>
              <a:defRPr/>
            </a:pPr>
            <a:r>
              <a:rPr lang="en-US" sz="2400" b="1" dirty="0" smtClean="0">
                <a:solidFill>
                  <a:srgbClr val="C00000"/>
                </a:solidFill>
              </a:rPr>
              <a:t>20 % </a:t>
            </a:r>
            <a:r>
              <a:rPr lang="en-US" sz="2400" b="1" dirty="0">
                <a:solidFill>
                  <a:srgbClr val="C00000"/>
                </a:solidFill>
              </a:rPr>
              <a:t>benzyl benzoate solution for adults, or 10 per cent benzyl benzoate solution for children, </a:t>
            </a:r>
          </a:p>
          <a:p>
            <a:pPr marL="285750" indent="-285750">
              <a:buFont typeface="Wingdings" panose="05000000000000000000" pitchFamily="2" charset="2"/>
              <a:buChar char="Ø"/>
              <a:defRPr/>
            </a:pPr>
            <a:r>
              <a:rPr lang="en-US" sz="2400" b="1" dirty="0">
                <a:solidFill>
                  <a:srgbClr val="C00000"/>
                </a:solidFill>
              </a:rPr>
              <a:t>“</a:t>
            </a:r>
            <a:r>
              <a:rPr lang="en-US" sz="2400" b="1" dirty="0" err="1">
                <a:solidFill>
                  <a:srgbClr val="C00000"/>
                </a:solidFill>
              </a:rPr>
              <a:t>Spregal</a:t>
            </a:r>
            <a:r>
              <a:rPr lang="en-US" sz="2400" b="1" dirty="0">
                <a:solidFill>
                  <a:srgbClr val="C00000"/>
                </a:solidFill>
              </a:rPr>
              <a:t>” spray,</a:t>
            </a:r>
          </a:p>
          <a:p>
            <a:pPr marL="285750" indent="-285750">
              <a:buFont typeface="Wingdings" panose="05000000000000000000" pitchFamily="2" charset="2"/>
              <a:buChar char="Ø"/>
              <a:defRPr/>
            </a:pPr>
            <a:r>
              <a:rPr lang="en-US" sz="2400" b="1" dirty="0">
                <a:solidFill>
                  <a:srgbClr val="C00000"/>
                </a:solidFill>
              </a:rPr>
              <a:t> Permethrin cream, </a:t>
            </a:r>
          </a:p>
          <a:p>
            <a:pPr marL="285750" indent="-285750">
              <a:buFont typeface="Wingdings" panose="05000000000000000000" pitchFamily="2" charset="2"/>
              <a:buChar char="Ø"/>
              <a:defRPr/>
            </a:pPr>
            <a:r>
              <a:rPr lang="en-US" sz="2400" b="1" dirty="0">
                <a:solidFill>
                  <a:srgbClr val="C00000"/>
                </a:solidFill>
              </a:rPr>
              <a:t>5 %</a:t>
            </a:r>
            <a:r>
              <a:rPr lang="en-US" sz="2400" b="1" dirty="0" smtClean="0">
                <a:solidFill>
                  <a:srgbClr val="C00000"/>
                </a:solidFill>
              </a:rPr>
              <a:t> </a:t>
            </a:r>
            <a:r>
              <a:rPr lang="en-US" sz="2400" b="1" dirty="0">
                <a:solidFill>
                  <a:srgbClr val="C00000"/>
                </a:solidFill>
              </a:rPr>
              <a:t>emulsion of potassium soap, </a:t>
            </a:r>
          </a:p>
          <a:p>
            <a:pPr marL="285750" indent="-285750">
              <a:buFont typeface="Wingdings" panose="05000000000000000000" pitchFamily="2" charset="2"/>
              <a:buChar char="Ø"/>
              <a:defRPr/>
            </a:pPr>
            <a:r>
              <a:rPr lang="en-US" sz="2400" b="1" dirty="0" err="1">
                <a:solidFill>
                  <a:srgbClr val="C00000"/>
                </a:solidFill>
              </a:rPr>
              <a:t>lindane</a:t>
            </a:r>
            <a:r>
              <a:rPr lang="en-US" sz="2400" b="1" dirty="0">
                <a:solidFill>
                  <a:srgbClr val="C00000"/>
                </a:solidFill>
              </a:rPr>
              <a:t>, </a:t>
            </a:r>
          </a:p>
          <a:p>
            <a:pPr marL="285750" indent="-285750">
              <a:buFont typeface="Wingdings" panose="05000000000000000000" pitchFamily="2" charset="2"/>
              <a:buChar char="Ø"/>
              <a:defRPr/>
            </a:pPr>
            <a:r>
              <a:rPr lang="en-US" sz="2400" b="1" dirty="0" err="1">
                <a:solidFill>
                  <a:srgbClr val="C00000"/>
                </a:solidFill>
              </a:rPr>
              <a:t>crotamiton</a:t>
            </a:r>
            <a:r>
              <a:rPr lang="en-US" sz="2400" b="1" dirty="0">
                <a:solidFill>
                  <a:srgbClr val="C00000"/>
                </a:solidFill>
              </a:rPr>
              <a:t>, </a:t>
            </a:r>
          </a:p>
          <a:p>
            <a:pPr marL="285750" indent="-285750">
              <a:buFont typeface="Wingdings" panose="05000000000000000000" pitchFamily="2" charset="2"/>
              <a:buChar char="Ø"/>
              <a:defRPr/>
            </a:pPr>
            <a:r>
              <a:rPr lang="en-US" sz="2400" b="1" dirty="0" err="1">
                <a:solidFill>
                  <a:srgbClr val="C00000"/>
                </a:solidFill>
              </a:rPr>
              <a:t>vermectin</a:t>
            </a:r>
            <a:r>
              <a:rPr lang="en-US" sz="2400" b="1" dirty="0">
                <a:solidFill>
                  <a:srgbClr val="C00000"/>
                </a:solidFill>
              </a:rPr>
              <a:t> (</a:t>
            </a:r>
            <a:r>
              <a:rPr lang="en-US" sz="2400" b="1" dirty="0" err="1">
                <a:solidFill>
                  <a:srgbClr val="C00000"/>
                </a:solidFill>
              </a:rPr>
              <a:t>Stromectol</a:t>
            </a:r>
            <a:r>
              <a:rPr lang="en-US" sz="2400" b="1" dirty="0">
                <a:solidFill>
                  <a:srgbClr val="C00000"/>
                </a:solidFill>
              </a:rPr>
              <a:t>)</a:t>
            </a:r>
          </a:p>
          <a:p>
            <a:pPr marL="285750" indent="-285750">
              <a:buFont typeface="Wingdings" panose="05000000000000000000" pitchFamily="2" charset="2"/>
              <a:buChar char="Ø"/>
              <a:defRPr/>
            </a:pPr>
            <a:r>
              <a:rPr lang="en-US" sz="2400" b="1" dirty="0">
                <a:solidFill>
                  <a:srgbClr val="C00000"/>
                </a:solidFill>
              </a:rPr>
              <a:t> </a:t>
            </a:r>
            <a:r>
              <a:rPr lang="en-US" sz="2400" b="1" dirty="0" err="1">
                <a:solidFill>
                  <a:srgbClr val="C00000"/>
                </a:solidFill>
              </a:rPr>
              <a:t>Demyanovich’s</a:t>
            </a:r>
            <a:r>
              <a:rPr lang="en-US" sz="2400" b="1" dirty="0">
                <a:solidFill>
                  <a:srgbClr val="C00000"/>
                </a:solidFill>
              </a:rPr>
              <a:t> method </a:t>
            </a:r>
            <a:r>
              <a:rPr lang="en-US" sz="2400" b="1" dirty="0">
                <a:solidFill>
                  <a:schemeClr val="bg1"/>
                </a:solidFill>
              </a:rPr>
              <a:t>for treating scabies employs a 60 per cent sodium </a:t>
            </a:r>
            <a:r>
              <a:rPr lang="en-US" sz="2400" b="1" dirty="0" err="1">
                <a:solidFill>
                  <a:schemeClr val="bg1"/>
                </a:solidFill>
              </a:rPr>
              <a:t>thiosulphate</a:t>
            </a:r>
            <a:r>
              <a:rPr lang="en-US" sz="2400" b="1" dirty="0">
                <a:solidFill>
                  <a:schemeClr val="bg1"/>
                </a:solidFill>
              </a:rPr>
              <a:t> solution  (solution N 1) and  a 6 per cent solution of concentrated hydrochloric acid  or 18 per cent solution of diluted hydrochloric acid (solution N 2). </a:t>
            </a:r>
          </a:p>
        </p:txBody>
      </p:sp>
    </p:spTree>
    <p:extLst>
      <p:ext uri="{BB962C8B-B14F-4D97-AF65-F5344CB8AC3E}">
        <p14:creationId xmlns:p14="http://schemas.microsoft.com/office/powerpoint/2010/main" val="2828734099"/>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841173" y="2890157"/>
            <a:ext cx="6340002" cy="1632856"/>
          </a:xfrm>
          <a:prstGeom prst="rect">
            <a:avLst/>
          </a:prstGeom>
          <a:solidFill>
            <a:srgbClr val="00FF00"/>
          </a:solidFill>
          <a:ln>
            <a:solidFill>
              <a:srgbClr val="00FF00"/>
            </a:solidFill>
          </a:ln>
        </p:spPr>
        <p:style>
          <a:lnRef idx="2">
            <a:schemeClr val="dk1"/>
          </a:lnRef>
          <a:fillRef idx="1">
            <a:schemeClr val="lt1"/>
          </a:fillRef>
          <a:effectRef idx="0">
            <a:schemeClr val="dk1"/>
          </a:effectRef>
          <a:fontRef idx="minor">
            <a:schemeClr val="dk1"/>
          </a:fontRef>
        </p:style>
        <p:txBody>
          <a:bodyPr rtlCol="0" anchor="ctr"/>
          <a:lstStyle/>
          <a:p>
            <a:pPr lvl="0" algn="ctr">
              <a:defRPr/>
            </a:pPr>
            <a:r>
              <a:rPr lang="en-US" sz="7200" b="1" dirty="0" err="1" smtClean="0">
                <a:solidFill>
                  <a:srgbClr val="7030A0"/>
                </a:solidFill>
              </a:rPr>
              <a:t>Pediculosis</a:t>
            </a:r>
            <a:endParaRPr lang="en-US" sz="7200" b="1" dirty="0">
              <a:solidFill>
                <a:srgbClr val="7030A0"/>
              </a:solidFill>
            </a:endParaRPr>
          </a:p>
          <a:p>
            <a:pPr lvl="0" algn="ctr">
              <a:defRPr/>
            </a:pPr>
            <a:r>
              <a:rPr lang="en-US" sz="2400" b="1" dirty="0" smtClean="0">
                <a:solidFill>
                  <a:srgbClr val="7030A0"/>
                </a:solidFill>
              </a:rPr>
              <a:t>This is </a:t>
            </a:r>
            <a:r>
              <a:rPr lang="en-US" sz="2400" b="1" dirty="0">
                <a:solidFill>
                  <a:srgbClr val="7030A0"/>
                </a:solidFill>
              </a:rPr>
              <a:t>infestation with lice </a:t>
            </a:r>
          </a:p>
        </p:txBody>
      </p:sp>
      <p:pic>
        <p:nvPicPr>
          <p:cNvPr id="4" name="Рисунок 3"/>
          <p:cNvPicPr>
            <a:picLocks noChangeAspect="1"/>
          </p:cNvPicPr>
          <p:nvPr/>
        </p:nvPicPr>
        <p:blipFill>
          <a:blip r:embed="rId2"/>
          <a:stretch>
            <a:fillRect/>
          </a:stretch>
        </p:blipFill>
        <p:spPr>
          <a:xfrm>
            <a:off x="391886" y="244929"/>
            <a:ext cx="4310743" cy="2204357"/>
          </a:xfrm>
          <a:prstGeom prst="ellipse">
            <a:avLst/>
          </a:prstGeom>
          <a:ln w="76200" cap="rnd">
            <a:solidFill>
              <a:srgbClr val="00FF00"/>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5" name="Рисунок 4"/>
          <p:cNvPicPr>
            <a:picLocks noChangeAspect="1"/>
          </p:cNvPicPr>
          <p:nvPr/>
        </p:nvPicPr>
        <p:blipFill>
          <a:blip r:embed="rId3"/>
          <a:stretch>
            <a:fillRect/>
          </a:stretch>
        </p:blipFill>
        <p:spPr>
          <a:xfrm>
            <a:off x="7772404" y="169408"/>
            <a:ext cx="4019551" cy="2394178"/>
          </a:xfrm>
          <a:prstGeom prst="ellipse">
            <a:avLst/>
          </a:prstGeom>
          <a:ln w="76200" cap="rnd">
            <a:solidFill>
              <a:srgbClr val="00FF00"/>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
        <p:nvSpPr>
          <p:cNvPr id="6" name="Овал 5"/>
          <p:cNvSpPr/>
          <p:nvPr/>
        </p:nvSpPr>
        <p:spPr>
          <a:xfrm>
            <a:off x="2465618" y="4571999"/>
            <a:ext cx="7102927" cy="2163337"/>
          </a:xfrm>
          <a:prstGeom prst="ellipse">
            <a:avLst/>
          </a:prstGeom>
          <a:solidFill>
            <a:srgbClr val="00FF00"/>
          </a:solidFill>
          <a:ln w="76200">
            <a:solidFill>
              <a:srgbClr val="00FF00"/>
            </a:solidFill>
          </a:ln>
        </p:spPr>
        <p:style>
          <a:lnRef idx="2">
            <a:schemeClr val="dk1"/>
          </a:lnRef>
          <a:fillRef idx="1">
            <a:schemeClr val="lt1"/>
          </a:fillRef>
          <a:effectRef idx="0">
            <a:schemeClr val="dk1"/>
          </a:effectRef>
          <a:fontRef idx="minor">
            <a:schemeClr val="dk1"/>
          </a:fontRef>
        </p:style>
        <p:txBody>
          <a:bodyPr rtlCol="0" anchor="ctr"/>
          <a:lstStyle/>
          <a:p>
            <a:pPr lvl="0" algn="ctr">
              <a:defRPr/>
            </a:pPr>
            <a:r>
              <a:rPr lang="en-US" sz="2400" b="1" dirty="0">
                <a:solidFill>
                  <a:srgbClr val="7030A0"/>
                </a:solidFill>
              </a:rPr>
              <a:t>Spread of infection occurs through direct contact with a sick person, through his clothes, bed-clothes, and through sexual contact.</a:t>
            </a:r>
          </a:p>
        </p:txBody>
      </p:sp>
    </p:spTree>
    <p:extLst>
      <p:ext uri="{BB962C8B-B14F-4D97-AF65-F5344CB8AC3E}">
        <p14:creationId xmlns:p14="http://schemas.microsoft.com/office/powerpoint/2010/main" val="2449900652"/>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01083" y="88811"/>
            <a:ext cx="11809142" cy="359228"/>
          </a:xfrm>
          <a:prstGeom prst="rect">
            <a:avLst/>
          </a:prstGeom>
          <a:noFill/>
          <a:ln>
            <a:noFill/>
          </a:ln>
        </p:spPr>
        <p:style>
          <a:lnRef idx="2">
            <a:schemeClr val="dk1"/>
          </a:lnRef>
          <a:fillRef idx="1">
            <a:schemeClr val="lt1"/>
          </a:fillRef>
          <a:effectRef idx="0">
            <a:schemeClr val="dk1"/>
          </a:effectRef>
          <a:fontRef idx="minor">
            <a:schemeClr val="dk1"/>
          </a:fontRef>
        </p:style>
        <p:txBody>
          <a:bodyPr rtlCol="0" anchor="ctr"/>
          <a:lstStyle/>
          <a:p>
            <a:pPr lvl="0" algn="ctr">
              <a:defRPr/>
            </a:pPr>
            <a:r>
              <a:rPr lang="en-US" sz="3200" b="1" dirty="0">
                <a:solidFill>
                  <a:srgbClr val="00FF00"/>
                </a:solidFill>
              </a:rPr>
              <a:t>Three </a:t>
            </a:r>
            <a:r>
              <a:rPr lang="en-US" sz="3200" b="1" dirty="0" smtClean="0">
                <a:solidFill>
                  <a:srgbClr val="00FF00"/>
                </a:solidFill>
              </a:rPr>
              <a:t>species of </a:t>
            </a:r>
            <a:r>
              <a:rPr lang="en-US" sz="3200" b="1" dirty="0">
                <a:solidFill>
                  <a:srgbClr val="00FF00"/>
                </a:solidFill>
              </a:rPr>
              <a:t>lice may parasitize on the human skin </a:t>
            </a:r>
          </a:p>
        </p:txBody>
      </p:sp>
      <p:sp>
        <p:nvSpPr>
          <p:cNvPr id="3" name="Прямоугольник 2"/>
          <p:cNvSpPr/>
          <p:nvPr/>
        </p:nvSpPr>
        <p:spPr>
          <a:xfrm>
            <a:off x="156117" y="825190"/>
            <a:ext cx="3925230" cy="1526524"/>
          </a:xfrm>
          <a:prstGeom prst="rect">
            <a:avLst/>
          </a:prstGeom>
          <a:noFill/>
          <a:ln>
            <a:noFill/>
          </a:ln>
        </p:spPr>
        <p:style>
          <a:lnRef idx="2">
            <a:schemeClr val="dk1"/>
          </a:lnRef>
          <a:fillRef idx="1">
            <a:schemeClr val="lt1"/>
          </a:fillRef>
          <a:effectRef idx="0">
            <a:schemeClr val="dk1"/>
          </a:effectRef>
          <a:fontRef idx="minor">
            <a:schemeClr val="dk1"/>
          </a:fontRef>
        </p:style>
        <p:txBody>
          <a:bodyPr rtlCol="0" anchor="ctr"/>
          <a:lstStyle/>
          <a:p>
            <a:pPr lvl="0">
              <a:defRPr/>
            </a:pPr>
            <a:r>
              <a:rPr lang="en-US" sz="2400" b="1" dirty="0">
                <a:solidFill>
                  <a:srgbClr val="00FF00"/>
                </a:solidFill>
              </a:rPr>
              <a:t>The head louse </a:t>
            </a:r>
            <a:r>
              <a:rPr lang="en-US" sz="2400" b="1" dirty="0">
                <a:solidFill>
                  <a:schemeClr val="bg1"/>
                </a:solidFill>
              </a:rPr>
              <a:t>lives on the scalp, mainly on the temporal-occipital area, but is also found on eyebrows and </a:t>
            </a:r>
            <a:r>
              <a:rPr lang="en-US" sz="2400" b="1" dirty="0" smtClean="0">
                <a:solidFill>
                  <a:schemeClr val="bg1"/>
                </a:solidFill>
              </a:rPr>
              <a:t>eyelashes</a:t>
            </a:r>
            <a:r>
              <a:rPr lang="en-US" sz="2400" b="1" dirty="0">
                <a:solidFill>
                  <a:schemeClr val="bg1"/>
                </a:solidFill>
              </a:rPr>
              <a:t>.</a:t>
            </a:r>
          </a:p>
        </p:txBody>
      </p:sp>
      <p:sp>
        <p:nvSpPr>
          <p:cNvPr id="4" name="Прямоугольник 3"/>
          <p:cNvSpPr/>
          <p:nvPr/>
        </p:nvSpPr>
        <p:spPr>
          <a:xfrm>
            <a:off x="4460488" y="970156"/>
            <a:ext cx="3490332" cy="1427756"/>
          </a:xfrm>
          <a:prstGeom prst="rect">
            <a:avLst/>
          </a:prstGeom>
          <a:noFill/>
          <a:ln>
            <a:noFill/>
          </a:ln>
        </p:spPr>
        <p:style>
          <a:lnRef idx="2">
            <a:schemeClr val="dk1"/>
          </a:lnRef>
          <a:fillRef idx="1">
            <a:schemeClr val="lt1"/>
          </a:fillRef>
          <a:effectRef idx="0">
            <a:schemeClr val="dk1"/>
          </a:effectRef>
          <a:fontRef idx="minor">
            <a:schemeClr val="dk1"/>
          </a:fontRef>
        </p:style>
        <p:txBody>
          <a:bodyPr rtlCol="0" anchor="ctr"/>
          <a:lstStyle/>
          <a:p>
            <a:pPr lvl="0">
              <a:defRPr/>
            </a:pPr>
            <a:r>
              <a:rPr lang="en-US" sz="2400" b="1" dirty="0">
                <a:solidFill>
                  <a:srgbClr val="00FF00"/>
                </a:solidFill>
              </a:rPr>
              <a:t>The body (clothes) louse </a:t>
            </a:r>
            <a:r>
              <a:rPr lang="en-US" sz="2400" b="1" dirty="0">
                <a:solidFill>
                  <a:schemeClr val="bg1"/>
                </a:solidFill>
              </a:rPr>
              <a:t>localizes on the </a:t>
            </a:r>
            <a:r>
              <a:rPr lang="en-US" sz="2400" b="1" dirty="0" smtClean="0">
                <a:solidFill>
                  <a:schemeClr val="bg1"/>
                </a:solidFill>
              </a:rPr>
              <a:t>shoulders, </a:t>
            </a:r>
            <a:r>
              <a:rPr lang="en-US" sz="2400" b="1" dirty="0">
                <a:solidFill>
                  <a:schemeClr val="bg1"/>
                </a:solidFill>
              </a:rPr>
              <a:t>the upper part of the back, in the axillae, on the abdomen, </a:t>
            </a:r>
            <a:r>
              <a:rPr lang="en-US" sz="2400" b="1" dirty="0" smtClean="0">
                <a:solidFill>
                  <a:schemeClr val="bg1"/>
                </a:solidFill>
              </a:rPr>
              <a:t>loin, </a:t>
            </a:r>
            <a:r>
              <a:rPr lang="en-US" sz="2400" b="1" dirty="0">
                <a:solidFill>
                  <a:schemeClr val="bg1"/>
                </a:solidFill>
              </a:rPr>
              <a:t>and in the inguinal folds. </a:t>
            </a:r>
          </a:p>
        </p:txBody>
      </p:sp>
      <p:sp>
        <p:nvSpPr>
          <p:cNvPr id="5" name="Прямоугольник 4"/>
          <p:cNvSpPr/>
          <p:nvPr/>
        </p:nvSpPr>
        <p:spPr>
          <a:xfrm>
            <a:off x="8697953" y="791741"/>
            <a:ext cx="3412272" cy="1371203"/>
          </a:xfrm>
          <a:prstGeom prst="rect">
            <a:avLst/>
          </a:prstGeom>
          <a:noFill/>
          <a:ln>
            <a:noFill/>
          </a:ln>
        </p:spPr>
        <p:style>
          <a:lnRef idx="2">
            <a:schemeClr val="dk1"/>
          </a:lnRef>
          <a:fillRef idx="1">
            <a:schemeClr val="lt1"/>
          </a:fillRef>
          <a:effectRef idx="0">
            <a:schemeClr val="dk1"/>
          </a:effectRef>
          <a:fontRef idx="minor">
            <a:schemeClr val="dk1"/>
          </a:fontRef>
        </p:style>
        <p:txBody>
          <a:bodyPr rtlCol="0" anchor="ctr"/>
          <a:lstStyle/>
          <a:p>
            <a:pPr lvl="0">
              <a:defRPr/>
            </a:pPr>
            <a:r>
              <a:rPr lang="en-US" sz="2400" b="1" dirty="0">
                <a:solidFill>
                  <a:schemeClr val="bg1"/>
                </a:solidFill>
              </a:rPr>
              <a:t>Typical sites of the localization of </a:t>
            </a:r>
            <a:r>
              <a:rPr lang="en-US" sz="2400" b="1" dirty="0">
                <a:solidFill>
                  <a:srgbClr val="00FF00"/>
                </a:solidFill>
              </a:rPr>
              <a:t>pubic </a:t>
            </a:r>
            <a:r>
              <a:rPr lang="en-US" sz="2400" b="1" dirty="0" smtClean="0">
                <a:solidFill>
                  <a:srgbClr val="00FF00"/>
                </a:solidFill>
              </a:rPr>
              <a:t>louse</a:t>
            </a:r>
            <a:r>
              <a:rPr lang="en-US" sz="2400" b="1" dirty="0" smtClean="0">
                <a:solidFill>
                  <a:schemeClr val="bg1"/>
                </a:solidFill>
              </a:rPr>
              <a:t> </a:t>
            </a:r>
            <a:r>
              <a:rPr lang="en-US" sz="2400" b="1" dirty="0">
                <a:solidFill>
                  <a:schemeClr val="bg1"/>
                </a:solidFill>
              </a:rPr>
              <a:t>are the pubis, axillae, areas of  genitals, </a:t>
            </a:r>
            <a:r>
              <a:rPr lang="en-US" sz="2400" b="1" dirty="0" smtClean="0">
                <a:solidFill>
                  <a:schemeClr val="bg1"/>
                </a:solidFill>
              </a:rPr>
              <a:t>anus, </a:t>
            </a:r>
            <a:r>
              <a:rPr lang="en-US" sz="2400" b="1" dirty="0">
                <a:solidFill>
                  <a:schemeClr val="bg1"/>
                </a:solidFill>
              </a:rPr>
              <a:t>and the chest.</a:t>
            </a:r>
          </a:p>
        </p:txBody>
      </p:sp>
      <p:pic>
        <p:nvPicPr>
          <p:cNvPr id="13" name="Рисунок 12"/>
          <p:cNvPicPr>
            <a:picLocks noChangeAspect="1"/>
          </p:cNvPicPr>
          <p:nvPr/>
        </p:nvPicPr>
        <p:blipFill>
          <a:blip r:embed="rId2"/>
          <a:stretch>
            <a:fillRect/>
          </a:stretch>
        </p:blipFill>
        <p:spPr>
          <a:xfrm>
            <a:off x="105936" y="3847171"/>
            <a:ext cx="3507059" cy="2920425"/>
          </a:xfrm>
          <a:prstGeom prst="rect">
            <a:avLst/>
          </a:prstGeom>
          <a:ln w="76200">
            <a:solidFill>
              <a:srgbClr val="00FF00"/>
            </a:solidFill>
          </a:ln>
        </p:spPr>
      </p:pic>
      <p:pic>
        <p:nvPicPr>
          <p:cNvPr id="14" name="Рисунок 13"/>
          <p:cNvPicPr>
            <a:picLocks noChangeAspect="1"/>
          </p:cNvPicPr>
          <p:nvPr/>
        </p:nvPicPr>
        <p:blipFill>
          <a:blip r:embed="rId3"/>
          <a:stretch>
            <a:fillRect/>
          </a:stretch>
        </p:blipFill>
        <p:spPr>
          <a:xfrm>
            <a:off x="4435517" y="3780264"/>
            <a:ext cx="3481848" cy="2987335"/>
          </a:xfrm>
          <a:prstGeom prst="rect">
            <a:avLst/>
          </a:prstGeom>
          <a:ln w="76200">
            <a:solidFill>
              <a:srgbClr val="00FF00"/>
            </a:solidFill>
          </a:ln>
        </p:spPr>
      </p:pic>
      <p:pic>
        <p:nvPicPr>
          <p:cNvPr id="15" name="Рисунок 14"/>
          <p:cNvPicPr>
            <a:picLocks noChangeAspect="1"/>
          </p:cNvPicPr>
          <p:nvPr/>
        </p:nvPicPr>
        <p:blipFill>
          <a:blip r:embed="rId4"/>
          <a:stretch>
            <a:fillRect/>
          </a:stretch>
        </p:blipFill>
        <p:spPr>
          <a:xfrm>
            <a:off x="8742560" y="3735659"/>
            <a:ext cx="3357313" cy="3043888"/>
          </a:xfrm>
          <a:prstGeom prst="rect">
            <a:avLst/>
          </a:prstGeom>
          <a:ln w="76200">
            <a:solidFill>
              <a:srgbClr val="00FF00"/>
            </a:solidFill>
          </a:ln>
        </p:spPr>
      </p:pic>
    </p:spTree>
    <p:extLst>
      <p:ext uri="{BB962C8B-B14F-4D97-AF65-F5344CB8AC3E}">
        <p14:creationId xmlns:p14="http://schemas.microsoft.com/office/powerpoint/2010/main" val="3493010386"/>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82443" y="175556"/>
            <a:ext cx="10515600" cy="850358"/>
          </a:xfrm>
        </p:spPr>
        <p:txBody>
          <a:bodyPr>
            <a:normAutofit fontScale="90000"/>
          </a:bodyPr>
          <a:lstStyle/>
          <a:p>
            <a:pPr algn="ctr"/>
            <a:r>
              <a:rPr lang="ru-RU" dirty="0" smtClean="0"/>
              <a:t>  </a:t>
            </a:r>
            <a:r>
              <a:rPr lang="en-US" sz="7200" b="1" dirty="0">
                <a:solidFill>
                  <a:srgbClr val="CCFF33"/>
                </a:solidFill>
              </a:rPr>
              <a:t>Treatment of </a:t>
            </a:r>
            <a:r>
              <a:rPr lang="en-US" sz="7200" b="1" dirty="0" err="1">
                <a:solidFill>
                  <a:srgbClr val="CCFF33"/>
                </a:solidFill>
              </a:rPr>
              <a:t>pediculosis</a:t>
            </a:r>
            <a:endParaRPr lang="ru-RU" sz="7200" b="1" dirty="0">
              <a:solidFill>
                <a:srgbClr val="CCFF33"/>
              </a:solidFill>
            </a:endParaRPr>
          </a:p>
        </p:txBody>
      </p:sp>
      <p:pic>
        <p:nvPicPr>
          <p:cNvPr id="5" name="Объект 4"/>
          <p:cNvPicPr>
            <a:picLocks noGrp="1" noChangeAspect="1"/>
          </p:cNvPicPr>
          <p:nvPr>
            <p:ph sz="half" idx="1"/>
          </p:nvPr>
        </p:nvPicPr>
        <p:blipFill>
          <a:blip r:embed="rId2"/>
          <a:stretch>
            <a:fillRect/>
          </a:stretch>
        </p:blipFill>
        <p:spPr>
          <a:xfrm>
            <a:off x="546409" y="1751805"/>
            <a:ext cx="3155795" cy="2206877"/>
          </a:xfrm>
          <a:prstGeom prst="rect">
            <a:avLst/>
          </a:prstGeom>
          <a:ln w="76200">
            <a:solidFill>
              <a:srgbClr val="CCFF33"/>
            </a:solidFill>
          </a:ln>
        </p:spPr>
      </p:pic>
      <p:pic>
        <p:nvPicPr>
          <p:cNvPr id="12" name="Объект 11"/>
          <p:cNvPicPr>
            <a:picLocks noGrp="1" noChangeAspect="1"/>
          </p:cNvPicPr>
          <p:nvPr>
            <p:ph sz="half" idx="2"/>
          </p:nvPr>
        </p:nvPicPr>
        <p:blipFill>
          <a:blip r:embed="rId3"/>
          <a:stretch>
            <a:fillRect/>
          </a:stretch>
        </p:blipFill>
        <p:spPr>
          <a:xfrm>
            <a:off x="6406724" y="1821234"/>
            <a:ext cx="2703822" cy="1992487"/>
          </a:xfrm>
          <a:prstGeom prst="rect">
            <a:avLst/>
          </a:prstGeom>
          <a:ln w="76200">
            <a:solidFill>
              <a:srgbClr val="CCFF33"/>
            </a:solidFill>
          </a:ln>
        </p:spPr>
      </p:pic>
      <p:pic>
        <p:nvPicPr>
          <p:cNvPr id="6" name="Рисунок 5"/>
          <p:cNvPicPr>
            <a:picLocks noChangeAspect="1"/>
          </p:cNvPicPr>
          <p:nvPr/>
        </p:nvPicPr>
        <p:blipFill>
          <a:blip r:embed="rId4"/>
          <a:stretch>
            <a:fillRect/>
          </a:stretch>
        </p:blipFill>
        <p:spPr>
          <a:xfrm>
            <a:off x="2966226" y="3231298"/>
            <a:ext cx="2988526" cy="2589638"/>
          </a:xfrm>
          <a:prstGeom prst="rect">
            <a:avLst/>
          </a:prstGeom>
          <a:ln w="76200">
            <a:solidFill>
              <a:srgbClr val="CCFF33"/>
            </a:solidFill>
          </a:ln>
        </p:spPr>
      </p:pic>
      <p:sp>
        <p:nvSpPr>
          <p:cNvPr id="7" name="Прямоугольник 6"/>
          <p:cNvSpPr/>
          <p:nvPr/>
        </p:nvSpPr>
        <p:spPr>
          <a:xfrm>
            <a:off x="3858322" y="1851106"/>
            <a:ext cx="2230244" cy="680225"/>
          </a:xfrm>
          <a:prstGeom prst="rect">
            <a:avLst/>
          </a:prstGeom>
          <a:noFill/>
          <a:ln>
            <a:noFill/>
          </a:ln>
        </p:spPr>
        <p:style>
          <a:lnRef idx="2">
            <a:schemeClr val="dk1"/>
          </a:lnRef>
          <a:fillRef idx="1">
            <a:schemeClr val="lt1"/>
          </a:fillRef>
          <a:effectRef idx="0">
            <a:schemeClr val="dk1"/>
          </a:effectRef>
          <a:fontRef idx="minor">
            <a:schemeClr val="dk1"/>
          </a:fontRef>
        </p:style>
        <p:txBody>
          <a:bodyPr rtlCol="0" anchor="ctr"/>
          <a:lstStyle/>
          <a:p>
            <a:pPr algn="ctr"/>
            <a:r>
              <a:rPr lang="en-US" sz="4000" b="1" dirty="0">
                <a:solidFill>
                  <a:srgbClr val="FF0000"/>
                </a:solidFill>
              </a:rPr>
              <a:t>Haircut</a:t>
            </a:r>
            <a:r>
              <a:rPr lang="ru-RU" sz="4000" dirty="0" smtClean="0">
                <a:solidFill>
                  <a:srgbClr val="FF0000"/>
                </a:solidFill>
              </a:rPr>
              <a:t> </a:t>
            </a:r>
            <a:endParaRPr lang="ru-RU" sz="4000" dirty="0">
              <a:solidFill>
                <a:srgbClr val="FF0000"/>
              </a:solidFill>
            </a:endParaRPr>
          </a:p>
        </p:txBody>
      </p:sp>
      <p:sp>
        <p:nvSpPr>
          <p:cNvPr id="8" name="Прямоугольник 7"/>
          <p:cNvSpPr/>
          <p:nvPr/>
        </p:nvSpPr>
        <p:spPr>
          <a:xfrm>
            <a:off x="156117" y="4170556"/>
            <a:ext cx="2609385" cy="89209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b="1" dirty="0">
                <a:solidFill>
                  <a:srgbClr val="FF0000"/>
                </a:solidFill>
              </a:rPr>
              <a:t>Shaving</a:t>
            </a:r>
            <a:endParaRPr lang="ru-RU" sz="4400" b="1" dirty="0">
              <a:solidFill>
                <a:srgbClr val="FF0000"/>
              </a:solidFill>
            </a:endParaRPr>
          </a:p>
        </p:txBody>
      </p:sp>
      <p:sp>
        <p:nvSpPr>
          <p:cNvPr id="9" name="Прямоугольник 8"/>
          <p:cNvSpPr/>
          <p:nvPr/>
        </p:nvSpPr>
        <p:spPr>
          <a:xfrm>
            <a:off x="1650380" y="5965906"/>
            <a:ext cx="3233854" cy="70252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b="1" dirty="0">
                <a:solidFill>
                  <a:srgbClr val="FF0000"/>
                </a:solidFill>
              </a:rPr>
              <a:t>Combing</a:t>
            </a:r>
            <a:endParaRPr lang="ru-RU" sz="4000" b="1" dirty="0">
              <a:solidFill>
                <a:srgbClr val="FF0000"/>
              </a:solidFill>
            </a:endParaRPr>
          </a:p>
        </p:txBody>
      </p:sp>
      <p:sp>
        <p:nvSpPr>
          <p:cNvPr id="10" name="Прямоугольник 9"/>
          <p:cNvSpPr/>
          <p:nvPr/>
        </p:nvSpPr>
        <p:spPr>
          <a:xfrm>
            <a:off x="312234" y="1159727"/>
            <a:ext cx="5809786" cy="46835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b="1" dirty="0">
                <a:solidFill>
                  <a:srgbClr val="FFFF00"/>
                </a:solidFill>
              </a:rPr>
              <a:t>Mechanical method</a:t>
            </a:r>
            <a:endParaRPr lang="ru-RU" sz="4000" b="1" dirty="0">
              <a:solidFill>
                <a:srgbClr val="FFFF00"/>
              </a:solidFill>
            </a:endParaRPr>
          </a:p>
        </p:txBody>
      </p:sp>
      <p:sp>
        <p:nvSpPr>
          <p:cNvPr id="11" name="Прямоугольник 10"/>
          <p:cNvSpPr/>
          <p:nvPr/>
        </p:nvSpPr>
        <p:spPr>
          <a:xfrm>
            <a:off x="5898996" y="1234069"/>
            <a:ext cx="5419492" cy="38285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b="1" dirty="0">
                <a:solidFill>
                  <a:srgbClr val="FFFF00"/>
                </a:solidFill>
              </a:rPr>
              <a:t>Chemical method</a:t>
            </a:r>
            <a:endParaRPr lang="ru-RU" sz="4000" b="1" dirty="0">
              <a:solidFill>
                <a:srgbClr val="FFFF00"/>
              </a:solidFill>
            </a:endParaRPr>
          </a:p>
        </p:txBody>
      </p:sp>
      <p:pic>
        <p:nvPicPr>
          <p:cNvPr id="1026" name="Picture 2" descr="Всеукраинская акция «Незваные гости» | UWCF"/>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578358" y="1739590"/>
            <a:ext cx="1743075" cy="2442118"/>
          </a:xfrm>
          <a:prstGeom prst="rect">
            <a:avLst/>
          </a:prstGeom>
          <a:noFill/>
          <a:ln w="76200">
            <a:solidFill>
              <a:srgbClr val="CCFF33"/>
            </a:solidFill>
          </a:ln>
          <a:extLst>
            <a:ext uri="{909E8E84-426E-40DD-AFC4-6F175D3DCCD1}">
              <a14:hiddenFill xmlns:a14="http://schemas.microsoft.com/office/drawing/2010/main">
                <a:solidFill>
                  <a:srgbClr val="FFFFFF"/>
                </a:solidFill>
              </a14:hiddenFill>
            </a:ext>
          </a:extLst>
        </p:spPr>
      </p:pic>
      <p:sp>
        <p:nvSpPr>
          <p:cNvPr id="13" name="Прямоугольник 12"/>
          <p:cNvSpPr/>
          <p:nvPr/>
        </p:nvSpPr>
        <p:spPr>
          <a:xfrm>
            <a:off x="6278136" y="4258130"/>
            <a:ext cx="5913864" cy="2319454"/>
          </a:xfrm>
          <a:prstGeom prst="rect">
            <a:avLst/>
          </a:prstGeom>
          <a:noFill/>
          <a:ln>
            <a:noFill/>
          </a:ln>
        </p:spPr>
        <p:style>
          <a:lnRef idx="2">
            <a:schemeClr val="dk1"/>
          </a:lnRef>
          <a:fillRef idx="1">
            <a:schemeClr val="lt1"/>
          </a:fillRef>
          <a:effectRef idx="0">
            <a:schemeClr val="dk1"/>
          </a:effectRef>
          <a:fontRef idx="minor">
            <a:schemeClr val="dk1"/>
          </a:fontRef>
        </p:style>
        <p:txBody>
          <a:bodyPr rtlCol="0" anchor="ctr"/>
          <a:lstStyle/>
          <a:p>
            <a:pPr marL="342900" indent="-342900">
              <a:buFont typeface="Wingdings" panose="05000000000000000000" pitchFamily="2" charset="2"/>
              <a:buChar char="Ø"/>
            </a:pPr>
            <a:r>
              <a:rPr lang="en-US" sz="2400" b="1" dirty="0" err="1">
                <a:solidFill>
                  <a:srgbClr val="C00000"/>
                </a:solidFill>
              </a:rPr>
              <a:t>Pedilin</a:t>
            </a:r>
            <a:r>
              <a:rPr lang="en-US" sz="2400" b="1" dirty="0">
                <a:solidFill>
                  <a:srgbClr val="C00000"/>
                </a:solidFill>
              </a:rPr>
              <a:t> - made on the basis of the chemical malathion;</a:t>
            </a:r>
          </a:p>
          <a:p>
            <a:pPr marL="342900" indent="-342900">
              <a:buFont typeface="Wingdings" panose="05000000000000000000" pitchFamily="2" charset="2"/>
              <a:buChar char="Ø"/>
            </a:pPr>
            <a:r>
              <a:rPr lang="en-US" sz="2400" b="1" dirty="0" err="1">
                <a:solidFill>
                  <a:srgbClr val="C00000"/>
                </a:solidFill>
              </a:rPr>
              <a:t>Itax</a:t>
            </a:r>
            <a:r>
              <a:rPr lang="en-US" sz="2400" b="1" dirty="0">
                <a:solidFill>
                  <a:srgbClr val="C00000"/>
                </a:solidFill>
              </a:rPr>
              <a:t> shampoo - made on the basis of </a:t>
            </a:r>
            <a:r>
              <a:rPr lang="en-US" sz="2400" b="1" dirty="0" err="1">
                <a:solidFill>
                  <a:srgbClr val="C00000"/>
                </a:solidFill>
              </a:rPr>
              <a:t>phenothrin</a:t>
            </a:r>
            <a:r>
              <a:rPr lang="en-US" sz="2400" b="1" dirty="0">
                <a:solidFill>
                  <a:srgbClr val="C00000"/>
                </a:solidFill>
              </a:rPr>
              <a:t>;</a:t>
            </a:r>
          </a:p>
          <a:p>
            <a:pPr marL="342900" indent="-342900">
              <a:buFont typeface="Wingdings" panose="05000000000000000000" pitchFamily="2" charset="2"/>
              <a:buChar char="Ø"/>
            </a:pPr>
            <a:r>
              <a:rPr lang="en-US" sz="2400" b="1" dirty="0" err="1">
                <a:solidFill>
                  <a:srgbClr val="C00000"/>
                </a:solidFill>
              </a:rPr>
              <a:t>Medifox</a:t>
            </a:r>
            <a:r>
              <a:rPr lang="en-US" sz="2400" b="1" dirty="0">
                <a:solidFill>
                  <a:srgbClr val="C00000"/>
                </a:solidFill>
              </a:rPr>
              <a:t> Gel/</a:t>
            </a:r>
            <a:r>
              <a:rPr lang="en-US" sz="2400" b="1" dirty="0" err="1">
                <a:solidFill>
                  <a:srgbClr val="C00000"/>
                </a:solidFill>
              </a:rPr>
              <a:t>Higia</a:t>
            </a:r>
            <a:r>
              <a:rPr lang="en-US" sz="2400" b="1" dirty="0">
                <a:solidFill>
                  <a:srgbClr val="C00000"/>
                </a:solidFill>
              </a:rPr>
              <a:t> (shampoo) - made on the basis of </a:t>
            </a:r>
            <a:r>
              <a:rPr lang="en-US" sz="2400" b="1" dirty="0" smtClean="0">
                <a:solidFill>
                  <a:srgbClr val="C00000"/>
                </a:solidFill>
              </a:rPr>
              <a:t>permethrin</a:t>
            </a:r>
            <a:r>
              <a:rPr lang="ru-RU" sz="2400" b="1" dirty="0" smtClean="0">
                <a:solidFill>
                  <a:srgbClr val="C00000"/>
                </a:solidFill>
              </a:rPr>
              <a:t>.</a:t>
            </a:r>
            <a:endParaRPr lang="ru-RU" sz="2400" b="1" dirty="0">
              <a:solidFill>
                <a:srgbClr val="C00000"/>
              </a:solidFill>
            </a:endParaRPr>
          </a:p>
        </p:txBody>
      </p:sp>
    </p:spTree>
    <p:extLst>
      <p:ext uri="{BB962C8B-B14F-4D97-AF65-F5344CB8AC3E}">
        <p14:creationId xmlns:p14="http://schemas.microsoft.com/office/powerpoint/2010/main" val="4214946071"/>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613317" y="2453267"/>
            <a:ext cx="11017405" cy="1996069"/>
          </a:xfrm>
          <a:prstGeom prst="rect">
            <a:avLst/>
          </a:prstGeom>
          <a:no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ru-RU" sz="9600" dirty="0">
              <a:solidFill>
                <a:srgbClr val="FFFF00"/>
              </a:solidFill>
            </a:endParaRPr>
          </a:p>
        </p:txBody>
      </p:sp>
      <p:sp>
        <p:nvSpPr>
          <p:cNvPr id="3" name="Прямоугольник 2"/>
          <p:cNvSpPr/>
          <p:nvPr/>
        </p:nvSpPr>
        <p:spPr>
          <a:xfrm>
            <a:off x="0" y="1"/>
            <a:ext cx="12191999" cy="6858000"/>
          </a:xfrm>
          <a:prstGeom prst="rect">
            <a:avLst/>
          </a:prstGeom>
          <a:noFill/>
          <a:ln w="76200">
            <a:solidFill>
              <a:srgbClr val="00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4" name="Прямоугольник 3"/>
          <p:cNvSpPr/>
          <p:nvPr/>
        </p:nvSpPr>
        <p:spPr>
          <a:xfrm>
            <a:off x="613317" y="2789581"/>
            <a:ext cx="10838288" cy="1323439"/>
          </a:xfrm>
          <a:prstGeom prst="rect">
            <a:avLst/>
          </a:prstGeom>
        </p:spPr>
        <p:txBody>
          <a:bodyPr wrap="none">
            <a:spAutoFit/>
          </a:bodyPr>
          <a:lstStyle/>
          <a:p>
            <a:r>
              <a:rPr lang="en-US" sz="8000" dirty="0" smtClean="0">
                <a:solidFill>
                  <a:srgbClr val="FFFF00"/>
                </a:solidFill>
              </a:rPr>
              <a:t>kdvrem@onmedu.edu.ua</a:t>
            </a:r>
            <a:endParaRPr lang="uk-UA" sz="8000" dirty="0">
              <a:solidFill>
                <a:srgbClr val="FFFF00"/>
              </a:solidFill>
            </a:endParaRPr>
          </a:p>
        </p:txBody>
      </p:sp>
    </p:spTree>
    <p:extLst>
      <p:ext uri="{BB962C8B-B14F-4D97-AF65-F5344CB8AC3E}">
        <p14:creationId xmlns:p14="http://schemas.microsoft.com/office/powerpoint/2010/main" val="290221147"/>
      </p:ext>
    </p:extLst>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Тема Office">
  <a:themeElements>
    <a:clrScheme name="Воздушный поток">
      <a:dk1>
        <a:sysClr val="windowText" lastClr="000000"/>
      </a:dk1>
      <a:lt1>
        <a:sysClr val="window" lastClr="FFFFFF"/>
      </a:lt1>
      <a:dk2>
        <a:srgbClr val="212745"/>
      </a:dk2>
      <a:lt2>
        <a:srgbClr val="B4DCFA"/>
      </a:lt2>
      <a:accent1>
        <a:srgbClr val="4E67C8"/>
      </a:accent1>
      <a:accent2>
        <a:srgbClr val="5ECCF3"/>
      </a:accent2>
      <a:accent3>
        <a:srgbClr val="A7EA52"/>
      </a:accent3>
      <a:accent4>
        <a:srgbClr val="5DCEAF"/>
      </a:accent4>
      <a:accent5>
        <a:srgbClr val="FF8021"/>
      </a:accent5>
      <a:accent6>
        <a:srgbClr val="F14124"/>
      </a:accent6>
      <a:hlink>
        <a:srgbClr val="56C7AA"/>
      </a:hlink>
      <a:folHlink>
        <a:srgbClr val="59A8D1"/>
      </a:folHlink>
    </a:clrScheme>
    <a:fontScheme name="Стандартная">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2_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3_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6_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7_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11_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12_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9.xml><?xml version="1.0" encoding="utf-8"?>
<a:theme xmlns:a="http://schemas.openxmlformats.org/drawingml/2006/main" name="14_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0.xml><?xml version="1.0" encoding="utf-8"?>
<a:theme xmlns:a="http://schemas.openxmlformats.org/drawingml/2006/main" name="23_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11734</TotalTime>
  <Words>2101</Words>
  <Application>Microsoft Office PowerPoint</Application>
  <PresentationFormat>Широкоэкранный</PresentationFormat>
  <Paragraphs>209</Paragraphs>
  <Slides>38</Slides>
  <Notes>0</Notes>
  <HiddenSlides>0</HiddenSlides>
  <MMClips>0</MMClips>
  <ScaleCrop>false</ScaleCrop>
  <HeadingPairs>
    <vt:vector size="6" baseType="variant">
      <vt:variant>
        <vt:lpstr>Использованные шрифты</vt:lpstr>
      </vt:variant>
      <vt:variant>
        <vt:i4>5</vt:i4>
      </vt:variant>
      <vt:variant>
        <vt:lpstr>Тема</vt:lpstr>
      </vt:variant>
      <vt:variant>
        <vt:i4>10</vt:i4>
      </vt:variant>
      <vt:variant>
        <vt:lpstr>Заголовки слайдов</vt:lpstr>
      </vt:variant>
      <vt:variant>
        <vt:i4>38</vt:i4>
      </vt:variant>
    </vt:vector>
  </HeadingPairs>
  <TitlesOfParts>
    <vt:vector size="53" baseType="lpstr">
      <vt:lpstr>Arial</vt:lpstr>
      <vt:lpstr>Calibri</vt:lpstr>
      <vt:lpstr>Calibri Light</vt:lpstr>
      <vt:lpstr>Times New Roman</vt:lpstr>
      <vt:lpstr>Wingdings</vt:lpstr>
      <vt:lpstr>Тема Office</vt:lpstr>
      <vt:lpstr>1_Тема Office</vt:lpstr>
      <vt:lpstr>2_Тема Office</vt:lpstr>
      <vt:lpstr>3_Тема Office</vt:lpstr>
      <vt:lpstr>6_Тема Office</vt:lpstr>
      <vt:lpstr>7_Тема Office</vt:lpstr>
      <vt:lpstr>11_Тема Office</vt:lpstr>
      <vt:lpstr>12_Тема Office</vt:lpstr>
      <vt:lpstr>14_Тема Office</vt:lpstr>
      <vt:lpstr>23_Тема Office</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  Treatment of pediculosis</vt:lpstr>
      <vt:lpstr>Презентация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User</dc:creator>
  <cp:lastModifiedBy>Тимофєєва Людмила Миколаївна</cp:lastModifiedBy>
  <cp:revision>869</cp:revision>
  <dcterms:created xsi:type="dcterms:W3CDTF">2020-10-29T06:27:34Z</dcterms:created>
  <dcterms:modified xsi:type="dcterms:W3CDTF">2024-02-19T17:59:06Z</dcterms:modified>
</cp:coreProperties>
</file>