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62" r:id="rId5"/>
    <p:sldId id="263" r:id="rId6"/>
    <p:sldId id="258" r:id="rId7"/>
    <p:sldId id="264" r:id="rId8"/>
    <p:sldId id="265" r:id="rId9"/>
    <p:sldId id="269" r:id="rId10"/>
    <p:sldId id="272" r:id="rId11"/>
    <p:sldId id="275" r:id="rId12"/>
    <p:sldId id="279" r:id="rId13"/>
    <p:sldId id="259" r:id="rId14"/>
    <p:sldId id="282" r:id="rId15"/>
    <p:sldId id="260" r:id="rId16"/>
    <p:sldId id="283" r:id="rId17"/>
    <p:sldId id="284" r:id="rId18"/>
    <p:sldId id="285" r:id="rId19"/>
    <p:sldId id="286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5" autoAdjust="0"/>
    <p:restoredTop sz="94660"/>
  </p:normalViewPr>
  <p:slideViewPr>
    <p:cSldViewPr snapToGrid="0">
      <p:cViewPr>
        <p:scale>
          <a:sx n="66" d="100"/>
          <a:sy n="66" d="100"/>
        </p:scale>
        <p:origin x="1620" y="10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0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image" Target="../media/image3.png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2360" y="998220"/>
            <a:ext cx="10300970" cy="2509520"/>
          </a:xfrm>
        </p:spPr>
        <p:txBody>
          <a:bodyPr>
            <a:normAutofit fontScale="9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br>
              <a:rPr lang="uk-UA" sz="8000" b="1" i="1" cap="none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br>
              <a:rPr lang="uk-UA" sz="8000" b="1" i="1" cap="none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uk-UA" sz="8000" b="1" i="1" cap="none" dirty="0" smtClean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Лідерство: поняття та форми.</a:t>
            </a:r>
            <a:endParaRPr lang="uk-UA" sz="8000" b="1" i="1" cap="none" dirty="0" smtClean="0">
              <a:ln w="0"/>
              <a:solidFill>
                <a:schemeClr val="tx2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4098" name="Picture 2" descr="http://sbm.pnu.edu.ua/wp-content/uploads/2017/10/The-Qualities-of-an-Introverted-Leader_SOURCE_istockphoto-e1511776799667.jpg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8865" y="3181985"/>
            <a:ext cx="6492875" cy="3648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4" y="197893"/>
            <a:ext cx="10364451" cy="643355"/>
          </a:xfrm>
        </p:spPr>
        <p:txBody>
          <a:bodyPr>
            <a:normAutofit fontScale="90000"/>
          </a:bodyPr>
          <a:lstStyle/>
          <a:p>
            <a:r>
              <a:rPr lang="ru-RU" sz="4400" b="1" i="1" cap="none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Хто</a:t>
            </a:r>
            <a:r>
              <a:rPr lang="ru-RU" sz="4400" b="1" i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i="1" cap="none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такий</a:t>
            </a:r>
            <a:r>
              <a:rPr lang="ru-RU" sz="4400" b="1" i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i="1" cap="none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лідер</a:t>
            </a:r>
            <a:r>
              <a:rPr lang="ru-RU" sz="4400" b="1" i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13190" y="1297244"/>
            <a:ext cx="10363826" cy="3424107"/>
          </a:xfrm>
        </p:spPr>
        <p:txBody>
          <a:bodyPr/>
          <a:lstStyle/>
          <a:p>
            <a:r>
              <a:rPr lang="ru-RU" dirty="0" smtClean="0"/>
              <a:t>Та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розуміти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таким </a:t>
            </a:r>
            <a:r>
              <a:rPr lang="ru-RU" dirty="0" err="1"/>
              <a:t>поняттям</a:t>
            </a:r>
            <a:r>
              <a:rPr lang="ru-RU" dirty="0"/>
              <a:t>, як </a:t>
            </a:r>
            <a:r>
              <a:rPr lang="ru-RU" dirty="0" err="1"/>
              <a:t>лідерство</a:t>
            </a:r>
            <a:r>
              <a:rPr lang="ru-RU" dirty="0"/>
              <a:t>? </a:t>
            </a:r>
            <a:endParaRPr lang="ru-RU" dirty="0" smtClean="0"/>
          </a:p>
          <a:p>
            <a:r>
              <a:rPr lang="ru-RU" dirty="0" err="1" smtClean="0"/>
              <a:t>Лідером</a:t>
            </a:r>
            <a:r>
              <a:rPr lang="ru-RU" dirty="0" smtClean="0"/>
              <a:t> </a:t>
            </a:r>
            <a:r>
              <a:rPr lang="ru-RU" dirty="0"/>
              <a:t>є та </a:t>
            </a:r>
            <a:r>
              <a:rPr lang="ru-RU" dirty="0" err="1"/>
              <a:t>людина</a:t>
            </a:r>
            <a:r>
              <a:rPr lang="ru-RU" dirty="0"/>
              <a:t>, яка </a:t>
            </a:r>
            <a:r>
              <a:rPr lang="ru-RU" dirty="0" err="1"/>
              <a:t>здатна</a:t>
            </a:r>
            <a:r>
              <a:rPr lang="ru-RU" dirty="0"/>
              <a:t> повести за собою </a:t>
            </a:r>
            <a:r>
              <a:rPr lang="ru-RU" dirty="0" err="1"/>
              <a:t>інших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А </a:t>
            </a:r>
            <a:r>
              <a:rPr lang="ru-RU" dirty="0" err="1"/>
              <a:t>лідерство</a:t>
            </a:r>
            <a:r>
              <a:rPr lang="ru-RU" dirty="0"/>
              <a:t> </a:t>
            </a:r>
            <a:r>
              <a:rPr lang="ru-RU" dirty="0" err="1"/>
              <a:t>починається</a:t>
            </a:r>
            <a:r>
              <a:rPr lang="ru-RU" dirty="0"/>
              <a:t> з </a:t>
            </a:r>
            <a:r>
              <a:rPr lang="ru-RU" dirty="0" err="1"/>
              <a:t>уміння</a:t>
            </a:r>
            <a:r>
              <a:rPr lang="ru-RU" dirty="0"/>
              <a:t> </a:t>
            </a:r>
            <a:r>
              <a:rPr lang="ru-RU" dirty="0" err="1"/>
              <a:t>контролювати</a:t>
            </a:r>
            <a:r>
              <a:rPr lang="ru-RU" dirty="0"/>
              <a:t> самого себе, </a:t>
            </a:r>
            <a:r>
              <a:rPr lang="ru-RU" dirty="0" err="1"/>
              <a:t>свої</a:t>
            </a:r>
            <a:r>
              <a:rPr lang="ru-RU" dirty="0"/>
              <a:t> думки і </a:t>
            </a:r>
            <a:r>
              <a:rPr lang="ru-RU" dirty="0" err="1"/>
              <a:t>емоції</a:t>
            </a:r>
            <a:r>
              <a:rPr lang="ru-RU" dirty="0"/>
              <a:t>.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ви</a:t>
            </a:r>
            <a:r>
              <a:rPr lang="ru-RU" dirty="0"/>
              <a:t> </a:t>
            </a:r>
            <a:r>
              <a:rPr lang="ru-RU" dirty="0" err="1"/>
              <a:t>відчуваєте</a:t>
            </a:r>
            <a:r>
              <a:rPr lang="ru-RU" dirty="0"/>
              <a:t> в </a:t>
            </a:r>
            <a:r>
              <a:rPr lang="ru-RU" dirty="0" err="1"/>
              <a:t>собі</a:t>
            </a:r>
            <a:r>
              <a:rPr lang="ru-RU" dirty="0"/>
              <a:t> </a:t>
            </a:r>
            <a:r>
              <a:rPr lang="ru-RU" dirty="0" err="1"/>
              <a:t>лідера</a:t>
            </a:r>
            <a:r>
              <a:rPr lang="ru-RU" dirty="0"/>
              <a:t>, то в першу </a:t>
            </a:r>
            <a:r>
              <a:rPr lang="ru-RU" dirty="0" err="1"/>
              <a:t>чергу</a:t>
            </a:r>
            <a:r>
              <a:rPr lang="ru-RU" dirty="0"/>
              <a:t> </a:t>
            </a:r>
            <a:r>
              <a:rPr lang="ru-RU" dirty="0" err="1"/>
              <a:t>повинні</a:t>
            </a:r>
            <a:r>
              <a:rPr lang="ru-RU" dirty="0"/>
              <a:t> </a:t>
            </a:r>
            <a:r>
              <a:rPr lang="ru-RU" dirty="0" err="1"/>
              <a:t>навчитися</a:t>
            </a:r>
            <a:r>
              <a:rPr lang="ru-RU" dirty="0"/>
              <a:t> </a:t>
            </a:r>
            <a:r>
              <a:rPr lang="ru-RU" dirty="0" err="1"/>
              <a:t>керувати</a:t>
            </a:r>
            <a:r>
              <a:rPr lang="ru-RU" dirty="0"/>
              <a:t> собою і </a:t>
            </a:r>
            <a:r>
              <a:rPr lang="ru-RU" dirty="0" err="1"/>
              <a:t>виконувати</a:t>
            </a:r>
            <a:r>
              <a:rPr lang="ru-RU" dirty="0"/>
              <a:t>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ті</a:t>
            </a:r>
            <a:r>
              <a:rPr lang="ru-RU" dirty="0"/>
              <a:t> правила, </a:t>
            </a:r>
            <a:r>
              <a:rPr lang="ru-RU" dirty="0" err="1"/>
              <a:t>дотримання</a:t>
            </a:r>
            <a:r>
              <a:rPr lang="ru-RU" dirty="0"/>
              <a:t> </a:t>
            </a:r>
            <a:r>
              <a:rPr lang="ru-RU" dirty="0" err="1"/>
              <a:t>яких</a:t>
            </a:r>
            <a:r>
              <a:rPr lang="ru-RU" dirty="0"/>
              <a:t> будете </a:t>
            </a:r>
            <a:r>
              <a:rPr lang="ru-RU" dirty="0" err="1"/>
              <a:t>вимагати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. І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ви</a:t>
            </a:r>
            <a:r>
              <a:rPr lang="ru-RU" dirty="0"/>
              <a:t> </a:t>
            </a:r>
            <a:r>
              <a:rPr lang="ru-RU" dirty="0" err="1"/>
              <a:t>зможете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робити</a:t>
            </a:r>
            <a:r>
              <a:rPr lang="ru-RU" dirty="0"/>
              <a:t> по </a:t>
            </a:r>
            <a:r>
              <a:rPr lang="ru-RU" dirty="0" err="1"/>
              <a:t>відношенню</a:t>
            </a:r>
            <a:r>
              <a:rPr lang="ru-RU" dirty="0"/>
              <a:t> до самого себе,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означає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</a:t>
            </a:r>
            <a:r>
              <a:rPr lang="ru-RU" dirty="0"/>
              <a:t> </a:t>
            </a:r>
            <a:r>
              <a:rPr lang="ru-RU" dirty="0" err="1"/>
              <a:t>здатні</a:t>
            </a:r>
            <a:r>
              <a:rPr lang="ru-RU" dirty="0"/>
              <a:t> </a:t>
            </a:r>
            <a:r>
              <a:rPr lang="ru-RU" dirty="0" err="1"/>
              <a:t>керувати</a:t>
            </a:r>
            <a:r>
              <a:rPr lang="ru-RU" dirty="0"/>
              <a:t> і великою </a:t>
            </a:r>
            <a:r>
              <a:rPr lang="ru-RU" dirty="0" err="1"/>
              <a:t>кількістю</a:t>
            </a:r>
            <a:r>
              <a:rPr lang="ru-RU" dirty="0"/>
              <a:t> людей.</a:t>
            </a:r>
            <a:endParaRPr lang="ru-RU" dirty="0"/>
          </a:p>
          <a:p>
            <a:endParaRPr lang="ru-RU" dirty="0"/>
          </a:p>
        </p:txBody>
      </p:sp>
      <p:pic>
        <p:nvPicPr>
          <p:cNvPr id="2050" name="Picture 2" descr="https://sites.google.com/site/liderceti/_/rsrc/1491841132244/home/leader.jpg?height=240&amp;width=320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1080" y="4160425"/>
            <a:ext cx="3743071" cy="2807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konogonka.com/wp-content/uploads/2018/04/Malyunok-1.jpg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045" y="347472"/>
            <a:ext cx="7100150" cy="3666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149" y="79021"/>
            <a:ext cx="10364451" cy="1596177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b="1" cap="none" dirty="0" err="1">
                <a:ln w="0">
                  <a:noFill/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Функції</a:t>
            </a:r>
            <a:r>
              <a:rPr lang="ru-RU" b="1" cap="none" dirty="0">
                <a:ln w="0">
                  <a:noFill/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b="1" cap="none" dirty="0" err="1">
                <a:ln w="0">
                  <a:noFill/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лідера</a:t>
            </a:r>
            <a:r>
              <a:rPr lang="ru-RU" b="1" cap="none" dirty="0">
                <a:ln w="0">
                  <a:noFill/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b="1" cap="none" dirty="0" err="1">
                <a:ln w="0">
                  <a:noFill/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можна</a:t>
            </a:r>
            <a:r>
              <a:rPr lang="ru-RU" b="1" cap="none" dirty="0">
                <a:ln w="0">
                  <a:noFill/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b="1" cap="none" dirty="0" err="1">
                <a:ln w="0">
                  <a:noFill/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розділити</a:t>
            </a:r>
            <a:r>
              <a:rPr lang="ru-RU" b="1" cap="none" dirty="0">
                <a:ln w="0">
                  <a:noFill/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на </a:t>
            </a:r>
            <a:r>
              <a:rPr lang="ru-RU" b="1" cap="none" dirty="0" err="1">
                <a:ln w="0">
                  <a:noFill/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такі</a:t>
            </a:r>
            <a:r>
              <a:rPr lang="ru-RU" b="1" cap="none" dirty="0">
                <a:ln w="0">
                  <a:noFill/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b="1" cap="none" dirty="0" err="1">
                <a:ln w="0">
                  <a:noFill/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групи</a:t>
            </a:r>
            <a:r>
              <a:rPr lang="ru-RU" b="1" cap="none" dirty="0">
                <a:ln w="0">
                  <a:noFill/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:</a:t>
            </a:r>
            <a:endParaRPr lang="ru-RU" b="1" cap="none" dirty="0">
              <a:ln w="0">
                <a:noFill/>
              </a:ln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7170" name="Picture 2" descr="http://konogonka.com/wp-content/uploads/2018/04/Malyunok-2.jpg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629" y="2139378"/>
            <a:ext cx="10643489" cy="3433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sz="quarter" idx="13"/>
          </p:nvPr>
        </p:nvSpPr>
        <p:spPr bwMode="auto">
          <a:xfrm>
            <a:off x="1517278" y="4199252"/>
            <a:ext cx="9217778" cy="283218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253920" tIns="45720" rIns="0" bIns="15870" numCol="1" anchor="ctr" anchorCtr="0" compatLnSpc="1">
            <a:spAutoFit/>
          </a:bodyPr>
          <a:lstStyle/>
          <a:p>
            <a:pPr marL="0" marR="0" lvl="0" indent="26543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2800" b="1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формальне</a:t>
            </a: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1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лідерство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—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процес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впливу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на людей з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позиції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займаючої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посади;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marL="0" marR="0" lvl="1" indent="26543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2800" b="1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неформальне</a:t>
            </a: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1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лідерство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—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процес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впливу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на людей за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допомогою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своїх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здібностей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вміння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чи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інших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ресурсів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alt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7" name="Picture 3" descr="http://konogonka.com/wp-content/uploads/2018/04/Malyunok-3.jpg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759" y="366712"/>
            <a:ext cx="6254369" cy="3616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149" y="252757"/>
            <a:ext cx="10364451" cy="1596177"/>
          </a:xfrm>
        </p:spPr>
        <p:txBody>
          <a:bodyPr>
            <a:normAutofit fontScale="90000"/>
          </a:bodyPr>
          <a:lstStyle/>
          <a:p>
            <a:r>
              <a:rPr lang="ru-RU" dirty="0" err="1">
                <a:solidFill>
                  <a:srgbClr val="0070C0"/>
                </a:solidFill>
              </a:rPr>
              <a:t>Розглянемо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лише</a:t>
            </a:r>
            <a:r>
              <a:rPr lang="ru-RU" dirty="0">
                <a:solidFill>
                  <a:srgbClr val="0070C0"/>
                </a:solidFill>
              </a:rPr>
              <a:t> невеликий </a:t>
            </a:r>
            <a:r>
              <a:rPr lang="ru-RU" dirty="0" err="1">
                <a:solidFill>
                  <a:srgbClr val="0070C0"/>
                </a:solidFill>
              </a:rPr>
              <a:t>перелік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функцій</a:t>
            </a:r>
            <a:r>
              <a:rPr lang="ru-RU" dirty="0">
                <a:solidFill>
                  <a:srgbClr val="0070C0"/>
                </a:solidFill>
              </a:rPr>
              <a:t>, </a:t>
            </a:r>
            <a:r>
              <a:rPr lang="ru-RU" dirty="0" err="1">
                <a:solidFill>
                  <a:srgbClr val="0070C0"/>
                </a:solidFill>
              </a:rPr>
              <a:t>які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необхідно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виконувати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лідеру</a:t>
            </a:r>
            <a:r>
              <a:rPr lang="ru-RU" dirty="0">
                <a:solidFill>
                  <a:srgbClr val="0070C0"/>
                </a:solidFill>
              </a:rPr>
              <a:t>:</a:t>
            </a:r>
            <a:br>
              <a:rPr lang="ru-RU" dirty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2001332"/>
            <a:ext cx="10363826" cy="3424107"/>
          </a:xfrm>
        </p:spPr>
        <p:txBody>
          <a:bodyPr/>
          <a:lstStyle/>
          <a:p>
            <a:pPr marL="0" indent="0">
              <a:buNone/>
            </a:pPr>
            <a:r>
              <a:rPr lang="ru-RU" dirty="0" err="1" smtClean="0"/>
              <a:t>Створює</a:t>
            </a:r>
            <a:r>
              <a:rPr lang="ru-RU" dirty="0" smtClean="0"/>
              <a:t> </a:t>
            </a:r>
            <a:r>
              <a:rPr lang="ru-RU" dirty="0"/>
              <a:t>те </a:t>
            </a:r>
            <a:r>
              <a:rPr lang="ru-RU" dirty="0" err="1"/>
              <a:t>середовище</a:t>
            </a:r>
            <a:r>
              <a:rPr lang="ru-RU" dirty="0"/>
              <a:t>, в </a:t>
            </a:r>
            <a:r>
              <a:rPr lang="ru-RU" dirty="0" err="1"/>
              <a:t>якому</a:t>
            </a:r>
            <a:r>
              <a:rPr lang="ru-RU" dirty="0"/>
              <a:t> </a:t>
            </a:r>
            <a:r>
              <a:rPr lang="ru-RU" dirty="0" err="1"/>
              <a:t>здатен</a:t>
            </a:r>
            <a:r>
              <a:rPr lang="ru-RU" dirty="0"/>
              <a:t> </a:t>
            </a:r>
            <a:r>
              <a:rPr lang="ru-RU" dirty="0" err="1"/>
              <a:t>реалізувати</a:t>
            </a:r>
            <a:r>
              <a:rPr lang="ru-RU" dirty="0"/>
              <a:t> будь-яку мету. </a:t>
            </a:r>
            <a:r>
              <a:rPr lang="ru-RU" dirty="0" err="1"/>
              <a:t>Тобто</a:t>
            </a:r>
            <a:r>
              <a:rPr lang="ru-RU" dirty="0"/>
              <a:t> </a:t>
            </a:r>
            <a:r>
              <a:rPr lang="ru-RU" dirty="0" err="1"/>
              <a:t>об’єднує</a:t>
            </a:r>
            <a:r>
              <a:rPr lang="ru-RU" dirty="0"/>
              <a:t> людей для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завдання</a:t>
            </a:r>
            <a:r>
              <a:rPr lang="ru-RU" dirty="0"/>
              <a:t>, яке </a:t>
            </a:r>
            <a:r>
              <a:rPr lang="ru-RU" dirty="0" err="1"/>
              <a:t>самотужки</a:t>
            </a:r>
            <a:r>
              <a:rPr lang="ru-RU" dirty="0"/>
              <a:t> </a:t>
            </a:r>
            <a:r>
              <a:rPr lang="ru-RU" dirty="0" err="1"/>
              <a:t>виконати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б складно.</a:t>
            </a:r>
            <a:endParaRPr lang="ru-RU" dirty="0"/>
          </a:p>
          <a:p>
            <a:endParaRPr lang="ru-RU" dirty="0"/>
          </a:p>
        </p:txBody>
      </p:sp>
      <p:pic>
        <p:nvPicPr>
          <p:cNvPr id="8196" name="Picture 4" descr="Пов’язане зображення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9166" y="3504053"/>
            <a:ext cx="4178681" cy="312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242958" y="931484"/>
            <a:ext cx="10363826" cy="3424107"/>
          </a:xfrm>
        </p:spPr>
        <p:txBody>
          <a:bodyPr/>
          <a:lstStyle/>
          <a:p>
            <a:r>
              <a:rPr lang="ru-RU" dirty="0"/>
              <a:t>Ставить членам </a:t>
            </a: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ru-RU" dirty="0" err="1"/>
              <a:t>загальну</a:t>
            </a:r>
            <a:r>
              <a:rPr lang="ru-RU" dirty="0"/>
              <a:t> мету, </a:t>
            </a:r>
            <a:r>
              <a:rPr lang="ru-RU" dirty="0" err="1"/>
              <a:t>стимули</a:t>
            </a:r>
            <a:r>
              <a:rPr lang="ru-RU" dirty="0"/>
              <a:t> і </a:t>
            </a:r>
            <a:r>
              <a:rPr lang="ru-RU" dirty="0" err="1"/>
              <a:t>завдання</a:t>
            </a:r>
            <a:r>
              <a:rPr lang="ru-RU" dirty="0"/>
              <a:t> та </a:t>
            </a:r>
            <a:r>
              <a:rPr lang="ru-RU" dirty="0" err="1"/>
              <a:t>направляє</a:t>
            </a:r>
            <a:r>
              <a:rPr lang="ru-RU" dirty="0"/>
              <a:t> на той шлях,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поставлені</a:t>
            </a:r>
            <a:r>
              <a:rPr lang="ru-RU" dirty="0"/>
              <a:t> </a:t>
            </a:r>
            <a:r>
              <a:rPr lang="ru-RU" dirty="0" err="1"/>
              <a:t>цілі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досягнуті</a:t>
            </a:r>
            <a:r>
              <a:rPr lang="ru-RU" dirty="0"/>
              <a:t>.</a:t>
            </a:r>
            <a:endParaRPr lang="ru-RU" dirty="0"/>
          </a:p>
        </p:txBody>
      </p:sp>
      <p:pic>
        <p:nvPicPr>
          <p:cNvPr id="4" name="Picture 2" descr="Результат пошуку зображень за запитом &quot;ЛІДЕР ПНГ&quot;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4031" y="2570098"/>
            <a:ext cx="4928489" cy="3868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Не </a:t>
            </a:r>
            <a:r>
              <a:rPr lang="ru-RU" dirty="0" err="1"/>
              <a:t>останньою</a:t>
            </a:r>
            <a:r>
              <a:rPr lang="ru-RU" dirty="0"/>
              <a:t> </a:t>
            </a:r>
            <a:r>
              <a:rPr lang="ru-RU" dirty="0" err="1"/>
              <a:t>функцією</a:t>
            </a:r>
            <a:r>
              <a:rPr lang="ru-RU" dirty="0"/>
              <a:t> </a:t>
            </a:r>
            <a:r>
              <a:rPr lang="ru-RU" dirty="0" err="1"/>
              <a:t>лідера</a:t>
            </a:r>
            <a:r>
              <a:rPr lang="ru-RU" dirty="0"/>
              <a:t> є </a:t>
            </a:r>
            <a:r>
              <a:rPr lang="ru-RU" dirty="0" err="1"/>
              <a:t>мотивація</a:t>
            </a:r>
            <a:r>
              <a:rPr lang="ru-RU" dirty="0"/>
              <a:t>. </a:t>
            </a:r>
            <a:r>
              <a:rPr lang="ru-RU" dirty="0" err="1"/>
              <a:t>Тобто</a:t>
            </a:r>
            <a:r>
              <a:rPr lang="ru-RU" dirty="0"/>
              <a:t> </a:t>
            </a:r>
            <a:r>
              <a:rPr lang="ru-RU" dirty="0" err="1"/>
              <a:t>вміння</a:t>
            </a:r>
            <a:r>
              <a:rPr lang="ru-RU" dirty="0"/>
              <a:t> </a:t>
            </a:r>
            <a:r>
              <a:rPr lang="ru-RU" dirty="0" err="1"/>
              <a:t>надавати</a:t>
            </a:r>
            <a:r>
              <a:rPr lang="ru-RU" dirty="0"/>
              <a:t> </a:t>
            </a:r>
            <a:r>
              <a:rPr lang="ru-RU" dirty="0" err="1"/>
              <a:t>енергетичне</a:t>
            </a:r>
            <a:r>
              <a:rPr lang="ru-RU" dirty="0"/>
              <a:t> </a:t>
            </a:r>
            <a:r>
              <a:rPr lang="ru-RU" dirty="0" err="1"/>
              <a:t>підживлення</a:t>
            </a:r>
            <a:r>
              <a:rPr lang="ru-RU" dirty="0"/>
              <a:t> і </a:t>
            </a:r>
            <a:r>
              <a:rPr lang="ru-RU" dirty="0" err="1"/>
              <a:t>стимуляцію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, </a:t>
            </a:r>
            <a:r>
              <a:rPr lang="ru-RU" dirty="0" err="1"/>
              <a:t>тобто</a:t>
            </a:r>
            <a:r>
              <a:rPr lang="ru-RU" dirty="0"/>
              <a:t> </a:t>
            </a:r>
            <a:r>
              <a:rPr lang="ru-RU" dirty="0" err="1"/>
              <a:t>натхнення</a:t>
            </a:r>
            <a:r>
              <a:rPr lang="ru-RU" dirty="0"/>
              <a:t>.</a:t>
            </a:r>
            <a:endParaRPr lang="ru-RU" dirty="0"/>
          </a:p>
        </p:txBody>
      </p:sp>
      <p:pic>
        <p:nvPicPr>
          <p:cNvPr id="13314" name="Picture 2" descr="Пов’язане зображення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074" y="2573337"/>
            <a:ext cx="3476625" cy="3476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Захист</a:t>
            </a:r>
            <a:r>
              <a:rPr lang="ru-RU" dirty="0"/>
              <a:t> </a:t>
            </a:r>
            <a:r>
              <a:rPr lang="ru-RU" dirty="0" err="1"/>
              <a:t>членів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. </a:t>
            </a:r>
            <a:r>
              <a:rPr lang="ru-RU" dirty="0" err="1"/>
              <a:t>Лідер</a:t>
            </a:r>
            <a:r>
              <a:rPr lang="ru-RU" dirty="0"/>
              <a:t>, як сильна і </a:t>
            </a:r>
            <a:r>
              <a:rPr lang="ru-RU" dirty="0" err="1"/>
              <a:t>впливова</a:t>
            </a:r>
            <a:r>
              <a:rPr lang="ru-RU" dirty="0"/>
              <a:t> </a:t>
            </a:r>
            <a:r>
              <a:rPr lang="ru-RU" dirty="0" err="1"/>
              <a:t>людина</a:t>
            </a:r>
            <a:r>
              <a:rPr lang="ru-RU" dirty="0"/>
              <a:t>, повинен </a:t>
            </a:r>
            <a:r>
              <a:rPr lang="ru-RU" dirty="0" err="1"/>
              <a:t>відстоювати</a:t>
            </a:r>
            <a:r>
              <a:rPr lang="ru-RU" dirty="0"/>
              <a:t> </a:t>
            </a:r>
            <a:r>
              <a:rPr lang="ru-RU" dirty="0" err="1"/>
              <a:t>інтереси</a:t>
            </a:r>
            <a:r>
              <a:rPr lang="ru-RU" dirty="0"/>
              <a:t> </a:t>
            </a:r>
            <a:r>
              <a:rPr lang="ru-RU" dirty="0" err="1"/>
              <a:t>своєї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та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членів</a:t>
            </a:r>
            <a:r>
              <a:rPr lang="ru-RU" dirty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Пов’язане зображення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475" y="2070100"/>
            <a:ext cx="4019550" cy="535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konogonka.com/wp-content/uploads/2018/04/Malyunok-4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950" y="948530"/>
            <a:ext cx="9761636" cy="4156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http://konogonka.com/wp-content/uploads/2018/04/Malyunok-14.jpg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2716"/>
            <a:ext cx="12099927" cy="5185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Лідер</a:t>
            </a:r>
            <a:r>
              <a:rPr lang="ru-RU" dirty="0"/>
              <a:t> - </a:t>
            </a:r>
            <a:r>
              <a:rPr lang="ru-RU" dirty="0" err="1"/>
              <a:t>це</a:t>
            </a:r>
            <a:r>
              <a:rPr lang="ru-RU" dirty="0"/>
              <a:t>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err="1" smtClean="0"/>
              <a:t>особистість</a:t>
            </a:r>
            <a:r>
              <a:rPr lang="ru-RU" dirty="0"/>
              <a:t>, за </a:t>
            </a:r>
            <a:r>
              <a:rPr lang="ru-RU" dirty="0" err="1"/>
              <a:t>якою</a:t>
            </a:r>
            <a:r>
              <a:rPr lang="ru-RU" dirty="0"/>
              <a:t> члени </a:t>
            </a: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ru-RU" dirty="0" err="1"/>
              <a:t>визнають</a:t>
            </a:r>
            <a:r>
              <a:rPr lang="ru-RU" dirty="0"/>
              <a:t> право </a:t>
            </a:r>
            <a:r>
              <a:rPr lang="ru-RU" dirty="0" err="1"/>
              <a:t>брати</a:t>
            </a:r>
            <a:r>
              <a:rPr lang="ru-RU" dirty="0"/>
              <a:t> на себе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відповідальні</a:t>
            </a:r>
            <a:r>
              <a:rPr lang="ru-RU" dirty="0"/>
              <a:t> </a:t>
            </a:r>
            <a:r>
              <a:rPr lang="ru-RU" dirty="0" err="1"/>
              <a:t>рішення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зачіпають</a:t>
            </a:r>
            <a:r>
              <a:rPr lang="ru-RU" dirty="0"/>
              <a:t> </a:t>
            </a:r>
            <a:r>
              <a:rPr lang="ru-RU" dirty="0" err="1"/>
              <a:t>їхні</a:t>
            </a:r>
            <a:r>
              <a:rPr lang="ru-RU" dirty="0"/>
              <a:t> </a:t>
            </a:r>
            <a:r>
              <a:rPr lang="ru-RU" dirty="0" err="1" smtClean="0"/>
              <a:t>інтереси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/>
              <a:t>особа, на яку </a:t>
            </a:r>
            <a:r>
              <a:rPr lang="ru-RU" dirty="0" err="1"/>
              <a:t>офіційно</a:t>
            </a:r>
            <a:r>
              <a:rPr lang="ru-RU" dirty="0"/>
              <a:t> </a:t>
            </a:r>
            <a:r>
              <a:rPr lang="ru-RU" dirty="0" err="1"/>
              <a:t>покладені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 </a:t>
            </a:r>
            <a:r>
              <a:rPr lang="ru-RU" dirty="0" err="1"/>
              <a:t>управління</a:t>
            </a:r>
            <a:r>
              <a:rPr lang="ru-RU" dirty="0"/>
              <a:t> </a:t>
            </a:r>
            <a:r>
              <a:rPr lang="ru-RU" dirty="0" err="1"/>
              <a:t>колективом</a:t>
            </a:r>
            <a:r>
              <a:rPr lang="ru-RU" dirty="0"/>
              <a:t> і </a:t>
            </a:r>
            <a:r>
              <a:rPr lang="ru-RU" dirty="0" err="1"/>
              <a:t>організації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 smtClean="0"/>
              <a:t>діяльності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/>
              <a:t>особа, признана </a:t>
            </a:r>
            <a:r>
              <a:rPr lang="ru-RU" dirty="0" err="1"/>
              <a:t>групою</a:t>
            </a:r>
            <a:r>
              <a:rPr lang="ru-RU" dirty="0"/>
              <a:t> </a:t>
            </a:r>
            <a:r>
              <a:rPr lang="ru-RU" dirty="0" smtClean="0"/>
              <a:t>авторитетною;</a:t>
            </a:r>
            <a:endParaRPr lang="ru-RU" dirty="0"/>
          </a:p>
          <a:p>
            <a:r>
              <a:rPr lang="ru-RU" dirty="0" err="1"/>
              <a:t>керівник</a:t>
            </a:r>
            <a:r>
              <a:rPr lang="ru-RU" dirty="0"/>
              <a:t>, член </a:t>
            </a:r>
            <a:r>
              <a:rPr lang="ru-RU" dirty="0" err="1"/>
              <a:t>групи</a:t>
            </a:r>
            <a:r>
              <a:rPr lang="ru-RU" dirty="0"/>
              <a:t>, </a:t>
            </a:r>
            <a:r>
              <a:rPr lang="ru-RU" dirty="0" err="1"/>
              <a:t>здійснюючий</a:t>
            </a:r>
            <a:r>
              <a:rPr lang="ru-RU" dirty="0"/>
              <a:t> </a:t>
            </a:r>
            <a:r>
              <a:rPr lang="ru-RU" dirty="0" err="1" smtClean="0"/>
              <a:t>керівництво</a:t>
            </a:r>
            <a:r>
              <a:rPr lang="ru-RU" dirty="0" smtClean="0"/>
              <a:t>;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149" y="0"/>
            <a:ext cx="10364451" cy="1596177"/>
          </a:xfrm>
        </p:spPr>
        <p:txBody>
          <a:bodyPr/>
          <a:lstStyle/>
          <a:p>
            <a:r>
              <a:rPr lang="ru-RU" b="1" dirty="0"/>
              <a:t>Як стати </a:t>
            </a:r>
            <a:r>
              <a:rPr lang="ru-RU" b="1" dirty="0" err="1"/>
              <a:t>лідером</a:t>
            </a:r>
            <a:r>
              <a:rPr lang="ru-RU" b="1" dirty="0"/>
              <a:t> і </a:t>
            </a:r>
            <a:r>
              <a:rPr lang="ru-RU" b="1" dirty="0" err="1"/>
              <a:t>що</a:t>
            </a:r>
            <a:r>
              <a:rPr lang="ru-RU" b="1" dirty="0"/>
              <a:t> для </a:t>
            </a:r>
            <a:r>
              <a:rPr lang="ru-RU" b="1" dirty="0" err="1"/>
              <a:t>цього</a:t>
            </a:r>
            <a:r>
              <a:rPr lang="ru-RU" b="1" dirty="0"/>
              <a:t> </a:t>
            </a:r>
            <a:r>
              <a:rPr lang="ru-RU" b="1" dirty="0" err="1"/>
              <a:t>потрібно</a:t>
            </a:r>
            <a:r>
              <a:rPr lang="ru-RU" b="1" dirty="0" smtClean="0"/>
              <a:t>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1225296"/>
            <a:ext cx="10363826" cy="5449824"/>
          </a:xfrm>
        </p:spPr>
        <p:txBody>
          <a:bodyPr>
            <a:normAutofit fontScale="70000" lnSpcReduction="20000"/>
          </a:bodyPr>
          <a:lstStyle/>
          <a:p>
            <a:pPr fontAlgn="base"/>
            <a:r>
              <a:rPr lang="ru-RU" b="1" dirty="0" err="1" smtClean="0"/>
              <a:t>Важливим</a:t>
            </a:r>
            <a:r>
              <a:rPr lang="ru-RU" b="1" dirty="0" smtClean="0"/>
              <a:t> </a:t>
            </a:r>
            <a:r>
              <a:rPr lang="ru-RU" b="1" dirty="0" err="1"/>
              <a:t>ключем</a:t>
            </a:r>
            <a:r>
              <a:rPr lang="ru-RU" b="1" dirty="0"/>
              <a:t> до </a:t>
            </a:r>
            <a:r>
              <a:rPr lang="ru-RU" b="1" dirty="0" err="1"/>
              <a:t>успіху</a:t>
            </a:r>
            <a:r>
              <a:rPr lang="ru-RU" b="1" dirty="0"/>
              <a:t> </a:t>
            </a:r>
            <a:r>
              <a:rPr lang="ru-RU" b="1" dirty="0" err="1"/>
              <a:t>лідера</a:t>
            </a:r>
            <a:r>
              <a:rPr lang="ru-RU" b="1" dirty="0"/>
              <a:t> </a:t>
            </a:r>
            <a:r>
              <a:rPr lang="ru-RU" dirty="0"/>
              <a:t>є </a:t>
            </a:r>
            <a:r>
              <a:rPr lang="ru-RU" dirty="0" err="1"/>
              <a:t>саморозвиток</a:t>
            </a:r>
            <a:r>
              <a:rPr lang="ru-RU" dirty="0"/>
              <a:t>. </a:t>
            </a:r>
            <a:r>
              <a:rPr lang="ru-RU" dirty="0" err="1"/>
              <a:t>Запам'ятайте</a:t>
            </a:r>
            <a:r>
              <a:rPr lang="ru-RU" dirty="0"/>
              <a:t> одну </a:t>
            </a:r>
            <a:r>
              <a:rPr lang="ru-RU" dirty="0" err="1"/>
              <a:t>просту</a:t>
            </a:r>
            <a:r>
              <a:rPr lang="ru-RU" dirty="0"/>
              <a:t> </a:t>
            </a:r>
            <a:r>
              <a:rPr lang="ru-RU" dirty="0" err="1"/>
              <a:t>істину</a:t>
            </a:r>
            <a:r>
              <a:rPr lang="ru-RU" dirty="0"/>
              <a:t>: </a:t>
            </a:r>
            <a:r>
              <a:rPr lang="ru-RU" dirty="0" err="1"/>
              <a:t>хто</a:t>
            </a:r>
            <a:r>
              <a:rPr lang="ru-RU" dirty="0"/>
              <a:t> </a:t>
            </a:r>
            <a:r>
              <a:rPr lang="ru-RU" dirty="0" err="1"/>
              <a:t>володіє</a:t>
            </a:r>
            <a:r>
              <a:rPr lang="ru-RU" dirty="0"/>
              <a:t> </a:t>
            </a:r>
            <a:r>
              <a:rPr lang="ru-RU" dirty="0" err="1"/>
              <a:t>інформацією</a:t>
            </a:r>
            <a:r>
              <a:rPr lang="ru-RU" dirty="0"/>
              <a:t> - той </a:t>
            </a:r>
            <a:r>
              <a:rPr lang="ru-RU" dirty="0" err="1"/>
              <a:t>володіє</a:t>
            </a:r>
            <a:r>
              <a:rPr lang="ru-RU" dirty="0"/>
              <a:t> </a:t>
            </a:r>
            <a:r>
              <a:rPr lang="ru-RU" dirty="0" err="1"/>
              <a:t>Світом</a:t>
            </a:r>
            <a:r>
              <a:rPr lang="ru-RU" dirty="0"/>
              <a:t>. </a:t>
            </a:r>
            <a:endParaRPr lang="ru-RU" dirty="0" smtClean="0"/>
          </a:p>
          <a:p>
            <a:pPr fontAlgn="base"/>
            <a:r>
              <a:rPr lang="ru-RU" b="1" dirty="0" err="1" smtClean="0"/>
              <a:t>Щоб</a:t>
            </a:r>
            <a:r>
              <a:rPr lang="ru-RU" b="1" dirty="0" smtClean="0"/>
              <a:t> </a:t>
            </a:r>
            <a:r>
              <a:rPr lang="ru-RU" b="1" dirty="0"/>
              <a:t>бути </a:t>
            </a:r>
            <a:r>
              <a:rPr lang="ru-RU" b="1" dirty="0" err="1"/>
              <a:t>успішним</a:t>
            </a:r>
            <a:r>
              <a:rPr lang="ru-RU" b="1" dirty="0"/>
              <a:t> </a:t>
            </a:r>
            <a:r>
              <a:rPr lang="ru-RU" b="1" dirty="0" err="1"/>
              <a:t>лідером</a:t>
            </a:r>
            <a:r>
              <a:rPr lang="ru-RU" b="1" dirty="0"/>
              <a:t>, Вам </a:t>
            </a:r>
            <a:r>
              <a:rPr lang="ru-RU" b="1" dirty="0" err="1"/>
              <a:t>знадобиться</a:t>
            </a:r>
            <a:r>
              <a:rPr lang="ru-RU" b="1" dirty="0"/>
              <a:t> хороший коло </a:t>
            </a:r>
            <a:r>
              <a:rPr lang="ru-RU" b="1" dirty="0" err="1"/>
              <a:t>знайомих</a:t>
            </a:r>
            <a:r>
              <a:rPr lang="ru-RU" b="1" dirty="0"/>
              <a:t> </a:t>
            </a:r>
            <a:r>
              <a:rPr lang="ru-RU" dirty="0"/>
              <a:t>. </a:t>
            </a:r>
            <a:r>
              <a:rPr lang="ru-RU" dirty="0" err="1"/>
              <a:t>Знайомства</a:t>
            </a:r>
            <a:r>
              <a:rPr lang="ru-RU" dirty="0"/>
              <a:t> </a:t>
            </a:r>
            <a:r>
              <a:rPr lang="ru-RU" dirty="0" err="1"/>
              <a:t>ніколи</a:t>
            </a:r>
            <a:r>
              <a:rPr lang="ru-RU" dirty="0"/>
              <a:t> не </a:t>
            </a:r>
            <a:r>
              <a:rPr lang="ru-RU" dirty="0" err="1"/>
              <a:t>завадять</a:t>
            </a:r>
            <a:r>
              <a:rPr lang="ru-RU" dirty="0"/>
              <a:t>, </a:t>
            </a:r>
            <a:r>
              <a:rPr lang="ru-RU" dirty="0" err="1"/>
              <a:t>адже</a:t>
            </a:r>
            <a:r>
              <a:rPr lang="ru-RU" dirty="0"/>
              <a:t> в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спілкування</a:t>
            </a:r>
            <a:r>
              <a:rPr lang="ru-RU" dirty="0"/>
              <a:t> Ви можете </a:t>
            </a:r>
            <a:r>
              <a:rPr lang="ru-RU" dirty="0" err="1"/>
              <a:t>отримати</a:t>
            </a:r>
            <a:r>
              <a:rPr lang="ru-RU" dirty="0"/>
              <a:t> </a:t>
            </a:r>
            <a:r>
              <a:rPr lang="ru-RU" dirty="0" err="1"/>
              <a:t>важливу</a:t>
            </a:r>
            <a:r>
              <a:rPr lang="ru-RU" dirty="0"/>
              <a:t> </a:t>
            </a:r>
            <a:r>
              <a:rPr lang="ru-RU" dirty="0" err="1"/>
              <a:t>інформацію</a:t>
            </a:r>
            <a:r>
              <a:rPr lang="ru-RU" dirty="0"/>
              <a:t>, яка </a:t>
            </a:r>
            <a:r>
              <a:rPr lang="ru-RU" dirty="0" err="1"/>
              <a:t>може</a:t>
            </a:r>
            <a:r>
              <a:rPr lang="ru-RU" dirty="0"/>
              <a:t> бути Вам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корисною</a:t>
            </a:r>
            <a:r>
              <a:rPr lang="ru-RU" dirty="0"/>
              <a:t> в </a:t>
            </a:r>
            <a:r>
              <a:rPr lang="ru-RU" dirty="0" err="1"/>
              <a:t>майбутньому</a:t>
            </a:r>
            <a:r>
              <a:rPr lang="ru-RU" dirty="0"/>
              <a:t>. </a:t>
            </a:r>
            <a:endParaRPr lang="ru-RU" dirty="0" smtClean="0"/>
          </a:p>
          <a:p>
            <a:pPr fontAlgn="base"/>
            <a:r>
              <a:rPr lang="ru-RU" b="1" dirty="0" err="1" smtClean="0"/>
              <a:t>Справжній</a:t>
            </a:r>
            <a:r>
              <a:rPr lang="ru-RU" b="1" dirty="0" smtClean="0"/>
              <a:t> </a:t>
            </a:r>
            <a:r>
              <a:rPr lang="ru-RU" b="1" dirty="0" err="1"/>
              <a:t>лідер</a:t>
            </a:r>
            <a:r>
              <a:rPr lang="ru-RU" b="1" dirty="0"/>
              <a:t> повинен </a:t>
            </a:r>
            <a:r>
              <a:rPr lang="ru-RU" b="1" dirty="0" err="1"/>
              <a:t>володіти</a:t>
            </a:r>
            <a:r>
              <a:rPr lang="ru-RU" b="1" dirty="0"/>
              <a:t> хорошими </a:t>
            </a:r>
            <a:r>
              <a:rPr lang="ru-RU" b="1" dirty="0" err="1"/>
              <a:t>комунікативними</a:t>
            </a:r>
            <a:r>
              <a:rPr lang="ru-RU" b="1" dirty="0"/>
              <a:t> </a:t>
            </a:r>
            <a:r>
              <a:rPr lang="ru-RU" b="1" dirty="0" err="1"/>
              <a:t>навичками</a:t>
            </a:r>
            <a:r>
              <a:rPr lang="ru-RU" b="1" dirty="0"/>
              <a:t>. </a:t>
            </a:r>
            <a:r>
              <a:rPr lang="ru-RU" dirty="0" err="1"/>
              <a:t>Лідер</a:t>
            </a:r>
            <a:r>
              <a:rPr lang="ru-RU" dirty="0"/>
              <a:t> повинен </a:t>
            </a:r>
            <a:r>
              <a:rPr lang="ru-RU" dirty="0" err="1"/>
              <a:t>вміти</a:t>
            </a:r>
            <a:r>
              <a:rPr lang="ru-RU" dirty="0"/>
              <a:t> не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чітко</a:t>
            </a:r>
            <a:r>
              <a:rPr lang="ru-RU" dirty="0"/>
              <a:t> і ясно </a:t>
            </a:r>
            <a:r>
              <a:rPr lang="ru-RU" dirty="0" err="1"/>
              <a:t>висловлювати</a:t>
            </a:r>
            <a:r>
              <a:rPr lang="ru-RU" dirty="0"/>
              <a:t> </a:t>
            </a:r>
            <a:r>
              <a:rPr lang="ru-RU" dirty="0" err="1"/>
              <a:t>свої</a:t>
            </a:r>
            <a:r>
              <a:rPr lang="ru-RU" dirty="0"/>
              <a:t> думки, а й </a:t>
            </a:r>
            <a:r>
              <a:rPr lang="ru-RU" dirty="0" err="1"/>
              <a:t>володіти</a:t>
            </a:r>
            <a:r>
              <a:rPr lang="ru-RU" dirty="0"/>
              <a:t> </a:t>
            </a:r>
            <a:r>
              <a:rPr lang="ru-RU" dirty="0" err="1"/>
              <a:t>вмінням</a:t>
            </a:r>
            <a:r>
              <a:rPr lang="ru-RU" dirty="0"/>
              <a:t> </a:t>
            </a:r>
            <a:r>
              <a:rPr lang="ru-RU" dirty="0" err="1"/>
              <a:t>зацікавити</a:t>
            </a:r>
            <a:r>
              <a:rPr lang="ru-RU" dirty="0"/>
              <a:t> </a:t>
            </a:r>
            <a:r>
              <a:rPr lang="ru-RU" dirty="0" err="1"/>
              <a:t>своєю</a:t>
            </a:r>
            <a:r>
              <a:rPr lang="ru-RU" dirty="0"/>
              <a:t> </a:t>
            </a:r>
            <a:r>
              <a:rPr lang="ru-RU" dirty="0" err="1"/>
              <a:t>мовою</a:t>
            </a:r>
            <a:r>
              <a:rPr lang="ru-RU" dirty="0"/>
              <a:t> </a:t>
            </a:r>
            <a:r>
              <a:rPr lang="ru-RU" dirty="0" err="1"/>
              <a:t>оточуючих</a:t>
            </a:r>
            <a:r>
              <a:rPr lang="ru-RU" dirty="0"/>
              <a:t>, </a:t>
            </a:r>
            <a:r>
              <a:rPr lang="ru-RU" dirty="0" err="1"/>
              <a:t>об'єднати</a:t>
            </a:r>
            <a:r>
              <a:rPr lang="ru-RU" dirty="0"/>
              <a:t>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загальним</a:t>
            </a:r>
            <a:r>
              <a:rPr lang="ru-RU" dirty="0"/>
              <a:t> началом.</a:t>
            </a:r>
            <a:endParaRPr lang="ru-RU" dirty="0"/>
          </a:p>
          <a:p>
            <a:pPr fontAlgn="base"/>
            <a:r>
              <a:rPr lang="ru-RU" dirty="0" err="1"/>
              <a:t>Вчіться</a:t>
            </a:r>
            <a:r>
              <a:rPr lang="ru-RU" dirty="0"/>
              <a:t> </a:t>
            </a:r>
            <a:r>
              <a:rPr lang="ru-RU" b="1" dirty="0" err="1"/>
              <a:t>спілкуватися</a:t>
            </a:r>
            <a:r>
              <a:rPr lang="ru-RU" b="1" dirty="0"/>
              <a:t> </a:t>
            </a:r>
            <a:r>
              <a:rPr lang="ru-RU" b="1" dirty="0" err="1"/>
              <a:t>нарівні</a:t>
            </a:r>
            <a:r>
              <a:rPr lang="ru-RU" dirty="0"/>
              <a:t>. </a:t>
            </a:r>
            <a:r>
              <a:rPr lang="ru-RU" dirty="0" err="1" smtClean="0"/>
              <a:t>Лідер</a:t>
            </a:r>
            <a:r>
              <a:rPr lang="ru-RU" dirty="0" smtClean="0"/>
              <a:t> </a:t>
            </a:r>
            <a:r>
              <a:rPr lang="ru-RU" dirty="0"/>
              <a:t>повинен </a:t>
            </a:r>
            <a:r>
              <a:rPr lang="ru-RU" dirty="0" err="1"/>
              <a:t>спілкуватися</a:t>
            </a:r>
            <a:r>
              <a:rPr lang="ru-RU" dirty="0"/>
              <a:t> з </a:t>
            </a:r>
            <a:r>
              <a:rPr lang="ru-RU" dirty="0" err="1"/>
              <a:t>усіма</a:t>
            </a:r>
            <a:r>
              <a:rPr lang="ru-RU" dirty="0"/>
              <a:t>, але при </a:t>
            </a:r>
            <a:r>
              <a:rPr lang="ru-RU" dirty="0" err="1"/>
              <a:t>цьому</a:t>
            </a:r>
            <a:r>
              <a:rPr lang="ru-RU" dirty="0"/>
              <a:t> не повинно </a:t>
            </a:r>
            <a:r>
              <a:rPr lang="ru-RU" dirty="0" err="1"/>
              <a:t>відчуватися</a:t>
            </a:r>
            <a:r>
              <a:rPr lang="ru-RU" dirty="0"/>
              <a:t> </a:t>
            </a:r>
            <a:r>
              <a:rPr lang="ru-RU" dirty="0" err="1"/>
              <a:t>ніякого</a:t>
            </a:r>
            <a:r>
              <a:rPr lang="ru-RU" dirty="0"/>
              <a:t> </a:t>
            </a:r>
            <a:r>
              <a:rPr lang="ru-RU" dirty="0" err="1"/>
              <a:t>підрозділу</a:t>
            </a:r>
            <a:r>
              <a:rPr lang="ru-RU" dirty="0"/>
              <a:t> на те, </a:t>
            </a:r>
            <a:r>
              <a:rPr lang="ru-RU" dirty="0" err="1"/>
              <a:t>що</a:t>
            </a:r>
            <a:r>
              <a:rPr lang="ru-RU" dirty="0"/>
              <a:t> Ви - </a:t>
            </a:r>
            <a:r>
              <a:rPr lang="ru-RU" dirty="0" err="1"/>
              <a:t>лідер</a:t>
            </a:r>
            <a:r>
              <a:rPr lang="ru-RU" dirty="0"/>
              <a:t>, а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інші</a:t>
            </a:r>
            <a:r>
              <a:rPr lang="ru-RU" dirty="0"/>
              <a:t> - </a:t>
            </a:r>
            <a:r>
              <a:rPr lang="ru-RU" dirty="0" err="1"/>
              <a:t>ніхто</a:t>
            </a:r>
            <a:r>
              <a:rPr lang="ru-RU" dirty="0"/>
              <a:t> по </a:t>
            </a:r>
            <a:r>
              <a:rPr lang="ru-RU" dirty="0" err="1"/>
              <a:t>порівняно</a:t>
            </a:r>
            <a:r>
              <a:rPr lang="ru-RU" dirty="0"/>
              <a:t> з Вами. </a:t>
            </a:r>
            <a:endParaRPr lang="ru-RU" dirty="0" smtClean="0"/>
          </a:p>
          <a:p>
            <a:pPr fontAlgn="base"/>
            <a:r>
              <a:rPr lang="ru-RU" dirty="0" err="1" smtClean="0"/>
              <a:t>Ще</a:t>
            </a:r>
            <a:r>
              <a:rPr lang="ru-RU" dirty="0" smtClean="0"/>
              <a:t> </a:t>
            </a:r>
            <a:r>
              <a:rPr lang="ru-RU" dirty="0"/>
              <a:t>одна </a:t>
            </a:r>
            <a:r>
              <a:rPr lang="ru-RU" dirty="0" err="1"/>
              <a:t>якість</a:t>
            </a:r>
            <a:r>
              <a:rPr lang="ru-RU" dirty="0"/>
              <a:t>, без 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справжній</a:t>
            </a:r>
            <a:r>
              <a:rPr lang="ru-RU" dirty="0"/>
              <a:t> </a:t>
            </a:r>
            <a:r>
              <a:rPr lang="ru-RU" dirty="0" err="1"/>
              <a:t>лідер</a:t>
            </a:r>
            <a:r>
              <a:rPr lang="ru-RU" dirty="0"/>
              <a:t> просто </a:t>
            </a:r>
            <a:r>
              <a:rPr lang="ru-RU" dirty="0" err="1"/>
              <a:t>немислимий</a:t>
            </a:r>
            <a:r>
              <a:rPr lang="ru-RU" dirty="0"/>
              <a:t> 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b="1" dirty="0" err="1"/>
              <a:t>впевненість</a:t>
            </a:r>
            <a:r>
              <a:rPr lang="ru-RU" b="1" dirty="0"/>
              <a:t> у </a:t>
            </a:r>
            <a:r>
              <a:rPr lang="ru-RU" b="1" dirty="0" err="1"/>
              <a:t>собі</a:t>
            </a:r>
            <a:r>
              <a:rPr lang="ru-RU" dirty="0"/>
              <a:t>, </a:t>
            </a:r>
            <a:r>
              <a:rPr lang="ru-RU" dirty="0" err="1"/>
              <a:t>своїх</a:t>
            </a:r>
            <a:r>
              <a:rPr lang="ru-RU" dirty="0"/>
              <a:t> </a:t>
            </a:r>
            <a:r>
              <a:rPr lang="ru-RU" dirty="0" err="1"/>
              <a:t>діях</a:t>
            </a:r>
            <a:r>
              <a:rPr lang="ru-RU" dirty="0"/>
              <a:t>. </a:t>
            </a:r>
            <a:r>
              <a:rPr lang="ru-RU" dirty="0" err="1"/>
              <a:t>Це</a:t>
            </a:r>
            <a:r>
              <a:rPr lang="ru-RU" dirty="0"/>
              <a:t> те, </a:t>
            </a:r>
            <a:r>
              <a:rPr lang="ru-RU" dirty="0" err="1"/>
              <a:t>чого</a:t>
            </a:r>
            <a:r>
              <a:rPr lang="ru-RU" dirty="0"/>
              <a:t> так </a:t>
            </a:r>
            <a:r>
              <a:rPr lang="ru-RU" dirty="0" err="1"/>
              <a:t>багатьом</a:t>
            </a:r>
            <a:r>
              <a:rPr lang="ru-RU" dirty="0"/>
              <a:t> з нас не </a:t>
            </a:r>
            <a:r>
              <a:rPr lang="ru-RU" dirty="0" err="1"/>
              <a:t>вистачає</a:t>
            </a:r>
            <a:r>
              <a:rPr lang="ru-RU" dirty="0"/>
              <a:t>. </a:t>
            </a:r>
            <a:r>
              <a:rPr lang="ru-RU" dirty="0" smtClean="0"/>
              <a:t> </a:t>
            </a:r>
            <a:r>
              <a:rPr lang="ru-RU" dirty="0" err="1" smtClean="0"/>
              <a:t>Якщо</a:t>
            </a:r>
            <a:r>
              <a:rPr lang="ru-RU" dirty="0" smtClean="0"/>
              <a:t> </a:t>
            </a:r>
            <a:r>
              <a:rPr lang="ru-RU" dirty="0"/>
              <a:t>Ви </a:t>
            </a:r>
            <a:r>
              <a:rPr lang="ru-RU" dirty="0" err="1"/>
              <a:t>хочете</a:t>
            </a:r>
            <a:r>
              <a:rPr lang="ru-RU" dirty="0"/>
              <a:t> </a:t>
            </a:r>
            <a:r>
              <a:rPr lang="ru-RU" dirty="0" err="1"/>
              <a:t>почувати</a:t>
            </a:r>
            <a:r>
              <a:rPr lang="ru-RU" dirty="0"/>
              <a:t> себе </a:t>
            </a:r>
            <a:r>
              <a:rPr lang="ru-RU" dirty="0" err="1"/>
              <a:t>справжнім</a:t>
            </a:r>
            <a:r>
              <a:rPr lang="ru-RU" dirty="0"/>
              <a:t> </a:t>
            </a:r>
            <a:r>
              <a:rPr lang="ru-RU" dirty="0" err="1"/>
              <a:t>лідером</a:t>
            </a:r>
            <a:r>
              <a:rPr lang="ru-RU" dirty="0"/>
              <a:t>, </a:t>
            </a:r>
            <a:r>
              <a:rPr lang="ru-RU" b="1" dirty="0" err="1"/>
              <a:t>впевненість</a:t>
            </a:r>
            <a:r>
              <a:rPr lang="ru-RU" b="1" dirty="0"/>
              <a:t> повинна </a:t>
            </a:r>
            <a:r>
              <a:rPr lang="ru-RU" b="1" dirty="0" err="1"/>
              <a:t>виявлятися</a:t>
            </a:r>
            <a:r>
              <a:rPr lang="ru-RU" b="1" dirty="0"/>
              <a:t> у </a:t>
            </a:r>
            <a:r>
              <a:rPr lang="ru-RU" b="1" dirty="0" err="1"/>
              <a:t>всьому</a:t>
            </a:r>
            <a:r>
              <a:rPr lang="ru-RU" b="1" dirty="0"/>
              <a:t> </a:t>
            </a:r>
            <a:r>
              <a:rPr lang="ru-RU" dirty="0"/>
              <a:t>- в </a:t>
            </a:r>
            <a:r>
              <a:rPr lang="ru-RU" dirty="0" err="1"/>
              <a:t>ході</a:t>
            </a:r>
            <a:r>
              <a:rPr lang="ru-RU" dirty="0"/>
              <a:t>, </a:t>
            </a:r>
            <a:r>
              <a:rPr lang="ru-RU" dirty="0" err="1"/>
              <a:t>погляді</a:t>
            </a:r>
            <a:r>
              <a:rPr lang="ru-RU" dirty="0"/>
              <a:t>, </a:t>
            </a:r>
            <a:r>
              <a:rPr lang="ru-RU" dirty="0" err="1"/>
              <a:t>поведінці</a:t>
            </a:r>
            <a:r>
              <a:rPr lang="ru-RU" dirty="0"/>
              <a:t>. Ви </a:t>
            </a:r>
            <a:r>
              <a:rPr lang="ru-RU" dirty="0" err="1"/>
              <a:t>повинні</a:t>
            </a:r>
            <a:r>
              <a:rPr lang="ru-RU" dirty="0"/>
              <a:t>, в першу </a:t>
            </a:r>
            <a:r>
              <a:rPr lang="ru-RU" dirty="0" err="1"/>
              <a:t>чергу</a:t>
            </a:r>
            <a:r>
              <a:rPr lang="ru-RU" dirty="0"/>
              <a:t>, </a:t>
            </a:r>
            <a:r>
              <a:rPr lang="ru-RU" dirty="0" err="1"/>
              <a:t>вірити</a:t>
            </a:r>
            <a:r>
              <a:rPr lang="ru-RU" dirty="0"/>
              <a:t> самому </a:t>
            </a:r>
            <a:r>
              <a:rPr lang="ru-RU" dirty="0" err="1"/>
              <a:t>собі</a:t>
            </a:r>
            <a:r>
              <a:rPr lang="ru-RU" dirty="0"/>
              <a:t>, </a:t>
            </a:r>
            <a:r>
              <a:rPr lang="ru-RU" dirty="0" err="1"/>
              <a:t>тоді</a:t>
            </a:r>
            <a:r>
              <a:rPr lang="ru-RU" dirty="0"/>
              <a:t> Вам </a:t>
            </a:r>
            <a:r>
              <a:rPr lang="ru-RU" dirty="0" err="1"/>
              <a:t>повірять</a:t>
            </a:r>
            <a:r>
              <a:rPr lang="ru-RU" dirty="0"/>
              <a:t>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інші</a:t>
            </a:r>
            <a:r>
              <a:rPr lang="ru-RU" dirty="0"/>
              <a:t>. </a:t>
            </a:r>
            <a:r>
              <a:rPr lang="ru-RU" dirty="0" err="1"/>
              <a:t>Свої</a:t>
            </a:r>
            <a:r>
              <a:rPr lang="ru-RU" dirty="0"/>
              <a:t> думки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викладати</a:t>
            </a:r>
            <a:r>
              <a:rPr lang="ru-RU" dirty="0"/>
              <a:t> </a:t>
            </a:r>
            <a:r>
              <a:rPr lang="ru-RU" dirty="0" err="1"/>
              <a:t>чітко</a:t>
            </a:r>
            <a:r>
              <a:rPr lang="ru-RU" dirty="0"/>
              <a:t>, ясно, коротко, </a:t>
            </a:r>
            <a:r>
              <a:rPr lang="ru-RU" dirty="0" err="1"/>
              <a:t>скоротити</a:t>
            </a:r>
            <a:r>
              <a:rPr lang="ru-RU" dirty="0"/>
              <a:t> по максимуму </a:t>
            </a:r>
            <a:r>
              <a:rPr lang="ru-RU" dirty="0" err="1"/>
              <a:t>вживання</a:t>
            </a:r>
            <a:r>
              <a:rPr lang="ru-RU" dirty="0"/>
              <a:t> таких </a:t>
            </a:r>
            <a:r>
              <a:rPr lang="ru-RU" dirty="0" err="1"/>
              <a:t>слів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надають</a:t>
            </a:r>
            <a:r>
              <a:rPr lang="ru-RU" dirty="0"/>
              <a:t> </a:t>
            </a:r>
            <a:r>
              <a:rPr lang="ru-RU" dirty="0" err="1"/>
              <a:t>Вашої</a:t>
            </a:r>
            <a:r>
              <a:rPr lang="ru-RU" dirty="0"/>
              <a:t> </a:t>
            </a:r>
            <a:r>
              <a:rPr lang="ru-RU" dirty="0" err="1"/>
              <a:t>промови</a:t>
            </a:r>
            <a:r>
              <a:rPr lang="ru-RU" dirty="0"/>
              <a:t> </a:t>
            </a:r>
            <a:r>
              <a:rPr lang="ru-RU" dirty="0" err="1"/>
              <a:t>відтінок</a:t>
            </a:r>
            <a:r>
              <a:rPr lang="ru-RU" dirty="0"/>
              <a:t> </a:t>
            </a:r>
            <a:r>
              <a:rPr lang="ru-RU" dirty="0" err="1"/>
              <a:t>невпевненості</a:t>
            </a:r>
            <a:r>
              <a:rPr lang="ru-RU" dirty="0"/>
              <a:t> "</a:t>
            </a:r>
            <a:r>
              <a:rPr lang="ru-RU" dirty="0" err="1"/>
              <a:t>начебто</a:t>
            </a:r>
            <a:r>
              <a:rPr lang="ru-RU" dirty="0"/>
              <a:t>", "напевно", "я так думаю". Ви </a:t>
            </a:r>
            <a:r>
              <a:rPr lang="ru-RU" dirty="0" err="1"/>
              <a:t>повинні</a:t>
            </a:r>
            <a:r>
              <a:rPr lang="ru-RU" dirty="0"/>
              <a:t> </a:t>
            </a:r>
            <a:r>
              <a:rPr lang="ru-RU" dirty="0" err="1"/>
              <a:t>говорити</a:t>
            </a:r>
            <a:r>
              <a:rPr lang="ru-RU" dirty="0"/>
              <a:t> так, </a:t>
            </a:r>
            <a:r>
              <a:rPr lang="ru-RU" dirty="0" err="1"/>
              <a:t>щоб</a:t>
            </a:r>
            <a:r>
              <a:rPr lang="ru-RU" dirty="0"/>
              <a:t> у </a:t>
            </a:r>
            <a:r>
              <a:rPr lang="ru-RU" dirty="0" err="1"/>
              <a:t>Вашого</a:t>
            </a:r>
            <a:r>
              <a:rPr lang="ru-RU" dirty="0"/>
              <a:t> </a:t>
            </a:r>
            <a:r>
              <a:rPr lang="ru-RU" dirty="0" err="1"/>
              <a:t>співрозмовника</a:t>
            </a:r>
            <a:r>
              <a:rPr lang="ru-RU" dirty="0"/>
              <a:t> </a:t>
            </a:r>
            <a:r>
              <a:rPr lang="ru-RU" dirty="0" err="1"/>
              <a:t>виникало</a:t>
            </a:r>
            <a:r>
              <a:rPr lang="ru-RU" dirty="0"/>
              <a:t> як </a:t>
            </a:r>
            <a:r>
              <a:rPr lang="ru-RU" dirty="0" err="1"/>
              <a:t>менше</a:t>
            </a:r>
            <a:r>
              <a:rPr lang="ru-RU" dirty="0"/>
              <a:t> </a:t>
            </a:r>
            <a:r>
              <a:rPr lang="ru-RU" dirty="0" err="1"/>
              <a:t>невизначеності</a:t>
            </a:r>
            <a:r>
              <a:rPr lang="ru-RU" dirty="0"/>
              <a:t> в тому,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почує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Вас. Ваш голос повинен бути </a:t>
            </a:r>
            <a:r>
              <a:rPr lang="ru-RU" dirty="0" err="1"/>
              <a:t>рівним</a:t>
            </a:r>
            <a:r>
              <a:rPr lang="ru-RU" dirty="0"/>
              <a:t>, </a:t>
            </a:r>
            <a:r>
              <a:rPr lang="ru-RU" dirty="0" err="1"/>
              <a:t>чітким</a:t>
            </a:r>
            <a:r>
              <a:rPr lang="ru-RU" dirty="0"/>
              <a:t>, в </a:t>
            </a:r>
            <a:r>
              <a:rPr lang="ru-RU" dirty="0" err="1"/>
              <a:t>міру</a:t>
            </a:r>
            <a:r>
              <a:rPr lang="ru-RU" dirty="0"/>
              <a:t> строгим.</a:t>
            </a:r>
            <a:endParaRPr lang="ru-RU" dirty="0"/>
          </a:p>
          <a:p>
            <a:pPr fontAlgn="base"/>
            <a:r>
              <a:rPr lang="ru-RU" b="1" dirty="0" err="1"/>
              <a:t>Витривалість</a:t>
            </a:r>
            <a:r>
              <a:rPr lang="ru-RU" b="1" dirty="0"/>
              <a:t> - </a:t>
            </a:r>
            <a:r>
              <a:rPr lang="ru-RU" b="1" dirty="0" err="1"/>
              <a:t>це</a:t>
            </a:r>
            <a:r>
              <a:rPr lang="ru-RU" b="1" dirty="0"/>
              <a:t> та </a:t>
            </a:r>
            <a:r>
              <a:rPr lang="ru-RU" b="1" dirty="0" err="1"/>
              <a:t>якість</a:t>
            </a:r>
            <a:r>
              <a:rPr lang="ru-RU" b="1" dirty="0"/>
              <a:t>, </a:t>
            </a:r>
            <a:r>
              <a:rPr lang="ru-RU" b="1" dirty="0" err="1"/>
              <a:t>яким</a:t>
            </a:r>
            <a:r>
              <a:rPr lang="ru-RU" b="1" dirty="0"/>
              <a:t> повинен бути </a:t>
            </a:r>
            <a:r>
              <a:rPr lang="ru-RU" b="1" dirty="0" err="1"/>
              <a:t>наділений</a:t>
            </a:r>
            <a:r>
              <a:rPr lang="ru-RU" b="1" dirty="0"/>
              <a:t> </a:t>
            </a:r>
            <a:r>
              <a:rPr lang="ru-RU" b="1" dirty="0" err="1"/>
              <a:t>справжній</a:t>
            </a:r>
            <a:r>
              <a:rPr lang="ru-RU" b="1" dirty="0"/>
              <a:t> </a:t>
            </a:r>
            <a:r>
              <a:rPr lang="ru-RU" b="1" dirty="0" err="1"/>
              <a:t>лідер</a:t>
            </a:r>
            <a:r>
              <a:rPr lang="ru-RU" b="1" dirty="0"/>
              <a:t> </a:t>
            </a:r>
            <a:r>
              <a:rPr lang="ru-RU" dirty="0"/>
              <a:t>. Не </a:t>
            </a:r>
            <a:r>
              <a:rPr lang="ru-RU" dirty="0" err="1"/>
              <a:t>потрібно</a:t>
            </a:r>
            <a:r>
              <a:rPr lang="ru-RU" dirty="0"/>
              <a:t> </a:t>
            </a:r>
            <a:r>
              <a:rPr lang="ru-RU" dirty="0" err="1"/>
              <a:t>вішати</a:t>
            </a:r>
            <a:r>
              <a:rPr lang="ru-RU" dirty="0"/>
              <a:t> </a:t>
            </a:r>
            <a:r>
              <a:rPr lang="ru-RU" dirty="0" err="1"/>
              <a:t>ніс</a:t>
            </a:r>
            <a:r>
              <a:rPr lang="ru-RU" dirty="0"/>
              <a:t> через </a:t>
            </a:r>
            <a:r>
              <a:rPr lang="ru-RU" dirty="0" err="1"/>
              <a:t>найменших</a:t>
            </a:r>
            <a:r>
              <a:rPr lang="ru-RU" dirty="0"/>
              <a:t> </a:t>
            </a:r>
            <a:r>
              <a:rPr lang="ru-RU" dirty="0" err="1"/>
              <a:t>неприємностей</a:t>
            </a:r>
            <a:r>
              <a:rPr lang="ru-RU" dirty="0"/>
              <a:t>. Ви </a:t>
            </a:r>
            <a:r>
              <a:rPr lang="ru-RU" dirty="0" err="1"/>
              <a:t>повинні</a:t>
            </a:r>
            <a:r>
              <a:rPr lang="ru-RU" dirty="0"/>
              <a:t> </a:t>
            </a:r>
            <a:r>
              <a:rPr lang="ru-RU" dirty="0" err="1"/>
              <a:t>чітко</a:t>
            </a:r>
            <a:r>
              <a:rPr lang="ru-RU" dirty="0"/>
              <a:t> </a:t>
            </a:r>
            <a:r>
              <a:rPr lang="ru-RU" dirty="0" err="1"/>
              <a:t>зрозуміти</a:t>
            </a:r>
            <a:r>
              <a:rPr lang="ru-RU" dirty="0"/>
              <a:t> для себе, </a:t>
            </a:r>
            <a:r>
              <a:rPr lang="ru-RU" dirty="0" err="1"/>
              <a:t>що</a:t>
            </a:r>
            <a:r>
              <a:rPr lang="ru-RU" dirty="0"/>
              <a:t> не </a:t>
            </a:r>
            <a:r>
              <a:rPr lang="ru-RU" dirty="0" err="1"/>
              <a:t>завжди</a:t>
            </a:r>
            <a:r>
              <a:rPr lang="ru-RU" dirty="0"/>
              <a:t> те,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трапляється</a:t>
            </a:r>
            <a:r>
              <a:rPr lang="ru-RU" dirty="0"/>
              <a:t> - </a:t>
            </a:r>
            <a:r>
              <a:rPr lang="ru-RU" dirty="0" err="1"/>
              <a:t>це</a:t>
            </a:r>
            <a:r>
              <a:rPr lang="ru-RU" dirty="0"/>
              <a:t> 100% Ваша вина. </a:t>
            </a:r>
            <a:r>
              <a:rPr lang="ru-RU" dirty="0" err="1"/>
              <a:t>Врахуйте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завжди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невелика </a:t>
            </a:r>
            <a:r>
              <a:rPr lang="ru-RU" dirty="0" err="1"/>
              <a:t>частка</a:t>
            </a:r>
            <a:r>
              <a:rPr lang="ru-RU" dirty="0"/>
              <a:t> </a:t>
            </a:r>
            <a:r>
              <a:rPr lang="ru-RU" dirty="0" err="1"/>
              <a:t>випадково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Світлина від Нові лідери.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72" y="118871"/>
            <a:ext cx="5852160" cy="5852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Світлина від Нові лідери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459" y="118873"/>
            <a:ext cx="5852159" cy="5852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novoshkola.com.ua/resources/images/1-1%282%29.png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31" y="0"/>
            <a:ext cx="4382570" cy="619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novoshkola.com.ua/resources/images/2-1%285%29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830" y="791766"/>
            <a:ext cx="6927397" cy="4904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22594" y="6012934"/>
            <a:ext cx="3161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solidFill>
                  <a:srgbClr val="333333"/>
                </a:solidFill>
                <a:latin typeface="pf_dindisplay_proregular"/>
              </a:rPr>
              <a:t>Звичка</a:t>
            </a:r>
            <a:r>
              <a:rPr lang="ru-RU" b="1" dirty="0">
                <a:solidFill>
                  <a:srgbClr val="333333"/>
                </a:solidFill>
                <a:latin typeface="pf_dindisplay_proregular"/>
              </a:rPr>
              <a:t> #1. Я </a:t>
            </a:r>
            <a:r>
              <a:rPr lang="ru-RU" b="1" dirty="0" err="1">
                <a:solidFill>
                  <a:srgbClr val="333333"/>
                </a:solidFill>
                <a:latin typeface="pf_dindisplay_proregular"/>
              </a:rPr>
              <a:t>проактивний</a:t>
            </a:r>
            <a:endParaRPr lang="ru-RU" b="1" i="0" dirty="0">
              <a:solidFill>
                <a:srgbClr val="333333"/>
              </a:solidFill>
              <a:effectLst/>
              <a:latin typeface="pf_dindisplay_proregular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667060" y="5828268"/>
            <a:ext cx="3531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solidFill>
                  <a:srgbClr val="333333"/>
                </a:solidFill>
                <a:latin typeface="pf_dindisplay_proregular"/>
              </a:rPr>
              <a:t>Звичка</a:t>
            </a:r>
            <a:r>
              <a:rPr lang="ru-RU" b="1" dirty="0">
                <a:solidFill>
                  <a:srgbClr val="333333"/>
                </a:solidFill>
                <a:latin typeface="pf_dindisplay_proregular"/>
              </a:rPr>
              <a:t> #2. Я знаю свою мету</a:t>
            </a:r>
            <a:endParaRPr lang="ru-RU" b="1" i="0" dirty="0">
              <a:solidFill>
                <a:srgbClr val="333333"/>
              </a:solidFill>
              <a:effectLst/>
              <a:latin typeface="pf_dindisplay_proregular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94601" y="79360"/>
            <a:ext cx="3278462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pf_dindisplay_promedium"/>
              </a:rPr>
              <a:t>ЛІДЕР У МЕНІ</a:t>
            </a:r>
            <a:endParaRPr lang="ru-RU" sz="3600" b="1" i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pf_dindisplay_promedium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novoshkola.com.ua/resources/images/3-1%282%29.png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6399"/>
            <a:ext cx="6191432" cy="4383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novoshkola.com.ua/resources/images/4-1%282%29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432" y="2485572"/>
            <a:ext cx="6176055" cy="4372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22514" y="485436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err="1">
                <a:solidFill>
                  <a:srgbClr val="333333"/>
                </a:solidFill>
                <a:latin typeface="pf_dindisplay_proregular"/>
              </a:rPr>
              <a:t>Звичка</a:t>
            </a:r>
            <a:r>
              <a:rPr lang="ru-RU" b="1" dirty="0">
                <a:solidFill>
                  <a:srgbClr val="333333"/>
                </a:solidFill>
                <a:latin typeface="pf_dindisplay_proregular"/>
              </a:rPr>
              <a:t> #3. Я </a:t>
            </a:r>
            <a:r>
              <a:rPr lang="ru-RU" b="1" dirty="0" err="1">
                <a:solidFill>
                  <a:srgbClr val="333333"/>
                </a:solidFill>
                <a:latin typeface="pf_dindisplay_proregular"/>
              </a:rPr>
              <a:t>роблю</a:t>
            </a:r>
            <a:r>
              <a:rPr lang="ru-RU" b="1" dirty="0">
                <a:solidFill>
                  <a:srgbClr val="333333"/>
                </a:solidFill>
                <a:latin typeface="pf_dindisplay_proregular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pf_dindisplay_proregular"/>
              </a:rPr>
              <a:t>спочатку</a:t>
            </a:r>
            <a:r>
              <a:rPr lang="ru-RU" b="1" dirty="0">
                <a:solidFill>
                  <a:srgbClr val="333333"/>
                </a:solidFill>
                <a:latin typeface="pf_dindisplay_proregular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pf_dindisplay_proregular"/>
              </a:rPr>
              <a:t>важливе</a:t>
            </a:r>
            <a:r>
              <a:rPr lang="ru-RU" b="1" dirty="0">
                <a:solidFill>
                  <a:srgbClr val="333333"/>
                </a:solidFill>
                <a:latin typeface="pf_dindisplay_proregular"/>
              </a:rPr>
              <a:t>, а </a:t>
            </a:r>
            <a:r>
              <a:rPr lang="ru-RU" b="1" dirty="0" err="1">
                <a:solidFill>
                  <a:srgbClr val="333333"/>
                </a:solidFill>
                <a:latin typeface="pf_dindisplay_proregular"/>
              </a:rPr>
              <a:t>потім</a:t>
            </a:r>
            <a:r>
              <a:rPr lang="ru-RU" b="1" dirty="0">
                <a:solidFill>
                  <a:srgbClr val="333333"/>
                </a:solidFill>
                <a:latin typeface="pf_dindisplay_proregular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pf_dindisplay_proregular"/>
              </a:rPr>
              <a:t>термінове</a:t>
            </a:r>
            <a:endParaRPr lang="ru-RU" b="1" i="0" dirty="0">
              <a:solidFill>
                <a:srgbClr val="333333"/>
              </a:solidFill>
              <a:effectLst/>
              <a:latin typeface="pf_dindisplay_proregular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618514" y="1899251"/>
            <a:ext cx="55034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solidFill>
                  <a:srgbClr val="333333"/>
                </a:solidFill>
                <a:latin typeface="pf_dindisplay_proregular"/>
              </a:rPr>
              <a:t>Звичка</a:t>
            </a:r>
            <a:r>
              <a:rPr lang="ru-RU" b="1" dirty="0">
                <a:solidFill>
                  <a:srgbClr val="333333"/>
                </a:solidFill>
                <a:latin typeface="pf_dindisplay_proregular"/>
              </a:rPr>
              <a:t> #4. Я думаю в </a:t>
            </a:r>
            <a:r>
              <a:rPr lang="ru-RU" b="1" dirty="0" err="1">
                <a:solidFill>
                  <a:srgbClr val="333333"/>
                </a:solidFill>
                <a:latin typeface="pf_dindisplay_proregular"/>
              </a:rPr>
              <a:t>стилі</a:t>
            </a:r>
            <a:r>
              <a:rPr lang="ru-RU" b="1" dirty="0">
                <a:solidFill>
                  <a:srgbClr val="333333"/>
                </a:solidFill>
                <a:latin typeface="pf_dindisplay_proregular"/>
              </a:rPr>
              <a:t> «</a:t>
            </a:r>
            <a:r>
              <a:rPr lang="ru-RU" b="1" dirty="0" err="1">
                <a:solidFill>
                  <a:srgbClr val="333333"/>
                </a:solidFill>
                <a:latin typeface="pf_dindisplay_proregular"/>
              </a:rPr>
              <a:t>win-win</a:t>
            </a:r>
            <a:r>
              <a:rPr lang="ru-RU" b="1" dirty="0" smtClean="0">
                <a:solidFill>
                  <a:srgbClr val="333333"/>
                </a:solidFill>
                <a:latin typeface="pf_dindisplay_proregular"/>
              </a:rPr>
              <a:t>» (баланс)</a:t>
            </a:r>
            <a:endParaRPr lang="ru-RU" b="1" i="0" dirty="0">
              <a:solidFill>
                <a:srgbClr val="333333"/>
              </a:solidFill>
              <a:effectLst/>
              <a:latin typeface="pf_dindisplay_proregula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novoshkola.com.ua/resources/images/5-1%282%29.png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0628"/>
            <a:ext cx="4099678" cy="579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3200" y="6052235"/>
            <a:ext cx="44268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333333"/>
                </a:solidFill>
                <a:latin typeface="pf_dindisplay_proregular"/>
              </a:rPr>
              <a:t>Звичка</a:t>
            </a:r>
            <a:r>
              <a:rPr lang="ru-RU" b="1" dirty="0">
                <a:solidFill>
                  <a:srgbClr val="333333"/>
                </a:solidFill>
                <a:latin typeface="pf_dindisplay_proregular"/>
              </a:rPr>
              <a:t> #5. Я </a:t>
            </a:r>
            <a:r>
              <a:rPr lang="ru-RU" b="1" dirty="0" err="1">
                <a:solidFill>
                  <a:srgbClr val="333333"/>
                </a:solidFill>
                <a:latin typeface="pf_dindisplay_proregular"/>
              </a:rPr>
              <a:t>спочатку</a:t>
            </a:r>
            <a:r>
              <a:rPr lang="ru-RU" b="1" dirty="0">
                <a:solidFill>
                  <a:srgbClr val="333333"/>
                </a:solidFill>
                <a:latin typeface="pf_dindisplay_proregular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pf_dindisplay_proregular"/>
              </a:rPr>
              <a:t>слухаю</a:t>
            </a:r>
            <a:r>
              <a:rPr lang="ru-RU" b="1" dirty="0">
                <a:solidFill>
                  <a:srgbClr val="333333"/>
                </a:solidFill>
                <a:latin typeface="pf_dindisplay_proregular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pf_dindisplay_proregular"/>
              </a:rPr>
              <a:t>іншого</a:t>
            </a:r>
            <a:r>
              <a:rPr lang="ru-RU" b="1" dirty="0">
                <a:solidFill>
                  <a:srgbClr val="333333"/>
                </a:solidFill>
                <a:latin typeface="pf_dindisplay_proregular"/>
              </a:rPr>
              <a:t>, а </a:t>
            </a:r>
            <a:r>
              <a:rPr lang="ru-RU" b="1" dirty="0" err="1">
                <a:solidFill>
                  <a:srgbClr val="333333"/>
                </a:solidFill>
                <a:latin typeface="pf_dindisplay_proregular"/>
              </a:rPr>
              <a:t>потім</a:t>
            </a:r>
            <a:r>
              <a:rPr lang="ru-RU" b="1" dirty="0">
                <a:solidFill>
                  <a:srgbClr val="333333"/>
                </a:solidFill>
                <a:latin typeface="pf_dindisplay_proregular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pf_dindisplay_proregular"/>
              </a:rPr>
              <a:t>пояснюю</a:t>
            </a:r>
            <a:r>
              <a:rPr lang="ru-RU" b="1" dirty="0">
                <a:solidFill>
                  <a:srgbClr val="333333"/>
                </a:solidFill>
                <a:latin typeface="pf_dindisplay_proregular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pf_dindisplay_proregular"/>
              </a:rPr>
              <a:t>своє</a:t>
            </a:r>
            <a:endParaRPr lang="ru-RU" b="1" i="0" dirty="0">
              <a:solidFill>
                <a:srgbClr val="333333"/>
              </a:solidFill>
              <a:effectLst/>
              <a:latin typeface="pf_dindisplay_proregular"/>
            </a:endParaRPr>
          </a:p>
        </p:txBody>
      </p:sp>
      <p:pic>
        <p:nvPicPr>
          <p:cNvPr id="3076" name="Picture 4" descr="https://novoshkola.com.ua/resources/images/6-1%282%29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3961" y="348343"/>
            <a:ext cx="6314440" cy="447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604040" y="4957019"/>
            <a:ext cx="38316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solidFill>
                  <a:srgbClr val="333333"/>
                </a:solidFill>
                <a:latin typeface="pf_dindisplay_proregular"/>
              </a:rPr>
              <a:t>Звичка</a:t>
            </a:r>
            <a:r>
              <a:rPr lang="ru-RU" b="1" dirty="0">
                <a:solidFill>
                  <a:srgbClr val="333333"/>
                </a:solidFill>
                <a:latin typeface="pf_dindisplay_proregular"/>
              </a:rPr>
              <a:t> #6. Я </a:t>
            </a:r>
            <a:r>
              <a:rPr lang="ru-RU" b="1" dirty="0" err="1">
                <a:solidFill>
                  <a:srgbClr val="333333"/>
                </a:solidFill>
                <a:latin typeface="pf_dindisplay_proregular"/>
              </a:rPr>
              <a:t>створюю</a:t>
            </a:r>
            <a:r>
              <a:rPr lang="ru-RU" b="1" dirty="0">
                <a:solidFill>
                  <a:srgbClr val="333333"/>
                </a:solidFill>
                <a:latin typeface="pf_dindisplay_proregular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pf_dindisplay_proregular"/>
              </a:rPr>
              <a:t>синергію</a:t>
            </a:r>
            <a:endParaRPr lang="ru-RU" b="1" i="0" dirty="0">
              <a:solidFill>
                <a:srgbClr val="333333"/>
              </a:solidFill>
              <a:effectLst/>
              <a:latin typeface="pf_dindisplay_proregula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novoshkola.com.ua/resources/images/7-1%282%29.png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4" y="348342"/>
            <a:ext cx="538162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740399" y="1838182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err="1">
                <a:solidFill>
                  <a:srgbClr val="333333"/>
                </a:solidFill>
                <a:latin typeface="pf_dindisplay_proregular"/>
              </a:rPr>
              <a:t>Звичка</a:t>
            </a:r>
            <a:r>
              <a:rPr lang="ru-RU" b="1" dirty="0">
                <a:solidFill>
                  <a:srgbClr val="333333"/>
                </a:solidFill>
                <a:latin typeface="pf_dindisplay_proregular"/>
              </a:rPr>
              <a:t> #7. Я </a:t>
            </a:r>
            <a:r>
              <a:rPr lang="ru-RU" b="1" dirty="0" err="1">
                <a:solidFill>
                  <a:srgbClr val="333333"/>
                </a:solidFill>
                <a:latin typeface="pf_dindisplay_proregular"/>
              </a:rPr>
              <a:t>вчасно</a:t>
            </a:r>
            <a:r>
              <a:rPr lang="ru-RU" b="1" dirty="0">
                <a:solidFill>
                  <a:srgbClr val="333333"/>
                </a:solidFill>
                <a:latin typeface="pf_dindisplay_proregular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pf_dindisplay_proregular"/>
              </a:rPr>
              <a:t>загострюю</a:t>
            </a:r>
            <a:r>
              <a:rPr lang="ru-RU" b="1" dirty="0">
                <a:solidFill>
                  <a:srgbClr val="333333"/>
                </a:solidFill>
                <a:latin typeface="pf_dindisplay_proregular"/>
              </a:rPr>
              <a:t> пилку</a:t>
            </a:r>
            <a:endParaRPr lang="ru-RU" b="1" dirty="0">
              <a:solidFill>
                <a:srgbClr val="333333"/>
              </a:solidFill>
              <a:latin typeface="pf_dindisplay_proregular"/>
            </a:endParaRPr>
          </a:p>
          <a:p>
            <a:r>
              <a:rPr lang="ru-RU" dirty="0">
                <a:solidFill>
                  <a:srgbClr val="333333"/>
                </a:solidFill>
                <a:latin typeface="pf_dindisplay_proregular"/>
              </a:rPr>
              <a:t>Я правильно </a:t>
            </a:r>
            <a:r>
              <a:rPr lang="ru-RU" dirty="0" err="1">
                <a:solidFill>
                  <a:srgbClr val="333333"/>
                </a:solidFill>
                <a:latin typeface="pf_dindisplay_proregular"/>
              </a:rPr>
              <a:t>харчуюся</a:t>
            </a:r>
            <a:r>
              <a:rPr lang="ru-RU" dirty="0">
                <a:solidFill>
                  <a:srgbClr val="333333"/>
                </a:solidFill>
                <a:latin typeface="pf_dindisplay_proregular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pf_dindisplay_proregular"/>
              </a:rPr>
              <a:t>займаюся</a:t>
            </a:r>
            <a:r>
              <a:rPr lang="ru-RU" dirty="0">
                <a:solidFill>
                  <a:srgbClr val="333333"/>
                </a:solidFill>
                <a:latin typeface="pf_dindisplay_proregular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pf_dindisplay_proregular"/>
              </a:rPr>
              <a:t>фізичними</a:t>
            </a:r>
            <a:r>
              <a:rPr lang="ru-RU" dirty="0">
                <a:solidFill>
                  <a:srgbClr val="333333"/>
                </a:solidFill>
                <a:latin typeface="pf_dindisplay_proregular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pf_dindisplay_proregular"/>
              </a:rPr>
              <a:t>вправами</a:t>
            </a:r>
            <a:r>
              <a:rPr lang="ru-RU" dirty="0">
                <a:solidFill>
                  <a:srgbClr val="333333"/>
                </a:solidFill>
                <a:latin typeface="pf_dindisplay_proregular"/>
              </a:rPr>
              <a:t> – </a:t>
            </a:r>
            <a:r>
              <a:rPr lang="ru-RU" dirty="0" err="1">
                <a:solidFill>
                  <a:srgbClr val="333333"/>
                </a:solidFill>
                <a:latin typeface="pf_dindisplay_proregular"/>
              </a:rPr>
              <a:t>піклуюся</a:t>
            </a:r>
            <a:r>
              <a:rPr lang="ru-RU" dirty="0">
                <a:solidFill>
                  <a:srgbClr val="333333"/>
                </a:solidFill>
                <a:latin typeface="pf_dindisplay_proregular"/>
              </a:rPr>
              <a:t> про </a:t>
            </a:r>
            <a:r>
              <a:rPr lang="ru-RU" dirty="0" err="1">
                <a:solidFill>
                  <a:srgbClr val="333333"/>
                </a:solidFill>
                <a:latin typeface="pf_dindisplay_proregular"/>
              </a:rPr>
              <a:t>своє</a:t>
            </a:r>
            <a:r>
              <a:rPr lang="ru-RU" dirty="0">
                <a:solidFill>
                  <a:srgbClr val="333333"/>
                </a:solidFill>
                <a:latin typeface="pf_dindisplay_proregular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pf_dindisplay_proregular"/>
              </a:rPr>
              <a:t>тіло</a:t>
            </a:r>
            <a:r>
              <a:rPr lang="ru-RU" dirty="0">
                <a:solidFill>
                  <a:srgbClr val="333333"/>
                </a:solidFill>
                <a:latin typeface="pf_dindisplay_proregular"/>
              </a:rPr>
              <a:t>.</a:t>
            </a:r>
            <a:br>
              <a:rPr lang="ru-RU" dirty="0">
                <a:solidFill>
                  <a:srgbClr val="333333"/>
                </a:solidFill>
                <a:latin typeface="pf_dindisplay_proregular"/>
              </a:rPr>
            </a:br>
            <a:r>
              <a:rPr lang="ru-RU" dirty="0">
                <a:solidFill>
                  <a:srgbClr val="333333"/>
                </a:solidFill>
                <a:latin typeface="pf_dindisplay_proregular"/>
              </a:rPr>
              <a:t>Я </a:t>
            </a:r>
            <a:r>
              <a:rPr lang="ru-RU" dirty="0" err="1">
                <a:solidFill>
                  <a:srgbClr val="333333"/>
                </a:solidFill>
                <a:latin typeface="pf_dindisplay_proregular"/>
              </a:rPr>
              <a:t>вивчаю</a:t>
            </a:r>
            <a:r>
              <a:rPr lang="ru-RU" dirty="0">
                <a:solidFill>
                  <a:srgbClr val="333333"/>
                </a:solidFill>
                <a:latin typeface="pf_dindisplay_proregular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pf_dindisplay_proregular"/>
              </a:rPr>
              <a:t>багато</a:t>
            </a:r>
            <a:r>
              <a:rPr lang="ru-RU" dirty="0">
                <a:solidFill>
                  <a:srgbClr val="333333"/>
                </a:solidFill>
                <a:latin typeface="pf_dindisplay_proregular"/>
              </a:rPr>
              <a:t> нового, і не </a:t>
            </a:r>
            <a:r>
              <a:rPr lang="ru-RU" dirty="0" err="1">
                <a:solidFill>
                  <a:srgbClr val="333333"/>
                </a:solidFill>
                <a:latin typeface="pf_dindisplay_proregular"/>
              </a:rPr>
              <a:t>тільки</a:t>
            </a:r>
            <a:r>
              <a:rPr lang="ru-RU" dirty="0">
                <a:solidFill>
                  <a:srgbClr val="333333"/>
                </a:solidFill>
                <a:latin typeface="pf_dindisplay_proregular"/>
              </a:rPr>
              <a:t> в </a:t>
            </a:r>
            <a:r>
              <a:rPr lang="ru-RU" dirty="0" err="1">
                <a:solidFill>
                  <a:srgbClr val="333333"/>
                </a:solidFill>
                <a:latin typeface="pf_dindisplay_proregular"/>
              </a:rPr>
              <a:t>школі</a:t>
            </a:r>
            <a:r>
              <a:rPr lang="ru-RU" dirty="0">
                <a:solidFill>
                  <a:srgbClr val="333333"/>
                </a:solidFill>
                <a:latin typeface="pf_dindisplay_proregular"/>
              </a:rPr>
              <a:t> – </a:t>
            </a:r>
            <a:r>
              <a:rPr lang="ru-RU" dirty="0" err="1">
                <a:solidFill>
                  <a:srgbClr val="333333"/>
                </a:solidFill>
                <a:latin typeface="pf_dindisplay_proregular"/>
              </a:rPr>
              <a:t>піклуюся</a:t>
            </a:r>
            <a:r>
              <a:rPr lang="ru-RU" dirty="0">
                <a:solidFill>
                  <a:srgbClr val="333333"/>
                </a:solidFill>
                <a:latin typeface="pf_dindisplay_proregular"/>
              </a:rPr>
              <a:t> про </a:t>
            </a:r>
            <a:r>
              <a:rPr lang="ru-RU" dirty="0" err="1">
                <a:solidFill>
                  <a:srgbClr val="333333"/>
                </a:solidFill>
                <a:latin typeface="pf_dindisplay_proregular"/>
              </a:rPr>
              <a:t>свій</a:t>
            </a:r>
            <a:r>
              <a:rPr lang="ru-RU" dirty="0">
                <a:solidFill>
                  <a:srgbClr val="333333"/>
                </a:solidFill>
                <a:latin typeface="pf_dindisplay_proregular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pf_dindisplay_proregular"/>
              </a:rPr>
              <a:t>розум</a:t>
            </a:r>
            <a:r>
              <a:rPr lang="ru-RU" dirty="0">
                <a:solidFill>
                  <a:srgbClr val="333333"/>
                </a:solidFill>
                <a:latin typeface="pf_dindisplay_proregular"/>
              </a:rPr>
              <a:t>.</a:t>
            </a:r>
            <a:br>
              <a:rPr lang="ru-RU" dirty="0">
                <a:solidFill>
                  <a:srgbClr val="333333"/>
                </a:solidFill>
                <a:latin typeface="pf_dindisplay_proregular"/>
              </a:rPr>
            </a:br>
            <a:r>
              <a:rPr lang="ru-RU" dirty="0">
                <a:solidFill>
                  <a:srgbClr val="333333"/>
                </a:solidFill>
                <a:latin typeface="pf_dindisplay_proregular"/>
              </a:rPr>
              <a:t>Я </a:t>
            </a:r>
            <a:r>
              <a:rPr lang="ru-RU" dirty="0" err="1">
                <a:solidFill>
                  <a:srgbClr val="333333"/>
                </a:solidFill>
                <a:latin typeface="pf_dindisplay_proregular"/>
              </a:rPr>
              <a:t>проводжу</a:t>
            </a:r>
            <a:r>
              <a:rPr lang="ru-RU" dirty="0">
                <a:solidFill>
                  <a:srgbClr val="333333"/>
                </a:solidFill>
                <a:latin typeface="pf_dindisplay_proregular"/>
              </a:rPr>
              <a:t> час </a:t>
            </a:r>
            <a:r>
              <a:rPr lang="ru-RU" dirty="0" err="1">
                <a:solidFill>
                  <a:srgbClr val="333333"/>
                </a:solidFill>
                <a:latin typeface="pf_dindisplay_proregular"/>
              </a:rPr>
              <a:t>зі</a:t>
            </a:r>
            <a:r>
              <a:rPr lang="ru-RU" dirty="0">
                <a:solidFill>
                  <a:srgbClr val="333333"/>
                </a:solidFill>
                <a:latin typeface="pf_dindisplay_proregular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pf_dindisplay_proregular"/>
              </a:rPr>
              <a:t>своєю</a:t>
            </a:r>
            <a:r>
              <a:rPr lang="ru-RU" dirty="0">
                <a:solidFill>
                  <a:srgbClr val="333333"/>
                </a:solidFill>
                <a:latin typeface="pf_dindisplay_proregular"/>
              </a:rPr>
              <a:t> родиною й </a:t>
            </a:r>
            <a:r>
              <a:rPr lang="ru-RU" dirty="0" err="1">
                <a:solidFill>
                  <a:srgbClr val="333333"/>
                </a:solidFill>
                <a:latin typeface="pf_dindisplay_proregular"/>
              </a:rPr>
              <a:t>друзями</a:t>
            </a:r>
            <a:r>
              <a:rPr lang="ru-RU" dirty="0">
                <a:solidFill>
                  <a:srgbClr val="333333"/>
                </a:solidFill>
                <a:latin typeface="pf_dindisplay_proregular"/>
              </a:rPr>
              <a:t> – </a:t>
            </a:r>
            <a:r>
              <a:rPr lang="ru-RU" dirty="0" err="1">
                <a:solidFill>
                  <a:srgbClr val="333333"/>
                </a:solidFill>
                <a:latin typeface="pf_dindisplay_proregular"/>
              </a:rPr>
              <a:t>піклуюся</a:t>
            </a:r>
            <a:r>
              <a:rPr lang="ru-RU" dirty="0">
                <a:solidFill>
                  <a:srgbClr val="333333"/>
                </a:solidFill>
                <a:latin typeface="pf_dindisplay_proregular"/>
              </a:rPr>
              <a:t> про </a:t>
            </a:r>
            <a:r>
              <a:rPr lang="ru-RU" dirty="0" err="1">
                <a:solidFill>
                  <a:srgbClr val="333333"/>
                </a:solidFill>
                <a:latin typeface="pf_dindisplay_proregular"/>
              </a:rPr>
              <a:t>своє</a:t>
            </a:r>
            <a:r>
              <a:rPr lang="ru-RU" dirty="0">
                <a:solidFill>
                  <a:srgbClr val="333333"/>
                </a:solidFill>
                <a:latin typeface="pf_dindisplay_proregular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pf_dindisplay_proregular"/>
              </a:rPr>
              <a:t>серце</a:t>
            </a:r>
            <a:r>
              <a:rPr lang="ru-RU" dirty="0">
                <a:solidFill>
                  <a:srgbClr val="333333"/>
                </a:solidFill>
                <a:latin typeface="pf_dindisplay_proregular"/>
              </a:rPr>
              <a:t>.</a:t>
            </a:r>
            <a:br>
              <a:rPr lang="ru-RU" dirty="0">
                <a:solidFill>
                  <a:srgbClr val="333333"/>
                </a:solidFill>
                <a:latin typeface="pf_dindisplay_proregular"/>
              </a:rPr>
            </a:br>
            <a:r>
              <a:rPr lang="ru-RU" dirty="0">
                <a:solidFill>
                  <a:srgbClr val="333333"/>
                </a:solidFill>
                <a:latin typeface="pf_dindisplay_proregular"/>
              </a:rPr>
              <a:t>Я </a:t>
            </a:r>
            <a:r>
              <a:rPr lang="ru-RU" dirty="0" err="1">
                <a:solidFill>
                  <a:srgbClr val="333333"/>
                </a:solidFill>
                <a:latin typeface="pf_dindisplay_proregular"/>
              </a:rPr>
              <a:t>приділяю</a:t>
            </a:r>
            <a:r>
              <a:rPr lang="ru-RU" dirty="0">
                <a:solidFill>
                  <a:srgbClr val="333333"/>
                </a:solidFill>
                <a:latin typeface="pf_dindisplay_proregular"/>
              </a:rPr>
              <a:t> час тому, </a:t>
            </a:r>
            <a:r>
              <a:rPr lang="ru-RU" dirty="0" err="1">
                <a:solidFill>
                  <a:srgbClr val="333333"/>
                </a:solidFill>
                <a:latin typeface="pf_dindisplay_proregular"/>
              </a:rPr>
              <a:t>щоб</a:t>
            </a:r>
            <a:r>
              <a:rPr lang="ru-RU" dirty="0">
                <a:solidFill>
                  <a:srgbClr val="333333"/>
                </a:solidFill>
                <a:latin typeface="pf_dindisplay_proregular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pf_dindisplay_proregular"/>
              </a:rPr>
              <a:t>допомагати</a:t>
            </a:r>
            <a:r>
              <a:rPr lang="ru-RU" dirty="0">
                <a:solidFill>
                  <a:srgbClr val="333333"/>
                </a:solidFill>
                <a:latin typeface="pf_dindisplay_proregular"/>
              </a:rPr>
              <a:t> людям – </a:t>
            </a:r>
            <a:r>
              <a:rPr lang="ru-RU" dirty="0" err="1">
                <a:solidFill>
                  <a:srgbClr val="333333"/>
                </a:solidFill>
                <a:latin typeface="pf_dindisplay_proregular"/>
              </a:rPr>
              <a:t>піклуюся</a:t>
            </a:r>
            <a:r>
              <a:rPr lang="ru-RU" dirty="0">
                <a:solidFill>
                  <a:srgbClr val="333333"/>
                </a:solidFill>
                <a:latin typeface="pf_dindisplay_proregular"/>
              </a:rPr>
              <a:t> про свою душу.</a:t>
            </a:r>
            <a:br>
              <a:rPr lang="ru-RU" dirty="0">
                <a:solidFill>
                  <a:srgbClr val="333333"/>
                </a:solidFill>
                <a:latin typeface="pf_dindisplay_proregular"/>
              </a:rPr>
            </a:br>
            <a:r>
              <a:rPr lang="ru-RU" dirty="0">
                <a:solidFill>
                  <a:srgbClr val="333333"/>
                </a:solidFill>
                <a:latin typeface="pf_dindisplay_proregular"/>
              </a:rPr>
              <a:t>Я </a:t>
            </a:r>
            <a:r>
              <a:rPr lang="ru-RU" dirty="0" err="1">
                <a:solidFill>
                  <a:srgbClr val="333333"/>
                </a:solidFill>
                <a:latin typeface="pf_dindisplay_proregular"/>
              </a:rPr>
              <a:t>утримую</a:t>
            </a:r>
            <a:r>
              <a:rPr lang="ru-RU" dirty="0">
                <a:solidFill>
                  <a:srgbClr val="333333"/>
                </a:solidFill>
                <a:latin typeface="pf_dindisplay_proregular"/>
              </a:rPr>
              <a:t> баланс </a:t>
            </a:r>
            <a:r>
              <a:rPr lang="ru-RU" dirty="0" err="1">
                <a:solidFill>
                  <a:srgbClr val="333333"/>
                </a:solidFill>
                <a:latin typeface="pf_dindisplay_proregular"/>
              </a:rPr>
              <a:t>між</a:t>
            </a:r>
            <a:r>
              <a:rPr lang="ru-RU" dirty="0">
                <a:solidFill>
                  <a:srgbClr val="333333"/>
                </a:solidFill>
                <a:latin typeface="pf_dindisplay_proregular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pf_dindisplay_proregular"/>
              </a:rPr>
              <a:t>всіма</a:t>
            </a:r>
            <a:r>
              <a:rPr lang="ru-RU" dirty="0">
                <a:solidFill>
                  <a:srgbClr val="333333"/>
                </a:solidFill>
                <a:latin typeface="pf_dindisplay_proregular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pf_dindisplay_proregular"/>
              </a:rPr>
              <a:t>частинами</a:t>
            </a:r>
            <a:r>
              <a:rPr lang="ru-RU" dirty="0">
                <a:solidFill>
                  <a:srgbClr val="333333"/>
                </a:solidFill>
                <a:latin typeface="pf_dindisplay_proregular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pf_dindisplay_proregular"/>
              </a:rPr>
              <a:t>свого</a:t>
            </a:r>
            <a:r>
              <a:rPr lang="ru-RU" dirty="0">
                <a:solidFill>
                  <a:srgbClr val="333333"/>
                </a:solidFill>
                <a:latin typeface="pf_dindisplay_proregular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pf_dindisplay_proregular"/>
              </a:rPr>
              <a:t>життя</a:t>
            </a:r>
            <a:r>
              <a:rPr lang="ru-RU" dirty="0">
                <a:solidFill>
                  <a:srgbClr val="333333"/>
                </a:solidFill>
                <a:latin typeface="pf_dindisplay_proregular"/>
              </a:rPr>
              <a:t>.</a:t>
            </a:r>
            <a:endParaRPr lang="ru-RU" b="0" i="0" dirty="0">
              <a:solidFill>
                <a:srgbClr val="333333"/>
              </a:solidFill>
              <a:effectLst/>
              <a:latin typeface="pf_dindisplay_proregula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0</TotalTime>
  <Words>4002</Words>
  <Application>WPS Presentation</Application>
  <PresentationFormat>Широкоэкранный</PresentationFormat>
  <Paragraphs>61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0" baseType="lpstr">
      <vt:lpstr>Arial</vt:lpstr>
      <vt:lpstr>SimSun</vt:lpstr>
      <vt:lpstr>Wingdings</vt:lpstr>
      <vt:lpstr>Tw Cen MT</vt:lpstr>
      <vt:lpstr>Segoe Print</vt:lpstr>
      <vt:lpstr>Microsoft YaHei</vt:lpstr>
      <vt:lpstr>Arial Unicode MS</vt:lpstr>
      <vt:lpstr>Calibri</vt:lpstr>
      <vt:lpstr>Times New Roman</vt:lpstr>
      <vt:lpstr>pf_dindisplay_proregular</vt:lpstr>
      <vt:lpstr>pf_dindisplay_promedium</vt:lpstr>
      <vt:lpstr>Капля</vt:lpstr>
      <vt:lpstr>Хто такий лідер?</vt:lpstr>
      <vt:lpstr>Хто такий лідер? </vt:lpstr>
      <vt:lpstr>PowerPoint 演示文稿</vt:lpstr>
      <vt:lpstr>Функції лідера можна розділити на такі групи:</vt:lpstr>
      <vt:lpstr>PowerPoint 演示文稿</vt:lpstr>
      <vt:lpstr>Розглянемо лише невеликий перелік функцій, які необхідно виконувати лідеру: </vt:lpstr>
      <vt:lpstr>PowerPoint 演示文稿</vt:lpstr>
      <vt:lpstr>Не останньою функцією лідера є мотивація. Тобто вміння надавати енергетичне підживлення і стимуляцію групи, тобто натхнення.</vt:lpstr>
      <vt:lpstr>Захист членів групи. Лідер, як сильна і впливова людина, повинен відстоювати інтереси своєї групи та її членів.</vt:lpstr>
      <vt:lpstr>PowerPoint 演示文稿</vt:lpstr>
      <vt:lpstr>PowerPoint 演示文稿</vt:lpstr>
      <vt:lpstr>Лідер - це: </vt:lpstr>
      <vt:lpstr>Як стати лідером і що для цього потрібно?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danya</dc:creator>
  <cp:lastModifiedBy>Тетяна Леонідів�</cp:lastModifiedBy>
  <cp:revision>22</cp:revision>
  <dcterms:created xsi:type="dcterms:W3CDTF">2019-11-17T17:42:00Z</dcterms:created>
  <dcterms:modified xsi:type="dcterms:W3CDTF">2024-02-05T12:08:42Z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3FC70ADB1653461DA77E2A63F280CDCB_13</vt:lpwstr>
  </property>
  <property fmtid="{D5CDD505-2E9C-101B-9397-08002B2CF9AE}" pid="3" name="KSOProductBuildVer">
    <vt:lpwstr>1049-12.2.0.13431</vt:lpwstr>
  </property>
</Properties>
</file>