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263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8" d="100"/>
          <a:sy n="158" d="100"/>
        </p:scale>
        <p:origin x="1808" y="1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6FE215-BF31-4E87-A1D1-695517045680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5CC24A-91BE-4B52-B0D8-58E6232849D4}">
      <dgm:prSet phldrT="[Текст]"/>
      <dgm:spPr/>
      <dgm:t>
        <a:bodyPr/>
        <a:lstStyle/>
        <a:p>
          <a:r>
            <a:rPr lang="ru-RU" dirty="0" err="1"/>
            <a:t>управління</a:t>
          </a:r>
          <a:r>
            <a:rPr lang="ru-RU" dirty="0"/>
            <a:t> </a:t>
          </a:r>
          <a:r>
            <a:rPr lang="ru-RU" dirty="0" err="1"/>
            <a:t>процесами</a:t>
          </a:r>
          <a:r>
            <a:rPr lang="ru-RU" dirty="0"/>
            <a:t> </a:t>
          </a:r>
          <a:r>
            <a:rPr lang="ru-RU" dirty="0" err="1"/>
            <a:t>створення</a:t>
          </a:r>
          <a:r>
            <a:rPr lang="ru-RU" dirty="0"/>
            <a:t> </a:t>
          </a:r>
          <a:r>
            <a:rPr lang="ru-RU" dirty="0" err="1"/>
            <a:t>нових</a:t>
          </a:r>
          <a:r>
            <a:rPr lang="ru-RU" dirty="0"/>
            <a:t> </a:t>
          </a:r>
          <a:r>
            <a:rPr lang="ru-RU" dirty="0" err="1"/>
            <a:t>знань</a:t>
          </a:r>
          <a:endParaRPr lang="ru-RU" dirty="0"/>
        </a:p>
      </dgm:t>
    </dgm:pt>
    <dgm:pt modelId="{5AEB575C-A827-4FD2-8F12-90616FDEDE9B}" type="parTrans" cxnId="{503CD646-4D57-4681-80B4-1839A316A209}">
      <dgm:prSet/>
      <dgm:spPr/>
      <dgm:t>
        <a:bodyPr/>
        <a:lstStyle/>
        <a:p>
          <a:endParaRPr lang="ru-RU"/>
        </a:p>
      </dgm:t>
    </dgm:pt>
    <dgm:pt modelId="{EB845130-5C61-4DFF-BD65-57A5EF363F8C}" type="sibTrans" cxnId="{503CD646-4D57-4681-80B4-1839A316A209}">
      <dgm:prSet/>
      <dgm:spPr/>
      <dgm:t>
        <a:bodyPr/>
        <a:lstStyle/>
        <a:p>
          <a:endParaRPr lang="ru-RU"/>
        </a:p>
      </dgm:t>
    </dgm:pt>
    <dgm:pt modelId="{90041601-AA1B-45CB-AE07-B43FD1B7B9F5}">
      <dgm:prSet phldrT="[Текст]"/>
      <dgm:spPr/>
      <dgm:t>
        <a:bodyPr/>
        <a:lstStyle/>
        <a:p>
          <a:r>
            <a:rPr lang="ru-RU" dirty="0" err="1"/>
            <a:t>управління</a:t>
          </a:r>
          <a:r>
            <a:rPr lang="ru-RU" dirty="0"/>
            <a:t> </a:t>
          </a:r>
          <a:r>
            <a:rPr lang="ru-RU" dirty="0" err="1"/>
            <a:t>творчим</a:t>
          </a:r>
          <a:r>
            <a:rPr lang="ru-RU" dirty="0"/>
            <a:t> </a:t>
          </a:r>
          <a:r>
            <a:rPr lang="ru-RU" dirty="0" err="1"/>
            <a:t>потенціалом</a:t>
          </a:r>
          <a:r>
            <a:rPr lang="ru-RU" dirty="0"/>
            <a:t> тих, </a:t>
          </a:r>
          <a:r>
            <a:rPr lang="ru-RU" dirty="0" err="1"/>
            <a:t>хто</a:t>
          </a:r>
          <a:r>
            <a:rPr lang="ru-RU" dirty="0"/>
            <a:t> </a:t>
          </a:r>
          <a:r>
            <a:rPr lang="ru-RU" dirty="0" err="1"/>
            <a:t>створює</a:t>
          </a:r>
          <a:r>
            <a:rPr lang="ru-RU" dirty="0"/>
            <a:t> </a:t>
          </a:r>
          <a:r>
            <a:rPr lang="ru-RU" dirty="0" err="1"/>
            <a:t>нові</a:t>
          </a:r>
          <a:r>
            <a:rPr lang="ru-RU" dirty="0"/>
            <a:t> </a:t>
          </a:r>
          <a:r>
            <a:rPr lang="ru-RU" dirty="0" err="1"/>
            <a:t>знання</a:t>
          </a:r>
          <a:endParaRPr lang="ru-RU" dirty="0"/>
        </a:p>
      </dgm:t>
    </dgm:pt>
    <dgm:pt modelId="{E7180794-F7DB-4F4F-8762-28698B927E4F}" type="parTrans" cxnId="{17366848-0306-4587-8208-B2A1DA1AAE90}">
      <dgm:prSet/>
      <dgm:spPr/>
      <dgm:t>
        <a:bodyPr/>
        <a:lstStyle/>
        <a:p>
          <a:endParaRPr lang="ru-RU"/>
        </a:p>
      </dgm:t>
    </dgm:pt>
    <dgm:pt modelId="{83592F39-2DCD-405D-9276-84F1B8262658}" type="sibTrans" cxnId="{17366848-0306-4587-8208-B2A1DA1AAE90}">
      <dgm:prSet/>
      <dgm:spPr/>
      <dgm:t>
        <a:bodyPr/>
        <a:lstStyle/>
        <a:p>
          <a:endParaRPr lang="ru-RU"/>
        </a:p>
      </dgm:t>
    </dgm:pt>
    <dgm:pt modelId="{65FAC771-A3D0-4B98-9361-216E3B976C2D}">
      <dgm:prSet phldrT="[Текст]"/>
      <dgm:spPr/>
      <dgm:t>
        <a:bodyPr/>
        <a:lstStyle/>
        <a:p>
          <a:r>
            <a:rPr lang="ru-RU" dirty="0" err="1"/>
            <a:t>управління</a:t>
          </a:r>
          <a:r>
            <a:rPr lang="ru-RU" dirty="0"/>
            <a:t> </a:t>
          </a:r>
          <a:r>
            <a:rPr lang="ru-RU" dirty="0" err="1"/>
            <a:t>освоєнням</a:t>
          </a:r>
          <a:r>
            <a:rPr lang="ru-RU" dirty="0"/>
            <a:t> та </a:t>
          </a:r>
          <a:r>
            <a:rPr lang="ru-RU" dirty="0" err="1"/>
            <a:t>розповсюдженням</a:t>
          </a:r>
          <a:r>
            <a:rPr lang="ru-RU" dirty="0"/>
            <a:t> (</a:t>
          </a:r>
          <a:r>
            <a:rPr lang="ru-RU" dirty="0" err="1"/>
            <a:t>дифузією</a:t>
          </a:r>
          <a:r>
            <a:rPr lang="ru-RU" dirty="0"/>
            <a:t>) </a:t>
          </a:r>
          <a:r>
            <a:rPr lang="ru-RU" dirty="0" err="1"/>
            <a:t>нововведень</a:t>
          </a:r>
          <a:endParaRPr lang="ru-RU" dirty="0"/>
        </a:p>
      </dgm:t>
    </dgm:pt>
    <dgm:pt modelId="{5BB10ED3-E8F2-468D-AC62-8FFBF4AC1950}" type="parTrans" cxnId="{A563DE4E-EF86-43ED-B62E-57A158748F44}">
      <dgm:prSet/>
      <dgm:spPr/>
      <dgm:t>
        <a:bodyPr/>
        <a:lstStyle/>
        <a:p>
          <a:endParaRPr lang="ru-RU"/>
        </a:p>
      </dgm:t>
    </dgm:pt>
    <dgm:pt modelId="{DDC72D25-7566-4877-BEA4-C6471E06EA5C}" type="sibTrans" cxnId="{A563DE4E-EF86-43ED-B62E-57A158748F44}">
      <dgm:prSet/>
      <dgm:spPr/>
      <dgm:t>
        <a:bodyPr/>
        <a:lstStyle/>
        <a:p>
          <a:endParaRPr lang="ru-RU"/>
        </a:p>
      </dgm:t>
    </dgm:pt>
    <dgm:pt modelId="{0F4937C2-709F-4279-A736-8E9387145C10}">
      <dgm:prSet phldrT="[Текст]"/>
      <dgm:spPr/>
      <dgm:t>
        <a:bodyPr/>
        <a:lstStyle/>
        <a:p>
          <a:r>
            <a:rPr lang="ru-RU" dirty="0" err="1"/>
            <a:t>управління</a:t>
          </a:r>
          <a:r>
            <a:rPr lang="ru-RU" dirty="0"/>
            <a:t> </a:t>
          </a:r>
          <a:r>
            <a:rPr lang="ru-RU" dirty="0" err="1"/>
            <a:t>соціальними</a:t>
          </a:r>
          <a:r>
            <a:rPr lang="ru-RU" dirty="0"/>
            <a:t> та </a:t>
          </a:r>
          <a:r>
            <a:rPr lang="ru-RU" dirty="0" err="1"/>
            <a:t>психологічними</a:t>
          </a:r>
          <a:r>
            <a:rPr lang="ru-RU" dirty="0"/>
            <a:t> аспектами </a:t>
          </a:r>
          <a:r>
            <a:rPr lang="ru-RU" dirty="0" err="1"/>
            <a:t>нововведень</a:t>
          </a:r>
          <a:endParaRPr lang="ru-RU" dirty="0"/>
        </a:p>
      </dgm:t>
    </dgm:pt>
    <dgm:pt modelId="{5313294A-8FAF-4360-BF05-C947924DBAA2}" type="parTrans" cxnId="{CC1A0858-E0BD-48C1-A5FF-C56F71AC59D6}">
      <dgm:prSet/>
      <dgm:spPr/>
      <dgm:t>
        <a:bodyPr/>
        <a:lstStyle/>
        <a:p>
          <a:endParaRPr lang="ru-RU"/>
        </a:p>
      </dgm:t>
    </dgm:pt>
    <dgm:pt modelId="{B983918E-2C2F-424C-96ED-F53B5118039C}" type="sibTrans" cxnId="{CC1A0858-E0BD-48C1-A5FF-C56F71AC59D6}">
      <dgm:prSet/>
      <dgm:spPr/>
      <dgm:t>
        <a:bodyPr/>
        <a:lstStyle/>
        <a:p>
          <a:endParaRPr lang="ru-RU"/>
        </a:p>
      </dgm:t>
    </dgm:pt>
    <dgm:pt modelId="{00698E5F-0728-4393-AD47-1EA672482BAE}" type="pres">
      <dgm:prSet presAssocID="{F56FE215-BF31-4E87-A1D1-695517045680}" presName="Name0" presStyleCnt="0">
        <dgm:presLayoutVars>
          <dgm:chMax val="7"/>
          <dgm:chPref val="7"/>
          <dgm:dir/>
        </dgm:presLayoutVars>
      </dgm:prSet>
      <dgm:spPr/>
    </dgm:pt>
    <dgm:pt modelId="{1758C1D4-7EA5-424A-ACB5-E6FAF168BE94}" type="pres">
      <dgm:prSet presAssocID="{F56FE215-BF31-4E87-A1D1-695517045680}" presName="Name1" presStyleCnt="0"/>
      <dgm:spPr/>
    </dgm:pt>
    <dgm:pt modelId="{6FB321E7-2525-4333-9547-209E403529D5}" type="pres">
      <dgm:prSet presAssocID="{F56FE215-BF31-4E87-A1D1-695517045680}" presName="cycle" presStyleCnt="0"/>
      <dgm:spPr/>
    </dgm:pt>
    <dgm:pt modelId="{9367462D-15B4-4271-BB82-6F719D8F5E7F}" type="pres">
      <dgm:prSet presAssocID="{F56FE215-BF31-4E87-A1D1-695517045680}" presName="srcNode" presStyleLbl="node1" presStyleIdx="0" presStyleCnt="4"/>
      <dgm:spPr/>
    </dgm:pt>
    <dgm:pt modelId="{955E1035-4C01-4620-A835-6AFC565DC103}" type="pres">
      <dgm:prSet presAssocID="{F56FE215-BF31-4E87-A1D1-695517045680}" presName="conn" presStyleLbl="parChTrans1D2" presStyleIdx="0" presStyleCnt="1"/>
      <dgm:spPr/>
    </dgm:pt>
    <dgm:pt modelId="{4C8D47A1-A3F4-41CE-9180-F78150DD3255}" type="pres">
      <dgm:prSet presAssocID="{F56FE215-BF31-4E87-A1D1-695517045680}" presName="extraNode" presStyleLbl="node1" presStyleIdx="0" presStyleCnt="4"/>
      <dgm:spPr/>
    </dgm:pt>
    <dgm:pt modelId="{E53C7586-DF0F-42B3-83ED-20B5C55EC96A}" type="pres">
      <dgm:prSet presAssocID="{F56FE215-BF31-4E87-A1D1-695517045680}" presName="dstNode" presStyleLbl="node1" presStyleIdx="0" presStyleCnt="4"/>
      <dgm:spPr/>
    </dgm:pt>
    <dgm:pt modelId="{D2A50AF7-876E-4EA0-BB00-7D9458D61AAC}" type="pres">
      <dgm:prSet presAssocID="{2D5CC24A-91BE-4B52-B0D8-58E6232849D4}" presName="text_1" presStyleLbl="node1" presStyleIdx="0" presStyleCnt="4">
        <dgm:presLayoutVars>
          <dgm:bulletEnabled val="1"/>
        </dgm:presLayoutVars>
      </dgm:prSet>
      <dgm:spPr/>
    </dgm:pt>
    <dgm:pt modelId="{E3625D5C-F625-451B-A363-EAFB89B865C6}" type="pres">
      <dgm:prSet presAssocID="{2D5CC24A-91BE-4B52-B0D8-58E6232849D4}" presName="accent_1" presStyleCnt="0"/>
      <dgm:spPr/>
    </dgm:pt>
    <dgm:pt modelId="{994C39C9-E652-46A7-8633-C8AF0A371E72}" type="pres">
      <dgm:prSet presAssocID="{2D5CC24A-91BE-4B52-B0D8-58E6232849D4}" presName="accentRepeatNode" presStyleLbl="solidFgAcc1" presStyleIdx="0" presStyleCnt="4"/>
      <dgm:spPr/>
    </dgm:pt>
    <dgm:pt modelId="{C18E4868-2485-4085-A5E4-83899A0EAC03}" type="pres">
      <dgm:prSet presAssocID="{90041601-AA1B-45CB-AE07-B43FD1B7B9F5}" presName="text_2" presStyleLbl="node1" presStyleIdx="1" presStyleCnt="4">
        <dgm:presLayoutVars>
          <dgm:bulletEnabled val="1"/>
        </dgm:presLayoutVars>
      </dgm:prSet>
      <dgm:spPr/>
    </dgm:pt>
    <dgm:pt modelId="{3A9056B0-41A6-4BE0-89B1-74E9EAE7C027}" type="pres">
      <dgm:prSet presAssocID="{90041601-AA1B-45CB-AE07-B43FD1B7B9F5}" presName="accent_2" presStyleCnt="0"/>
      <dgm:spPr/>
    </dgm:pt>
    <dgm:pt modelId="{9C236153-3B9E-435B-AC7E-18FE2BCB1A8A}" type="pres">
      <dgm:prSet presAssocID="{90041601-AA1B-45CB-AE07-B43FD1B7B9F5}" presName="accentRepeatNode" presStyleLbl="solidFgAcc1" presStyleIdx="1" presStyleCnt="4"/>
      <dgm:spPr/>
    </dgm:pt>
    <dgm:pt modelId="{2816F5BE-156D-43E4-BCCD-B3CCBB37688C}" type="pres">
      <dgm:prSet presAssocID="{65FAC771-A3D0-4B98-9361-216E3B976C2D}" presName="text_3" presStyleLbl="node1" presStyleIdx="2" presStyleCnt="4">
        <dgm:presLayoutVars>
          <dgm:bulletEnabled val="1"/>
        </dgm:presLayoutVars>
      </dgm:prSet>
      <dgm:spPr/>
    </dgm:pt>
    <dgm:pt modelId="{E4D65B22-31D3-42FC-B9EE-1BBF408DDFF8}" type="pres">
      <dgm:prSet presAssocID="{65FAC771-A3D0-4B98-9361-216E3B976C2D}" presName="accent_3" presStyleCnt="0"/>
      <dgm:spPr/>
    </dgm:pt>
    <dgm:pt modelId="{9F26368D-F73D-4684-8F5A-7FEFE9077D8B}" type="pres">
      <dgm:prSet presAssocID="{65FAC771-A3D0-4B98-9361-216E3B976C2D}" presName="accentRepeatNode" presStyleLbl="solidFgAcc1" presStyleIdx="2" presStyleCnt="4"/>
      <dgm:spPr/>
    </dgm:pt>
    <dgm:pt modelId="{A1208E33-ED8D-407D-9FE8-73BD8BE726BD}" type="pres">
      <dgm:prSet presAssocID="{0F4937C2-709F-4279-A736-8E9387145C10}" presName="text_4" presStyleLbl="node1" presStyleIdx="3" presStyleCnt="4">
        <dgm:presLayoutVars>
          <dgm:bulletEnabled val="1"/>
        </dgm:presLayoutVars>
      </dgm:prSet>
      <dgm:spPr/>
    </dgm:pt>
    <dgm:pt modelId="{052CC7D6-4ADA-4F5A-86B3-9368DD974E96}" type="pres">
      <dgm:prSet presAssocID="{0F4937C2-709F-4279-A736-8E9387145C10}" presName="accent_4" presStyleCnt="0"/>
      <dgm:spPr/>
    </dgm:pt>
    <dgm:pt modelId="{F71A15E3-631F-4FCF-8519-9131B7C802AB}" type="pres">
      <dgm:prSet presAssocID="{0F4937C2-709F-4279-A736-8E9387145C10}" presName="accentRepeatNode" presStyleLbl="solidFgAcc1" presStyleIdx="3" presStyleCnt="4"/>
      <dgm:spPr/>
    </dgm:pt>
  </dgm:ptLst>
  <dgm:cxnLst>
    <dgm:cxn modelId="{BC3A0812-6D49-4827-A593-9E4A8163406D}" type="presOf" srcId="{F56FE215-BF31-4E87-A1D1-695517045680}" destId="{00698E5F-0728-4393-AD47-1EA672482BAE}" srcOrd="0" destOrd="0" presId="urn:microsoft.com/office/officeart/2008/layout/VerticalCurvedList"/>
    <dgm:cxn modelId="{89A03D20-FB4F-4717-9600-7A91824CB74C}" type="presOf" srcId="{EB845130-5C61-4DFF-BD65-57A5EF363F8C}" destId="{955E1035-4C01-4620-A835-6AFC565DC103}" srcOrd="0" destOrd="0" presId="urn:microsoft.com/office/officeart/2008/layout/VerticalCurvedList"/>
    <dgm:cxn modelId="{DA3E523C-AC32-40E3-B21E-8FAC5C174768}" type="presOf" srcId="{65FAC771-A3D0-4B98-9361-216E3B976C2D}" destId="{2816F5BE-156D-43E4-BCCD-B3CCBB37688C}" srcOrd="0" destOrd="0" presId="urn:microsoft.com/office/officeart/2008/layout/VerticalCurvedList"/>
    <dgm:cxn modelId="{503CD646-4D57-4681-80B4-1839A316A209}" srcId="{F56FE215-BF31-4E87-A1D1-695517045680}" destId="{2D5CC24A-91BE-4B52-B0D8-58E6232849D4}" srcOrd="0" destOrd="0" parTransId="{5AEB575C-A827-4FD2-8F12-90616FDEDE9B}" sibTransId="{EB845130-5C61-4DFF-BD65-57A5EF363F8C}"/>
    <dgm:cxn modelId="{17366848-0306-4587-8208-B2A1DA1AAE90}" srcId="{F56FE215-BF31-4E87-A1D1-695517045680}" destId="{90041601-AA1B-45CB-AE07-B43FD1B7B9F5}" srcOrd="1" destOrd="0" parTransId="{E7180794-F7DB-4F4F-8762-28698B927E4F}" sibTransId="{83592F39-2DCD-405D-9276-84F1B8262658}"/>
    <dgm:cxn modelId="{A563DE4E-EF86-43ED-B62E-57A158748F44}" srcId="{F56FE215-BF31-4E87-A1D1-695517045680}" destId="{65FAC771-A3D0-4B98-9361-216E3B976C2D}" srcOrd="2" destOrd="0" parTransId="{5BB10ED3-E8F2-468D-AC62-8FFBF4AC1950}" sibTransId="{DDC72D25-7566-4877-BEA4-C6471E06EA5C}"/>
    <dgm:cxn modelId="{CC1A0858-E0BD-48C1-A5FF-C56F71AC59D6}" srcId="{F56FE215-BF31-4E87-A1D1-695517045680}" destId="{0F4937C2-709F-4279-A736-8E9387145C10}" srcOrd="3" destOrd="0" parTransId="{5313294A-8FAF-4360-BF05-C947924DBAA2}" sibTransId="{B983918E-2C2F-424C-96ED-F53B5118039C}"/>
    <dgm:cxn modelId="{A3FB5491-3698-4961-AB42-DF8E5EA05E5A}" type="presOf" srcId="{90041601-AA1B-45CB-AE07-B43FD1B7B9F5}" destId="{C18E4868-2485-4085-A5E4-83899A0EAC03}" srcOrd="0" destOrd="0" presId="urn:microsoft.com/office/officeart/2008/layout/VerticalCurvedList"/>
    <dgm:cxn modelId="{00972AD2-7B03-4EB2-B9D1-3F3E0986E883}" type="presOf" srcId="{2D5CC24A-91BE-4B52-B0D8-58E6232849D4}" destId="{D2A50AF7-876E-4EA0-BB00-7D9458D61AAC}" srcOrd="0" destOrd="0" presId="urn:microsoft.com/office/officeart/2008/layout/VerticalCurvedList"/>
    <dgm:cxn modelId="{0F5A64FC-5B75-4679-9184-9D9AD628FCBA}" type="presOf" srcId="{0F4937C2-709F-4279-A736-8E9387145C10}" destId="{A1208E33-ED8D-407D-9FE8-73BD8BE726BD}" srcOrd="0" destOrd="0" presId="urn:microsoft.com/office/officeart/2008/layout/VerticalCurvedList"/>
    <dgm:cxn modelId="{65BFA539-30DF-464C-A527-75B216C85F2A}" type="presParOf" srcId="{00698E5F-0728-4393-AD47-1EA672482BAE}" destId="{1758C1D4-7EA5-424A-ACB5-E6FAF168BE94}" srcOrd="0" destOrd="0" presId="urn:microsoft.com/office/officeart/2008/layout/VerticalCurvedList"/>
    <dgm:cxn modelId="{6CC931A7-F8B5-4135-95C9-2FB41260F730}" type="presParOf" srcId="{1758C1D4-7EA5-424A-ACB5-E6FAF168BE94}" destId="{6FB321E7-2525-4333-9547-209E403529D5}" srcOrd="0" destOrd="0" presId="urn:microsoft.com/office/officeart/2008/layout/VerticalCurvedList"/>
    <dgm:cxn modelId="{34B293B3-78B7-4D31-88D2-EAA1CED9E5D6}" type="presParOf" srcId="{6FB321E7-2525-4333-9547-209E403529D5}" destId="{9367462D-15B4-4271-BB82-6F719D8F5E7F}" srcOrd="0" destOrd="0" presId="urn:microsoft.com/office/officeart/2008/layout/VerticalCurvedList"/>
    <dgm:cxn modelId="{8E1B9D52-942D-49B8-BE31-FA0498E3BF8B}" type="presParOf" srcId="{6FB321E7-2525-4333-9547-209E403529D5}" destId="{955E1035-4C01-4620-A835-6AFC565DC103}" srcOrd="1" destOrd="0" presId="urn:microsoft.com/office/officeart/2008/layout/VerticalCurvedList"/>
    <dgm:cxn modelId="{B6F46F40-9BAF-4409-9DE4-A9A374C2C25D}" type="presParOf" srcId="{6FB321E7-2525-4333-9547-209E403529D5}" destId="{4C8D47A1-A3F4-41CE-9180-F78150DD3255}" srcOrd="2" destOrd="0" presId="urn:microsoft.com/office/officeart/2008/layout/VerticalCurvedList"/>
    <dgm:cxn modelId="{FC6DF763-4EB2-4F6A-B6C2-DA7436CC7BE9}" type="presParOf" srcId="{6FB321E7-2525-4333-9547-209E403529D5}" destId="{E53C7586-DF0F-42B3-83ED-20B5C55EC96A}" srcOrd="3" destOrd="0" presId="urn:microsoft.com/office/officeart/2008/layout/VerticalCurvedList"/>
    <dgm:cxn modelId="{7B610BE6-7E66-4FD6-9EA1-634B6B0AF5A7}" type="presParOf" srcId="{1758C1D4-7EA5-424A-ACB5-E6FAF168BE94}" destId="{D2A50AF7-876E-4EA0-BB00-7D9458D61AAC}" srcOrd="1" destOrd="0" presId="urn:microsoft.com/office/officeart/2008/layout/VerticalCurvedList"/>
    <dgm:cxn modelId="{261FB014-0368-4AF0-AB09-7CB6288BE194}" type="presParOf" srcId="{1758C1D4-7EA5-424A-ACB5-E6FAF168BE94}" destId="{E3625D5C-F625-451B-A363-EAFB89B865C6}" srcOrd="2" destOrd="0" presId="urn:microsoft.com/office/officeart/2008/layout/VerticalCurvedList"/>
    <dgm:cxn modelId="{2B03704F-DD98-4334-9653-B6645F2F812D}" type="presParOf" srcId="{E3625D5C-F625-451B-A363-EAFB89B865C6}" destId="{994C39C9-E652-46A7-8633-C8AF0A371E72}" srcOrd="0" destOrd="0" presId="urn:microsoft.com/office/officeart/2008/layout/VerticalCurvedList"/>
    <dgm:cxn modelId="{CEF14299-034C-465E-A3AB-940BE657A570}" type="presParOf" srcId="{1758C1D4-7EA5-424A-ACB5-E6FAF168BE94}" destId="{C18E4868-2485-4085-A5E4-83899A0EAC03}" srcOrd="3" destOrd="0" presId="urn:microsoft.com/office/officeart/2008/layout/VerticalCurvedList"/>
    <dgm:cxn modelId="{440E9E61-3A7A-4B34-A489-59B3E6DFE6D7}" type="presParOf" srcId="{1758C1D4-7EA5-424A-ACB5-E6FAF168BE94}" destId="{3A9056B0-41A6-4BE0-89B1-74E9EAE7C027}" srcOrd="4" destOrd="0" presId="urn:microsoft.com/office/officeart/2008/layout/VerticalCurvedList"/>
    <dgm:cxn modelId="{3061403C-92E0-469E-87A9-25FE771092F9}" type="presParOf" srcId="{3A9056B0-41A6-4BE0-89B1-74E9EAE7C027}" destId="{9C236153-3B9E-435B-AC7E-18FE2BCB1A8A}" srcOrd="0" destOrd="0" presId="urn:microsoft.com/office/officeart/2008/layout/VerticalCurvedList"/>
    <dgm:cxn modelId="{67F01332-170E-4933-A54F-A94CB7F41C8A}" type="presParOf" srcId="{1758C1D4-7EA5-424A-ACB5-E6FAF168BE94}" destId="{2816F5BE-156D-43E4-BCCD-B3CCBB37688C}" srcOrd="5" destOrd="0" presId="urn:microsoft.com/office/officeart/2008/layout/VerticalCurvedList"/>
    <dgm:cxn modelId="{EF3EF1C5-E0F6-4546-9985-B3724AC377F1}" type="presParOf" srcId="{1758C1D4-7EA5-424A-ACB5-E6FAF168BE94}" destId="{E4D65B22-31D3-42FC-B9EE-1BBF408DDFF8}" srcOrd="6" destOrd="0" presId="urn:microsoft.com/office/officeart/2008/layout/VerticalCurvedList"/>
    <dgm:cxn modelId="{19BC06AA-AB1B-4AC1-B656-E9FF8529E38F}" type="presParOf" srcId="{E4D65B22-31D3-42FC-B9EE-1BBF408DDFF8}" destId="{9F26368D-F73D-4684-8F5A-7FEFE9077D8B}" srcOrd="0" destOrd="0" presId="urn:microsoft.com/office/officeart/2008/layout/VerticalCurvedList"/>
    <dgm:cxn modelId="{D536EE1B-C1D2-439B-A236-F4A0E050D28A}" type="presParOf" srcId="{1758C1D4-7EA5-424A-ACB5-E6FAF168BE94}" destId="{A1208E33-ED8D-407D-9FE8-73BD8BE726BD}" srcOrd="7" destOrd="0" presId="urn:microsoft.com/office/officeart/2008/layout/VerticalCurvedList"/>
    <dgm:cxn modelId="{68E73592-5A50-4CE3-B908-8A6186991FC6}" type="presParOf" srcId="{1758C1D4-7EA5-424A-ACB5-E6FAF168BE94}" destId="{052CC7D6-4ADA-4F5A-86B3-9368DD974E96}" srcOrd="8" destOrd="0" presId="urn:microsoft.com/office/officeart/2008/layout/VerticalCurvedList"/>
    <dgm:cxn modelId="{C44ED348-5D55-4536-A3EE-E272A465EAD5}" type="presParOf" srcId="{052CC7D6-4ADA-4F5A-86B3-9368DD974E96}" destId="{F71A15E3-631F-4FCF-8519-9131B7C802A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77929C-D384-411C-987B-A3A3FD055DDA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7593EB-EB54-4F76-8182-3CDD7CF23C2E}">
      <dgm:prSet phldrT="[Текст]"/>
      <dgm:spPr/>
      <dgm:t>
        <a:bodyPr/>
        <a:lstStyle/>
        <a:p>
          <a:r>
            <a:rPr lang="ru-RU"/>
            <a:t>взаємозв'язок і взаємодія всіх елементів</a:t>
          </a:r>
        </a:p>
      </dgm:t>
    </dgm:pt>
    <dgm:pt modelId="{A13D0470-AC79-4F23-8F58-4E6CD5C6D431}" type="parTrans" cxnId="{CDA409E5-6A4B-4528-B8E1-5E7A5B04FCDF}">
      <dgm:prSet/>
      <dgm:spPr/>
      <dgm:t>
        <a:bodyPr/>
        <a:lstStyle/>
        <a:p>
          <a:endParaRPr lang="ru-RU"/>
        </a:p>
      </dgm:t>
    </dgm:pt>
    <dgm:pt modelId="{47370B5E-6C74-4958-8EE9-FB6BC231D70B}" type="sibTrans" cxnId="{CDA409E5-6A4B-4528-B8E1-5E7A5B04FCDF}">
      <dgm:prSet/>
      <dgm:spPr/>
      <dgm:t>
        <a:bodyPr/>
        <a:lstStyle/>
        <a:p>
          <a:endParaRPr lang="ru-RU"/>
        </a:p>
      </dgm:t>
    </dgm:pt>
    <dgm:pt modelId="{C39549B5-7D72-4301-B658-B38804B1A737}">
      <dgm:prSet phldrT="[Текст]"/>
      <dgm:spPr/>
      <dgm:t>
        <a:bodyPr/>
        <a:lstStyle/>
        <a:p>
          <a:r>
            <a:rPr lang="ru-RU" dirty="0" err="1"/>
            <a:t>цілісність</a:t>
          </a:r>
          <a:endParaRPr lang="ru-RU" dirty="0"/>
        </a:p>
      </dgm:t>
    </dgm:pt>
    <dgm:pt modelId="{CA6C9E19-B4AD-4717-9F99-8353E850683C}" type="parTrans" cxnId="{57955838-0A24-4837-B051-3D93A48106CC}">
      <dgm:prSet/>
      <dgm:spPr/>
      <dgm:t>
        <a:bodyPr/>
        <a:lstStyle/>
        <a:p>
          <a:endParaRPr lang="ru-RU"/>
        </a:p>
      </dgm:t>
    </dgm:pt>
    <dgm:pt modelId="{A8A23C02-613E-41FD-8AFA-68573CC71F62}" type="sibTrans" cxnId="{57955838-0A24-4837-B051-3D93A48106CC}">
      <dgm:prSet/>
      <dgm:spPr/>
      <dgm:t>
        <a:bodyPr/>
        <a:lstStyle/>
        <a:p>
          <a:endParaRPr lang="ru-RU"/>
        </a:p>
      </dgm:t>
    </dgm:pt>
    <dgm:pt modelId="{19F1D0E1-7263-4E1F-8A13-92E079FFFEFD}">
      <dgm:prSet phldrT="[Текст]"/>
      <dgm:spPr/>
      <dgm:t>
        <a:bodyPr/>
        <a:lstStyle/>
        <a:p>
          <a:r>
            <a:rPr lang="ru-RU" dirty="0" err="1"/>
            <a:t>узгодженість</a:t>
          </a:r>
          <a:r>
            <a:rPr lang="ru-RU" dirty="0"/>
            <a:t> і </a:t>
          </a:r>
          <a:r>
            <a:rPr lang="ru-RU" dirty="0" err="1"/>
            <a:t>синхронність</a:t>
          </a:r>
          <a:r>
            <a:rPr lang="ru-RU" dirty="0"/>
            <a:t> у </a:t>
          </a:r>
          <a:r>
            <a:rPr lang="ru-RU" dirty="0" err="1"/>
            <a:t>часі</a:t>
          </a:r>
          <a:endParaRPr lang="ru-RU" dirty="0"/>
        </a:p>
      </dgm:t>
    </dgm:pt>
    <dgm:pt modelId="{F6A99030-9DD7-4DB0-A60F-8AF130C0E40A}" type="parTrans" cxnId="{87E3DFF1-5D17-4BD8-A88E-8691E3F7CBF9}">
      <dgm:prSet/>
      <dgm:spPr/>
      <dgm:t>
        <a:bodyPr/>
        <a:lstStyle/>
        <a:p>
          <a:endParaRPr lang="ru-RU"/>
        </a:p>
      </dgm:t>
    </dgm:pt>
    <dgm:pt modelId="{737B8FFA-DBDE-4942-8775-2552FDB2AC94}" type="sibTrans" cxnId="{87E3DFF1-5D17-4BD8-A88E-8691E3F7CBF9}">
      <dgm:prSet/>
      <dgm:spPr/>
      <dgm:t>
        <a:bodyPr/>
        <a:lstStyle/>
        <a:p>
          <a:endParaRPr lang="ru-RU"/>
        </a:p>
      </dgm:t>
    </dgm:pt>
    <dgm:pt modelId="{55A8CE8D-77D4-4427-9CFD-D945D116359C}">
      <dgm:prSet phldrT="[Текст]"/>
      <dgm:spPr/>
      <dgm:t>
        <a:bodyPr/>
        <a:lstStyle/>
        <a:p>
          <a:r>
            <a:rPr lang="ru-RU" dirty="0" err="1"/>
            <a:t>узгодженість</a:t>
          </a:r>
          <a:r>
            <a:rPr lang="ru-RU" dirty="0"/>
            <a:t> </a:t>
          </a:r>
          <a:r>
            <a:rPr lang="ru-RU" dirty="0" err="1"/>
            <a:t>із</a:t>
          </a:r>
          <a:r>
            <a:rPr lang="ru-RU" dirty="0"/>
            <a:t> </a:t>
          </a:r>
          <a:r>
            <a:rPr lang="ru-RU" dirty="0" err="1"/>
            <a:t>завданнями</a:t>
          </a:r>
          <a:r>
            <a:rPr lang="ru-RU" dirty="0"/>
            <a:t> і </a:t>
          </a:r>
          <a:r>
            <a:rPr lang="ru-RU" dirty="0" err="1"/>
            <a:t>цілями</a:t>
          </a:r>
          <a:r>
            <a:rPr lang="ru-RU" dirty="0"/>
            <a:t> </a:t>
          </a:r>
          <a:r>
            <a:rPr lang="ru-RU" dirty="0" err="1"/>
            <a:t>організації</a:t>
          </a:r>
          <a:endParaRPr lang="ru-RU" dirty="0"/>
        </a:p>
      </dgm:t>
    </dgm:pt>
    <dgm:pt modelId="{B69E7F6B-EC78-4DFF-A4B6-57CC96B5A345}" type="parTrans" cxnId="{4FB038B0-F8C9-41F2-82F5-BE49CFAB0058}">
      <dgm:prSet/>
      <dgm:spPr/>
      <dgm:t>
        <a:bodyPr/>
        <a:lstStyle/>
        <a:p>
          <a:endParaRPr lang="ru-RU"/>
        </a:p>
      </dgm:t>
    </dgm:pt>
    <dgm:pt modelId="{385193C6-B9B1-4491-9A85-0D3419B2E08C}" type="sibTrans" cxnId="{4FB038B0-F8C9-41F2-82F5-BE49CFAB0058}">
      <dgm:prSet/>
      <dgm:spPr/>
      <dgm:t>
        <a:bodyPr/>
        <a:lstStyle/>
        <a:p>
          <a:endParaRPr lang="ru-RU"/>
        </a:p>
      </dgm:t>
    </dgm:pt>
    <dgm:pt modelId="{8C414819-B864-4C4D-9201-F649B5AB8321}">
      <dgm:prSet phldrT="[Текст]"/>
      <dgm:spPr/>
      <dgm:t>
        <a:bodyPr/>
        <a:lstStyle/>
        <a:p>
          <a:r>
            <a:rPr lang="ru-RU" dirty="0" err="1"/>
            <a:t>адаптивність</a:t>
          </a:r>
          <a:endParaRPr lang="ru-RU" dirty="0"/>
        </a:p>
      </dgm:t>
    </dgm:pt>
    <dgm:pt modelId="{49539595-113B-4206-B021-B933F19BB789}" type="parTrans" cxnId="{2BFA9131-66EF-4068-B4C5-160F7C3B81AC}">
      <dgm:prSet/>
      <dgm:spPr/>
      <dgm:t>
        <a:bodyPr/>
        <a:lstStyle/>
        <a:p>
          <a:endParaRPr lang="ru-RU"/>
        </a:p>
      </dgm:t>
    </dgm:pt>
    <dgm:pt modelId="{831BAE4A-1683-4C80-A8AF-5C79E5234FCE}" type="sibTrans" cxnId="{2BFA9131-66EF-4068-B4C5-160F7C3B81AC}">
      <dgm:prSet/>
      <dgm:spPr/>
      <dgm:t>
        <a:bodyPr/>
        <a:lstStyle/>
        <a:p>
          <a:endParaRPr lang="ru-RU"/>
        </a:p>
      </dgm:t>
    </dgm:pt>
    <dgm:pt modelId="{4264321E-C2F9-4E5D-8DA4-C6F330D164CF}">
      <dgm:prSet phldrT="[Текст]"/>
      <dgm:spPr/>
      <dgm:t>
        <a:bodyPr/>
        <a:lstStyle/>
        <a:p>
          <a:r>
            <a:rPr lang="ru-RU" dirty="0" err="1"/>
            <a:t>гнучкість</a:t>
          </a:r>
          <a:r>
            <a:rPr lang="ru-RU" dirty="0"/>
            <a:t> до </a:t>
          </a:r>
          <a:r>
            <a:rPr lang="ru-RU" dirty="0" err="1"/>
            <a:t>змін</a:t>
          </a:r>
          <a:r>
            <a:rPr lang="ru-RU" dirty="0"/>
            <a:t> </a:t>
          </a:r>
          <a:r>
            <a:rPr lang="ru-RU" dirty="0" err="1"/>
            <a:t>середовища</a:t>
          </a:r>
          <a:endParaRPr lang="ru-RU" dirty="0"/>
        </a:p>
      </dgm:t>
    </dgm:pt>
    <dgm:pt modelId="{05F43332-ED2E-4219-BF14-EA1943B28B05}" type="parTrans" cxnId="{46FB6245-87AF-4623-BD49-F07E9ED09F1B}">
      <dgm:prSet/>
      <dgm:spPr/>
      <dgm:t>
        <a:bodyPr/>
        <a:lstStyle/>
        <a:p>
          <a:endParaRPr lang="ru-RU"/>
        </a:p>
      </dgm:t>
    </dgm:pt>
    <dgm:pt modelId="{3857EA19-690B-448F-9929-CB8396772EFA}" type="sibTrans" cxnId="{46FB6245-87AF-4623-BD49-F07E9ED09F1B}">
      <dgm:prSet/>
      <dgm:spPr/>
      <dgm:t>
        <a:bodyPr/>
        <a:lstStyle/>
        <a:p>
          <a:endParaRPr lang="ru-RU"/>
        </a:p>
      </dgm:t>
    </dgm:pt>
    <dgm:pt modelId="{7B09E337-A0D6-4F9A-AB7B-0EE8836BC871}">
      <dgm:prSet phldrT="[Текст]"/>
      <dgm:spPr/>
      <dgm:t>
        <a:bodyPr/>
        <a:lstStyle/>
        <a:p>
          <a:r>
            <a:rPr lang="ru-RU" dirty="0" err="1"/>
            <a:t>автономність</a:t>
          </a:r>
          <a:r>
            <a:rPr lang="ru-RU" dirty="0"/>
            <a:t> </a:t>
          </a:r>
          <a:r>
            <a:rPr lang="ru-RU" dirty="0" err="1"/>
            <a:t>управлінської</a:t>
          </a:r>
          <a:r>
            <a:rPr lang="ru-RU" dirty="0"/>
            <a:t> </a:t>
          </a:r>
          <a:r>
            <a:rPr lang="ru-RU" dirty="0" err="1"/>
            <a:t>структури</a:t>
          </a:r>
          <a:endParaRPr lang="ru-RU" dirty="0"/>
        </a:p>
      </dgm:t>
    </dgm:pt>
    <dgm:pt modelId="{EEB45FE0-5F16-48BE-962C-B37BC235A107}" type="parTrans" cxnId="{0E5A78EE-FAF2-4BE5-92DC-B0E2D1BEEC4F}">
      <dgm:prSet/>
      <dgm:spPr/>
      <dgm:t>
        <a:bodyPr/>
        <a:lstStyle/>
        <a:p>
          <a:endParaRPr lang="ru-RU"/>
        </a:p>
      </dgm:t>
    </dgm:pt>
    <dgm:pt modelId="{010648A1-A18F-42F4-A5BA-A0FAD53D1206}" type="sibTrans" cxnId="{0E5A78EE-FAF2-4BE5-92DC-B0E2D1BEEC4F}">
      <dgm:prSet/>
      <dgm:spPr/>
      <dgm:t>
        <a:bodyPr/>
        <a:lstStyle/>
        <a:p>
          <a:endParaRPr lang="ru-RU"/>
        </a:p>
      </dgm:t>
    </dgm:pt>
    <dgm:pt modelId="{40C01EC5-96AC-4605-B251-7BD85EF00F8B}" type="pres">
      <dgm:prSet presAssocID="{9477929C-D384-411C-987B-A3A3FD055DDA}" presName="Name0" presStyleCnt="0">
        <dgm:presLayoutVars>
          <dgm:chMax val="7"/>
          <dgm:chPref val="7"/>
          <dgm:dir/>
        </dgm:presLayoutVars>
      </dgm:prSet>
      <dgm:spPr/>
    </dgm:pt>
    <dgm:pt modelId="{57FCC71C-A21B-4F0A-B594-64FD11A780EE}" type="pres">
      <dgm:prSet presAssocID="{9477929C-D384-411C-987B-A3A3FD055DDA}" presName="Name1" presStyleCnt="0"/>
      <dgm:spPr/>
    </dgm:pt>
    <dgm:pt modelId="{15B33CEC-7FDE-479D-B2A1-0977755CECBD}" type="pres">
      <dgm:prSet presAssocID="{9477929C-D384-411C-987B-A3A3FD055DDA}" presName="cycle" presStyleCnt="0"/>
      <dgm:spPr/>
    </dgm:pt>
    <dgm:pt modelId="{126172CD-00E1-41CA-9ECC-38B77BEFFB98}" type="pres">
      <dgm:prSet presAssocID="{9477929C-D384-411C-987B-A3A3FD055DDA}" presName="srcNode" presStyleLbl="node1" presStyleIdx="0" presStyleCnt="7"/>
      <dgm:spPr/>
    </dgm:pt>
    <dgm:pt modelId="{31567709-A642-46DB-B65E-DB794B1E7C34}" type="pres">
      <dgm:prSet presAssocID="{9477929C-D384-411C-987B-A3A3FD055DDA}" presName="conn" presStyleLbl="parChTrans1D2" presStyleIdx="0" presStyleCnt="1"/>
      <dgm:spPr/>
    </dgm:pt>
    <dgm:pt modelId="{9E2E77D6-C57F-415D-8784-720BE9763FBB}" type="pres">
      <dgm:prSet presAssocID="{9477929C-D384-411C-987B-A3A3FD055DDA}" presName="extraNode" presStyleLbl="node1" presStyleIdx="0" presStyleCnt="7"/>
      <dgm:spPr/>
    </dgm:pt>
    <dgm:pt modelId="{FC0B1700-B1B5-4461-BD81-3E39D6D9E731}" type="pres">
      <dgm:prSet presAssocID="{9477929C-D384-411C-987B-A3A3FD055DDA}" presName="dstNode" presStyleLbl="node1" presStyleIdx="0" presStyleCnt="7"/>
      <dgm:spPr/>
    </dgm:pt>
    <dgm:pt modelId="{853CD0B4-67D2-44EC-933A-FEEA1B20B049}" type="pres">
      <dgm:prSet presAssocID="{AD7593EB-EB54-4F76-8182-3CDD7CF23C2E}" presName="text_1" presStyleLbl="node1" presStyleIdx="0" presStyleCnt="7">
        <dgm:presLayoutVars>
          <dgm:bulletEnabled val="1"/>
        </dgm:presLayoutVars>
      </dgm:prSet>
      <dgm:spPr/>
    </dgm:pt>
    <dgm:pt modelId="{53733ABE-8095-43CB-A1FD-073FF24803AC}" type="pres">
      <dgm:prSet presAssocID="{AD7593EB-EB54-4F76-8182-3CDD7CF23C2E}" presName="accent_1" presStyleCnt="0"/>
      <dgm:spPr/>
    </dgm:pt>
    <dgm:pt modelId="{FDBEC71F-75EC-4EC9-AE42-89D65354AE98}" type="pres">
      <dgm:prSet presAssocID="{AD7593EB-EB54-4F76-8182-3CDD7CF23C2E}" presName="accentRepeatNode" presStyleLbl="solidFgAcc1" presStyleIdx="0" presStyleCnt="7"/>
      <dgm:spPr/>
    </dgm:pt>
    <dgm:pt modelId="{9700EE6F-CADD-453C-88BA-05B104DCF193}" type="pres">
      <dgm:prSet presAssocID="{C39549B5-7D72-4301-B658-B38804B1A737}" presName="text_2" presStyleLbl="node1" presStyleIdx="1" presStyleCnt="7">
        <dgm:presLayoutVars>
          <dgm:bulletEnabled val="1"/>
        </dgm:presLayoutVars>
      </dgm:prSet>
      <dgm:spPr/>
    </dgm:pt>
    <dgm:pt modelId="{B8B9716D-1E3A-469D-8D7E-0FD725EA66D7}" type="pres">
      <dgm:prSet presAssocID="{C39549B5-7D72-4301-B658-B38804B1A737}" presName="accent_2" presStyleCnt="0"/>
      <dgm:spPr/>
    </dgm:pt>
    <dgm:pt modelId="{94BD61EE-C582-447D-8324-7A07F97E0474}" type="pres">
      <dgm:prSet presAssocID="{C39549B5-7D72-4301-B658-B38804B1A737}" presName="accentRepeatNode" presStyleLbl="solidFgAcc1" presStyleIdx="1" presStyleCnt="7"/>
      <dgm:spPr/>
    </dgm:pt>
    <dgm:pt modelId="{374EF4C3-56C3-4DF6-BA87-D1D2F012860F}" type="pres">
      <dgm:prSet presAssocID="{19F1D0E1-7263-4E1F-8A13-92E079FFFEFD}" presName="text_3" presStyleLbl="node1" presStyleIdx="2" presStyleCnt="7">
        <dgm:presLayoutVars>
          <dgm:bulletEnabled val="1"/>
        </dgm:presLayoutVars>
      </dgm:prSet>
      <dgm:spPr/>
    </dgm:pt>
    <dgm:pt modelId="{AC274A06-3FC2-448A-8708-2973188604CB}" type="pres">
      <dgm:prSet presAssocID="{19F1D0E1-7263-4E1F-8A13-92E079FFFEFD}" presName="accent_3" presStyleCnt="0"/>
      <dgm:spPr/>
    </dgm:pt>
    <dgm:pt modelId="{A4529B83-CC22-4B58-822B-8CCB97C742B9}" type="pres">
      <dgm:prSet presAssocID="{19F1D0E1-7263-4E1F-8A13-92E079FFFEFD}" presName="accentRepeatNode" presStyleLbl="solidFgAcc1" presStyleIdx="2" presStyleCnt="7"/>
      <dgm:spPr/>
    </dgm:pt>
    <dgm:pt modelId="{365C2CE1-8046-47D4-B050-94E7D7E201CA}" type="pres">
      <dgm:prSet presAssocID="{55A8CE8D-77D4-4427-9CFD-D945D116359C}" presName="text_4" presStyleLbl="node1" presStyleIdx="3" presStyleCnt="7">
        <dgm:presLayoutVars>
          <dgm:bulletEnabled val="1"/>
        </dgm:presLayoutVars>
      </dgm:prSet>
      <dgm:spPr/>
    </dgm:pt>
    <dgm:pt modelId="{8BD621D2-72E2-4D02-B5FE-5C05CA4DCC02}" type="pres">
      <dgm:prSet presAssocID="{55A8CE8D-77D4-4427-9CFD-D945D116359C}" presName="accent_4" presStyleCnt="0"/>
      <dgm:spPr/>
    </dgm:pt>
    <dgm:pt modelId="{E0439DFE-8F44-4FA6-8BD6-048C44A6F0DB}" type="pres">
      <dgm:prSet presAssocID="{55A8CE8D-77D4-4427-9CFD-D945D116359C}" presName="accentRepeatNode" presStyleLbl="solidFgAcc1" presStyleIdx="3" presStyleCnt="7"/>
      <dgm:spPr/>
    </dgm:pt>
    <dgm:pt modelId="{9BDF8542-D755-4D03-A4BB-5F65AB497344}" type="pres">
      <dgm:prSet presAssocID="{8C414819-B864-4C4D-9201-F649B5AB8321}" presName="text_5" presStyleLbl="node1" presStyleIdx="4" presStyleCnt="7">
        <dgm:presLayoutVars>
          <dgm:bulletEnabled val="1"/>
        </dgm:presLayoutVars>
      </dgm:prSet>
      <dgm:spPr/>
    </dgm:pt>
    <dgm:pt modelId="{39A8336C-39C5-47FE-BF00-F83C629F4054}" type="pres">
      <dgm:prSet presAssocID="{8C414819-B864-4C4D-9201-F649B5AB8321}" presName="accent_5" presStyleCnt="0"/>
      <dgm:spPr/>
    </dgm:pt>
    <dgm:pt modelId="{25B011CA-255B-48D7-8AD2-329DF31DEE77}" type="pres">
      <dgm:prSet presAssocID="{8C414819-B864-4C4D-9201-F649B5AB8321}" presName="accentRepeatNode" presStyleLbl="solidFgAcc1" presStyleIdx="4" presStyleCnt="7"/>
      <dgm:spPr/>
    </dgm:pt>
    <dgm:pt modelId="{8BE7F198-3DEF-4D71-B2C9-4F8A55828A07}" type="pres">
      <dgm:prSet presAssocID="{4264321E-C2F9-4E5D-8DA4-C6F330D164CF}" presName="text_6" presStyleLbl="node1" presStyleIdx="5" presStyleCnt="7">
        <dgm:presLayoutVars>
          <dgm:bulletEnabled val="1"/>
        </dgm:presLayoutVars>
      </dgm:prSet>
      <dgm:spPr/>
    </dgm:pt>
    <dgm:pt modelId="{01A7791D-E092-439D-B78E-DCF3950B1CDE}" type="pres">
      <dgm:prSet presAssocID="{4264321E-C2F9-4E5D-8DA4-C6F330D164CF}" presName="accent_6" presStyleCnt="0"/>
      <dgm:spPr/>
    </dgm:pt>
    <dgm:pt modelId="{BBF772D3-4605-48CE-8C0D-CE7CEF9CAACB}" type="pres">
      <dgm:prSet presAssocID="{4264321E-C2F9-4E5D-8DA4-C6F330D164CF}" presName="accentRepeatNode" presStyleLbl="solidFgAcc1" presStyleIdx="5" presStyleCnt="7"/>
      <dgm:spPr/>
    </dgm:pt>
    <dgm:pt modelId="{0F6B57AB-1D52-4804-9A58-A6A101ED593F}" type="pres">
      <dgm:prSet presAssocID="{7B09E337-A0D6-4F9A-AB7B-0EE8836BC871}" presName="text_7" presStyleLbl="node1" presStyleIdx="6" presStyleCnt="7">
        <dgm:presLayoutVars>
          <dgm:bulletEnabled val="1"/>
        </dgm:presLayoutVars>
      </dgm:prSet>
      <dgm:spPr/>
    </dgm:pt>
    <dgm:pt modelId="{AE827CBD-5AD8-4375-ACC0-18C5E85738BB}" type="pres">
      <dgm:prSet presAssocID="{7B09E337-A0D6-4F9A-AB7B-0EE8836BC871}" presName="accent_7" presStyleCnt="0"/>
      <dgm:spPr/>
    </dgm:pt>
    <dgm:pt modelId="{5E0F6926-B910-4776-B747-C5F45E3D8F93}" type="pres">
      <dgm:prSet presAssocID="{7B09E337-A0D6-4F9A-AB7B-0EE8836BC871}" presName="accentRepeatNode" presStyleLbl="solidFgAcc1" presStyleIdx="6" presStyleCnt="7"/>
      <dgm:spPr/>
    </dgm:pt>
  </dgm:ptLst>
  <dgm:cxnLst>
    <dgm:cxn modelId="{E5A5392B-973C-429F-80DA-C8B5A33327D8}" type="presOf" srcId="{C39549B5-7D72-4301-B658-B38804B1A737}" destId="{9700EE6F-CADD-453C-88BA-05B104DCF193}" srcOrd="0" destOrd="0" presId="urn:microsoft.com/office/officeart/2008/layout/VerticalCurvedList"/>
    <dgm:cxn modelId="{2BFA9131-66EF-4068-B4C5-160F7C3B81AC}" srcId="{9477929C-D384-411C-987B-A3A3FD055DDA}" destId="{8C414819-B864-4C4D-9201-F649B5AB8321}" srcOrd="4" destOrd="0" parTransId="{49539595-113B-4206-B021-B933F19BB789}" sibTransId="{831BAE4A-1683-4C80-A8AF-5C79E5234FCE}"/>
    <dgm:cxn modelId="{57955838-0A24-4837-B051-3D93A48106CC}" srcId="{9477929C-D384-411C-987B-A3A3FD055DDA}" destId="{C39549B5-7D72-4301-B658-B38804B1A737}" srcOrd="1" destOrd="0" parTransId="{CA6C9E19-B4AD-4717-9F99-8353E850683C}" sibTransId="{A8A23C02-613E-41FD-8AFA-68573CC71F62}"/>
    <dgm:cxn modelId="{BA5B255D-3373-4B56-8216-FD6F8F4324B6}" type="presOf" srcId="{AD7593EB-EB54-4F76-8182-3CDD7CF23C2E}" destId="{853CD0B4-67D2-44EC-933A-FEEA1B20B049}" srcOrd="0" destOrd="0" presId="urn:microsoft.com/office/officeart/2008/layout/VerticalCurvedList"/>
    <dgm:cxn modelId="{46FB6245-87AF-4623-BD49-F07E9ED09F1B}" srcId="{9477929C-D384-411C-987B-A3A3FD055DDA}" destId="{4264321E-C2F9-4E5D-8DA4-C6F330D164CF}" srcOrd="5" destOrd="0" parTransId="{05F43332-ED2E-4219-BF14-EA1943B28B05}" sibTransId="{3857EA19-690B-448F-9929-CB8396772EFA}"/>
    <dgm:cxn modelId="{544F154F-10E1-4ABF-A626-667327E05442}" type="presOf" srcId="{7B09E337-A0D6-4F9A-AB7B-0EE8836BC871}" destId="{0F6B57AB-1D52-4804-9A58-A6A101ED593F}" srcOrd="0" destOrd="0" presId="urn:microsoft.com/office/officeart/2008/layout/VerticalCurvedList"/>
    <dgm:cxn modelId="{4FB038B0-F8C9-41F2-82F5-BE49CFAB0058}" srcId="{9477929C-D384-411C-987B-A3A3FD055DDA}" destId="{55A8CE8D-77D4-4427-9CFD-D945D116359C}" srcOrd="3" destOrd="0" parTransId="{B69E7F6B-EC78-4DFF-A4B6-57CC96B5A345}" sibTransId="{385193C6-B9B1-4491-9A85-0D3419B2E08C}"/>
    <dgm:cxn modelId="{EC036DD6-9EB8-40E2-B279-3544E47D0E67}" type="presOf" srcId="{9477929C-D384-411C-987B-A3A3FD055DDA}" destId="{40C01EC5-96AC-4605-B251-7BD85EF00F8B}" srcOrd="0" destOrd="0" presId="urn:microsoft.com/office/officeart/2008/layout/VerticalCurvedList"/>
    <dgm:cxn modelId="{E9E2D5DD-7821-489F-8B18-911BEA3179E0}" type="presOf" srcId="{8C414819-B864-4C4D-9201-F649B5AB8321}" destId="{9BDF8542-D755-4D03-A4BB-5F65AB497344}" srcOrd="0" destOrd="0" presId="urn:microsoft.com/office/officeart/2008/layout/VerticalCurvedList"/>
    <dgm:cxn modelId="{CDA409E5-6A4B-4528-B8E1-5E7A5B04FCDF}" srcId="{9477929C-D384-411C-987B-A3A3FD055DDA}" destId="{AD7593EB-EB54-4F76-8182-3CDD7CF23C2E}" srcOrd="0" destOrd="0" parTransId="{A13D0470-AC79-4F23-8F58-4E6CD5C6D431}" sibTransId="{47370B5E-6C74-4958-8EE9-FB6BC231D70B}"/>
    <dgm:cxn modelId="{49B2AEE9-89C4-4D97-9F56-044A76B2AF24}" type="presOf" srcId="{4264321E-C2F9-4E5D-8DA4-C6F330D164CF}" destId="{8BE7F198-3DEF-4D71-B2C9-4F8A55828A07}" srcOrd="0" destOrd="0" presId="urn:microsoft.com/office/officeart/2008/layout/VerticalCurvedList"/>
    <dgm:cxn modelId="{0E5A78EE-FAF2-4BE5-92DC-B0E2D1BEEC4F}" srcId="{9477929C-D384-411C-987B-A3A3FD055DDA}" destId="{7B09E337-A0D6-4F9A-AB7B-0EE8836BC871}" srcOrd="6" destOrd="0" parTransId="{EEB45FE0-5F16-48BE-962C-B37BC235A107}" sibTransId="{010648A1-A18F-42F4-A5BA-A0FAD53D1206}"/>
    <dgm:cxn modelId="{87E3DFF1-5D17-4BD8-A88E-8691E3F7CBF9}" srcId="{9477929C-D384-411C-987B-A3A3FD055DDA}" destId="{19F1D0E1-7263-4E1F-8A13-92E079FFFEFD}" srcOrd="2" destOrd="0" parTransId="{F6A99030-9DD7-4DB0-A60F-8AF130C0E40A}" sibTransId="{737B8FFA-DBDE-4942-8775-2552FDB2AC94}"/>
    <dgm:cxn modelId="{71B055F7-5296-4C34-A911-B6204255D93A}" type="presOf" srcId="{55A8CE8D-77D4-4427-9CFD-D945D116359C}" destId="{365C2CE1-8046-47D4-B050-94E7D7E201CA}" srcOrd="0" destOrd="0" presId="urn:microsoft.com/office/officeart/2008/layout/VerticalCurvedList"/>
    <dgm:cxn modelId="{0D209CF7-9671-4C70-A190-BCF9238CC61D}" type="presOf" srcId="{19F1D0E1-7263-4E1F-8A13-92E079FFFEFD}" destId="{374EF4C3-56C3-4DF6-BA87-D1D2F012860F}" srcOrd="0" destOrd="0" presId="urn:microsoft.com/office/officeart/2008/layout/VerticalCurvedList"/>
    <dgm:cxn modelId="{287308FA-E818-4B60-9B0C-716932720E52}" type="presOf" srcId="{47370B5E-6C74-4958-8EE9-FB6BC231D70B}" destId="{31567709-A642-46DB-B65E-DB794B1E7C34}" srcOrd="0" destOrd="0" presId="urn:microsoft.com/office/officeart/2008/layout/VerticalCurvedList"/>
    <dgm:cxn modelId="{DB334C8B-06F6-4520-A46A-72ED37E55EA5}" type="presParOf" srcId="{40C01EC5-96AC-4605-B251-7BD85EF00F8B}" destId="{57FCC71C-A21B-4F0A-B594-64FD11A780EE}" srcOrd="0" destOrd="0" presId="urn:microsoft.com/office/officeart/2008/layout/VerticalCurvedList"/>
    <dgm:cxn modelId="{C7F7C2C2-2D47-4A1F-B38F-AA063F69DBD5}" type="presParOf" srcId="{57FCC71C-A21B-4F0A-B594-64FD11A780EE}" destId="{15B33CEC-7FDE-479D-B2A1-0977755CECBD}" srcOrd="0" destOrd="0" presId="urn:microsoft.com/office/officeart/2008/layout/VerticalCurvedList"/>
    <dgm:cxn modelId="{D594333C-F99C-4899-B73C-D776F1BF4A84}" type="presParOf" srcId="{15B33CEC-7FDE-479D-B2A1-0977755CECBD}" destId="{126172CD-00E1-41CA-9ECC-38B77BEFFB98}" srcOrd="0" destOrd="0" presId="urn:microsoft.com/office/officeart/2008/layout/VerticalCurvedList"/>
    <dgm:cxn modelId="{9368594C-B9E7-44E7-84B1-956D72BB729F}" type="presParOf" srcId="{15B33CEC-7FDE-479D-B2A1-0977755CECBD}" destId="{31567709-A642-46DB-B65E-DB794B1E7C34}" srcOrd="1" destOrd="0" presId="urn:microsoft.com/office/officeart/2008/layout/VerticalCurvedList"/>
    <dgm:cxn modelId="{8E7FD242-2EDF-4BF2-B13F-230C157F6881}" type="presParOf" srcId="{15B33CEC-7FDE-479D-B2A1-0977755CECBD}" destId="{9E2E77D6-C57F-415D-8784-720BE9763FBB}" srcOrd="2" destOrd="0" presId="urn:microsoft.com/office/officeart/2008/layout/VerticalCurvedList"/>
    <dgm:cxn modelId="{EB349072-6799-4731-8EA6-E7A2FF5F981D}" type="presParOf" srcId="{15B33CEC-7FDE-479D-B2A1-0977755CECBD}" destId="{FC0B1700-B1B5-4461-BD81-3E39D6D9E731}" srcOrd="3" destOrd="0" presId="urn:microsoft.com/office/officeart/2008/layout/VerticalCurvedList"/>
    <dgm:cxn modelId="{C8F72413-3BB4-4F39-9E08-62DEB7A0AE64}" type="presParOf" srcId="{57FCC71C-A21B-4F0A-B594-64FD11A780EE}" destId="{853CD0B4-67D2-44EC-933A-FEEA1B20B049}" srcOrd="1" destOrd="0" presId="urn:microsoft.com/office/officeart/2008/layout/VerticalCurvedList"/>
    <dgm:cxn modelId="{EB54225D-20DD-4337-9A60-39D26EF8897F}" type="presParOf" srcId="{57FCC71C-A21B-4F0A-B594-64FD11A780EE}" destId="{53733ABE-8095-43CB-A1FD-073FF24803AC}" srcOrd="2" destOrd="0" presId="urn:microsoft.com/office/officeart/2008/layout/VerticalCurvedList"/>
    <dgm:cxn modelId="{B8C826CD-25D5-4DC5-B7CD-84694A59948C}" type="presParOf" srcId="{53733ABE-8095-43CB-A1FD-073FF24803AC}" destId="{FDBEC71F-75EC-4EC9-AE42-89D65354AE98}" srcOrd="0" destOrd="0" presId="urn:microsoft.com/office/officeart/2008/layout/VerticalCurvedList"/>
    <dgm:cxn modelId="{24D3724D-0F88-4B05-8F5D-F6B66260B835}" type="presParOf" srcId="{57FCC71C-A21B-4F0A-B594-64FD11A780EE}" destId="{9700EE6F-CADD-453C-88BA-05B104DCF193}" srcOrd="3" destOrd="0" presId="urn:microsoft.com/office/officeart/2008/layout/VerticalCurvedList"/>
    <dgm:cxn modelId="{85BD4636-BF0B-4B45-AA3C-ADDBC0869642}" type="presParOf" srcId="{57FCC71C-A21B-4F0A-B594-64FD11A780EE}" destId="{B8B9716D-1E3A-469D-8D7E-0FD725EA66D7}" srcOrd="4" destOrd="0" presId="urn:microsoft.com/office/officeart/2008/layout/VerticalCurvedList"/>
    <dgm:cxn modelId="{C329219E-085E-42E8-9D0F-C323E37D5E3F}" type="presParOf" srcId="{B8B9716D-1E3A-469D-8D7E-0FD725EA66D7}" destId="{94BD61EE-C582-447D-8324-7A07F97E0474}" srcOrd="0" destOrd="0" presId="urn:microsoft.com/office/officeart/2008/layout/VerticalCurvedList"/>
    <dgm:cxn modelId="{F344A804-4D8E-41B5-98D6-DA69D0BC189E}" type="presParOf" srcId="{57FCC71C-A21B-4F0A-B594-64FD11A780EE}" destId="{374EF4C3-56C3-4DF6-BA87-D1D2F012860F}" srcOrd="5" destOrd="0" presId="urn:microsoft.com/office/officeart/2008/layout/VerticalCurvedList"/>
    <dgm:cxn modelId="{85013191-068C-4309-8A46-2121E3B7D366}" type="presParOf" srcId="{57FCC71C-A21B-4F0A-B594-64FD11A780EE}" destId="{AC274A06-3FC2-448A-8708-2973188604CB}" srcOrd="6" destOrd="0" presId="urn:microsoft.com/office/officeart/2008/layout/VerticalCurvedList"/>
    <dgm:cxn modelId="{C22643B4-7E8B-4C5E-941F-81211801ADCA}" type="presParOf" srcId="{AC274A06-3FC2-448A-8708-2973188604CB}" destId="{A4529B83-CC22-4B58-822B-8CCB97C742B9}" srcOrd="0" destOrd="0" presId="urn:microsoft.com/office/officeart/2008/layout/VerticalCurvedList"/>
    <dgm:cxn modelId="{036A1763-3E36-4905-A9DC-A48311972BF0}" type="presParOf" srcId="{57FCC71C-A21B-4F0A-B594-64FD11A780EE}" destId="{365C2CE1-8046-47D4-B050-94E7D7E201CA}" srcOrd="7" destOrd="0" presId="urn:microsoft.com/office/officeart/2008/layout/VerticalCurvedList"/>
    <dgm:cxn modelId="{CFFB0D02-8326-4D2A-98E6-F90D6D25C1DC}" type="presParOf" srcId="{57FCC71C-A21B-4F0A-B594-64FD11A780EE}" destId="{8BD621D2-72E2-4D02-B5FE-5C05CA4DCC02}" srcOrd="8" destOrd="0" presId="urn:microsoft.com/office/officeart/2008/layout/VerticalCurvedList"/>
    <dgm:cxn modelId="{9E4F5771-4B66-4420-BFAE-A5979E27E8B3}" type="presParOf" srcId="{8BD621D2-72E2-4D02-B5FE-5C05CA4DCC02}" destId="{E0439DFE-8F44-4FA6-8BD6-048C44A6F0DB}" srcOrd="0" destOrd="0" presId="urn:microsoft.com/office/officeart/2008/layout/VerticalCurvedList"/>
    <dgm:cxn modelId="{67D96F1E-B30A-4C4E-B3A5-36F01D3E63C5}" type="presParOf" srcId="{57FCC71C-A21B-4F0A-B594-64FD11A780EE}" destId="{9BDF8542-D755-4D03-A4BB-5F65AB497344}" srcOrd="9" destOrd="0" presId="urn:microsoft.com/office/officeart/2008/layout/VerticalCurvedList"/>
    <dgm:cxn modelId="{03EB50A0-8DCC-4B5F-9E6D-C4B1770BC90B}" type="presParOf" srcId="{57FCC71C-A21B-4F0A-B594-64FD11A780EE}" destId="{39A8336C-39C5-47FE-BF00-F83C629F4054}" srcOrd="10" destOrd="0" presId="urn:microsoft.com/office/officeart/2008/layout/VerticalCurvedList"/>
    <dgm:cxn modelId="{6937F637-77E3-4110-A533-DAED70022CD8}" type="presParOf" srcId="{39A8336C-39C5-47FE-BF00-F83C629F4054}" destId="{25B011CA-255B-48D7-8AD2-329DF31DEE77}" srcOrd="0" destOrd="0" presId="urn:microsoft.com/office/officeart/2008/layout/VerticalCurvedList"/>
    <dgm:cxn modelId="{97B24513-6392-4FD4-827F-31C9C749807F}" type="presParOf" srcId="{57FCC71C-A21B-4F0A-B594-64FD11A780EE}" destId="{8BE7F198-3DEF-4D71-B2C9-4F8A55828A07}" srcOrd="11" destOrd="0" presId="urn:microsoft.com/office/officeart/2008/layout/VerticalCurvedList"/>
    <dgm:cxn modelId="{86A35BBD-DBD6-4679-881C-0A0C634D023B}" type="presParOf" srcId="{57FCC71C-A21B-4F0A-B594-64FD11A780EE}" destId="{01A7791D-E092-439D-B78E-DCF3950B1CDE}" srcOrd="12" destOrd="0" presId="urn:microsoft.com/office/officeart/2008/layout/VerticalCurvedList"/>
    <dgm:cxn modelId="{B1A25DA7-8573-4FA2-8DF7-F35D20724726}" type="presParOf" srcId="{01A7791D-E092-439D-B78E-DCF3950B1CDE}" destId="{BBF772D3-4605-48CE-8C0D-CE7CEF9CAACB}" srcOrd="0" destOrd="0" presId="urn:microsoft.com/office/officeart/2008/layout/VerticalCurvedList"/>
    <dgm:cxn modelId="{F235124B-D176-4FC2-A2DB-905A5088583E}" type="presParOf" srcId="{57FCC71C-A21B-4F0A-B594-64FD11A780EE}" destId="{0F6B57AB-1D52-4804-9A58-A6A101ED593F}" srcOrd="13" destOrd="0" presId="urn:microsoft.com/office/officeart/2008/layout/VerticalCurvedList"/>
    <dgm:cxn modelId="{DB1D7FF5-B0A1-478A-9E17-7C2BE063BAAC}" type="presParOf" srcId="{57FCC71C-A21B-4F0A-B594-64FD11A780EE}" destId="{AE827CBD-5AD8-4375-ACC0-18C5E85738BB}" srcOrd="14" destOrd="0" presId="urn:microsoft.com/office/officeart/2008/layout/VerticalCurvedList"/>
    <dgm:cxn modelId="{4C1D4FC3-2322-47CE-A9E4-71D9B13D1C4C}" type="presParOf" srcId="{AE827CBD-5AD8-4375-ACC0-18C5E85738BB}" destId="{5E0F6926-B910-4776-B747-C5F45E3D8F9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5E1035-4C01-4620-A835-6AFC565DC103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A50AF7-876E-4EA0-BB00-7D9458D61AAC}">
      <dsp:nvSpPr>
        <dsp:cNvPr id="0" name=""/>
        <dsp:cNvSpPr/>
      </dsp:nvSpPr>
      <dsp:spPr>
        <a:xfrm>
          <a:off x="460128" y="312440"/>
          <a:ext cx="6829500" cy="6252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62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управління</a:t>
          </a:r>
          <a:r>
            <a:rPr lang="ru-RU" sz="1800" kern="1200" dirty="0"/>
            <a:t> </a:t>
          </a:r>
          <a:r>
            <a:rPr lang="ru-RU" sz="1800" kern="1200" dirty="0" err="1"/>
            <a:t>процесами</a:t>
          </a:r>
          <a:r>
            <a:rPr lang="ru-RU" sz="1800" kern="1200" dirty="0"/>
            <a:t> </a:t>
          </a:r>
          <a:r>
            <a:rPr lang="ru-RU" sz="1800" kern="1200" dirty="0" err="1"/>
            <a:t>створення</a:t>
          </a:r>
          <a:r>
            <a:rPr lang="ru-RU" sz="1800" kern="1200" dirty="0"/>
            <a:t> </a:t>
          </a:r>
          <a:r>
            <a:rPr lang="ru-RU" sz="1800" kern="1200" dirty="0" err="1"/>
            <a:t>нових</a:t>
          </a:r>
          <a:r>
            <a:rPr lang="ru-RU" sz="1800" kern="1200" dirty="0"/>
            <a:t> </a:t>
          </a:r>
          <a:r>
            <a:rPr lang="ru-RU" sz="1800" kern="1200" dirty="0" err="1"/>
            <a:t>знань</a:t>
          </a:r>
          <a:endParaRPr lang="ru-RU" sz="1800" kern="1200" dirty="0"/>
        </a:p>
      </dsp:txBody>
      <dsp:txXfrm>
        <a:off x="460128" y="312440"/>
        <a:ext cx="6829500" cy="625205"/>
      </dsp:txXfrm>
    </dsp:sp>
    <dsp:sp modelId="{994C39C9-E652-46A7-8633-C8AF0A371E72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18E4868-2485-4085-A5E4-83899A0EAC03}">
      <dsp:nvSpPr>
        <dsp:cNvPr id="0" name=""/>
        <dsp:cNvSpPr/>
      </dsp:nvSpPr>
      <dsp:spPr>
        <a:xfrm>
          <a:off x="818573" y="1250411"/>
          <a:ext cx="6471056" cy="6252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62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управління</a:t>
          </a:r>
          <a:r>
            <a:rPr lang="ru-RU" sz="1800" kern="1200" dirty="0"/>
            <a:t> </a:t>
          </a:r>
          <a:r>
            <a:rPr lang="ru-RU" sz="1800" kern="1200" dirty="0" err="1"/>
            <a:t>творчим</a:t>
          </a:r>
          <a:r>
            <a:rPr lang="ru-RU" sz="1800" kern="1200" dirty="0"/>
            <a:t> </a:t>
          </a:r>
          <a:r>
            <a:rPr lang="ru-RU" sz="1800" kern="1200" dirty="0" err="1"/>
            <a:t>потенціалом</a:t>
          </a:r>
          <a:r>
            <a:rPr lang="ru-RU" sz="1800" kern="1200" dirty="0"/>
            <a:t> тих, </a:t>
          </a:r>
          <a:r>
            <a:rPr lang="ru-RU" sz="1800" kern="1200" dirty="0" err="1"/>
            <a:t>хто</a:t>
          </a:r>
          <a:r>
            <a:rPr lang="ru-RU" sz="1800" kern="1200" dirty="0"/>
            <a:t> </a:t>
          </a:r>
          <a:r>
            <a:rPr lang="ru-RU" sz="1800" kern="1200" dirty="0" err="1"/>
            <a:t>створює</a:t>
          </a:r>
          <a:r>
            <a:rPr lang="ru-RU" sz="1800" kern="1200" dirty="0"/>
            <a:t> </a:t>
          </a:r>
          <a:r>
            <a:rPr lang="ru-RU" sz="1800" kern="1200" dirty="0" err="1"/>
            <a:t>нові</a:t>
          </a:r>
          <a:r>
            <a:rPr lang="ru-RU" sz="1800" kern="1200" dirty="0"/>
            <a:t> </a:t>
          </a:r>
          <a:r>
            <a:rPr lang="ru-RU" sz="1800" kern="1200" dirty="0" err="1"/>
            <a:t>знання</a:t>
          </a:r>
          <a:endParaRPr lang="ru-RU" sz="1800" kern="1200" dirty="0"/>
        </a:p>
      </dsp:txBody>
      <dsp:txXfrm>
        <a:off x="818573" y="1250411"/>
        <a:ext cx="6471056" cy="625205"/>
      </dsp:txXfrm>
    </dsp:sp>
    <dsp:sp modelId="{9C236153-3B9E-435B-AC7E-18FE2BCB1A8A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816F5BE-156D-43E4-BCCD-B3CCBB37688C}">
      <dsp:nvSpPr>
        <dsp:cNvPr id="0" name=""/>
        <dsp:cNvSpPr/>
      </dsp:nvSpPr>
      <dsp:spPr>
        <a:xfrm>
          <a:off x="818573" y="2188382"/>
          <a:ext cx="6471056" cy="6252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62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управління</a:t>
          </a:r>
          <a:r>
            <a:rPr lang="ru-RU" sz="1800" kern="1200" dirty="0"/>
            <a:t> </a:t>
          </a:r>
          <a:r>
            <a:rPr lang="ru-RU" sz="1800" kern="1200" dirty="0" err="1"/>
            <a:t>освоєнням</a:t>
          </a:r>
          <a:r>
            <a:rPr lang="ru-RU" sz="1800" kern="1200" dirty="0"/>
            <a:t> та </a:t>
          </a:r>
          <a:r>
            <a:rPr lang="ru-RU" sz="1800" kern="1200" dirty="0" err="1"/>
            <a:t>розповсюдженням</a:t>
          </a:r>
          <a:r>
            <a:rPr lang="ru-RU" sz="1800" kern="1200" dirty="0"/>
            <a:t> (</a:t>
          </a:r>
          <a:r>
            <a:rPr lang="ru-RU" sz="1800" kern="1200" dirty="0" err="1"/>
            <a:t>дифузією</a:t>
          </a:r>
          <a:r>
            <a:rPr lang="ru-RU" sz="1800" kern="1200" dirty="0"/>
            <a:t>) </a:t>
          </a:r>
          <a:r>
            <a:rPr lang="ru-RU" sz="1800" kern="1200" dirty="0" err="1"/>
            <a:t>нововведень</a:t>
          </a:r>
          <a:endParaRPr lang="ru-RU" sz="1800" kern="1200" dirty="0"/>
        </a:p>
      </dsp:txBody>
      <dsp:txXfrm>
        <a:off x="818573" y="2188382"/>
        <a:ext cx="6471056" cy="625205"/>
      </dsp:txXfrm>
    </dsp:sp>
    <dsp:sp modelId="{9F26368D-F73D-4684-8F5A-7FEFE9077D8B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1208E33-ED8D-407D-9FE8-73BD8BE726BD}">
      <dsp:nvSpPr>
        <dsp:cNvPr id="0" name=""/>
        <dsp:cNvSpPr/>
      </dsp:nvSpPr>
      <dsp:spPr>
        <a:xfrm>
          <a:off x="460128" y="3126353"/>
          <a:ext cx="6829500" cy="6252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62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управління</a:t>
          </a:r>
          <a:r>
            <a:rPr lang="ru-RU" sz="1800" kern="1200" dirty="0"/>
            <a:t> </a:t>
          </a:r>
          <a:r>
            <a:rPr lang="ru-RU" sz="1800" kern="1200" dirty="0" err="1"/>
            <a:t>соціальними</a:t>
          </a:r>
          <a:r>
            <a:rPr lang="ru-RU" sz="1800" kern="1200" dirty="0"/>
            <a:t> та </a:t>
          </a:r>
          <a:r>
            <a:rPr lang="ru-RU" sz="1800" kern="1200" dirty="0" err="1"/>
            <a:t>психологічними</a:t>
          </a:r>
          <a:r>
            <a:rPr lang="ru-RU" sz="1800" kern="1200" dirty="0"/>
            <a:t> аспектами </a:t>
          </a:r>
          <a:r>
            <a:rPr lang="ru-RU" sz="1800" kern="1200" dirty="0" err="1"/>
            <a:t>нововведень</a:t>
          </a:r>
          <a:endParaRPr lang="ru-RU" sz="1800" kern="1200" dirty="0"/>
        </a:p>
      </dsp:txBody>
      <dsp:txXfrm>
        <a:off x="460128" y="3126353"/>
        <a:ext cx="6829500" cy="625205"/>
      </dsp:txXfrm>
    </dsp:sp>
    <dsp:sp modelId="{F71A15E3-631F-4FCF-8519-9131B7C802AB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67709-A642-46DB-B65E-DB794B1E7C34}">
      <dsp:nvSpPr>
        <dsp:cNvPr id="0" name=""/>
        <dsp:cNvSpPr/>
      </dsp:nvSpPr>
      <dsp:spPr>
        <a:xfrm>
          <a:off x="-4593403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3CD0B4-67D2-44EC-933A-FEEA1B20B049}">
      <dsp:nvSpPr>
        <dsp:cNvPr id="0" name=""/>
        <dsp:cNvSpPr/>
      </dsp:nvSpPr>
      <dsp:spPr>
        <a:xfrm>
          <a:off x="285089" y="184749"/>
          <a:ext cx="7941575" cy="3693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взаємозв'язок і взаємодія всіх елементів</a:t>
          </a:r>
        </a:p>
      </dsp:txBody>
      <dsp:txXfrm>
        <a:off x="285089" y="184749"/>
        <a:ext cx="7941575" cy="369336"/>
      </dsp:txXfrm>
    </dsp:sp>
    <dsp:sp modelId="{FDBEC71F-75EC-4EC9-AE42-89D65354AE98}">
      <dsp:nvSpPr>
        <dsp:cNvPr id="0" name=""/>
        <dsp:cNvSpPr/>
      </dsp:nvSpPr>
      <dsp:spPr>
        <a:xfrm>
          <a:off x="54254" y="138582"/>
          <a:ext cx="461670" cy="46167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700EE6F-CADD-453C-88BA-05B104DCF193}">
      <dsp:nvSpPr>
        <dsp:cNvPr id="0" name=""/>
        <dsp:cNvSpPr/>
      </dsp:nvSpPr>
      <dsp:spPr>
        <a:xfrm>
          <a:off x="619556" y="739079"/>
          <a:ext cx="7607108" cy="3693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/>
            <a:t>цілісність</a:t>
          </a:r>
          <a:endParaRPr lang="ru-RU" sz="1900" kern="1200" dirty="0"/>
        </a:p>
      </dsp:txBody>
      <dsp:txXfrm>
        <a:off x="619556" y="739079"/>
        <a:ext cx="7607108" cy="369336"/>
      </dsp:txXfrm>
    </dsp:sp>
    <dsp:sp modelId="{94BD61EE-C582-447D-8324-7A07F97E0474}">
      <dsp:nvSpPr>
        <dsp:cNvPr id="0" name=""/>
        <dsp:cNvSpPr/>
      </dsp:nvSpPr>
      <dsp:spPr>
        <a:xfrm>
          <a:off x="388721" y="692912"/>
          <a:ext cx="461670" cy="46167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74EF4C3-56C3-4DF6-BA87-D1D2F012860F}">
      <dsp:nvSpPr>
        <dsp:cNvPr id="0" name=""/>
        <dsp:cNvSpPr/>
      </dsp:nvSpPr>
      <dsp:spPr>
        <a:xfrm>
          <a:off x="802843" y="1293002"/>
          <a:ext cx="7423822" cy="3693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/>
            <a:t>узгодженість</a:t>
          </a:r>
          <a:r>
            <a:rPr lang="ru-RU" sz="1900" kern="1200" dirty="0"/>
            <a:t> і </a:t>
          </a:r>
          <a:r>
            <a:rPr lang="ru-RU" sz="1900" kern="1200" dirty="0" err="1"/>
            <a:t>синхронність</a:t>
          </a:r>
          <a:r>
            <a:rPr lang="ru-RU" sz="1900" kern="1200" dirty="0"/>
            <a:t> у </a:t>
          </a:r>
          <a:r>
            <a:rPr lang="ru-RU" sz="1900" kern="1200" dirty="0" err="1"/>
            <a:t>часі</a:t>
          </a:r>
          <a:endParaRPr lang="ru-RU" sz="1900" kern="1200" dirty="0"/>
        </a:p>
      </dsp:txBody>
      <dsp:txXfrm>
        <a:off x="802843" y="1293002"/>
        <a:ext cx="7423822" cy="369336"/>
      </dsp:txXfrm>
    </dsp:sp>
    <dsp:sp modelId="{A4529B83-CC22-4B58-822B-8CCB97C742B9}">
      <dsp:nvSpPr>
        <dsp:cNvPr id="0" name=""/>
        <dsp:cNvSpPr/>
      </dsp:nvSpPr>
      <dsp:spPr>
        <a:xfrm>
          <a:off x="572007" y="1246835"/>
          <a:ext cx="461670" cy="46167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65C2CE1-8046-47D4-B050-94E7D7E201CA}">
      <dsp:nvSpPr>
        <dsp:cNvPr id="0" name=""/>
        <dsp:cNvSpPr/>
      </dsp:nvSpPr>
      <dsp:spPr>
        <a:xfrm>
          <a:off x="861364" y="1847331"/>
          <a:ext cx="7365300" cy="3693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/>
            <a:t>узгодженість</a:t>
          </a:r>
          <a:r>
            <a:rPr lang="ru-RU" sz="1900" kern="1200" dirty="0"/>
            <a:t> </a:t>
          </a:r>
          <a:r>
            <a:rPr lang="ru-RU" sz="1900" kern="1200" dirty="0" err="1"/>
            <a:t>із</a:t>
          </a:r>
          <a:r>
            <a:rPr lang="ru-RU" sz="1900" kern="1200" dirty="0"/>
            <a:t> </a:t>
          </a:r>
          <a:r>
            <a:rPr lang="ru-RU" sz="1900" kern="1200" dirty="0" err="1"/>
            <a:t>завданнями</a:t>
          </a:r>
          <a:r>
            <a:rPr lang="ru-RU" sz="1900" kern="1200" dirty="0"/>
            <a:t> і </a:t>
          </a:r>
          <a:r>
            <a:rPr lang="ru-RU" sz="1900" kern="1200" dirty="0" err="1"/>
            <a:t>цілями</a:t>
          </a:r>
          <a:r>
            <a:rPr lang="ru-RU" sz="1900" kern="1200" dirty="0"/>
            <a:t> </a:t>
          </a:r>
          <a:r>
            <a:rPr lang="ru-RU" sz="1900" kern="1200" dirty="0" err="1"/>
            <a:t>організації</a:t>
          </a:r>
          <a:endParaRPr lang="ru-RU" sz="1900" kern="1200" dirty="0"/>
        </a:p>
      </dsp:txBody>
      <dsp:txXfrm>
        <a:off x="861364" y="1847331"/>
        <a:ext cx="7365300" cy="369336"/>
      </dsp:txXfrm>
    </dsp:sp>
    <dsp:sp modelId="{E0439DFE-8F44-4FA6-8BD6-048C44A6F0DB}">
      <dsp:nvSpPr>
        <dsp:cNvPr id="0" name=""/>
        <dsp:cNvSpPr/>
      </dsp:nvSpPr>
      <dsp:spPr>
        <a:xfrm>
          <a:off x="630529" y="1801164"/>
          <a:ext cx="461670" cy="46167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BDF8542-D755-4D03-A4BB-5F65AB497344}">
      <dsp:nvSpPr>
        <dsp:cNvPr id="0" name=""/>
        <dsp:cNvSpPr/>
      </dsp:nvSpPr>
      <dsp:spPr>
        <a:xfrm>
          <a:off x="802843" y="2401661"/>
          <a:ext cx="7423822" cy="3693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/>
            <a:t>адаптивність</a:t>
          </a:r>
          <a:endParaRPr lang="ru-RU" sz="1900" kern="1200" dirty="0"/>
        </a:p>
      </dsp:txBody>
      <dsp:txXfrm>
        <a:off x="802843" y="2401661"/>
        <a:ext cx="7423822" cy="369336"/>
      </dsp:txXfrm>
    </dsp:sp>
    <dsp:sp modelId="{25B011CA-255B-48D7-8AD2-329DF31DEE77}">
      <dsp:nvSpPr>
        <dsp:cNvPr id="0" name=""/>
        <dsp:cNvSpPr/>
      </dsp:nvSpPr>
      <dsp:spPr>
        <a:xfrm>
          <a:off x="572007" y="2355494"/>
          <a:ext cx="461670" cy="46167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BE7F198-3DEF-4D71-B2C9-4F8A55828A07}">
      <dsp:nvSpPr>
        <dsp:cNvPr id="0" name=""/>
        <dsp:cNvSpPr/>
      </dsp:nvSpPr>
      <dsp:spPr>
        <a:xfrm>
          <a:off x="619556" y="2955584"/>
          <a:ext cx="7607108" cy="3693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/>
            <a:t>гнучкість</a:t>
          </a:r>
          <a:r>
            <a:rPr lang="ru-RU" sz="1900" kern="1200" dirty="0"/>
            <a:t> до </a:t>
          </a:r>
          <a:r>
            <a:rPr lang="ru-RU" sz="1900" kern="1200" dirty="0" err="1"/>
            <a:t>змін</a:t>
          </a:r>
          <a:r>
            <a:rPr lang="ru-RU" sz="1900" kern="1200" dirty="0"/>
            <a:t> </a:t>
          </a:r>
          <a:r>
            <a:rPr lang="ru-RU" sz="1900" kern="1200" dirty="0" err="1"/>
            <a:t>середовища</a:t>
          </a:r>
          <a:endParaRPr lang="ru-RU" sz="1900" kern="1200" dirty="0"/>
        </a:p>
      </dsp:txBody>
      <dsp:txXfrm>
        <a:off x="619556" y="2955584"/>
        <a:ext cx="7607108" cy="369336"/>
      </dsp:txXfrm>
    </dsp:sp>
    <dsp:sp modelId="{BBF772D3-4605-48CE-8C0D-CE7CEF9CAACB}">
      <dsp:nvSpPr>
        <dsp:cNvPr id="0" name=""/>
        <dsp:cNvSpPr/>
      </dsp:nvSpPr>
      <dsp:spPr>
        <a:xfrm>
          <a:off x="388721" y="2909417"/>
          <a:ext cx="461670" cy="46167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F6B57AB-1D52-4804-9A58-A6A101ED593F}">
      <dsp:nvSpPr>
        <dsp:cNvPr id="0" name=""/>
        <dsp:cNvSpPr/>
      </dsp:nvSpPr>
      <dsp:spPr>
        <a:xfrm>
          <a:off x="285089" y="3509914"/>
          <a:ext cx="7941575" cy="3693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/>
            <a:t>автономність</a:t>
          </a:r>
          <a:r>
            <a:rPr lang="ru-RU" sz="1900" kern="1200" dirty="0"/>
            <a:t> </a:t>
          </a:r>
          <a:r>
            <a:rPr lang="ru-RU" sz="1900" kern="1200" dirty="0" err="1"/>
            <a:t>управлінської</a:t>
          </a:r>
          <a:r>
            <a:rPr lang="ru-RU" sz="1900" kern="1200" dirty="0"/>
            <a:t> </a:t>
          </a:r>
          <a:r>
            <a:rPr lang="ru-RU" sz="1900" kern="1200" dirty="0" err="1"/>
            <a:t>структури</a:t>
          </a:r>
          <a:endParaRPr lang="ru-RU" sz="1900" kern="1200" dirty="0"/>
        </a:p>
      </dsp:txBody>
      <dsp:txXfrm>
        <a:off x="285089" y="3509914"/>
        <a:ext cx="7941575" cy="369336"/>
      </dsp:txXfrm>
    </dsp:sp>
    <dsp:sp modelId="{5E0F6926-B910-4776-B747-C5F45E3D8F93}">
      <dsp:nvSpPr>
        <dsp:cNvPr id="0" name=""/>
        <dsp:cNvSpPr/>
      </dsp:nvSpPr>
      <dsp:spPr>
        <a:xfrm>
          <a:off x="54254" y="3463747"/>
          <a:ext cx="461670" cy="46167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2">
            <a:extLst>
              <a:ext uri="{FF2B5EF4-FFF2-40B4-BE49-F238E27FC236}">
                <a16:creationId xmlns:a16="http://schemas.microsoft.com/office/drawing/2014/main" id="{0E96B68C-A67F-C247-CFCA-1C0D172F6A86}"/>
              </a:ext>
            </a:extLst>
          </p:cNvPr>
          <p:cNvSpPr txBox="1">
            <a:spLocks/>
          </p:cNvSpPr>
          <p:nvPr/>
        </p:nvSpPr>
        <p:spPr bwMode="auto">
          <a:xfrm>
            <a:off x="323528" y="3861048"/>
            <a:ext cx="8067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інноваціями в охороні здоров’я та фармації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студентів </a:t>
            </a:r>
            <a:r>
              <a:rPr lang="uk-UA" altLang="uk-UA" sz="2000" b="1" dirty="0" err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ОНМедУ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 073 Менеджмент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 "Управління охороною здоров'я та фармацевтичним бізнесом"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05997B-6FB5-95ED-F4F7-4A44A86EA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484206" cy="16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4BF98E-1D35-BC93-CCC9-E1872952C349}"/>
              </a:ext>
            </a:extLst>
          </p:cNvPr>
          <p:cNvSpPr txBox="1"/>
          <p:nvPr/>
        </p:nvSpPr>
        <p:spPr>
          <a:xfrm>
            <a:off x="1547664" y="404664"/>
            <a:ext cx="8210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altLang="ru-UA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Мартинюк Олена Анатоліївна</a:t>
            </a:r>
            <a:br>
              <a:rPr lang="uk-UA" altLang="ru-UA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економічних наук, професор </a:t>
            </a:r>
            <a:br>
              <a:rPr lang="uk-UA" altLang="ru-UA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altLang="ru-UA" sz="20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афедри менеджменту охорони здоров’я</a:t>
            </a:r>
            <a:endParaRPr lang="ru-UA" sz="2000" b="1" dirty="0">
              <a:solidFill>
                <a:srgbClr val="7030A0"/>
              </a:solidFill>
            </a:endParaRPr>
          </a:p>
        </p:txBody>
      </p:sp>
      <p:pic>
        <p:nvPicPr>
          <p:cNvPr id="2" name="Рисунок 1" descr="C:/Users/grago/AppData/Roaming/PolarisOffice9/ETemp/1840_21714768/fImage123962714841.png">
            <a:extLst>
              <a:ext uri="{FF2B5EF4-FFF2-40B4-BE49-F238E27FC236}">
                <a16:creationId xmlns:a16="http://schemas.microsoft.com/office/drawing/2014/main" id="{9A6C7832-26FB-37E6-FBBD-9D33DB29C5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332656"/>
            <a:ext cx="1364656" cy="1315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05FCB6-46A3-11F6-A2C9-660B77574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2">
            <a:extLst>
              <a:ext uri="{FF2B5EF4-FFF2-40B4-BE49-F238E27FC236}">
                <a16:creationId xmlns:a16="http://schemas.microsoft.com/office/drawing/2014/main" id="{FB7C441B-BF77-8662-098B-245DFE1F5F04}"/>
              </a:ext>
            </a:extLst>
          </p:cNvPr>
          <p:cNvSpPr txBox="1">
            <a:spLocks/>
          </p:cNvSpPr>
          <p:nvPr/>
        </p:nvSpPr>
        <p:spPr bwMode="auto">
          <a:xfrm>
            <a:off x="538162" y="2708920"/>
            <a:ext cx="8067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інновацій та складові інноваційної діяльності </a:t>
            </a:r>
          </a:p>
        </p:txBody>
      </p:sp>
    </p:spTree>
    <p:extLst>
      <p:ext uri="{BB962C8B-B14F-4D97-AF65-F5344CB8AC3E}">
        <p14:creationId xmlns:p14="http://schemas.microsoft.com/office/powerpoint/2010/main" val="106094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1B52A8-1406-E6C0-BF6D-EE0251F21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D698B2BB-0170-D794-B2FE-6D352A7094B2}"/>
              </a:ext>
            </a:extLst>
          </p:cNvPr>
          <p:cNvSpPr/>
          <p:nvPr/>
        </p:nvSpPr>
        <p:spPr>
          <a:xfrm>
            <a:off x="251520" y="764704"/>
            <a:ext cx="8712968" cy="16561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Інновації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кінцевий</a:t>
            </a:r>
            <a:r>
              <a:rPr lang="ru-RU" dirty="0"/>
              <a:t> результат </a:t>
            </a:r>
            <a:r>
              <a:rPr lang="ru-RU" dirty="0" err="1"/>
              <a:t>інноваційної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у </a:t>
            </a:r>
            <a:r>
              <a:rPr lang="ru-RU" dirty="0" err="1"/>
              <a:t>вигляді</a:t>
            </a:r>
            <a:r>
              <a:rPr lang="ru-RU" dirty="0"/>
              <a:t> нового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удосконаленого</a:t>
            </a:r>
            <a:r>
              <a:rPr lang="ru-RU" dirty="0"/>
              <a:t> продукту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технологічного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наділено</a:t>
            </a:r>
            <a:r>
              <a:rPr lang="ru-RU" dirty="0"/>
              <a:t> </a:t>
            </a:r>
            <a:r>
              <a:rPr lang="ru-RU" dirty="0" err="1"/>
              <a:t>якісними</a:t>
            </a:r>
            <a:r>
              <a:rPr lang="ru-RU" dirty="0"/>
              <a:t> </a:t>
            </a:r>
            <a:r>
              <a:rPr lang="ru-RU" dirty="0" err="1"/>
              <a:t>перевагами</a:t>
            </a:r>
            <a:r>
              <a:rPr lang="ru-RU" dirty="0"/>
              <a:t> при </a:t>
            </a:r>
            <a:r>
              <a:rPr lang="ru-RU" dirty="0" err="1"/>
              <a:t>використанні</a:t>
            </a:r>
            <a:r>
              <a:rPr lang="ru-RU" dirty="0"/>
              <a:t> та </a:t>
            </a:r>
            <a:r>
              <a:rPr lang="ru-RU" dirty="0" err="1"/>
              <a:t>проектуванні</a:t>
            </a:r>
            <a:r>
              <a:rPr lang="ru-RU" dirty="0"/>
              <a:t>, </a:t>
            </a:r>
            <a:r>
              <a:rPr lang="ru-RU" dirty="0" err="1"/>
              <a:t>виробництві</a:t>
            </a:r>
            <a:r>
              <a:rPr lang="ru-RU" dirty="0"/>
              <a:t>, </a:t>
            </a:r>
            <a:r>
              <a:rPr lang="ru-RU" dirty="0" err="1"/>
              <a:t>збуті</a:t>
            </a:r>
            <a:r>
              <a:rPr lang="ru-RU" dirty="0"/>
              <a:t>, </a:t>
            </a:r>
            <a:r>
              <a:rPr lang="ru-RU" dirty="0" err="1"/>
              <a:t>використовується</a:t>
            </a:r>
            <a:r>
              <a:rPr lang="ru-RU" dirty="0"/>
              <a:t> у </a:t>
            </a:r>
            <a:r>
              <a:rPr lang="ru-RU" dirty="0" err="1"/>
              <a:t>практичній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та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суспільну</a:t>
            </a:r>
            <a:r>
              <a:rPr lang="ru-RU" dirty="0"/>
              <a:t> </a:t>
            </a:r>
            <a:r>
              <a:rPr lang="ru-RU" dirty="0" err="1"/>
              <a:t>перевагу</a:t>
            </a:r>
            <a:r>
              <a:rPr lang="ru-RU" dirty="0"/>
              <a:t>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554B5C7-1368-71B7-EA53-ABCEB2745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36912"/>
            <a:ext cx="5472608" cy="384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1322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404664"/>
            <a:ext cx="8568952" cy="20882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k-UA" b="1" dirty="0"/>
              <a:t>Інноваційна діяльність — </a:t>
            </a:r>
            <a:r>
              <a:rPr lang="uk-UA" dirty="0"/>
              <a:t>процес, спрямований па реалізацію результатів завершених наукових досліджень і розробок або інших науково-технічних досягнень у повий або вдосконалений продукт, що реалізується на ринку, у новий або вдосконалений технологічний процес, що використовується у практичній діяльності, а також супутні наукові дослідження і розробки.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22104"/>
            <a:ext cx="5256584" cy="394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66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Суть інноваційної діяльності полягає в її напрямах: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39798415"/>
              </p:ext>
            </p:extLst>
          </p:nvPr>
        </p:nvGraphicFramePr>
        <p:xfrm>
          <a:off x="1403648" y="2276872"/>
          <a:ext cx="73448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749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6632"/>
            <a:ext cx="5976664" cy="6747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602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Інноваційна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як система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: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37209299"/>
              </p:ext>
            </p:extLst>
          </p:nvPr>
        </p:nvGraphicFramePr>
        <p:xfrm>
          <a:off x="467544" y="2420888"/>
          <a:ext cx="828092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2166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908720"/>
            <a:ext cx="8712968" cy="23762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k-UA" sz="2400" b="1" dirty="0"/>
              <a:t>Інноваційний процес — </a:t>
            </a:r>
            <a:r>
              <a:rPr lang="uk-UA" sz="2400" dirty="0"/>
              <a:t>цілеспрямована діяльність щодо перетворення наукового знання в інновацію та дифузію останньої, тобто свідомий послідовний ланцюг подій, спрямований на отримання </a:t>
            </a:r>
            <a:r>
              <a:rPr lang="uk-UA" sz="2400" dirty="0" err="1"/>
              <a:t>інноватором</a:t>
            </a:r>
            <a:r>
              <a:rPr lang="uk-UA" sz="2400" dirty="0"/>
              <a:t> визначеного виду ефекту за допомогою задоволення існуючих або нових потреб.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429000"/>
            <a:ext cx="5077341" cy="317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4893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 b="1" dirty="0" err="1"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</TotalTime>
  <Words>241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Суть інноваційної діяльності полягає в її напрямах:</vt:lpstr>
      <vt:lpstr>Презентация PowerPoint</vt:lpstr>
      <vt:lpstr>Інноваційна діяльність як система має такі властивості: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Пользователь Windows</cp:lastModifiedBy>
  <cp:revision>7</cp:revision>
  <dcterms:created xsi:type="dcterms:W3CDTF">2017-10-12T16:03:22Z</dcterms:created>
  <dcterms:modified xsi:type="dcterms:W3CDTF">2024-02-12T14:49:28Z</dcterms:modified>
</cp:coreProperties>
</file>