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Masters/slideMaster15.xml" ContentType="application/vnd.openxmlformats-officedocument.presentationml.slide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slideMasters/slideMaster8.xml" ContentType="application/vnd.openxmlformats-officedocument.presentationml.slideMaster+xml"/>
  <Override PartName="/ppt/slideMasters/slideMaster11.xml" ContentType="application/vnd.openxmlformats-officedocument.presentationml.slideMaster+xml"/>
  <Override PartName="/ppt/theme/theme14.xml" ContentType="application/vnd.openxmlformats-officedocument.them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theme/theme10.xml" ContentType="application/vnd.openxmlformats-officedocument.theme+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Masters/slideMaster14.xml" ContentType="application/vnd.openxmlformats-officedocument.presentationml.slideMaster+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Masters/slideMaster9.xml" ContentType="application/vnd.openxmlformats-officedocument.presentationml.slideMaster+xml"/>
  <Override PartName="/ppt/slideMasters/slideMaster12.xml" ContentType="application/vnd.openxmlformats-officedocument.presentationml.slideMaster+xml"/>
  <Override PartName="/ppt/slideLayouts/slideLayout10.xml" ContentType="application/vnd.openxmlformats-officedocument.presentationml.slideLayout+xml"/>
  <Override PartName="/ppt/theme/theme15.xml" ContentType="application/vnd.openxmlformats-officedocument.them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heme/theme13.xml" ContentType="application/vnd.openxmlformats-officedocument.theme+xml"/>
  <Override PartName="/ppt/notesSlides/notesSlide6.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theme/theme7.xml" ContentType="application/vnd.openxmlformats-officedocument.theme+xml"/>
  <Override PartName="/ppt/theme/theme11.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theme/theme16.xml" ContentType="application/vnd.openxmlformats-officedocument.theme+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slideMasters/slideMaster13.xml" ContentType="application/vnd.openxmlformats-officedocument.presentationml.slideMaster+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Masters/slideMaster6.xml" ContentType="application/vnd.openxmlformats-officedocument.presentationml.slideMaster+xml"/>
  <Override PartName="/ppt/theme/theme8.xml" ContentType="application/vnd.openxmlformats-officedocument.theme+xml"/>
  <Override PartName="/ppt/theme/theme12.xml" ContentType="application/vnd.openxmlformats-officedocument.them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1"/>
    <p:sldMasterId id="2147483673" r:id="rId2"/>
    <p:sldMasterId id="2147483674" r:id="rId3"/>
    <p:sldMasterId id="2147483675" r:id="rId4"/>
    <p:sldMasterId id="2147483676" r:id="rId5"/>
    <p:sldMasterId id="2147483677" r:id="rId6"/>
    <p:sldMasterId id="2147483678" r:id="rId7"/>
    <p:sldMasterId id="2147483679" r:id="rId8"/>
    <p:sldMasterId id="2147483680" r:id="rId9"/>
    <p:sldMasterId id="2147483681" r:id="rId10"/>
    <p:sldMasterId id="2147483682" r:id="rId11"/>
    <p:sldMasterId id="2147483683" r:id="rId12"/>
    <p:sldMasterId id="2147483684" r:id="rId13"/>
    <p:sldMasterId id="2147483685" r:id="rId14"/>
    <p:sldMasterId id="2147483686" r:id="rId15"/>
  </p:sldMasterIdLst>
  <p:notesMasterIdLst>
    <p:notesMasterId r:id="rId50"/>
  </p:notesMasterIdLst>
  <p:sldIdLst>
    <p:sldId id="290" r:id="rId16"/>
    <p:sldId id="257" r:id="rId17"/>
    <p:sldId id="258" r:id="rId18"/>
    <p:sldId id="259" r:id="rId19"/>
    <p:sldId id="260" r:id="rId20"/>
    <p:sldId id="261" r:id="rId21"/>
    <p:sldId id="262" r:id="rId22"/>
    <p:sldId id="263" r:id="rId23"/>
    <p:sldId id="264" r:id="rId24"/>
    <p:sldId id="265" r:id="rId25"/>
    <p:sldId id="266" r:id="rId26"/>
    <p:sldId id="267" r:id="rId27"/>
    <p:sldId id="268" r:id="rId28"/>
    <p:sldId id="269" r:id="rId29"/>
    <p:sldId id="270" r:id="rId30"/>
    <p:sldId id="271" r:id="rId31"/>
    <p:sldId id="272" r:id="rId32"/>
    <p:sldId id="273" r:id="rId33"/>
    <p:sldId id="274" r:id="rId34"/>
    <p:sldId id="275" r:id="rId35"/>
    <p:sldId id="276" r:id="rId36"/>
    <p:sldId id="277" r:id="rId37"/>
    <p:sldId id="278" r:id="rId38"/>
    <p:sldId id="279" r:id="rId39"/>
    <p:sldId id="280" r:id="rId40"/>
    <p:sldId id="281" r:id="rId41"/>
    <p:sldId id="282" r:id="rId42"/>
    <p:sldId id="283" r:id="rId43"/>
    <p:sldId id="284" r:id="rId44"/>
    <p:sldId id="285" r:id="rId45"/>
    <p:sldId id="286" r:id="rId46"/>
    <p:sldId id="287" r:id="rId47"/>
    <p:sldId id="288" r:id="rId48"/>
    <p:sldId id="289" r:id="rId49"/>
  </p:sldIdLst>
  <p:sldSz cx="9144000" cy="6858000" type="screen4x3"/>
  <p:notesSz cx="6858000" cy="9144000"/>
  <p:defaultTextStyle>
    <a:defPPr>
      <a:defRPr lang="ru-RU"/>
    </a:defPPr>
    <a:lvl1pPr algn="l" rtl="0" fontAlgn="base">
      <a:spcBef>
        <a:spcPct val="0"/>
      </a:spcBef>
      <a:spcAft>
        <a:spcPct val="0"/>
      </a:spcAft>
      <a:defRPr sz="1400" kern="1200">
        <a:solidFill>
          <a:srgbClr val="000000"/>
        </a:solidFill>
        <a:latin typeface="Arial" charset="0"/>
        <a:ea typeface="+mn-ea"/>
        <a:cs typeface="Arial" charset="0"/>
        <a:sym typeface="Arial" charset="0"/>
      </a:defRPr>
    </a:lvl1pPr>
    <a:lvl2pPr marL="457200" algn="l" rtl="0" fontAlgn="base">
      <a:spcBef>
        <a:spcPct val="0"/>
      </a:spcBef>
      <a:spcAft>
        <a:spcPct val="0"/>
      </a:spcAft>
      <a:defRPr sz="1400" kern="1200">
        <a:solidFill>
          <a:srgbClr val="000000"/>
        </a:solidFill>
        <a:latin typeface="Arial" charset="0"/>
        <a:ea typeface="+mn-ea"/>
        <a:cs typeface="Arial" charset="0"/>
        <a:sym typeface="Arial" charset="0"/>
      </a:defRPr>
    </a:lvl2pPr>
    <a:lvl3pPr marL="914400" algn="l" rtl="0" fontAlgn="base">
      <a:spcBef>
        <a:spcPct val="0"/>
      </a:spcBef>
      <a:spcAft>
        <a:spcPct val="0"/>
      </a:spcAft>
      <a:defRPr sz="1400" kern="1200">
        <a:solidFill>
          <a:srgbClr val="000000"/>
        </a:solidFill>
        <a:latin typeface="Arial" charset="0"/>
        <a:ea typeface="+mn-ea"/>
        <a:cs typeface="Arial" charset="0"/>
        <a:sym typeface="Arial" charset="0"/>
      </a:defRPr>
    </a:lvl3pPr>
    <a:lvl4pPr marL="1371600" algn="l" rtl="0" fontAlgn="base">
      <a:spcBef>
        <a:spcPct val="0"/>
      </a:spcBef>
      <a:spcAft>
        <a:spcPct val="0"/>
      </a:spcAft>
      <a:defRPr sz="1400" kern="1200">
        <a:solidFill>
          <a:srgbClr val="000000"/>
        </a:solidFill>
        <a:latin typeface="Arial" charset="0"/>
        <a:ea typeface="+mn-ea"/>
        <a:cs typeface="Arial" charset="0"/>
        <a:sym typeface="Arial" charset="0"/>
      </a:defRPr>
    </a:lvl4pPr>
    <a:lvl5pPr marL="1828800" algn="l" rtl="0" fontAlgn="base">
      <a:spcBef>
        <a:spcPct val="0"/>
      </a:spcBef>
      <a:spcAft>
        <a:spcPct val="0"/>
      </a:spcAft>
      <a:defRPr sz="1400" kern="1200">
        <a:solidFill>
          <a:srgbClr val="000000"/>
        </a:solidFill>
        <a:latin typeface="Arial" charset="0"/>
        <a:ea typeface="+mn-ea"/>
        <a:cs typeface="Arial" charset="0"/>
        <a:sym typeface="Arial" charset="0"/>
      </a:defRPr>
    </a:lvl5pPr>
    <a:lvl6pPr marL="2286000" algn="l" defTabSz="914400" rtl="0" eaLnBrk="1" latinLnBrk="0" hangingPunct="1">
      <a:defRPr sz="1400" kern="1200">
        <a:solidFill>
          <a:srgbClr val="000000"/>
        </a:solidFill>
        <a:latin typeface="Arial" charset="0"/>
        <a:ea typeface="+mn-ea"/>
        <a:cs typeface="Arial" charset="0"/>
        <a:sym typeface="Arial" charset="0"/>
      </a:defRPr>
    </a:lvl6pPr>
    <a:lvl7pPr marL="2743200" algn="l" defTabSz="914400" rtl="0" eaLnBrk="1" latinLnBrk="0" hangingPunct="1">
      <a:defRPr sz="1400" kern="1200">
        <a:solidFill>
          <a:srgbClr val="000000"/>
        </a:solidFill>
        <a:latin typeface="Arial" charset="0"/>
        <a:ea typeface="+mn-ea"/>
        <a:cs typeface="Arial" charset="0"/>
        <a:sym typeface="Arial" charset="0"/>
      </a:defRPr>
    </a:lvl7pPr>
    <a:lvl8pPr marL="3200400" algn="l" defTabSz="914400" rtl="0" eaLnBrk="1" latinLnBrk="0" hangingPunct="1">
      <a:defRPr sz="1400" kern="1200">
        <a:solidFill>
          <a:srgbClr val="000000"/>
        </a:solidFill>
        <a:latin typeface="Arial" charset="0"/>
        <a:ea typeface="+mn-ea"/>
        <a:cs typeface="Arial" charset="0"/>
        <a:sym typeface="Arial" charset="0"/>
      </a:defRPr>
    </a:lvl8pPr>
    <a:lvl9pPr marL="3657600" algn="l" defTabSz="914400" rtl="0" eaLnBrk="1" latinLnBrk="0" hangingPunct="1">
      <a:defRPr sz="1400" kern="1200">
        <a:solidFill>
          <a:srgbClr val="000000"/>
        </a:solidFill>
        <a:latin typeface="Arial" charset="0"/>
        <a:ea typeface="+mn-ea"/>
        <a:cs typeface="Arial" charset="0"/>
        <a:sym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slide" Target="slides/slide24.xml"/><Relationship Id="rId3" Type="http://schemas.openxmlformats.org/officeDocument/2006/relationships/slideMaster" Target="slideMasters/slideMaster3.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slide" Target="slides/slide27.xml"/><Relationship Id="rId47" Type="http://schemas.openxmlformats.org/officeDocument/2006/relationships/slide" Target="slides/slide32.xml"/><Relationship Id="rId50" Type="http://schemas.openxmlformats.org/officeDocument/2006/relationships/notesMaster" Target="notesMasters/notesMaster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2" Type="http://schemas.openxmlformats.org/officeDocument/2006/relationships/slideMaster" Target="slideMasters/slideMaster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slide" Target="slides/slide14.xml"/><Relationship Id="rId41" Type="http://schemas.openxmlformats.org/officeDocument/2006/relationships/slide" Target="slides/slide26.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slide" Target="slides/slide30.xml"/><Relationship Id="rId53"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10" Type="http://schemas.openxmlformats.org/officeDocument/2006/relationships/slideMaster" Target="slideMasters/slideMaster10.xml"/><Relationship Id="rId19" Type="http://schemas.openxmlformats.org/officeDocument/2006/relationships/slide" Target="slides/slide4.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slide" Target="slides/slide33.xml"/><Relationship Id="rId8" Type="http://schemas.openxmlformats.org/officeDocument/2006/relationships/slideMaster" Target="slideMasters/slideMaster8.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962" name="Google Shape;3;n"/>
          <p:cNvSpPr>
            <a:spLocks noGrp="1" noRot="1" noChangeAspect="1"/>
          </p:cNvSpPr>
          <p:nvPr>
            <p:ph type="sldImg" idx="2"/>
          </p:nvPr>
        </p:nvSpPr>
        <p:spPr bwMode="auto">
          <a:xfrm>
            <a:off x="1143000" y="685800"/>
            <a:ext cx="4572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963" name="Google Shape;4;n"/>
          <p:cNvSpPr txBox="1">
            <a:spLocks noGrp="1"/>
          </p:cNvSpPr>
          <p:nvPr>
            <p:ph type="body" idx="1"/>
          </p:nvPr>
        </p:nvSpPr>
        <p:spPr bwMode="auto">
          <a:xfrm>
            <a:off x="685800" y="4343400"/>
            <a:ext cx="5486400" cy="4114800"/>
          </a:xfrm>
          <a:prstGeom prst="rect">
            <a:avLst/>
          </a:prstGeom>
          <a:noFill/>
          <a:ln w="9525">
            <a:noFill/>
            <a:miter lim="800000"/>
            <a:headEnd/>
            <a:tailEnd/>
          </a:ln>
        </p:spPr>
        <p:txBody>
          <a:bodyPr vert="horz" wrap="square" lIns="91425" tIns="91425" rIns="91425" bIns="91425" numCol="1" anchor="t" anchorCtr="0" compatLnSpc="1">
            <a:prstTxWarp prst="textNoShape">
              <a:avLst/>
            </a:prstTxWarp>
          </a:bodyPr>
          <a:lstStyle/>
          <a:p>
            <a:pPr lvl="0"/>
            <a:endParaRPr lang="ru-RU" smtClean="0">
              <a:sym typeface="Arial" charset="0"/>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L="457200" indent="-29845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marL="742950" lvl="1" indent="-28575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marL="1143000" lvl="2" indent="-22860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marL="1600200" lvl="3" indent="-22860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marL="2057400" lvl="4" indent="-22860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5057" name="Google Shape;326;p2: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45058" name="Google Shape;327;p2:notes"/>
          <p:cNvSpPr>
            <a:spLocks noGrp="1" noRot="1" noChangeAspect="1"/>
          </p:cNvSpPr>
          <p:nvPr>
            <p:ph type="sldImg" idx="2"/>
          </p:nvPr>
        </p:nvSpPr>
        <p:spPr>
          <a:ln>
            <a:headEnd/>
            <a:tailEnd/>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7105" name="Google Shape;332;p3: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47106" name="Google Shape;333;p3:notes"/>
          <p:cNvSpPr>
            <a:spLocks noGrp="1" noRot="1" noChangeAspect="1"/>
          </p:cNvSpPr>
          <p:nvPr>
            <p:ph type="sldImg" idx="2"/>
          </p:nvPr>
        </p:nvSpPr>
        <p:spPr>
          <a:ln>
            <a:headEnd/>
            <a:tailEnd/>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9153" name="Google Shape;339;p4: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49154" name="Google Shape;340;p4:notes"/>
          <p:cNvSpPr>
            <a:spLocks noGrp="1" noRot="1" noChangeAspect="1"/>
          </p:cNvSpPr>
          <p:nvPr>
            <p:ph type="sldImg" idx="2"/>
          </p:nvPr>
        </p:nvSpPr>
        <p:spPr>
          <a:ln>
            <a:headEnd/>
            <a:tailEnd/>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1201" name="Google Shape;345;p5: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51202" name="Google Shape;346;p5:notes"/>
          <p:cNvSpPr>
            <a:spLocks noGrp="1" noRot="1" noChangeAspect="1"/>
          </p:cNvSpPr>
          <p:nvPr>
            <p:ph type="sldImg" idx="2"/>
          </p:nvPr>
        </p:nvSpPr>
        <p:spPr>
          <a:ln>
            <a:headEnd/>
            <a:tailEnd/>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3249" name="Google Shape;351;p6: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53250" name="Google Shape;352;p6:notes"/>
          <p:cNvSpPr>
            <a:spLocks noGrp="1" noRot="1" noChangeAspect="1"/>
          </p:cNvSpPr>
          <p:nvPr>
            <p:ph type="sldImg" idx="2"/>
          </p:nvPr>
        </p:nvSpPr>
        <p:spPr>
          <a:ln>
            <a:headEnd/>
            <a:tailEnd/>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5297" name="Google Shape;357;p7: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55298" name="Google Shape;358;p7:notes"/>
          <p:cNvSpPr>
            <a:spLocks noGrp="1" noRot="1" noChangeAspect="1"/>
          </p:cNvSpPr>
          <p:nvPr>
            <p:ph type="sldImg" idx="2"/>
          </p:nvPr>
        </p:nvSpPr>
        <p:spPr>
          <a:ln>
            <a:headEnd/>
            <a:tailEnd/>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7345" name="Google Shape;365;p8: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57346" name="Google Shape;366;p8:notes"/>
          <p:cNvSpPr>
            <a:spLocks noGrp="1" noRot="1" noChangeAspect="1"/>
          </p:cNvSpPr>
          <p:nvPr>
            <p:ph type="sldImg" idx="2"/>
          </p:nvPr>
        </p:nvSpPr>
        <p:spPr>
          <a:ln>
            <a:headEnd/>
            <a:tailEnd/>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9393" name="Google Shape;371;p9: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59394" name="Google Shape;372;p9:notes"/>
          <p:cNvSpPr>
            <a:spLocks noGrp="1" noRot="1" noChangeAspect="1"/>
          </p:cNvSpPr>
          <p:nvPr>
            <p:ph type="sldImg" idx="2"/>
          </p:nvPr>
        </p:nvSpPr>
        <p:spPr>
          <a:ln>
            <a:headEnd/>
            <a:tailEnd/>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1441" name="Google Shape;379;p10: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61442" name="Google Shape;380;p10:notes"/>
          <p:cNvSpPr>
            <a:spLocks noGrp="1" noRot="1" noChangeAspect="1"/>
          </p:cNvSpPr>
          <p:nvPr>
            <p:ph type="sldImg" idx="2"/>
          </p:nvPr>
        </p:nvSpPr>
        <p:spPr>
          <a:ln>
            <a:headEnd/>
            <a:tailEnd/>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3489" name="Google Shape;385;p11: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63490" name="Google Shape;386;p11:notes"/>
          <p:cNvSpPr>
            <a:spLocks noGrp="1" noRot="1" noChangeAspect="1"/>
          </p:cNvSpPr>
          <p:nvPr>
            <p:ph type="sldImg" idx="2"/>
          </p:nvPr>
        </p:nvSpPr>
        <p:spPr>
          <a:ln>
            <a:headEnd/>
            <a:tailEnd/>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5537" name="Google Shape;391;p12: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65538" name="Google Shape;392;p12:notes"/>
          <p:cNvSpPr>
            <a:spLocks noGrp="1" noRot="1" noChangeAspect="1"/>
          </p:cNvSpPr>
          <p:nvPr>
            <p:ph type="sldImg" idx="2"/>
          </p:nvPr>
        </p:nvSpPr>
        <p:spPr>
          <a:ln>
            <a:headEnd/>
            <a:tailEnd/>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7585" name="Google Shape;397;p13: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67586" name="Google Shape;398;p13:notes"/>
          <p:cNvSpPr>
            <a:spLocks noGrp="1" noRot="1" noChangeAspect="1"/>
          </p:cNvSpPr>
          <p:nvPr>
            <p:ph type="sldImg" idx="2"/>
          </p:nvPr>
        </p:nvSpPr>
        <p:spPr>
          <a:ln>
            <a:headEnd/>
            <a:tailEnd/>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9633" name="Google Shape;405;p14: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69634" name="Google Shape;406;p14:notes"/>
          <p:cNvSpPr>
            <a:spLocks noGrp="1" noRot="1" noChangeAspect="1"/>
          </p:cNvSpPr>
          <p:nvPr>
            <p:ph type="sldImg" idx="2"/>
          </p:nvPr>
        </p:nvSpPr>
        <p:spPr>
          <a:ln>
            <a:headEnd/>
            <a:tailEnd/>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681" name="Google Shape;412;p15: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71682" name="Google Shape;413;p15:notes"/>
          <p:cNvSpPr>
            <a:spLocks noGrp="1" noRot="1" noChangeAspect="1"/>
          </p:cNvSpPr>
          <p:nvPr>
            <p:ph type="sldImg" idx="2"/>
          </p:nvPr>
        </p:nvSpPr>
        <p:spPr>
          <a:ln>
            <a:headEnd/>
            <a:tailEnd/>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3729" name="Google Shape;418;p16: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73730" name="Google Shape;419;p16:notes"/>
          <p:cNvSpPr>
            <a:spLocks noGrp="1" noRot="1" noChangeAspect="1"/>
          </p:cNvSpPr>
          <p:nvPr>
            <p:ph type="sldImg" idx="2"/>
          </p:nvPr>
        </p:nvSpPr>
        <p:spPr>
          <a:ln>
            <a:headEnd/>
            <a:tailEnd/>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5777" name="Google Shape;424;p17: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75778" name="Google Shape;425;p17:notes"/>
          <p:cNvSpPr>
            <a:spLocks noGrp="1" noRot="1" noChangeAspect="1"/>
          </p:cNvSpPr>
          <p:nvPr>
            <p:ph type="sldImg" idx="2"/>
          </p:nvPr>
        </p:nvSpPr>
        <p:spPr>
          <a:ln>
            <a:headEnd/>
            <a:tailEnd/>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7825" name="Google Shape;430;p18: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77826" name="Google Shape;431;p18:notes"/>
          <p:cNvSpPr>
            <a:spLocks noGrp="1" noRot="1" noChangeAspect="1"/>
          </p:cNvSpPr>
          <p:nvPr>
            <p:ph type="sldImg" idx="2"/>
          </p:nvPr>
        </p:nvSpPr>
        <p:spPr>
          <a:ln>
            <a:headEnd/>
            <a:tailEnd/>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9873" name="Google Shape;436;p19: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79874" name="Google Shape;437;p19:notes"/>
          <p:cNvSpPr>
            <a:spLocks noGrp="1" noRot="1" noChangeAspect="1"/>
          </p:cNvSpPr>
          <p:nvPr>
            <p:ph type="sldImg" idx="2"/>
          </p:nvPr>
        </p:nvSpPr>
        <p:spPr>
          <a:ln>
            <a:headEnd/>
            <a:tailEnd/>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1921" name="Google Shape;442;p20: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81922" name="Google Shape;443;p20:notes"/>
          <p:cNvSpPr>
            <a:spLocks noGrp="1" noRot="1" noChangeAspect="1"/>
          </p:cNvSpPr>
          <p:nvPr>
            <p:ph type="sldImg" idx="2"/>
          </p:nvPr>
        </p:nvSpPr>
        <p:spPr>
          <a:ln>
            <a:headEnd/>
            <a:tailEnd/>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3969" name="Google Shape;448;p21: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83970" name="Google Shape;449;p21:notes"/>
          <p:cNvSpPr>
            <a:spLocks noGrp="1" noRot="1" noChangeAspect="1"/>
          </p:cNvSpPr>
          <p:nvPr>
            <p:ph type="sldImg" idx="2"/>
          </p:nvPr>
        </p:nvSpPr>
        <p:spPr>
          <a:ln>
            <a:headEnd/>
            <a:tailEnd/>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6017" name="Google Shape;454;p22: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86018" name="Google Shape;455;p22:notes"/>
          <p:cNvSpPr>
            <a:spLocks noGrp="1" noRot="1" noChangeAspect="1"/>
          </p:cNvSpPr>
          <p:nvPr>
            <p:ph type="sldImg" idx="2"/>
          </p:nvPr>
        </p:nvSpPr>
        <p:spPr>
          <a:ln>
            <a:headEnd/>
            <a:tailEnd/>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8065" name="Google Shape;460;p23: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88066" name="Google Shape;461;p23:notes"/>
          <p:cNvSpPr>
            <a:spLocks noGrp="1" noRot="1" noChangeAspect="1"/>
          </p:cNvSpPr>
          <p:nvPr>
            <p:ph type="sldImg" idx="2"/>
          </p:nvPr>
        </p:nvSpPr>
        <p:spPr>
          <a:ln>
            <a:headEnd/>
            <a:tailEnd/>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0113" name="Google Shape;467;p24: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90114" name="Google Shape;468;p24:notes"/>
          <p:cNvSpPr>
            <a:spLocks noGrp="1" noRot="1" noChangeAspect="1"/>
          </p:cNvSpPr>
          <p:nvPr>
            <p:ph type="sldImg" idx="2"/>
          </p:nvPr>
        </p:nvSpPr>
        <p:spPr>
          <a:ln>
            <a:headEnd/>
            <a:tailEnd/>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2161" name="Google Shape;474;p25: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92162" name="Google Shape;475;p25:notes"/>
          <p:cNvSpPr>
            <a:spLocks noGrp="1" noRot="1" noChangeAspect="1"/>
          </p:cNvSpPr>
          <p:nvPr>
            <p:ph type="sldImg" idx="2"/>
          </p:nvPr>
        </p:nvSpPr>
        <p:spPr>
          <a:ln>
            <a:headEnd/>
            <a:tailEnd/>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4209" name="Google Shape;480;p26: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94210" name="Google Shape;481;p26:notes"/>
          <p:cNvSpPr>
            <a:spLocks noGrp="1" noRot="1" noChangeAspect="1"/>
          </p:cNvSpPr>
          <p:nvPr>
            <p:ph type="sldImg" idx="2"/>
          </p:nvPr>
        </p:nvSpPr>
        <p:spPr>
          <a:ln>
            <a:headEnd/>
            <a:tailEnd/>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6257" name="Google Shape;486;p27: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96258" name="Google Shape;487;p27:notes"/>
          <p:cNvSpPr>
            <a:spLocks noGrp="1" noRot="1" noChangeAspect="1"/>
          </p:cNvSpPr>
          <p:nvPr>
            <p:ph type="sldImg" idx="2"/>
          </p:nvPr>
        </p:nvSpPr>
        <p:spPr>
          <a:ln>
            <a:headEnd/>
            <a:tailEnd/>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8305" name="Google Shape;493;p28: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98306" name="Google Shape;494;p28:notes"/>
          <p:cNvSpPr>
            <a:spLocks noGrp="1" noRot="1" noChangeAspect="1"/>
          </p:cNvSpPr>
          <p:nvPr>
            <p:ph type="sldImg" idx="2"/>
          </p:nvPr>
        </p:nvSpPr>
        <p:spPr>
          <a:ln>
            <a:headEnd/>
            <a:tailEnd/>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0353" name="Google Shape;499;p29: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100354" name="Google Shape;500;p29:notes"/>
          <p:cNvSpPr>
            <a:spLocks noGrp="1" noRot="1" noChangeAspect="1"/>
          </p:cNvSpPr>
          <p:nvPr>
            <p:ph type="sldImg" idx="2"/>
          </p:nvPr>
        </p:nvSpPr>
        <p:spPr>
          <a:ln>
            <a:headEnd/>
            <a:tailEnd/>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2401" name="Google Shape;506;p30: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102402" name="Google Shape;507;p30:notes"/>
          <p:cNvSpPr>
            <a:spLocks noGrp="1" noRot="1" noChangeAspect="1"/>
          </p:cNvSpPr>
          <p:nvPr>
            <p:ph type="sldImg" idx="2"/>
          </p:nvPr>
        </p:nvSpPr>
        <p:spPr>
          <a:ln>
            <a:headEnd/>
            <a:tailEnd/>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4449" name="Google Shape;512;p31: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104450" name="Google Shape;513;p31:notes"/>
          <p:cNvSpPr>
            <a:spLocks noGrp="1" noRot="1" noChangeAspect="1"/>
          </p:cNvSpPr>
          <p:nvPr>
            <p:ph type="sldImg" idx="2"/>
          </p:nvPr>
        </p:nvSpPr>
        <p:spPr>
          <a:ln>
            <a:headEnd/>
            <a:tailEnd/>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6497" name="Google Shape;518;p32: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106498" name="Google Shape;519;p32:notes"/>
          <p:cNvSpPr>
            <a:spLocks noGrp="1" noRot="1" noChangeAspect="1"/>
          </p:cNvSpPr>
          <p:nvPr>
            <p:ph type="sldImg" idx="2"/>
          </p:nvPr>
        </p:nvSpPr>
        <p:spPr>
          <a:ln>
            <a:headEnd/>
            <a:tailEnd/>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8545" name="Google Shape;524;p33: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108546" name="Google Shape;525;p33:notes"/>
          <p:cNvSpPr>
            <a:spLocks noGrp="1" noRot="1" noChangeAspect="1"/>
          </p:cNvSpPr>
          <p:nvPr>
            <p:ph type="sldImg" idx="2"/>
          </p:nvPr>
        </p:nvSpPr>
        <p:spPr>
          <a:ln>
            <a:headEnd/>
            <a:tailEnd/>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0593" name="Google Shape;530;p34:notes"/>
          <p:cNvSpPr txBox="1">
            <a:spLocks noGrp="1"/>
          </p:cNvSpPr>
          <p:nvPr>
            <p:ph type="body" idx="1"/>
          </p:nvPr>
        </p:nvSpPr>
        <p:spPr/>
        <p:txBody>
          <a:bodyPr/>
          <a:lstStyle/>
          <a:p>
            <a:pPr marL="0" indent="0" eaLnBrk="1" hangingPunct="1">
              <a:buSzPts val="1100"/>
            </a:pPr>
            <a:endParaRPr lang="ru-RU" sz="1100" smtClean="0">
              <a:latin typeface="Arial" charset="0"/>
              <a:cs typeface="Arial" charset="0"/>
            </a:endParaRPr>
          </a:p>
        </p:txBody>
      </p:sp>
      <p:sp>
        <p:nvSpPr>
          <p:cNvPr id="110594" name="Google Shape;531;p34:notes"/>
          <p:cNvSpPr>
            <a:spLocks noGrp="1" noRot="1" noChangeAspect="1"/>
          </p:cNvSpPr>
          <p:nvPr>
            <p:ph type="sldImg" idx="2"/>
          </p:nvPr>
        </p:nvSpPr>
        <p:spPr>
          <a:ln>
            <a:headEnd/>
            <a:tailEnd/>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Титульный слайд" type="title">
  <p:cSld name="TITLE">
    <p:spTree>
      <p:nvGrpSpPr>
        <p:cNvPr id="1" name="Shape 14"/>
        <p:cNvGrpSpPr/>
        <p:nvPr/>
      </p:nvGrpSpPr>
      <p:grpSpPr>
        <a:xfrm>
          <a:off x="0" y="0"/>
          <a:ext cx="0" cy="0"/>
          <a:chOff x="0" y="0"/>
          <a:chExt cx="0" cy="0"/>
        </a:xfrm>
      </p:grpSpPr>
      <p:grpSp>
        <p:nvGrpSpPr>
          <p:cNvPr id="4" name="Google Shape;6;p1"/>
          <p:cNvGrpSpPr>
            <a:grpSpLocks/>
          </p:cNvGrpSpPr>
          <p:nvPr/>
        </p:nvGrpSpPr>
        <p:grpSpPr bwMode="auto">
          <a:xfrm>
            <a:off x="-1035050" y="1552575"/>
            <a:ext cx="10179050" cy="5305425"/>
            <a:chOff x="-652" y="978"/>
            <a:chExt cx="6412" cy="3342"/>
          </a:xfrm>
        </p:grpSpPr>
        <p:sp>
          <p:nvSpPr>
            <p:cNvPr id="5" name="Google Shape;7;p1"/>
            <p:cNvSpPr>
              <a:spLocks/>
            </p:cNvSpPr>
            <p:nvPr/>
          </p:nvSpPr>
          <p:spPr bwMode="auto">
            <a:xfrm>
              <a:off x="2061" y="1707"/>
              <a:ext cx="3699" cy="2613"/>
            </a:xfrm>
            <a:custGeom>
              <a:avLst/>
              <a:gdLst/>
              <a:ahLst/>
              <a:cxnLst>
                <a:cxn ang="0">
                  <a:pos x="1523" y="2611"/>
                </a:cxn>
                <a:cxn ang="0">
                  <a:pos x="3698" y="2612"/>
                </a:cxn>
                <a:cxn ang="0">
                  <a:pos x="3698" y="2228"/>
                </a:cxn>
                <a:cxn ang="0">
                  <a:pos x="0" y="0"/>
                </a:cxn>
                <a:cxn ang="0">
                  <a:pos x="160" y="118"/>
                </a:cxn>
                <a:cxn ang="0">
                  <a:pos x="292" y="219"/>
                </a:cxn>
                <a:cxn ang="0">
                  <a:pos x="441" y="347"/>
                </a:cxn>
                <a:cxn ang="0">
                  <a:pos x="585" y="482"/>
                </a:cxn>
                <a:cxn ang="0">
                  <a:pos x="796" y="711"/>
                </a:cxn>
                <a:cxn ang="0">
                  <a:pos x="983" y="955"/>
                </a:cxn>
                <a:cxn ang="0">
                  <a:pos x="1119" y="1168"/>
                </a:cxn>
                <a:cxn ang="0">
                  <a:pos x="1238" y="1388"/>
                </a:cxn>
                <a:cxn ang="0">
                  <a:pos x="1331" y="1608"/>
                </a:cxn>
                <a:cxn ang="0">
                  <a:pos x="1400" y="1809"/>
                </a:cxn>
                <a:cxn ang="0">
                  <a:pos x="1447" y="1979"/>
                </a:cxn>
                <a:cxn ang="0">
                  <a:pos x="1490" y="2190"/>
                </a:cxn>
                <a:cxn ang="0">
                  <a:pos x="1511" y="2374"/>
                </a:cxn>
                <a:cxn ang="0">
                  <a:pos x="1523" y="2611"/>
                </a:cxn>
              </a:cxnLst>
              <a:rect l="0" t="0" r="r" b="b"/>
              <a:pathLst>
                <a:path w="3699" h="2613" extrusionOk="0">
                  <a:moveTo>
                    <a:pt x="1523" y="2611"/>
                  </a:moveTo>
                  <a:lnTo>
                    <a:pt x="3698" y="2612"/>
                  </a:lnTo>
                  <a:lnTo>
                    <a:pt x="3698" y="2228"/>
                  </a:lnTo>
                  <a:lnTo>
                    <a:pt x="0" y="0"/>
                  </a:lnTo>
                  <a:lnTo>
                    <a:pt x="160" y="118"/>
                  </a:lnTo>
                  <a:lnTo>
                    <a:pt x="292" y="219"/>
                  </a:lnTo>
                  <a:lnTo>
                    <a:pt x="441" y="347"/>
                  </a:lnTo>
                  <a:lnTo>
                    <a:pt x="585" y="482"/>
                  </a:lnTo>
                  <a:lnTo>
                    <a:pt x="796" y="711"/>
                  </a:lnTo>
                  <a:lnTo>
                    <a:pt x="983" y="955"/>
                  </a:lnTo>
                  <a:lnTo>
                    <a:pt x="1119" y="1168"/>
                  </a:lnTo>
                  <a:lnTo>
                    <a:pt x="1238" y="1388"/>
                  </a:lnTo>
                  <a:lnTo>
                    <a:pt x="1331" y="1608"/>
                  </a:lnTo>
                  <a:lnTo>
                    <a:pt x="1400" y="1809"/>
                  </a:lnTo>
                  <a:lnTo>
                    <a:pt x="1447" y="1979"/>
                  </a:lnTo>
                  <a:lnTo>
                    <a:pt x="1490" y="2190"/>
                  </a:lnTo>
                  <a:lnTo>
                    <a:pt x="1511" y="2374"/>
                  </a:lnTo>
                  <a:lnTo>
                    <a:pt x="1523" y="2611"/>
                  </a:lnTo>
                </a:path>
              </a:pathLst>
            </a:custGeom>
            <a:gradFill rotWithShape="0">
              <a:gsLst>
                <a:gs pos="0">
                  <a:srgbClr val="182F76"/>
                </a:gs>
                <a:gs pos="100000">
                  <a:schemeClr val="accent2"/>
                </a:gs>
              </a:gsLst>
              <a:lin ang="0"/>
            </a:gradFill>
            <a:ln w="9525">
              <a:noFill/>
              <a:round/>
              <a:headEnd/>
              <a:tailEnd/>
            </a:ln>
          </p:spPr>
          <p:txBody>
            <a:bodyPr lIns="91425" tIns="45700" rIns="91425" bIns="45700"/>
            <a:lstStyle/>
            <a:p>
              <a:pPr>
                <a:defRPr/>
              </a:pPr>
              <a:endParaRPr lang="ru-RU"/>
            </a:p>
          </p:txBody>
        </p:sp>
        <p:sp>
          <p:nvSpPr>
            <p:cNvPr id="6" name="Google Shape;8;p1"/>
            <p:cNvSpPr>
              <a:spLocks/>
            </p:cNvSpPr>
            <p:nvPr/>
          </p:nvSpPr>
          <p:spPr bwMode="auto">
            <a:xfrm>
              <a:off x="-652" y="978"/>
              <a:ext cx="4237" cy="3342"/>
            </a:xfrm>
            <a:custGeom>
              <a:avLst/>
              <a:gdLst/>
              <a:ahLst/>
              <a:cxnLst>
                <a:cxn ang="0">
                  <a:pos x="3976" y="0"/>
                </a:cxn>
                <a:cxn ang="0">
                  <a:pos x="21600" y="21231"/>
                </a:cxn>
                <a:cxn ang="0">
                  <a:pos x="3976" y="0"/>
                </a:cxn>
                <a:cxn ang="0">
                  <a:pos x="21600" y="21231"/>
                </a:cxn>
                <a:cxn ang="0">
                  <a:pos x="0" y="21231"/>
                </a:cxn>
                <a:cxn ang="0">
                  <a:pos x="3976" y="0"/>
                </a:cxn>
              </a:cxnLst>
              <a:rect l="0" t="0" r="r" b="b"/>
              <a:pathLst>
                <a:path w="21600" h="21231" fill="none" extrusionOk="0">
                  <a:moveTo>
                    <a:pt x="3976" y="0"/>
                  </a:moveTo>
                  <a:cubicBezTo>
                    <a:pt x="14194" y="1914"/>
                    <a:pt x="21600" y="10835"/>
                    <a:pt x="21600" y="21231"/>
                  </a:cubicBezTo>
                </a:path>
                <a:path w="21600" h="21231" extrusionOk="0">
                  <a:moveTo>
                    <a:pt x="3976" y="0"/>
                  </a:moveTo>
                  <a:cubicBezTo>
                    <a:pt x="14194" y="1914"/>
                    <a:pt x="21600" y="10835"/>
                    <a:pt x="21600" y="21231"/>
                  </a:cubicBezTo>
                  <a:lnTo>
                    <a:pt x="0" y="21231"/>
                  </a:lnTo>
                  <a:lnTo>
                    <a:pt x="3976" y="0"/>
                  </a:lnTo>
                  <a:close/>
                </a:path>
              </a:pathLst>
            </a:custGeom>
            <a:noFill/>
            <a:ln w="12700" cap="rnd" cmpd="sng">
              <a:solidFill>
                <a:schemeClr val="accent2"/>
              </a:solidFill>
              <a:prstDash val="solid"/>
              <a:round/>
              <a:headEnd type="none" w="sm" len="sm"/>
              <a:tailEnd type="none" w="sm" len="sm"/>
            </a:ln>
          </p:spPr>
          <p:txBody>
            <a:bodyPr lIns="91425" tIns="45700" rIns="91425" bIns="45700" anchor="ctr"/>
            <a:lstStyle/>
            <a:p>
              <a:pPr>
                <a:defRPr/>
              </a:pPr>
              <a:endParaRPr lang="ru-RU"/>
            </a:p>
          </p:txBody>
        </p:sp>
      </p:grpSp>
      <p:sp>
        <p:nvSpPr>
          <p:cNvPr id="15" name="Google Shape;15;p2"/>
          <p:cNvSpPr txBox="1">
            <a:spLocks noGrp="1"/>
          </p:cNvSpPr>
          <p:nvPr>
            <p:ph type="ctrTitle"/>
          </p:nvPr>
        </p:nvSpPr>
        <p:spPr>
          <a:xfrm>
            <a:off x="1293813" y="762000"/>
            <a:ext cx="7772400" cy="1143000"/>
          </a:xfrm>
          <a:prstGeom prst="rect">
            <a:avLst/>
          </a:prstGeom>
          <a:noFill/>
          <a:ln>
            <a:noFill/>
          </a:ln>
        </p:spPr>
        <p:txBody>
          <a:bodyPr spcFirstLastPara="1" anchor="b">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6" name="Google Shape;16;p2"/>
          <p:cNvSpPr txBox="1">
            <a:spLocks noGrp="1"/>
          </p:cNvSpPr>
          <p:nvPr>
            <p:ph type="subTitle" idx="1"/>
          </p:nvPr>
        </p:nvSpPr>
        <p:spPr>
          <a:xfrm>
            <a:off x="685800" y="3429000"/>
            <a:ext cx="6400800" cy="1752600"/>
          </a:xfrm>
          <a:prstGeom prst="rect">
            <a:avLst/>
          </a:prstGeom>
          <a:noFill/>
          <a:ln>
            <a:noFill/>
          </a:ln>
        </p:spPr>
        <p:txBody>
          <a:bodyPr spcFirstLastPara="1" lIns="92075" tIns="46025" rIns="92075" bIns="46025" anchor="ctr">
            <a:noAutofit/>
          </a:bodyPr>
          <a:lstStyle>
            <a:lvl1pPr lvl="0" algn="ctr">
              <a:spcBef>
                <a:spcPts val="640"/>
              </a:spcBef>
              <a:spcAft>
                <a:spcPts val="0"/>
              </a:spcAft>
              <a:buSzPts val="2560"/>
              <a:buFont typeface="Noto Sans Symbols"/>
              <a:buNone/>
              <a:defRPr/>
            </a:lvl1pPr>
            <a:lvl2pPr lvl="1" algn="l">
              <a:spcBef>
                <a:spcPts val="360"/>
              </a:spcBef>
              <a:spcAft>
                <a:spcPts val="0"/>
              </a:spcAft>
              <a:buSzPts val="1620"/>
              <a:buChar char="–"/>
              <a:defRPr/>
            </a:lvl2pPr>
            <a:lvl3pPr lvl="2" algn="l">
              <a:spcBef>
                <a:spcPts val="360"/>
              </a:spcBef>
              <a:spcAft>
                <a:spcPts val="0"/>
              </a:spcAft>
              <a:buSzPts val="1080"/>
              <a:buChar char="●"/>
              <a:defRPr/>
            </a:lvl3pPr>
            <a:lvl4pPr lvl="3" algn="l">
              <a:spcBef>
                <a:spcPts val="360"/>
              </a:spcBef>
              <a:spcAft>
                <a:spcPts val="0"/>
              </a:spcAft>
              <a:buSzPts val="1800"/>
              <a:buChar char="–"/>
              <a:defRPr/>
            </a:lvl4pPr>
            <a:lvl5pPr lvl="4" algn="l">
              <a:spcBef>
                <a:spcPts val="360"/>
              </a:spcBef>
              <a:spcAft>
                <a:spcPts val="0"/>
              </a:spcAft>
              <a:buSzPts val="1800"/>
              <a:buChar char="•"/>
              <a:defRPr/>
            </a:lvl5pPr>
            <a:lvl6pPr lvl="5" algn="l">
              <a:spcBef>
                <a:spcPts val="360"/>
              </a:spcBef>
              <a:spcAft>
                <a:spcPts val="0"/>
              </a:spcAft>
              <a:buSzPts val="1800"/>
              <a:buChar char="•"/>
              <a:defRPr/>
            </a:lvl6pPr>
            <a:lvl7pPr lvl="6" algn="l">
              <a:spcBef>
                <a:spcPts val="360"/>
              </a:spcBef>
              <a:spcAft>
                <a:spcPts val="0"/>
              </a:spcAft>
              <a:buSzPts val="1800"/>
              <a:buChar char="•"/>
              <a:defRPr/>
            </a:lvl7pPr>
            <a:lvl8pPr lvl="7" algn="l">
              <a:spcBef>
                <a:spcPts val="360"/>
              </a:spcBef>
              <a:spcAft>
                <a:spcPts val="0"/>
              </a:spcAft>
              <a:buSzPts val="1800"/>
              <a:buChar char="•"/>
              <a:defRPr/>
            </a:lvl8pPr>
            <a:lvl9pPr lvl="8" algn="l">
              <a:spcBef>
                <a:spcPts val="360"/>
              </a:spcBef>
              <a:spcAft>
                <a:spcPts val="0"/>
              </a:spcAft>
              <a:buSzPts val="1800"/>
              <a:buChar char="•"/>
              <a:defRPr/>
            </a:lvl9pPr>
          </a:lstStyle>
          <a:p>
            <a:endParaRPr/>
          </a:p>
        </p:txBody>
      </p:sp>
      <p:sp>
        <p:nvSpPr>
          <p:cNvPr id="7" name="Google Shape;17;p2"/>
          <p:cNvSpPr txBox="1">
            <a:spLocks noGrp="1"/>
          </p:cNvSpPr>
          <p:nvPr>
            <p:ph type="dt" idx="10"/>
          </p:nvPr>
        </p:nvSpPr>
        <p:spPr bwMode="auto">
          <a:xfrm>
            <a:off x="685800" y="6248400"/>
            <a:ext cx="1905000" cy="457200"/>
          </a:xfrm>
          <a:prstGeom prst="rect">
            <a:avLst/>
          </a:prstGeom>
          <a:ln>
            <a:miter lim="800000"/>
            <a:headEnd/>
            <a:tailEnd/>
          </a:ln>
        </p:spPr>
        <p:txBody>
          <a:bodyPr vert="horz" wrap="square" lIns="92075" tIns="46025" rIns="92075" bIns="46025" numCol="1" anchor="ctr" anchorCtr="0" compatLnSpc="1">
            <a:prstTxWarp prst="textNoShape">
              <a:avLst/>
            </a:prstTxWarp>
          </a:bodyPr>
          <a:lstStyle>
            <a:lvl1pPr>
              <a:buClr>
                <a:srgbClr val="000000"/>
              </a:buClr>
              <a:buSzPts val="1400"/>
              <a:buFont typeface="Arial" charset="0"/>
              <a:buNone/>
              <a:defRPr sz="2400">
                <a:solidFill>
                  <a:srgbClr val="FFFFFF"/>
                </a:solidFill>
                <a:latin typeface="Times New Roman" pitchFamily="18" charset="0"/>
                <a:cs typeface="Times New Roman" pitchFamily="18" charset="0"/>
                <a:sym typeface="Times New Roman" pitchFamily="18" charset="0"/>
              </a:defRPr>
            </a:lvl1pPr>
          </a:lstStyle>
          <a:p>
            <a:pPr>
              <a:defRPr/>
            </a:pPr>
            <a:endParaRPr lang="ru-RU"/>
          </a:p>
        </p:txBody>
      </p:sp>
      <p:sp>
        <p:nvSpPr>
          <p:cNvPr id="8" name="Google Shape;18;p2"/>
          <p:cNvSpPr txBox="1">
            <a:spLocks noGrp="1"/>
          </p:cNvSpPr>
          <p:nvPr>
            <p:ph type="ftr" idx="11"/>
          </p:nvPr>
        </p:nvSpPr>
        <p:spPr bwMode="auto">
          <a:xfrm>
            <a:off x="3124200" y="6248400"/>
            <a:ext cx="2895600" cy="457200"/>
          </a:xfrm>
          <a:prstGeom prst="rect">
            <a:avLst/>
          </a:prstGeom>
          <a:ln>
            <a:miter lim="800000"/>
            <a:headEnd/>
            <a:tailEnd/>
          </a:ln>
        </p:spPr>
        <p:txBody>
          <a:bodyPr vert="horz" wrap="square" lIns="92075" tIns="46025" rIns="92075" bIns="46025" numCol="1" anchor="ctr" anchorCtr="0" compatLnSpc="1">
            <a:prstTxWarp prst="textNoShape">
              <a:avLst/>
            </a:prstTxWarp>
          </a:bodyPr>
          <a:lstStyle>
            <a:lvl1pPr>
              <a:buClr>
                <a:srgbClr val="000000"/>
              </a:buClr>
              <a:buSzPts val="1400"/>
              <a:buFont typeface="Arial" charset="0"/>
              <a:buNone/>
              <a:defRPr sz="2400">
                <a:solidFill>
                  <a:srgbClr val="FFFFFF"/>
                </a:solidFill>
                <a:latin typeface="Times New Roman" pitchFamily="18" charset="0"/>
                <a:cs typeface="Times New Roman" pitchFamily="18" charset="0"/>
                <a:sym typeface="Times New Roman" pitchFamily="18" charset="0"/>
              </a:defRPr>
            </a:lvl1pPr>
          </a:lstStyle>
          <a:p>
            <a:pPr>
              <a:defRPr/>
            </a:pPr>
            <a:endParaRPr lang="ru-RU"/>
          </a:p>
        </p:txBody>
      </p:sp>
      <p:sp>
        <p:nvSpPr>
          <p:cNvPr id="9" name="Google Shape;19;p2"/>
          <p:cNvSpPr txBox="1">
            <a:spLocks noGrp="1"/>
          </p:cNvSpPr>
          <p:nvPr>
            <p:ph type="sldNum" idx="12"/>
          </p:nvPr>
        </p:nvSpPr>
        <p:spPr bwMode="auto">
          <a:xfrm>
            <a:off x="6553200" y="6248400"/>
            <a:ext cx="1905000" cy="457200"/>
          </a:xfrm>
          <a:prstGeom prst="rect">
            <a:avLst/>
          </a:prstGeom>
          <a:ln>
            <a:miter lim="800000"/>
            <a:headEnd/>
            <a:tailEnd/>
          </a:ln>
        </p:spPr>
        <p:txBody>
          <a:bodyPr vert="horz" wrap="square" lIns="92075" tIns="46025" rIns="92075" bIns="46025" numCol="1" anchor="ctr" anchorCtr="0" compatLnSpc="1">
            <a:prstTxWarp prst="textNoShape">
              <a:avLst/>
            </a:prstTxWarp>
          </a:bodyPr>
          <a:lstStyle>
            <a:lvl1pPr algn="r">
              <a:buClr>
                <a:srgbClr val="FFFFFF"/>
              </a:buClr>
              <a:buSzPts val="1400"/>
              <a:buFont typeface="Times New Roman" pitchFamily="18" charset="0"/>
              <a:buNone/>
              <a:defRPr>
                <a:solidFill>
                  <a:srgbClr val="FFFFFF"/>
                </a:solidFill>
                <a:latin typeface="Times New Roman" pitchFamily="18" charset="0"/>
                <a:cs typeface="Times New Roman" pitchFamily="18" charset="0"/>
                <a:sym typeface="Times New Roman" pitchFamily="18" charset="0"/>
              </a:defRPr>
            </a:lvl1pPr>
          </a:lstStyle>
          <a:p>
            <a:pPr>
              <a:defRPr/>
            </a:pPr>
            <a:fld id="{82A7AF9D-6D74-4A57-944F-EFAA2D0E7871}"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Два объекта" type="twoObj">
  <p:cSld name="TWO_OBJECTS">
    <p:spTree>
      <p:nvGrpSpPr>
        <p:cNvPr id="1" name="Shape 29"/>
        <p:cNvGrpSpPr/>
        <p:nvPr/>
      </p:nvGrpSpPr>
      <p:grpSpPr>
        <a:xfrm>
          <a:off x="0" y="0"/>
          <a:ext cx="0" cy="0"/>
          <a:chOff x="0" y="0"/>
          <a:chExt cx="0" cy="0"/>
        </a:xfrm>
      </p:grpSpPr>
      <p:grpSp>
        <p:nvGrpSpPr>
          <p:cNvPr id="5" name="Google Shape;21;p3"/>
          <p:cNvGrpSpPr>
            <a:grpSpLocks/>
          </p:cNvGrpSpPr>
          <p:nvPr/>
        </p:nvGrpSpPr>
        <p:grpSpPr bwMode="auto">
          <a:xfrm>
            <a:off x="0" y="1588"/>
            <a:ext cx="9132888" cy="6845300"/>
            <a:chOff x="0" y="1"/>
            <a:chExt cx="5753" cy="4312"/>
          </a:xfrm>
        </p:grpSpPr>
        <p:sp>
          <p:nvSpPr>
            <p:cNvPr id="6" name="Google Shape;22;p3"/>
            <p:cNvSpPr>
              <a:spLocks/>
            </p:cNvSpPr>
            <p:nvPr/>
          </p:nvSpPr>
          <p:spPr bwMode="auto">
            <a:xfrm>
              <a:off x="3394" y="999"/>
              <a:ext cx="2359" cy="3314"/>
            </a:xfrm>
            <a:custGeom>
              <a:avLst/>
              <a:gdLst/>
              <a:ahLst/>
              <a:cxnLst>
                <a:cxn ang="0">
                  <a:pos x="1905" y="3312"/>
                </a:cxn>
                <a:cxn ang="0">
                  <a:pos x="2358" y="3313"/>
                </a:cxn>
                <a:cxn ang="0">
                  <a:pos x="2358" y="1437"/>
                </a:cxn>
                <a:cxn ang="0">
                  <a:pos x="0" y="0"/>
                </a:cxn>
                <a:cxn ang="0">
                  <a:pos x="201" y="150"/>
                </a:cxn>
                <a:cxn ang="0">
                  <a:pos x="366" y="279"/>
                </a:cxn>
                <a:cxn ang="0">
                  <a:pos x="552" y="441"/>
                </a:cxn>
                <a:cxn ang="0">
                  <a:pos x="732" y="612"/>
                </a:cxn>
                <a:cxn ang="0">
                  <a:pos x="996" y="903"/>
                </a:cxn>
                <a:cxn ang="0">
                  <a:pos x="1230" y="1212"/>
                </a:cxn>
                <a:cxn ang="0">
                  <a:pos x="1400" y="1482"/>
                </a:cxn>
                <a:cxn ang="0">
                  <a:pos x="1548" y="1761"/>
                </a:cxn>
                <a:cxn ang="0">
                  <a:pos x="1665" y="2040"/>
                </a:cxn>
                <a:cxn ang="0">
                  <a:pos x="1751" y="2295"/>
                </a:cxn>
                <a:cxn ang="0">
                  <a:pos x="1809" y="2511"/>
                </a:cxn>
                <a:cxn ang="0">
                  <a:pos x="1863" y="2778"/>
                </a:cxn>
                <a:cxn ang="0">
                  <a:pos x="1890" y="3012"/>
                </a:cxn>
                <a:cxn ang="0">
                  <a:pos x="1905" y="3312"/>
                </a:cxn>
              </a:cxnLst>
              <a:rect l="0" t="0" r="r" b="b"/>
              <a:pathLst>
                <a:path w="2359" h="3314" extrusionOk="0">
                  <a:moveTo>
                    <a:pt x="1905" y="3312"/>
                  </a:moveTo>
                  <a:lnTo>
                    <a:pt x="2358" y="3313"/>
                  </a:lnTo>
                  <a:lnTo>
                    <a:pt x="2358" y="1437"/>
                  </a:lnTo>
                  <a:lnTo>
                    <a:pt x="0" y="0"/>
                  </a:lnTo>
                  <a:lnTo>
                    <a:pt x="201" y="150"/>
                  </a:lnTo>
                  <a:lnTo>
                    <a:pt x="366" y="279"/>
                  </a:lnTo>
                  <a:lnTo>
                    <a:pt x="552" y="441"/>
                  </a:lnTo>
                  <a:lnTo>
                    <a:pt x="732" y="612"/>
                  </a:lnTo>
                  <a:lnTo>
                    <a:pt x="996" y="903"/>
                  </a:lnTo>
                  <a:lnTo>
                    <a:pt x="1230" y="1212"/>
                  </a:lnTo>
                  <a:lnTo>
                    <a:pt x="1400" y="1482"/>
                  </a:lnTo>
                  <a:lnTo>
                    <a:pt x="1548" y="1761"/>
                  </a:lnTo>
                  <a:lnTo>
                    <a:pt x="1665" y="2040"/>
                  </a:lnTo>
                  <a:lnTo>
                    <a:pt x="1751" y="2295"/>
                  </a:lnTo>
                  <a:lnTo>
                    <a:pt x="1809" y="2511"/>
                  </a:lnTo>
                  <a:lnTo>
                    <a:pt x="1863" y="2778"/>
                  </a:lnTo>
                  <a:lnTo>
                    <a:pt x="1890" y="3012"/>
                  </a:lnTo>
                  <a:lnTo>
                    <a:pt x="1905" y="3312"/>
                  </a:lnTo>
                </a:path>
              </a:pathLst>
            </a:custGeom>
            <a:gradFill rotWithShape="0">
              <a:gsLst>
                <a:gs pos="0">
                  <a:srgbClr val="182F76"/>
                </a:gs>
                <a:gs pos="100000">
                  <a:schemeClr val="accent2"/>
                </a:gs>
              </a:gsLst>
              <a:lin ang="0"/>
            </a:gradFill>
            <a:ln w="9525">
              <a:noFill/>
              <a:round/>
              <a:headEnd/>
              <a:tailEnd/>
            </a:ln>
          </p:spPr>
          <p:txBody>
            <a:bodyPr lIns="91425" tIns="45700" rIns="91425" bIns="45700"/>
            <a:lstStyle/>
            <a:p>
              <a:pPr>
                <a:defRPr/>
              </a:pPr>
              <a:endParaRPr lang="ru-RU"/>
            </a:p>
          </p:txBody>
        </p:sp>
        <p:sp>
          <p:nvSpPr>
            <p:cNvPr id="7" name="Google Shape;23;p3"/>
            <p:cNvSpPr>
              <a:spLocks/>
            </p:cNvSpPr>
            <p:nvPr/>
          </p:nvSpPr>
          <p:spPr bwMode="auto">
            <a:xfrm>
              <a:off x="0" y="1"/>
              <a:ext cx="5298" cy="4312"/>
            </a:xfrm>
            <a:custGeom>
              <a:avLst/>
              <a:gdLst/>
              <a:ahLst/>
              <a:cxnLst>
                <a:cxn ang="0">
                  <a:pos x="-1" y="0"/>
                </a:cxn>
                <a:cxn ang="0">
                  <a:pos x="21600" y="21600"/>
                </a:cxn>
                <a:cxn ang="0">
                  <a:pos x="-1" y="0"/>
                </a:cxn>
                <a:cxn ang="0">
                  <a:pos x="21600" y="21600"/>
                </a:cxn>
                <a:cxn ang="0">
                  <a:pos x="0" y="21600"/>
                </a:cxn>
                <a:cxn ang="0">
                  <a:pos x="-1" y="0"/>
                </a:cxn>
              </a:cxnLst>
              <a:rect l="0" t="0" r="r" b="b"/>
              <a:pathLst>
                <a:path w="21600" h="21600" fill="none" extrusionOk="0">
                  <a:moveTo>
                    <a:pt x="-1" y="0"/>
                  </a:moveTo>
                  <a:cubicBezTo>
                    <a:pt x="11929" y="0"/>
                    <a:pt x="21600" y="9670"/>
                    <a:pt x="21600" y="21600"/>
                  </a:cubicBezTo>
                </a:path>
                <a:path w="21600" h="21600" extrusionOk="0">
                  <a:moveTo>
                    <a:pt x="-1" y="0"/>
                  </a:moveTo>
                  <a:cubicBezTo>
                    <a:pt x="11929" y="0"/>
                    <a:pt x="21600" y="9670"/>
                    <a:pt x="21600" y="21600"/>
                  </a:cubicBezTo>
                  <a:lnTo>
                    <a:pt x="0" y="21600"/>
                  </a:lnTo>
                  <a:lnTo>
                    <a:pt x="-1" y="0"/>
                  </a:lnTo>
                  <a:close/>
                </a:path>
              </a:pathLst>
            </a:custGeom>
            <a:noFill/>
            <a:ln w="12700" cap="rnd" cmpd="sng">
              <a:solidFill>
                <a:schemeClr val="accent2"/>
              </a:solidFill>
              <a:prstDash val="solid"/>
              <a:round/>
              <a:headEnd type="none" w="sm" len="sm"/>
              <a:tailEnd type="none" w="sm" len="sm"/>
            </a:ln>
          </p:spPr>
          <p:txBody>
            <a:bodyPr lIns="91425" tIns="45700" rIns="91425" bIns="45700" anchor="ctr"/>
            <a:lstStyle/>
            <a:p>
              <a:pPr>
                <a:defRPr/>
              </a:pPr>
              <a:endParaRPr lang="ru-RU"/>
            </a:p>
          </p:txBody>
        </p:sp>
      </p:grpSp>
      <p:sp>
        <p:nvSpPr>
          <p:cNvPr id="30" name="Google Shape;30;p4"/>
          <p:cNvSpPr txBox="1">
            <a:spLocks noGrp="1"/>
          </p:cNvSpPr>
          <p:nvPr>
            <p:ph type="title"/>
          </p:nvPr>
        </p:nvSpPr>
        <p:spPr>
          <a:xfrm>
            <a:off x="685800" y="609600"/>
            <a:ext cx="7772400" cy="1143000"/>
          </a:xfrm>
          <a:prstGeom prst="rect">
            <a:avLst/>
          </a:prstGeom>
          <a:noFill/>
          <a:ln>
            <a:noFill/>
          </a:ln>
        </p:spPr>
        <p:txBody>
          <a:bodyPr spcFirstLastPara="1">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1" name="Google Shape;31;p4"/>
          <p:cNvSpPr txBox="1">
            <a:spLocks noGrp="1"/>
          </p:cNvSpPr>
          <p:nvPr>
            <p:ph type="body" idx="1"/>
          </p:nvPr>
        </p:nvSpPr>
        <p:spPr>
          <a:xfrm>
            <a:off x="685800" y="1981200"/>
            <a:ext cx="3810000" cy="4114800"/>
          </a:xfrm>
          <a:prstGeom prst="rect">
            <a:avLst/>
          </a:prstGeom>
          <a:noFill/>
          <a:ln>
            <a:noFill/>
          </a:ln>
        </p:spPr>
        <p:txBody>
          <a:bodyPr spcFirstLastPara="1">
            <a:noAutofit/>
          </a:bodyPr>
          <a:lstStyle>
            <a:lvl1pPr marL="457200" lvl="0" indent="-370840" algn="l">
              <a:spcBef>
                <a:spcPts val="560"/>
              </a:spcBef>
              <a:spcAft>
                <a:spcPts val="0"/>
              </a:spcAft>
              <a:buSzPts val="2240"/>
              <a:buChar char="●"/>
              <a:defRPr sz="2800"/>
            </a:lvl1pPr>
            <a:lvl2pPr marL="914400" lvl="1" indent="-365760" algn="l">
              <a:spcBef>
                <a:spcPts val="480"/>
              </a:spcBef>
              <a:spcAft>
                <a:spcPts val="0"/>
              </a:spcAft>
              <a:buSzPts val="2160"/>
              <a:buFont typeface="Times New Roman"/>
              <a:buChar char="–"/>
              <a:defRPr sz="2400"/>
            </a:lvl2pPr>
            <a:lvl3pPr marL="1371600" lvl="2" indent="-304800" algn="l">
              <a:spcBef>
                <a:spcPts val="400"/>
              </a:spcBef>
              <a:spcAft>
                <a:spcPts val="0"/>
              </a:spcAft>
              <a:buSzPts val="1200"/>
              <a:buChar char="●"/>
              <a:defRPr sz="2000"/>
            </a:lvl3pPr>
            <a:lvl4pPr marL="1828800" lvl="3" indent="-342900" algn="l">
              <a:spcBef>
                <a:spcPts val="360"/>
              </a:spcBef>
              <a:spcAft>
                <a:spcPts val="0"/>
              </a:spcAft>
              <a:buSzPts val="1800"/>
              <a:buFont typeface="Times New Roman"/>
              <a:buChar char="–"/>
              <a:defRPr sz="1800"/>
            </a:lvl4pPr>
            <a:lvl5pPr marL="2286000" lvl="4" indent="-342900" algn="l">
              <a:spcBef>
                <a:spcPts val="360"/>
              </a:spcBef>
              <a:spcAft>
                <a:spcPts val="0"/>
              </a:spcAft>
              <a:buSzPts val="1800"/>
              <a:buFont typeface="Times New Roman"/>
              <a:buChar char="•"/>
              <a:defRPr sz="1800"/>
            </a:lvl5pPr>
            <a:lvl6pPr marL="2743200" lvl="5" indent="-342900" algn="l">
              <a:spcBef>
                <a:spcPts val="360"/>
              </a:spcBef>
              <a:spcAft>
                <a:spcPts val="0"/>
              </a:spcAft>
              <a:buSzPts val="1800"/>
              <a:buFont typeface="Times New Roman"/>
              <a:buChar char="•"/>
              <a:defRPr sz="1800"/>
            </a:lvl6pPr>
            <a:lvl7pPr marL="3200400" lvl="6" indent="-342900" algn="l">
              <a:spcBef>
                <a:spcPts val="360"/>
              </a:spcBef>
              <a:spcAft>
                <a:spcPts val="0"/>
              </a:spcAft>
              <a:buSzPts val="1800"/>
              <a:buFont typeface="Times New Roman"/>
              <a:buChar char="•"/>
              <a:defRPr sz="1800"/>
            </a:lvl7pPr>
            <a:lvl8pPr marL="3657600" lvl="7" indent="-342900" algn="l">
              <a:spcBef>
                <a:spcPts val="360"/>
              </a:spcBef>
              <a:spcAft>
                <a:spcPts val="0"/>
              </a:spcAft>
              <a:buSzPts val="1800"/>
              <a:buFont typeface="Times New Roman"/>
              <a:buChar char="•"/>
              <a:defRPr sz="1800"/>
            </a:lvl8pPr>
            <a:lvl9pPr marL="4114800" lvl="8" indent="-342900" algn="l">
              <a:spcBef>
                <a:spcPts val="360"/>
              </a:spcBef>
              <a:spcAft>
                <a:spcPts val="0"/>
              </a:spcAft>
              <a:buSzPts val="1800"/>
              <a:buFont typeface="Times New Roman"/>
              <a:buChar char="•"/>
              <a:defRPr sz="1800"/>
            </a:lvl9pPr>
          </a:lstStyle>
          <a:p>
            <a:endParaRPr/>
          </a:p>
        </p:txBody>
      </p:sp>
      <p:sp>
        <p:nvSpPr>
          <p:cNvPr id="32" name="Google Shape;32;p4"/>
          <p:cNvSpPr txBox="1">
            <a:spLocks noGrp="1"/>
          </p:cNvSpPr>
          <p:nvPr>
            <p:ph type="body" idx="2"/>
          </p:nvPr>
        </p:nvSpPr>
        <p:spPr>
          <a:xfrm>
            <a:off x="4648200" y="1981200"/>
            <a:ext cx="3810000" cy="4114800"/>
          </a:xfrm>
          <a:prstGeom prst="rect">
            <a:avLst/>
          </a:prstGeom>
          <a:noFill/>
          <a:ln>
            <a:noFill/>
          </a:ln>
        </p:spPr>
        <p:txBody>
          <a:bodyPr spcFirstLastPara="1">
            <a:noAutofit/>
          </a:bodyPr>
          <a:lstStyle>
            <a:lvl1pPr marL="457200" lvl="0" indent="-370840" algn="l">
              <a:spcBef>
                <a:spcPts val="560"/>
              </a:spcBef>
              <a:spcAft>
                <a:spcPts val="0"/>
              </a:spcAft>
              <a:buSzPts val="2240"/>
              <a:buChar char="●"/>
              <a:defRPr sz="2800"/>
            </a:lvl1pPr>
            <a:lvl2pPr marL="914400" lvl="1" indent="-365760" algn="l">
              <a:spcBef>
                <a:spcPts val="480"/>
              </a:spcBef>
              <a:spcAft>
                <a:spcPts val="0"/>
              </a:spcAft>
              <a:buSzPts val="2160"/>
              <a:buFont typeface="Times New Roman"/>
              <a:buChar char="–"/>
              <a:defRPr sz="2400"/>
            </a:lvl2pPr>
            <a:lvl3pPr marL="1371600" lvl="2" indent="-304800" algn="l">
              <a:spcBef>
                <a:spcPts val="400"/>
              </a:spcBef>
              <a:spcAft>
                <a:spcPts val="0"/>
              </a:spcAft>
              <a:buSzPts val="1200"/>
              <a:buChar char="●"/>
              <a:defRPr sz="2000"/>
            </a:lvl3pPr>
            <a:lvl4pPr marL="1828800" lvl="3" indent="-342900" algn="l">
              <a:spcBef>
                <a:spcPts val="360"/>
              </a:spcBef>
              <a:spcAft>
                <a:spcPts val="0"/>
              </a:spcAft>
              <a:buSzPts val="1800"/>
              <a:buFont typeface="Times New Roman"/>
              <a:buChar char="–"/>
              <a:defRPr sz="1800"/>
            </a:lvl4pPr>
            <a:lvl5pPr marL="2286000" lvl="4" indent="-342900" algn="l">
              <a:spcBef>
                <a:spcPts val="360"/>
              </a:spcBef>
              <a:spcAft>
                <a:spcPts val="0"/>
              </a:spcAft>
              <a:buSzPts val="1800"/>
              <a:buFont typeface="Times New Roman"/>
              <a:buChar char="•"/>
              <a:defRPr sz="1800"/>
            </a:lvl5pPr>
            <a:lvl6pPr marL="2743200" lvl="5" indent="-342900" algn="l">
              <a:spcBef>
                <a:spcPts val="360"/>
              </a:spcBef>
              <a:spcAft>
                <a:spcPts val="0"/>
              </a:spcAft>
              <a:buSzPts val="1800"/>
              <a:buFont typeface="Times New Roman"/>
              <a:buChar char="•"/>
              <a:defRPr sz="1800"/>
            </a:lvl6pPr>
            <a:lvl7pPr marL="3200400" lvl="6" indent="-342900" algn="l">
              <a:spcBef>
                <a:spcPts val="360"/>
              </a:spcBef>
              <a:spcAft>
                <a:spcPts val="0"/>
              </a:spcAft>
              <a:buSzPts val="1800"/>
              <a:buFont typeface="Times New Roman"/>
              <a:buChar char="•"/>
              <a:defRPr sz="1800"/>
            </a:lvl7pPr>
            <a:lvl8pPr marL="3657600" lvl="7" indent="-342900" algn="l">
              <a:spcBef>
                <a:spcPts val="360"/>
              </a:spcBef>
              <a:spcAft>
                <a:spcPts val="0"/>
              </a:spcAft>
              <a:buSzPts val="1800"/>
              <a:buFont typeface="Times New Roman"/>
              <a:buChar char="•"/>
              <a:defRPr sz="1800"/>
            </a:lvl8pPr>
            <a:lvl9pPr marL="4114800" lvl="8" indent="-342900" algn="l">
              <a:spcBef>
                <a:spcPts val="360"/>
              </a:spcBef>
              <a:spcAft>
                <a:spcPts val="0"/>
              </a:spcAft>
              <a:buSzPts val="1800"/>
              <a:buFont typeface="Times New Roman"/>
              <a:buChar char="•"/>
              <a:defRPr sz="1800"/>
            </a:lvl9pPr>
          </a:lstStyle>
          <a:p>
            <a:endParaRPr/>
          </a:p>
        </p:txBody>
      </p:sp>
      <p:sp>
        <p:nvSpPr>
          <p:cNvPr id="8" name="Google Shape;33;p4"/>
          <p:cNvSpPr txBox="1">
            <a:spLocks noGrp="1"/>
          </p:cNvSpPr>
          <p:nvPr>
            <p:ph type="dt" idx="10"/>
          </p:nvPr>
        </p:nvSpPr>
        <p:spPr bwMode="auto">
          <a:xfrm>
            <a:off x="685800" y="6248400"/>
            <a:ext cx="1905000" cy="457200"/>
          </a:xfrm>
          <a:prstGeom prst="rect">
            <a:avLst/>
          </a:prstGeom>
          <a:ln>
            <a:miter lim="800000"/>
            <a:headEnd/>
            <a:tailEnd/>
          </a:ln>
        </p:spPr>
        <p:txBody>
          <a:bodyPr vert="horz" wrap="square" lIns="92075" tIns="46025" rIns="92075" bIns="46025" numCol="1" anchor="ctr" anchorCtr="0" compatLnSpc="1">
            <a:prstTxWarp prst="textNoShape">
              <a:avLst/>
            </a:prstTxWarp>
          </a:bodyPr>
          <a:lstStyle>
            <a:lvl1pPr>
              <a:buClr>
                <a:srgbClr val="000000"/>
              </a:buClr>
              <a:buSzPts val="1400"/>
              <a:buFont typeface="Arial" charset="0"/>
              <a:buNone/>
              <a:defRPr sz="2400">
                <a:solidFill>
                  <a:srgbClr val="FFFFFF"/>
                </a:solidFill>
                <a:latin typeface="Times New Roman" pitchFamily="18" charset="0"/>
                <a:cs typeface="Times New Roman" pitchFamily="18" charset="0"/>
                <a:sym typeface="Times New Roman" pitchFamily="18" charset="0"/>
              </a:defRPr>
            </a:lvl1pPr>
          </a:lstStyle>
          <a:p>
            <a:pPr>
              <a:defRPr/>
            </a:pPr>
            <a:endParaRPr lang="ru-RU"/>
          </a:p>
        </p:txBody>
      </p:sp>
      <p:sp>
        <p:nvSpPr>
          <p:cNvPr id="9" name="Google Shape;34;p4"/>
          <p:cNvSpPr txBox="1">
            <a:spLocks noGrp="1"/>
          </p:cNvSpPr>
          <p:nvPr>
            <p:ph type="ftr" idx="11"/>
          </p:nvPr>
        </p:nvSpPr>
        <p:spPr bwMode="auto">
          <a:xfrm>
            <a:off x="3124200" y="6248400"/>
            <a:ext cx="2895600" cy="457200"/>
          </a:xfrm>
          <a:prstGeom prst="rect">
            <a:avLst/>
          </a:prstGeom>
          <a:ln>
            <a:miter lim="800000"/>
            <a:headEnd/>
            <a:tailEnd/>
          </a:ln>
        </p:spPr>
        <p:txBody>
          <a:bodyPr vert="horz" wrap="square" lIns="92075" tIns="46025" rIns="92075" bIns="46025" numCol="1" anchor="ctr" anchorCtr="0" compatLnSpc="1">
            <a:prstTxWarp prst="textNoShape">
              <a:avLst/>
            </a:prstTxWarp>
          </a:bodyPr>
          <a:lstStyle>
            <a:lvl1pPr>
              <a:buClr>
                <a:srgbClr val="000000"/>
              </a:buClr>
              <a:buSzPts val="1400"/>
              <a:buFont typeface="Arial" charset="0"/>
              <a:buNone/>
              <a:defRPr sz="2400">
                <a:solidFill>
                  <a:srgbClr val="FFFFFF"/>
                </a:solidFill>
                <a:latin typeface="Times New Roman" pitchFamily="18" charset="0"/>
                <a:cs typeface="Times New Roman" pitchFamily="18" charset="0"/>
                <a:sym typeface="Times New Roman" pitchFamily="18" charset="0"/>
              </a:defRPr>
            </a:lvl1pPr>
          </a:lstStyle>
          <a:p>
            <a:pPr>
              <a:defRPr/>
            </a:pPr>
            <a:endParaRPr lang="ru-RU"/>
          </a:p>
        </p:txBody>
      </p:sp>
      <p:sp>
        <p:nvSpPr>
          <p:cNvPr id="10" name="Google Shape;35;p4"/>
          <p:cNvSpPr txBox="1">
            <a:spLocks noGrp="1"/>
          </p:cNvSpPr>
          <p:nvPr>
            <p:ph type="sldNum" idx="12"/>
          </p:nvPr>
        </p:nvSpPr>
        <p:spPr bwMode="auto">
          <a:xfrm>
            <a:off x="6553200" y="6248400"/>
            <a:ext cx="1905000" cy="457200"/>
          </a:xfrm>
          <a:prstGeom prst="rect">
            <a:avLst/>
          </a:prstGeom>
          <a:ln>
            <a:miter lim="800000"/>
            <a:headEnd/>
            <a:tailEnd/>
          </a:ln>
        </p:spPr>
        <p:txBody>
          <a:bodyPr vert="horz" wrap="square" lIns="92075" tIns="46025" rIns="92075" bIns="46025" numCol="1" anchor="ctr" anchorCtr="0" compatLnSpc="1">
            <a:prstTxWarp prst="textNoShape">
              <a:avLst/>
            </a:prstTxWarp>
          </a:bodyPr>
          <a:lstStyle>
            <a:lvl1pPr algn="r">
              <a:buClr>
                <a:srgbClr val="FFFFFF"/>
              </a:buClr>
              <a:buSzPts val="1400"/>
              <a:buFont typeface="Times New Roman" pitchFamily="18" charset="0"/>
              <a:buNone/>
              <a:defRPr>
                <a:solidFill>
                  <a:srgbClr val="FFFFFF"/>
                </a:solidFill>
                <a:latin typeface="Times New Roman" pitchFamily="18" charset="0"/>
                <a:cs typeface="Times New Roman" pitchFamily="18" charset="0"/>
                <a:sym typeface="Times New Roman" pitchFamily="18" charset="0"/>
              </a:defRPr>
            </a:lvl1pPr>
          </a:lstStyle>
          <a:p>
            <a:pPr>
              <a:defRPr/>
            </a:pPr>
            <a:fld id="{02C8CC35-2E91-49B6-B543-467E78F3EBC8}"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Заголовок и объект" type="obj">
  <p:cSld name="OBJECT">
    <p:spTree>
      <p:nvGrpSpPr>
        <p:cNvPr id="1" name="Shape 36"/>
        <p:cNvGrpSpPr/>
        <p:nvPr/>
      </p:nvGrpSpPr>
      <p:grpSpPr>
        <a:xfrm>
          <a:off x="0" y="0"/>
          <a:ext cx="0" cy="0"/>
          <a:chOff x="0" y="0"/>
          <a:chExt cx="0" cy="0"/>
        </a:xfrm>
      </p:grpSpPr>
      <p:grpSp>
        <p:nvGrpSpPr>
          <p:cNvPr id="4" name="Google Shape;21;p3"/>
          <p:cNvGrpSpPr>
            <a:grpSpLocks/>
          </p:cNvGrpSpPr>
          <p:nvPr/>
        </p:nvGrpSpPr>
        <p:grpSpPr bwMode="auto">
          <a:xfrm>
            <a:off x="0" y="1588"/>
            <a:ext cx="9132888" cy="6845300"/>
            <a:chOff x="0" y="1"/>
            <a:chExt cx="5753" cy="4312"/>
          </a:xfrm>
        </p:grpSpPr>
        <p:sp>
          <p:nvSpPr>
            <p:cNvPr id="5" name="Google Shape;22;p3"/>
            <p:cNvSpPr>
              <a:spLocks/>
            </p:cNvSpPr>
            <p:nvPr/>
          </p:nvSpPr>
          <p:spPr bwMode="auto">
            <a:xfrm>
              <a:off x="3394" y="999"/>
              <a:ext cx="2359" cy="3314"/>
            </a:xfrm>
            <a:custGeom>
              <a:avLst/>
              <a:gdLst/>
              <a:ahLst/>
              <a:cxnLst>
                <a:cxn ang="0">
                  <a:pos x="1905" y="3312"/>
                </a:cxn>
                <a:cxn ang="0">
                  <a:pos x="2358" y="3313"/>
                </a:cxn>
                <a:cxn ang="0">
                  <a:pos x="2358" y="1437"/>
                </a:cxn>
                <a:cxn ang="0">
                  <a:pos x="0" y="0"/>
                </a:cxn>
                <a:cxn ang="0">
                  <a:pos x="201" y="150"/>
                </a:cxn>
                <a:cxn ang="0">
                  <a:pos x="366" y="279"/>
                </a:cxn>
                <a:cxn ang="0">
                  <a:pos x="552" y="441"/>
                </a:cxn>
                <a:cxn ang="0">
                  <a:pos x="732" y="612"/>
                </a:cxn>
                <a:cxn ang="0">
                  <a:pos x="996" y="903"/>
                </a:cxn>
                <a:cxn ang="0">
                  <a:pos x="1230" y="1212"/>
                </a:cxn>
                <a:cxn ang="0">
                  <a:pos x="1400" y="1482"/>
                </a:cxn>
                <a:cxn ang="0">
                  <a:pos x="1548" y="1761"/>
                </a:cxn>
                <a:cxn ang="0">
                  <a:pos x="1665" y="2040"/>
                </a:cxn>
                <a:cxn ang="0">
                  <a:pos x="1751" y="2295"/>
                </a:cxn>
                <a:cxn ang="0">
                  <a:pos x="1809" y="2511"/>
                </a:cxn>
                <a:cxn ang="0">
                  <a:pos x="1863" y="2778"/>
                </a:cxn>
                <a:cxn ang="0">
                  <a:pos x="1890" y="3012"/>
                </a:cxn>
                <a:cxn ang="0">
                  <a:pos x="1905" y="3312"/>
                </a:cxn>
              </a:cxnLst>
              <a:rect l="0" t="0" r="r" b="b"/>
              <a:pathLst>
                <a:path w="2359" h="3314" extrusionOk="0">
                  <a:moveTo>
                    <a:pt x="1905" y="3312"/>
                  </a:moveTo>
                  <a:lnTo>
                    <a:pt x="2358" y="3313"/>
                  </a:lnTo>
                  <a:lnTo>
                    <a:pt x="2358" y="1437"/>
                  </a:lnTo>
                  <a:lnTo>
                    <a:pt x="0" y="0"/>
                  </a:lnTo>
                  <a:lnTo>
                    <a:pt x="201" y="150"/>
                  </a:lnTo>
                  <a:lnTo>
                    <a:pt x="366" y="279"/>
                  </a:lnTo>
                  <a:lnTo>
                    <a:pt x="552" y="441"/>
                  </a:lnTo>
                  <a:lnTo>
                    <a:pt x="732" y="612"/>
                  </a:lnTo>
                  <a:lnTo>
                    <a:pt x="996" y="903"/>
                  </a:lnTo>
                  <a:lnTo>
                    <a:pt x="1230" y="1212"/>
                  </a:lnTo>
                  <a:lnTo>
                    <a:pt x="1400" y="1482"/>
                  </a:lnTo>
                  <a:lnTo>
                    <a:pt x="1548" y="1761"/>
                  </a:lnTo>
                  <a:lnTo>
                    <a:pt x="1665" y="2040"/>
                  </a:lnTo>
                  <a:lnTo>
                    <a:pt x="1751" y="2295"/>
                  </a:lnTo>
                  <a:lnTo>
                    <a:pt x="1809" y="2511"/>
                  </a:lnTo>
                  <a:lnTo>
                    <a:pt x="1863" y="2778"/>
                  </a:lnTo>
                  <a:lnTo>
                    <a:pt x="1890" y="3012"/>
                  </a:lnTo>
                  <a:lnTo>
                    <a:pt x="1905" y="3312"/>
                  </a:lnTo>
                </a:path>
              </a:pathLst>
            </a:custGeom>
            <a:gradFill rotWithShape="0">
              <a:gsLst>
                <a:gs pos="0">
                  <a:srgbClr val="182F76"/>
                </a:gs>
                <a:gs pos="100000">
                  <a:schemeClr val="accent2"/>
                </a:gs>
              </a:gsLst>
              <a:lin ang="0"/>
            </a:gradFill>
            <a:ln w="9525">
              <a:noFill/>
              <a:round/>
              <a:headEnd/>
              <a:tailEnd/>
            </a:ln>
          </p:spPr>
          <p:txBody>
            <a:bodyPr lIns="91425" tIns="45700" rIns="91425" bIns="45700"/>
            <a:lstStyle/>
            <a:p>
              <a:pPr>
                <a:defRPr/>
              </a:pPr>
              <a:endParaRPr lang="ru-RU"/>
            </a:p>
          </p:txBody>
        </p:sp>
        <p:sp>
          <p:nvSpPr>
            <p:cNvPr id="6" name="Google Shape;23;p3"/>
            <p:cNvSpPr>
              <a:spLocks/>
            </p:cNvSpPr>
            <p:nvPr/>
          </p:nvSpPr>
          <p:spPr bwMode="auto">
            <a:xfrm>
              <a:off x="0" y="1"/>
              <a:ext cx="5298" cy="4312"/>
            </a:xfrm>
            <a:custGeom>
              <a:avLst/>
              <a:gdLst/>
              <a:ahLst/>
              <a:cxnLst>
                <a:cxn ang="0">
                  <a:pos x="-1" y="0"/>
                </a:cxn>
                <a:cxn ang="0">
                  <a:pos x="21600" y="21600"/>
                </a:cxn>
                <a:cxn ang="0">
                  <a:pos x="-1" y="0"/>
                </a:cxn>
                <a:cxn ang="0">
                  <a:pos x="21600" y="21600"/>
                </a:cxn>
                <a:cxn ang="0">
                  <a:pos x="0" y="21600"/>
                </a:cxn>
                <a:cxn ang="0">
                  <a:pos x="-1" y="0"/>
                </a:cxn>
              </a:cxnLst>
              <a:rect l="0" t="0" r="r" b="b"/>
              <a:pathLst>
                <a:path w="21600" h="21600" fill="none" extrusionOk="0">
                  <a:moveTo>
                    <a:pt x="-1" y="0"/>
                  </a:moveTo>
                  <a:cubicBezTo>
                    <a:pt x="11929" y="0"/>
                    <a:pt x="21600" y="9670"/>
                    <a:pt x="21600" y="21600"/>
                  </a:cubicBezTo>
                </a:path>
                <a:path w="21600" h="21600" extrusionOk="0">
                  <a:moveTo>
                    <a:pt x="-1" y="0"/>
                  </a:moveTo>
                  <a:cubicBezTo>
                    <a:pt x="11929" y="0"/>
                    <a:pt x="21600" y="9670"/>
                    <a:pt x="21600" y="21600"/>
                  </a:cubicBezTo>
                  <a:lnTo>
                    <a:pt x="0" y="21600"/>
                  </a:lnTo>
                  <a:lnTo>
                    <a:pt x="-1" y="0"/>
                  </a:lnTo>
                  <a:close/>
                </a:path>
              </a:pathLst>
            </a:custGeom>
            <a:noFill/>
            <a:ln w="12700" cap="rnd" cmpd="sng">
              <a:solidFill>
                <a:schemeClr val="accent2"/>
              </a:solidFill>
              <a:prstDash val="solid"/>
              <a:round/>
              <a:headEnd type="none" w="sm" len="sm"/>
              <a:tailEnd type="none" w="sm" len="sm"/>
            </a:ln>
          </p:spPr>
          <p:txBody>
            <a:bodyPr lIns="91425" tIns="45700" rIns="91425" bIns="45700" anchor="ctr"/>
            <a:lstStyle/>
            <a:p>
              <a:pPr>
                <a:defRPr/>
              </a:pPr>
              <a:endParaRPr lang="ru-RU"/>
            </a:p>
          </p:txBody>
        </p:sp>
      </p:grpSp>
      <p:sp>
        <p:nvSpPr>
          <p:cNvPr id="37" name="Google Shape;37;p5"/>
          <p:cNvSpPr txBox="1">
            <a:spLocks noGrp="1"/>
          </p:cNvSpPr>
          <p:nvPr>
            <p:ph type="title"/>
          </p:nvPr>
        </p:nvSpPr>
        <p:spPr>
          <a:xfrm>
            <a:off x="685800" y="609600"/>
            <a:ext cx="7772400" cy="1143000"/>
          </a:xfrm>
          <a:prstGeom prst="rect">
            <a:avLst/>
          </a:prstGeom>
          <a:noFill/>
          <a:ln>
            <a:noFill/>
          </a:ln>
        </p:spPr>
        <p:txBody>
          <a:bodyPr spcFirstLastPara="1">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8" name="Google Shape;38;p5"/>
          <p:cNvSpPr txBox="1">
            <a:spLocks noGrp="1"/>
          </p:cNvSpPr>
          <p:nvPr>
            <p:ph type="body" idx="1"/>
          </p:nvPr>
        </p:nvSpPr>
        <p:spPr>
          <a:xfrm>
            <a:off x="685800" y="1981200"/>
            <a:ext cx="7772400" cy="4114800"/>
          </a:xfrm>
          <a:prstGeom prst="rect">
            <a:avLst/>
          </a:prstGeom>
          <a:noFill/>
          <a:ln>
            <a:noFill/>
          </a:ln>
        </p:spPr>
        <p:txBody>
          <a:bodyPr spcFirstLastPara="1">
            <a:noAutofit/>
          </a:bodyPr>
          <a:lstStyle>
            <a:lvl1pPr marL="457200" lvl="0" indent="-320040" algn="l">
              <a:spcBef>
                <a:spcPts val="360"/>
              </a:spcBef>
              <a:spcAft>
                <a:spcPts val="0"/>
              </a:spcAft>
              <a:buSzPts val="1440"/>
              <a:buChar char="●"/>
              <a:defRPr/>
            </a:lvl1pPr>
            <a:lvl2pPr marL="914400" lvl="1" indent="-331469" algn="l">
              <a:spcBef>
                <a:spcPts val="360"/>
              </a:spcBef>
              <a:spcAft>
                <a:spcPts val="0"/>
              </a:spcAft>
              <a:buSzPts val="1620"/>
              <a:buChar char="–"/>
              <a:defRPr/>
            </a:lvl2pPr>
            <a:lvl3pPr marL="1371600" lvl="2" indent="-297180" algn="l">
              <a:spcBef>
                <a:spcPts val="360"/>
              </a:spcBef>
              <a:spcAft>
                <a:spcPts val="0"/>
              </a:spcAft>
              <a:buSzPts val="108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7" name="Google Shape;39;p5"/>
          <p:cNvSpPr txBox="1">
            <a:spLocks noGrp="1"/>
          </p:cNvSpPr>
          <p:nvPr>
            <p:ph type="dt" idx="10"/>
          </p:nvPr>
        </p:nvSpPr>
        <p:spPr bwMode="auto">
          <a:xfrm>
            <a:off x="685800" y="6248400"/>
            <a:ext cx="1905000" cy="457200"/>
          </a:xfrm>
          <a:prstGeom prst="rect">
            <a:avLst/>
          </a:prstGeom>
          <a:ln>
            <a:miter lim="800000"/>
            <a:headEnd/>
            <a:tailEnd/>
          </a:ln>
        </p:spPr>
        <p:txBody>
          <a:bodyPr vert="horz" wrap="square" lIns="92075" tIns="46025" rIns="92075" bIns="46025" numCol="1" anchor="ctr" anchorCtr="0" compatLnSpc="1">
            <a:prstTxWarp prst="textNoShape">
              <a:avLst/>
            </a:prstTxWarp>
          </a:bodyPr>
          <a:lstStyle>
            <a:lvl1pPr>
              <a:buClr>
                <a:srgbClr val="000000"/>
              </a:buClr>
              <a:buSzPts val="1400"/>
              <a:buFont typeface="Arial" charset="0"/>
              <a:buNone/>
              <a:defRPr sz="2400">
                <a:solidFill>
                  <a:srgbClr val="FFFFFF"/>
                </a:solidFill>
                <a:latin typeface="Times New Roman" pitchFamily="18" charset="0"/>
                <a:cs typeface="Times New Roman" pitchFamily="18" charset="0"/>
                <a:sym typeface="Times New Roman" pitchFamily="18" charset="0"/>
              </a:defRPr>
            </a:lvl1pPr>
          </a:lstStyle>
          <a:p>
            <a:pPr>
              <a:defRPr/>
            </a:pPr>
            <a:endParaRPr lang="ru-RU"/>
          </a:p>
        </p:txBody>
      </p:sp>
      <p:sp>
        <p:nvSpPr>
          <p:cNvPr id="8" name="Google Shape;40;p5"/>
          <p:cNvSpPr txBox="1">
            <a:spLocks noGrp="1"/>
          </p:cNvSpPr>
          <p:nvPr>
            <p:ph type="ftr" idx="11"/>
          </p:nvPr>
        </p:nvSpPr>
        <p:spPr bwMode="auto">
          <a:xfrm>
            <a:off x="3124200" y="6248400"/>
            <a:ext cx="2895600" cy="457200"/>
          </a:xfrm>
          <a:prstGeom prst="rect">
            <a:avLst/>
          </a:prstGeom>
          <a:ln>
            <a:miter lim="800000"/>
            <a:headEnd/>
            <a:tailEnd/>
          </a:ln>
        </p:spPr>
        <p:txBody>
          <a:bodyPr vert="horz" wrap="square" lIns="92075" tIns="46025" rIns="92075" bIns="46025" numCol="1" anchor="ctr" anchorCtr="0" compatLnSpc="1">
            <a:prstTxWarp prst="textNoShape">
              <a:avLst/>
            </a:prstTxWarp>
          </a:bodyPr>
          <a:lstStyle>
            <a:lvl1pPr>
              <a:buClr>
                <a:srgbClr val="000000"/>
              </a:buClr>
              <a:buSzPts val="1400"/>
              <a:buFont typeface="Arial" charset="0"/>
              <a:buNone/>
              <a:defRPr sz="2400">
                <a:solidFill>
                  <a:srgbClr val="FFFFFF"/>
                </a:solidFill>
                <a:latin typeface="Times New Roman" pitchFamily="18" charset="0"/>
                <a:cs typeface="Times New Roman" pitchFamily="18" charset="0"/>
                <a:sym typeface="Times New Roman" pitchFamily="18" charset="0"/>
              </a:defRPr>
            </a:lvl1pPr>
          </a:lstStyle>
          <a:p>
            <a:pPr>
              <a:defRPr/>
            </a:pPr>
            <a:endParaRPr lang="ru-RU"/>
          </a:p>
        </p:txBody>
      </p:sp>
      <p:sp>
        <p:nvSpPr>
          <p:cNvPr id="9" name="Google Shape;41;p5"/>
          <p:cNvSpPr txBox="1">
            <a:spLocks noGrp="1"/>
          </p:cNvSpPr>
          <p:nvPr>
            <p:ph type="sldNum" idx="12"/>
          </p:nvPr>
        </p:nvSpPr>
        <p:spPr bwMode="auto">
          <a:xfrm>
            <a:off x="6553200" y="6248400"/>
            <a:ext cx="1905000" cy="457200"/>
          </a:xfrm>
          <a:prstGeom prst="rect">
            <a:avLst/>
          </a:prstGeom>
          <a:ln>
            <a:miter lim="800000"/>
            <a:headEnd/>
            <a:tailEnd/>
          </a:ln>
        </p:spPr>
        <p:txBody>
          <a:bodyPr vert="horz" wrap="square" lIns="92075" tIns="46025" rIns="92075" bIns="46025" numCol="1" anchor="ctr" anchorCtr="0" compatLnSpc="1">
            <a:prstTxWarp prst="textNoShape">
              <a:avLst/>
            </a:prstTxWarp>
          </a:bodyPr>
          <a:lstStyle>
            <a:lvl1pPr algn="r">
              <a:buClr>
                <a:srgbClr val="FFFFFF"/>
              </a:buClr>
              <a:buSzPts val="1400"/>
              <a:buFont typeface="Times New Roman" pitchFamily="18" charset="0"/>
              <a:buNone/>
              <a:defRPr>
                <a:solidFill>
                  <a:srgbClr val="FFFFFF"/>
                </a:solidFill>
                <a:latin typeface="Times New Roman" pitchFamily="18" charset="0"/>
                <a:cs typeface="Times New Roman" pitchFamily="18" charset="0"/>
                <a:sym typeface="Times New Roman" pitchFamily="18" charset="0"/>
              </a:defRPr>
            </a:lvl1pPr>
          </a:lstStyle>
          <a:p>
            <a:pPr>
              <a:defRPr/>
            </a:pPr>
            <a:fld id="{F88184CF-B60C-47AF-8BD3-10C5A4F06FC1}"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Заголовок, картинка и текст" type="clipArtAndTx">
  <p:cSld name="CLIPART_AND_TEXT">
    <p:spTree>
      <p:nvGrpSpPr>
        <p:cNvPr id="1" name="Shape 42"/>
        <p:cNvGrpSpPr/>
        <p:nvPr/>
      </p:nvGrpSpPr>
      <p:grpSpPr>
        <a:xfrm>
          <a:off x="0" y="0"/>
          <a:ext cx="0" cy="0"/>
          <a:chOff x="0" y="0"/>
          <a:chExt cx="0" cy="0"/>
        </a:xfrm>
      </p:grpSpPr>
      <p:grpSp>
        <p:nvGrpSpPr>
          <p:cNvPr id="5" name="Google Shape;21;p3"/>
          <p:cNvGrpSpPr>
            <a:grpSpLocks/>
          </p:cNvGrpSpPr>
          <p:nvPr/>
        </p:nvGrpSpPr>
        <p:grpSpPr bwMode="auto">
          <a:xfrm>
            <a:off x="0" y="1588"/>
            <a:ext cx="9132888" cy="6845300"/>
            <a:chOff x="0" y="1"/>
            <a:chExt cx="5753" cy="4312"/>
          </a:xfrm>
        </p:grpSpPr>
        <p:sp>
          <p:nvSpPr>
            <p:cNvPr id="6" name="Google Shape;22;p3"/>
            <p:cNvSpPr>
              <a:spLocks/>
            </p:cNvSpPr>
            <p:nvPr/>
          </p:nvSpPr>
          <p:spPr bwMode="auto">
            <a:xfrm>
              <a:off x="3394" y="999"/>
              <a:ext cx="2359" cy="3314"/>
            </a:xfrm>
            <a:custGeom>
              <a:avLst/>
              <a:gdLst/>
              <a:ahLst/>
              <a:cxnLst>
                <a:cxn ang="0">
                  <a:pos x="1905" y="3312"/>
                </a:cxn>
                <a:cxn ang="0">
                  <a:pos x="2358" y="3313"/>
                </a:cxn>
                <a:cxn ang="0">
                  <a:pos x="2358" y="1437"/>
                </a:cxn>
                <a:cxn ang="0">
                  <a:pos x="0" y="0"/>
                </a:cxn>
                <a:cxn ang="0">
                  <a:pos x="201" y="150"/>
                </a:cxn>
                <a:cxn ang="0">
                  <a:pos x="366" y="279"/>
                </a:cxn>
                <a:cxn ang="0">
                  <a:pos x="552" y="441"/>
                </a:cxn>
                <a:cxn ang="0">
                  <a:pos x="732" y="612"/>
                </a:cxn>
                <a:cxn ang="0">
                  <a:pos x="996" y="903"/>
                </a:cxn>
                <a:cxn ang="0">
                  <a:pos x="1230" y="1212"/>
                </a:cxn>
                <a:cxn ang="0">
                  <a:pos x="1400" y="1482"/>
                </a:cxn>
                <a:cxn ang="0">
                  <a:pos x="1548" y="1761"/>
                </a:cxn>
                <a:cxn ang="0">
                  <a:pos x="1665" y="2040"/>
                </a:cxn>
                <a:cxn ang="0">
                  <a:pos x="1751" y="2295"/>
                </a:cxn>
                <a:cxn ang="0">
                  <a:pos x="1809" y="2511"/>
                </a:cxn>
                <a:cxn ang="0">
                  <a:pos x="1863" y="2778"/>
                </a:cxn>
                <a:cxn ang="0">
                  <a:pos x="1890" y="3012"/>
                </a:cxn>
                <a:cxn ang="0">
                  <a:pos x="1905" y="3312"/>
                </a:cxn>
              </a:cxnLst>
              <a:rect l="0" t="0" r="r" b="b"/>
              <a:pathLst>
                <a:path w="2359" h="3314" extrusionOk="0">
                  <a:moveTo>
                    <a:pt x="1905" y="3312"/>
                  </a:moveTo>
                  <a:lnTo>
                    <a:pt x="2358" y="3313"/>
                  </a:lnTo>
                  <a:lnTo>
                    <a:pt x="2358" y="1437"/>
                  </a:lnTo>
                  <a:lnTo>
                    <a:pt x="0" y="0"/>
                  </a:lnTo>
                  <a:lnTo>
                    <a:pt x="201" y="150"/>
                  </a:lnTo>
                  <a:lnTo>
                    <a:pt x="366" y="279"/>
                  </a:lnTo>
                  <a:lnTo>
                    <a:pt x="552" y="441"/>
                  </a:lnTo>
                  <a:lnTo>
                    <a:pt x="732" y="612"/>
                  </a:lnTo>
                  <a:lnTo>
                    <a:pt x="996" y="903"/>
                  </a:lnTo>
                  <a:lnTo>
                    <a:pt x="1230" y="1212"/>
                  </a:lnTo>
                  <a:lnTo>
                    <a:pt x="1400" y="1482"/>
                  </a:lnTo>
                  <a:lnTo>
                    <a:pt x="1548" y="1761"/>
                  </a:lnTo>
                  <a:lnTo>
                    <a:pt x="1665" y="2040"/>
                  </a:lnTo>
                  <a:lnTo>
                    <a:pt x="1751" y="2295"/>
                  </a:lnTo>
                  <a:lnTo>
                    <a:pt x="1809" y="2511"/>
                  </a:lnTo>
                  <a:lnTo>
                    <a:pt x="1863" y="2778"/>
                  </a:lnTo>
                  <a:lnTo>
                    <a:pt x="1890" y="3012"/>
                  </a:lnTo>
                  <a:lnTo>
                    <a:pt x="1905" y="3312"/>
                  </a:lnTo>
                </a:path>
              </a:pathLst>
            </a:custGeom>
            <a:gradFill rotWithShape="0">
              <a:gsLst>
                <a:gs pos="0">
                  <a:srgbClr val="182F76"/>
                </a:gs>
                <a:gs pos="100000">
                  <a:schemeClr val="accent2"/>
                </a:gs>
              </a:gsLst>
              <a:lin ang="0"/>
            </a:gradFill>
            <a:ln w="9525">
              <a:noFill/>
              <a:round/>
              <a:headEnd/>
              <a:tailEnd/>
            </a:ln>
          </p:spPr>
          <p:txBody>
            <a:bodyPr lIns="91425" tIns="45700" rIns="91425" bIns="45700"/>
            <a:lstStyle/>
            <a:p>
              <a:pPr>
                <a:defRPr/>
              </a:pPr>
              <a:endParaRPr lang="ru-RU"/>
            </a:p>
          </p:txBody>
        </p:sp>
        <p:sp>
          <p:nvSpPr>
            <p:cNvPr id="7" name="Google Shape;23;p3"/>
            <p:cNvSpPr>
              <a:spLocks/>
            </p:cNvSpPr>
            <p:nvPr/>
          </p:nvSpPr>
          <p:spPr bwMode="auto">
            <a:xfrm>
              <a:off x="0" y="1"/>
              <a:ext cx="5298" cy="4312"/>
            </a:xfrm>
            <a:custGeom>
              <a:avLst/>
              <a:gdLst/>
              <a:ahLst/>
              <a:cxnLst>
                <a:cxn ang="0">
                  <a:pos x="-1" y="0"/>
                </a:cxn>
                <a:cxn ang="0">
                  <a:pos x="21600" y="21600"/>
                </a:cxn>
                <a:cxn ang="0">
                  <a:pos x="-1" y="0"/>
                </a:cxn>
                <a:cxn ang="0">
                  <a:pos x="21600" y="21600"/>
                </a:cxn>
                <a:cxn ang="0">
                  <a:pos x="0" y="21600"/>
                </a:cxn>
                <a:cxn ang="0">
                  <a:pos x="-1" y="0"/>
                </a:cxn>
              </a:cxnLst>
              <a:rect l="0" t="0" r="r" b="b"/>
              <a:pathLst>
                <a:path w="21600" h="21600" fill="none" extrusionOk="0">
                  <a:moveTo>
                    <a:pt x="-1" y="0"/>
                  </a:moveTo>
                  <a:cubicBezTo>
                    <a:pt x="11929" y="0"/>
                    <a:pt x="21600" y="9670"/>
                    <a:pt x="21600" y="21600"/>
                  </a:cubicBezTo>
                </a:path>
                <a:path w="21600" h="21600" extrusionOk="0">
                  <a:moveTo>
                    <a:pt x="-1" y="0"/>
                  </a:moveTo>
                  <a:cubicBezTo>
                    <a:pt x="11929" y="0"/>
                    <a:pt x="21600" y="9670"/>
                    <a:pt x="21600" y="21600"/>
                  </a:cubicBezTo>
                  <a:lnTo>
                    <a:pt x="0" y="21600"/>
                  </a:lnTo>
                  <a:lnTo>
                    <a:pt x="-1" y="0"/>
                  </a:lnTo>
                  <a:close/>
                </a:path>
              </a:pathLst>
            </a:custGeom>
            <a:noFill/>
            <a:ln w="12700" cap="rnd" cmpd="sng">
              <a:solidFill>
                <a:schemeClr val="accent2"/>
              </a:solidFill>
              <a:prstDash val="solid"/>
              <a:round/>
              <a:headEnd type="none" w="sm" len="sm"/>
              <a:tailEnd type="none" w="sm" len="sm"/>
            </a:ln>
          </p:spPr>
          <p:txBody>
            <a:bodyPr lIns="91425" tIns="45700" rIns="91425" bIns="45700" anchor="ctr"/>
            <a:lstStyle/>
            <a:p>
              <a:pPr>
                <a:defRPr/>
              </a:pPr>
              <a:endParaRPr lang="ru-RU"/>
            </a:p>
          </p:txBody>
        </p:sp>
      </p:grpSp>
      <p:sp>
        <p:nvSpPr>
          <p:cNvPr id="43" name="Google Shape;43;p6"/>
          <p:cNvSpPr txBox="1">
            <a:spLocks noGrp="1"/>
          </p:cNvSpPr>
          <p:nvPr>
            <p:ph type="title"/>
          </p:nvPr>
        </p:nvSpPr>
        <p:spPr>
          <a:xfrm>
            <a:off x="685800" y="609600"/>
            <a:ext cx="7772400" cy="1143000"/>
          </a:xfrm>
          <a:prstGeom prst="rect">
            <a:avLst/>
          </a:prstGeom>
          <a:noFill/>
          <a:ln>
            <a:noFill/>
          </a:ln>
        </p:spPr>
        <p:txBody>
          <a:bodyPr spcFirstLastPara="1">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4" name="Google Shape;44;p6"/>
          <p:cNvSpPr>
            <a:spLocks noGrp="1"/>
          </p:cNvSpPr>
          <p:nvPr>
            <p:ph type="clipArt" idx="2"/>
          </p:nvPr>
        </p:nvSpPr>
        <p:spPr>
          <a:xfrm>
            <a:off x="685800" y="1981200"/>
            <a:ext cx="3810000" cy="4114800"/>
          </a:xfrm>
          <a:prstGeom prst="rect">
            <a:avLst/>
          </a:prstGeom>
          <a:noFill/>
          <a:ln>
            <a:noFill/>
          </a:ln>
        </p:spPr>
        <p:txBody>
          <a:bodyPr spcFirstLastPara="1">
            <a:noAutofit/>
          </a:bodyPr>
          <a:lstStyle>
            <a:lvl1pPr marR="0" lvl="0" algn="l" rtl="0">
              <a:spcBef>
                <a:spcPts val="640"/>
              </a:spcBef>
              <a:spcAft>
                <a:spcPts val="0"/>
              </a:spcAft>
              <a:buClr>
                <a:schemeClr val="accent2"/>
              </a:buClr>
              <a:buSzPts val="2560"/>
              <a:buFont typeface="Noto Sans Symbols"/>
              <a:buChar char="●"/>
              <a:defRPr sz="3200" b="0" i="0" u="none" strike="noStrike" cap="none">
                <a:solidFill>
                  <a:schemeClr val="lt1"/>
                </a:solidFill>
                <a:latin typeface="Times New Roman"/>
                <a:ea typeface="Times New Roman"/>
                <a:cs typeface="Times New Roman"/>
                <a:sym typeface="Times New Roman"/>
              </a:defRPr>
            </a:lvl1pPr>
            <a:lvl2pPr marR="0" lvl="1" algn="l" rtl="0">
              <a:spcBef>
                <a:spcPts val="560"/>
              </a:spcBef>
              <a:spcAft>
                <a:spcPts val="0"/>
              </a:spcAft>
              <a:buClr>
                <a:schemeClr val="lt1"/>
              </a:buClr>
              <a:buSzPts val="2520"/>
              <a:buFont typeface="Times New Roman"/>
              <a:buChar char="–"/>
              <a:defRPr sz="2800" b="0" i="0" u="none" strike="noStrike" cap="none">
                <a:solidFill>
                  <a:schemeClr val="lt1"/>
                </a:solidFill>
                <a:latin typeface="Times New Roman"/>
                <a:ea typeface="Times New Roman"/>
                <a:cs typeface="Times New Roman"/>
                <a:sym typeface="Times New Roman"/>
              </a:defRPr>
            </a:lvl2pPr>
            <a:lvl3pPr marR="0" lvl="2" algn="l" rtl="0">
              <a:spcBef>
                <a:spcPts val="480"/>
              </a:spcBef>
              <a:spcAft>
                <a:spcPts val="0"/>
              </a:spcAft>
              <a:buClr>
                <a:schemeClr val="accent1"/>
              </a:buClr>
              <a:buSzPts val="1440"/>
              <a:buFont typeface="Noto Sans Symbols"/>
              <a:buChar char="●"/>
              <a:defRPr sz="2400" b="0" i="0" u="none" strike="noStrike" cap="none">
                <a:solidFill>
                  <a:schemeClr val="lt1"/>
                </a:solidFill>
                <a:latin typeface="Times New Roman"/>
                <a:ea typeface="Times New Roman"/>
                <a:cs typeface="Times New Roman"/>
                <a:sym typeface="Times New Roman"/>
              </a:defRPr>
            </a:lvl3pPr>
            <a:lvl4pPr marR="0" lvl="3" algn="l" rtl="0">
              <a:spcBef>
                <a:spcPts val="400"/>
              </a:spcBef>
              <a:spcAft>
                <a:spcPts val="0"/>
              </a:spcAft>
              <a:buClr>
                <a:schemeClr val="lt1"/>
              </a:buClr>
              <a:buSzPts val="2000"/>
              <a:buFont typeface="Times New Roman"/>
              <a:buChar char="–"/>
              <a:defRPr sz="2000" b="0" i="0" u="none" strike="noStrike" cap="none">
                <a:solidFill>
                  <a:schemeClr val="lt1"/>
                </a:solidFill>
                <a:latin typeface="Times New Roman"/>
                <a:ea typeface="Times New Roman"/>
                <a:cs typeface="Times New Roman"/>
                <a:sym typeface="Times New Roman"/>
              </a:defRPr>
            </a:lvl4pPr>
            <a:lvl5pPr marR="0" lvl="4" algn="l" rtl="0">
              <a:spcBef>
                <a:spcPts val="400"/>
              </a:spcBef>
              <a:spcAft>
                <a:spcPts val="0"/>
              </a:spcAft>
              <a:buClr>
                <a:schemeClr val="accent1"/>
              </a:buClr>
              <a:buSzPts val="2000"/>
              <a:buFont typeface="Times New Roman"/>
              <a:buChar char="•"/>
              <a:defRPr sz="2000" b="0" i="0" u="none" strike="noStrike" cap="none">
                <a:solidFill>
                  <a:schemeClr val="lt1"/>
                </a:solidFill>
                <a:latin typeface="Times New Roman"/>
                <a:ea typeface="Times New Roman"/>
                <a:cs typeface="Times New Roman"/>
                <a:sym typeface="Times New Roman"/>
              </a:defRPr>
            </a:lvl5pPr>
            <a:lvl6pPr marR="0" lvl="5" algn="l" rtl="0">
              <a:spcBef>
                <a:spcPts val="400"/>
              </a:spcBef>
              <a:spcAft>
                <a:spcPts val="0"/>
              </a:spcAft>
              <a:buClr>
                <a:schemeClr val="accent1"/>
              </a:buClr>
              <a:buSzPts val="2000"/>
              <a:buFont typeface="Times New Roman"/>
              <a:buChar char="•"/>
              <a:defRPr sz="2000" b="0" i="0" u="none" strike="noStrike" cap="none">
                <a:solidFill>
                  <a:schemeClr val="lt1"/>
                </a:solidFill>
                <a:latin typeface="Times New Roman"/>
                <a:ea typeface="Times New Roman"/>
                <a:cs typeface="Times New Roman"/>
                <a:sym typeface="Times New Roman"/>
              </a:defRPr>
            </a:lvl6pPr>
            <a:lvl7pPr marR="0" lvl="6" algn="l" rtl="0">
              <a:spcBef>
                <a:spcPts val="400"/>
              </a:spcBef>
              <a:spcAft>
                <a:spcPts val="0"/>
              </a:spcAft>
              <a:buClr>
                <a:schemeClr val="accent1"/>
              </a:buClr>
              <a:buSzPts val="2000"/>
              <a:buFont typeface="Times New Roman"/>
              <a:buChar char="•"/>
              <a:defRPr sz="2000" b="0" i="0" u="none" strike="noStrike" cap="none">
                <a:solidFill>
                  <a:schemeClr val="lt1"/>
                </a:solidFill>
                <a:latin typeface="Times New Roman"/>
                <a:ea typeface="Times New Roman"/>
                <a:cs typeface="Times New Roman"/>
                <a:sym typeface="Times New Roman"/>
              </a:defRPr>
            </a:lvl7pPr>
            <a:lvl8pPr marR="0" lvl="7" algn="l" rtl="0">
              <a:spcBef>
                <a:spcPts val="400"/>
              </a:spcBef>
              <a:spcAft>
                <a:spcPts val="0"/>
              </a:spcAft>
              <a:buClr>
                <a:schemeClr val="accent1"/>
              </a:buClr>
              <a:buSzPts val="2000"/>
              <a:buFont typeface="Times New Roman"/>
              <a:buChar char="•"/>
              <a:defRPr sz="2000" b="0" i="0" u="none" strike="noStrike" cap="none">
                <a:solidFill>
                  <a:schemeClr val="lt1"/>
                </a:solidFill>
                <a:latin typeface="Times New Roman"/>
                <a:ea typeface="Times New Roman"/>
                <a:cs typeface="Times New Roman"/>
                <a:sym typeface="Times New Roman"/>
              </a:defRPr>
            </a:lvl8pPr>
            <a:lvl9pPr marR="0" lvl="8" algn="l" rtl="0">
              <a:spcBef>
                <a:spcPts val="400"/>
              </a:spcBef>
              <a:spcAft>
                <a:spcPts val="0"/>
              </a:spcAft>
              <a:buClr>
                <a:schemeClr val="accent1"/>
              </a:buClr>
              <a:buSzPts val="2000"/>
              <a:buFont typeface="Times New Roman"/>
              <a:buChar char="•"/>
              <a:defRPr sz="2000" b="0" i="0" u="none" strike="noStrike" cap="none">
                <a:solidFill>
                  <a:schemeClr val="lt1"/>
                </a:solidFill>
                <a:latin typeface="Times New Roman"/>
                <a:ea typeface="Times New Roman"/>
                <a:cs typeface="Times New Roman"/>
                <a:sym typeface="Times New Roman"/>
              </a:defRPr>
            </a:lvl9pPr>
          </a:lstStyle>
          <a:p>
            <a:pPr lvl="0"/>
            <a:endParaRPr noProof="0">
              <a:sym typeface="Times New Roman"/>
            </a:endParaRPr>
          </a:p>
        </p:txBody>
      </p:sp>
      <p:sp>
        <p:nvSpPr>
          <p:cNvPr id="45" name="Google Shape;45;p6"/>
          <p:cNvSpPr txBox="1">
            <a:spLocks noGrp="1"/>
          </p:cNvSpPr>
          <p:nvPr>
            <p:ph type="body" idx="1"/>
          </p:nvPr>
        </p:nvSpPr>
        <p:spPr>
          <a:xfrm>
            <a:off x="4648200" y="1981200"/>
            <a:ext cx="3810000" cy="4114800"/>
          </a:xfrm>
          <a:prstGeom prst="rect">
            <a:avLst/>
          </a:prstGeom>
          <a:noFill/>
          <a:ln>
            <a:noFill/>
          </a:ln>
        </p:spPr>
        <p:txBody>
          <a:bodyPr spcFirstLastPara="1">
            <a:noAutofit/>
          </a:bodyPr>
          <a:lstStyle>
            <a:lvl1pPr marL="457200" lvl="0" indent="-320040" algn="l">
              <a:spcBef>
                <a:spcPts val="360"/>
              </a:spcBef>
              <a:spcAft>
                <a:spcPts val="0"/>
              </a:spcAft>
              <a:buSzPts val="1440"/>
              <a:buChar char="●"/>
              <a:defRPr/>
            </a:lvl1pPr>
            <a:lvl2pPr marL="914400" lvl="1" indent="-331469" algn="l">
              <a:spcBef>
                <a:spcPts val="360"/>
              </a:spcBef>
              <a:spcAft>
                <a:spcPts val="0"/>
              </a:spcAft>
              <a:buSzPts val="1620"/>
              <a:buChar char="–"/>
              <a:defRPr/>
            </a:lvl2pPr>
            <a:lvl3pPr marL="1371600" lvl="2" indent="-297180" algn="l">
              <a:spcBef>
                <a:spcPts val="360"/>
              </a:spcBef>
              <a:spcAft>
                <a:spcPts val="0"/>
              </a:spcAft>
              <a:buSzPts val="108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8" name="Google Shape;46;p6"/>
          <p:cNvSpPr txBox="1">
            <a:spLocks noGrp="1"/>
          </p:cNvSpPr>
          <p:nvPr>
            <p:ph type="dt" idx="10"/>
          </p:nvPr>
        </p:nvSpPr>
        <p:spPr bwMode="auto">
          <a:xfrm>
            <a:off x="685800" y="6248400"/>
            <a:ext cx="1905000" cy="457200"/>
          </a:xfrm>
          <a:prstGeom prst="rect">
            <a:avLst/>
          </a:prstGeom>
          <a:ln>
            <a:miter lim="800000"/>
            <a:headEnd/>
            <a:tailEnd/>
          </a:ln>
        </p:spPr>
        <p:txBody>
          <a:bodyPr vert="horz" wrap="square" lIns="92075" tIns="46025" rIns="92075" bIns="46025" numCol="1" anchor="ctr" anchorCtr="0" compatLnSpc="1">
            <a:prstTxWarp prst="textNoShape">
              <a:avLst/>
            </a:prstTxWarp>
          </a:bodyPr>
          <a:lstStyle>
            <a:lvl1pPr>
              <a:buClr>
                <a:srgbClr val="000000"/>
              </a:buClr>
              <a:buSzPts val="1400"/>
              <a:buFont typeface="Arial" charset="0"/>
              <a:buNone/>
              <a:defRPr sz="2400">
                <a:solidFill>
                  <a:srgbClr val="FFFFFF"/>
                </a:solidFill>
                <a:latin typeface="Times New Roman" pitchFamily="18" charset="0"/>
                <a:cs typeface="Times New Roman" pitchFamily="18" charset="0"/>
                <a:sym typeface="Times New Roman" pitchFamily="18" charset="0"/>
              </a:defRPr>
            </a:lvl1pPr>
          </a:lstStyle>
          <a:p>
            <a:pPr>
              <a:defRPr/>
            </a:pPr>
            <a:endParaRPr lang="ru-RU"/>
          </a:p>
        </p:txBody>
      </p:sp>
      <p:sp>
        <p:nvSpPr>
          <p:cNvPr id="9" name="Google Shape;47;p6"/>
          <p:cNvSpPr txBox="1">
            <a:spLocks noGrp="1"/>
          </p:cNvSpPr>
          <p:nvPr>
            <p:ph type="ftr" idx="11"/>
          </p:nvPr>
        </p:nvSpPr>
        <p:spPr bwMode="auto">
          <a:xfrm>
            <a:off x="3124200" y="6248400"/>
            <a:ext cx="2895600" cy="457200"/>
          </a:xfrm>
          <a:prstGeom prst="rect">
            <a:avLst/>
          </a:prstGeom>
          <a:ln>
            <a:miter lim="800000"/>
            <a:headEnd/>
            <a:tailEnd/>
          </a:ln>
        </p:spPr>
        <p:txBody>
          <a:bodyPr vert="horz" wrap="square" lIns="92075" tIns="46025" rIns="92075" bIns="46025" numCol="1" anchor="ctr" anchorCtr="0" compatLnSpc="1">
            <a:prstTxWarp prst="textNoShape">
              <a:avLst/>
            </a:prstTxWarp>
          </a:bodyPr>
          <a:lstStyle>
            <a:lvl1pPr>
              <a:buClr>
                <a:srgbClr val="000000"/>
              </a:buClr>
              <a:buSzPts val="1400"/>
              <a:buFont typeface="Arial" charset="0"/>
              <a:buNone/>
              <a:defRPr sz="2400">
                <a:solidFill>
                  <a:srgbClr val="FFFFFF"/>
                </a:solidFill>
                <a:latin typeface="Times New Roman" pitchFamily="18" charset="0"/>
                <a:cs typeface="Times New Roman" pitchFamily="18" charset="0"/>
                <a:sym typeface="Times New Roman" pitchFamily="18" charset="0"/>
              </a:defRPr>
            </a:lvl1pPr>
          </a:lstStyle>
          <a:p>
            <a:pPr>
              <a:defRPr/>
            </a:pPr>
            <a:endParaRPr lang="ru-RU"/>
          </a:p>
        </p:txBody>
      </p:sp>
      <p:sp>
        <p:nvSpPr>
          <p:cNvPr id="10" name="Google Shape;48;p6"/>
          <p:cNvSpPr txBox="1">
            <a:spLocks noGrp="1"/>
          </p:cNvSpPr>
          <p:nvPr>
            <p:ph type="sldNum" idx="12"/>
          </p:nvPr>
        </p:nvSpPr>
        <p:spPr bwMode="auto">
          <a:xfrm>
            <a:off x="6553200" y="6248400"/>
            <a:ext cx="1905000" cy="457200"/>
          </a:xfrm>
          <a:prstGeom prst="rect">
            <a:avLst/>
          </a:prstGeom>
          <a:ln>
            <a:miter lim="800000"/>
            <a:headEnd/>
            <a:tailEnd/>
          </a:ln>
        </p:spPr>
        <p:txBody>
          <a:bodyPr vert="horz" wrap="square" lIns="92075" tIns="46025" rIns="92075" bIns="46025" numCol="1" anchor="ctr" anchorCtr="0" compatLnSpc="1">
            <a:prstTxWarp prst="textNoShape">
              <a:avLst/>
            </a:prstTxWarp>
          </a:bodyPr>
          <a:lstStyle>
            <a:lvl1pPr algn="r">
              <a:buClr>
                <a:srgbClr val="FFFFFF"/>
              </a:buClr>
              <a:buSzPts val="1400"/>
              <a:buFont typeface="Times New Roman" pitchFamily="18" charset="0"/>
              <a:buNone/>
              <a:defRPr>
                <a:solidFill>
                  <a:srgbClr val="FFFFFF"/>
                </a:solidFill>
                <a:latin typeface="Times New Roman" pitchFamily="18" charset="0"/>
                <a:cs typeface="Times New Roman" pitchFamily="18" charset="0"/>
                <a:sym typeface="Times New Roman" pitchFamily="18" charset="0"/>
              </a:defRPr>
            </a:lvl1pPr>
          </a:lstStyle>
          <a:p>
            <a:pPr>
              <a:defRPr/>
            </a:pPr>
            <a:fld id="{FDA01CA6-0A89-4835-A60C-4690E15DE580}"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Вертикальный заголовок и текст" type="vertTitleAndTx">
  <p:cSld name="VERTICAL_TITLE_AND_VERTICAL_TEXT">
    <p:spTree>
      <p:nvGrpSpPr>
        <p:cNvPr id="1" name="Shape 49"/>
        <p:cNvGrpSpPr/>
        <p:nvPr/>
      </p:nvGrpSpPr>
      <p:grpSpPr>
        <a:xfrm>
          <a:off x="0" y="0"/>
          <a:ext cx="0" cy="0"/>
          <a:chOff x="0" y="0"/>
          <a:chExt cx="0" cy="0"/>
        </a:xfrm>
      </p:grpSpPr>
      <p:grpSp>
        <p:nvGrpSpPr>
          <p:cNvPr id="4" name="Google Shape;21;p3"/>
          <p:cNvGrpSpPr>
            <a:grpSpLocks/>
          </p:cNvGrpSpPr>
          <p:nvPr/>
        </p:nvGrpSpPr>
        <p:grpSpPr bwMode="auto">
          <a:xfrm>
            <a:off x="0" y="1588"/>
            <a:ext cx="9132888" cy="6845300"/>
            <a:chOff x="0" y="1"/>
            <a:chExt cx="5753" cy="4312"/>
          </a:xfrm>
        </p:grpSpPr>
        <p:sp>
          <p:nvSpPr>
            <p:cNvPr id="5" name="Google Shape;22;p3"/>
            <p:cNvSpPr>
              <a:spLocks/>
            </p:cNvSpPr>
            <p:nvPr/>
          </p:nvSpPr>
          <p:spPr bwMode="auto">
            <a:xfrm>
              <a:off x="3394" y="999"/>
              <a:ext cx="2359" cy="3314"/>
            </a:xfrm>
            <a:custGeom>
              <a:avLst/>
              <a:gdLst/>
              <a:ahLst/>
              <a:cxnLst>
                <a:cxn ang="0">
                  <a:pos x="1905" y="3312"/>
                </a:cxn>
                <a:cxn ang="0">
                  <a:pos x="2358" y="3313"/>
                </a:cxn>
                <a:cxn ang="0">
                  <a:pos x="2358" y="1437"/>
                </a:cxn>
                <a:cxn ang="0">
                  <a:pos x="0" y="0"/>
                </a:cxn>
                <a:cxn ang="0">
                  <a:pos x="201" y="150"/>
                </a:cxn>
                <a:cxn ang="0">
                  <a:pos x="366" y="279"/>
                </a:cxn>
                <a:cxn ang="0">
                  <a:pos x="552" y="441"/>
                </a:cxn>
                <a:cxn ang="0">
                  <a:pos x="732" y="612"/>
                </a:cxn>
                <a:cxn ang="0">
                  <a:pos x="996" y="903"/>
                </a:cxn>
                <a:cxn ang="0">
                  <a:pos x="1230" y="1212"/>
                </a:cxn>
                <a:cxn ang="0">
                  <a:pos x="1400" y="1482"/>
                </a:cxn>
                <a:cxn ang="0">
                  <a:pos x="1548" y="1761"/>
                </a:cxn>
                <a:cxn ang="0">
                  <a:pos x="1665" y="2040"/>
                </a:cxn>
                <a:cxn ang="0">
                  <a:pos x="1751" y="2295"/>
                </a:cxn>
                <a:cxn ang="0">
                  <a:pos x="1809" y="2511"/>
                </a:cxn>
                <a:cxn ang="0">
                  <a:pos x="1863" y="2778"/>
                </a:cxn>
                <a:cxn ang="0">
                  <a:pos x="1890" y="3012"/>
                </a:cxn>
                <a:cxn ang="0">
                  <a:pos x="1905" y="3312"/>
                </a:cxn>
              </a:cxnLst>
              <a:rect l="0" t="0" r="r" b="b"/>
              <a:pathLst>
                <a:path w="2359" h="3314" extrusionOk="0">
                  <a:moveTo>
                    <a:pt x="1905" y="3312"/>
                  </a:moveTo>
                  <a:lnTo>
                    <a:pt x="2358" y="3313"/>
                  </a:lnTo>
                  <a:lnTo>
                    <a:pt x="2358" y="1437"/>
                  </a:lnTo>
                  <a:lnTo>
                    <a:pt x="0" y="0"/>
                  </a:lnTo>
                  <a:lnTo>
                    <a:pt x="201" y="150"/>
                  </a:lnTo>
                  <a:lnTo>
                    <a:pt x="366" y="279"/>
                  </a:lnTo>
                  <a:lnTo>
                    <a:pt x="552" y="441"/>
                  </a:lnTo>
                  <a:lnTo>
                    <a:pt x="732" y="612"/>
                  </a:lnTo>
                  <a:lnTo>
                    <a:pt x="996" y="903"/>
                  </a:lnTo>
                  <a:lnTo>
                    <a:pt x="1230" y="1212"/>
                  </a:lnTo>
                  <a:lnTo>
                    <a:pt x="1400" y="1482"/>
                  </a:lnTo>
                  <a:lnTo>
                    <a:pt x="1548" y="1761"/>
                  </a:lnTo>
                  <a:lnTo>
                    <a:pt x="1665" y="2040"/>
                  </a:lnTo>
                  <a:lnTo>
                    <a:pt x="1751" y="2295"/>
                  </a:lnTo>
                  <a:lnTo>
                    <a:pt x="1809" y="2511"/>
                  </a:lnTo>
                  <a:lnTo>
                    <a:pt x="1863" y="2778"/>
                  </a:lnTo>
                  <a:lnTo>
                    <a:pt x="1890" y="3012"/>
                  </a:lnTo>
                  <a:lnTo>
                    <a:pt x="1905" y="3312"/>
                  </a:lnTo>
                </a:path>
              </a:pathLst>
            </a:custGeom>
            <a:gradFill rotWithShape="0">
              <a:gsLst>
                <a:gs pos="0">
                  <a:srgbClr val="182F76"/>
                </a:gs>
                <a:gs pos="100000">
                  <a:schemeClr val="accent2"/>
                </a:gs>
              </a:gsLst>
              <a:lin ang="0"/>
            </a:gradFill>
            <a:ln w="9525">
              <a:noFill/>
              <a:round/>
              <a:headEnd/>
              <a:tailEnd/>
            </a:ln>
          </p:spPr>
          <p:txBody>
            <a:bodyPr lIns="91425" tIns="45700" rIns="91425" bIns="45700"/>
            <a:lstStyle/>
            <a:p>
              <a:pPr>
                <a:defRPr/>
              </a:pPr>
              <a:endParaRPr lang="ru-RU"/>
            </a:p>
          </p:txBody>
        </p:sp>
        <p:sp>
          <p:nvSpPr>
            <p:cNvPr id="6" name="Google Shape;23;p3"/>
            <p:cNvSpPr>
              <a:spLocks/>
            </p:cNvSpPr>
            <p:nvPr/>
          </p:nvSpPr>
          <p:spPr bwMode="auto">
            <a:xfrm>
              <a:off x="0" y="1"/>
              <a:ext cx="5298" cy="4312"/>
            </a:xfrm>
            <a:custGeom>
              <a:avLst/>
              <a:gdLst/>
              <a:ahLst/>
              <a:cxnLst>
                <a:cxn ang="0">
                  <a:pos x="-1" y="0"/>
                </a:cxn>
                <a:cxn ang="0">
                  <a:pos x="21600" y="21600"/>
                </a:cxn>
                <a:cxn ang="0">
                  <a:pos x="-1" y="0"/>
                </a:cxn>
                <a:cxn ang="0">
                  <a:pos x="21600" y="21600"/>
                </a:cxn>
                <a:cxn ang="0">
                  <a:pos x="0" y="21600"/>
                </a:cxn>
                <a:cxn ang="0">
                  <a:pos x="-1" y="0"/>
                </a:cxn>
              </a:cxnLst>
              <a:rect l="0" t="0" r="r" b="b"/>
              <a:pathLst>
                <a:path w="21600" h="21600" fill="none" extrusionOk="0">
                  <a:moveTo>
                    <a:pt x="-1" y="0"/>
                  </a:moveTo>
                  <a:cubicBezTo>
                    <a:pt x="11929" y="0"/>
                    <a:pt x="21600" y="9670"/>
                    <a:pt x="21600" y="21600"/>
                  </a:cubicBezTo>
                </a:path>
                <a:path w="21600" h="21600" extrusionOk="0">
                  <a:moveTo>
                    <a:pt x="-1" y="0"/>
                  </a:moveTo>
                  <a:cubicBezTo>
                    <a:pt x="11929" y="0"/>
                    <a:pt x="21600" y="9670"/>
                    <a:pt x="21600" y="21600"/>
                  </a:cubicBezTo>
                  <a:lnTo>
                    <a:pt x="0" y="21600"/>
                  </a:lnTo>
                  <a:lnTo>
                    <a:pt x="-1" y="0"/>
                  </a:lnTo>
                  <a:close/>
                </a:path>
              </a:pathLst>
            </a:custGeom>
            <a:noFill/>
            <a:ln w="12700" cap="rnd" cmpd="sng">
              <a:solidFill>
                <a:schemeClr val="accent2"/>
              </a:solidFill>
              <a:prstDash val="solid"/>
              <a:round/>
              <a:headEnd type="none" w="sm" len="sm"/>
              <a:tailEnd type="none" w="sm" len="sm"/>
            </a:ln>
          </p:spPr>
          <p:txBody>
            <a:bodyPr lIns="91425" tIns="45700" rIns="91425" bIns="45700" anchor="ctr"/>
            <a:lstStyle/>
            <a:p>
              <a:pPr>
                <a:defRPr/>
              </a:pPr>
              <a:endParaRPr lang="ru-RU"/>
            </a:p>
          </p:txBody>
        </p:sp>
      </p:grpSp>
      <p:sp>
        <p:nvSpPr>
          <p:cNvPr id="50" name="Google Shape;50;p7"/>
          <p:cNvSpPr txBox="1">
            <a:spLocks noGrp="1"/>
          </p:cNvSpPr>
          <p:nvPr>
            <p:ph type="title"/>
          </p:nvPr>
        </p:nvSpPr>
        <p:spPr>
          <a:xfrm rot="5400000">
            <a:off x="4743450" y="2381250"/>
            <a:ext cx="5486400" cy="1943100"/>
          </a:xfrm>
          <a:prstGeom prst="rect">
            <a:avLst/>
          </a:prstGeom>
          <a:noFill/>
          <a:ln>
            <a:noFill/>
          </a:ln>
        </p:spPr>
        <p:txBody>
          <a:bodyPr spcFirstLastPara="1">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1" name="Google Shape;51;p7"/>
          <p:cNvSpPr txBox="1">
            <a:spLocks noGrp="1"/>
          </p:cNvSpPr>
          <p:nvPr>
            <p:ph type="body" idx="1"/>
          </p:nvPr>
        </p:nvSpPr>
        <p:spPr>
          <a:xfrm rot="5400000">
            <a:off x="781050" y="514350"/>
            <a:ext cx="5486400" cy="5676900"/>
          </a:xfrm>
          <a:prstGeom prst="rect">
            <a:avLst/>
          </a:prstGeom>
          <a:noFill/>
          <a:ln>
            <a:noFill/>
          </a:ln>
        </p:spPr>
        <p:txBody>
          <a:bodyPr spcFirstLastPara="1">
            <a:noAutofit/>
          </a:bodyPr>
          <a:lstStyle>
            <a:lvl1pPr marL="457200" lvl="0" indent="-320040" algn="l">
              <a:spcBef>
                <a:spcPts val="360"/>
              </a:spcBef>
              <a:spcAft>
                <a:spcPts val="0"/>
              </a:spcAft>
              <a:buSzPts val="1440"/>
              <a:buChar char="●"/>
              <a:defRPr/>
            </a:lvl1pPr>
            <a:lvl2pPr marL="914400" lvl="1" indent="-331469" algn="l">
              <a:spcBef>
                <a:spcPts val="360"/>
              </a:spcBef>
              <a:spcAft>
                <a:spcPts val="0"/>
              </a:spcAft>
              <a:buSzPts val="1620"/>
              <a:buChar char="–"/>
              <a:defRPr/>
            </a:lvl2pPr>
            <a:lvl3pPr marL="1371600" lvl="2" indent="-297180" algn="l">
              <a:spcBef>
                <a:spcPts val="360"/>
              </a:spcBef>
              <a:spcAft>
                <a:spcPts val="0"/>
              </a:spcAft>
              <a:buSzPts val="108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7" name="Google Shape;52;p7"/>
          <p:cNvSpPr txBox="1">
            <a:spLocks noGrp="1"/>
          </p:cNvSpPr>
          <p:nvPr>
            <p:ph type="dt" idx="10"/>
          </p:nvPr>
        </p:nvSpPr>
        <p:spPr bwMode="auto">
          <a:xfrm>
            <a:off x="685800" y="6248400"/>
            <a:ext cx="1905000" cy="457200"/>
          </a:xfrm>
          <a:prstGeom prst="rect">
            <a:avLst/>
          </a:prstGeom>
          <a:ln>
            <a:miter lim="800000"/>
            <a:headEnd/>
            <a:tailEnd/>
          </a:ln>
        </p:spPr>
        <p:txBody>
          <a:bodyPr vert="horz" wrap="square" lIns="92075" tIns="46025" rIns="92075" bIns="46025" numCol="1" anchor="ctr" anchorCtr="0" compatLnSpc="1">
            <a:prstTxWarp prst="textNoShape">
              <a:avLst/>
            </a:prstTxWarp>
          </a:bodyPr>
          <a:lstStyle>
            <a:lvl1pPr>
              <a:buClr>
                <a:srgbClr val="000000"/>
              </a:buClr>
              <a:buSzPts val="1400"/>
              <a:buFont typeface="Arial" charset="0"/>
              <a:buNone/>
              <a:defRPr sz="2400">
                <a:solidFill>
                  <a:srgbClr val="FFFFFF"/>
                </a:solidFill>
                <a:latin typeface="Times New Roman" pitchFamily="18" charset="0"/>
                <a:cs typeface="Times New Roman" pitchFamily="18" charset="0"/>
                <a:sym typeface="Times New Roman" pitchFamily="18" charset="0"/>
              </a:defRPr>
            </a:lvl1pPr>
          </a:lstStyle>
          <a:p>
            <a:pPr>
              <a:defRPr/>
            </a:pPr>
            <a:endParaRPr lang="ru-RU"/>
          </a:p>
        </p:txBody>
      </p:sp>
      <p:sp>
        <p:nvSpPr>
          <p:cNvPr id="8" name="Google Shape;53;p7"/>
          <p:cNvSpPr txBox="1">
            <a:spLocks noGrp="1"/>
          </p:cNvSpPr>
          <p:nvPr>
            <p:ph type="ftr" idx="11"/>
          </p:nvPr>
        </p:nvSpPr>
        <p:spPr bwMode="auto">
          <a:xfrm>
            <a:off x="3124200" y="6248400"/>
            <a:ext cx="2895600" cy="457200"/>
          </a:xfrm>
          <a:prstGeom prst="rect">
            <a:avLst/>
          </a:prstGeom>
          <a:ln>
            <a:miter lim="800000"/>
            <a:headEnd/>
            <a:tailEnd/>
          </a:ln>
        </p:spPr>
        <p:txBody>
          <a:bodyPr vert="horz" wrap="square" lIns="92075" tIns="46025" rIns="92075" bIns="46025" numCol="1" anchor="ctr" anchorCtr="0" compatLnSpc="1">
            <a:prstTxWarp prst="textNoShape">
              <a:avLst/>
            </a:prstTxWarp>
          </a:bodyPr>
          <a:lstStyle>
            <a:lvl1pPr>
              <a:buClr>
                <a:srgbClr val="000000"/>
              </a:buClr>
              <a:buSzPts val="1400"/>
              <a:buFont typeface="Arial" charset="0"/>
              <a:buNone/>
              <a:defRPr sz="2400">
                <a:solidFill>
                  <a:srgbClr val="FFFFFF"/>
                </a:solidFill>
                <a:latin typeface="Times New Roman" pitchFamily="18" charset="0"/>
                <a:cs typeface="Times New Roman" pitchFamily="18" charset="0"/>
                <a:sym typeface="Times New Roman" pitchFamily="18" charset="0"/>
              </a:defRPr>
            </a:lvl1pPr>
          </a:lstStyle>
          <a:p>
            <a:pPr>
              <a:defRPr/>
            </a:pPr>
            <a:endParaRPr lang="ru-RU"/>
          </a:p>
        </p:txBody>
      </p:sp>
      <p:sp>
        <p:nvSpPr>
          <p:cNvPr id="9" name="Google Shape;54;p7"/>
          <p:cNvSpPr txBox="1">
            <a:spLocks noGrp="1"/>
          </p:cNvSpPr>
          <p:nvPr>
            <p:ph type="sldNum" idx="12"/>
          </p:nvPr>
        </p:nvSpPr>
        <p:spPr bwMode="auto">
          <a:xfrm>
            <a:off x="6553200" y="6248400"/>
            <a:ext cx="1905000" cy="457200"/>
          </a:xfrm>
          <a:prstGeom prst="rect">
            <a:avLst/>
          </a:prstGeom>
          <a:ln>
            <a:miter lim="800000"/>
            <a:headEnd/>
            <a:tailEnd/>
          </a:ln>
        </p:spPr>
        <p:txBody>
          <a:bodyPr vert="horz" wrap="square" lIns="92075" tIns="46025" rIns="92075" bIns="46025" numCol="1" anchor="ctr" anchorCtr="0" compatLnSpc="1">
            <a:prstTxWarp prst="textNoShape">
              <a:avLst/>
            </a:prstTxWarp>
          </a:bodyPr>
          <a:lstStyle>
            <a:lvl1pPr algn="r">
              <a:buClr>
                <a:srgbClr val="FFFFFF"/>
              </a:buClr>
              <a:buSzPts val="1400"/>
              <a:buFont typeface="Times New Roman" pitchFamily="18" charset="0"/>
              <a:buNone/>
              <a:defRPr>
                <a:solidFill>
                  <a:srgbClr val="FFFFFF"/>
                </a:solidFill>
                <a:latin typeface="Times New Roman" pitchFamily="18" charset="0"/>
                <a:cs typeface="Times New Roman" pitchFamily="18" charset="0"/>
                <a:sym typeface="Times New Roman" pitchFamily="18" charset="0"/>
              </a:defRPr>
            </a:lvl1pPr>
          </a:lstStyle>
          <a:p>
            <a:pPr>
              <a:defRPr/>
            </a:pPr>
            <a:fld id="{F9B1AF9A-B5E3-452C-8FDE-23177AA88285}"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Заголовок и вертикальный текст" type="vertTx">
  <p:cSld name="VERTICAL_TEXT">
    <p:spTree>
      <p:nvGrpSpPr>
        <p:cNvPr id="1" name="Shape 55"/>
        <p:cNvGrpSpPr/>
        <p:nvPr/>
      </p:nvGrpSpPr>
      <p:grpSpPr>
        <a:xfrm>
          <a:off x="0" y="0"/>
          <a:ext cx="0" cy="0"/>
          <a:chOff x="0" y="0"/>
          <a:chExt cx="0" cy="0"/>
        </a:xfrm>
      </p:grpSpPr>
      <p:grpSp>
        <p:nvGrpSpPr>
          <p:cNvPr id="4" name="Google Shape;21;p3"/>
          <p:cNvGrpSpPr>
            <a:grpSpLocks/>
          </p:cNvGrpSpPr>
          <p:nvPr/>
        </p:nvGrpSpPr>
        <p:grpSpPr bwMode="auto">
          <a:xfrm>
            <a:off x="0" y="1588"/>
            <a:ext cx="9132888" cy="6845300"/>
            <a:chOff x="0" y="1"/>
            <a:chExt cx="5753" cy="4312"/>
          </a:xfrm>
        </p:grpSpPr>
        <p:sp>
          <p:nvSpPr>
            <p:cNvPr id="5" name="Google Shape;22;p3"/>
            <p:cNvSpPr>
              <a:spLocks/>
            </p:cNvSpPr>
            <p:nvPr/>
          </p:nvSpPr>
          <p:spPr bwMode="auto">
            <a:xfrm>
              <a:off x="3394" y="999"/>
              <a:ext cx="2359" cy="3314"/>
            </a:xfrm>
            <a:custGeom>
              <a:avLst/>
              <a:gdLst/>
              <a:ahLst/>
              <a:cxnLst>
                <a:cxn ang="0">
                  <a:pos x="1905" y="3312"/>
                </a:cxn>
                <a:cxn ang="0">
                  <a:pos x="2358" y="3313"/>
                </a:cxn>
                <a:cxn ang="0">
                  <a:pos x="2358" y="1437"/>
                </a:cxn>
                <a:cxn ang="0">
                  <a:pos x="0" y="0"/>
                </a:cxn>
                <a:cxn ang="0">
                  <a:pos x="201" y="150"/>
                </a:cxn>
                <a:cxn ang="0">
                  <a:pos x="366" y="279"/>
                </a:cxn>
                <a:cxn ang="0">
                  <a:pos x="552" y="441"/>
                </a:cxn>
                <a:cxn ang="0">
                  <a:pos x="732" y="612"/>
                </a:cxn>
                <a:cxn ang="0">
                  <a:pos x="996" y="903"/>
                </a:cxn>
                <a:cxn ang="0">
                  <a:pos x="1230" y="1212"/>
                </a:cxn>
                <a:cxn ang="0">
                  <a:pos x="1400" y="1482"/>
                </a:cxn>
                <a:cxn ang="0">
                  <a:pos x="1548" y="1761"/>
                </a:cxn>
                <a:cxn ang="0">
                  <a:pos x="1665" y="2040"/>
                </a:cxn>
                <a:cxn ang="0">
                  <a:pos x="1751" y="2295"/>
                </a:cxn>
                <a:cxn ang="0">
                  <a:pos x="1809" y="2511"/>
                </a:cxn>
                <a:cxn ang="0">
                  <a:pos x="1863" y="2778"/>
                </a:cxn>
                <a:cxn ang="0">
                  <a:pos x="1890" y="3012"/>
                </a:cxn>
                <a:cxn ang="0">
                  <a:pos x="1905" y="3312"/>
                </a:cxn>
              </a:cxnLst>
              <a:rect l="0" t="0" r="r" b="b"/>
              <a:pathLst>
                <a:path w="2359" h="3314" extrusionOk="0">
                  <a:moveTo>
                    <a:pt x="1905" y="3312"/>
                  </a:moveTo>
                  <a:lnTo>
                    <a:pt x="2358" y="3313"/>
                  </a:lnTo>
                  <a:lnTo>
                    <a:pt x="2358" y="1437"/>
                  </a:lnTo>
                  <a:lnTo>
                    <a:pt x="0" y="0"/>
                  </a:lnTo>
                  <a:lnTo>
                    <a:pt x="201" y="150"/>
                  </a:lnTo>
                  <a:lnTo>
                    <a:pt x="366" y="279"/>
                  </a:lnTo>
                  <a:lnTo>
                    <a:pt x="552" y="441"/>
                  </a:lnTo>
                  <a:lnTo>
                    <a:pt x="732" y="612"/>
                  </a:lnTo>
                  <a:lnTo>
                    <a:pt x="996" y="903"/>
                  </a:lnTo>
                  <a:lnTo>
                    <a:pt x="1230" y="1212"/>
                  </a:lnTo>
                  <a:lnTo>
                    <a:pt x="1400" y="1482"/>
                  </a:lnTo>
                  <a:lnTo>
                    <a:pt x="1548" y="1761"/>
                  </a:lnTo>
                  <a:lnTo>
                    <a:pt x="1665" y="2040"/>
                  </a:lnTo>
                  <a:lnTo>
                    <a:pt x="1751" y="2295"/>
                  </a:lnTo>
                  <a:lnTo>
                    <a:pt x="1809" y="2511"/>
                  </a:lnTo>
                  <a:lnTo>
                    <a:pt x="1863" y="2778"/>
                  </a:lnTo>
                  <a:lnTo>
                    <a:pt x="1890" y="3012"/>
                  </a:lnTo>
                  <a:lnTo>
                    <a:pt x="1905" y="3312"/>
                  </a:lnTo>
                </a:path>
              </a:pathLst>
            </a:custGeom>
            <a:gradFill rotWithShape="0">
              <a:gsLst>
                <a:gs pos="0">
                  <a:srgbClr val="182F76"/>
                </a:gs>
                <a:gs pos="100000">
                  <a:schemeClr val="accent2"/>
                </a:gs>
              </a:gsLst>
              <a:lin ang="0"/>
            </a:gradFill>
            <a:ln w="9525">
              <a:noFill/>
              <a:round/>
              <a:headEnd/>
              <a:tailEnd/>
            </a:ln>
          </p:spPr>
          <p:txBody>
            <a:bodyPr lIns="91425" tIns="45700" rIns="91425" bIns="45700"/>
            <a:lstStyle/>
            <a:p>
              <a:pPr>
                <a:defRPr/>
              </a:pPr>
              <a:endParaRPr lang="ru-RU"/>
            </a:p>
          </p:txBody>
        </p:sp>
        <p:sp>
          <p:nvSpPr>
            <p:cNvPr id="6" name="Google Shape;23;p3"/>
            <p:cNvSpPr>
              <a:spLocks/>
            </p:cNvSpPr>
            <p:nvPr/>
          </p:nvSpPr>
          <p:spPr bwMode="auto">
            <a:xfrm>
              <a:off x="0" y="1"/>
              <a:ext cx="5298" cy="4312"/>
            </a:xfrm>
            <a:custGeom>
              <a:avLst/>
              <a:gdLst/>
              <a:ahLst/>
              <a:cxnLst>
                <a:cxn ang="0">
                  <a:pos x="-1" y="0"/>
                </a:cxn>
                <a:cxn ang="0">
                  <a:pos x="21600" y="21600"/>
                </a:cxn>
                <a:cxn ang="0">
                  <a:pos x="-1" y="0"/>
                </a:cxn>
                <a:cxn ang="0">
                  <a:pos x="21600" y="21600"/>
                </a:cxn>
                <a:cxn ang="0">
                  <a:pos x="0" y="21600"/>
                </a:cxn>
                <a:cxn ang="0">
                  <a:pos x="-1" y="0"/>
                </a:cxn>
              </a:cxnLst>
              <a:rect l="0" t="0" r="r" b="b"/>
              <a:pathLst>
                <a:path w="21600" h="21600" fill="none" extrusionOk="0">
                  <a:moveTo>
                    <a:pt x="-1" y="0"/>
                  </a:moveTo>
                  <a:cubicBezTo>
                    <a:pt x="11929" y="0"/>
                    <a:pt x="21600" y="9670"/>
                    <a:pt x="21600" y="21600"/>
                  </a:cubicBezTo>
                </a:path>
                <a:path w="21600" h="21600" extrusionOk="0">
                  <a:moveTo>
                    <a:pt x="-1" y="0"/>
                  </a:moveTo>
                  <a:cubicBezTo>
                    <a:pt x="11929" y="0"/>
                    <a:pt x="21600" y="9670"/>
                    <a:pt x="21600" y="21600"/>
                  </a:cubicBezTo>
                  <a:lnTo>
                    <a:pt x="0" y="21600"/>
                  </a:lnTo>
                  <a:lnTo>
                    <a:pt x="-1" y="0"/>
                  </a:lnTo>
                  <a:close/>
                </a:path>
              </a:pathLst>
            </a:custGeom>
            <a:noFill/>
            <a:ln w="12700" cap="rnd" cmpd="sng">
              <a:solidFill>
                <a:schemeClr val="accent2"/>
              </a:solidFill>
              <a:prstDash val="solid"/>
              <a:round/>
              <a:headEnd type="none" w="sm" len="sm"/>
              <a:tailEnd type="none" w="sm" len="sm"/>
            </a:ln>
          </p:spPr>
          <p:txBody>
            <a:bodyPr lIns="91425" tIns="45700" rIns="91425" bIns="45700" anchor="ctr"/>
            <a:lstStyle/>
            <a:p>
              <a:pPr>
                <a:defRPr/>
              </a:pPr>
              <a:endParaRPr lang="ru-RU"/>
            </a:p>
          </p:txBody>
        </p:sp>
      </p:grpSp>
      <p:sp>
        <p:nvSpPr>
          <p:cNvPr id="56" name="Google Shape;56;p8"/>
          <p:cNvSpPr txBox="1">
            <a:spLocks noGrp="1"/>
          </p:cNvSpPr>
          <p:nvPr>
            <p:ph type="title"/>
          </p:nvPr>
        </p:nvSpPr>
        <p:spPr>
          <a:xfrm>
            <a:off x="685800" y="609600"/>
            <a:ext cx="7772400" cy="1143000"/>
          </a:xfrm>
          <a:prstGeom prst="rect">
            <a:avLst/>
          </a:prstGeom>
          <a:noFill/>
          <a:ln>
            <a:noFill/>
          </a:ln>
        </p:spPr>
        <p:txBody>
          <a:bodyPr spcFirstLastPara="1">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7" name="Google Shape;57;p8"/>
          <p:cNvSpPr txBox="1">
            <a:spLocks noGrp="1"/>
          </p:cNvSpPr>
          <p:nvPr>
            <p:ph type="body" idx="1"/>
          </p:nvPr>
        </p:nvSpPr>
        <p:spPr>
          <a:xfrm rot="5400000">
            <a:off x="2514600" y="152400"/>
            <a:ext cx="4114800" cy="7772400"/>
          </a:xfrm>
          <a:prstGeom prst="rect">
            <a:avLst/>
          </a:prstGeom>
          <a:noFill/>
          <a:ln>
            <a:noFill/>
          </a:ln>
        </p:spPr>
        <p:txBody>
          <a:bodyPr spcFirstLastPara="1">
            <a:noAutofit/>
          </a:bodyPr>
          <a:lstStyle>
            <a:lvl1pPr marL="457200" lvl="0" indent="-320040" algn="l">
              <a:spcBef>
                <a:spcPts val="360"/>
              </a:spcBef>
              <a:spcAft>
                <a:spcPts val="0"/>
              </a:spcAft>
              <a:buSzPts val="1440"/>
              <a:buChar char="●"/>
              <a:defRPr/>
            </a:lvl1pPr>
            <a:lvl2pPr marL="914400" lvl="1" indent="-331469" algn="l">
              <a:spcBef>
                <a:spcPts val="360"/>
              </a:spcBef>
              <a:spcAft>
                <a:spcPts val="0"/>
              </a:spcAft>
              <a:buSzPts val="1620"/>
              <a:buChar char="–"/>
              <a:defRPr/>
            </a:lvl2pPr>
            <a:lvl3pPr marL="1371600" lvl="2" indent="-297180" algn="l">
              <a:spcBef>
                <a:spcPts val="360"/>
              </a:spcBef>
              <a:spcAft>
                <a:spcPts val="0"/>
              </a:spcAft>
              <a:buSzPts val="108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7" name="Google Shape;58;p8"/>
          <p:cNvSpPr txBox="1">
            <a:spLocks noGrp="1"/>
          </p:cNvSpPr>
          <p:nvPr>
            <p:ph type="dt" idx="10"/>
          </p:nvPr>
        </p:nvSpPr>
        <p:spPr bwMode="auto">
          <a:xfrm>
            <a:off x="685800" y="6248400"/>
            <a:ext cx="1905000" cy="457200"/>
          </a:xfrm>
          <a:prstGeom prst="rect">
            <a:avLst/>
          </a:prstGeom>
          <a:ln>
            <a:miter lim="800000"/>
            <a:headEnd/>
            <a:tailEnd/>
          </a:ln>
        </p:spPr>
        <p:txBody>
          <a:bodyPr vert="horz" wrap="square" lIns="92075" tIns="46025" rIns="92075" bIns="46025" numCol="1" anchor="ctr" anchorCtr="0" compatLnSpc="1">
            <a:prstTxWarp prst="textNoShape">
              <a:avLst/>
            </a:prstTxWarp>
          </a:bodyPr>
          <a:lstStyle>
            <a:lvl1pPr>
              <a:buClr>
                <a:srgbClr val="000000"/>
              </a:buClr>
              <a:buSzPts val="1400"/>
              <a:buFont typeface="Arial" charset="0"/>
              <a:buNone/>
              <a:defRPr sz="2400">
                <a:solidFill>
                  <a:srgbClr val="FFFFFF"/>
                </a:solidFill>
                <a:latin typeface="Times New Roman" pitchFamily="18" charset="0"/>
                <a:cs typeface="Times New Roman" pitchFamily="18" charset="0"/>
                <a:sym typeface="Times New Roman" pitchFamily="18" charset="0"/>
              </a:defRPr>
            </a:lvl1pPr>
          </a:lstStyle>
          <a:p>
            <a:pPr>
              <a:defRPr/>
            </a:pPr>
            <a:endParaRPr lang="ru-RU"/>
          </a:p>
        </p:txBody>
      </p:sp>
      <p:sp>
        <p:nvSpPr>
          <p:cNvPr id="8" name="Google Shape;59;p8"/>
          <p:cNvSpPr txBox="1">
            <a:spLocks noGrp="1"/>
          </p:cNvSpPr>
          <p:nvPr>
            <p:ph type="ftr" idx="11"/>
          </p:nvPr>
        </p:nvSpPr>
        <p:spPr bwMode="auto">
          <a:xfrm>
            <a:off x="3124200" y="6248400"/>
            <a:ext cx="2895600" cy="457200"/>
          </a:xfrm>
          <a:prstGeom prst="rect">
            <a:avLst/>
          </a:prstGeom>
          <a:ln>
            <a:miter lim="800000"/>
            <a:headEnd/>
            <a:tailEnd/>
          </a:ln>
        </p:spPr>
        <p:txBody>
          <a:bodyPr vert="horz" wrap="square" lIns="92075" tIns="46025" rIns="92075" bIns="46025" numCol="1" anchor="ctr" anchorCtr="0" compatLnSpc="1">
            <a:prstTxWarp prst="textNoShape">
              <a:avLst/>
            </a:prstTxWarp>
          </a:bodyPr>
          <a:lstStyle>
            <a:lvl1pPr>
              <a:buClr>
                <a:srgbClr val="000000"/>
              </a:buClr>
              <a:buSzPts val="1400"/>
              <a:buFont typeface="Arial" charset="0"/>
              <a:buNone/>
              <a:defRPr sz="2400">
                <a:solidFill>
                  <a:srgbClr val="FFFFFF"/>
                </a:solidFill>
                <a:latin typeface="Times New Roman" pitchFamily="18" charset="0"/>
                <a:cs typeface="Times New Roman" pitchFamily="18" charset="0"/>
                <a:sym typeface="Times New Roman" pitchFamily="18" charset="0"/>
              </a:defRPr>
            </a:lvl1pPr>
          </a:lstStyle>
          <a:p>
            <a:pPr>
              <a:defRPr/>
            </a:pPr>
            <a:endParaRPr lang="ru-RU"/>
          </a:p>
        </p:txBody>
      </p:sp>
      <p:sp>
        <p:nvSpPr>
          <p:cNvPr id="9" name="Google Shape;60;p8"/>
          <p:cNvSpPr txBox="1">
            <a:spLocks noGrp="1"/>
          </p:cNvSpPr>
          <p:nvPr>
            <p:ph type="sldNum" idx="12"/>
          </p:nvPr>
        </p:nvSpPr>
        <p:spPr bwMode="auto">
          <a:xfrm>
            <a:off x="6553200" y="6248400"/>
            <a:ext cx="1905000" cy="457200"/>
          </a:xfrm>
          <a:prstGeom prst="rect">
            <a:avLst/>
          </a:prstGeom>
          <a:ln>
            <a:miter lim="800000"/>
            <a:headEnd/>
            <a:tailEnd/>
          </a:ln>
        </p:spPr>
        <p:txBody>
          <a:bodyPr vert="horz" wrap="square" lIns="92075" tIns="46025" rIns="92075" bIns="46025" numCol="1" anchor="ctr" anchorCtr="0" compatLnSpc="1">
            <a:prstTxWarp prst="textNoShape">
              <a:avLst/>
            </a:prstTxWarp>
          </a:bodyPr>
          <a:lstStyle>
            <a:lvl1pPr algn="r">
              <a:buClr>
                <a:srgbClr val="FFFFFF"/>
              </a:buClr>
              <a:buSzPts val="1400"/>
              <a:buFont typeface="Times New Roman" pitchFamily="18" charset="0"/>
              <a:buNone/>
              <a:defRPr>
                <a:solidFill>
                  <a:srgbClr val="FFFFFF"/>
                </a:solidFill>
                <a:latin typeface="Times New Roman" pitchFamily="18" charset="0"/>
                <a:cs typeface="Times New Roman" pitchFamily="18" charset="0"/>
                <a:sym typeface="Times New Roman" pitchFamily="18" charset="0"/>
              </a:defRPr>
            </a:lvl1pPr>
          </a:lstStyle>
          <a:p>
            <a:pPr>
              <a:defRPr/>
            </a:pPr>
            <a:fld id="{4351E3C0-0091-4532-A880-5658B97DDBBF}"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Рисунок с подписью" type="picTx">
  <p:cSld name="PICTURE_WITH_CAPTION_TEXT">
    <p:spTree>
      <p:nvGrpSpPr>
        <p:cNvPr id="1" name="Shape 61"/>
        <p:cNvGrpSpPr/>
        <p:nvPr/>
      </p:nvGrpSpPr>
      <p:grpSpPr>
        <a:xfrm>
          <a:off x="0" y="0"/>
          <a:ext cx="0" cy="0"/>
          <a:chOff x="0" y="0"/>
          <a:chExt cx="0" cy="0"/>
        </a:xfrm>
      </p:grpSpPr>
      <p:grpSp>
        <p:nvGrpSpPr>
          <p:cNvPr id="5" name="Google Shape;21;p3"/>
          <p:cNvGrpSpPr>
            <a:grpSpLocks/>
          </p:cNvGrpSpPr>
          <p:nvPr/>
        </p:nvGrpSpPr>
        <p:grpSpPr bwMode="auto">
          <a:xfrm>
            <a:off x="0" y="1588"/>
            <a:ext cx="9132888" cy="6845300"/>
            <a:chOff x="0" y="1"/>
            <a:chExt cx="5753" cy="4312"/>
          </a:xfrm>
        </p:grpSpPr>
        <p:sp>
          <p:nvSpPr>
            <p:cNvPr id="6" name="Google Shape;22;p3"/>
            <p:cNvSpPr>
              <a:spLocks/>
            </p:cNvSpPr>
            <p:nvPr/>
          </p:nvSpPr>
          <p:spPr bwMode="auto">
            <a:xfrm>
              <a:off x="3394" y="999"/>
              <a:ext cx="2359" cy="3314"/>
            </a:xfrm>
            <a:custGeom>
              <a:avLst/>
              <a:gdLst/>
              <a:ahLst/>
              <a:cxnLst>
                <a:cxn ang="0">
                  <a:pos x="1905" y="3312"/>
                </a:cxn>
                <a:cxn ang="0">
                  <a:pos x="2358" y="3313"/>
                </a:cxn>
                <a:cxn ang="0">
                  <a:pos x="2358" y="1437"/>
                </a:cxn>
                <a:cxn ang="0">
                  <a:pos x="0" y="0"/>
                </a:cxn>
                <a:cxn ang="0">
                  <a:pos x="201" y="150"/>
                </a:cxn>
                <a:cxn ang="0">
                  <a:pos x="366" y="279"/>
                </a:cxn>
                <a:cxn ang="0">
                  <a:pos x="552" y="441"/>
                </a:cxn>
                <a:cxn ang="0">
                  <a:pos x="732" y="612"/>
                </a:cxn>
                <a:cxn ang="0">
                  <a:pos x="996" y="903"/>
                </a:cxn>
                <a:cxn ang="0">
                  <a:pos x="1230" y="1212"/>
                </a:cxn>
                <a:cxn ang="0">
                  <a:pos x="1400" y="1482"/>
                </a:cxn>
                <a:cxn ang="0">
                  <a:pos x="1548" y="1761"/>
                </a:cxn>
                <a:cxn ang="0">
                  <a:pos x="1665" y="2040"/>
                </a:cxn>
                <a:cxn ang="0">
                  <a:pos x="1751" y="2295"/>
                </a:cxn>
                <a:cxn ang="0">
                  <a:pos x="1809" y="2511"/>
                </a:cxn>
                <a:cxn ang="0">
                  <a:pos x="1863" y="2778"/>
                </a:cxn>
                <a:cxn ang="0">
                  <a:pos x="1890" y="3012"/>
                </a:cxn>
                <a:cxn ang="0">
                  <a:pos x="1905" y="3312"/>
                </a:cxn>
              </a:cxnLst>
              <a:rect l="0" t="0" r="r" b="b"/>
              <a:pathLst>
                <a:path w="2359" h="3314" extrusionOk="0">
                  <a:moveTo>
                    <a:pt x="1905" y="3312"/>
                  </a:moveTo>
                  <a:lnTo>
                    <a:pt x="2358" y="3313"/>
                  </a:lnTo>
                  <a:lnTo>
                    <a:pt x="2358" y="1437"/>
                  </a:lnTo>
                  <a:lnTo>
                    <a:pt x="0" y="0"/>
                  </a:lnTo>
                  <a:lnTo>
                    <a:pt x="201" y="150"/>
                  </a:lnTo>
                  <a:lnTo>
                    <a:pt x="366" y="279"/>
                  </a:lnTo>
                  <a:lnTo>
                    <a:pt x="552" y="441"/>
                  </a:lnTo>
                  <a:lnTo>
                    <a:pt x="732" y="612"/>
                  </a:lnTo>
                  <a:lnTo>
                    <a:pt x="996" y="903"/>
                  </a:lnTo>
                  <a:lnTo>
                    <a:pt x="1230" y="1212"/>
                  </a:lnTo>
                  <a:lnTo>
                    <a:pt x="1400" y="1482"/>
                  </a:lnTo>
                  <a:lnTo>
                    <a:pt x="1548" y="1761"/>
                  </a:lnTo>
                  <a:lnTo>
                    <a:pt x="1665" y="2040"/>
                  </a:lnTo>
                  <a:lnTo>
                    <a:pt x="1751" y="2295"/>
                  </a:lnTo>
                  <a:lnTo>
                    <a:pt x="1809" y="2511"/>
                  </a:lnTo>
                  <a:lnTo>
                    <a:pt x="1863" y="2778"/>
                  </a:lnTo>
                  <a:lnTo>
                    <a:pt x="1890" y="3012"/>
                  </a:lnTo>
                  <a:lnTo>
                    <a:pt x="1905" y="3312"/>
                  </a:lnTo>
                </a:path>
              </a:pathLst>
            </a:custGeom>
            <a:gradFill rotWithShape="0">
              <a:gsLst>
                <a:gs pos="0">
                  <a:srgbClr val="182F76"/>
                </a:gs>
                <a:gs pos="100000">
                  <a:schemeClr val="accent2"/>
                </a:gs>
              </a:gsLst>
              <a:lin ang="0"/>
            </a:gradFill>
            <a:ln w="9525">
              <a:noFill/>
              <a:round/>
              <a:headEnd/>
              <a:tailEnd/>
            </a:ln>
          </p:spPr>
          <p:txBody>
            <a:bodyPr lIns="91425" tIns="45700" rIns="91425" bIns="45700"/>
            <a:lstStyle/>
            <a:p>
              <a:pPr>
                <a:defRPr/>
              </a:pPr>
              <a:endParaRPr lang="ru-RU"/>
            </a:p>
          </p:txBody>
        </p:sp>
        <p:sp>
          <p:nvSpPr>
            <p:cNvPr id="7" name="Google Shape;23;p3"/>
            <p:cNvSpPr>
              <a:spLocks/>
            </p:cNvSpPr>
            <p:nvPr/>
          </p:nvSpPr>
          <p:spPr bwMode="auto">
            <a:xfrm>
              <a:off x="0" y="1"/>
              <a:ext cx="5298" cy="4312"/>
            </a:xfrm>
            <a:custGeom>
              <a:avLst/>
              <a:gdLst/>
              <a:ahLst/>
              <a:cxnLst>
                <a:cxn ang="0">
                  <a:pos x="-1" y="0"/>
                </a:cxn>
                <a:cxn ang="0">
                  <a:pos x="21600" y="21600"/>
                </a:cxn>
                <a:cxn ang="0">
                  <a:pos x="-1" y="0"/>
                </a:cxn>
                <a:cxn ang="0">
                  <a:pos x="21600" y="21600"/>
                </a:cxn>
                <a:cxn ang="0">
                  <a:pos x="0" y="21600"/>
                </a:cxn>
                <a:cxn ang="0">
                  <a:pos x="-1" y="0"/>
                </a:cxn>
              </a:cxnLst>
              <a:rect l="0" t="0" r="r" b="b"/>
              <a:pathLst>
                <a:path w="21600" h="21600" fill="none" extrusionOk="0">
                  <a:moveTo>
                    <a:pt x="-1" y="0"/>
                  </a:moveTo>
                  <a:cubicBezTo>
                    <a:pt x="11929" y="0"/>
                    <a:pt x="21600" y="9670"/>
                    <a:pt x="21600" y="21600"/>
                  </a:cubicBezTo>
                </a:path>
                <a:path w="21600" h="21600" extrusionOk="0">
                  <a:moveTo>
                    <a:pt x="-1" y="0"/>
                  </a:moveTo>
                  <a:cubicBezTo>
                    <a:pt x="11929" y="0"/>
                    <a:pt x="21600" y="9670"/>
                    <a:pt x="21600" y="21600"/>
                  </a:cubicBezTo>
                  <a:lnTo>
                    <a:pt x="0" y="21600"/>
                  </a:lnTo>
                  <a:lnTo>
                    <a:pt x="-1" y="0"/>
                  </a:lnTo>
                  <a:close/>
                </a:path>
              </a:pathLst>
            </a:custGeom>
            <a:noFill/>
            <a:ln w="12700" cap="rnd" cmpd="sng">
              <a:solidFill>
                <a:schemeClr val="accent2"/>
              </a:solidFill>
              <a:prstDash val="solid"/>
              <a:round/>
              <a:headEnd type="none" w="sm" len="sm"/>
              <a:tailEnd type="none" w="sm" len="sm"/>
            </a:ln>
          </p:spPr>
          <p:txBody>
            <a:bodyPr lIns="91425" tIns="45700" rIns="91425" bIns="45700" anchor="ctr"/>
            <a:lstStyle/>
            <a:p>
              <a:pPr>
                <a:defRPr/>
              </a:pPr>
              <a:endParaRPr lang="ru-RU"/>
            </a:p>
          </p:txBody>
        </p:sp>
      </p:grpSp>
      <p:sp>
        <p:nvSpPr>
          <p:cNvPr id="62" name="Google Shape;62;p9"/>
          <p:cNvSpPr txBox="1">
            <a:spLocks noGrp="1"/>
          </p:cNvSpPr>
          <p:nvPr>
            <p:ph type="title"/>
          </p:nvPr>
        </p:nvSpPr>
        <p:spPr>
          <a:xfrm>
            <a:off x="1792288" y="4800600"/>
            <a:ext cx="5486400" cy="566738"/>
          </a:xfrm>
          <a:prstGeom prst="rect">
            <a:avLst/>
          </a:prstGeom>
          <a:noFill/>
          <a:ln>
            <a:noFill/>
          </a:ln>
        </p:spPr>
        <p:txBody>
          <a:bodyPr spcFirstLastPara="1" anchor="b">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3" name="Google Shape;63;p9"/>
          <p:cNvSpPr>
            <a:spLocks noGrp="1"/>
          </p:cNvSpPr>
          <p:nvPr>
            <p:ph type="pic" idx="2"/>
          </p:nvPr>
        </p:nvSpPr>
        <p:spPr>
          <a:xfrm>
            <a:off x="1792288" y="612775"/>
            <a:ext cx="5486400" cy="4114800"/>
          </a:xfrm>
          <a:prstGeom prst="rect">
            <a:avLst/>
          </a:prstGeom>
          <a:noFill/>
          <a:ln>
            <a:noFill/>
          </a:ln>
        </p:spPr>
        <p:txBody>
          <a:bodyPr spcFirstLastPara="1">
            <a:noAutofit/>
          </a:bodyPr>
          <a:lstStyle>
            <a:lvl1pPr marR="0" lvl="0" algn="l" rtl="0">
              <a:spcBef>
                <a:spcPts val="640"/>
              </a:spcBef>
              <a:spcAft>
                <a:spcPts val="0"/>
              </a:spcAft>
              <a:buClr>
                <a:schemeClr val="accent2"/>
              </a:buClr>
              <a:buSzPts val="2560"/>
              <a:buFont typeface="Noto Sans Symbols"/>
              <a:buNone/>
              <a:defRPr sz="3200" b="0" i="0" u="none" strike="noStrike" cap="none">
                <a:solidFill>
                  <a:schemeClr val="lt1"/>
                </a:solidFill>
                <a:latin typeface="Times New Roman"/>
                <a:ea typeface="Times New Roman"/>
                <a:cs typeface="Times New Roman"/>
                <a:sym typeface="Times New Roman"/>
              </a:defRPr>
            </a:lvl1pPr>
            <a:lvl2pPr marR="0" lvl="1" algn="l" rtl="0">
              <a:spcBef>
                <a:spcPts val="560"/>
              </a:spcBef>
              <a:spcAft>
                <a:spcPts val="0"/>
              </a:spcAft>
              <a:buClr>
                <a:schemeClr val="lt1"/>
              </a:buClr>
              <a:buSzPts val="2520"/>
              <a:buFont typeface="Times New Roman"/>
              <a:buNone/>
              <a:defRPr sz="2800" b="0" i="0" u="none" strike="noStrike" cap="none">
                <a:solidFill>
                  <a:schemeClr val="lt1"/>
                </a:solidFill>
                <a:latin typeface="Times New Roman"/>
                <a:ea typeface="Times New Roman"/>
                <a:cs typeface="Times New Roman"/>
                <a:sym typeface="Times New Roman"/>
              </a:defRPr>
            </a:lvl2pPr>
            <a:lvl3pPr marR="0" lvl="2" algn="l" rtl="0">
              <a:spcBef>
                <a:spcPts val="480"/>
              </a:spcBef>
              <a:spcAft>
                <a:spcPts val="0"/>
              </a:spcAft>
              <a:buClr>
                <a:schemeClr val="accent1"/>
              </a:buClr>
              <a:buSzPts val="1440"/>
              <a:buFont typeface="Noto Sans Symbols"/>
              <a:buNone/>
              <a:defRPr sz="2400" b="0" i="0" u="none" strike="noStrike" cap="none">
                <a:solidFill>
                  <a:schemeClr val="lt1"/>
                </a:solidFill>
                <a:latin typeface="Times New Roman"/>
                <a:ea typeface="Times New Roman"/>
                <a:cs typeface="Times New Roman"/>
                <a:sym typeface="Times New Roman"/>
              </a:defRPr>
            </a:lvl3pPr>
            <a:lvl4pPr marR="0" lvl="3" algn="l" rtl="0">
              <a:spcBef>
                <a:spcPts val="400"/>
              </a:spcBef>
              <a:spcAft>
                <a:spcPts val="0"/>
              </a:spcAft>
              <a:buClr>
                <a:schemeClr val="lt1"/>
              </a:buClr>
              <a:buSzPts val="2000"/>
              <a:buFont typeface="Times New Roman"/>
              <a:buNone/>
              <a:defRPr sz="2000" b="0" i="0" u="none" strike="noStrike" cap="none">
                <a:solidFill>
                  <a:schemeClr val="lt1"/>
                </a:solidFill>
                <a:latin typeface="Times New Roman"/>
                <a:ea typeface="Times New Roman"/>
                <a:cs typeface="Times New Roman"/>
                <a:sym typeface="Times New Roman"/>
              </a:defRPr>
            </a:lvl4pPr>
            <a:lvl5pPr marR="0" lvl="4" algn="l" rtl="0">
              <a:spcBef>
                <a:spcPts val="400"/>
              </a:spcBef>
              <a:spcAft>
                <a:spcPts val="0"/>
              </a:spcAft>
              <a:buClr>
                <a:schemeClr val="accent1"/>
              </a:buClr>
              <a:buSzPts val="2000"/>
              <a:buFont typeface="Times New Roman"/>
              <a:buNone/>
              <a:defRPr sz="2000" b="0" i="0" u="none" strike="noStrike" cap="none">
                <a:solidFill>
                  <a:schemeClr val="lt1"/>
                </a:solidFill>
                <a:latin typeface="Times New Roman"/>
                <a:ea typeface="Times New Roman"/>
                <a:cs typeface="Times New Roman"/>
                <a:sym typeface="Times New Roman"/>
              </a:defRPr>
            </a:lvl5pPr>
            <a:lvl6pPr marR="0" lvl="5" algn="l" rtl="0">
              <a:spcBef>
                <a:spcPts val="400"/>
              </a:spcBef>
              <a:spcAft>
                <a:spcPts val="0"/>
              </a:spcAft>
              <a:buClr>
                <a:schemeClr val="accent1"/>
              </a:buClr>
              <a:buSzPts val="2000"/>
              <a:buFont typeface="Times New Roman"/>
              <a:buNone/>
              <a:defRPr sz="2000" b="0" i="0" u="none" strike="noStrike" cap="none">
                <a:solidFill>
                  <a:schemeClr val="lt1"/>
                </a:solidFill>
                <a:latin typeface="Times New Roman"/>
                <a:ea typeface="Times New Roman"/>
                <a:cs typeface="Times New Roman"/>
                <a:sym typeface="Times New Roman"/>
              </a:defRPr>
            </a:lvl6pPr>
            <a:lvl7pPr marR="0" lvl="6" algn="l" rtl="0">
              <a:spcBef>
                <a:spcPts val="400"/>
              </a:spcBef>
              <a:spcAft>
                <a:spcPts val="0"/>
              </a:spcAft>
              <a:buClr>
                <a:schemeClr val="accent1"/>
              </a:buClr>
              <a:buSzPts val="2000"/>
              <a:buFont typeface="Times New Roman"/>
              <a:buNone/>
              <a:defRPr sz="2000" b="0" i="0" u="none" strike="noStrike" cap="none">
                <a:solidFill>
                  <a:schemeClr val="lt1"/>
                </a:solidFill>
                <a:latin typeface="Times New Roman"/>
                <a:ea typeface="Times New Roman"/>
                <a:cs typeface="Times New Roman"/>
                <a:sym typeface="Times New Roman"/>
              </a:defRPr>
            </a:lvl7pPr>
            <a:lvl8pPr marR="0" lvl="7" algn="l" rtl="0">
              <a:spcBef>
                <a:spcPts val="400"/>
              </a:spcBef>
              <a:spcAft>
                <a:spcPts val="0"/>
              </a:spcAft>
              <a:buClr>
                <a:schemeClr val="accent1"/>
              </a:buClr>
              <a:buSzPts val="2000"/>
              <a:buFont typeface="Times New Roman"/>
              <a:buNone/>
              <a:defRPr sz="2000" b="0" i="0" u="none" strike="noStrike" cap="none">
                <a:solidFill>
                  <a:schemeClr val="lt1"/>
                </a:solidFill>
                <a:latin typeface="Times New Roman"/>
                <a:ea typeface="Times New Roman"/>
                <a:cs typeface="Times New Roman"/>
                <a:sym typeface="Times New Roman"/>
              </a:defRPr>
            </a:lvl8pPr>
            <a:lvl9pPr marR="0" lvl="8" algn="l" rtl="0">
              <a:spcBef>
                <a:spcPts val="400"/>
              </a:spcBef>
              <a:spcAft>
                <a:spcPts val="0"/>
              </a:spcAft>
              <a:buClr>
                <a:schemeClr val="accent1"/>
              </a:buClr>
              <a:buSzPts val="2000"/>
              <a:buFont typeface="Times New Roman"/>
              <a:buNone/>
              <a:defRPr sz="2000" b="0" i="0" u="none" strike="noStrike" cap="none">
                <a:solidFill>
                  <a:schemeClr val="lt1"/>
                </a:solidFill>
                <a:latin typeface="Times New Roman"/>
                <a:ea typeface="Times New Roman"/>
                <a:cs typeface="Times New Roman"/>
                <a:sym typeface="Times New Roman"/>
              </a:defRPr>
            </a:lvl9pPr>
          </a:lstStyle>
          <a:p>
            <a:pPr lvl="0"/>
            <a:endParaRPr noProof="0">
              <a:sym typeface="Times New Roman"/>
            </a:endParaRPr>
          </a:p>
        </p:txBody>
      </p:sp>
      <p:sp>
        <p:nvSpPr>
          <p:cNvPr id="64" name="Google Shape;64;p9"/>
          <p:cNvSpPr txBox="1">
            <a:spLocks noGrp="1"/>
          </p:cNvSpPr>
          <p:nvPr>
            <p:ph type="body" idx="1"/>
          </p:nvPr>
        </p:nvSpPr>
        <p:spPr>
          <a:xfrm>
            <a:off x="1792288" y="5367338"/>
            <a:ext cx="5486400" cy="804862"/>
          </a:xfrm>
          <a:prstGeom prst="rect">
            <a:avLst/>
          </a:prstGeom>
          <a:noFill/>
          <a:ln>
            <a:noFill/>
          </a:ln>
        </p:spPr>
        <p:txBody>
          <a:bodyPr spcFirstLastPara="1">
            <a:noAutofit/>
          </a:bodyPr>
          <a:lstStyle>
            <a:lvl1pPr marL="457200" lvl="0" indent="-228600" algn="l">
              <a:spcBef>
                <a:spcPts val="280"/>
              </a:spcBef>
              <a:spcAft>
                <a:spcPts val="0"/>
              </a:spcAft>
              <a:buSzPts val="1120"/>
              <a:buNone/>
              <a:defRPr sz="1400"/>
            </a:lvl1pPr>
            <a:lvl2pPr marL="914400" lvl="1" indent="-228600" algn="l">
              <a:spcBef>
                <a:spcPts val="240"/>
              </a:spcBef>
              <a:spcAft>
                <a:spcPts val="0"/>
              </a:spcAft>
              <a:buSzPts val="1080"/>
              <a:buFont typeface="Times New Roman"/>
              <a:buNone/>
              <a:defRPr sz="1200"/>
            </a:lvl2pPr>
            <a:lvl3pPr marL="1371600" lvl="2" indent="-228600" algn="l">
              <a:spcBef>
                <a:spcPts val="200"/>
              </a:spcBef>
              <a:spcAft>
                <a:spcPts val="0"/>
              </a:spcAft>
              <a:buSzPts val="600"/>
              <a:buNone/>
              <a:defRPr sz="1000"/>
            </a:lvl3pPr>
            <a:lvl4pPr marL="1828800" lvl="3" indent="-228600" algn="l">
              <a:spcBef>
                <a:spcPts val="180"/>
              </a:spcBef>
              <a:spcAft>
                <a:spcPts val="0"/>
              </a:spcAft>
              <a:buSzPts val="900"/>
              <a:buFont typeface="Times New Roman"/>
              <a:buNone/>
              <a:defRPr sz="900"/>
            </a:lvl4pPr>
            <a:lvl5pPr marL="2286000" lvl="4" indent="-228600" algn="l">
              <a:spcBef>
                <a:spcPts val="180"/>
              </a:spcBef>
              <a:spcAft>
                <a:spcPts val="0"/>
              </a:spcAft>
              <a:buSzPts val="900"/>
              <a:buFont typeface="Times New Roman"/>
              <a:buNone/>
              <a:defRPr sz="900"/>
            </a:lvl5pPr>
            <a:lvl6pPr marL="2743200" lvl="5" indent="-228600" algn="l">
              <a:spcBef>
                <a:spcPts val="180"/>
              </a:spcBef>
              <a:spcAft>
                <a:spcPts val="0"/>
              </a:spcAft>
              <a:buSzPts val="900"/>
              <a:buFont typeface="Times New Roman"/>
              <a:buNone/>
              <a:defRPr sz="900"/>
            </a:lvl6pPr>
            <a:lvl7pPr marL="3200400" lvl="6" indent="-228600" algn="l">
              <a:spcBef>
                <a:spcPts val="180"/>
              </a:spcBef>
              <a:spcAft>
                <a:spcPts val="0"/>
              </a:spcAft>
              <a:buSzPts val="900"/>
              <a:buFont typeface="Times New Roman"/>
              <a:buNone/>
              <a:defRPr sz="900"/>
            </a:lvl7pPr>
            <a:lvl8pPr marL="3657600" lvl="7" indent="-228600" algn="l">
              <a:spcBef>
                <a:spcPts val="180"/>
              </a:spcBef>
              <a:spcAft>
                <a:spcPts val="0"/>
              </a:spcAft>
              <a:buSzPts val="900"/>
              <a:buFont typeface="Times New Roman"/>
              <a:buNone/>
              <a:defRPr sz="900"/>
            </a:lvl8pPr>
            <a:lvl9pPr marL="4114800" lvl="8" indent="-228600" algn="l">
              <a:spcBef>
                <a:spcPts val="180"/>
              </a:spcBef>
              <a:spcAft>
                <a:spcPts val="0"/>
              </a:spcAft>
              <a:buSzPts val="900"/>
              <a:buFont typeface="Times New Roman"/>
              <a:buNone/>
              <a:defRPr sz="900"/>
            </a:lvl9pPr>
          </a:lstStyle>
          <a:p>
            <a:endParaRPr/>
          </a:p>
        </p:txBody>
      </p:sp>
      <p:sp>
        <p:nvSpPr>
          <p:cNvPr id="8" name="Google Shape;65;p9"/>
          <p:cNvSpPr txBox="1">
            <a:spLocks noGrp="1"/>
          </p:cNvSpPr>
          <p:nvPr>
            <p:ph type="dt" idx="10"/>
          </p:nvPr>
        </p:nvSpPr>
        <p:spPr bwMode="auto">
          <a:xfrm>
            <a:off x="685800" y="6248400"/>
            <a:ext cx="1905000" cy="457200"/>
          </a:xfrm>
          <a:prstGeom prst="rect">
            <a:avLst/>
          </a:prstGeom>
          <a:ln>
            <a:miter lim="800000"/>
            <a:headEnd/>
            <a:tailEnd/>
          </a:ln>
        </p:spPr>
        <p:txBody>
          <a:bodyPr vert="horz" wrap="square" lIns="92075" tIns="46025" rIns="92075" bIns="46025" numCol="1" anchor="ctr" anchorCtr="0" compatLnSpc="1">
            <a:prstTxWarp prst="textNoShape">
              <a:avLst/>
            </a:prstTxWarp>
          </a:bodyPr>
          <a:lstStyle>
            <a:lvl1pPr>
              <a:buClr>
                <a:srgbClr val="000000"/>
              </a:buClr>
              <a:buSzPts val="1400"/>
              <a:buFont typeface="Arial" charset="0"/>
              <a:buNone/>
              <a:defRPr sz="2400">
                <a:solidFill>
                  <a:srgbClr val="FFFFFF"/>
                </a:solidFill>
                <a:latin typeface="Times New Roman" pitchFamily="18" charset="0"/>
                <a:cs typeface="Times New Roman" pitchFamily="18" charset="0"/>
                <a:sym typeface="Times New Roman" pitchFamily="18" charset="0"/>
              </a:defRPr>
            </a:lvl1pPr>
          </a:lstStyle>
          <a:p>
            <a:pPr>
              <a:defRPr/>
            </a:pPr>
            <a:endParaRPr lang="ru-RU"/>
          </a:p>
        </p:txBody>
      </p:sp>
      <p:sp>
        <p:nvSpPr>
          <p:cNvPr id="9" name="Google Shape;66;p9"/>
          <p:cNvSpPr txBox="1">
            <a:spLocks noGrp="1"/>
          </p:cNvSpPr>
          <p:nvPr>
            <p:ph type="ftr" idx="11"/>
          </p:nvPr>
        </p:nvSpPr>
        <p:spPr bwMode="auto">
          <a:xfrm>
            <a:off x="3124200" y="6248400"/>
            <a:ext cx="2895600" cy="457200"/>
          </a:xfrm>
          <a:prstGeom prst="rect">
            <a:avLst/>
          </a:prstGeom>
          <a:ln>
            <a:miter lim="800000"/>
            <a:headEnd/>
            <a:tailEnd/>
          </a:ln>
        </p:spPr>
        <p:txBody>
          <a:bodyPr vert="horz" wrap="square" lIns="92075" tIns="46025" rIns="92075" bIns="46025" numCol="1" anchor="ctr" anchorCtr="0" compatLnSpc="1">
            <a:prstTxWarp prst="textNoShape">
              <a:avLst/>
            </a:prstTxWarp>
          </a:bodyPr>
          <a:lstStyle>
            <a:lvl1pPr>
              <a:buClr>
                <a:srgbClr val="000000"/>
              </a:buClr>
              <a:buSzPts val="1400"/>
              <a:buFont typeface="Arial" charset="0"/>
              <a:buNone/>
              <a:defRPr sz="2400">
                <a:solidFill>
                  <a:srgbClr val="FFFFFF"/>
                </a:solidFill>
                <a:latin typeface="Times New Roman" pitchFamily="18" charset="0"/>
                <a:cs typeface="Times New Roman" pitchFamily="18" charset="0"/>
                <a:sym typeface="Times New Roman" pitchFamily="18" charset="0"/>
              </a:defRPr>
            </a:lvl1pPr>
          </a:lstStyle>
          <a:p>
            <a:pPr>
              <a:defRPr/>
            </a:pPr>
            <a:endParaRPr lang="ru-RU"/>
          </a:p>
        </p:txBody>
      </p:sp>
      <p:sp>
        <p:nvSpPr>
          <p:cNvPr id="10" name="Google Shape;67;p9"/>
          <p:cNvSpPr txBox="1">
            <a:spLocks noGrp="1"/>
          </p:cNvSpPr>
          <p:nvPr>
            <p:ph type="sldNum" idx="12"/>
          </p:nvPr>
        </p:nvSpPr>
        <p:spPr bwMode="auto">
          <a:xfrm>
            <a:off x="6553200" y="6248400"/>
            <a:ext cx="1905000" cy="457200"/>
          </a:xfrm>
          <a:prstGeom prst="rect">
            <a:avLst/>
          </a:prstGeom>
          <a:ln>
            <a:miter lim="800000"/>
            <a:headEnd/>
            <a:tailEnd/>
          </a:ln>
        </p:spPr>
        <p:txBody>
          <a:bodyPr vert="horz" wrap="square" lIns="92075" tIns="46025" rIns="92075" bIns="46025" numCol="1" anchor="ctr" anchorCtr="0" compatLnSpc="1">
            <a:prstTxWarp prst="textNoShape">
              <a:avLst/>
            </a:prstTxWarp>
          </a:bodyPr>
          <a:lstStyle>
            <a:lvl1pPr algn="r">
              <a:buClr>
                <a:srgbClr val="FFFFFF"/>
              </a:buClr>
              <a:buSzPts val="1400"/>
              <a:buFont typeface="Times New Roman" pitchFamily="18" charset="0"/>
              <a:buNone/>
              <a:defRPr>
                <a:solidFill>
                  <a:srgbClr val="FFFFFF"/>
                </a:solidFill>
                <a:latin typeface="Times New Roman" pitchFamily="18" charset="0"/>
                <a:cs typeface="Times New Roman" pitchFamily="18" charset="0"/>
                <a:sym typeface="Times New Roman" pitchFamily="18" charset="0"/>
              </a:defRPr>
            </a:lvl1pPr>
          </a:lstStyle>
          <a:p>
            <a:pPr>
              <a:defRPr/>
            </a:pPr>
            <a:fld id="{B6F932CB-8ADA-46E0-A423-11A98CCD6780}"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Объект с подписью" type="objTx">
  <p:cSld name="OBJECT_WITH_CAPTION_TEXT">
    <p:spTree>
      <p:nvGrpSpPr>
        <p:cNvPr id="1" name="Shape 68"/>
        <p:cNvGrpSpPr/>
        <p:nvPr/>
      </p:nvGrpSpPr>
      <p:grpSpPr>
        <a:xfrm>
          <a:off x="0" y="0"/>
          <a:ext cx="0" cy="0"/>
          <a:chOff x="0" y="0"/>
          <a:chExt cx="0" cy="0"/>
        </a:xfrm>
      </p:grpSpPr>
      <p:grpSp>
        <p:nvGrpSpPr>
          <p:cNvPr id="5" name="Google Shape;21;p3"/>
          <p:cNvGrpSpPr>
            <a:grpSpLocks/>
          </p:cNvGrpSpPr>
          <p:nvPr/>
        </p:nvGrpSpPr>
        <p:grpSpPr bwMode="auto">
          <a:xfrm>
            <a:off x="0" y="1588"/>
            <a:ext cx="9132888" cy="6845300"/>
            <a:chOff x="0" y="1"/>
            <a:chExt cx="5753" cy="4312"/>
          </a:xfrm>
        </p:grpSpPr>
        <p:sp>
          <p:nvSpPr>
            <p:cNvPr id="6" name="Google Shape;22;p3"/>
            <p:cNvSpPr>
              <a:spLocks/>
            </p:cNvSpPr>
            <p:nvPr/>
          </p:nvSpPr>
          <p:spPr bwMode="auto">
            <a:xfrm>
              <a:off x="3394" y="999"/>
              <a:ext cx="2359" cy="3314"/>
            </a:xfrm>
            <a:custGeom>
              <a:avLst/>
              <a:gdLst/>
              <a:ahLst/>
              <a:cxnLst>
                <a:cxn ang="0">
                  <a:pos x="1905" y="3312"/>
                </a:cxn>
                <a:cxn ang="0">
                  <a:pos x="2358" y="3313"/>
                </a:cxn>
                <a:cxn ang="0">
                  <a:pos x="2358" y="1437"/>
                </a:cxn>
                <a:cxn ang="0">
                  <a:pos x="0" y="0"/>
                </a:cxn>
                <a:cxn ang="0">
                  <a:pos x="201" y="150"/>
                </a:cxn>
                <a:cxn ang="0">
                  <a:pos x="366" y="279"/>
                </a:cxn>
                <a:cxn ang="0">
                  <a:pos x="552" y="441"/>
                </a:cxn>
                <a:cxn ang="0">
                  <a:pos x="732" y="612"/>
                </a:cxn>
                <a:cxn ang="0">
                  <a:pos x="996" y="903"/>
                </a:cxn>
                <a:cxn ang="0">
                  <a:pos x="1230" y="1212"/>
                </a:cxn>
                <a:cxn ang="0">
                  <a:pos x="1400" y="1482"/>
                </a:cxn>
                <a:cxn ang="0">
                  <a:pos x="1548" y="1761"/>
                </a:cxn>
                <a:cxn ang="0">
                  <a:pos x="1665" y="2040"/>
                </a:cxn>
                <a:cxn ang="0">
                  <a:pos x="1751" y="2295"/>
                </a:cxn>
                <a:cxn ang="0">
                  <a:pos x="1809" y="2511"/>
                </a:cxn>
                <a:cxn ang="0">
                  <a:pos x="1863" y="2778"/>
                </a:cxn>
                <a:cxn ang="0">
                  <a:pos x="1890" y="3012"/>
                </a:cxn>
                <a:cxn ang="0">
                  <a:pos x="1905" y="3312"/>
                </a:cxn>
              </a:cxnLst>
              <a:rect l="0" t="0" r="r" b="b"/>
              <a:pathLst>
                <a:path w="2359" h="3314" extrusionOk="0">
                  <a:moveTo>
                    <a:pt x="1905" y="3312"/>
                  </a:moveTo>
                  <a:lnTo>
                    <a:pt x="2358" y="3313"/>
                  </a:lnTo>
                  <a:lnTo>
                    <a:pt x="2358" y="1437"/>
                  </a:lnTo>
                  <a:lnTo>
                    <a:pt x="0" y="0"/>
                  </a:lnTo>
                  <a:lnTo>
                    <a:pt x="201" y="150"/>
                  </a:lnTo>
                  <a:lnTo>
                    <a:pt x="366" y="279"/>
                  </a:lnTo>
                  <a:lnTo>
                    <a:pt x="552" y="441"/>
                  </a:lnTo>
                  <a:lnTo>
                    <a:pt x="732" y="612"/>
                  </a:lnTo>
                  <a:lnTo>
                    <a:pt x="996" y="903"/>
                  </a:lnTo>
                  <a:lnTo>
                    <a:pt x="1230" y="1212"/>
                  </a:lnTo>
                  <a:lnTo>
                    <a:pt x="1400" y="1482"/>
                  </a:lnTo>
                  <a:lnTo>
                    <a:pt x="1548" y="1761"/>
                  </a:lnTo>
                  <a:lnTo>
                    <a:pt x="1665" y="2040"/>
                  </a:lnTo>
                  <a:lnTo>
                    <a:pt x="1751" y="2295"/>
                  </a:lnTo>
                  <a:lnTo>
                    <a:pt x="1809" y="2511"/>
                  </a:lnTo>
                  <a:lnTo>
                    <a:pt x="1863" y="2778"/>
                  </a:lnTo>
                  <a:lnTo>
                    <a:pt x="1890" y="3012"/>
                  </a:lnTo>
                  <a:lnTo>
                    <a:pt x="1905" y="3312"/>
                  </a:lnTo>
                </a:path>
              </a:pathLst>
            </a:custGeom>
            <a:gradFill rotWithShape="0">
              <a:gsLst>
                <a:gs pos="0">
                  <a:srgbClr val="182F76"/>
                </a:gs>
                <a:gs pos="100000">
                  <a:schemeClr val="accent2"/>
                </a:gs>
              </a:gsLst>
              <a:lin ang="0"/>
            </a:gradFill>
            <a:ln w="9525">
              <a:noFill/>
              <a:round/>
              <a:headEnd/>
              <a:tailEnd/>
            </a:ln>
          </p:spPr>
          <p:txBody>
            <a:bodyPr lIns="91425" tIns="45700" rIns="91425" bIns="45700"/>
            <a:lstStyle/>
            <a:p>
              <a:pPr>
                <a:defRPr/>
              </a:pPr>
              <a:endParaRPr lang="ru-RU"/>
            </a:p>
          </p:txBody>
        </p:sp>
        <p:sp>
          <p:nvSpPr>
            <p:cNvPr id="7" name="Google Shape;23;p3"/>
            <p:cNvSpPr>
              <a:spLocks/>
            </p:cNvSpPr>
            <p:nvPr/>
          </p:nvSpPr>
          <p:spPr bwMode="auto">
            <a:xfrm>
              <a:off x="0" y="1"/>
              <a:ext cx="5298" cy="4312"/>
            </a:xfrm>
            <a:custGeom>
              <a:avLst/>
              <a:gdLst/>
              <a:ahLst/>
              <a:cxnLst>
                <a:cxn ang="0">
                  <a:pos x="-1" y="0"/>
                </a:cxn>
                <a:cxn ang="0">
                  <a:pos x="21600" y="21600"/>
                </a:cxn>
                <a:cxn ang="0">
                  <a:pos x="-1" y="0"/>
                </a:cxn>
                <a:cxn ang="0">
                  <a:pos x="21600" y="21600"/>
                </a:cxn>
                <a:cxn ang="0">
                  <a:pos x="0" y="21600"/>
                </a:cxn>
                <a:cxn ang="0">
                  <a:pos x="-1" y="0"/>
                </a:cxn>
              </a:cxnLst>
              <a:rect l="0" t="0" r="r" b="b"/>
              <a:pathLst>
                <a:path w="21600" h="21600" fill="none" extrusionOk="0">
                  <a:moveTo>
                    <a:pt x="-1" y="0"/>
                  </a:moveTo>
                  <a:cubicBezTo>
                    <a:pt x="11929" y="0"/>
                    <a:pt x="21600" y="9670"/>
                    <a:pt x="21600" y="21600"/>
                  </a:cubicBezTo>
                </a:path>
                <a:path w="21600" h="21600" extrusionOk="0">
                  <a:moveTo>
                    <a:pt x="-1" y="0"/>
                  </a:moveTo>
                  <a:cubicBezTo>
                    <a:pt x="11929" y="0"/>
                    <a:pt x="21600" y="9670"/>
                    <a:pt x="21600" y="21600"/>
                  </a:cubicBezTo>
                  <a:lnTo>
                    <a:pt x="0" y="21600"/>
                  </a:lnTo>
                  <a:lnTo>
                    <a:pt x="-1" y="0"/>
                  </a:lnTo>
                  <a:close/>
                </a:path>
              </a:pathLst>
            </a:custGeom>
            <a:noFill/>
            <a:ln w="12700" cap="rnd" cmpd="sng">
              <a:solidFill>
                <a:schemeClr val="accent2"/>
              </a:solidFill>
              <a:prstDash val="solid"/>
              <a:round/>
              <a:headEnd type="none" w="sm" len="sm"/>
              <a:tailEnd type="none" w="sm" len="sm"/>
            </a:ln>
          </p:spPr>
          <p:txBody>
            <a:bodyPr lIns="91425" tIns="45700" rIns="91425" bIns="45700" anchor="ctr"/>
            <a:lstStyle/>
            <a:p>
              <a:pPr>
                <a:defRPr/>
              </a:pPr>
              <a:endParaRPr lang="ru-RU"/>
            </a:p>
          </p:txBody>
        </p:sp>
      </p:grpSp>
      <p:sp>
        <p:nvSpPr>
          <p:cNvPr id="69" name="Google Shape;69;p10"/>
          <p:cNvSpPr txBox="1">
            <a:spLocks noGrp="1"/>
          </p:cNvSpPr>
          <p:nvPr>
            <p:ph type="title"/>
          </p:nvPr>
        </p:nvSpPr>
        <p:spPr>
          <a:xfrm>
            <a:off x="457200" y="273050"/>
            <a:ext cx="3008313" cy="1162050"/>
          </a:xfrm>
          <a:prstGeom prst="rect">
            <a:avLst/>
          </a:prstGeom>
          <a:noFill/>
          <a:ln>
            <a:noFill/>
          </a:ln>
        </p:spPr>
        <p:txBody>
          <a:bodyPr spcFirstLastPara="1" anchor="b">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0" name="Google Shape;70;p10"/>
          <p:cNvSpPr txBox="1">
            <a:spLocks noGrp="1"/>
          </p:cNvSpPr>
          <p:nvPr>
            <p:ph type="body" idx="1"/>
          </p:nvPr>
        </p:nvSpPr>
        <p:spPr>
          <a:xfrm>
            <a:off x="3575050" y="273050"/>
            <a:ext cx="5111750" cy="5853113"/>
          </a:xfrm>
          <a:prstGeom prst="rect">
            <a:avLst/>
          </a:prstGeom>
          <a:noFill/>
          <a:ln>
            <a:noFill/>
          </a:ln>
        </p:spPr>
        <p:txBody>
          <a:bodyPr spcFirstLastPara="1">
            <a:noAutofit/>
          </a:bodyPr>
          <a:lstStyle>
            <a:lvl1pPr marL="457200" lvl="0" indent="-391160" algn="l">
              <a:spcBef>
                <a:spcPts val="640"/>
              </a:spcBef>
              <a:spcAft>
                <a:spcPts val="0"/>
              </a:spcAft>
              <a:buSzPts val="2560"/>
              <a:buChar char="●"/>
              <a:defRPr sz="3200"/>
            </a:lvl1pPr>
            <a:lvl2pPr marL="914400" lvl="1" indent="-388619" algn="l">
              <a:spcBef>
                <a:spcPts val="560"/>
              </a:spcBef>
              <a:spcAft>
                <a:spcPts val="0"/>
              </a:spcAft>
              <a:buSzPts val="2520"/>
              <a:buFont typeface="Times New Roman"/>
              <a:buChar char="–"/>
              <a:defRPr sz="2800"/>
            </a:lvl2pPr>
            <a:lvl3pPr marL="1371600" lvl="2" indent="-320039" algn="l">
              <a:spcBef>
                <a:spcPts val="480"/>
              </a:spcBef>
              <a:spcAft>
                <a:spcPts val="0"/>
              </a:spcAft>
              <a:buSzPts val="1440"/>
              <a:buChar char="●"/>
              <a:defRPr sz="2400"/>
            </a:lvl3pPr>
            <a:lvl4pPr marL="1828800" lvl="3" indent="-355600" algn="l">
              <a:spcBef>
                <a:spcPts val="400"/>
              </a:spcBef>
              <a:spcAft>
                <a:spcPts val="0"/>
              </a:spcAft>
              <a:buSzPts val="2000"/>
              <a:buFont typeface="Times New Roman"/>
              <a:buChar char="–"/>
              <a:defRPr sz="2000"/>
            </a:lvl4pPr>
            <a:lvl5pPr marL="2286000" lvl="4" indent="-355600" algn="l">
              <a:spcBef>
                <a:spcPts val="400"/>
              </a:spcBef>
              <a:spcAft>
                <a:spcPts val="0"/>
              </a:spcAft>
              <a:buSzPts val="2000"/>
              <a:buFont typeface="Times New Roman"/>
              <a:buChar char="•"/>
              <a:defRPr sz="2000"/>
            </a:lvl5pPr>
            <a:lvl6pPr marL="2743200" lvl="5" indent="-355600" algn="l">
              <a:spcBef>
                <a:spcPts val="400"/>
              </a:spcBef>
              <a:spcAft>
                <a:spcPts val="0"/>
              </a:spcAft>
              <a:buSzPts val="2000"/>
              <a:buFont typeface="Times New Roman"/>
              <a:buChar char="•"/>
              <a:defRPr sz="2000"/>
            </a:lvl6pPr>
            <a:lvl7pPr marL="3200400" lvl="6" indent="-355600" algn="l">
              <a:spcBef>
                <a:spcPts val="400"/>
              </a:spcBef>
              <a:spcAft>
                <a:spcPts val="0"/>
              </a:spcAft>
              <a:buSzPts val="2000"/>
              <a:buFont typeface="Times New Roman"/>
              <a:buChar char="•"/>
              <a:defRPr sz="2000"/>
            </a:lvl7pPr>
            <a:lvl8pPr marL="3657600" lvl="7" indent="-355600" algn="l">
              <a:spcBef>
                <a:spcPts val="400"/>
              </a:spcBef>
              <a:spcAft>
                <a:spcPts val="0"/>
              </a:spcAft>
              <a:buSzPts val="2000"/>
              <a:buFont typeface="Times New Roman"/>
              <a:buChar char="•"/>
              <a:defRPr sz="2000"/>
            </a:lvl8pPr>
            <a:lvl9pPr marL="4114800" lvl="8" indent="-355600" algn="l">
              <a:spcBef>
                <a:spcPts val="400"/>
              </a:spcBef>
              <a:spcAft>
                <a:spcPts val="0"/>
              </a:spcAft>
              <a:buSzPts val="2000"/>
              <a:buFont typeface="Times New Roman"/>
              <a:buChar char="•"/>
              <a:defRPr sz="2000"/>
            </a:lvl9pPr>
          </a:lstStyle>
          <a:p>
            <a:endParaRPr/>
          </a:p>
        </p:txBody>
      </p:sp>
      <p:sp>
        <p:nvSpPr>
          <p:cNvPr id="71" name="Google Shape;71;p10"/>
          <p:cNvSpPr txBox="1">
            <a:spLocks noGrp="1"/>
          </p:cNvSpPr>
          <p:nvPr>
            <p:ph type="body" idx="2"/>
          </p:nvPr>
        </p:nvSpPr>
        <p:spPr>
          <a:xfrm>
            <a:off x="457200" y="1435100"/>
            <a:ext cx="3008313" cy="4691063"/>
          </a:xfrm>
          <a:prstGeom prst="rect">
            <a:avLst/>
          </a:prstGeom>
          <a:noFill/>
          <a:ln>
            <a:noFill/>
          </a:ln>
        </p:spPr>
        <p:txBody>
          <a:bodyPr spcFirstLastPara="1">
            <a:noAutofit/>
          </a:bodyPr>
          <a:lstStyle>
            <a:lvl1pPr marL="457200" lvl="0" indent="-228600" algn="l">
              <a:spcBef>
                <a:spcPts val="280"/>
              </a:spcBef>
              <a:spcAft>
                <a:spcPts val="0"/>
              </a:spcAft>
              <a:buSzPts val="1120"/>
              <a:buNone/>
              <a:defRPr sz="1400"/>
            </a:lvl1pPr>
            <a:lvl2pPr marL="914400" lvl="1" indent="-228600" algn="l">
              <a:spcBef>
                <a:spcPts val="240"/>
              </a:spcBef>
              <a:spcAft>
                <a:spcPts val="0"/>
              </a:spcAft>
              <a:buSzPts val="1080"/>
              <a:buFont typeface="Times New Roman"/>
              <a:buNone/>
              <a:defRPr sz="1200"/>
            </a:lvl2pPr>
            <a:lvl3pPr marL="1371600" lvl="2" indent="-228600" algn="l">
              <a:spcBef>
                <a:spcPts val="200"/>
              </a:spcBef>
              <a:spcAft>
                <a:spcPts val="0"/>
              </a:spcAft>
              <a:buSzPts val="600"/>
              <a:buNone/>
              <a:defRPr sz="1000"/>
            </a:lvl3pPr>
            <a:lvl4pPr marL="1828800" lvl="3" indent="-228600" algn="l">
              <a:spcBef>
                <a:spcPts val="180"/>
              </a:spcBef>
              <a:spcAft>
                <a:spcPts val="0"/>
              </a:spcAft>
              <a:buSzPts val="900"/>
              <a:buFont typeface="Times New Roman"/>
              <a:buNone/>
              <a:defRPr sz="900"/>
            </a:lvl4pPr>
            <a:lvl5pPr marL="2286000" lvl="4" indent="-228600" algn="l">
              <a:spcBef>
                <a:spcPts val="180"/>
              </a:spcBef>
              <a:spcAft>
                <a:spcPts val="0"/>
              </a:spcAft>
              <a:buSzPts val="900"/>
              <a:buFont typeface="Times New Roman"/>
              <a:buNone/>
              <a:defRPr sz="900"/>
            </a:lvl5pPr>
            <a:lvl6pPr marL="2743200" lvl="5" indent="-228600" algn="l">
              <a:spcBef>
                <a:spcPts val="180"/>
              </a:spcBef>
              <a:spcAft>
                <a:spcPts val="0"/>
              </a:spcAft>
              <a:buSzPts val="900"/>
              <a:buFont typeface="Times New Roman"/>
              <a:buNone/>
              <a:defRPr sz="900"/>
            </a:lvl6pPr>
            <a:lvl7pPr marL="3200400" lvl="6" indent="-228600" algn="l">
              <a:spcBef>
                <a:spcPts val="180"/>
              </a:spcBef>
              <a:spcAft>
                <a:spcPts val="0"/>
              </a:spcAft>
              <a:buSzPts val="900"/>
              <a:buFont typeface="Times New Roman"/>
              <a:buNone/>
              <a:defRPr sz="900"/>
            </a:lvl7pPr>
            <a:lvl8pPr marL="3657600" lvl="7" indent="-228600" algn="l">
              <a:spcBef>
                <a:spcPts val="180"/>
              </a:spcBef>
              <a:spcAft>
                <a:spcPts val="0"/>
              </a:spcAft>
              <a:buSzPts val="900"/>
              <a:buFont typeface="Times New Roman"/>
              <a:buNone/>
              <a:defRPr sz="900"/>
            </a:lvl8pPr>
            <a:lvl9pPr marL="4114800" lvl="8" indent="-228600" algn="l">
              <a:spcBef>
                <a:spcPts val="180"/>
              </a:spcBef>
              <a:spcAft>
                <a:spcPts val="0"/>
              </a:spcAft>
              <a:buSzPts val="900"/>
              <a:buFont typeface="Times New Roman"/>
              <a:buNone/>
              <a:defRPr sz="900"/>
            </a:lvl9pPr>
          </a:lstStyle>
          <a:p>
            <a:endParaRPr/>
          </a:p>
        </p:txBody>
      </p:sp>
      <p:sp>
        <p:nvSpPr>
          <p:cNvPr id="8" name="Google Shape;72;p10"/>
          <p:cNvSpPr txBox="1">
            <a:spLocks noGrp="1"/>
          </p:cNvSpPr>
          <p:nvPr>
            <p:ph type="dt" idx="10"/>
          </p:nvPr>
        </p:nvSpPr>
        <p:spPr bwMode="auto">
          <a:xfrm>
            <a:off x="685800" y="6248400"/>
            <a:ext cx="1905000" cy="457200"/>
          </a:xfrm>
          <a:prstGeom prst="rect">
            <a:avLst/>
          </a:prstGeom>
          <a:ln>
            <a:miter lim="800000"/>
            <a:headEnd/>
            <a:tailEnd/>
          </a:ln>
        </p:spPr>
        <p:txBody>
          <a:bodyPr vert="horz" wrap="square" lIns="92075" tIns="46025" rIns="92075" bIns="46025" numCol="1" anchor="ctr" anchorCtr="0" compatLnSpc="1">
            <a:prstTxWarp prst="textNoShape">
              <a:avLst/>
            </a:prstTxWarp>
          </a:bodyPr>
          <a:lstStyle>
            <a:lvl1pPr>
              <a:buClr>
                <a:srgbClr val="000000"/>
              </a:buClr>
              <a:buSzPts val="1400"/>
              <a:buFont typeface="Arial" charset="0"/>
              <a:buNone/>
              <a:defRPr sz="2400">
                <a:solidFill>
                  <a:srgbClr val="FFFFFF"/>
                </a:solidFill>
                <a:latin typeface="Times New Roman" pitchFamily="18" charset="0"/>
                <a:cs typeface="Times New Roman" pitchFamily="18" charset="0"/>
                <a:sym typeface="Times New Roman" pitchFamily="18" charset="0"/>
              </a:defRPr>
            </a:lvl1pPr>
          </a:lstStyle>
          <a:p>
            <a:pPr>
              <a:defRPr/>
            </a:pPr>
            <a:endParaRPr lang="ru-RU"/>
          </a:p>
        </p:txBody>
      </p:sp>
      <p:sp>
        <p:nvSpPr>
          <p:cNvPr id="9" name="Google Shape;73;p10"/>
          <p:cNvSpPr txBox="1">
            <a:spLocks noGrp="1"/>
          </p:cNvSpPr>
          <p:nvPr>
            <p:ph type="ftr" idx="11"/>
          </p:nvPr>
        </p:nvSpPr>
        <p:spPr bwMode="auto">
          <a:xfrm>
            <a:off x="3124200" y="6248400"/>
            <a:ext cx="2895600" cy="457200"/>
          </a:xfrm>
          <a:prstGeom prst="rect">
            <a:avLst/>
          </a:prstGeom>
          <a:ln>
            <a:miter lim="800000"/>
            <a:headEnd/>
            <a:tailEnd/>
          </a:ln>
        </p:spPr>
        <p:txBody>
          <a:bodyPr vert="horz" wrap="square" lIns="92075" tIns="46025" rIns="92075" bIns="46025" numCol="1" anchor="ctr" anchorCtr="0" compatLnSpc="1">
            <a:prstTxWarp prst="textNoShape">
              <a:avLst/>
            </a:prstTxWarp>
          </a:bodyPr>
          <a:lstStyle>
            <a:lvl1pPr>
              <a:buClr>
                <a:srgbClr val="000000"/>
              </a:buClr>
              <a:buSzPts val="1400"/>
              <a:buFont typeface="Arial" charset="0"/>
              <a:buNone/>
              <a:defRPr sz="2400">
                <a:solidFill>
                  <a:srgbClr val="FFFFFF"/>
                </a:solidFill>
                <a:latin typeface="Times New Roman" pitchFamily="18" charset="0"/>
                <a:cs typeface="Times New Roman" pitchFamily="18" charset="0"/>
                <a:sym typeface="Times New Roman" pitchFamily="18" charset="0"/>
              </a:defRPr>
            </a:lvl1pPr>
          </a:lstStyle>
          <a:p>
            <a:pPr>
              <a:defRPr/>
            </a:pPr>
            <a:endParaRPr lang="ru-RU"/>
          </a:p>
        </p:txBody>
      </p:sp>
      <p:sp>
        <p:nvSpPr>
          <p:cNvPr id="10" name="Google Shape;74;p10"/>
          <p:cNvSpPr txBox="1">
            <a:spLocks noGrp="1"/>
          </p:cNvSpPr>
          <p:nvPr>
            <p:ph type="sldNum" idx="12"/>
          </p:nvPr>
        </p:nvSpPr>
        <p:spPr bwMode="auto">
          <a:xfrm>
            <a:off x="6553200" y="6248400"/>
            <a:ext cx="1905000" cy="457200"/>
          </a:xfrm>
          <a:prstGeom prst="rect">
            <a:avLst/>
          </a:prstGeom>
          <a:ln>
            <a:miter lim="800000"/>
            <a:headEnd/>
            <a:tailEnd/>
          </a:ln>
        </p:spPr>
        <p:txBody>
          <a:bodyPr vert="horz" wrap="square" lIns="92075" tIns="46025" rIns="92075" bIns="46025" numCol="1" anchor="ctr" anchorCtr="0" compatLnSpc="1">
            <a:prstTxWarp prst="textNoShape">
              <a:avLst/>
            </a:prstTxWarp>
          </a:bodyPr>
          <a:lstStyle>
            <a:lvl1pPr algn="r">
              <a:buClr>
                <a:srgbClr val="FFFFFF"/>
              </a:buClr>
              <a:buSzPts val="1400"/>
              <a:buFont typeface="Times New Roman" pitchFamily="18" charset="0"/>
              <a:buNone/>
              <a:defRPr>
                <a:solidFill>
                  <a:srgbClr val="FFFFFF"/>
                </a:solidFill>
                <a:latin typeface="Times New Roman" pitchFamily="18" charset="0"/>
                <a:cs typeface="Times New Roman" pitchFamily="18" charset="0"/>
                <a:sym typeface="Times New Roman" pitchFamily="18" charset="0"/>
              </a:defRPr>
            </a:lvl1pPr>
          </a:lstStyle>
          <a:p>
            <a:pPr>
              <a:defRPr/>
            </a:pPr>
            <a:fld id="{4E48CAC3-DC93-4D0C-A91C-D6BA4AA062E2}"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Пустой слайд" type="blank">
  <p:cSld name="BLANK">
    <p:spTree>
      <p:nvGrpSpPr>
        <p:cNvPr id="1" name="Shape 75"/>
        <p:cNvGrpSpPr/>
        <p:nvPr/>
      </p:nvGrpSpPr>
      <p:grpSpPr>
        <a:xfrm>
          <a:off x="0" y="0"/>
          <a:ext cx="0" cy="0"/>
          <a:chOff x="0" y="0"/>
          <a:chExt cx="0" cy="0"/>
        </a:xfrm>
      </p:grpSpPr>
      <p:grpSp>
        <p:nvGrpSpPr>
          <p:cNvPr id="2" name="Google Shape;21;p3"/>
          <p:cNvGrpSpPr>
            <a:grpSpLocks/>
          </p:cNvGrpSpPr>
          <p:nvPr/>
        </p:nvGrpSpPr>
        <p:grpSpPr bwMode="auto">
          <a:xfrm>
            <a:off x="0" y="1588"/>
            <a:ext cx="9132888" cy="6845300"/>
            <a:chOff x="0" y="1"/>
            <a:chExt cx="5753" cy="4312"/>
          </a:xfrm>
        </p:grpSpPr>
        <p:sp>
          <p:nvSpPr>
            <p:cNvPr id="3" name="Google Shape;22;p3"/>
            <p:cNvSpPr>
              <a:spLocks/>
            </p:cNvSpPr>
            <p:nvPr/>
          </p:nvSpPr>
          <p:spPr bwMode="auto">
            <a:xfrm>
              <a:off x="3394" y="999"/>
              <a:ext cx="2359" cy="3314"/>
            </a:xfrm>
            <a:custGeom>
              <a:avLst/>
              <a:gdLst/>
              <a:ahLst/>
              <a:cxnLst>
                <a:cxn ang="0">
                  <a:pos x="1905" y="3312"/>
                </a:cxn>
                <a:cxn ang="0">
                  <a:pos x="2358" y="3313"/>
                </a:cxn>
                <a:cxn ang="0">
                  <a:pos x="2358" y="1437"/>
                </a:cxn>
                <a:cxn ang="0">
                  <a:pos x="0" y="0"/>
                </a:cxn>
                <a:cxn ang="0">
                  <a:pos x="201" y="150"/>
                </a:cxn>
                <a:cxn ang="0">
                  <a:pos x="366" y="279"/>
                </a:cxn>
                <a:cxn ang="0">
                  <a:pos x="552" y="441"/>
                </a:cxn>
                <a:cxn ang="0">
                  <a:pos x="732" y="612"/>
                </a:cxn>
                <a:cxn ang="0">
                  <a:pos x="996" y="903"/>
                </a:cxn>
                <a:cxn ang="0">
                  <a:pos x="1230" y="1212"/>
                </a:cxn>
                <a:cxn ang="0">
                  <a:pos x="1400" y="1482"/>
                </a:cxn>
                <a:cxn ang="0">
                  <a:pos x="1548" y="1761"/>
                </a:cxn>
                <a:cxn ang="0">
                  <a:pos x="1665" y="2040"/>
                </a:cxn>
                <a:cxn ang="0">
                  <a:pos x="1751" y="2295"/>
                </a:cxn>
                <a:cxn ang="0">
                  <a:pos x="1809" y="2511"/>
                </a:cxn>
                <a:cxn ang="0">
                  <a:pos x="1863" y="2778"/>
                </a:cxn>
                <a:cxn ang="0">
                  <a:pos x="1890" y="3012"/>
                </a:cxn>
                <a:cxn ang="0">
                  <a:pos x="1905" y="3312"/>
                </a:cxn>
              </a:cxnLst>
              <a:rect l="0" t="0" r="r" b="b"/>
              <a:pathLst>
                <a:path w="2359" h="3314" extrusionOk="0">
                  <a:moveTo>
                    <a:pt x="1905" y="3312"/>
                  </a:moveTo>
                  <a:lnTo>
                    <a:pt x="2358" y="3313"/>
                  </a:lnTo>
                  <a:lnTo>
                    <a:pt x="2358" y="1437"/>
                  </a:lnTo>
                  <a:lnTo>
                    <a:pt x="0" y="0"/>
                  </a:lnTo>
                  <a:lnTo>
                    <a:pt x="201" y="150"/>
                  </a:lnTo>
                  <a:lnTo>
                    <a:pt x="366" y="279"/>
                  </a:lnTo>
                  <a:lnTo>
                    <a:pt x="552" y="441"/>
                  </a:lnTo>
                  <a:lnTo>
                    <a:pt x="732" y="612"/>
                  </a:lnTo>
                  <a:lnTo>
                    <a:pt x="996" y="903"/>
                  </a:lnTo>
                  <a:lnTo>
                    <a:pt x="1230" y="1212"/>
                  </a:lnTo>
                  <a:lnTo>
                    <a:pt x="1400" y="1482"/>
                  </a:lnTo>
                  <a:lnTo>
                    <a:pt x="1548" y="1761"/>
                  </a:lnTo>
                  <a:lnTo>
                    <a:pt x="1665" y="2040"/>
                  </a:lnTo>
                  <a:lnTo>
                    <a:pt x="1751" y="2295"/>
                  </a:lnTo>
                  <a:lnTo>
                    <a:pt x="1809" y="2511"/>
                  </a:lnTo>
                  <a:lnTo>
                    <a:pt x="1863" y="2778"/>
                  </a:lnTo>
                  <a:lnTo>
                    <a:pt x="1890" y="3012"/>
                  </a:lnTo>
                  <a:lnTo>
                    <a:pt x="1905" y="3312"/>
                  </a:lnTo>
                </a:path>
              </a:pathLst>
            </a:custGeom>
            <a:gradFill rotWithShape="0">
              <a:gsLst>
                <a:gs pos="0">
                  <a:srgbClr val="182F76"/>
                </a:gs>
                <a:gs pos="100000">
                  <a:schemeClr val="accent2"/>
                </a:gs>
              </a:gsLst>
              <a:lin ang="0"/>
            </a:gradFill>
            <a:ln w="9525">
              <a:noFill/>
              <a:round/>
              <a:headEnd/>
              <a:tailEnd/>
            </a:ln>
          </p:spPr>
          <p:txBody>
            <a:bodyPr lIns="91425" tIns="45700" rIns="91425" bIns="45700"/>
            <a:lstStyle/>
            <a:p>
              <a:pPr>
                <a:defRPr/>
              </a:pPr>
              <a:endParaRPr lang="ru-RU"/>
            </a:p>
          </p:txBody>
        </p:sp>
        <p:sp>
          <p:nvSpPr>
            <p:cNvPr id="4" name="Google Shape;23;p3"/>
            <p:cNvSpPr>
              <a:spLocks/>
            </p:cNvSpPr>
            <p:nvPr/>
          </p:nvSpPr>
          <p:spPr bwMode="auto">
            <a:xfrm>
              <a:off x="0" y="1"/>
              <a:ext cx="5298" cy="4312"/>
            </a:xfrm>
            <a:custGeom>
              <a:avLst/>
              <a:gdLst/>
              <a:ahLst/>
              <a:cxnLst>
                <a:cxn ang="0">
                  <a:pos x="-1" y="0"/>
                </a:cxn>
                <a:cxn ang="0">
                  <a:pos x="21600" y="21600"/>
                </a:cxn>
                <a:cxn ang="0">
                  <a:pos x="-1" y="0"/>
                </a:cxn>
                <a:cxn ang="0">
                  <a:pos x="21600" y="21600"/>
                </a:cxn>
                <a:cxn ang="0">
                  <a:pos x="0" y="21600"/>
                </a:cxn>
                <a:cxn ang="0">
                  <a:pos x="-1" y="0"/>
                </a:cxn>
              </a:cxnLst>
              <a:rect l="0" t="0" r="r" b="b"/>
              <a:pathLst>
                <a:path w="21600" h="21600" fill="none" extrusionOk="0">
                  <a:moveTo>
                    <a:pt x="-1" y="0"/>
                  </a:moveTo>
                  <a:cubicBezTo>
                    <a:pt x="11929" y="0"/>
                    <a:pt x="21600" y="9670"/>
                    <a:pt x="21600" y="21600"/>
                  </a:cubicBezTo>
                </a:path>
                <a:path w="21600" h="21600" extrusionOk="0">
                  <a:moveTo>
                    <a:pt x="-1" y="0"/>
                  </a:moveTo>
                  <a:cubicBezTo>
                    <a:pt x="11929" y="0"/>
                    <a:pt x="21600" y="9670"/>
                    <a:pt x="21600" y="21600"/>
                  </a:cubicBezTo>
                  <a:lnTo>
                    <a:pt x="0" y="21600"/>
                  </a:lnTo>
                  <a:lnTo>
                    <a:pt x="-1" y="0"/>
                  </a:lnTo>
                  <a:close/>
                </a:path>
              </a:pathLst>
            </a:custGeom>
            <a:noFill/>
            <a:ln w="12700" cap="rnd" cmpd="sng">
              <a:solidFill>
                <a:schemeClr val="accent2"/>
              </a:solidFill>
              <a:prstDash val="solid"/>
              <a:round/>
              <a:headEnd type="none" w="sm" len="sm"/>
              <a:tailEnd type="none" w="sm" len="sm"/>
            </a:ln>
          </p:spPr>
          <p:txBody>
            <a:bodyPr lIns="91425" tIns="45700" rIns="91425" bIns="45700" anchor="ctr"/>
            <a:lstStyle/>
            <a:p>
              <a:pPr>
                <a:defRPr/>
              </a:pPr>
              <a:endParaRPr lang="ru-RU"/>
            </a:p>
          </p:txBody>
        </p:sp>
      </p:grpSp>
      <p:sp>
        <p:nvSpPr>
          <p:cNvPr id="5" name="Google Shape;76;p11"/>
          <p:cNvSpPr txBox="1">
            <a:spLocks noGrp="1"/>
          </p:cNvSpPr>
          <p:nvPr>
            <p:ph type="dt" idx="10"/>
          </p:nvPr>
        </p:nvSpPr>
        <p:spPr bwMode="auto">
          <a:xfrm>
            <a:off x="685800" y="6248400"/>
            <a:ext cx="1905000" cy="457200"/>
          </a:xfrm>
          <a:prstGeom prst="rect">
            <a:avLst/>
          </a:prstGeom>
          <a:ln>
            <a:miter lim="800000"/>
            <a:headEnd/>
            <a:tailEnd/>
          </a:ln>
        </p:spPr>
        <p:txBody>
          <a:bodyPr vert="horz" wrap="square" lIns="92075" tIns="46025" rIns="92075" bIns="46025" numCol="1" anchor="ctr" anchorCtr="0" compatLnSpc="1">
            <a:prstTxWarp prst="textNoShape">
              <a:avLst/>
            </a:prstTxWarp>
          </a:bodyPr>
          <a:lstStyle>
            <a:lvl1pPr>
              <a:buClr>
                <a:srgbClr val="000000"/>
              </a:buClr>
              <a:buSzPts val="1400"/>
              <a:buFont typeface="Arial" charset="0"/>
              <a:buNone/>
              <a:defRPr sz="2400">
                <a:solidFill>
                  <a:srgbClr val="FFFFFF"/>
                </a:solidFill>
                <a:latin typeface="Times New Roman" pitchFamily="18" charset="0"/>
                <a:cs typeface="Times New Roman" pitchFamily="18" charset="0"/>
                <a:sym typeface="Times New Roman" pitchFamily="18" charset="0"/>
              </a:defRPr>
            </a:lvl1pPr>
          </a:lstStyle>
          <a:p>
            <a:pPr>
              <a:defRPr/>
            </a:pPr>
            <a:endParaRPr lang="ru-RU"/>
          </a:p>
        </p:txBody>
      </p:sp>
      <p:sp>
        <p:nvSpPr>
          <p:cNvPr id="6" name="Google Shape;77;p11"/>
          <p:cNvSpPr txBox="1">
            <a:spLocks noGrp="1"/>
          </p:cNvSpPr>
          <p:nvPr>
            <p:ph type="ftr" idx="11"/>
          </p:nvPr>
        </p:nvSpPr>
        <p:spPr bwMode="auto">
          <a:xfrm>
            <a:off x="3124200" y="6248400"/>
            <a:ext cx="2895600" cy="457200"/>
          </a:xfrm>
          <a:prstGeom prst="rect">
            <a:avLst/>
          </a:prstGeom>
          <a:ln>
            <a:miter lim="800000"/>
            <a:headEnd/>
            <a:tailEnd/>
          </a:ln>
        </p:spPr>
        <p:txBody>
          <a:bodyPr vert="horz" wrap="square" lIns="92075" tIns="46025" rIns="92075" bIns="46025" numCol="1" anchor="ctr" anchorCtr="0" compatLnSpc="1">
            <a:prstTxWarp prst="textNoShape">
              <a:avLst/>
            </a:prstTxWarp>
          </a:bodyPr>
          <a:lstStyle>
            <a:lvl1pPr>
              <a:buClr>
                <a:srgbClr val="000000"/>
              </a:buClr>
              <a:buSzPts val="1400"/>
              <a:buFont typeface="Arial" charset="0"/>
              <a:buNone/>
              <a:defRPr sz="2400">
                <a:solidFill>
                  <a:srgbClr val="FFFFFF"/>
                </a:solidFill>
                <a:latin typeface="Times New Roman" pitchFamily="18" charset="0"/>
                <a:cs typeface="Times New Roman" pitchFamily="18" charset="0"/>
                <a:sym typeface="Times New Roman" pitchFamily="18" charset="0"/>
              </a:defRPr>
            </a:lvl1pPr>
          </a:lstStyle>
          <a:p>
            <a:pPr>
              <a:defRPr/>
            </a:pPr>
            <a:endParaRPr lang="ru-RU"/>
          </a:p>
        </p:txBody>
      </p:sp>
      <p:sp>
        <p:nvSpPr>
          <p:cNvPr id="7" name="Google Shape;78;p11"/>
          <p:cNvSpPr txBox="1">
            <a:spLocks noGrp="1"/>
          </p:cNvSpPr>
          <p:nvPr>
            <p:ph type="sldNum" idx="12"/>
          </p:nvPr>
        </p:nvSpPr>
        <p:spPr bwMode="auto">
          <a:xfrm>
            <a:off x="6553200" y="6248400"/>
            <a:ext cx="1905000" cy="457200"/>
          </a:xfrm>
          <a:prstGeom prst="rect">
            <a:avLst/>
          </a:prstGeom>
          <a:ln>
            <a:miter lim="800000"/>
            <a:headEnd/>
            <a:tailEnd/>
          </a:ln>
        </p:spPr>
        <p:txBody>
          <a:bodyPr vert="horz" wrap="square" lIns="92075" tIns="46025" rIns="92075" bIns="46025" numCol="1" anchor="ctr" anchorCtr="0" compatLnSpc="1">
            <a:prstTxWarp prst="textNoShape">
              <a:avLst/>
            </a:prstTxWarp>
          </a:bodyPr>
          <a:lstStyle>
            <a:lvl1pPr algn="r">
              <a:buClr>
                <a:srgbClr val="FFFFFF"/>
              </a:buClr>
              <a:buSzPts val="1400"/>
              <a:buFont typeface="Times New Roman" pitchFamily="18" charset="0"/>
              <a:buNone/>
              <a:defRPr>
                <a:solidFill>
                  <a:srgbClr val="FFFFFF"/>
                </a:solidFill>
                <a:latin typeface="Times New Roman" pitchFamily="18" charset="0"/>
                <a:cs typeface="Times New Roman" pitchFamily="18" charset="0"/>
                <a:sym typeface="Times New Roman" pitchFamily="18" charset="0"/>
              </a:defRPr>
            </a:lvl1pPr>
          </a:lstStyle>
          <a:p>
            <a:pPr>
              <a:defRPr/>
            </a:pPr>
            <a:fld id="{71A999F2-E90B-45C2-A9E8-3A75A5BCBDAB}"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Только заголовок" type="titleOnly">
  <p:cSld name="TITLE_ONLY">
    <p:spTree>
      <p:nvGrpSpPr>
        <p:cNvPr id="1" name="Shape 79"/>
        <p:cNvGrpSpPr/>
        <p:nvPr/>
      </p:nvGrpSpPr>
      <p:grpSpPr>
        <a:xfrm>
          <a:off x="0" y="0"/>
          <a:ext cx="0" cy="0"/>
          <a:chOff x="0" y="0"/>
          <a:chExt cx="0" cy="0"/>
        </a:xfrm>
      </p:grpSpPr>
      <p:grpSp>
        <p:nvGrpSpPr>
          <p:cNvPr id="3" name="Google Shape;21;p3"/>
          <p:cNvGrpSpPr>
            <a:grpSpLocks/>
          </p:cNvGrpSpPr>
          <p:nvPr/>
        </p:nvGrpSpPr>
        <p:grpSpPr bwMode="auto">
          <a:xfrm>
            <a:off x="0" y="1588"/>
            <a:ext cx="9132888" cy="6845300"/>
            <a:chOff x="0" y="1"/>
            <a:chExt cx="5753" cy="4312"/>
          </a:xfrm>
        </p:grpSpPr>
        <p:sp>
          <p:nvSpPr>
            <p:cNvPr id="4" name="Google Shape;22;p3"/>
            <p:cNvSpPr>
              <a:spLocks/>
            </p:cNvSpPr>
            <p:nvPr/>
          </p:nvSpPr>
          <p:spPr bwMode="auto">
            <a:xfrm>
              <a:off x="3394" y="999"/>
              <a:ext cx="2359" cy="3314"/>
            </a:xfrm>
            <a:custGeom>
              <a:avLst/>
              <a:gdLst/>
              <a:ahLst/>
              <a:cxnLst>
                <a:cxn ang="0">
                  <a:pos x="1905" y="3312"/>
                </a:cxn>
                <a:cxn ang="0">
                  <a:pos x="2358" y="3313"/>
                </a:cxn>
                <a:cxn ang="0">
                  <a:pos x="2358" y="1437"/>
                </a:cxn>
                <a:cxn ang="0">
                  <a:pos x="0" y="0"/>
                </a:cxn>
                <a:cxn ang="0">
                  <a:pos x="201" y="150"/>
                </a:cxn>
                <a:cxn ang="0">
                  <a:pos x="366" y="279"/>
                </a:cxn>
                <a:cxn ang="0">
                  <a:pos x="552" y="441"/>
                </a:cxn>
                <a:cxn ang="0">
                  <a:pos x="732" y="612"/>
                </a:cxn>
                <a:cxn ang="0">
                  <a:pos x="996" y="903"/>
                </a:cxn>
                <a:cxn ang="0">
                  <a:pos x="1230" y="1212"/>
                </a:cxn>
                <a:cxn ang="0">
                  <a:pos x="1400" y="1482"/>
                </a:cxn>
                <a:cxn ang="0">
                  <a:pos x="1548" y="1761"/>
                </a:cxn>
                <a:cxn ang="0">
                  <a:pos x="1665" y="2040"/>
                </a:cxn>
                <a:cxn ang="0">
                  <a:pos x="1751" y="2295"/>
                </a:cxn>
                <a:cxn ang="0">
                  <a:pos x="1809" y="2511"/>
                </a:cxn>
                <a:cxn ang="0">
                  <a:pos x="1863" y="2778"/>
                </a:cxn>
                <a:cxn ang="0">
                  <a:pos x="1890" y="3012"/>
                </a:cxn>
                <a:cxn ang="0">
                  <a:pos x="1905" y="3312"/>
                </a:cxn>
              </a:cxnLst>
              <a:rect l="0" t="0" r="r" b="b"/>
              <a:pathLst>
                <a:path w="2359" h="3314" extrusionOk="0">
                  <a:moveTo>
                    <a:pt x="1905" y="3312"/>
                  </a:moveTo>
                  <a:lnTo>
                    <a:pt x="2358" y="3313"/>
                  </a:lnTo>
                  <a:lnTo>
                    <a:pt x="2358" y="1437"/>
                  </a:lnTo>
                  <a:lnTo>
                    <a:pt x="0" y="0"/>
                  </a:lnTo>
                  <a:lnTo>
                    <a:pt x="201" y="150"/>
                  </a:lnTo>
                  <a:lnTo>
                    <a:pt x="366" y="279"/>
                  </a:lnTo>
                  <a:lnTo>
                    <a:pt x="552" y="441"/>
                  </a:lnTo>
                  <a:lnTo>
                    <a:pt x="732" y="612"/>
                  </a:lnTo>
                  <a:lnTo>
                    <a:pt x="996" y="903"/>
                  </a:lnTo>
                  <a:lnTo>
                    <a:pt x="1230" y="1212"/>
                  </a:lnTo>
                  <a:lnTo>
                    <a:pt x="1400" y="1482"/>
                  </a:lnTo>
                  <a:lnTo>
                    <a:pt x="1548" y="1761"/>
                  </a:lnTo>
                  <a:lnTo>
                    <a:pt x="1665" y="2040"/>
                  </a:lnTo>
                  <a:lnTo>
                    <a:pt x="1751" y="2295"/>
                  </a:lnTo>
                  <a:lnTo>
                    <a:pt x="1809" y="2511"/>
                  </a:lnTo>
                  <a:lnTo>
                    <a:pt x="1863" y="2778"/>
                  </a:lnTo>
                  <a:lnTo>
                    <a:pt x="1890" y="3012"/>
                  </a:lnTo>
                  <a:lnTo>
                    <a:pt x="1905" y="3312"/>
                  </a:lnTo>
                </a:path>
              </a:pathLst>
            </a:custGeom>
            <a:gradFill rotWithShape="0">
              <a:gsLst>
                <a:gs pos="0">
                  <a:srgbClr val="182F76"/>
                </a:gs>
                <a:gs pos="100000">
                  <a:schemeClr val="accent2"/>
                </a:gs>
              </a:gsLst>
              <a:lin ang="0"/>
            </a:gradFill>
            <a:ln w="9525">
              <a:noFill/>
              <a:round/>
              <a:headEnd/>
              <a:tailEnd/>
            </a:ln>
          </p:spPr>
          <p:txBody>
            <a:bodyPr lIns="91425" tIns="45700" rIns="91425" bIns="45700"/>
            <a:lstStyle/>
            <a:p>
              <a:pPr>
                <a:defRPr/>
              </a:pPr>
              <a:endParaRPr lang="ru-RU"/>
            </a:p>
          </p:txBody>
        </p:sp>
        <p:sp>
          <p:nvSpPr>
            <p:cNvPr id="5" name="Google Shape;23;p3"/>
            <p:cNvSpPr>
              <a:spLocks/>
            </p:cNvSpPr>
            <p:nvPr/>
          </p:nvSpPr>
          <p:spPr bwMode="auto">
            <a:xfrm>
              <a:off x="0" y="1"/>
              <a:ext cx="5298" cy="4312"/>
            </a:xfrm>
            <a:custGeom>
              <a:avLst/>
              <a:gdLst/>
              <a:ahLst/>
              <a:cxnLst>
                <a:cxn ang="0">
                  <a:pos x="-1" y="0"/>
                </a:cxn>
                <a:cxn ang="0">
                  <a:pos x="21600" y="21600"/>
                </a:cxn>
                <a:cxn ang="0">
                  <a:pos x="-1" y="0"/>
                </a:cxn>
                <a:cxn ang="0">
                  <a:pos x="21600" y="21600"/>
                </a:cxn>
                <a:cxn ang="0">
                  <a:pos x="0" y="21600"/>
                </a:cxn>
                <a:cxn ang="0">
                  <a:pos x="-1" y="0"/>
                </a:cxn>
              </a:cxnLst>
              <a:rect l="0" t="0" r="r" b="b"/>
              <a:pathLst>
                <a:path w="21600" h="21600" fill="none" extrusionOk="0">
                  <a:moveTo>
                    <a:pt x="-1" y="0"/>
                  </a:moveTo>
                  <a:cubicBezTo>
                    <a:pt x="11929" y="0"/>
                    <a:pt x="21600" y="9670"/>
                    <a:pt x="21600" y="21600"/>
                  </a:cubicBezTo>
                </a:path>
                <a:path w="21600" h="21600" extrusionOk="0">
                  <a:moveTo>
                    <a:pt x="-1" y="0"/>
                  </a:moveTo>
                  <a:cubicBezTo>
                    <a:pt x="11929" y="0"/>
                    <a:pt x="21600" y="9670"/>
                    <a:pt x="21600" y="21600"/>
                  </a:cubicBezTo>
                  <a:lnTo>
                    <a:pt x="0" y="21600"/>
                  </a:lnTo>
                  <a:lnTo>
                    <a:pt x="-1" y="0"/>
                  </a:lnTo>
                  <a:close/>
                </a:path>
              </a:pathLst>
            </a:custGeom>
            <a:noFill/>
            <a:ln w="12700" cap="rnd" cmpd="sng">
              <a:solidFill>
                <a:schemeClr val="accent2"/>
              </a:solidFill>
              <a:prstDash val="solid"/>
              <a:round/>
              <a:headEnd type="none" w="sm" len="sm"/>
              <a:tailEnd type="none" w="sm" len="sm"/>
            </a:ln>
          </p:spPr>
          <p:txBody>
            <a:bodyPr lIns="91425" tIns="45700" rIns="91425" bIns="45700" anchor="ctr"/>
            <a:lstStyle/>
            <a:p>
              <a:pPr>
                <a:defRPr/>
              </a:pPr>
              <a:endParaRPr lang="ru-RU"/>
            </a:p>
          </p:txBody>
        </p:sp>
      </p:grpSp>
      <p:sp>
        <p:nvSpPr>
          <p:cNvPr id="80" name="Google Shape;80;p12"/>
          <p:cNvSpPr txBox="1">
            <a:spLocks noGrp="1"/>
          </p:cNvSpPr>
          <p:nvPr>
            <p:ph type="title"/>
          </p:nvPr>
        </p:nvSpPr>
        <p:spPr>
          <a:xfrm>
            <a:off x="685800" y="609600"/>
            <a:ext cx="7772400" cy="1143000"/>
          </a:xfrm>
          <a:prstGeom prst="rect">
            <a:avLst/>
          </a:prstGeom>
          <a:noFill/>
          <a:ln>
            <a:noFill/>
          </a:ln>
        </p:spPr>
        <p:txBody>
          <a:bodyPr spcFirstLastPara="1">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 name="Google Shape;81;p12"/>
          <p:cNvSpPr txBox="1">
            <a:spLocks noGrp="1"/>
          </p:cNvSpPr>
          <p:nvPr>
            <p:ph type="dt" idx="10"/>
          </p:nvPr>
        </p:nvSpPr>
        <p:spPr bwMode="auto">
          <a:xfrm>
            <a:off x="685800" y="6248400"/>
            <a:ext cx="1905000" cy="457200"/>
          </a:xfrm>
          <a:prstGeom prst="rect">
            <a:avLst/>
          </a:prstGeom>
          <a:ln>
            <a:miter lim="800000"/>
            <a:headEnd/>
            <a:tailEnd/>
          </a:ln>
        </p:spPr>
        <p:txBody>
          <a:bodyPr vert="horz" wrap="square" lIns="92075" tIns="46025" rIns="92075" bIns="46025" numCol="1" anchor="ctr" anchorCtr="0" compatLnSpc="1">
            <a:prstTxWarp prst="textNoShape">
              <a:avLst/>
            </a:prstTxWarp>
          </a:bodyPr>
          <a:lstStyle>
            <a:lvl1pPr>
              <a:buClr>
                <a:srgbClr val="000000"/>
              </a:buClr>
              <a:buSzPts val="1400"/>
              <a:buFont typeface="Arial" charset="0"/>
              <a:buNone/>
              <a:defRPr sz="2400">
                <a:solidFill>
                  <a:srgbClr val="FFFFFF"/>
                </a:solidFill>
                <a:latin typeface="Times New Roman" pitchFamily="18" charset="0"/>
                <a:cs typeface="Times New Roman" pitchFamily="18" charset="0"/>
                <a:sym typeface="Times New Roman" pitchFamily="18" charset="0"/>
              </a:defRPr>
            </a:lvl1pPr>
          </a:lstStyle>
          <a:p>
            <a:pPr>
              <a:defRPr/>
            </a:pPr>
            <a:endParaRPr lang="ru-RU"/>
          </a:p>
        </p:txBody>
      </p:sp>
      <p:sp>
        <p:nvSpPr>
          <p:cNvPr id="7" name="Google Shape;82;p12"/>
          <p:cNvSpPr txBox="1">
            <a:spLocks noGrp="1"/>
          </p:cNvSpPr>
          <p:nvPr>
            <p:ph type="ftr" idx="11"/>
          </p:nvPr>
        </p:nvSpPr>
        <p:spPr bwMode="auto">
          <a:xfrm>
            <a:off x="3124200" y="6248400"/>
            <a:ext cx="2895600" cy="457200"/>
          </a:xfrm>
          <a:prstGeom prst="rect">
            <a:avLst/>
          </a:prstGeom>
          <a:ln>
            <a:miter lim="800000"/>
            <a:headEnd/>
            <a:tailEnd/>
          </a:ln>
        </p:spPr>
        <p:txBody>
          <a:bodyPr vert="horz" wrap="square" lIns="92075" tIns="46025" rIns="92075" bIns="46025" numCol="1" anchor="ctr" anchorCtr="0" compatLnSpc="1">
            <a:prstTxWarp prst="textNoShape">
              <a:avLst/>
            </a:prstTxWarp>
          </a:bodyPr>
          <a:lstStyle>
            <a:lvl1pPr>
              <a:buClr>
                <a:srgbClr val="000000"/>
              </a:buClr>
              <a:buSzPts val="1400"/>
              <a:buFont typeface="Arial" charset="0"/>
              <a:buNone/>
              <a:defRPr sz="2400">
                <a:solidFill>
                  <a:srgbClr val="FFFFFF"/>
                </a:solidFill>
                <a:latin typeface="Times New Roman" pitchFamily="18" charset="0"/>
                <a:cs typeface="Times New Roman" pitchFamily="18" charset="0"/>
                <a:sym typeface="Times New Roman" pitchFamily="18" charset="0"/>
              </a:defRPr>
            </a:lvl1pPr>
          </a:lstStyle>
          <a:p>
            <a:pPr>
              <a:defRPr/>
            </a:pPr>
            <a:endParaRPr lang="ru-RU"/>
          </a:p>
        </p:txBody>
      </p:sp>
      <p:sp>
        <p:nvSpPr>
          <p:cNvPr id="8" name="Google Shape;83;p12"/>
          <p:cNvSpPr txBox="1">
            <a:spLocks noGrp="1"/>
          </p:cNvSpPr>
          <p:nvPr>
            <p:ph type="sldNum" idx="12"/>
          </p:nvPr>
        </p:nvSpPr>
        <p:spPr bwMode="auto">
          <a:xfrm>
            <a:off x="6553200" y="6248400"/>
            <a:ext cx="1905000" cy="457200"/>
          </a:xfrm>
          <a:prstGeom prst="rect">
            <a:avLst/>
          </a:prstGeom>
          <a:ln>
            <a:miter lim="800000"/>
            <a:headEnd/>
            <a:tailEnd/>
          </a:ln>
        </p:spPr>
        <p:txBody>
          <a:bodyPr vert="horz" wrap="square" lIns="92075" tIns="46025" rIns="92075" bIns="46025" numCol="1" anchor="ctr" anchorCtr="0" compatLnSpc="1">
            <a:prstTxWarp prst="textNoShape">
              <a:avLst/>
            </a:prstTxWarp>
          </a:bodyPr>
          <a:lstStyle>
            <a:lvl1pPr algn="r">
              <a:buClr>
                <a:srgbClr val="FFFFFF"/>
              </a:buClr>
              <a:buSzPts val="1400"/>
              <a:buFont typeface="Times New Roman" pitchFamily="18" charset="0"/>
              <a:buNone/>
              <a:defRPr>
                <a:solidFill>
                  <a:srgbClr val="FFFFFF"/>
                </a:solidFill>
                <a:latin typeface="Times New Roman" pitchFamily="18" charset="0"/>
                <a:cs typeface="Times New Roman" pitchFamily="18" charset="0"/>
                <a:sym typeface="Times New Roman" pitchFamily="18" charset="0"/>
              </a:defRPr>
            </a:lvl1pPr>
          </a:lstStyle>
          <a:p>
            <a:pPr>
              <a:defRPr/>
            </a:pPr>
            <a:fld id="{4A9A1EB7-08C3-4F85-B0AF-73309DA145D7}"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Сравнение" type="twoTxTwoObj">
  <p:cSld name="TWO_OBJECTS_WITH_TEXT">
    <p:spTree>
      <p:nvGrpSpPr>
        <p:cNvPr id="1" name="Shape 84"/>
        <p:cNvGrpSpPr/>
        <p:nvPr/>
      </p:nvGrpSpPr>
      <p:grpSpPr>
        <a:xfrm>
          <a:off x="0" y="0"/>
          <a:ext cx="0" cy="0"/>
          <a:chOff x="0" y="0"/>
          <a:chExt cx="0" cy="0"/>
        </a:xfrm>
      </p:grpSpPr>
      <p:grpSp>
        <p:nvGrpSpPr>
          <p:cNvPr id="7" name="Google Shape;21;p3"/>
          <p:cNvGrpSpPr>
            <a:grpSpLocks/>
          </p:cNvGrpSpPr>
          <p:nvPr/>
        </p:nvGrpSpPr>
        <p:grpSpPr bwMode="auto">
          <a:xfrm>
            <a:off x="0" y="1588"/>
            <a:ext cx="9132888" cy="6845300"/>
            <a:chOff x="0" y="1"/>
            <a:chExt cx="5753" cy="4312"/>
          </a:xfrm>
        </p:grpSpPr>
        <p:sp>
          <p:nvSpPr>
            <p:cNvPr id="8" name="Google Shape;22;p3"/>
            <p:cNvSpPr>
              <a:spLocks/>
            </p:cNvSpPr>
            <p:nvPr/>
          </p:nvSpPr>
          <p:spPr bwMode="auto">
            <a:xfrm>
              <a:off x="3394" y="999"/>
              <a:ext cx="2359" cy="3314"/>
            </a:xfrm>
            <a:custGeom>
              <a:avLst/>
              <a:gdLst/>
              <a:ahLst/>
              <a:cxnLst>
                <a:cxn ang="0">
                  <a:pos x="1905" y="3312"/>
                </a:cxn>
                <a:cxn ang="0">
                  <a:pos x="2358" y="3313"/>
                </a:cxn>
                <a:cxn ang="0">
                  <a:pos x="2358" y="1437"/>
                </a:cxn>
                <a:cxn ang="0">
                  <a:pos x="0" y="0"/>
                </a:cxn>
                <a:cxn ang="0">
                  <a:pos x="201" y="150"/>
                </a:cxn>
                <a:cxn ang="0">
                  <a:pos x="366" y="279"/>
                </a:cxn>
                <a:cxn ang="0">
                  <a:pos x="552" y="441"/>
                </a:cxn>
                <a:cxn ang="0">
                  <a:pos x="732" y="612"/>
                </a:cxn>
                <a:cxn ang="0">
                  <a:pos x="996" y="903"/>
                </a:cxn>
                <a:cxn ang="0">
                  <a:pos x="1230" y="1212"/>
                </a:cxn>
                <a:cxn ang="0">
                  <a:pos x="1400" y="1482"/>
                </a:cxn>
                <a:cxn ang="0">
                  <a:pos x="1548" y="1761"/>
                </a:cxn>
                <a:cxn ang="0">
                  <a:pos x="1665" y="2040"/>
                </a:cxn>
                <a:cxn ang="0">
                  <a:pos x="1751" y="2295"/>
                </a:cxn>
                <a:cxn ang="0">
                  <a:pos x="1809" y="2511"/>
                </a:cxn>
                <a:cxn ang="0">
                  <a:pos x="1863" y="2778"/>
                </a:cxn>
                <a:cxn ang="0">
                  <a:pos x="1890" y="3012"/>
                </a:cxn>
                <a:cxn ang="0">
                  <a:pos x="1905" y="3312"/>
                </a:cxn>
              </a:cxnLst>
              <a:rect l="0" t="0" r="r" b="b"/>
              <a:pathLst>
                <a:path w="2359" h="3314" extrusionOk="0">
                  <a:moveTo>
                    <a:pt x="1905" y="3312"/>
                  </a:moveTo>
                  <a:lnTo>
                    <a:pt x="2358" y="3313"/>
                  </a:lnTo>
                  <a:lnTo>
                    <a:pt x="2358" y="1437"/>
                  </a:lnTo>
                  <a:lnTo>
                    <a:pt x="0" y="0"/>
                  </a:lnTo>
                  <a:lnTo>
                    <a:pt x="201" y="150"/>
                  </a:lnTo>
                  <a:lnTo>
                    <a:pt x="366" y="279"/>
                  </a:lnTo>
                  <a:lnTo>
                    <a:pt x="552" y="441"/>
                  </a:lnTo>
                  <a:lnTo>
                    <a:pt x="732" y="612"/>
                  </a:lnTo>
                  <a:lnTo>
                    <a:pt x="996" y="903"/>
                  </a:lnTo>
                  <a:lnTo>
                    <a:pt x="1230" y="1212"/>
                  </a:lnTo>
                  <a:lnTo>
                    <a:pt x="1400" y="1482"/>
                  </a:lnTo>
                  <a:lnTo>
                    <a:pt x="1548" y="1761"/>
                  </a:lnTo>
                  <a:lnTo>
                    <a:pt x="1665" y="2040"/>
                  </a:lnTo>
                  <a:lnTo>
                    <a:pt x="1751" y="2295"/>
                  </a:lnTo>
                  <a:lnTo>
                    <a:pt x="1809" y="2511"/>
                  </a:lnTo>
                  <a:lnTo>
                    <a:pt x="1863" y="2778"/>
                  </a:lnTo>
                  <a:lnTo>
                    <a:pt x="1890" y="3012"/>
                  </a:lnTo>
                  <a:lnTo>
                    <a:pt x="1905" y="3312"/>
                  </a:lnTo>
                </a:path>
              </a:pathLst>
            </a:custGeom>
            <a:gradFill rotWithShape="0">
              <a:gsLst>
                <a:gs pos="0">
                  <a:srgbClr val="182F76"/>
                </a:gs>
                <a:gs pos="100000">
                  <a:schemeClr val="accent2"/>
                </a:gs>
              </a:gsLst>
              <a:lin ang="0"/>
            </a:gradFill>
            <a:ln w="9525">
              <a:noFill/>
              <a:round/>
              <a:headEnd/>
              <a:tailEnd/>
            </a:ln>
          </p:spPr>
          <p:txBody>
            <a:bodyPr lIns="91425" tIns="45700" rIns="91425" bIns="45700"/>
            <a:lstStyle/>
            <a:p>
              <a:pPr>
                <a:defRPr/>
              </a:pPr>
              <a:endParaRPr lang="ru-RU"/>
            </a:p>
          </p:txBody>
        </p:sp>
        <p:sp>
          <p:nvSpPr>
            <p:cNvPr id="9" name="Google Shape;23;p3"/>
            <p:cNvSpPr>
              <a:spLocks/>
            </p:cNvSpPr>
            <p:nvPr/>
          </p:nvSpPr>
          <p:spPr bwMode="auto">
            <a:xfrm>
              <a:off x="0" y="1"/>
              <a:ext cx="5298" cy="4312"/>
            </a:xfrm>
            <a:custGeom>
              <a:avLst/>
              <a:gdLst/>
              <a:ahLst/>
              <a:cxnLst>
                <a:cxn ang="0">
                  <a:pos x="-1" y="0"/>
                </a:cxn>
                <a:cxn ang="0">
                  <a:pos x="21600" y="21600"/>
                </a:cxn>
                <a:cxn ang="0">
                  <a:pos x="-1" y="0"/>
                </a:cxn>
                <a:cxn ang="0">
                  <a:pos x="21600" y="21600"/>
                </a:cxn>
                <a:cxn ang="0">
                  <a:pos x="0" y="21600"/>
                </a:cxn>
                <a:cxn ang="0">
                  <a:pos x="-1" y="0"/>
                </a:cxn>
              </a:cxnLst>
              <a:rect l="0" t="0" r="r" b="b"/>
              <a:pathLst>
                <a:path w="21600" h="21600" fill="none" extrusionOk="0">
                  <a:moveTo>
                    <a:pt x="-1" y="0"/>
                  </a:moveTo>
                  <a:cubicBezTo>
                    <a:pt x="11929" y="0"/>
                    <a:pt x="21600" y="9670"/>
                    <a:pt x="21600" y="21600"/>
                  </a:cubicBezTo>
                </a:path>
                <a:path w="21600" h="21600" extrusionOk="0">
                  <a:moveTo>
                    <a:pt x="-1" y="0"/>
                  </a:moveTo>
                  <a:cubicBezTo>
                    <a:pt x="11929" y="0"/>
                    <a:pt x="21600" y="9670"/>
                    <a:pt x="21600" y="21600"/>
                  </a:cubicBezTo>
                  <a:lnTo>
                    <a:pt x="0" y="21600"/>
                  </a:lnTo>
                  <a:lnTo>
                    <a:pt x="-1" y="0"/>
                  </a:lnTo>
                  <a:close/>
                </a:path>
              </a:pathLst>
            </a:custGeom>
            <a:noFill/>
            <a:ln w="12700" cap="rnd" cmpd="sng">
              <a:solidFill>
                <a:schemeClr val="accent2"/>
              </a:solidFill>
              <a:prstDash val="solid"/>
              <a:round/>
              <a:headEnd type="none" w="sm" len="sm"/>
              <a:tailEnd type="none" w="sm" len="sm"/>
            </a:ln>
          </p:spPr>
          <p:txBody>
            <a:bodyPr lIns="91425" tIns="45700" rIns="91425" bIns="45700" anchor="ctr"/>
            <a:lstStyle/>
            <a:p>
              <a:pPr>
                <a:defRPr/>
              </a:pPr>
              <a:endParaRPr lang="ru-RU"/>
            </a:p>
          </p:txBody>
        </p:sp>
      </p:grpSp>
      <p:sp>
        <p:nvSpPr>
          <p:cNvPr id="85" name="Google Shape;85;p13"/>
          <p:cNvSpPr txBox="1">
            <a:spLocks noGrp="1"/>
          </p:cNvSpPr>
          <p:nvPr>
            <p:ph type="title"/>
          </p:nvPr>
        </p:nvSpPr>
        <p:spPr>
          <a:xfrm>
            <a:off x="457200" y="274638"/>
            <a:ext cx="8229600" cy="1143000"/>
          </a:xfrm>
          <a:prstGeom prst="rect">
            <a:avLst/>
          </a:prstGeom>
          <a:noFill/>
          <a:ln>
            <a:noFill/>
          </a:ln>
        </p:spPr>
        <p:txBody>
          <a:bodyPr spcFirstLastPara="1">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6" name="Google Shape;86;p13"/>
          <p:cNvSpPr txBox="1">
            <a:spLocks noGrp="1"/>
          </p:cNvSpPr>
          <p:nvPr>
            <p:ph type="body" idx="1"/>
          </p:nvPr>
        </p:nvSpPr>
        <p:spPr>
          <a:xfrm>
            <a:off x="457200" y="1535113"/>
            <a:ext cx="4040188" cy="639762"/>
          </a:xfrm>
          <a:prstGeom prst="rect">
            <a:avLst/>
          </a:prstGeom>
          <a:noFill/>
          <a:ln>
            <a:noFill/>
          </a:ln>
        </p:spPr>
        <p:txBody>
          <a:bodyPr spcFirstLastPara="1" anchor="b">
            <a:noAutofit/>
          </a:bodyPr>
          <a:lstStyle>
            <a:lvl1pPr marL="457200" lvl="0" indent="-228600" algn="l">
              <a:spcBef>
                <a:spcPts val="480"/>
              </a:spcBef>
              <a:spcAft>
                <a:spcPts val="0"/>
              </a:spcAft>
              <a:buSzPts val="1920"/>
              <a:buNone/>
              <a:defRPr sz="2400" b="1"/>
            </a:lvl1pPr>
            <a:lvl2pPr marL="914400" lvl="1" indent="-228600" algn="l">
              <a:spcBef>
                <a:spcPts val="400"/>
              </a:spcBef>
              <a:spcAft>
                <a:spcPts val="0"/>
              </a:spcAft>
              <a:buSzPts val="1800"/>
              <a:buFont typeface="Times New Roman"/>
              <a:buNone/>
              <a:defRPr sz="2000" b="1"/>
            </a:lvl2pPr>
            <a:lvl3pPr marL="1371600" lvl="2" indent="-228600" algn="l">
              <a:spcBef>
                <a:spcPts val="360"/>
              </a:spcBef>
              <a:spcAft>
                <a:spcPts val="0"/>
              </a:spcAft>
              <a:buSzPts val="1080"/>
              <a:buNone/>
              <a:defRPr sz="1800" b="1"/>
            </a:lvl3pPr>
            <a:lvl4pPr marL="1828800" lvl="3" indent="-228600" algn="l">
              <a:spcBef>
                <a:spcPts val="320"/>
              </a:spcBef>
              <a:spcAft>
                <a:spcPts val="0"/>
              </a:spcAft>
              <a:buSzPts val="1600"/>
              <a:buFont typeface="Times New Roman"/>
              <a:buNone/>
              <a:defRPr sz="1600" b="1"/>
            </a:lvl4pPr>
            <a:lvl5pPr marL="2286000" lvl="4" indent="-228600" algn="l">
              <a:spcBef>
                <a:spcPts val="320"/>
              </a:spcBef>
              <a:spcAft>
                <a:spcPts val="0"/>
              </a:spcAft>
              <a:buSzPts val="1600"/>
              <a:buFont typeface="Times New Roman"/>
              <a:buNone/>
              <a:defRPr sz="1600" b="1"/>
            </a:lvl5pPr>
            <a:lvl6pPr marL="2743200" lvl="5" indent="-228600" algn="l">
              <a:spcBef>
                <a:spcPts val="320"/>
              </a:spcBef>
              <a:spcAft>
                <a:spcPts val="0"/>
              </a:spcAft>
              <a:buSzPts val="1600"/>
              <a:buFont typeface="Times New Roman"/>
              <a:buNone/>
              <a:defRPr sz="1600" b="1"/>
            </a:lvl6pPr>
            <a:lvl7pPr marL="3200400" lvl="6" indent="-228600" algn="l">
              <a:spcBef>
                <a:spcPts val="320"/>
              </a:spcBef>
              <a:spcAft>
                <a:spcPts val="0"/>
              </a:spcAft>
              <a:buSzPts val="1600"/>
              <a:buFont typeface="Times New Roman"/>
              <a:buNone/>
              <a:defRPr sz="1600" b="1"/>
            </a:lvl7pPr>
            <a:lvl8pPr marL="3657600" lvl="7" indent="-228600" algn="l">
              <a:spcBef>
                <a:spcPts val="320"/>
              </a:spcBef>
              <a:spcAft>
                <a:spcPts val="0"/>
              </a:spcAft>
              <a:buSzPts val="1600"/>
              <a:buFont typeface="Times New Roman"/>
              <a:buNone/>
              <a:defRPr sz="1600" b="1"/>
            </a:lvl8pPr>
            <a:lvl9pPr marL="4114800" lvl="8" indent="-228600" algn="l">
              <a:spcBef>
                <a:spcPts val="320"/>
              </a:spcBef>
              <a:spcAft>
                <a:spcPts val="0"/>
              </a:spcAft>
              <a:buSzPts val="1600"/>
              <a:buFont typeface="Times New Roman"/>
              <a:buNone/>
              <a:defRPr sz="1600" b="1"/>
            </a:lvl9pPr>
          </a:lstStyle>
          <a:p>
            <a:endParaRPr/>
          </a:p>
        </p:txBody>
      </p:sp>
      <p:sp>
        <p:nvSpPr>
          <p:cNvPr id="87" name="Google Shape;87;p13"/>
          <p:cNvSpPr txBox="1">
            <a:spLocks noGrp="1"/>
          </p:cNvSpPr>
          <p:nvPr>
            <p:ph type="body" idx="2"/>
          </p:nvPr>
        </p:nvSpPr>
        <p:spPr>
          <a:xfrm>
            <a:off x="457200" y="2174875"/>
            <a:ext cx="4040188" cy="3951288"/>
          </a:xfrm>
          <a:prstGeom prst="rect">
            <a:avLst/>
          </a:prstGeom>
          <a:noFill/>
          <a:ln>
            <a:noFill/>
          </a:ln>
        </p:spPr>
        <p:txBody>
          <a:bodyPr spcFirstLastPara="1">
            <a:noAutofit/>
          </a:bodyPr>
          <a:lstStyle>
            <a:lvl1pPr marL="457200" lvl="0" indent="-350520" algn="l">
              <a:spcBef>
                <a:spcPts val="480"/>
              </a:spcBef>
              <a:spcAft>
                <a:spcPts val="0"/>
              </a:spcAft>
              <a:buSzPts val="1920"/>
              <a:buChar char="●"/>
              <a:defRPr sz="2400"/>
            </a:lvl1pPr>
            <a:lvl2pPr marL="914400" lvl="1" indent="-342900" algn="l">
              <a:spcBef>
                <a:spcPts val="400"/>
              </a:spcBef>
              <a:spcAft>
                <a:spcPts val="0"/>
              </a:spcAft>
              <a:buSzPts val="1800"/>
              <a:buFont typeface="Times New Roman"/>
              <a:buChar char="–"/>
              <a:defRPr sz="2000"/>
            </a:lvl2pPr>
            <a:lvl3pPr marL="1371600" lvl="2" indent="-297180" algn="l">
              <a:spcBef>
                <a:spcPts val="360"/>
              </a:spcBef>
              <a:spcAft>
                <a:spcPts val="0"/>
              </a:spcAft>
              <a:buSzPts val="1080"/>
              <a:buChar char="●"/>
              <a:defRPr sz="1800"/>
            </a:lvl3pPr>
            <a:lvl4pPr marL="1828800" lvl="3" indent="-330200" algn="l">
              <a:spcBef>
                <a:spcPts val="320"/>
              </a:spcBef>
              <a:spcAft>
                <a:spcPts val="0"/>
              </a:spcAft>
              <a:buSzPts val="1600"/>
              <a:buFont typeface="Times New Roman"/>
              <a:buChar char="–"/>
              <a:defRPr sz="1600"/>
            </a:lvl4pPr>
            <a:lvl5pPr marL="2286000" lvl="4" indent="-330200" algn="l">
              <a:spcBef>
                <a:spcPts val="320"/>
              </a:spcBef>
              <a:spcAft>
                <a:spcPts val="0"/>
              </a:spcAft>
              <a:buSzPts val="1600"/>
              <a:buFont typeface="Times New Roman"/>
              <a:buChar char="•"/>
              <a:defRPr sz="1600"/>
            </a:lvl5pPr>
            <a:lvl6pPr marL="2743200" lvl="5" indent="-330200" algn="l">
              <a:spcBef>
                <a:spcPts val="320"/>
              </a:spcBef>
              <a:spcAft>
                <a:spcPts val="0"/>
              </a:spcAft>
              <a:buSzPts val="1600"/>
              <a:buFont typeface="Times New Roman"/>
              <a:buChar char="•"/>
              <a:defRPr sz="1600"/>
            </a:lvl6pPr>
            <a:lvl7pPr marL="3200400" lvl="6" indent="-330200" algn="l">
              <a:spcBef>
                <a:spcPts val="320"/>
              </a:spcBef>
              <a:spcAft>
                <a:spcPts val="0"/>
              </a:spcAft>
              <a:buSzPts val="1600"/>
              <a:buFont typeface="Times New Roman"/>
              <a:buChar char="•"/>
              <a:defRPr sz="1600"/>
            </a:lvl7pPr>
            <a:lvl8pPr marL="3657600" lvl="7" indent="-330200" algn="l">
              <a:spcBef>
                <a:spcPts val="320"/>
              </a:spcBef>
              <a:spcAft>
                <a:spcPts val="0"/>
              </a:spcAft>
              <a:buSzPts val="1600"/>
              <a:buFont typeface="Times New Roman"/>
              <a:buChar char="•"/>
              <a:defRPr sz="1600"/>
            </a:lvl8pPr>
            <a:lvl9pPr marL="4114800" lvl="8" indent="-330200" algn="l">
              <a:spcBef>
                <a:spcPts val="320"/>
              </a:spcBef>
              <a:spcAft>
                <a:spcPts val="0"/>
              </a:spcAft>
              <a:buSzPts val="1600"/>
              <a:buFont typeface="Times New Roman"/>
              <a:buChar char="•"/>
              <a:defRPr sz="1600"/>
            </a:lvl9pPr>
          </a:lstStyle>
          <a:p>
            <a:endParaRPr/>
          </a:p>
        </p:txBody>
      </p:sp>
      <p:sp>
        <p:nvSpPr>
          <p:cNvPr id="88" name="Google Shape;88;p13"/>
          <p:cNvSpPr txBox="1">
            <a:spLocks noGrp="1"/>
          </p:cNvSpPr>
          <p:nvPr>
            <p:ph type="body" idx="3"/>
          </p:nvPr>
        </p:nvSpPr>
        <p:spPr>
          <a:xfrm>
            <a:off x="4645025" y="1535113"/>
            <a:ext cx="4041775" cy="639762"/>
          </a:xfrm>
          <a:prstGeom prst="rect">
            <a:avLst/>
          </a:prstGeom>
          <a:noFill/>
          <a:ln>
            <a:noFill/>
          </a:ln>
        </p:spPr>
        <p:txBody>
          <a:bodyPr spcFirstLastPara="1" anchor="b">
            <a:noAutofit/>
          </a:bodyPr>
          <a:lstStyle>
            <a:lvl1pPr marL="457200" lvl="0" indent="-228600" algn="l">
              <a:spcBef>
                <a:spcPts val="480"/>
              </a:spcBef>
              <a:spcAft>
                <a:spcPts val="0"/>
              </a:spcAft>
              <a:buSzPts val="1920"/>
              <a:buNone/>
              <a:defRPr sz="2400" b="1"/>
            </a:lvl1pPr>
            <a:lvl2pPr marL="914400" lvl="1" indent="-228600" algn="l">
              <a:spcBef>
                <a:spcPts val="400"/>
              </a:spcBef>
              <a:spcAft>
                <a:spcPts val="0"/>
              </a:spcAft>
              <a:buSzPts val="1800"/>
              <a:buFont typeface="Times New Roman"/>
              <a:buNone/>
              <a:defRPr sz="2000" b="1"/>
            </a:lvl2pPr>
            <a:lvl3pPr marL="1371600" lvl="2" indent="-228600" algn="l">
              <a:spcBef>
                <a:spcPts val="360"/>
              </a:spcBef>
              <a:spcAft>
                <a:spcPts val="0"/>
              </a:spcAft>
              <a:buSzPts val="1080"/>
              <a:buNone/>
              <a:defRPr sz="1800" b="1"/>
            </a:lvl3pPr>
            <a:lvl4pPr marL="1828800" lvl="3" indent="-228600" algn="l">
              <a:spcBef>
                <a:spcPts val="320"/>
              </a:spcBef>
              <a:spcAft>
                <a:spcPts val="0"/>
              </a:spcAft>
              <a:buSzPts val="1600"/>
              <a:buFont typeface="Times New Roman"/>
              <a:buNone/>
              <a:defRPr sz="1600" b="1"/>
            </a:lvl4pPr>
            <a:lvl5pPr marL="2286000" lvl="4" indent="-228600" algn="l">
              <a:spcBef>
                <a:spcPts val="320"/>
              </a:spcBef>
              <a:spcAft>
                <a:spcPts val="0"/>
              </a:spcAft>
              <a:buSzPts val="1600"/>
              <a:buFont typeface="Times New Roman"/>
              <a:buNone/>
              <a:defRPr sz="1600" b="1"/>
            </a:lvl5pPr>
            <a:lvl6pPr marL="2743200" lvl="5" indent="-228600" algn="l">
              <a:spcBef>
                <a:spcPts val="320"/>
              </a:spcBef>
              <a:spcAft>
                <a:spcPts val="0"/>
              </a:spcAft>
              <a:buSzPts val="1600"/>
              <a:buFont typeface="Times New Roman"/>
              <a:buNone/>
              <a:defRPr sz="1600" b="1"/>
            </a:lvl6pPr>
            <a:lvl7pPr marL="3200400" lvl="6" indent="-228600" algn="l">
              <a:spcBef>
                <a:spcPts val="320"/>
              </a:spcBef>
              <a:spcAft>
                <a:spcPts val="0"/>
              </a:spcAft>
              <a:buSzPts val="1600"/>
              <a:buFont typeface="Times New Roman"/>
              <a:buNone/>
              <a:defRPr sz="1600" b="1"/>
            </a:lvl7pPr>
            <a:lvl8pPr marL="3657600" lvl="7" indent="-228600" algn="l">
              <a:spcBef>
                <a:spcPts val="320"/>
              </a:spcBef>
              <a:spcAft>
                <a:spcPts val="0"/>
              </a:spcAft>
              <a:buSzPts val="1600"/>
              <a:buFont typeface="Times New Roman"/>
              <a:buNone/>
              <a:defRPr sz="1600" b="1"/>
            </a:lvl8pPr>
            <a:lvl9pPr marL="4114800" lvl="8" indent="-228600" algn="l">
              <a:spcBef>
                <a:spcPts val="320"/>
              </a:spcBef>
              <a:spcAft>
                <a:spcPts val="0"/>
              </a:spcAft>
              <a:buSzPts val="1600"/>
              <a:buFont typeface="Times New Roman"/>
              <a:buNone/>
              <a:defRPr sz="1600" b="1"/>
            </a:lvl9pPr>
          </a:lstStyle>
          <a:p>
            <a:endParaRPr/>
          </a:p>
        </p:txBody>
      </p:sp>
      <p:sp>
        <p:nvSpPr>
          <p:cNvPr id="89" name="Google Shape;89;p13"/>
          <p:cNvSpPr txBox="1">
            <a:spLocks noGrp="1"/>
          </p:cNvSpPr>
          <p:nvPr>
            <p:ph type="body" idx="4"/>
          </p:nvPr>
        </p:nvSpPr>
        <p:spPr>
          <a:xfrm>
            <a:off x="4645025" y="2174875"/>
            <a:ext cx="4041775" cy="3951288"/>
          </a:xfrm>
          <a:prstGeom prst="rect">
            <a:avLst/>
          </a:prstGeom>
          <a:noFill/>
          <a:ln>
            <a:noFill/>
          </a:ln>
        </p:spPr>
        <p:txBody>
          <a:bodyPr spcFirstLastPara="1">
            <a:noAutofit/>
          </a:bodyPr>
          <a:lstStyle>
            <a:lvl1pPr marL="457200" lvl="0" indent="-350520" algn="l">
              <a:spcBef>
                <a:spcPts val="480"/>
              </a:spcBef>
              <a:spcAft>
                <a:spcPts val="0"/>
              </a:spcAft>
              <a:buSzPts val="1920"/>
              <a:buChar char="●"/>
              <a:defRPr sz="2400"/>
            </a:lvl1pPr>
            <a:lvl2pPr marL="914400" lvl="1" indent="-342900" algn="l">
              <a:spcBef>
                <a:spcPts val="400"/>
              </a:spcBef>
              <a:spcAft>
                <a:spcPts val="0"/>
              </a:spcAft>
              <a:buSzPts val="1800"/>
              <a:buFont typeface="Times New Roman"/>
              <a:buChar char="–"/>
              <a:defRPr sz="2000"/>
            </a:lvl2pPr>
            <a:lvl3pPr marL="1371600" lvl="2" indent="-297180" algn="l">
              <a:spcBef>
                <a:spcPts val="360"/>
              </a:spcBef>
              <a:spcAft>
                <a:spcPts val="0"/>
              </a:spcAft>
              <a:buSzPts val="1080"/>
              <a:buChar char="●"/>
              <a:defRPr sz="1800"/>
            </a:lvl3pPr>
            <a:lvl4pPr marL="1828800" lvl="3" indent="-330200" algn="l">
              <a:spcBef>
                <a:spcPts val="320"/>
              </a:spcBef>
              <a:spcAft>
                <a:spcPts val="0"/>
              </a:spcAft>
              <a:buSzPts val="1600"/>
              <a:buFont typeface="Times New Roman"/>
              <a:buChar char="–"/>
              <a:defRPr sz="1600"/>
            </a:lvl4pPr>
            <a:lvl5pPr marL="2286000" lvl="4" indent="-330200" algn="l">
              <a:spcBef>
                <a:spcPts val="320"/>
              </a:spcBef>
              <a:spcAft>
                <a:spcPts val="0"/>
              </a:spcAft>
              <a:buSzPts val="1600"/>
              <a:buFont typeface="Times New Roman"/>
              <a:buChar char="•"/>
              <a:defRPr sz="1600"/>
            </a:lvl5pPr>
            <a:lvl6pPr marL="2743200" lvl="5" indent="-330200" algn="l">
              <a:spcBef>
                <a:spcPts val="320"/>
              </a:spcBef>
              <a:spcAft>
                <a:spcPts val="0"/>
              </a:spcAft>
              <a:buSzPts val="1600"/>
              <a:buFont typeface="Times New Roman"/>
              <a:buChar char="•"/>
              <a:defRPr sz="1600"/>
            </a:lvl6pPr>
            <a:lvl7pPr marL="3200400" lvl="6" indent="-330200" algn="l">
              <a:spcBef>
                <a:spcPts val="320"/>
              </a:spcBef>
              <a:spcAft>
                <a:spcPts val="0"/>
              </a:spcAft>
              <a:buSzPts val="1600"/>
              <a:buFont typeface="Times New Roman"/>
              <a:buChar char="•"/>
              <a:defRPr sz="1600"/>
            </a:lvl7pPr>
            <a:lvl8pPr marL="3657600" lvl="7" indent="-330200" algn="l">
              <a:spcBef>
                <a:spcPts val="320"/>
              </a:spcBef>
              <a:spcAft>
                <a:spcPts val="0"/>
              </a:spcAft>
              <a:buSzPts val="1600"/>
              <a:buFont typeface="Times New Roman"/>
              <a:buChar char="•"/>
              <a:defRPr sz="1600"/>
            </a:lvl8pPr>
            <a:lvl9pPr marL="4114800" lvl="8" indent="-330200" algn="l">
              <a:spcBef>
                <a:spcPts val="320"/>
              </a:spcBef>
              <a:spcAft>
                <a:spcPts val="0"/>
              </a:spcAft>
              <a:buSzPts val="1600"/>
              <a:buFont typeface="Times New Roman"/>
              <a:buChar char="•"/>
              <a:defRPr sz="1600"/>
            </a:lvl9pPr>
          </a:lstStyle>
          <a:p>
            <a:endParaRPr/>
          </a:p>
        </p:txBody>
      </p:sp>
      <p:sp>
        <p:nvSpPr>
          <p:cNvPr id="10" name="Google Shape;90;p13"/>
          <p:cNvSpPr txBox="1">
            <a:spLocks noGrp="1"/>
          </p:cNvSpPr>
          <p:nvPr>
            <p:ph type="dt" idx="10"/>
          </p:nvPr>
        </p:nvSpPr>
        <p:spPr bwMode="auto">
          <a:xfrm>
            <a:off x="685800" y="6248400"/>
            <a:ext cx="1905000" cy="457200"/>
          </a:xfrm>
          <a:prstGeom prst="rect">
            <a:avLst/>
          </a:prstGeom>
          <a:ln>
            <a:miter lim="800000"/>
            <a:headEnd/>
            <a:tailEnd/>
          </a:ln>
        </p:spPr>
        <p:txBody>
          <a:bodyPr vert="horz" wrap="square" lIns="92075" tIns="46025" rIns="92075" bIns="46025" numCol="1" anchor="ctr" anchorCtr="0" compatLnSpc="1">
            <a:prstTxWarp prst="textNoShape">
              <a:avLst/>
            </a:prstTxWarp>
          </a:bodyPr>
          <a:lstStyle>
            <a:lvl1pPr>
              <a:buClr>
                <a:srgbClr val="000000"/>
              </a:buClr>
              <a:buSzPts val="1400"/>
              <a:buFont typeface="Arial" charset="0"/>
              <a:buNone/>
              <a:defRPr sz="2400">
                <a:solidFill>
                  <a:srgbClr val="FFFFFF"/>
                </a:solidFill>
                <a:latin typeface="Times New Roman" pitchFamily="18" charset="0"/>
                <a:cs typeface="Times New Roman" pitchFamily="18" charset="0"/>
                <a:sym typeface="Times New Roman" pitchFamily="18" charset="0"/>
              </a:defRPr>
            </a:lvl1pPr>
          </a:lstStyle>
          <a:p>
            <a:pPr>
              <a:defRPr/>
            </a:pPr>
            <a:endParaRPr lang="ru-RU"/>
          </a:p>
        </p:txBody>
      </p:sp>
      <p:sp>
        <p:nvSpPr>
          <p:cNvPr id="11" name="Google Shape;91;p13"/>
          <p:cNvSpPr txBox="1">
            <a:spLocks noGrp="1"/>
          </p:cNvSpPr>
          <p:nvPr>
            <p:ph type="ftr" idx="11"/>
          </p:nvPr>
        </p:nvSpPr>
        <p:spPr bwMode="auto">
          <a:xfrm>
            <a:off x="3124200" y="6248400"/>
            <a:ext cx="2895600" cy="457200"/>
          </a:xfrm>
          <a:prstGeom prst="rect">
            <a:avLst/>
          </a:prstGeom>
          <a:ln>
            <a:miter lim="800000"/>
            <a:headEnd/>
            <a:tailEnd/>
          </a:ln>
        </p:spPr>
        <p:txBody>
          <a:bodyPr vert="horz" wrap="square" lIns="92075" tIns="46025" rIns="92075" bIns="46025" numCol="1" anchor="ctr" anchorCtr="0" compatLnSpc="1">
            <a:prstTxWarp prst="textNoShape">
              <a:avLst/>
            </a:prstTxWarp>
          </a:bodyPr>
          <a:lstStyle>
            <a:lvl1pPr>
              <a:buClr>
                <a:srgbClr val="000000"/>
              </a:buClr>
              <a:buSzPts val="1400"/>
              <a:buFont typeface="Arial" charset="0"/>
              <a:buNone/>
              <a:defRPr sz="2400">
                <a:solidFill>
                  <a:srgbClr val="FFFFFF"/>
                </a:solidFill>
                <a:latin typeface="Times New Roman" pitchFamily="18" charset="0"/>
                <a:cs typeface="Times New Roman" pitchFamily="18" charset="0"/>
                <a:sym typeface="Times New Roman" pitchFamily="18" charset="0"/>
              </a:defRPr>
            </a:lvl1pPr>
          </a:lstStyle>
          <a:p>
            <a:pPr>
              <a:defRPr/>
            </a:pPr>
            <a:endParaRPr lang="ru-RU"/>
          </a:p>
        </p:txBody>
      </p:sp>
      <p:sp>
        <p:nvSpPr>
          <p:cNvPr id="12" name="Google Shape;92;p13"/>
          <p:cNvSpPr txBox="1">
            <a:spLocks noGrp="1"/>
          </p:cNvSpPr>
          <p:nvPr>
            <p:ph type="sldNum" idx="12"/>
          </p:nvPr>
        </p:nvSpPr>
        <p:spPr bwMode="auto">
          <a:xfrm>
            <a:off x="6553200" y="6248400"/>
            <a:ext cx="1905000" cy="457200"/>
          </a:xfrm>
          <a:prstGeom prst="rect">
            <a:avLst/>
          </a:prstGeom>
          <a:ln>
            <a:miter lim="800000"/>
            <a:headEnd/>
            <a:tailEnd/>
          </a:ln>
        </p:spPr>
        <p:txBody>
          <a:bodyPr vert="horz" wrap="square" lIns="92075" tIns="46025" rIns="92075" bIns="46025" numCol="1" anchor="ctr" anchorCtr="0" compatLnSpc="1">
            <a:prstTxWarp prst="textNoShape">
              <a:avLst/>
            </a:prstTxWarp>
          </a:bodyPr>
          <a:lstStyle>
            <a:lvl1pPr algn="r">
              <a:buClr>
                <a:srgbClr val="FFFFFF"/>
              </a:buClr>
              <a:buSzPts val="1400"/>
              <a:buFont typeface="Times New Roman" pitchFamily="18" charset="0"/>
              <a:buNone/>
              <a:defRPr>
                <a:solidFill>
                  <a:srgbClr val="FFFFFF"/>
                </a:solidFill>
                <a:latin typeface="Times New Roman" pitchFamily="18" charset="0"/>
                <a:cs typeface="Times New Roman" pitchFamily="18" charset="0"/>
                <a:sym typeface="Times New Roman" pitchFamily="18" charset="0"/>
              </a:defRPr>
            </a:lvl1pPr>
          </a:lstStyle>
          <a:p>
            <a:pPr>
              <a:defRPr/>
            </a:pPr>
            <a:fld id="{1AE424B8-42BF-4814-85D0-EA9C078749C7}"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Заголовок раздела" type="secHead">
  <p:cSld name="SECTION_HEADER">
    <p:spTree>
      <p:nvGrpSpPr>
        <p:cNvPr id="1" name="Shape 93"/>
        <p:cNvGrpSpPr/>
        <p:nvPr/>
      </p:nvGrpSpPr>
      <p:grpSpPr>
        <a:xfrm>
          <a:off x="0" y="0"/>
          <a:ext cx="0" cy="0"/>
          <a:chOff x="0" y="0"/>
          <a:chExt cx="0" cy="0"/>
        </a:xfrm>
      </p:grpSpPr>
      <p:grpSp>
        <p:nvGrpSpPr>
          <p:cNvPr id="4" name="Google Shape;21;p3"/>
          <p:cNvGrpSpPr>
            <a:grpSpLocks/>
          </p:cNvGrpSpPr>
          <p:nvPr/>
        </p:nvGrpSpPr>
        <p:grpSpPr bwMode="auto">
          <a:xfrm>
            <a:off x="0" y="1588"/>
            <a:ext cx="9132888" cy="6845300"/>
            <a:chOff x="0" y="1"/>
            <a:chExt cx="5753" cy="4312"/>
          </a:xfrm>
        </p:grpSpPr>
        <p:sp>
          <p:nvSpPr>
            <p:cNvPr id="5" name="Google Shape;22;p3"/>
            <p:cNvSpPr>
              <a:spLocks/>
            </p:cNvSpPr>
            <p:nvPr/>
          </p:nvSpPr>
          <p:spPr bwMode="auto">
            <a:xfrm>
              <a:off x="3394" y="999"/>
              <a:ext cx="2359" cy="3314"/>
            </a:xfrm>
            <a:custGeom>
              <a:avLst/>
              <a:gdLst/>
              <a:ahLst/>
              <a:cxnLst>
                <a:cxn ang="0">
                  <a:pos x="1905" y="3312"/>
                </a:cxn>
                <a:cxn ang="0">
                  <a:pos x="2358" y="3313"/>
                </a:cxn>
                <a:cxn ang="0">
                  <a:pos x="2358" y="1437"/>
                </a:cxn>
                <a:cxn ang="0">
                  <a:pos x="0" y="0"/>
                </a:cxn>
                <a:cxn ang="0">
                  <a:pos x="201" y="150"/>
                </a:cxn>
                <a:cxn ang="0">
                  <a:pos x="366" y="279"/>
                </a:cxn>
                <a:cxn ang="0">
                  <a:pos x="552" y="441"/>
                </a:cxn>
                <a:cxn ang="0">
                  <a:pos x="732" y="612"/>
                </a:cxn>
                <a:cxn ang="0">
                  <a:pos x="996" y="903"/>
                </a:cxn>
                <a:cxn ang="0">
                  <a:pos x="1230" y="1212"/>
                </a:cxn>
                <a:cxn ang="0">
                  <a:pos x="1400" y="1482"/>
                </a:cxn>
                <a:cxn ang="0">
                  <a:pos x="1548" y="1761"/>
                </a:cxn>
                <a:cxn ang="0">
                  <a:pos x="1665" y="2040"/>
                </a:cxn>
                <a:cxn ang="0">
                  <a:pos x="1751" y="2295"/>
                </a:cxn>
                <a:cxn ang="0">
                  <a:pos x="1809" y="2511"/>
                </a:cxn>
                <a:cxn ang="0">
                  <a:pos x="1863" y="2778"/>
                </a:cxn>
                <a:cxn ang="0">
                  <a:pos x="1890" y="3012"/>
                </a:cxn>
                <a:cxn ang="0">
                  <a:pos x="1905" y="3312"/>
                </a:cxn>
              </a:cxnLst>
              <a:rect l="0" t="0" r="r" b="b"/>
              <a:pathLst>
                <a:path w="2359" h="3314" extrusionOk="0">
                  <a:moveTo>
                    <a:pt x="1905" y="3312"/>
                  </a:moveTo>
                  <a:lnTo>
                    <a:pt x="2358" y="3313"/>
                  </a:lnTo>
                  <a:lnTo>
                    <a:pt x="2358" y="1437"/>
                  </a:lnTo>
                  <a:lnTo>
                    <a:pt x="0" y="0"/>
                  </a:lnTo>
                  <a:lnTo>
                    <a:pt x="201" y="150"/>
                  </a:lnTo>
                  <a:lnTo>
                    <a:pt x="366" y="279"/>
                  </a:lnTo>
                  <a:lnTo>
                    <a:pt x="552" y="441"/>
                  </a:lnTo>
                  <a:lnTo>
                    <a:pt x="732" y="612"/>
                  </a:lnTo>
                  <a:lnTo>
                    <a:pt x="996" y="903"/>
                  </a:lnTo>
                  <a:lnTo>
                    <a:pt x="1230" y="1212"/>
                  </a:lnTo>
                  <a:lnTo>
                    <a:pt x="1400" y="1482"/>
                  </a:lnTo>
                  <a:lnTo>
                    <a:pt x="1548" y="1761"/>
                  </a:lnTo>
                  <a:lnTo>
                    <a:pt x="1665" y="2040"/>
                  </a:lnTo>
                  <a:lnTo>
                    <a:pt x="1751" y="2295"/>
                  </a:lnTo>
                  <a:lnTo>
                    <a:pt x="1809" y="2511"/>
                  </a:lnTo>
                  <a:lnTo>
                    <a:pt x="1863" y="2778"/>
                  </a:lnTo>
                  <a:lnTo>
                    <a:pt x="1890" y="3012"/>
                  </a:lnTo>
                  <a:lnTo>
                    <a:pt x="1905" y="3312"/>
                  </a:lnTo>
                </a:path>
              </a:pathLst>
            </a:custGeom>
            <a:gradFill rotWithShape="0">
              <a:gsLst>
                <a:gs pos="0">
                  <a:srgbClr val="182F76"/>
                </a:gs>
                <a:gs pos="100000">
                  <a:schemeClr val="accent2"/>
                </a:gs>
              </a:gsLst>
              <a:lin ang="0"/>
            </a:gradFill>
            <a:ln w="9525">
              <a:noFill/>
              <a:round/>
              <a:headEnd/>
              <a:tailEnd/>
            </a:ln>
          </p:spPr>
          <p:txBody>
            <a:bodyPr lIns="91425" tIns="45700" rIns="91425" bIns="45700"/>
            <a:lstStyle/>
            <a:p>
              <a:pPr>
                <a:defRPr/>
              </a:pPr>
              <a:endParaRPr lang="ru-RU"/>
            </a:p>
          </p:txBody>
        </p:sp>
        <p:sp>
          <p:nvSpPr>
            <p:cNvPr id="6" name="Google Shape;23;p3"/>
            <p:cNvSpPr>
              <a:spLocks/>
            </p:cNvSpPr>
            <p:nvPr/>
          </p:nvSpPr>
          <p:spPr bwMode="auto">
            <a:xfrm>
              <a:off x="0" y="1"/>
              <a:ext cx="5298" cy="4312"/>
            </a:xfrm>
            <a:custGeom>
              <a:avLst/>
              <a:gdLst/>
              <a:ahLst/>
              <a:cxnLst>
                <a:cxn ang="0">
                  <a:pos x="-1" y="0"/>
                </a:cxn>
                <a:cxn ang="0">
                  <a:pos x="21600" y="21600"/>
                </a:cxn>
                <a:cxn ang="0">
                  <a:pos x="-1" y="0"/>
                </a:cxn>
                <a:cxn ang="0">
                  <a:pos x="21600" y="21600"/>
                </a:cxn>
                <a:cxn ang="0">
                  <a:pos x="0" y="21600"/>
                </a:cxn>
                <a:cxn ang="0">
                  <a:pos x="-1" y="0"/>
                </a:cxn>
              </a:cxnLst>
              <a:rect l="0" t="0" r="r" b="b"/>
              <a:pathLst>
                <a:path w="21600" h="21600" fill="none" extrusionOk="0">
                  <a:moveTo>
                    <a:pt x="-1" y="0"/>
                  </a:moveTo>
                  <a:cubicBezTo>
                    <a:pt x="11929" y="0"/>
                    <a:pt x="21600" y="9670"/>
                    <a:pt x="21600" y="21600"/>
                  </a:cubicBezTo>
                </a:path>
                <a:path w="21600" h="21600" extrusionOk="0">
                  <a:moveTo>
                    <a:pt x="-1" y="0"/>
                  </a:moveTo>
                  <a:cubicBezTo>
                    <a:pt x="11929" y="0"/>
                    <a:pt x="21600" y="9670"/>
                    <a:pt x="21600" y="21600"/>
                  </a:cubicBezTo>
                  <a:lnTo>
                    <a:pt x="0" y="21600"/>
                  </a:lnTo>
                  <a:lnTo>
                    <a:pt x="-1" y="0"/>
                  </a:lnTo>
                  <a:close/>
                </a:path>
              </a:pathLst>
            </a:custGeom>
            <a:noFill/>
            <a:ln w="12700" cap="rnd" cmpd="sng">
              <a:solidFill>
                <a:schemeClr val="accent2"/>
              </a:solidFill>
              <a:prstDash val="solid"/>
              <a:round/>
              <a:headEnd type="none" w="sm" len="sm"/>
              <a:tailEnd type="none" w="sm" len="sm"/>
            </a:ln>
          </p:spPr>
          <p:txBody>
            <a:bodyPr lIns="91425" tIns="45700" rIns="91425" bIns="45700" anchor="ctr"/>
            <a:lstStyle/>
            <a:p>
              <a:pPr>
                <a:defRPr/>
              </a:pPr>
              <a:endParaRPr lang="ru-RU"/>
            </a:p>
          </p:txBody>
        </p:sp>
      </p:grpSp>
      <p:sp>
        <p:nvSpPr>
          <p:cNvPr id="94" name="Google Shape;94;p14"/>
          <p:cNvSpPr txBox="1">
            <a:spLocks noGrp="1"/>
          </p:cNvSpPr>
          <p:nvPr>
            <p:ph type="title"/>
          </p:nvPr>
        </p:nvSpPr>
        <p:spPr>
          <a:xfrm>
            <a:off x="722313" y="4406900"/>
            <a:ext cx="7772400" cy="1362075"/>
          </a:xfrm>
          <a:prstGeom prst="rect">
            <a:avLst/>
          </a:prstGeom>
          <a:noFill/>
          <a:ln>
            <a:noFill/>
          </a:ln>
        </p:spPr>
        <p:txBody>
          <a:bodyPr spcFirstLastPara="1" anchor="t">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5" name="Google Shape;95;p14"/>
          <p:cNvSpPr txBox="1">
            <a:spLocks noGrp="1"/>
          </p:cNvSpPr>
          <p:nvPr>
            <p:ph type="body" idx="1"/>
          </p:nvPr>
        </p:nvSpPr>
        <p:spPr>
          <a:xfrm>
            <a:off x="722313" y="2906713"/>
            <a:ext cx="7772400" cy="1500187"/>
          </a:xfrm>
          <a:prstGeom prst="rect">
            <a:avLst/>
          </a:prstGeom>
          <a:noFill/>
          <a:ln>
            <a:noFill/>
          </a:ln>
        </p:spPr>
        <p:txBody>
          <a:bodyPr spcFirstLastPara="1" anchor="b">
            <a:noAutofit/>
          </a:bodyPr>
          <a:lstStyle>
            <a:lvl1pPr marL="457200" lvl="0" indent="-228600" algn="l">
              <a:spcBef>
                <a:spcPts val="400"/>
              </a:spcBef>
              <a:spcAft>
                <a:spcPts val="0"/>
              </a:spcAft>
              <a:buSzPts val="1600"/>
              <a:buNone/>
              <a:defRPr sz="2000"/>
            </a:lvl1pPr>
            <a:lvl2pPr marL="914400" lvl="1" indent="-228600" algn="l">
              <a:spcBef>
                <a:spcPts val="360"/>
              </a:spcBef>
              <a:spcAft>
                <a:spcPts val="0"/>
              </a:spcAft>
              <a:buSzPts val="1620"/>
              <a:buFont typeface="Times New Roman"/>
              <a:buNone/>
              <a:defRPr sz="1800"/>
            </a:lvl2pPr>
            <a:lvl3pPr marL="1371600" lvl="2" indent="-228600" algn="l">
              <a:spcBef>
                <a:spcPts val="320"/>
              </a:spcBef>
              <a:spcAft>
                <a:spcPts val="0"/>
              </a:spcAft>
              <a:buSzPts val="960"/>
              <a:buNone/>
              <a:defRPr sz="1600"/>
            </a:lvl3pPr>
            <a:lvl4pPr marL="1828800" lvl="3" indent="-228600" algn="l">
              <a:spcBef>
                <a:spcPts val="280"/>
              </a:spcBef>
              <a:spcAft>
                <a:spcPts val="0"/>
              </a:spcAft>
              <a:buSzPts val="1400"/>
              <a:buFont typeface="Times New Roman"/>
              <a:buNone/>
              <a:defRPr sz="1400"/>
            </a:lvl4pPr>
            <a:lvl5pPr marL="2286000" lvl="4" indent="-228600" algn="l">
              <a:spcBef>
                <a:spcPts val="280"/>
              </a:spcBef>
              <a:spcAft>
                <a:spcPts val="0"/>
              </a:spcAft>
              <a:buSzPts val="1400"/>
              <a:buFont typeface="Times New Roman"/>
              <a:buNone/>
              <a:defRPr sz="1400"/>
            </a:lvl5pPr>
            <a:lvl6pPr marL="2743200" lvl="5" indent="-228600" algn="l">
              <a:spcBef>
                <a:spcPts val="280"/>
              </a:spcBef>
              <a:spcAft>
                <a:spcPts val="0"/>
              </a:spcAft>
              <a:buSzPts val="1400"/>
              <a:buFont typeface="Times New Roman"/>
              <a:buNone/>
              <a:defRPr sz="1400"/>
            </a:lvl6pPr>
            <a:lvl7pPr marL="3200400" lvl="6" indent="-228600" algn="l">
              <a:spcBef>
                <a:spcPts val="280"/>
              </a:spcBef>
              <a:spcAft>
                <a:spcPts val="0"/>
              </a:spcAft>
              <a:buSzPts val="1400"/>
              <a:buFont typeface="Times New Roman"/>
              <a:buNone/>
              <a:defRPr sz="1400"/>
            </a:lvl7pPr>
            <a:lvl8pPr marL="3657600" lvl="7" indent="-228600" algn="l">
              <a:spcBef>
                <a:spcPts val="280"/>
              </a:spcBef>
              <a:spcAft>
                <a:spcPts val="0"/>
              </a:spcAft>
              <a:buSzPts val="1400"/>
              <a:buFont typeface="Times New Roman"/>
              <a:buNone/>
              <a:defRPr sz="1400"/>
            </a:lvl8pPr>
            <a:lvl9pPr marL="4114800" lvl="8" indent="-228600" algn="l">
              <a:spcBef>
                <a:spcPts val="280"/>
              </a:spcBef>
              <a:spcAft>
                <a:spcPts val="0"/>
              </a:spcAft>
              <a:buSzPts val="1400"/>
              <a:buFont typeface="Times New Roman"/>
              <a:buNone/>
              <a:defRPr sz="1400"/>
            </a:lvl9pPr>
          </a:lstStyle>
          <a:p>
            <a:endParaRPr/>
          </a:p>
        </p:txBody>
      </p:sp>
      <p:sp>
        <p:nvSpPr>
          <p:cNvPr id="7" name="Google Shape;96;p14"/>
          <p:cNvSpPr txBox="1">
            <a:spLocks noGrp="1"/>
          </p:cNvSpPr>
          <p:nvPr>
            <p:ph type="dt" idx="10"/>
          </p:nvPr>
        </p:nvSpPr>
        <p:spPr bwMode="auto">
          <a:xfrm>
            <a:off x="685800" y="6248400"/>
            <a:ext cx="1905000" cy="457200"/>
          </a:xfrm>
          <a:prstGeom prst="rect">
            <a:avLst/>
          </a:prstGeom>
          <a:ln>
            <a:miter lim="800000"/>
            <a:headEnd/>
            <a:tailEnd/>
          </a:ln>
        </p:spPr>
        <p:txBody>
          <a:bodyPr vert="horz" wrap="square" lIns="92075" tIns="46025" rIns="92075" bIns="46025" numCol="1" anchor="ctr" anchorCtr="0" compatLnSpc="1">
            <a:prstTxWarp prst="textNoShape">
              <a:avLst/>
            </a:prstTxWarp>
          </a:bodyPr>
          <a:lstStyle>
            <a:lvl1pPr>
              <a:buClr>
                <a:srgbClr val="000000"/>
              </a:buClr>
              <a:buSzPts val="1400"/>
              <a:buFont typeface="Arial" charset="0"/>
              <a:buNone/>
              <a:defRPr sz="2400">
                <a:solidFill>
                  <a:srgbClr val="FFFFFF"/>
                </a:solidFill>
                <a:latin typeface="Times New Roman" pitchFamily="18" charset="0"/>
                <a:cs typeface="Times New Roman" pitchFamily="18" charset="0"/>
                <a:sym typeface="Times New Roman" pitchFamily="18" charset="0"/>
              </a:defRPr>
            </a:lvl1pPr>
          </a:lstStyle>
          <a:p>
            <a:pPr>
              <a:defRPr/>
            </a:pPr>
            <a:endParaRPr lang="ru-RU"/>
          </a:p>
        </p:txBody>
      </p:sp>
      <p:sp>
        <p:nvSpPr>
          <p:cNvPr id="8" name="Google Shape;97;p14"/>
          <p:cNvSpPr txBox="1">
            <a:spLocks noGrp="1"/>
          </p:cNvSpPr>
          <p:nvPr>
            <p:ph type="ftr" idx="11"/>
          </p:nvPr>
        </p:nvSpPr>
        <p:spPr bwMode="auto">
          <a:xfrm>
            <a:off x="3124200" y="6248400"/>
            <a:ext cx="2895600" cy="457200"/>
          </a:xfrm>
          <a:prstGeom prst="rect">
            <a:avLst/>
          </a:prstGeom>
          <a:ln>
            <a:miter lim="800000"/>
            <a:headEnd/>
            <a:tailEnd/>
          </a:ln>
        </p:spPr>
        <p:txBody>
          <a:bodyPr vert="horz" wrap="square" lIns="92075" tIns="46025" rIns="92075" bIns="46025" numCol="1" anchor="ctr" anchorCtr="0" compatLnSpc="1">
            <a:prstTxWarp prst="textNoShape">
              <a:avLst/>
            </a:prstTxWarp>
          </a:bodyPr>
          <a:lstStyle>
            <a:lvl1pPr>
              <a:buClr>
                <a:srgbClr val="000000"/>
              </a:buClr>
              <a:buSzPts val="1400"/>
              <a:buFont typeface="Arial" charset="0"/>
              <a:buNone/>
              <a:defRPr sz="2400">
                <a:solidFill>
                  <a:srgbClr val="FFFFFF"/>
                </a:solidFill>
                <a:latin typeface="Times New Roman" pitchFamily="18" charset="0"/>
                <a:cs typeface="Times New Roman" pitchFamily="18" charset="0"/>
                <a:sym typeface="Times New Roman" pitchFamily="18" charset="0"/>
              </a:defRPr>
            </a:lvl1pPr>
          </a:lstStyle>
          <a:p>
            <a:pPr>
              <a:defRPr/>
            </a:pPr>
            <a:endParaRPr lang="ru-RU"/>
          </a:p>
        </p:txBody>
      </p:sp>
      <p:sp>
        <p:nvSpPr>
          <p:cNvPr id="9" name="Google Shape;98;p14"/>
          <p:cNvSpPr txBox="1">
            <a:spLocks noGrp="1"/>
          </p:cNvSpPr>
          <p:nvPr>
            <p:ph type="sldNum" idx="12"/>
          </p:nvPr>
        </p:nvSpPr>
        <p:spPr bwMode="auto">
          <a:xfrm>
            <a:off x="6553200" y="6248400"/>
            <a:ext cx="1905000" cy="457200"/>
          </a:xfrm>
          <a:prstGeom prst="rect">
            <a:avLst/>
          </a:prstGeom>
          <a:ln>
            <a:miter lim="800000"/>
            <a:headEnd/>
            <a:tailEnd/>
          </a:ln>
        </p:spPr>
        <p:txBody>
          <a:bodyPr vert="horz" wrap="square" lIns="92075" tIns="46025" rIns="92075" bIns="46025" numCol="1" anchor="ctr" anchorCtr="0" compatLnSpc="1">
            <a:prstTxWarp prst="textNoShape">
              <a:avLst/>
            </a:prstTxWarp>
          </a:bodyPr>
          <a:lstStyle>
            <a:lvl1pPr algn="r">
              <a:buClr>
                <a:srgbClr val="FFFFFF"/>
              </a:buClr>
              <a:buSzPts val="1400"/>
              <a:buFont typeface="Times New Roman" pitchFamily="18" charset="0"/>
              <a:buNone/>
              <a:defRPr>
                <a:solidFill>
                  <a:srgbClr val="FFFFFF"/>
                </a:solidFill>
                <a:latin typeface="Times New Roman" pitchFamily="18" charset="0"/>
                <a:cs typeface="Times New Roman" pitchFamily="18" charset="0"/>
                <a:sym typeface="Times New Roman" pitchFamily="18" charset="0"/>
              </a:defRPr>
            </a:lvl1pPr>
          </a:lstStyle>
          <a:p>
            <a:pPr>
              <a:defRPr/>
            </a:pPr>
            <a:fld id="{4D8A7543-41AD-474A-9EAF-03D24143403D}" type="slidenum">
              <a:rPr lang="ru-RU"/>
              <a:pPr>
                <a:defRPr/>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Заголовок и объект" type="obj">
  <p:cSld name="OBJECT">
    <p:spTree>
      <p:nvGrpSpPr>
        <p:cNvPr id="1" name="Shape 121"/>
        <p:cNvGrpSpPr/>
        <p:nvPr/>
      </p:nvGrpSpPr>
      <p:grpSpPr>
        <a:xfrm>
          <a:off x="0" y="0"/>
          <a:ext cx="0" cy="0"/>
          <a:chOff x="0" y="0"/>
          <a:chExt cx="0" cy="0"/>
        </a:xfrm>
      </p:grpSpPr>
      <p:sp>
        <p:nvSpPr>
          <p:cNvPr id="4" name="Google Shape;111;p16"/>
          <p:cNvSpPr>
            <a:spLocks/>
          </p:cNvSpPr>
          <p:nvPr/>
        </p:nvSpPr>
        <p:spPr bwMode="auto">
          <a:xfrm>
            <a:off x="-9525" y="-7938"/>
            <a:ext cx="9163050" cy="1041401"/>
          </a:xfrm>
          <a:custGeom>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r" b="b"/>
            <a:pathLst>
              <a:path w="5772" h="656" extrusionOk="0">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F">
                  <a:alpha val="44704"/>
                </a:srgbClr>
              </a:gs>
              <a:gs pos="100000">
                <a:srgbClr val="00EBF8">
                  <a:alpha val="54900"/>
                </a:srgbClr>
              </a:gs>
            </a:gsLst>
            <a:lin ang="5400000"/>
          </a:gradFill>
          <a:ln w="9525">
            <a:noFill/>
            <a:round/>
            <a:headEnd/>
            <a:tailEnd/>
          </a:ln>
        </p:spPr>
        <p:txBody>
          <a:bodyPr lIns="91425" tIns="45700" rIns="91425" bIns="45700"/>
          <a:lstStyle/>
          <a:p>
            <a:pPr>
              <a:defRPr/>
            </a:pPr>
            <a:endParaRPr lang="ru-RU"/>
          </a:p>
        </p:txBody>
      </p:sp>
      <p:sp>
        <p:nvSpPr>
          <p:cNvPr id="5" name="Google Shape;112;p16"/>
          <p:cNvSpPr>
            <a:spLocks/>
          </p:cNvSpPr>
          <p:nvPr/>
        </p:nvSpPr>
        <p:spPr bwMode="auto">
          <a:xfrm>
            <a:off x="4381500" y="-7938"/>
            <a:ext cx="4762500" cy="638176"/>
          </a:xfrm>
          <a:custGeom>
            <a:avLst/>
            <a:gdLst/>
            <a:ahLst/>
            <a:cxnLst>
              <a:cxn ang="0">
                <a:pos x="0" y="0"/>
              </a:cxn>
              <a:cxn ang="0">
                <a:pos x="1668" y="564"/>
              </a:cxn>
              <a:cxn ang="0">
                <a:pos x="3000" y="186"/>
              </a:cxn>
              <a:cxn ang="0">
                <a:pos x="3000" y="6"/>
              </a:cxn>
              <a:cxn ang="0">
                <a:pos x="0" y="0"/>
              </a:cxn>
            </a:cxnLst>
            <a:rect l="0" t="0" r="r" b="b"/>
            <a:pathLst>
              <a:path w="3000" h="595" extrusionOk="0">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DB6"/>
              </a:gs>
              <a:gs pos="80000">
                <a:srgbClr val="009BE5"/>
              </a:gs>
              <a:gs pos="100000">
                <a:srgbClr val="009BE5"/>
              </a:gs>
            </a:gsLst>
            <a:lin ang="5400000"/>
          </a:gradFill>
          <a:ln w="9525">
            <a:noFill/>
            <a:round/>
            <a:headEnd/>
            <a:tailEnd/>
          </a:ln>
        </p:spPr>
        <p:txBody>
          <a:bodyPr lIns="91425" tIns="45700" rIns="91425" bIns="45700"/>
          <a:lstStyle/>
          <a:p>
            <a:pPr>
              <a:defRPr/>
            </a:pPr>
            <a:endParaRPr lang="ru-RU"/>
          </a:p>
        </p:txBody>
      </p:sp>
      <p:grpSp>
        <p:nvGrpSpPr>
          <p:cNvPr id="6" name="Google Shape;113;p16"/>
          <p:cNvGrpSpPr>
            <a:grpSpLocks/>
          </p:cNvGrpSpPr>
          <p:nvPr/>
        </p:nvGrpSpPr>
        <p:grpSpPr bwMode="auto">
          <a:xfrm>
            <a:off x="-28575" y="-14288"/>
            <a:ext cx="9197975" cy="1082676"/>
            <a:chOff x="-29322" y="-1971"/>
            <a:chExt cx="9198255" cy="1086266"/>
          </a:xfrm>
        </p:grpSpPr>
        <p:sp>
          <p:nvSpPr>
            <p:cNvPr id="7" name="Google Shape;114;p16"/>
            <p:cNvSpPr>
              <a:spLocks/>
            </p:cNvSpPr>
            <p:nvPr/>
          </p:nvSpPr>
          <p:spPr bwMode="auto">
            <a:xfrm rot="-164308">
              <a:off x="-19797" y="216238"/>
              <a:ext cx="9163329" cy="649848"/>
            </a:xfrm>
            <a:custGeom>
              <a:avLst/>
              <a:gdLst/>
              <a:ahLst/>
              <a:cxnLst>
                <a:cxn ang="0">
                  <a:pos x="0" y="966"/>
                </a:cxn>
                <a:cxn ang="0">
                  <a:pos x="1608" y="282"/>
                </a:cxn>
                <a:cxn ang="0">
                  <a:pos x="4110" y="1008"/>
                </a:cxn>
                <a:cxn ang="0">
                  <a:pos x="5772" y="0"/>
                </a:cxn>
              </a:cxnLst>
              <a:rect l="0" t="0" r="r" b="b"/>
              <a:pathLst>
                <a:path w="5772" h="1055" extrusionOk="0">
                  <a:moveTo>
                    <a:pt x="0" y="966"/>
                  </a:moveTo>
                  <a:cubicBezTo>
                    <a:pt x="282" y="738"/>
                    <a:pt x="923" y="275"/>
                    <a:pt x="1608" y="282"/>
                  </a:cubicBezTo>
                  <a:cubicBezTo>
                    <a:pt x="2293" y="289"/>
                    <a:pt x="3416" y="1055"/>
                    <a:pt x="4110" y="1008"/>
                  </a:cubicBezTo>
                  <a:cubicBezTo>
                    <a:pt x="4804" y="961"/>
                    <a:pt x="5426" y="210"/>
                    <a:pt x="5772" y="0"/>
                  </a:cubicBezTo>
                </a:path>
              </a:pathLst>
            </a:custGeom>
            <a:noFill/>
            <a:ln w="10775" cap="flat" cmpd="sng">
              <a:solidFill>
                <a:srgbClr val="09B6BE"/>
              </a:solidFill>
              <a:prstDash val="solid"/>
              <a:round/>
              <a:headEnd type="none" w="sm" len="sm"/>
              <a:tailEnd type="none" w="sm" len="sm"/>
            </a:ln>
          </p:spPr>
          <p:txBody>
            <a:bodyPr lIns="91425" tIns="45700" rIns="91425" bIns="45700"/>
            <a:lstStyle/>
            <a:p>
              <a:pPr>
                <a:defRPr/>
              </a:pPr>
              <a:endParaRPr lang="ru-RU"/>
            </a:p>
          </p:txBody>
        </p:sp>
        <p:sp>
          <p:nvSpPr>
            <p:cNvPr id="8" name="Google Shape;115;p16"/>
            <p:cNvSpPr/>
            <p:nvPr/>
          </p:nvSpPr>
          <p:spPr>
            <a:xfrm rot="-164308">
              <a:off x="-15035" y="289505"/>
              <a:ext cx="9176030" cy="530391"/>
            </a:xfrm>
            <a:custGeom>
              <a:avLst/>
              <a:gdLst/>
              <a:ahLst/>
              <a:cxnLst/>
              <a:rect l="l" t="t" r="r" b="b"/>
              <a:pathLst>
                <a:path w="5766" h="854" extrusionOk="0">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solidFill>
                <a:schemeClr val="accent4"/>
              </a:solidFill>
              <a:prstDash val="solid"/>
              <a:round/>
              <a:headEnd type="none" w="sm" len="sm"/>
              <a:tailEnd type="none" w="sm" len="sm"/>
            </a:ln>
          </p:spPr>
          <p:txBody>
            <a:bodyPr spcFirstLastPara="1" lIns="91425" tIns="45700" rIns="91425" bIns="45700"/>
            <a:lstStyle/>
            <a:p>
              <a:pPr fontAlgn="auto">
                <a:spcBef>
                  <a:spcPts val="0"/>
                </a:spcBef>
                <a:spcAft>
                  <a:spcPts val="0"/>
                </a:spcAft>
                <a:buClr>
                  <a:schemeClr val="dk1"/>
                </a:buClr>
                <a:buSzPts val="1800"/>
                <a:buFont typeface="Times New Roman"/>
                <a:buNone/>
                <a:defRPr/>
              </a:pPr>
              <a:endParaRPr sz="1800" kern="0">
                <a:latin typeface="Arial"/>
                <a:ea typeface="Arial"/>
                <a:cs typeface="Arial"/>
                <a:sym typeface="Arial"/>
              </a:endParaRPr>
            </a:p>
          </p:txBody>
        </p:sp>
      </p:grpSp>
      <p:sp>
        <p:nvSpPr>
          <p:cNvPr id="122" name="Google Shape;122;p17"/>
          <p:cNvSpPr txBox="1">
            <a:spLocks noGrp="1"/>
          </p:cNvSpPr>
          <p:nvPr>
            <p:ph type="title"/>
          </p:nvPr>
        </p:nvSpPr>
        <p:spPr>
          <a:xfrm>
            <a:off x="457200" y="704850"/>
            <a:ext cx="8229600" cy="1143000"/>
          </a:xfrm>
          <a:prstGeom prst="rect">
            <a:avLst/>
          </a:prstGeom>
          <a:noFill/>
          <a:ln>
            <a:noFill/>
          </a:ln>
        </p:spPr>
        <p:txBody>
          <a:bodyPr spcFirstLastPara="1">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17"/>
          <p:cNvSpPr txBox="1">
            <a:spLocks noGrp="1"/>
          </p:cNvSpPr>
          <p:nvPr>
            <p:ph type="body" idx="1"/>
          </p:nvPr>
        </p:nvSpPr>
        <p:spPr>
          <a:xfrm>
            <a:off x="457200" y="1935162"/>
            <a:ext cx="8229600" cy="4389437"/>
          </a:xfrm>
          <a:prstGeom prst="rect">
            <a:avLst/>
          </a:prstGeom>
          <a:noFill/>
          <a:ln>
            <a:noFill/>
          </a:ln>
        </p:spPr>
        <p:txBody>
          <a:bodyPr spcFirstLastPara="1">
            <a:noAutofit/>
          </a:bodyPr>
          <a:lstStyle>
            <a:lvl1pPr marL="457200" lvl="0" indent="-337185" algn="l">
              <a:spcBef>
                <a:spcPts val="360"/>
              </a:spcBef>
              <a:spcAft>
                <a:spcPts val="0"/>
              </a:spcAft>
              <a:buSzPts val="1710"/>
              <a:buChar char="⚫"/>
              <a:defRPr/>
            </a:lvl1pPr>
            <a:lvl2pPr marL="914400" lvl="1" indent="-325755" algn="l">
              <a:spcBef>
                <a:spcPts val="360"/>
              </a:spcBef>
              <a:spcAft>
                <a:spcPts val="0"/>
              </a:spcAft>
              <a:buSzPts val="1530"/>
              <a:buChar char="⚫"/>
              <a:defRPr/>
            </a:lvl2pPr>
            <a:lvl3pPr marL="1371600" lvl="2" indent="-308610" algn="l">
              <a:spcBef>
                <a:spcPts val="360"/>
              </a:spcBef>
              <a:spcAft>
                <a:spcPts val="0"/>
              </a:spcAft>
              <a:buSzPts val="1260"/>
              <a:buChar char="⚫"/>
              <a:defRPr/>
            </a:lvl3pPr>
            <a:lvl4pPr marL="1828800" lvl="3" indent="-302894" algn="l">
              <a:spcBef>
                <a:spcPts val="360"/>
              </a:spcBef>
              <a:spcAft>
                <a:spcPts val="0"/>
              </a:spcAft>
              <a:buSzPts val="1170"/>
              <a:buChar char="⚫"/>
              <a:defRPr/>
            </a:lvl4pPr>
            <a:lvl5pPr marL="2286000" lvl="4" indent="-302895" algn="l">
              <a:spcBef>
                <a:spcPts val="360"/>
              </a:spcBef>
              <a:spcAft>
                <a:spcPts val="0"/>
              </a:spcAft>
              <a:buSzPts val="1170"/>
              <a:buChar char="⚫"/>
              <a:defRPr/>
            </a:lvl5pPr>
            <a:lvl6pPr marL="2743200" lvl="5" indent="-320039" algn="l">
              <a:spcBef>
                <a:spcPts val="36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9" name="Google Shape;124;p17"/>
          <p:cNvSpPr txBox="1">
            <a:spLocks noGrp="1"/>
          </p:cNvSpPr>
          <p:nvPr>
            <p:ph type="dt" idx="10"/>
          </p:nvPr>
        </p:nvSpPr>
        <p:spPr bwMode="auto">
          <a:xfrm>
            <a:off x="457200" y="6356350"/>
            <a:ext cx="2133600" cy="365125"/>
          </a:xfrm>
          <a:prstGeom prst="rect">
            <a:avLst/>
          </a:prstGeom>
          <a:ln>
            <a:miter lim="800000"/>
            <a:headEnd/>
            <a:tailEnd/>
          </a:ln>
        </p:spPr>
        <p:txBody>
          <a:bodyPr vert="horz" wrap="square" lIns="0" tIns="0" rIns="0" bIns="0" numCol="1" anchor="b" anchorCtr="0" compatLnSpc="1">
            <a:prstTxWarp prst="textNoShape">
              <a:avLst/>
            </a:prstTxWarp>
          </a:bodyPr>
          <a:lstStyle>
            <a:lvl1pPr>
              <a:buClr>
                <a:srgbClr val="000000"/>
              </a:buClr>
              <a:buSzPts val="1400"/>
              <a:buFont typeface="Arial" charset="0"/>
              <a:buNone/>
              <a:defRPr sz="2400">
                <a:latin typeface="Times New Roman" pitchFamily="18" charset="0"/>
                <a:cs typeface="Times New Roman" pitchFamily="18" charset="0"/>
                <a:sym typeface="Times New Roman" pitchFamily="18" charset="0"/>
              </a:defRPr>
            </a:lvl1pPr>
          </a:lstStyle>
          <a:p>
            <a:pPr>
              <a:defRPr/>
            </a:pPr>
            <a:endParaRPr lang="ru-RU"/>
          </a:p>
        </p:txBody>
      </p:sp>
      <p:sp>
        <p:nvSpPr>
          <p:cNvPr id="10" name="Google Shape;125;p17"/>
          <p:cNvSpPr txBox="1">
            <a:spLocks noGrp="1"/>
          </p:cNvSpPr>
          <p:nvPr>
            <p:ph type="ftr" idx="11"/>
          </p:nvPr>
        </p:nvSpPr>
        <p:spPr bwMode="auto">
          <a:xfrm>
            <a:off x="2667000" y="6356350"/>
            <a:ext cx="3352800" cy="365125"/>
          </a:xfrm>
          <a:prstGeom prst="rect">
            <a:avLst/>
          </a:prstGeom>
          <a:ln>
            <a:miter lim="800000"/>
            <a:headEnd/>
            <a:tailEnd/>
          </a:ln>
        </p:spPr>
        <p:txBody>
          <a:bodyPr vert="horz" wrap="square" lIns="0" tIns="0" rIns="0" bIns="0" numCol="1" anchor="b" anchorCtr="0" compatLnSpc="1">
            <a:prstTxWarp prst="textNoShape">
              <a:avLst/>
            </a:prstTxWarp>
          </a:bodyPr>
          <a:lstStyle>
            <a:lvl1pPr>
              <a:buClr>
                <a:srgbClr val="000000"/>
              </a:buClr>
              <a:buSzPts val="1400"/>
              <a:buFont typeface="Arial" charset="0"/>
              <a:buNone/>
              <a:defRPr sz="2400">
                <a:latin typeface="Times New Roman" pitchFamily="18" charset="0"/>
                <a:cs typeface="Times New Roman" pitchFamily="18" charset="0"/>
                <a:sym typeface="Times New Roman" pitchFamily="18" charset="0"/>
              </a:defRPr>
            </a:lvl1pPr>
          </a:lstStyle>
          <a:p>
            <a:pPr>
              <a:defRPr/>
            </a:pPr>
            <a:endParaRPr lang="ru-RU"/>
          </a:p>
        </p:txBody>
      </p:sp>
      <p:sp>
        <p:nvSpPr>
          <p:cNvPr id="11" name="Google Shape;126;p17"/>
          <p:cNvSpPr txBox="1">
            <a:spLocks noGrp="1"/>
          </p:cNvSpPr>
          <p:nvPr>
            <p:ph type="sldNum" idx="12"/>
          </p:nvPr>
        </p:nvSpPr>
        <p:spPr bwMode="auto">
          <a:xfrm>
            <a:off x="7924800" y="6356350"/>
            <a:ext cx="762000" cy="365125"/>
          </a:xfrm>
          <a:prstGeom prst="rect">
            <a:avLst/>
          </a:prstGeom>
          <a:ln>
            <a:miter lim="800000"/>
            <a:headEnd/>
            <a:tailEnd/>
          </a:ln>
        </p:spPr>
        <p:txBody>
          <a:bodyPr vert="horz" wrap="square" lIns="0" tIns="0" rIns="0" bIns="0" numCol="1" anchor="b" anchorCtr="0" compatLnSpc="1">
            <a:prstTxWarp prst="textNoShape">
              <a:avLst/>
            </a:prstTxWarp>
          </a:bodyPr>
          <a:lstStyle>
            <a:lvl1pPr algn="r">
              <a:buClr>
                <a:srgbClr val="045C75"/>
              </a:buClr>
              <a:buSzPts val="1200"/>
              <a:buFont typeface="Times New Roman" pitchFamily="18" charset="0"/>
              <a:buNone/>
              <a:defRPr sz="1200">
                <a:solidFill>
                  <a:srgbClr val="045C75"/>
                </a:solidFill>
                <a:latin typeface="Times New Roman" pitchFamily="18" charset="0"/>
                <a:cs typeface="Times New Roman" pitchFamily="18" charset="0"/>
                <a:sym typeface="Times New Roman" pitchFamily="18" charset="0"/>
              </a:defRPr>
            </a:lvl1pPr>
          </a:lstStyle>
          <a:p>
            <a:pPr>
              <a:defRPr/>
            </a:pPr>
            <a:fld id="{ACFDE390-2B28-4A23-B4A0-C413EE904B5F}" type="slidenum">
              <a:rPr lang="ru-RU"/>
              <a:pPr>
                <a:defRPr/>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Заголовок раздела" type="secHead">
  <p:cSld name="SECTION_HEADER">
    <p:spTree>
      <p:nvGrpSpPr>
        <p:cNvPr id="1" name="Shape 138"/>
        <p:cNvGrpSpPr/>
        <p:nvPr/>
      </p:nvGrpSpPr>
      <p:grpSpPr>
        <a:xfrm>
          <a:off x="0" y="0"/>
          <a:ext cx="0" cy="0"/>
          <a:chOff x="0" y="0"/>
          <a:chExt cx="0" cy="0"/>
        </a:xfrm>
      </p:grpSpPr>
      <p:sp>
        <p:nvSpPr>
          <p:cNvPr id="4" name="Google Shape;128;p18"/>
          <p:cNvSpPr>
            <a:spLocks/>
          </p:cNvSpPr>
          <p:nvPr/>
        </p:nvSpPr>
        <p:spPr bwMode="auto">
          <a:xfrm>
            <a:off x="-9525" y="-7938"/>
            <a:ext cx="9163050" cy="1041401"/>
          </a:xfrm>
          <a:custGeom>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r" b="b"/>
            <a:pathLst>
              <a:path w="5772" h="656" extrusionOk="0">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F">
                  <a:alpha val="44704"/>
                </a:srgbClr>
              </a:gs>
              <a:gs pos="100000">
                <a:srgbClr val="00EBF8">
                  <a:alpha val="54900"/>
                </a:srgbClr>
              </a:gs>
            </a:gsLst>
            <a:lin ang="5400000"/>
          </a:gradFill>
          <a:ln w="9525">
            <a:noFill/>
            <a:round/>
            <a:headEnd/>
            <a:tailEnd/>
          </a:ln>
        </p:spPr>
        <p:txBody>
          <a:bodyPr lIns="91425" tIns="45700" rIns="91425" bIns="45700"/>
          <a:lstStyle/>
          <a:p>
            <a:pPr>
              <a:defRPr/>
            </a:pPr>
            <a:endParaRPr lang="ru-RU"/>
          </a:p>
        </p:txBody>
      </p:sp>
      <p:sp>
        <p:nvSpPr>
          <p:cNvPr id="5" name="Google Shape;129;p18"/>
          <p:cNvSpPr>
            <a:spLocks/>
          </p:cNvSpPr>
          <p:nvPr/>
        </p:nvSpPr>
        <p:spPr bwMode="auto">
          <a:xfrm>
            <a:off x="4381500" y="-7938"/>
            <a:ext cx="4762500" cy="638176"/>
          </a:xfrm>
          <a:custGeom>
            <a:avLst/>
            <a:gdLst/>
            <a:ahLst/>
            <a:cxnLst>
              <a:cxn ang="0">
                <a:pos x="0" y="0"/>
              </a:cxn>
              <a:cxn ang="0">
                <a:pos x="1668" y="564"/>
              </a:cxn>
              <a:cxn ang="0">
                <a:pos x="3000" y="186"/>
              </a:cxn>
              <a:cxn ang="0">
                <a:pos x="3000" y="6"/>
              </a:cxn>
              <a:cxn ang="0">
                <a:pos x="0" y="0"/>
              </a:cxn>
            </a:cxnLst>
            <a:rect l="0" t="0" r="r" b="b"/>
            <a:pathLst>
              <a:path w="3000" h="595" extrusionOk="0">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DB6"/>
              </a:gs>
              <a:gs pos="80000">
                <a:srgbClr val="009BE5"/>
              </a:gs>
              <a:gs pos="100000">
                <a:srgbClr val="009BE5"/>
              </a:gs>
            </a:gsLst>
            <a:lin ang="5400000"/>
          </a:gradFill>
          <a:ln w="9525">
            <a:noFill/>
            <a:round/>
            <a:headEnd/>
            <a:tailEnd/>
          </a:ln>
        </p:spPr>
        <p:txBody>
          <a:bodyPr lIns="91425" tIns="45700" rIns="91425" bIns="45700"/>
          <a:lstStyle/>
          <a:p>
            <a:pPr>
              <a:defRPr/>
            </a:pPr>
            <a:endParaRPr lang="ru-RU"/>
          </a:p>
        </p:txBody>
      </p:sp>
      <p:grpSp>
        <p:nvGrpSpPr>
          <p:cNvPr id="6" name="Google Shape;130;p18"/>
          <p:cNvGrpSpPr>
            <a:grpSpLocks/>
          </p:cNvGrpSpPr>
          <p:nvPr/>
        </p:nvGrpSpPr>
        <p:grpSpPr bwMode="auto">
          <a:xfrm>
            <a:off x="-28575" y="-14288"/>
            <a:ext cx="9197975" cy="1082676"/>
            <a:chOff x="-29322" y="-1971"/>
            <a:chExt cx="9198255" cy="1086266"/>
          </a:xfrm>
        </p:grpSpPr>
        <p:sp>
          <p:nvSpPr>
            <p:cNvPr id="7" name="Google Shape;131;p18"/>
            <p:cNvSpPr>
              <a:spLocks/>
            </p:cNvSpPr>
            <p:nvPr/>
          </p:nvSpPr>
          <p:spPr bwMode="auto">
            <a:xfrm rot="-164308">
              <a:off x="-19797" y="216238"/>
              <a:ext cx="9163329" cy="649848"/>
            </a:xfrm>
            <a:custGeom>
              <a:avLst/>
              <a:gdLst/>
              <a:ahLst/>
              <a:cxnLst>
                <a:cxn ang="0">
                  <a:pos x="0" y="966"/>
                </a:cxn>
                <a:cxn ang="0">
                  <a:pos x="1608" y="282"/>
                </a:cxn>
                <a:cxn ang="0">
                  <a:pos x="4110" y="1008"/>
                </a:cxn>
                <a:cxn ang="0">
                  <a:pos x="5772" y="0"/>
                </a:cxn>
              </a:cxnLst>
              <a:rect l="0" t="0" r="r" b="b"/>
              <a:pathLst>
                <a:path w="5772" h="1055" extrusionOk="0">
                  <a:moveTo>
                    <a:pt x="0" y="966"/>
                  </a:moveTo>
                  <a:cubicBezTo>
                    <a:pt x="282" y="738"/>
                    <a:pt x="923" y="275"/>
                    <a:pt x="1608" y="282"/>
                  </a:cubicBezTo>
                  <a:cubicBezTo>
                    <a:pt x="2293" y="289"/>
                    <a:pt x="3416" y="1055"/>
                    <a:pt x="4110" y="1008"/>
                  </a:cubicBezTo>
                  <a:cubicBezTo>
                    <a:pt x="4804" y="961"/>
                    <a:pt x="5426" y="210"/>
                    <a:pt x="5772" y="0"/>
                  </a:cubicBezTo>
                </a:path>
              </a:pathLst>
            </a:custGeom>
            <a:noFill/>
            <a:ln w="10775" cap="flat" cmpd="sng">
              <a:solidFill>
                <a:srgbClr val="09B6BE"/>
              </a:solidFill>
              <a:prstDash val="solid"/>
              <a:round/>
              <a:headEnd type="none" w="sm" len="sm"/>
              <a:tailEnd type="none" w="sm" len="sm"/>
            </a:ln>
          </p:spPr>
          <p:txBody>
            <a:bodyPr lIns="91425" tIns="45700" rIns="91425" bIns="45700"/>
            <a:lstStyle/>
            <a:p>
              <a:pPr>
                <a:defRPr/>
              </a:pPr>
              <a:endParaRPr lang="ru-RU"/>
            </a:p>
          </p:txBody>
        </p:sp>
        <p:sp>
          <p:nvSpPr>
            <p:cNvPr id="8" name="Google Shape;132;p18"/>
            <p:cNvSpPr/>
            <p:nvPr/>
          </p:nvSpPr>
          <p:spPr>
            <a:xfrm rot="-164308">
              <a:off x="-15035" y="289505"/>
              <a:ext cx="9176030" cy="530391"/>
            </a:xfrm>
            <a:custGeom>
              <a:avLst/>
              <a:gdLst/>
              <a:ahLst/>
              <a:cxnLst/>
              <a:rect l="l" t="t" r="r" b="b"/>
              <a:pathLst>
                <a:path w="5766" h="854" extrusionOk="0">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solidFill>
                <a:schemeClr val="accent4"/>
              </a:solidFill>
              <a:prstDash val="solid"/>
              <a:round/>
              <a:headEnd type="none" w="sm" len="sm"/>
              <a:tailEnd type="none" w="sm" len="sm"/>
            </a:ln>
          </p:spPr>
          <p:txBody>
            <a:bodyPr spcFirstLastPara="1" lIns="91425" tIns="45700" rIns="91425" bIns="45700"/>
            <a:lstStyle/>
            <a:p>
              <a:pPr fontAlgn="auto">
                <a:spcBef>
                  <a:spcPts val="0"/>
                </a:spcBef>
                <a:spcAft>
                  <a:spcPts val="0"/>
                </a:spcAft>
                <a:buClr>
                  <a:schemeClr val="lt1"/>
                </a:buClr>
                <a:buSzPts val="1800"/>
                <a:buFont typeface="Times New Roman"/>
                <a:buNone/>
                <a:defRPr/>
              </a:pPr>
              <a:endParaRPr sz="1800" kern="0">
                <a:latin typeface="Arial"/>
                <a:ea typeface="Arial"/>
                <a:cs typeface="Arial"/>
                <a:sym typeface="Arial"/>
              </a:endParaRPr>
            </a:p>
          </p:txBody>
        </p:sp>
      </p:grpSp>
      <p:sp>
        <p:nvSpPr>
          <p:cNvPr id="139" name="Google Shape;139;p19"/>
          <p:cNvSpPr txBox="1">
            <a:spLocks noGrp="1"/>
          </p:cNvSpPr>
          <p:nvPr>
            <p:ph type="title"/>
          </p:nvPr>
        </p:nvSpPr>
        <p:spPr>
          <a:xfrm>
            <a:off x="530352" y="1316736"/>
            <a:ext cx="7772400" cy="1362456"/>
          </a:xfrm>
          <a:prstGeom prst="rect">
            <a:avLst/>
          </a:prstGeom>
          <a:noFill/>
          <a:ln>
            <a:noFill/>
          </a:ln>
        </p:spPr>
        <p:txBody>
          <a:bodyPr spcFirstLastPara="1" tIns="0">
            <a:noAutofit/>
          </a:bodyPr>
          <a:lstStyle>
            <a:lvl1pPr lvl="0" algn="l">
              <a:spcBef>
                <a:spcPts val="0"/>
              </a:spcBef>
              <a:spcAft>
                <a:spcPts val="0"/>
              </a:spcAft>
              <a:buClr>
                <a:srgbClr val="4AE3AC"/>
              </a:buClr>
              <a:buSzPts val="5600"/>
              <a:buFont typeface="Calibri"/>
              <a:buNone/>
              <a:defRPr sz="5600" b="1" cap="none">
                <a:solidFill>
                  <a:srgbClr val="4AE3AC"/>
                </a:solidFill>
                <a:latin typeface="Calibri"/>
                <a:ea typeface="Calibri"/>
                <a:cs typeface="Calibri"/>
                <a:sym typeface="Calibri"/>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p19"/>
          <p:cNvSpPr txBox="1">
            <a:spLocks noGrp="1"/>
          </p:cNvSpPr>
          <p:nvPr>
            <p:ph type="body" idx="1"/>
          </p:nvPr>
        </p:nvSpPr>
        <p:spPr>
          <a:xfrm>
            <a:off x="530352" y="2704664"/>
            <a:ext cx="7772400" cy="1509712"/>
          </a:xfrm>
          <a:prstGeom prst="rect">
            <a:avLst/>
          </a:prstGeom>
          <a:noFill/>
          <a:ln>
            <a:noFill/>
          </a:ln>
        </p:spPr>
        <p:txBody>
          <a:bodyPr spcFirstLastPara="1" lIns="45700" rIns="45700">
            <a:noAutofit/>
          </a:bodyPr>
          <a:lstStyle>
            <a:lvl1pPr marL="457200" lvl="0" indent="-228600" algn="l">
              <a:spcBef>
                <a:spcPts val="440"/>
              </a:spcBef>
              <a:spcAft>
                <a:spcPts val="0"/>
              </a:spcAft>
              <a:buSzPts val="2090"/>
              <a:buNone/>
              <a:defRPr sz="2200">
                <a:solidFill>
                  <a:schemeClr val="lt1"/>
                </a:solidFill>
              </a:defRPr>
            </a:lvl1pPr>
            <a:lvl2pPr marL="914400" lvl="1" indent="-228600" algn="l">
              <a:spcBef>
                <a:spcPts val="360"/>
              </a:spcBef>
              <a:spcAft>
                <a:spcPts val="0"/>
              </a:spcAft>
              <a:buSzPts val="1530"/>
              <a:buNone/>
              <a:defRPr sz="1800">
                <a:solidFill>
                  <a:schemeClr val="lt1"/>
                </a:solidFill>
              </a:defRPr>
            </a:lvl2pPr>
            <a:lvl3pPr marL="1371600" lvl="2" indent="-228600" algn="l">
              <a:spcBef>
                <a:spcPts val="320"/>
              </a:spcBef>
              <a:spcAft>
                <a:spcPts val="0"/>
              </a:spcAft>
              <a:buSzPts val="1120"/>
              <a:buNone/>
              <a:defRPr sz="1600">
                <a:solidFill>
                  <a:schemeClr val="lt1"/>
                </a:solidFill>
              </a:defRPr>
            </a:lvl3pPr>
            <a:lvl4pPr marL="1828800" lvl="3" indent="-228600" algn="l">
              <a:spcBef>
                <a:spcPts val="280"/>
              </a:spcBef>
              <a:spcAft>
                <a:spcPts val="0"/>
              </a:spcAft>
              <a:buSzPts val="910"/>
              <a:buNone/>
              <a:defRPr sz="1400">
                <a:solidFill>
                  <a:schemeClr val="lt1"/>
                </a:solidFill>
              </a:defRPr>
            </a:lvl4pPr>
            <a:lvl5pPr marL="2286000" lvl="4" indent="-228600" algn="l">
              <a:spcBef>
                <a:spcPts val="280"/>
              </a:spcBef>
              <a:spcAft>
                <a:spcPts val="0"/>
              </a:spcAft>
              <a:buSzPts val="910"/>
              <a:buNone/>
              <a:defRPr sz="1400">
                <a:solidFill>
                  <a:schemeClr val="lt1"/>
                </a:solidFill>
              </a:defRPr>
            </a:lvl5pPr>
            <a:lvl6pPr marL="2743200" lvl="5" indent="-320039" algn="l">
              <a:spcBef>
                <a:spcPts val="36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9" name="Google Shape;141;p19"/>
          <p:cNvSpPr txBox="1">
            <a:spLocks noGrp="1"/>
          </p:cNvSpPr>
          <p:nvPr>
            <p:ph type="dt" idx="10"/>
          </p:nvPr>
        </p:nvSpPr>
        <p:spPr bwMode="auto">
          <a:xfrm>
            <a:off x="457200" y="6356350"/>
            <a:ext cx="2133600" cy="365125"/>
          </a:xfrm>
          <a:prstGeom prst="rect">
            <a:avLst/>
          </a:prstGeom>
          <a:ln>
            <a:miter lim="800000"/>
            <a:headEnd/>
            <a:tailEnd/>
          </a:ln>
        </p:spPr>
        <p:txBody>
          <a:bodyPr vert="horz" wrap="square" lIns="0" tIns="0" rIns="0" bIns="0" numCol="1" anchor="b" anchorCtr="0" compatLnSpc="1">
            <a:prstTxWarp prst="textNoShape">
              <a:avLst/>
            </a:prstTxWarp>
          </a:bodyPr>
          <a:lstStyle>
            <a:lvl1pPr>
              <a:buClr>
                <a:srgbClr val="000000"/>
              </a:buClr>
              <a:buSzPts val="1400"/>
              <a:buFont typeface="Arial" charset="0"/>
              <a:buNone/>
              <a:defRPr sz="2400">
                <a:solidFill>
                  <a:srgbClr val="FFFFFF"/>
                </a:solidFill>
                <a:latin typeface="Times New Roman" pitchFamily="18" charset="0"/>
                <a:cs typeface="Times New Roman" pitchFamily="18" charset="0"/>
                <a:sym typeface="Times New Roman" pitchFamily="18" charset="0"/>
              </a:defRPr>
            </a:lvl1pPr>
          </a:lstStyle>
          <a:p>
            <a:pPr>
              <a:defRPr/>
            </a:pPr>
            <a:endParaRPr lang="ru-RU"/>
          </a:p>
        </p:txBody>
      </p:sp>
      <p:sp>
        <p:nvSpPr>
          <p:cNvPr id="10" name="Google Shape;142;p19"/>
          <p:cNvSpPr txBox="1">
            <a:spLocks noGrp="1"/>
          </p:cNvSpPr>
          <p:nvPr>
            <p:ph type="ftr" idx="11"/>
          </p:nvPr>
        </p:nvSpPr>
        <p:spPr bwMode="auto">
          <a:xfrm>
            <a:off x="2667000" y="6356350"/>
            <a:ext cx="3352800" cy="365125"/>
          </a:xfrm>
          <a:prstGeom prst="rect">
            <a:avLst/>
          </a:prstGeom>
          <a:ln>
            <a:miter lim="800000"/>
            <a:headEnd/>
            <a:tailEnd/>
          </a:ln>
        </p:spPr>
        <p:txBody>
          <a:bodyPr vert="horz" wrap="square" lIns="0" tIns="0" rIns="0" bIns="0" numCol="1" anchor="b" anchorCtr="0" compatLnSpc="1">
            <a:prstTxWarp prst="textNoShape">
              <a:avLst/>
            </a:prstTxWarp>
          </a:bodyPr>
          <a:lstStyle>
            <a:lvl1pPr>
              <a:buClr>
                <a:srgbClr val="000000"/>
              </a:buClr>
              <a:buSzPts val="1400"/>
              <a:buFont typeface="Arial" charset="0"/>
              <a:buNone/>
              <a:defRPr sz="2400">
                <a:solidFill>
                  <a:srgbClr val="FFFFFF"/>
                </a:solidFill>
                <a:latin typeface="Times New Roman" pitchFamily="18" charset="0"/>
                <a:cs typeface="Times New Roman" pitchFamily="18" charset="0"/>
                <a:sym typeface="Times New Roman" pitchFamily="18" charset="0"/>
              </a:defRPr>
            </a:lvl1pPr>
          </a:lstStyle>
          <a:p>
            <a:pPr>
              <a:defRPr/>
            </a:pPr>
            <a:endParaRPr lang="ru-RU"/>
          </a:p>
        </p:txBody>
      </p:sp>
      <p:sp>
        <p:nvSpPr>
          <p:cNvPr id="11" name="Google Shape;143;p19"/>
          <p:cNvSpPr txBox="1">
            <a:spLocks noGrp="1"/>
          </p:cNvSpPr>
          <p:nvPr>
            <p:ph type="sldNum" idx="12"/>
          </p:nvPr>
        </p:nvSpPr>
        <p:spPr bwMode="auto">
          <a:xfrm>
            <a:off x="7924800" y="6356350"/>
            <a:ext cx="762000" cy="365125"/>
          </a:xfrm>
          <a:prstGeom prst="rect">
            <a:avLst/>
          </a:prstGeom>
          <a:ln>
            <a:miter lim="800000"/>
            <a:headEnd/>
            <a:tailEnd/>
          </a:ln>
        </p:spPr>
        <p:txBody>
          <a:bodyPr vert="horz" wrap="square" lIns="0" tIns="0" rIns="0" bIns="0" numCol="1" anchor="b" anchorCtr="0" compatLnSpc="1">
            <a:prstTxWarp prst="textNoShape">
              <a:avLst/>
            </a:prstTxWarp>
          </a:bodyPr>
          <a:lstStyle>
            <a:lvl1pPr algn="r">
              <a:buClr>
                <a:srgbClr val="D1EAEE"/>
              </a:buClr>
              <a:buSzPts val="1200"/>
              <a:buFont typeface="Times New Roman" pitchFamily="18" charset="0"/>
              <a:buNone/>
              <a:defRPr sz="1200">
                <a:solidFill>
                  <a:srgbClr val="D1EAEE"/>
                </a:solidFill>
                <a:latin typeface="Times New Roman" pitchFamily="18" charset="0"/>
                <a:cs typeface="Times New Roman" pitchFamily="18" charset="0"/>
                <a:sym typeface="Times New Roman" pitchFamily="18" charset="0"/>
              </a:defRPr>
            </a:lvl1pPr>
          </a:lstStyle>
          <a:p>
            <a:pPr>
              <a:defRPr/>
            </a:pPr>
            <a:fld id="{78B43F3D-C99C-42EF-922F-288FAB44BAB9}" type="slidenum">
              <a:rPr lang="ru-RU"/>
              <a:pPr>
                <a:defRPr/>
              </a:pPr>
              <a:t>‹#›</a:t>
            </a:fld>
            <a:endParaRPr 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Два объекта" type="twoObj">
  <p:cSld name="TWO_OBJECTS">
    <p:spTree>
      <p:nvGrpSpPr>
        <p:cNvPr id="1" name="Shape 155"/>
        <p:cNvGrpSpPr/>
        <p:nvPr/>
      </p:nvGrpSpPr>
      <p:grpSpPr>
        <a:xfrm>
          <a:off x="0" y="0"/>
          <a:ext cx="0" cy="0"/>
          <a:chOff x="0" y="0"/>
          <a:chExt cx="0" cy="0"/>
        </a:xfrm>
      </p:grpSpPr>
      <p:sp>
        <p:nvSpPr>
          <p:cNvPr id="5" name="Google Shape;145;p20"/>
          <p:cNvSpPr>
            <a:spLocks/>
          </p:cNvSpPr>
          <p:nvPr/>
        </p:nvSpPr>
        <p:spPr bwMode="auto">
          <a:xfrm>
            <a:off x="-9525" y="-7938"/>
            <a:ext cx="9163050" cy="1041401"/>
          </a:xfrm>
          <a:custGeom>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r" b="b"/>
            <a:pathLst>
              <a:path w="5772" h="656" extrusionOk="0">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F">
                  <a:alpha val="44704"/>
                </a:srgbClr>
              </a:gs>
              <a:gs pos="100000">
                <a:srgbClr val="00EBF8">
                  <a:alpha val="54900"/>
                </a:srgbClr>
              </a:gs>
            </a:gsLst>
            <a:lin ang="5400000"/>
          </a:gradFill>
          <a:ln w="9525">
            <a:noFill/>
            <a:round/>
            <a:headEnd/>
            <a:tailEnd/>
          </a:ln>
        </p:spPr>
        <p:txBody>
          <a:bodyPr lIns="91425" tIns="45700" rIns="91425" bIns="45700"/>
          <a:lstStyle/>
          <a:p>
            <a:pPr>
              <a:defRPr/>
            </a:pPr>
            <a:endParaRPr lang="ru-RU"/>
          </a:p>
        </p:txBody>
      </p:sp>
      <p:sp>
        <p:nvSpPr>
          <p:cNvPr id="6" name="Google Shape;146;p20"/>
          <p:cNvSpPr>
            <a:spLocks/>
          </p:cNvSpPr>
          <p:nvPr/>
        </p:nvSpPr>
        <p:spPr bwMode="auto">
          <a:xfrm>
            <a:off x="4381500" y="-7938"/>
            <a:ext cx="4762500" cy="638176"/>
          </a:xfrm>
          <a:custGeom>
            <a:avLst/>
            <a:gdLst/>
            <a:ahLst/>
            <a:cxnLst>
              <a:cxn ang="0">
                <a:pos x="0" y="0"/>
              </a:cxn>
              <a:cxn ang="0">
                <a:pos x="1668" y="564"/>
              </a:cxn>
              <a:cxn ang="0">
                <a:pos x="3000" y="186"/>
              </a:cxn>
              <a:cxn ang="0">
                <a:pos x="3000" y="6"/>
              </a:cxn>
              <a:cxn ang="0">
                <a:pos x="0" y="0"/>
              </a:cxn>
            </a:cxnLst>
            <a:rect l="0" t="0" r="r" b="b"/>
            <a:pathLst>
              <a:path w="3000" h="595" extrusionOk="0">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DB6"/>
              </a:gs>
              <a:gs pos="80000">
                <a:srgbClr val="009BE5"/>
              </a:gs>
              <a:gs pos="100000">
                <a:srgbClr val="009BE5"/>
              </a:gs>
            </a:gsLst>
            <a:lin ang="5400000"/>
          </a:gradFill>
          <a:ln w="9525">
            <a:noFill/>
            <a:round/>
            <a:headEnd/>
            <a:tailEnd/>
          </a:ln>
        </p:spPr>
        <p:txBody>
          <a:bodyPr lIns="91425" tIns="45700" rIns="91425" bIns="45700"/>
          <a:lstStyle/>
          <a:p>
            <a:pPr>
              <a:defRPr/>
            </a:pPr>
            <a:endParaRPr lang="ru-RU"/>
          </a:p>
        </p:txBody>
      </p:sp>
      <p:grpSp>
        <p:nvGrpSpPr>
          <p:cNvPr id="7" name="Google Shape;147;p20"/>
          <p:cNvGrpSpPr>
            <a:grpSpLocks/>
          </p:cNvGrpSpPr>
          <p:nvPr/>
        </p:nvGrpSpPr>
        <p:grpSpPr bwMode="auto">
          <a:xfrm>
            <a:off x="-28575" y="-14288"/>
            <a:ext cx="9197975" cy="1082676"/>
            <a:chOff x="-29322" y="-1971"/>
            <a:chExt cx="9198255" cy="1086266"/>
          </a:xfrm>
        </p:grpSpPr>
        <p:sp>
          <p:nvSpPr>
            <p:cNvPr id="8" name="Google Shape;148;p20"/>
            <p:cNvSpPr>
              <a:spLocks/>
            </p:cNvSpPr>
            <p:nvPr/>
          </p:nvSpPr>
          <p:spPr bwMode="auto">
            <a:xfrm rot="-164308">
              <a:off x="-19797" y="216238"/>
              <a:ext cx="9163329" cy="649848"/>
            </a:xfrm>
            <a:custGeom>
              <a:avLst/>
              <a:gdLst/>
              <a:ahLst/>
              <a:cxnLst>
                <a:cxn ang="0">
                  <a:pos x="0" y="966"/>
                </a:cxn>
                <a:cxn ang="0">
                  <a:pos x="1608" y="282"/>
                </a:cxn>
                <a:cxn ang="0">
                  <a:pos x="4110" y="1008"/>
                </a:cxn>
                <a:cxn ang="0">
                  <a:pos x="5772" y="0"/>
                </a:cxn>
              </a:cxnLst>
              <a:rect l="0" t="0" r="r" b="b"/>
              <a:pathLst>
                <a:path w="5772" h="1055" extrusionOk="0">
                  <a:moveTo>
                    <a:pt x="0" y="966"/>
                  </a:moveTo>
                  <a:cubicBezTo>
                    <a:pt x="282" y="738"/>
                    <a:pt x="923" y="275"/>
                    <a:pt x="1608" y="282"/>
                  </a:cubicBezTo>
                  <a:cubicBezTo>
                    <a:pt x="2293" y="289"/>
                    <a:pt x="3416" y="1055"/>
                    <a:pt x="4110" y="1008"/>
                  </a:cubicBezTo>
                  <a:cubicBezTo>
                    <a:pt x="4804" y="961"/>
                    <a:pt x="5426" y="210"/>
                    <a:pt x="5772" y="0"/>
                  </a:cubicBezTo>
                </a:path>
              </a:pathLst>
            </a:custGeom>
            <a:noFill/>
            <a:ln w="10775" cap="flat" cmpd="sng">
              <a:solidFill>
                <a:srgbClr val="09B6BE"/>
              </a:solidFill>
              <a:prstDash val="solid"/>
              <a:round/>
              <a:headEnd type="none" w="sm" len="sm"/>
              <a:tailEnd type="none" w="sm" len="sm"/>
            </a:ln>
          </p:spPr>
          <p:txBody>
            <a:bodyPr lIns="91425" tIns="45700" rIns="91425" bIns="45700"/>
            <a:lstStyle/>
            <a:p>
              <a:pPr>
                <a:defRPr/>
              </a:pPr>
              <a:endParaRPr lang="ru-RU"/>
            </a:p>
          </p:txBody>
        </p:sp>
        <p:sp>
          <p:nvSpPr>
            <p:cNvPr id="9" name="Google Shape;149;p20"/>
            <p:cNvSpPr/>
            <p:nvPr/>
          </p:nvSpPr>
          <p:spPr>
            <a:xfrm rot="-164308">
              <a:off x="-15035" y="289505"/>
              <a:ext cx="9176030" cy="530391"/>
            </a:xfrm>
            <a:custGeom>
              <a:avLst/>
              <a:gdLst/>
              <a:ahLst/>
              <a:cxnLst/>
              <a:rect l="l" t="t" r="r" b="b"/>
              <a:pathLst>
                <a:path w="5766" h="854" extrusionOk="0">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solidFill>
                <a:schemeClr val="accent4"/>
              </a:solidFill>
              <a:prstDash val="solid"/>
              <a:round/>
              <a:headEnd type="none" w="sm" len="sm"/>
              <a:tailEnd type="none" w="sm" len="sm"/>
            </a:ln>
          </p:spPr>
          <p:txBody>
            <a:bodyPr spcFirstLastPara="1" lIns="91425" tIns="45700" rIns="91425" bIns="45700"/>
            <a:lstStyle/>
            <a:p>
              <a:pPr fontAlgn="auto">
                <a:spcBef>
                  <a:spcPts val="0"/>
                </a:spcBef>
                <a:spcAft>
                  <a:spcPts val="0"/>
                </a:spcAft>
                <a:buClr>
                  <a:schemeClr val="dk1"/>
                </a:buClr>
                <a:buSzPts val="1800"/>
                <a:buFont typeface="Times New Roman"/>
                <a:buNone/>
                <a:defRPr/>
              </a:pPr>
              <a:endParaRPr sz="1800" kern="0">
                <a:latin typeface="Arial"/>
                <a:ea typeface="Arial"/>
                <a:cs typeface="Arial"/>
                <a:sym typeface="Arial"/>
              </a:endParaRPr>
            </a:p>
          </p:txBody>
        </p:sp>
      </p:grpSp>
      <p:sp>
        <p:nvSpPr>
          <p:cNvPr id="156" name="Google Shape;156;p21"/>
          <p:cNvSpPr txBox="1">
            <a:spLocks noGrp="1"/>
          </p:cNvSpPr>
          <p:nvPr>
            <p:ph type="title"/>
          </p:nvPr>
        </p:nvSpPr>
        <p:spPr>
          <a:xfrm>
            <a:off x="457200" y="704088"/>
            <a:ext cx="8229600" cy="1143000"/>
          </a:xfrm>
          <a:prstGeom prst="rect">
            <a:avLst/>
          </a:prstGeom>
          <a:noFill/>
          <a:ln>
            <a:noFill/>
          </a:ln>
        </p:spPr>
        <p:txBody>
          <a:bodyPr spcFirstLastPara="1">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21"/>
          <p:cNvSpPr txBox="1">
            <a:spLocks noGrp="1"/>
          </p:cNvSpPr>
          <p:nvPr>
            <p:ph type="body" idx="1"/>
          </p:nvPr>
        </p:nvSpPr>
        <p:spPr>
          <a:xfrm>
            <a:off x="457200" y="1920085"/>
            <a:ext cx="4038600" cy="4434840"/>
          </a:xfrm>
          <a:prstGeom prst="rect">
            <a:avLst/>
          </a:prstGeom>
          <a:noFill/>
          <a:ln>
            <a:noFill/>
          </a:ln>
        </p:spPr>
        <p:txBody>
          <a:bodyPr spcFirstLastPara="1">
            <a:noAutofit/>
          </a:bodyPr>
          <a:lstStyle>
            <a:lvl1pPr marL="457200" lvl="0" indent="-385445" algn="l">
              <a:spcBef>
                <a:spcPts val="520"/>
              </a:spcBef>
              <a:spcAft>
                <a:spcPts val="0"/>
              </a:spcAft>
              <a:buSzPts val="2470"/>
              <a:buChar char="⚫"/>
              <a:defRPr sz="2600"/>
            </a:lvl1pPr>
            <a:lvl2pPr marL="914400" lvl="1" indent="-358140" algn="l">
              <a:spcBef>
                <a:spcPts val="480"/>
              </a:spcBef>
              <a:spcAft>
                <a:spcPts val="0"/>
              </a:spcAft>
              <a:buSzPts val="2040"/>
              <a:buChar char="⚫"/>
              <a:defRPr sz="2400"/>
            </a:lvl2pPr>
            <a:lvl3pPr marL="1371600" lvl="2" indent="-317500" algn="l">
              <a:spcBef>
                <a:spcPts val="400"/>
              </a:spcBef>
              <a:spcAft>
                <a:spcPts val="0"/>
              </a:spcAft>
              <a:buSzPts val="1400"/>
              <a:buChar char="⚫"/>
              <a:defRPr sz="2000"/>
            </a:lvl3pPr>
            <a:lvl4pPr marL="1828800" lvl="3" indent="-302894" algn="l">
              <a:spcBef>
                <a:spcPts val="360"/>
              </a:spcBef>
              <a:spcAft>
                <a:spcPts val="0"/>
              </a:spcAft>
              <a:buSzPts val="1170"/>
              <a:buChar char="⚫"/>
              <a:defRPr sz="1800"/>
            </a:lvl4pPr>
            <a:lvl5pPr marL="2286000" lvl="4" indent="-302895" algn="l">
              <a:spcBef>
                <a:spcPts val="360"/>
              </a:spcBef>
              <a:spcAft>
                <a:spcPts val="0"/>
              </a:spcAft>
              <a:buSzPts val="1170"/>
              <a:buChar char="⚫"/>
              <a:defRPr sz="1800"/>
            </a:lvl5pPr>
            <a:lvl6pPr marL="2743200" lvl="5" indent="-320039" algn="l">
              <a:spcBef>
                <a:spcPts val="36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58" name="Google Shape;158;p21"/>
          <p:cNvSpPr txBox="1">
            <a:spLocks noGrp="1"/>
          </p:cNvSpPr>
          <p:nvPr>
            <p:ph type="body" idx="2"/>
          </p:nvPr>
        </p:nvSpPr>
        <p:spPr>
          <a:xfrm>
            <a:off x="4648200" y="1920085"/>
            <a:ext cx="4038600" cy="4434840"/>
          </a:xfrm>
          <a:prstGeom prst="rect">
            <a:avLst/>
          </a:prstGeom>
          <a:noFill/>
          <a:ln>
            <a:noFill/>
          </a:ln>
        </p:spPr>
        <p:txBody>
          <a:bodyPr spcFirstLastPara="1">
            <a:noAutofit/>
          </a:bodyPr>
          <a:lstStyle>
            <a:lvl1pPr marL="457200" lvl="0" indent="-385445" algn="l">
              <a:spcBef>
                <a:spcPts val="520"/>
              </a:spcBef>
              <a:spcAft>
                <a:spcPts val="0"/>
              </a:spcAft>
              <a:buSzPts val="2470"/>
              <a:buChar char="⚫"/>
              <a:defRPr sz="2600"/>
            </a:lvl1pPr>
            <a:lvl2pPr marL="914400" lvl="1" indent="-358140" algn="l">
              <a:spcBef>
                <a:spcPts val="480"/>
              </a:spcBef>
              <a:spcAft>
                <a:spcPts val="0"/>
              </a:spcAft>
              <a:buSzPts val="2040"/>
              <a:buChar char="⚫"/>
              <a:defRPr sz="2400"/>
            </a:lvl2pPr>
            <a:lvl3pPr marL="1371600" lvl="2" indent="-317500" algn="l">
              <a:spcBef>
                <a:spcPts val="400"/>
              </a:spcBef>
              <a:spcAft>
                <a:spcPts val="0"/>
              </a:spcAft>
              <a:buSzPts val="1400"/>
              <a:buChar char="⚫"/>
              <a:defRPr sz="2000"/>
            </a:lvl3pPr>
            <a:lvl4pPr marL="1828800" lvl="3" indent="-302894" algn="l">
              <a:spcBef>
                <a:spcPts val="360"/>
              </a:spcBef>
              <a:spcAft>
                <a:spcPts val="0"/>
              </a:spcAft>
              <a:buSzPts val="1170"/>
              <a:buChar char="⚫"/>
              <a:defRPr sz="1800"/>
            </a:lvl4pPr>
            <a:lvl5pPr marL="2286000" lvl="4" indent="-302895" algn="l">
              <a:spcBef>
                <a:spcPts val="360"/>
              </a:spcBef>
              <a:spcAft>
                <a:spcPts val="0"/>
              </a:spcAft>
              <a:buSzPts val="1170"/>
              <a:buChar char="⚫"/>
              <a:defRPr sz="1800"/>
            </a:lvl5pPr>
            <a:lvl6pPr marL="2743200" lvl="5" indent="-320039" algn="l">
              <a:spcBef>
                <a:spcPts val="36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0" name="Google Shape;159;p21"/>
          <p:cNvSpPr txBox="1">
            <a:spLocks noGrp="1"/>
          </p:cNvSpPr>
          <p:nvPr>
            <p:ph type="dt" idx="10"/>
          </p:nvPr>
        </p:nvSpPr>
        <p:spPr bwMode="auto">
          <a:xfrm>
            <a:off x="457200" y="6356350"/>
            <a:ext cx="2133600" cy="365125"/>
          </a:xfrm>
          <a:prstGeom prst="rect">
            <a:avLst/>
          </a:prstGeom>
          <a:ln>
            <a:miter lim="800000"/>
            <a:headEnd/>
            <a:tailEnd/>
          </a:ln>
        </p:spPr>
        <p:txBody>
          <a:bodyPr vert="horz" wrap="square" lIns="0" tIns="0" rIns="0" bIns="0" numCol="1" anchor="b" anchorCtr="0" compatLnSpc="1">
            <a:prstTxWarp prst="textNoShape">
              <a:avLst/>
            </a:prstTxWarp>
          </a:bodyPr>
          <a:lstStyle>
            <a:lvl1pPr>
              <a:buClr>
                <a:srgbClr val="000000"/>
              </a:buClr>
              <a:buSzPts val="1400"/>
              <a:buFont typeface="Arial" charset="0"/>
              <a:buNone/>
              <a:defRPr sz="2400">
                <a:latin typeface="Times New Roman" pitchFamily="18" charset="0"/>
                <a:cs typeface="Times New Roman" pitchFamily="18" charset="0"/>
                <a:sym typeface="Times New Roman" pitchFamily="18" charset="0"/>
              </a:defRPr>
            </a:lvl1pPr>
          </a:lstStyle>
          <a:p>
            <a:pPr>
              <a:defRPr/>
            </a:pPr>
            <a:endParaRPr lang="ru-RU"/>
          </a:p>
        </p:txBody>
      </p:sp>
      <p:sp>
        <p:nvSpPr>
          <p:cNvPr id="11" name="Google Shape;160;p21"/>
          <p:cNvSpPr txBox="1">
            <a:spLocks noGrp="1"/>
          </p:cNvSpPr>
          <p:nvPr>
            <p:ph type="ftr" idx="11"/>
          </p:nvPr>
        </p:nvSpPr>
        <p:spPr bwMode="auto">
          <a:xfrm>
            <a:off x="2667000" y="6356350"/>
            <a:ext cx="3352800" cy="365125"/>
          </a:xfrm>
          <a:prstGeom prst="rect">
            <a:avLst/>
          </a:prstGeom>
          <a:ln>
            <a:miter lim="800000"/>
            <a:headEnd/>
            <a:tailEnd/>
          </a:ln>
        </p:spPr>
        <p:txBody>
          <a:bodyPr vert="horz" wrap="square" lIns="0" tIns="0" rIns="0" bIns="0" numCol="1" anchor="b" anchorCtr="0" compatLnSpc="1">
            <a:prstTxWarp prst="textNoShape">
              <a:avLst/>
            </a:prstTxWarp>
          </a:bodyPr>
          <a:lstStyle>
            <a:lvl1pPr>
              <a:buClr>
                <a:srgbClr val="000000"/>
              </a:buClr>
              <a:buSzPts val="1400"/>
              <a:buFont typeface="Arial" charset="0"/>
              <a:buNone/>
              <a:defRPr sz="2400">
                <a:latin typeface="Times New Roman" pitchFamily="18" charset="0"/>
                <a:cs typeface="Times New Roman" pitchFamily="18" charset="0"/>
                <a:sym typeface="Times New Roman" pitchFamily="18" charset="0"/>
              </a:defRPr>
            </a:lvl1pPr>
          </a:lstStyle>
          <a:p>
            <a:pPr>
              <a:defRPr/>
            </a:pPr>
            <a:endParaRPr lang="ru-RU"/>
          </a:p>
        </p:txBody>
      </p:sp>
      <p:sp>
        <p:nvSpPr>
          <p:cNvPr id="12" name="Google Shape;161;p21"/>
          <p:cNvSpPr txBox="1">
            <a:spLocks noGrp="1"/>
          </p:cNvSpPr>
          <p:nvPr>
            <p:ph type="sldNum" idx="12"/>
          </p:nvPr>
        </p:nvSpPr>
        <p:spPr bwMode="auto">
          <a:xfrm>
            <a:off x="7924800" y="6356350"/>
            <a:ext cx="762000" cy="365125"/>
          </a:xfrm>
          <a:prstGeom prst="rect">
            <a:avLst/>
          </a:prstGeom>
          <a:ln>
            <a:miter lim="800000"/>
            <a:headEnd/>
            <a:tailEnd/>
          </a:ln>
        </p:spPr>
        <p:txBody>
          <a:bodyPr vert="horz" wrap="square" lIns="0" tIns="0" rIns="0" bIns="0" numCol="1" anchor="b" anchorCtr="0" compatLnSpc="1">
            <a:prstTxWarp prst="textNoShape">
              <a:avLst/>
            </a:prstTxWarp>
          </a:bodyPr>
          <a:lstStyle>
            <a:lvl1pPr algn="r">
              <a:buClr>
                <a:srgbClr val="045C75"/>
              </a:buClr>
              <a:buSzPts val="1200"/>
              <a:buFont typeface="Times New Roman" pitchFamily="18" charset="0"/>
              <a:buNone/>
              <a:defRPr sz="1200">
                <a:solidFill>
                  <a:srgbClr val="045C75"/>
                </a:solidFill>
                <a:latin typeface="Times New Roman" pitchFamily="18" charset="0"/>
                <a:cs typeface="Times New Roman" pitchFamily="18" charset="0"/>
                <a:sym typeface="Times New Roman" pitchFamily="18" charset="0"/>
              </a:defRPr>
            </a:lvl1pPr>
          </a:lstStyle>
          <a:p>
            <a:pPr>
              <a:defRPr/>
            </a:pPr>
            <a:fld id="{D993E500-098A-4E9E-A396-4374B92810F0}" type="slidenum">
              <a:rPr lang="ru-RU"/>
              <a:pPr>
                <a:defRPr/>
              </a:pPr>
              <a:t>‹#›</a:t>
            </a:fld>
            <a:endParaRPr 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Сравнение" type="twoTxTwoObj">
  <p:cSld name="TWO_OBJECTS_WITH_TEXT">
    <p:spTree>
      <p:nvGrpSpPr>
        <p:cNvPr id="1" name="Shape 173"/>
        <p:cNvGrpSpPr/>
        <p:nvPr/>
      </p:nvGrpSpPr>
      <p:grpSpPr>
        <a:xfrm>
          <a:off x="0" y="0"/>
          <a:ext cx="0" cy="0"/>
          <a:chOff x="0" y="0"/>
          <a:chExt cx="0" cy="0"/>
        </a:xfrm>
      </p:grpSpPr>
      <p:sp>
        <p:nvSpPr>
          <p:cNvPr id="7" name="Google Shape;163;p22"/>
          <p:cNvSpPr>
            <a:spLocks/>
          </p:cNvSpPr>
          <p:nvPr/>
        </p:nvSpPr>
        <p:spPr bwMode="auto">
          <a:xfrm>
            <a:off x="-9525" y="-7938"/>
            <a:ext cx="9163050" cy="1041401"/>
          </a:xfrm>
          <a:custGeom>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r" b="b"/>
            <a:pathLst>
              <a:path w="5772" h="656" extrusionOk="0">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F">
                  <a:alpha val="44704"/>
                </a:srgbClr>
              </a:gs>
              <a:gs pos="100000">
                <a:srgbClr val="00EBF8">
                  <a:alpha val="54900"/>
                </a:srgbClr>
              </a:gs>
            </a:gsLst>
            <a:lin ang="5400000"/>
          </a:gradFill>
          <a:ln w="9525">
            <a:noFill/>
            <a:round/>
            <a:headEnd/>
            <a:tailEnd/>
          </a:ln>
        </p:spPr>
        <p:txBody>
          <a:bodyPr lIns="91425" tIns="45700" rIns="91425" bIns="45700"/>
          <a:lstStyle/>
          <a:p>
            <a:pPr>
              <a:defRPr/>
            </a:pPr>
            <a:endParaRPr lang="ru-RU"/>
          </a:p>
        </p:txBody>
      </p:sp>
      <p:sp>
        <p:nvSpPr>
          <p:cNvPr id="8" name="Google Shape;164;p22"/>
          <p:cNvSpPr>
            <a:spLocks/>
          </p:cNvSpPr>
          <p:nvPr/>
        </p:nvSpPr>
        <p:spPr bwMode="auto">
          <a:xfrm>
            <a:off x="4381500" y="-7938"/>
            <a:ext cx="4762500" cy="638176"/>
          </a:xfrm>
          <a:custGeom>
            <a:avLst/>
            <a:gdLst/>
            <a:ahLst/>
            <a:cxnLst>
              <a:cxn ang="0">
                <a:pos x="0" y="0"/>
              </a:cxn>
              <a:cxn ang="0">
                <a:pos x="1668" y="564"/>
              </a:cxn>
              <a:cxn ang="0">
                <a:pos x="3000" y="186"/>
              </a:cxn>
              <a:cxn ang="0">
                <a:pos x="3000" y="6"/>
              </a:cxn>
              <a:cxn ang="0">
                <a:pos x="0" y="0"/>
              </a:cxn>
            </a:cxnLst>
            <a:rect l="0" t="0" r="r" b="b"/>
            <a:pathLst>
              <a:path w="3000" h="595" extrusionOk="0">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DB6"/>
              </a:gs>
              <a:gs pos="80000">
                <a:srgbClr val="009BE5"/>
              </a:gs>
              <a:gs pos="100000">
                <a:srgbClr val="009BE5"/>
              </a:gs>
            </a:gsLst>
            <a:lin ang="5400000"/>
          </a:gradFill>
          <a:ln w="9525">
            <a:noFill/>
            <a:round/>
            <a:headEnd/>
            <a:tailEnd/>
          </a:ln>
        </p:spPr>
        <p:txBody>
          <a:bodyPr lIns="91425" tIns="45700" rIns="91425" bIns="45700"/>
          <a:lstStyle/>
          <a:p>
            <a:pPr>
              <a:defRPr/>
            </a:pPr>
            <a:endParaRPr lang="ru-RU"/>
          </a:p>
        </p:txBody>
      </p:sp>
      <p:grpSp>
        <p:nvGrpSpPr>
          <p:cNvPr id="9" name="Google Shape;165;p22"/>
          <p:cNvGrpSpPr>
            <a:grpSpLocks/>
          </p:cNvGrpSpPr>
          <p:nvPr/>
        </p:nvGrpSpPr>
        <p:grpSpPr bwMode="auto">
          <a:xfrm>
            <a:off x="-28575" y="-14288"/>
            <a:ext cx="9197975" cy="1082676"/>
            <a:chOff x="-29322" y="-1971"/>
            <a:chExt cx="9198255" cy="1086266"/>
          </a:xfrm>
        </p:grpSpPr>
        <p:sp>
          <p:nvSpPr>
            <p:cNvPr id="10" name="Google Shape;166;p22"/>
            <p:cNvSpPr>
              <a:spLocks/>
            </p:cNvSpPr>
            <p:nvPr/>
          </p:nvSpPr>
          <p:spPr bwMode="auto">
            <a:xfrm rot="-164308">
              <a:off x="-19797" y="216238"/>
              <a:ext cx="9163329" cy="649848"/>
            </a:xfrm>
            <a:custGeom>
              <a:avLst/>
              <a:gdLst/>
              <a:ahLst/>
              <a:cxnLst>
                <a:cxn ang="0">
                  <a:pos x="0" y="966"/>
                </a:cxn>
                <a:cxn ang="0">
                  <a:pos x="1608" y="282"/>
                </a:cxn>
                <a:cxn ang="0">
                  <a:pos x="4110" y="1008"/>
                </a:cxn>
                <a:cxn ang="0">
                  <a:pos x="5772" y="0"/>
                </a:cxn>
              </a:cxnLst>
              <a:rect l="0" t="0" r="r" b="b"/>
              <a:pathLst>
                <a:path w="5772" h="1055" extrusionOk="0">
                  <a:moveTo>
                    <a:pt x="0" y="966"/>
                  </a:moveTo>
                  <a:cubicBezTo>
                    <a:pt x="282" y="738"/>
                    <a:pt x="923" y="275"/>
                    <a:pt x="1608" y="282"/>
                  </a:cubicBezTo>
                  <a:cubicBezTo>
                    <a:pt x="2293" y="289"/>
                    <a:pt x="3416" y="1055"/>
                    <a:pt x="4110" y="1008"/>
                  </a:cubicBezTo>
                  <a:cubicBezTo>
                    <a:pt x="4804" y="961"/>
                    <a:pt x="5426" y="210"/>
                    <a:pt x="5772" y="0"/>
                  </a:cubicBezTo>
                </a:path>
              </a:pathLst>
            </a:custGeom>
            <a:noFill/>
            <a:ln w="10775" cap="flat" cmpd="sng">
              <a:solidFill>
                <a:srgbClr val="09B6BE"/>
              </a:solidFill>
              <a:prstDash val="solid"/>
              <a:round/>
              <a:headEnd type="none" w="sm" len="sm"/>
              <a:tailEnd type="none" w="sm" len="sm"/>
            </a:ln>
          </p:spPr>
          <p:txBody>
            <a:bodyPr lIns="91425" tIns="45700" rIns="91425" bIns="45700"/>
            <a:lstStyle/>
            <a:p>
              <a:pPr>
                <a:defRPr/>
              </a:pPr>
              <a:endParaRPr lang="ru-RU"/>
            </a:p>
          </p:txBody>
        </p:sp>
        <p:sp>
          <p:nvSpPr>
            <p:cNvPr id="11" name="Google Shape;167;p22"/>
            <p:cNvSpPr/>
            <p:nvPr/>
          </p:nvSpPr>
          <p:spPr>
            <a:xfrm rot="-164308">
              <a:off x="-15035" y="289505"/>
              <a:ext cx="9176030" cy="530391"/>
            </a:xfrm>
            <a:custGeom>
              <a:avLst/>
              <a:gdLst/>
              <a:ahLst/>
              <a:cxnLst/>
              <a:rect l="l" t="t" r="r" b="b"/>
              <a:pathLst>
                <a:path w="5766" h="854" extrusionOk="0">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solidFill>
                <a:schemeClr val="accent4"/>
              </a:solidFill>
              <a:prstDash val="solid"/>
              <a:round/>
              <a:headEnd type="none" w="sm" len="sm"/>
              <a:tailEnd type="none" w="sm" len="sm"/>
            </a:ln>
          </p:spPr>
          <p:txBody>
            <a:bodyPr spcFirstLastPara="1" lIns="91425" tIns="45700" rIns="91425" bIns="45700"/>
            <a:lstStyle/>
            <a:p>
              <a:pPr fontAlgn="auto">
                <a:spcBef>
                  <a:spcPts val="0"/>
                </a:spcBef>
                <a:spcAft>
                  <a:spcPts val="0"/>
                </a:spcAft>
                <a:buClr>
                  <a:schemeClr val="dk1"/>
                </a:buClr>
                <a:buSzPts val="1800"/>
                <a:buFont typeface="Times New Roman"/>
                <a:buNone/>
                <a:defRPr/>
              </a:pPr>
              <a:endParaRPr sz="1800" kern="0">
                <a:latin typeface="Arial"/>
                <a:ea typeface="Arial"/>
                <a:cs typeface="Arial"/>
                <a:sym typeface="Arial"/>
              </a:endParaRPr>
            </a:p>
          </p:txBody>
        </p:sp>
      </p:grpSp>
      <p:sp>
        <p:nvSpPr>
          <p:cNvPr id="174" name="Google Shape;174;p23"/>
          <p:cNvSpPr txBox="1">
            <a:spLocks noGrp="1"/>
          </p:cNvSpPr>
          <p:nvPr>
            <p:ph type="title"/>
          </p:nvPr>
        </p:nvSpPr>
        <p:spPr>
          <a:xfrm>
            <a:off x="457200" y="704088"/>
            <a:ext cx="8229600" cy="1143000"/>
          </a:xfrm>
          <a:prstGeom prst="rect">
            <a:avLst/>
          </a:prstGeom>
          <a:noFill/>
          <a:ln>
            <a:noFill/>
          </a:ln>
        </p:spPr>
        <p:txBody>
          <a:bodyPr spcFirstLastPara="1">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5" name="Google Shape;175;p23"/>
          <p:cNvSpPr txBox="1">
            <a:spLocks noGrp="1"/>
          </p:cNvSpPr>
          <p:nvPr>
            <p:ph type="body" idx="1"/>
          </p:nvPr>
        </p:nvSpPr>
        <p:spPr>
          <a:xfrm>
            <a:off x="457200" y="1855248"/>
            <a:ext cx="4040188" cy="659352"/>
          </a:xfrm>
          <a:prstGeom prst="rect">
            <a:avLst/>
          </a:prstGeom>
          <a:noFill/>
          <a:ln>
            <a:noFill/>
          </a:ln>
        </p:spPr>
        <p:txBody>
          <a:bodyPr spcFirstLastPara="1" lIns="45700" tIns="0" rIns="45700" bIns="0" anchor="ctr">
            <a:noAutofit/>
          </a:bodyPr>
          <a:lstStyle>
            <a:lvl1pPr marL="457200" lvl="0" indent="-228600" algn="l">
              <a:spcBef>
                <a:spcPts val="480"/>
              </a:spcBef>
              <a:spcAft>
                <a:spcPts val="0"/>
              </a:spcAft>
              <a:buSzPts val="2280"/>
              <a:buNone/>
              <a:defRPr sz="2400" b="1" cap="none">
                <a:solidFill>
                  <a:schemeClr val="dk2"/>
                </a:solidFill>
              </a:defRPr>
            </a:lvl1pPr>
            <a:lvl2pPr marL="914400" lvl="1" indent="-228600" algn="l">
              <a:spcBef>
                <a:spcPts val="400"/>
              </a:spcBef>
              <a:spcAft>
                <a:spcPts val="0"/>
              </a:spcAft>
              <a:buSzPts val="1700"/>
              <a:buNone/>
              <a:defRPr sz="2000" b="1"/>
            </a:lvl2pPr>
            <a:lvl3pPr marL="1371600" lvl="2" indent="-228600" algn="l">
              <a:spcBef>
                <a:spcPts val="360"/>
              </a:spcBef>
              <a:spcAft>
                <a:spcPts val="0"/>
              </a:spcAft>
              <a:buSzPts val="1260"/>
              <a:buNone/>
              <a:defRPr sz="1800" b="1"/>
            </a:lvl3pPr>
            <a:lvl4pPr marL="1828800" lvl="3" indent="-228600" algn="l">
              <a:spcBef>
                <a:spcPts val="320"/>
              </a:spcBef>
              <a:spcAft>
                <a:spcPts val="0"/>
              </a:spcAft>
              <a:buSzPts val="1040"/>
              <a:buNone/>
              <a:defRPr sz="1600" b="1"/>
            </a:lvl4pPr>
            <a:lvl5pPr marL="2286000" lvl="4" indent="-228600" algn="l">
              <a:spcBef>
                <a:spcPts val="320"/>
              </a:spcBef>
              <a:spcAft>
                <a:spcPts val="0"/>
              </a:spcAft>
              <a:buSzPts val="1040"/>
              <a:buNone/>
              <a:defRPr sz="1600" b="1"/>
            </a:lvl5pPr>
            <a:lvl6pPr marL="2743200" lvl="5" indent="-320039" algn="l">
              <a:spcBef>
                <a:spcPts val="36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76" name="Google Shape;176;p23"/>
          <p:cNvSpPr txBox="1">
            <a:spLocks noGrp="1"/>
          </p:cNvSpPr>
          <p:nvPr>
            <p:ph type="body" idx="2"/>
          </p:nvPr>
        </p:nvSpPr>
        <p:spPr>
          <a:xfrm>
            <a:off x="4645025" y="1859757"/>
            <a:ext cx="4041775" cy="654843"/>
          </a:xfrm>
          <a:prstGeom prst="rect">
            <a:avLst/>
          </a:prstGeom>
          <a:noFill/>
          <a:ln>
            <a:noFill/>
          </a:ln>
        </p:spPr>
        <p:txBody>
          <a:bodyPr spcFirstLastPara="1" lIns="45700" tIns="0" rIns="45700" bIns="0" anchor="ctr">
            <a:noAutofit/>
          </a:bodyPr>
          <a:lstStyle>
            <a:lvl1pPr marL="457200" lvl="0" indent="-228600" algn="l">
              <a:spcBef>
                <a:spcPts val="480"/>
              </a:spcBef>
              <a:spcAft>
                <a:spcPts val="0"/>
              </a:spcAft>
              <a:buSzPts val="2280"/>
              <a:buNone/>
              <a:defRPr sz="2400" b="1" cap="none">
                <a:solidFill>
                  <a:schemeClr val="dk2"/>
                </a:solidFill>
              </a:defRPr>
            </a:lvl1pPr>
            <a:lvl2pPr marL="914400" lvl="1" indent="-228600" algn="l">
              <a:spcBef>
                <a:spcPts val="400"/>
              </a:spcBef>
              <a:spcAft>
                <a:spcPts val="0"/>
              </a:spcAft>
              <a:buSzPts val="1700"/>
              <a:buNone/>
              <a:defRPr sz="2000" b="1"/>
            </a:lvl2pPr>
            <a:lvl3pPr marL="1371600" lvl="2" indent="-228600" algn="l">
              <a:spcBef>
                <a:spcPts val="360"/>
              </a:spcBef>
              <a:spcAft>
                <a:spcPts val="0"/>
              </a:spcAft>
              <a:buSzPts val="1260"/>
              <a:buNone/>
              <a:defRPr sz="1800" b="1"/>
            </a:lvl3pPr>
            <a:lvl4pPr marL="1828800" lvl="3" indent="-228600" algn="l">
              <a:spcBef>
                <a:spcPts val="320"/>
              </a:spcBef>
              <a:spcAft>
                <a:spcPts val="0"/>
              </a:spcAft>
              <a:buSzPts val="1040"/>
              <a:buNone/>
              <a:defRPr sz="1600" b="1"/>
            </a:lvl4pPr>
            <a:lvl5pPr marL="2286000" lvl="4" indent="-228600" algn="l">
              <a:spcBef>
                <a:spcPts val="320"/>
              </a:spcBef>
              <a:spcAft>
                <a:spcPts val="0"/>
              </a:spcAft>
              <a:buSzPts val="1040"/>
              <a:buNone/>
              <a:defRPr sz="1600" b="1"/>
            </a:lvl5pPr>
            <a:lvl6pPr marL="2743200" lvl="5" indent="-320039" algn="l">
              <a:spcBef>
                <a:spcPts val="36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77" name="Google Shape;177;p23"/>
          <p:cNvSpPr txBox="1">
            <a:spLocks noGrp="1"/>
          </p:cNvSpPr>
          <p:nvPr>
            <p:ph type="body" idx="3"/>
          </p:nvPr>
        </p:nvSpPr>
        <p:spPr>
          <a:xfrm>
            <a:off x="457200" y="2514600"/>
            <a:ext cx="4040188" cy="3845720"/>
          </a:xfrm>
          <a:prstGeom prst="rect">
            <a:avLst/>
          </a:prstGeom>
          <a:noFill/>
          <a:ln>
            <a:noFill/>
          </a:ln>
        </p:spPr>
        <p:txBody>
          <a:bodyPr spcFirstLastPara="1" tIns="0">
            <a:noAutofit/>
          </a:bodyPr>
          <a:lstStyle>
            <a:lvl1pPr marL="457200" lvl="0" indent="-361315" algn="l">
              <a:spcBef>
                <a:spcPts val="440"/>
              </a:spcBef>
              <a:spcAft>
                <a:spcPts val="0"/>
              </a:spcAft>
              <a:buSzPts val="2090"/>
              <a:buChar char="⚫"/>
              <a:defRPr sz="2200"/>
            </a:lvl1pPr>
            <a:lvl2pPr marL="914400" lvl="1" indent="-336550" algn="l">
              <a:spcBef>
                <a:spcPts val="400"/>
              </a:spcBef>
              <a:spcAft>
                <a:spcPts val="0"/>
              </a:spcAft>
              <a:buSzPts val="1700"/>
              <a:buChar char="⚫"/>
              <a:defRPr sz="2000"/>
            </a:lvl2pPr>
            <a:lvl3pPr marL="1371600" lvl="2" indent="-308610" algn="l">
              <a:spcBef>
                <a:spcPts val="360"/>
              </a:spcBef>
              <a:spcAft>
                <a:spcPts val="0"/>
              </a:spcAft>
              <a:buSzPts val="1260"/>
              <a:buChar char="⚫"/>
              <a:defRPr sz="1800"/>
            </a:lvl3pPr>
            <a:lvl4pPr marL="1828800" lvl="3" indent="-294639" algn="l">
              <a:spcBef>
                <a:spcPts val="320"/>
              </a:spcBef>
              <a:spcAft>
                <a:spcPts val="0"/>
              </a:spcAft>
              <a:buSzPts val="1040"/>
              <a:buChar char="⚫"/>
              <a:defRPr sz="1600"/>
            </a:lvl4pPr>
            <a:lvl5pPr marL="2286000" lvl="4" indent="-294639" algn="l">
              <a:spcBef>
                <a:spcPts val="320"/>
              </a:spcBef>
              <a:spcAft>
                <a:spcPts val="0"/>
              </a:spcAft>
              <a:buSzPts val="1040"/>
              <a:buChar char="⚫"/>
              <a:defRPr sz="1600"/>
            </a:lvl5pPr>
            <a:lvl6pPr marL="2743200" lvl="5" indent="-320039" algn="l">
              <a:spcBef>
                <a:spcPts val="36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78" name="Google Shape;178;p23"/>
          <p:cNvSpPr txBox="1">
            <a:spLocks noGrp="1"/>
          </p:cNvSpPr>
          <p:nvPr>
            <p:ph type="body" idx="4"/>
          </p:nvPr>
        </p:nvSpPr>
        <p:spPr>
          <a:xfrm>
            <a:off x="4645025" y="2514600"/>
            <a:ext cx="4041775" cy="3845720"/>
          </a:xfrm>
          <a:prstGeom prst="rect">
            <a:avLst/>
          </a:prstGeom>
          <a:noFill/>
          <a:ln>
            <a:noFill/>
          </a:ln>
        </p:spPr>
        <p:txBody>
          <a:bodyPr spcFirstLastPara="1" tIns="0">
            <a:noAutofit/>
          </a:bodyPr>
          <a:lstStyle>
            <a:lvl1pPr marL="457200" lvl="0" indent="-361315" algn="l">
              <a:spcBef>
                <a:spcPts val="440"/>
              </a:spcBef>
              <a:spcAft>
                <a:spcPts val="0"/>
              </a:spcAft>
              <a:buSzPts val="2090"/>
              <a:buChar char="⚫"/>
              <a:defRPr sz="2200"/>
            </a:lvl1pPr>
            <a:lvl2pPr marL="914400" lvl="1" indent="-336550" algn="l">
              <a:spcBef>
                <a:spcPts val="400"/>
              </a:spcBef>
              <a:spcAft>
                <a:spcPts val="0"/>
              </a:spcAft>
              <a:buSzPts val="1700"/>
              <a:buChar char="⚫"/>
              <a:defRPr sz="2000"/>
            </a:lvl2pPr>
            <a:lvl3pPr marL="1371600" lvl="2" indent="-308610" algn="l">
              <a:spcBef>
                <a:spcPts val="360"/>
              </a:spcBef>
              <a:spcAft>
                <a:spcPts val="0"/>
              </a:spcAft>
              <a:buSzPts val="1260"/>
              <a:buChar char="⚫"/>
              <a:defRPr sz="1800"/>
            </a:lvl3pPr>
            <a:lvl4pPr marL="1828800" lvl="3" indent="-294639" algn="l">
              <a:spcBef>
                <a:spcPts val="320"/>
              </a:spcBef>
              <a:spcAft>
                <a:spcPts val="0"/>
              </a:spcAft>
              <a:buSzPts val="1040"/>
              <a:buChar char="⚫"/>
              <a:defRPr sz="1600"/>
            </a:lvl4pPr>
            <a:lvl5pPr marL="2286000" lvl="4" indent="-294639" algn="l">
              <a:spcBef>
                <a:spcPts val="320"/>
              </a:spcBef>
              <a:spcAft>
                <a:spcPts val="0"/>
              </a:spcAft>
              <a:buSzPts val="1040"/>
              <a:buChar char="⚫"/>
              <a:defRPr sz="1600"/>
            </a:lvl5pPr>
            <a:lvl6pPr marL="2743200" lvl="5" indent="-320039" algn="l">
              <a:spcBef>
                <a:spcPts val="36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2" name="Google Shape;179;p23"/>
          <p:cNvSpPr txBox="1">
            <a:spLocks noGrp="1"/>
          </p:cNvSpPr>
          <p:nvPr>
            <p:ph type="dt" idx="10"/>
          </p:nvPr>
        </p:nvSpPr>
        <p:spPr bwMode="auto">
          <a:xfrm>
            <a:off x="457200" y="6356350"/>
            <a:ext cx="2133600" cy="365125"/>
          </a:xfrm>
          <a:prstGeom prst="rect">
            <a:avLst/>
          </a:prstGeom>
          <a:ln>
            <a:miter lim="800000"/>
            <a:headEnd/>
            <a:tailEnd/>
          </a:ln>
        </p:spPr>
        <p:txBody>
          <a:bodyPr vert="horz" wrap="square" lIns="0" tIns="0" rIns="0" bIns="0" numCol="1" anchor="b" anchorCtr="0" compatLnSpc="1">
            <a:prstTxWarp prst="textNoShape">
              <a:avLst/>
            </a:prstTxWarp>
          </a:bodyPr>
          <a:lstStyle>
            <a:lvl1pPr>
              <a:buClr>
                <a:srgbClr val="000000"/>
              </a:buClr>
              <a:buSzPts val="1400"/>
              <a:buFont typeface="Arial" charset="0"/>
              <a:buNone/>
              <a:defRPr sz="2400">
                <a:latin typeface="Times New Roman" pitchFamily="18" charset="0"/>
                <a:cs typeface="Times New Roman" pitchFamily="18" charset="0"/>
                <a:sym typeface="Times New Roman" pitchFamily="18" charset="0"/>
              </a:defRPr>
            </a:lvl1pPr>
          </a:lstStyle>
          <a:p>
            <a:pPr>
              <a:defRPr/>
            </a:pPr>
            <a:endParaRPr lang="ru-RU"/>
          </a:p>
        </p:txBody>
      </p:sp>
      <p:sp>
        <p:nvSpPr>
          <p:cNvPr id="13" name="Google Shape;180;p23"/>
          <p:cNvSpPr txBox="1">
            <a:spLocks noGrp="1"/>
          </p:cNvSpPr>
          <p:nvPr>
            <p:ph type="ftr" idx="11"/>
          </p:nvPr>
        </p:nvSpPr>
        <p:spPr bwMode="auto">
          <a:xfrm>
            <a:off x="2667000" y="6356350"/>
            <a:ext cx="3352800" cy="365125"/>
          </a:xfrm>
          <a:prstGeom prst="rect">
            <a:avLst/>
          </a:prstGeom>
          <a:ln>
            <a:miter lim="800000"/>
            <a:headEnd/>
            <a:tailEnd/>
          </a:ln>
        </p:spPr>
        <p:txBody>
          <a:bodyPr vert="horz" wrap="square" lIns="0" tIns="0" rIns="0" bIns="0" numCol="1" anchor="b" anchorCtr="0" compatLnSpc="1">
            <a:prstTxWarp prst="textNoShape">
              <a:avLst/>
            </a:prstTxWarp>
          </a:bodyPr>
          <a:lstStyle>
            <a:lvl1pPr>
              <a:buClr>
                <a:srgbClr val="000000"/>
              </a:buClr>
              <a:buSzPts val="1400"/>
              <a:buFont typeface="Arial" charset="0"/>
              <a:buNone/>
              <a:defRPr sz="2400">
                <a:latin typeface="Times New Roman" pitchFamily="18" charset="0"/>
                <a:cs typeface="Times New Roman" pitchFamily="18" charset="0"/>
                <a:sym typeface="Times New Roman" pitchFamily="18" charset="0"/>
              </a:defRPr>
            </a:lvl1pPr>
          </a:lstStyle>
          <a:p>
            <a:pPr>
              <a:defRPr/>
            </a:pPr>
            <a:endParaRPr lang="ru-RU"/>
          </a:p>
        </p:txBody>
      </p:sp>
      <p:sp>
        <p:nvSpPr>
          <p:cNvPr id="14" name="Google Shape;181;p23"/>
          <p:cNvSpPr txBox="1">
            <a:spLocks noGrp="1"/>
          </p:cNvSpPr>
          <p:nvPr>
            <p:ph type="sldNum" idx="12"/>
          </p:nvPr>
        </p:nvSpPr>
        <p:spPr bwMode="auto">
          <a:xfrm>
            <a:off x="7924800" y="6356350"/>
            <a:ext cx="762000" cy="365125"/>
          </a:xfrm>
          <a:prstGeom prst="rect">
            <a:avLst/>
          </a:prstGeom>
          <a:ln>
            <a:miter lim="800000"/>
            <a:headEnd/>
            <a:tailEnd/>
          </a:ln>
        </p:spPr>
        <p:txBody>
          <a:bodyPr vert="horz" wrap="square" lIns="0" tIns="0" rIns="0" bIns="0" numCol="1" anchor="b" anchorCtr="0" compatLnSpc="1">
            <a:prstTxWarp prst="textNoShape">
              <a:avLst/>
            </a:prstTxWarp>
          </a:bodyPr>
          <a:lstStyle>
            <a:lvl1pPr algn="r">
              <a:buClr>
                <a:srgbClr val="045C75"/>
              </a:buClr>
              <a:buSzPts val="1200"/>
              <a:buFont typeface="Times New Roman" pitchFamily="18" charset="0"/>
              <a:buNone/>
              <a:defRPr sz="1200">
                <a:solidFill>
                  <a:srgbClr val="045C75"/>
                </a:solidFill>
                <a:latin typeface="Times New Roman" pitchFamily="18" charset="0"/>
                <a:cs typeface="Times New Roman" pitchFamily="18" charset="0"/>
                <a:sym typeface="Times New Roman" pitchFamily="18" charset="0"/>
              </a:defRPr>
            </a:lvl1pPr>
          </a:lstStyle>
          <a:p>
            <a:pPr>
              <a:defRPr/>
            </a:pPr>
            <a:fld id="{C13FD0A8-7EC7-421B-9154-03040B2E1D50}" type="slidenum">
              <a:rPr lang="ru-RU"/>
              <a:pPr>
                <a:defRPr/>
              </a:pPr>
              <a:t>‹#›</a:t>
            </a:fld>
            <a:endParaRPr lang="ru-RU"/>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Только заголовок" type="titleOnly">
  <p:cSld name="TITLE_ONLY">
    <p:spTree>
      <p:nvGrpSpPr>
        <p:cNvPr id="1" name="Shape 193"/>
        <p:cNvGrpSpPr/>
        <p:nvPr/>
      </p:nvGrpSpPr>
      <p:grpSpPr>
        <a:xfrm>
          <a:off x="0" y="0"/>
          <a:ext cx="0" cy="0"/>
          <a:chOff x="0" y="0"/>
          <a:chExt cx="0" cy="0"/>
        </a:xfrm>
      </p:grpSpPr>
      <p:sp>
        <p:nvSpPr>
          <p:cNvPr id="3" name="Google Shape;183;p24"/>
          <p:cNvSpPr>
            <a:spLocks/>
          </p:cNvSpPr>
          <p:nvPr/>
        </p:nvSpPr>
        <p:spPr bwMode="auto">
          <a:xfrm>
            <a:off x="-9525" y="-7938"/>
            <a:ext cx="9163050" cy="1041401"/>
          </a:xfrm>
          <a:custGeom>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r" b="b"/>
            <a:pathLst>
              <a:path w="5772" h="656" extrusionOk="0">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F">
                  <a:alpha val="44704"/>
                </a:srgbClr>
              </a:gs>
              <a:gs pos="100000">
                <a:srgbClr val="00EBF8">
                  <a:alpha val="54900"/>
                </a:srgbClr>
              </a:gs>
            </a:gsLst>
            <a:lin ang="5400000"/>
          </a:gradFill>
          <a:ln w="9525">
            <a:noFill/>
            <a:round/>
            <a:headEnd/>
            <a:tailEnd/>
          </a:ln>
        </p:spPr>
        <p:txBody>
          <a:bodyPr lIns="91425" tIns="45700" rIns="91425" bIns="45700"/>
          <a:lstStyle/>
          <a:p>
            <a:pPr>
              <a:defRPr/>
            </a:pPr>
            <a:endParaRPr lang="ru-RU"/>
          </a:p>
        </p:txBody>
      </p:sp>
      <p:sp>
        <p:nvSpPr>
          <p:cNvPr id="4" name="Google Shape;184;p24"/>
          <p:cNvSpPr>
            <a:spLocks/>
          </p:cNvSpPr>
          <p:nvPr/>
        </p:nvSpPr>
        <p:spPr bwMode="auto">
          <a:xfrm>
            <a:off x="4381500" y="-7938"/>
            <a:ext cx="4762500" cy="638176"/>
          </a:xfrm>
          <a:custGeom>
            <a:avLst/>
            <a:gdLst/>
            <a:ahLst/>
            <a:cxnLst>
              <a:cxn ang="0">
                <a:pos x="0" y="0"/>
              </a:cxn>
              <a:cxn ang="0">
                <a:pos x="1668" y="564"/>
              </a:cxn>
              <a:cxn ang="0">
                <a:pos x="3000" y="186"/>
              </a:cxn>
              <a:cxn ang="0">
                <a:pos x="3000" y="6"/>
              </a:cxn>
              <a:cxn ang="0">
                <a:pos x="0" y="0"/>
              </a:cxn>
            </a:cxnLst>
            <a:rect l="0" t="0" r="r" b="b"/>
            <a:pathLst>
              <a:path w="3000" h="595" extrusionOk="0">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DB6"/>
              </a:gs>
              <a:gs pos="80000">
                <a:srgbClr val="009BE5"/>
              </a:gs>
              <a:gs pos="100000">
                <a:srgbClr val="009BE5"/>
              </a:gs>
            </a:gsLst>
            <a:lin ang="5400000"/>
          </a:gradFill>
          <a:ln w="9525">
            <a:noFill/>
            <a:round/>
            <a:headEnd/>
            <a:tailEnd/>
          </a:ln>
        </p:spPr>
        <p:txBody>
          <a:bodyPr lIns="91425" tIns="45700" rIns="91425" bIns="45700"/>
          <a:lstStyle/>
          <a:p>
            <a:pPr>
              <a:defRPr/>
            </a:pPr>
            <a:endParaRPr lang="ru-RU"/>
          </a:p>
        </p:txBody>
      </p:sp>
      <p:grpSp>
        <p:nvGrpSpPr>
          <p:cNvPr id="5" name="Google Shape;185;p24"/>
          <p:cNvGrpSpPr>
            <a:grpSpLocks/>
          </p:cNvGrpSpPr>
          <p:nvPr/>
        </p:nvGrpSpPr>
        <p:grpSpPr bwMode="auto">
          <a:xfrm>
            <a:off x="-28575" y="-14288"/>
            <a:ext cx="9197975" cy="1082676"/>
            <a:chOff x="-29322" y="-1971"/>
            <a:chExt cx="9198255" cy="1086266"/>
          </a:xfrm>
        </p:grpSpPr>
        <p:sp>
          <p:nvSpPr>
            <p:cNvPr id="6" name="Google Shape;186;p24"/>
            <p:cNvSpPr>
              <a:spLocks/>
            </p:cNvSpPr>
            <p:nvPr/>
          </p:nvSpPr>
          <p:spPr bwMode="auto">
            <a:xfrm rot="-164308">
              <a:off x="-19797" y="216238"/>
              <a:ext cx="9163329" cy="649848"/>
            </a:xfrm>
            <a:custGeom>
              <a:avLst/>
              <a:gdLst/>
              <a:ahLst/>
              <a:cxnLst>
                <a:cxn ang="0">
                  <a:pos x="0" y="966"/>
                </a:cxn>
                <a:cxn ang="0">
                  <a:pos x="1608" y="282"/>
                </a:cxn>
                <a:cxn ang="0">
                  <a:pos x="4110" y="1008"/>
                </a:cxn>
                <a:cxn ang="0">
                  <a:pos x="5772" y="0"/>
                </a:cxn>
              </a:cxnLst>
              <a:rect l="0" t="0" r="r" b="b"/>
              <a:pathLst>
                <a:path w="5772" h="1055" extrusionOk="0">
                  <a:moveTo>
                    <a:pt x="0" y="966"/>
                  </a:moveTo>
                  <a:cubicBezTo>
                    <a:pt x="282" y="738"/>
                    <a:pt x="923" y="275"/>
                    <a:pt x="1608" y="282"/>
                  </a:cubicBezTo>
                  <a:cubicBezTo>
                    <a:pt x="2293" y="289"/>
                    <a:pt x="3416" y="1055"/>
                    <a:pt x="4110" y="1008"/>
                  </a:cubicBezTo>
                  <a:cubicBezTo>
                    <a:pt x="4804" y="961"/>
                    <a:pt x="5426" y="210"/>
                    <a:pt x="5772" y="0"/>
                  </a:cubicBezTo>
                </a:path>
              </a:pathLst>
            </a:custGeom>
            <a:noFill/>
            <a:ln w="10775" cap="flat" cmpd="sng">
              <a:solidFill>
                <a:srgbClr val="09B6BE"/>
              </a:solidFill>
              <a:prstDash val="solid"/>
              <a:round/>
              <a:headEnd type="none" w="sm" len="sm"/>
              <a:tailEnd type="none" w="sm" len="sm"/>
            </a:ln>
          </p:spPr>
          <p:txBody>
            <a:bodyPr lIns="91425" tIns="45700" rIns="91425" bIns="45700"/>
            <a:lstStyle/>
            <a:p>
              <a:pPr>
                <a:defRPr/>
              </a:pPr>
              <a:endParaRPr lang="ru-RU"/>
            </a:p>
          </p:txBody>
        </p:sp>
        <p:sp>
          <p:nvSpPr>
            <p:cNvPr id="7" name="Google Shape;187;p24"/>
            <p:cNvSpPr/>
            <p:nvPr/>
          </p:nvSpPr>
          <p:spPr>
            <a:xfrm rot="-164308">
              <a:off x="-15035" y="289505"/>
              <a:ext cx="9176030" cy="530391"/>
            </a:xfrm>
            <a:custGeom>
              <a:avLst/>
              <a:gdLst/>
              <a:ahLst/>
              <a:cxnLst/>
              <a:rect l="l" t="t" r="r" b="b"/>
              <a:pathLst>
                <a:path w="5766" h="854" extrusionOk="0">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solidFill>
                <a:schemeClr val="accent4"/>
              </a:solidFill>
              <a:prstDash val="solid"/>
              <a:round/>
              <a:headEnd type="none" w="sm" len="sm"/>
              <a:tailEnd type="none" w="sm" len="sm"/>
            </a:ln>
          </p:spPr>
          <p:txBody>
            <a:bodyPr spcFirstLastPara="1" lIns="91425" tIns="45700" rIns="91425" bIns="45700"/>
            <a:lstStyle/>
            <a:p>
              <a:pPr fontAlgn="auto">
                <a:spcBef>
                  <a:spcPts val="0"/>
                </a:spcBef>
                <a:spcAft>
                  <a:spcPts val="0"/>
                </a:spcAft>
                <a:buClr>
                  <a:schemeClr val="dk1"/>
                </a:buClr>
                <a:buSzPts val="1800"/>
                <a:buFont typeface="Times New Roman"/>
                <a:buNone/>
                <a:defRPr/>
              </a:pPr>
              <a:endParaRPr sz="1800" kern="0">
                <a:latin typeface="Arial"/>
                <a:ea typeface="Arial"/>
                <a:cs typeface="Arial"/>
                <a:sym typeface="Arial"/>
              </a:endParaRPr>
            </a:p>
          </p:txBody>
        </p:sp>
      </p:grpSp>
      <p:sp>
        <p:nvSpPr>
          <p:cNvPr id="194" name="Google Shape;194;p25"/>
          <p:cNvSpPr txBox="1">
            <a:spLocks noGrp="1"/>
          </p:cNvSpPr>
          <p:nvPr>
            <p:ph type="title"/>
          </p:nvPr>
        </p:nvSpPr>
        <p:spPr>
          <a:xfrm>
            <a:off x="457200" y="704088"/>
            <a:ext cx="8305800" cy="1143000"/>
          </a:xfrm>
          <a:prstGeom prst="rect">
            <a:avLst/>
          </a:prstGeom>
          <a:noFill/>
          <a:ln>
            <a:noFill/>
          </a:ln>
        </p:spPr>
        <p:txBody>
          <a:bodyPr spcFirstLastPara="1">
            <a:noAutofit/>
          </a:bodyPr>
          <a:lstStyle>
            <a:lvl1pPr lvl="0" algn="l">
              <a:spcBef>
                <a:spcPts val="0"/>
              </a:spcBef>
              <a:spcAft>
                <a:spcPts val="0"/>
              </a:spcAft>
              <a:buClr>
                <a:schemeClr val="dk2"/>
              </a:buClr>
              <a:buSzPts val="5000"/>
              <a:buFont typeface="Calibri"/>
              <a:buNone/>
              <a:defRPr sz="5000" b="0">
                <a:solidFill>
                  <a:schemeClr val="dk2"/>
                </a:solidFill>
                <a:latin typeface="Calibri"/>
                <a:ea typeface="Calibri"/>
                <a:cs typeface="Calibri"/>
                <a:sym typeface="Calibri"/>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 name="Google Shape;195;p25"/>
          <p:cNvSpPr txBox="1">
            <a:spLocks noGrp="1"/>
          </p:cNvSpPr>
          <p:nvPr>
            <p:ph type="dt" idx="10"/>
          </p:nvPr>
        </p:nvSpPr>
        <p:spPr bwMode="auto">
          <a:xfrm>
            <a:off x="457200" y="6356350"/>
            <a:ext cx="2133600" cy="365125"/>
          </a:xfrm>
          <a:prstGeom prst="rect">
            <a:avLst/>
          </a:prstGeom>
          <a:ln>
            <a:miter lim="800000"/>
            <a:headEnd/>
            <a:tailEnd/>
          </a:ln>
        </p:spPr>
        <p:txBody>
          <a:bodyPr vert="horz" wrap="square" lIns="0" tIns="0" rIns="0" bIns="0" numCol="1" anchor="b" anchorCtr="0" compatLnSpc="1">
            <a:prstTxWarp prst="textNoShape">
              <a:avLst/>
            </a:prstTxWarp>
          </a:bodyPr>
          <a:lstStyle>
            <a:lvl1pPr>
              <a:buClr>
                <a:srgbClr val="000000"/>
              </a:buClr>
              <a:buSzPts val="1400"/>
              <a:buFont typeface="Arial" charset="0"/>
              <a:buNone/>
              <a:defRPr sz="2400">
                <a:latin typeface="Times New Roman" pitchFamily="18" charset="0"/>
                <a:cs typeface="Times New Roman" pitchFamily="18" charset="0"/>
                <a:sym typeface="Times New Roman" pitchFamily="18" charset="0"/>
              </a:defRPr>
            </a:lvl1pPr>
          </a:lstStyle>
          <a:p>
            <a:pPr>
              <a:defRPr/>
            </a:pPr>
            <a:endParaRPr lang="ru-RU"/>
          </a:p>
        </p:txBody>
      </p:sp>
      <p:sp>
        <p:nvSpPr>
          <p:cNvPr id="9" name="Google Shape;196;p25"/>
          <p:cNvSpPr txBox="1">
            <a:spLocks noGrp="1"/>
          </p:cNvSpPr>
          <p:nvPr>
            <p:ph type="ftr" idx="11"/>
          </p:nvPr>
        </p:nvSpPr>
        <p:spPr bwMode="auto">
          <a:xfrm>
            <a:off x="2667000" y="6356350"/>
            <a:ext cx="3352800" cy="365125"/>
          </a:xfrm>
          <a:prstGeom prst="rect">
            <a:avLst/>
          </a:prstGeom>
          <a:ln>
            <a:miter lim="800000"/>
            <a:headEnd/>
            <a:tailEnd/>
          </a:ln>
        </p:spPr>
        <p:txBody>
          <a:bodyPr vert="horz" wrap="square" lIns="0" tIns="0" rIns="0" bIns="0" numCol="1" anchor="b" anchorCtr="0" compatLnSpc="1">
            <a:prstTxWarp prst="textNoShape">
              <a:avLst/>
            </a:prstTxWarp>
          </a:bodyPr>
          <a:lstStyle>
            <a:lvl1pPr>
              <a:buClr>
                <a:srgbClr val="000000"/>
              </a:buClr>
              <a:buSzPts val="1400"/>
              <a:buFont typeface="Arial" charset="0"/>
              <a:buNone/>
              <a:defRPr sz="2400">
                <a:latin typeface="Times New Roman" pitchFamily="18" charset="0"/>
                <a:cs typeface="Times New Roman" pitchFamily="18" charset="0"/>
                <a:sym typeface="Times New Roman" pitchFamily="18" charset="0"/>
              </a:defRPr>
            </a:lvl1pPr>
          </a:lstStyle>
          <a:p>
            <a:pPr>
              <a:defRPr/>
            </a:pPr>
            <a:endParaRPr lang="ru-RU"/>
          </a:p>
        </p:txBody>
      </p:sp>
      <p:sp>
        <p:nvSpPr>
          <p:cNvPr id="10" name="Google Shape;197;p25"/>
          <p:cNvSpPr txBox="1">
            <a:spLocks noGrp="1"/>
          </p:cNvSpPr>
          <p:nvPr>
            <p:ph type="sldNum" idx="12"/>
          </p:nvPr>
        </p:nvSpPr>
        <p:spPr bwMode="auto">
          <a:xfrm>
            <a:off x="7924800" y="6356350"/>
            <a:ext cx="762000" cy="365125"/>
          </a:xfrm>
          <a:prstGeom prst="rect">
            <a:avLst/>
          </a:prstGeom>
          <a:ln>
            <a:miter lim="800000"/>
            <a:headEnd/>
            <a:tailEnd/>
          </a:ln>
        </p:spPr>
        <p:txBody>
          <a:bodyPr vert="horz" wrap="square" lIns="0" tIns="0" rIns="0" bIns="0" numCol="1" anchor="b" anchorCtr="0" compatLnSpc="1">
            <a:prstTxWarp prst="textNoShape">
              <a:avLst/>
            </a:prstTxWarp>
          </a:bodyPr>
          <a:lstStyle>
            <a:lvl1pPr algn="r">
              <a:buClr>
                <a:srgbClr val="045C75"/>
              </a:buClr>
              <a:buSzPts val="1200"/>
              <a:buFont typeface="Times New Roman" pitchFamily="18" charset="0"/>
              <a:buNone/>
              <a:defRPr sz="1200">
                <a:solidFill>
                  <a:srgbClr val="045C75"/>
                </a:solidFill>
                <a:latin typeface="Times New Roman" pitchFamily="18" charset="0"/>
                <a:cs typeface="Times New Roman" pitchFamily="18" charset="0"/>
                <a:sym typeface="Times New Roman" pitchFamily="18" charset="0"/>
              </a:defRPr>
            </a:lvl1pPr>
          </a:lstStyle>
          <a:p>
            <a:pPr>
              <a:defRPr/>
            </a:pPr>
            <a:fld id="{58E4E0AA-3997-4BD1-87D2-7CFB26DAB228}" type="slidenum">
              <a:rPr lang="ru-RU"/>
              <a:pPr>
                <a:defRPr/>
              </a:pPr>
              <a:t>‹#›</a:t>
            </a:fld>
            <a:endParaRPr lang="ru-RU"/>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Пустой слайд" type="blank">
  <p:cSld name="BLANK">
    <p:spTree>
      <p:nvGrpSpPr>
        <p:cNvPr id="1" name="Shape 209"/>
        <p:cNvGrpSpPr/>
        <p:nvPr/>
      </p:nvGrpSpPr>
      <p:grpSpPr>
        <a:xfrm>
          <a:off x="0" y="0"/>
          <a:ext cx="0" cy="0"/>
          <a:chOff x="0" y="0"/>
          <a:chExt cx="0" cy="0"/>
        </a:xfrm>
      </p:grpSpPr>
      <p:sp>
        <p:nvSpPr>
          <p:cNvPr id="2" name="Google Shape;199;p26"/>
          <p:cNvSpPr>
            <a:spLocks/>
          </p:cNvSpPr>
          <p:nvPr/>
        </p:nvSpPr>
        <p:spPr bwMode="auto">
          <a:xfrm>
            <a:off x="-9525" y="-7938"/>
            <a:ext cx="9163050" cy="1041401"/>
          </a:xfrm>
          <a:custGeom>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r" b="b"/>
            <a:pathLst>
              <a:path w="5772" h="656" extrusionOk="0">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F">
                  <a:alpha val="44704"/>
                </a:srgbClr>
              </a:gs>
              <a:gs pos="100000">
                <a:srgbClr val="00EBF8">
                  <a:alpha val="54900"/>
                </a:srgbClr>
              </a:gs>
            </a:gsLst>
            <a:lin ang="5400000"/>
          </a:gradFill>
          <a:ln w="9525">
            <a:noFill/>
            <a:round/>
            <a:headEnd/>
            <a:tailEnd/>
          </a:ln>
        </p:spPr>
        <p:txBody>
          <a:bodyPr lIns="91425" tIns="45700" rIns="91425" bIns="45700"/>
          <a:lstStyle/>
          <a:p>
            <a:pPr>
              <a:defRPr/>
            </a:pPr>
            <a:endParaRPr lang="ru-RU"/>
          </a:p>
        </p:txBody>
      </p:sp>
      <p:sp>
        <p:nvSpPr>
          <p:cNvPr id="3" name="Google Shape;200;p26"/>
          <p:cNvSpPr>
            <a:spLocks/>
          </p:cNvSpPr>
          <p:nvPr/>
        </p:nvSpPr>
        <p:spPr bwMode="auto">
          <a:xfrm>
            <a:off x="4381500" y="-7938"/>
            <a:ext cx="4762500" cy="638176"/>
          </a:xfrm>
          <a:custGeom>
            <a:avLst/>
            <a:gdLst/>
            <a:ahLst/>
            <a:cxnLst>
              <a:cxn ang="0">
                <a:pos x="0" y="0"/>
              </a:cxn>
              <a:cxn ang="0">
                <a:pos x="1668" y="564"/>
              </a:cxn>
              <a:cxn ang="0">
                <a:pos x="3000" y="186"/>
              </a:cxn>
              <a:cxn ang="0">
                <a:pos x="3000" y="6"/>
              </a:cxn>
              <a:cxn ang="0">
                <a:pos x="0" y="0"/>
              </a:cxn>
            </a:cxnLst>
            <a:rect l="0" t="0" r="r" b="b"/>
            <a:pathLst>
              <a:path w="3000" h="595" extrusionOk="0">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DB6"/>
              </a:gs>
              <a:gs pos="80000">
                <a:srgbClr val="009BE5"/>
              </a:gs>
              <a:gs pos="100000">
                <a:srgbClr val="009BE5"/>
              </a:gs>
            </a:gsLst>
            <a:lin ang="5400000"/>
          </a:gradFill>
          <a:ln w="9525">
            <a:noFill/>
            <a:round/>
            <a:headEnd/>
            <a:tailEnd/>
          </a:ln>
        </p:spPr>
        <p:txBody>
          <a:bodyPr lIns="91425" tIns="45700" rIns="91425" bIns="45700"/>
          <a:lstStyle/>
          <a:p>
            <a:pPr>
              <a:defRPr/>
            </a:pPr>
            <a:endParaRPr lang="ru-RU"/>
          </a:p>
        </p:txBody>
      </p:sp>
      <p:grpSp>
        <p:nvGrpSpPr>
          <p:cNvPr id="4" name="Google Shape;201;p26"/>
          <p:cNvGrpSpPr>
            <a:grpSpLocks/>
          </p:cNvGrpSpPr>
          <p:nvPr/>
        </p:nvGrpSpPr>
        <p:grpSpPr bwMode="auto">
          <a:xfrm>
            <a:off x="-28575" y="-14288"/>
            <a:ext cx="9197975" cy="1082676"/>
            <a:chOff x="-29322" y="-1971"/>
            <a:chExt cx="9198255" cy="1086266"/>
          </a:xfrm>
        </p:grpSpPr>
        <p:sp>
          <p:nvSpPr>
            <p:cNvPr id="5" name="Google Shape;202;p26"/>
            <p:cNvSpPr>
              <a:spLocks/>
            </p:cNvSpPr>
            <p:nvPr/>
          </p:nvSpPr>
          <p:spPr bwMode="auto">
            <a:xfrm rot="-164308">
              <a:off x="-19797" y="216238"/>
              <a:ext cx="9163329" cy="649848"/>
            </a:xfrm>
            <a:custGeom>
              <a:avLst/>
              <a:gdLst/>
              <a:ahLst/>
              <a:cxnLst>
                <a:cxn ang="0">
                  <a:pos x="0" y="966"/>
                </a:cxn>
                <a:cxn ang="0">
                  <a:pos x="1608" y="282"/>
                </a:cxn>
                <a:cxn ang="0">
                  <a:pos x="4110" y="1008"/>
                </a:cxn>
                <a:cxn ang="0">
                  <a:pos x="5772" y="0"/>
                </a:cxn>
              </a:cxnLst>
              <a:rect l="0" t="0" r="r" b="b"/>
              <a:pathLst>
                <a:path w="5772" h="1055" extrusionOk="0">
                  <a:moveTo>
                    <a:pt x="0" y="966"/>
                  </a:moveTo>
                  <a:cubicBezTo>
                    <a:pt x="282" y="738"/>
                    <a:pt x="923" y="275"/>
                    <a:pt x="1608" y="282"/>
                  </a:cubicBezTo>
                  <a:cubicBezTo>
                    <a:pt x="2293" y="289"/>
                    <a:pt x="3416" y="1055"/>
                    <a:pt x="4110" y="1008"/>
                  </a:cubicBezTo>
                  <a:cubicBezTo>
                    <a:pt x="4804" y="961"/>
                    <a:pt x="5426" y="210"/>
                    <a:pt x="5772" y="0"/>
                  </a:cubicBezTo>
                </a:path>
              </a:pathLst>
            </a:custGeom>
            <a:noFill/>
            <a:ln w="10775" cap="flat" cmpd="sng">
              <a:solidFill>
                <a:srgbClr val="09B6BE"/>
              </a:solidFill>
              <a:prstDash val="solid"/>
              <a:round/>
              <a:headEnd type="none" w="sm" len="sm"/>
              <a:tailEnd type="none" w="sm" len="sm"/>
            </a:ln>
          </p:spPr>
          <p:txBody>
            <a:bodyPr lIns="91425" tIns="45700" rIns="91425" bIns="45700"/>
            <a:lstStyle/>
            <a:p>
              <a:pPr>
                <a:defRPr/>
              </a:pPr>
              <a:endParaRPr lang="ru-RU"/>
            </a:p>
          </p:txBody>
        </p:sp>
        <p:sp>
          <p:nvSpPr>
            <p:cNvPr id="6" name="Google Shape;203;p26"/>
            <p:cNvSpPr/>
            <p:nvPr/>
          </p:nvSpPr>
          <p:spPr>
            <a:xfrm rot="-164308">
              <a:off x="-15035" y="289505"/>
              <a:ext cx="9176030" cy="530391"/>
            </a:xfrm>
            <a:custGeom>
              <a:avLst/>
              <a:gdLst/>
              <a:ahLst/>
              <a:cxnLst/>
              <a:rect l="l" t="t" r="r" b="b"/>
              <a:pathLst>
                <a:path w="5766" h="854" extrusionOk="0">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solidFill>
                <a:schemeClr val="accent4"/>
              </a:solidFill>
              <a:prstDash val="solid"/>
              <a:round/>
              <a:headEnd type="none" w="sm" len="sm"/>
              <a:tailEnd type="none" w="sm" len="sm"/>
            </a:ln>
          </p:spPr>
          <p:txBody>
            <a:bodyPr spcFirstLastPara="1" lIns="91425" tIns="45700" rIns="91425" bIns="45700"/>
            <a:lstStyle/>
            <a:p>
              <a:pPr fontAlgn="auto">
                <a:spcBef>
                  <a:spcPts val="0"/>
                </a:spcBef>
                <a:spcAft>
                  <a:spcPts val="0"/>
                </a:spcAft>
                <a:buClr>
                  <a:schemeClr val="dk1"/>
                </a:buClr>
                <a:buSzPts val="1800"/>
                <a:buFont typeface="Times New Roman"/>
                <a:buNone/>
                <a:defRPr/>
              </a:pPr>
              <a:endParaRPr sz="1800" kern="0">
                <a:latin typeface="Arial"/>
                <a:ea typeface="Arial"/>
                <a:cs typeface="Arial"/>
                <a:sym typeface="Arial"/>
              </a:endParaRPr>
            </a:p>
          </p:txBody>
        </p:sp>
      </p:grpSp>
      <p:sp>
        <p:nvSpPr>
          <p:cNvPr id="7" name="Google Shape;210;p27"/>
          <p:cNvSpPr txBox="1">
            <a:spLocks noGrp="1"/>
          </p:cNvSpPr>
          <p:nvPr>
            <p:ph type="dt" idx="10"/>
          </p:nvPr>
        </p:nvSpPr>
        <p:spPr bwMode="auto">
          <a:xfrm>
            <a:off x="457200" y="6356350"/>
            <a:ext cx="2133600" cy="365125"/>
          </a:xfrm>
          <a:prstGeom prst="rect">
            <a:avLst/>
          </a:prstGeom>
          <a:ln>
            <a:miter lim="800000"/>
            <a:headEnd/>
            <a:tailEnd/>
          </a:ln>
        </p:spPr>
        <p:txBody>
          <a:bodyPr vert="horz" wrap="square" lIns="0" tIns="0" rIns="0" bIns="0" numCol="1" anchor="b" anchorCtr="0" compatLnSpc="1">
            <a:prstTxWarp prst="textNoShape">
              <a:avLst/>
            </a:prstTxWarp>
          </a:bodyPr>
          <a:lstStyle>
            <a:lvl1pPr>
              <a:buClr>
                <a:srgbClr val="000000"/>
              </a:buClr>
              <a:buSzPts val="1400"/>
              <a:buFont typeface="Arial" charset="0"/>
              <a:buNone/>
              <a:defRPr sz="2400">
                <a:latin typeface="Times New Roman" pitchFamily="18" charset="0"/>
                <a:cs typeface="Times New Roman" pitchFamily="18" charset="0"/>
                <a:sym typeface="Times New Roman" pitchFamily="18" charset="0"/>
              </a:defRPr>
            </a:lvl1pPr>
          </a:lstStyle>
          <a:p>
            <a:pPr>
              <a:defRPr/>
            </a:pPr>
            <a:endParaRPr lang="ru-RU"/>
          </a:p>
        </p:txBody>
      </p:sp>
      <p:sp>
        <p:nvSpPr>
          <p:cNvPr id="8" name="Google Shape;211;p27"/>
          <p:cNvSpPr txBox="1">
            <a:spLocks noGrp="1"/>
          </p:cNvSpPr>
          <p:nvPr>
            <p:ph type="ftr" idx="11"/>
          </p:nvPr>
        </p:nvSpPr>
        <p:spPr bwMode="auto">
          <a:xfrm>
            <a:off x="2667000" y="6356350"/>
            <a:ext cx="3352800" cy="365125"/>
          </a:xfrm>
          <a:prstGeom prst="rect">
            <a:avLst/>
          </a:prstGeom>
          <a:ln>
            <a:miter lim="800000"/>
            <a:headEnd/>
            <a:tailEnd/>
          </a:ln>
        </p:spPr>
        <p:txBody>
          <a:bodyPr vert="horz" wrap="square" lIns="0" tIns="0" rIns="0" bIns="0" numCol="1" anchor="b" anchorCtr="0" compatLnSpc="1">
            <a:prstTxWarp prst="textNoShape">
              <a:avLst/>
            </a:prstTxWarp>
          </a:bodyPr>
          <a:lstStyle>
            <a:lvl1pPr>
              <a:buClr>
                <a:srgbClr val="000000"/>
              </a:buClr>
              <a:buSzPts val="1400"/>
              <a:buFont typeface="Arial" charset="0"/>
              <a:buNone/>
              <a:defRPr sz="2400">
                <a:latin typeface="Times New Roman" pitchFamily="18" charset="0"/>
                <a:cs typeface="Times New Roman" pitchFamily="18" charset="0"/>
                <a:sym typeface="Times New Roman" pitchFamily="18" charset="0"/>
              </a:defRPr>
            </a:lvl1pPr>
          </a:lstStyle>
          <a:p>
            <a:pPr>
              <a:defRPr/>
            </a:pPr>
            <a:endParaRPr lang="ru-RU"/>
          </a:p>
        </p:txBody>
      </p:sp>
      <p:sp>
        <p:nvSpPr>
          <p:cNvPr id="9" name="Google Shape;212;p27"/>
          <p:cNvSpPr txBox="1">
            <a:spLocks noGrp="1"/>
          </p:cNvSpPr>
          <p:nvPr>
            <p:ph type="sldNum" idx="12"/>
          </p:nvPr>
        </p:nvSpPr>
        <p:spPr bwMode="auto">
          <a:xfrm>
            <a:off x="7924800" y="6356350"/>
            <a:ext cx="762000" cy="365125"/>
          </a:xfrm>
          <a:prstGeom prst="rect">
            <a:avLst/>
          </a:prstGeom>
          <a:ln>
            <a:miter lim="800000"/>
            <a:headEnd/>
            <a:tailEnd/>
          </a:ln>
        </p:spPr>
        <p:txBody>
          <a:bodyPr vert="horz" wrap="square" lIns="0" tIns="0" rIns="0" bIns="0" numCol="1" anchor="b" anchorCtr="0" compatLnSpc="1">
            <a:prstTxWarp prst="textNoShape">
              <a:avLst/>
            </a:prstTxWarp>
          </a:bodyPr>
          <a:lstStyle>
            <a:lvl1pPr algn="r">
              <a:buClr>
                <a:srgbClr val="045C75"/>
              </a:buClr>
              <a:buSzPts val="1200"/>
              <a:buFont typeface="Times New Roman" pitchFamily="18" charset="0"/>
              <a:buNone/>
              <a:defRPr sz="1200">
                <a:solidFill>
                  <a:srgbClr val="045C75"/>
                </a:solidFill>
                <a:latin typeface="Times New Roman" pitchFamily="18" charset="0"/>
                <a:cs typeface="Times New Roman" pitchFamily="18" charset="0"/>
                <a:sym typeface="Times New Roman" pitchFamily="18" charset="0"/>
              </a:defRPr>
            </a:lvl1pPr>
          </a:lstStyle>
          <a:p>
            <a:pPr>
              <a:defRPr/>
            </a:pPr>
            <a:fld id="{C2C20E79-EC24-4D2F-8625-2B36B6BB311E}" type="slidenum">
              <a:rPr lang="ru-RU"/>
              <a:pPr>
                <a:defRPr/>
              </a:pPr>
              <a:t>‹#›</a:t>
            </a:fld>
            <a:endParaRPr lang="ru-RU"/>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Объект с подписью" type="objTx">
  <p:cSld name="OBJECT_WITH_CAPTION_TEXT">
    <p:spTree>
      <p:nvGrpSpPr>
        <p:cNvPr id="1" name="Shape 224"/>
        <p:cNvGrpSpPr/>
        <p:nvPr/>
      </p:nvGrpSpPr>
      <p:grpSpPr>
        <a:xfrm>
          <a:off x="0" y="0"/>
          <a:ext cx="0" cy="0"/>
          <a:chOff x="0" y="0"/>
          <a:chExt cx="0" cy="0"/>
        </a:xfrm>
      </p:grpSpPr>
      <p:sp>
        <p:nvSpPr>
          <p:cNvPr id="5" name="Google Shape;214;p28"/>
          <p:cNvSpPr>
            <a:spLocks/>
          </p:cNvSpPr>
          <p:nvPr/>
        </p:nvSpPr>
        <p:spPr bwMode="auto">
          <a:xfrm>
            <a:off x="-9525" y="-7938"/>
            <a:ext cx="9163050" cy="1041401"/>
          </a:xfrm>
          <a:custGeom>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r" b="b"/>
            <a:pathLst>
              <a:path w="5772" h="656" extrusionOk="0">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F">
                  <a:alpha val="44704"/>
                </a:srgbClr>
              </a:gs>
              <a:gs pos="100000">
                <a:srgbClr val="00EBF8">
                  <a:alpha val="54900"/>
                </a:srgbClr>
              </a:gs>
            </a:gsLst>
            <a:lin ang="5400000"/>
          </a:gradFill>
          <a:ln w="9525">
            <a:noFill/>
            <a:round/>
            <a:headEnd/>
            <a:tailEnd/>
          </a:ln>
        </p:spPr>
        <p:txBody>
          <a:bodyPr lIns="91425" tIns="45700" rIns="91425" bIns="45700"/>
          <a:lstStyle/>
          <a:p>
            <a:pPr>
              <a:defRPr/>
            </a:pPr>
            <a:endParaRPr lang="ru-RU"/>
          </a:p>
        </p:txBody>
      </p:sp>
      <p:sp>
        <p:nvSpPr>
          <p:cNvPr id="6" name="Google Shape;215;p28"/>
          <p:cNvSpPr>
            <a:spLocks/>
          </p:cNvSpPr>
          <p:nvPr/>
        </p:nvSpPr>
        <p:spPr bwMode="auto">
          <a:xfrm>
            <a:off x="4381500" y="-7938"/>
            <a:ext cx="4762500" cy="638176"/>
          </a:xfrm>
          <a:custGeom>
            <a:avLst/>
            <a:gdLst/>
            <a:ahLst/>
            <a:cxnLst>
              <a:cxn ang="0">
                <a:pos x="0" y="0"/>
              </a:cxn>
              <a:cxn ang="0">
                <a:pos x="1668" y="564"/>
              </a:cxn>
              <a:cxn ang="0">
                <a:pos x="3000" y="186"/>
              </a:cxn>
              <a:cxn ang="0">
                <a:pos x="3000" y="6"/>
              </a:cxn>
              <a:cxn ang="0">
                <a:pos x="0" y="0"/>
              </a:cxn>
            </a:cxnLst>
            <a:rect l="0" t="0" r="r" b="b"/>
            <a:pathLst>
              <a:path w="3000" h="595" extrusionOk="0">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DB6"/>
              </a:gs>
              <a:gs pos="80000">
                <a:srgbClr val="009BE5"/>
              </a:gs>
              <a:gs pos="100000">
                <a:srgbClr val="009BE5"/>
              </a:gs>
            </a:gsLst>
            <a:lin ang="5400000"/>
          </a:gradFill>
          <a:ln w="9525">
            <a:noFill/>
            <a:round/>
            <a:headEnd/>
            <a:tailEnd/>
          </a:ln>
        </p:spPr>
        <p:txBody>
          <a:bodyPr lIns="91425" tIns="45700" rIns="91425" bIns="45700"/>
          <a:lstStyle/>
          <a:p>
            <a:pPr>
              <a:defRPr/>
            </a:pPr>
            <a:endParaRPr lang="ru-RU"/>
          </a:p>
        </p:txBody>
      </p:sp>
      <p:grpSp>
        <p:nvGrpSpPr>
          <p:cNvPr id="7" name="Google Shape;216;p28"/>
          <p:cNvGrpSpPr>
            <a:grpSpLocks/>
          </p:cNvGrpSpPr>
          <p:nvPr/>
        </p:nvGrpSpPr>
        <p:grpSpPr bwMode="auto">
          <a:xfrm>
            <a:off x="-28575" y="-14288"/>
            <a:ext cx="9197975" cy="1082676"/>
            <a:chOff x="-29322" y="-1971"/>
            <a:chExt cx="9198255" cy="1086266"/>
          </a:xfrm>
        </p:grpSpPr>
        <p:sp>
          <p:nvSpPr>
            <p:cNvPr id="8" name="Google Shape;217;p28"/>
            <p:cNvSpPr>
              <a:spLocks/>
            </p:cNvSpPr>
            <p:nvPr/>
          </p:nvSpPr>
          <p:spPr bwMode="auto">
            <a:xfrm rot="-164308">
              <a:off x="-19797" y="216238"/>
              <a:ext cx="9163329" cy="649848"/>
            </a:xfrm>
            <a:custGeom>
              <a:avLst/>
              <a:gdLst/>
              <a:ahLst/>
              <a:cxnLst>
                <a:cxn ang="0">
                  <a:pos x="0" y="966"/>
                </a:cxn>
                <a:cxn ang="0">
                  <a:pos x="1608" y="282"/>
                </a:cxn>
                <a:cxn ang="0">
                  <a:pos x="4110" y="1008"/>
                </a:cxn>
                <a:cxn ang="0">
                  <a:pos x="5772" y="0"/>
                </a:cxn>
              </a:cxnLst>
              <a:rect l="0" t="0" r="r" b="b"/>
              <a:pathLst>
                <a:path w="5772" h="1055" extrusionOk="0">
                  <a:moveTo>
                    <a:pt x="0" y="966"/>
                  </a:moveTo>
                  <a:cubicBezTo>
                    <a:pt x="282" y="738"/>
                    <a:pt x="923" y="275"/>
                    <a:pt x="1608" y="282"/>
                  </a:cubicBezTo>
                  <a:cubicBezTo>
                    <a:pt x="2293" y="289"/>
                    <a:pt x="3416" y="1055"/>
                    <a:pt x="4110" y="1008"/>
                  </a:cubicBezTo>
                  <a:cubicBezTo>
                    <a:pt x="4804" y="961"/>
                    <a:pt x="5426" y="210"/>
                    <a:pt x="5772" y="0"/>
                  </a:cubicBezTo>
                </a:path>
              </a:pathLst>
            </a:custGeom>
            <a:noFill/>
            <a:ln w="10775" cap="flat" cmpd="sng">
              <a:solidFill>
                <a:srgbClr val="09B6BE"/>
              </a:solidFill>
              <a:prstDash val="solid"/>
              <a:round/>
              <a:headEnd type="none" w="sm" len="sm"/>
              <a:tailEnd type="none" w="sm" len="sm"/>
            </a:ln>
          </p:spPr>
          <p:txBody>
            <a:bodyPr lIns="91425" tIns="45700" rIns="91425" bIns="45700"/>
            <a:lstStyle/>
            <a:p>
              <a:pPr>
                <a:defRPr/>
              </a:pPr>
              <a:endParaRPr lang="ru-RU"/>
            </a:p>
          </p:txBody>
        </p:sp>
        <p:sp>
          <p:nvSpPr>
            <p:cNvPr id="9" name="Google Shape;218;p28"/>
            <p:cNvSpPr/>
            <p:nvPr/>
          </p:nvSpPr>
          <p:spPr>
            <a:xfrm rot="-164308">
              <a:off x="-15035" y="289505"/>
              <a:ext cx="9176030" cy="530391"/>
            </a:xfrm>
            <a:custGeom>
              <a:avLst/>
              <a:gdLst/>
              <a:ahLst/>
              <a:cxnLst/>
              <a:rect l="l" t="t" r="r" b="b"/>
              <a:pathLst>
                <a:path w="5766" h="854" extrusionOk="0">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solidFill>
                <a:schemeClr val="accent4"/>
              </a:solidFill>
              <a:prstDash val="solid"/>
              <a:round/>
              <a:headEnd type="none" w="sm" len="sm"/>
              <a:tailEnd type="none" w="sm" len="sm"/>
            </a:ln>
          </p:spPr>
          <p:txBody>
            <a:bodyPr spcFirstLastPara="1" lIns="91425" tIns="45700" rIns="91425" bIns="45700"/>
            <a:lstStyle/>
            <a:p>
              <a:pPr fontAlgn="auto">
                <a:spcBef>
                  <a:spcPts val="0"/>
                </a:spcBef>
                <a:spcAft>
                  <a:spcPts val="0"/>
                </a:spcAft>
                <a:buClr>
                  <a:schemeClr val="dk1"/>
                </a:buClr>
                <a:buSzPts val="1800"/>
                <a:buFont typeface="Times New Roman"/>
                <a:buNone/>
                <a:defRPr/>
              </a:pPr>
              <a:endParaRPr sz="1800" kern="0">
                <a:latin typeface="Arial"/>
                <a:ea typeface="Arial"/>
                <a:cs typeface="Arial"/>
                <a:sym typeface="Arial"/>
              </a:endParaRPr>
            </a:p>
          </p:txBody>
        </p:sp>
      </p:grpSp>
      <p:sp>
        <p:nvSpPr>
          <p:cNvPr id="225" name="Google Shape;225;p29"/>
          <p:cNvSpPr txBox="1">
            <a:spLocks noGrp="1"/>
          </p:cNvSpPr>
          <p:nvPr>
            <p:ph type="title"/>
          </p:nvPr>
        </p:nvSpPr>
        <p:spPr>
          <a:xfrm>
            <a:off x="685800" y="514352"/>
            <a:ext cx="2743200" cy="1162050"/>
          </a:xfrm>
          <a:prstGeom prst="rect">
            <a:avLst/>
          </a:prstGeom>
          <a:noFill/>
          <a:ln>
            <a:noFill/>
          </a:ln>
        </p:spPr>
        <p:txBody>
          <a:bodyPr spcFirstLastPara="1">
            <a:noAutofit/>
          </a:bodyPr>
          <a:lstStyle>
            <a:lvl1pPr lvl="0" algn="l">
              <a:spcBef>
                <a:spcPts val="0"/>
              </a:spcBef>
              <a:spcAft>
                <a:spcPts val="0"/>
              </a:spcAft>
              <a:buClr>
                <a:schemeClr val="dk2"/>
              </a:buClr>
              <a:buSzPts val="2600"/>
              <a:buFont typeface="Calibri"/>
              <a:buNone/>
              <a:defRPr sz="2600" b="0">
                <a:solidFill>
                  <a:schemeClr val="dk2"/>
                </a:solidFill>
                <a:latin typeface="Calibri"/>
                <a:ea typeface="Calibri"/>
                <a:cs typeface="Calibri"/>
                <a:sym typeface="Calibri"/>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6" name="Google Shape;226;p29"/>
          <p:cNvSpPr txBox="1">
            <a:spLocks noGrp="1"/>
          </p:cNvSpPr>
          <p:nvPr>
            <p:ph type="body" idx="1"/>
          </p:nvPr>
        </p:nvSpPr>
        <p:spPr>
          <a:xfrm>
            <a:off x="685800" y="1676400"/>
            <a:ext cx="2743200" cy="4572000"/>
          </a:xfrm>
          <a:prstGeom prst="rect">
            <a:avLst/>
          </a:prstGeom>
          <a:noFill/>
          <a:ln>
            <a:noFill/>
          </a:ln>
        </p:spPr>
        <p:txBody>
          <a:bodyPr spcFirstLastPara="1" lIns="18275" rIns="18275">
            <a:noAutofit/>
          </a:bodyPr>
          <a:lstStyle>
            <a:lvl1pPr marL="457200" lvl="0" indent="-228600" algn="l">
              <a:spcBef>
                <a:spcPts val="280"/>
              </a:spcBef>
              <a:spcAft>
                <a:spcPts val="0"/>
              </a:spcAft>
              <a:buSzPts val="1330"/>
              <a:buNone/>
              <a:defRPr sz="1400"/>
            </a:lvl1pPr>
            <a:lvl2pPr marL="914400" lvl="1" indent="-228600" algn="l">
              <a:spcBef>
                <a:spcPts val="240"/>
              </a:spcBef>
              <a:spcAft>
                <a:spcPts val="0"/>
              </a:spcAft>
              <a:buSzPts val="1020"/>
              <a:buNone/>
              <a:defRPr sz="1200"/>
            </a:lvl2pPr>
            <a:lvl3pPr marL="1371600" lvl="2" indent="-228600" algn="l">
              <a:spcBef>
                <a:spcPts val="200"/>
              </a:spcBef>
              <a:spcAft>
                <a:spcPts val="0"/>
              </a:spcAft>
              <a:buSzPts val="700"/>
              <a:buNone/>
              <a:defRPr sz="1000"/>
            </a:lvl3pPr>
            <a:lvl4pPr marL="1828800" lvl="3" indent="-228600" algn="l">
              <a:spcBef>
                <a:spcPts val="180"/>
              </a:spcBef>
              <a:spcAft>
                <a:spcPts val="0"/>
              </a:spcAft>
              <a:buSzPts val="585"/>
              <a:buNone/>
              <a:defRPr sz="900"/>
            </a:lvl4pPr>
            <a:lvl5pPr marL="2286000" lvl="4" indent="-228600" algn="l">
              <a:spcBef>
                <a:spcPts val="180"/>
              </a:spcBef>
              <a:spcAft>
                <a:spcPts val="0"/>
              </a:spcAft>
              <a:buSzPts val="585"/>
              <a:buNone/>
              <a:defRPr sz="900"/>
            </a:lvl5pPr>
            <a:lvl6pPr marL="2743200" lvl="5" indent="-320039" algn="l">
              <a:spcBef>
                <a:spcPts val="36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227" name="Google Shape;227;p29"/>
          <p:cNvSpPr txBox="1">
            <a:spLocks noGrp="1"/>
          </p:cNvSpPr>
          <p:nvPr>
            <p:ph type="body" idx="2"/>
          </p:nvPr>
        </p:nvSpPr>
        <p:spPr>
          <a:xfrm>
            <a:off x="3575050" y="1676400"/>
            <a:ext cx="5111750" cy="4572000"/>
          </a:xfrm>
          <a:prstGeom prst="rect">
            <a:avLst/>
          </a:prstGeom>
          <a:noFill/>
          <a:ln>
            <a:noFill/>
          </a:ln>
        </p:spPr>
        <p:txBody>
          <a:bodyPr spcFirstLastPara="1" tIns="0">
            <a:noAutofit/>
          </a:bodyPr>
          <a:lstStyle>
            <a:lvl1pPr marL="457200" lvl="0" indent="-397510" algn="l">
              <a:spcBef>
                <a:spcPts val="560"/>
              </a:spcBef>
              <a:spcAft>
                <a:spcPts val="0"/>
              </a:spcAft>
              <a:buSzPts val="2660"/>
              <a:buChar char="⚫"/>
              <a:defRPr sz="2800"/>
            </a:lvl1pPr>
            <a:lvl2pPr marL="914400" lvl="1" indent="-368935" algn="l">
              <a:spcBef>
                <a:spcPts val="520"/>
              </a:spcBef>
              <a:spcAft>
                <a:spcPts val="0"/>
              </a:spcAft>
              <a:buSzPts val="2210"/>
              <a:buChar char="⚫"/>
              <a:defRPr sz="2600"/>
            </a:lvl2pPr>
            <a:lvl3pPr marL="1371600" lvl="2" indent="-335280" algn="l">
              <a:spcBef>
                <a:spcPts val="480"/>
              </a:spcBef>
              <a:spcAft>
                <a:spcPts val="0"/>
              </a:spcAft>
              <a:buSzPts val="1680"/>
              <a:buChar char="⚫"/>
              <a:defRPr sz="2400"/>
            </a:lvl3pPr>
            <a:lvl4pPr marL="1828800" lvl="3" indent="-311150" algn="l">
              <a:spcBef>
                <a:spcPts val="400"/>
              </a:spcBef>
              <a:spcAft>
                <a:spcPts val="0"/>
              </a:spcAft>
              <a:buSzPts val="1300"/>
              <a:buChar char="⚫"/>
              <a:defRPr sz="2000"/>
            </a:lvl4pPr>
            <a:lvl5pPr marL="2286000" lvl="4" indent="-302895" algn="l">
              <a:spcBef>
                <a:spcPts val="360"/>
              </a:spcBef>
              <a:spcAft>
                <a:spcPts val="0"/>
              </a:spcAft>
              <a:buSzPts val="1170"/>
              <a:buChar char="⚫"/>
              <a:defRPr sz="1800"/>
            </a:lvl5pPr>
            <a:lvl6pPr marL="2743200" lvl="5" indent="-320039" algn="l">
              <a:spcBef>
                <a:spcPts val="36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0" name="Google Shape;228;p29"/>
          <p:cNvSpPr txBox="1">
            <a:spLocks noGrp="1"/>
          </p:cNvSpPr>
          <p:nvPr>
            <p:ph type="dt" idx="10"/>
          </p:nvPr>
        </p:nvSpPr>
        <p:spPr bwMode="auto">
          <a:xfrm>
            <a:off x="457200" y="6356350"/>
            <a:ext cx="2133600" cy="365125"/>
          </a:xfrm>
          <a:prstGeom prst="rect">
            <a:avLst/>
          </a:prstGeom>
          <a:ln>
            <a:miter lim="800000"/>
            <a:headEnd/>
            <a:tailEnd/>
          </a:ln>
        </p:spPr>
        <p:txBody>
          <a:bodyPr vert="horz" wrap="square" lIns="0" tIns="0" rIns="0" bIns="0" numCol="1" anchor="b" anchorCtr="0" compatLnSpc="1">
            <a:prstTxWarp prst="textNoShape">
              <a:avLst/>
            </a:prstTxWarp>
          </a:bodyPr>
          <a:lstStyle>
            <a:lvl1pPr>
              <a:buClr>
                <a:srgbClr val="000000"/>
              </a:buClr>
              <a:buSzPts val="1400"/>
              <a:buFont typeface="Arial" charset="0"/>
              <a:buNone/>
              <a:defRPr sz="2400">
                <a:latin typeface="Times New Roman" pitchFamily="18" charset="0"/>
                <a:cs typeface="Times New Roman" pitchFamily="18" charset="0"/>
                <a:sym typeface="Times New Roman" pitchFamily="18" charset="0"/>
              </a:defRPr>
            </a:lvl1pPr>
          </a:lstStyle>
          <a:p>
            <a:pPr>
              <a:defRPr/>
            </a:pPr>
            <a:endParaRPr lang="ru-RU"/>
          </a:p>
        </p:txBody>
      </p:sp>
      <p:sp>
        <p:nvSpPr>
          <p:cNvPr id="11" name="Google Shape;229;p29"/>
          <p:cNvSpPr txBox="1">
            <a:spLocks noGrp="1"/>
          </p:cNvSpPr>
          <p:nvPr>
            <p:ph type="ftr" idx="11"/>
          </p:nvPr>
        </p:nvSpPr>
        <p:spPr bwMode="auto">
          <a:xfrm>
            <a:off x="2667000" y="6356350"/>
            <a:ext cx="3352800" cy="365125"/>
          </a:xfrm>
          <a:prstGeom prst="rect">
            <a:avLst/>
          </a:prstGeom>
          <a:ln>
            <a:miter lim="800000"/>
            <a:headEnd/>
            <a:tailEnd/>
          </a:ln>
        </p:spPr>
        <p:txBody>
          <a:bodyPr vert="horz" wrap="square" lIns="0" tIns="0" rIns="0" bIns="0" numCol="1" anchor="b" anchorCtr="0" compatLnSpc="1">
            <a:prstTxWarp prst="textNoShape">
              <a:avLst/>
            </a:prstTxWarp>
          </a:bodyPr>
          <a:lstStyle>
            <a:lvl1pPr>
              <a:buClr>
                <a:srgbClr val="000000"/>
              </a:buClr>
              <a:buSzPts val="1400"/>
              <a:buFont typeface="Arial" charset="0"/>
              <a:buNone/>
              <a:defRPr sz="2400">
                <a:latin typeface="Times New Roman" pitchFamily="18" charset="0"/>
                <a:cs typeface="Times New Roman" pitchFamily="18" charset="0"/>
                <a:sym typeface="Times New Roman" pitchFamily="18" charset="0"/>
              </a:defRPr>
            </a:lvl1pPr>
          </a:lstStyle>
          <a:p>
            <a:pPr>
              <a:defRPr/>
            </a:pPr>
            <a:endParaRPr lang="ru-RU"/>
          </a:p>
        </p:txBody>
      </p:sp>
      <p:sp>
        <p:nvSpPr>
          <p:cNvPr id="12" name="Google Shape;230;p29"/>
          <p:cNvSpPr txBox="1">
            <a:spLocks noGrp="1"/>
          </p:cNvSpPr>
          <p:nvPr>
            <p:ph type="sldNum" idx="12"/>
          </p:nvPr>
        </p:nvSpPr>
        <p:spPr bwMode="auto">
          <a:xfrm>
            <a:off x="7924800" y="6356350"/>
            <a:ext cx="762000" cy="365125"/>
          </a:xfrm>
          <a:prstGeom prst="rect">
            <a:avLst/>
          </a:prstGeom>
          <a:ln>
            <a:miter lim="800000"/>
            <a:headEnd/>
            <a:tailEnd/>
          </a:ln>
        </p:spPr>
        <p:txBody>
          <a:bodyPr vert="horz" wrap="square" lIns="0" tIns="0" rIns="0" bIns="0" numCol="1" anchor="b" anchorCtr="0" compatLnSpc="1">
            <a:prstTxWarp prst="textNoShape">
              <a:avLst/>
            </a:prstTxWarp>
          </a:bodyPr>
          <a:lstStyle>
            <a:lvl1pPr algn="r">
              <a:buClr>
                <a:srgbClr val="045C75"/>
              </a:buClr>
              <a:buSzPts val="1200"/>
              <a:buFont typeface="Times New Roman" pitchFamily="18" charset="0"/>
              <a:buNone/>
              <a:defRPr sz="1200">
                <a:solidFill>
                  <a:srgbClr val="045C75"/>
                </a:solidFill>
                <a:latin typeface="Times New Roman" pitchFamily="18" charset="0"/>
                <a:cs typeface="Times New Roman" pitchFamily="18" charset="0"/>
                <a:sym typeface="Times New Roman" pitchFamily="18" charset="0"/>
              </a:defRPr>
            </a:lvl1pPr>
          </a:lstStyle>
          <a:p>
            <a:pPr>
              <a:defRPr/>
            </a:pPr>
            <a:fld id="{9170712D-2F3A-4FF0-95CC-F75A5FE4F9C4}" type="slidenum">
              <a:rPr lang="ru-RU"/>
              <a:pPr>
                <a:defRPr/>
              </a:pPr>
              <a:t>‹#›</a:t>
            </a:fld>
            <a:endParaRPr lang="ru-RU"/>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Рисунок с подписью" type="picTx">
  <p:cSld name="PICTURE_WITH_CAPTION_TEXT">
    <p:spTree>
      <p:nvGrpSpPr>
        <p:cNvPr id="1" name="Shape 241"/>
        <p:cNvGrpSpPr/>
        <p:nvPr/>
      </p:nvGrpSpPr>
      <p:grpSpPr>
        <a:xfrm>
          <a:off x="0" y="0"/>
          <a:ext cx="0" cy="0"/>
          <a:chOff x="0" y="0"/>
          <a:chExt cx="0" cy="0"/>
        </a:xfrm>
      </p:grpSpPr>
      <p:sp>
        <p:nvSpPr>
          <p:cNvPr id="242" name="Google Shape;242;p31"/>
          <p:cNvSpPr txBox="1">
            <a:spLocks noGrp="1"/>
          </p:cNvSpPr>
          <p:nvPr>
            <p:ph type="title"/>
          </p:nvPr>
        </p:nvSpPr>
        <p:spPr>
          <a:xfrm>
            <a:off x="609600" y="1176996"/>
            <a:ext cx="2212848" cy="1582621"/>
          </a:xfrm>
          <a:prstGeom prst="rect">
            <a:avLst/>
          </a:prstGeom>
          <a:noFill/>
          <a:ln>
            <a:noFill/>
          </a:ln>
        </p:spPr>
        <p:txBody>
          <a:bodyPr spcFirstLastPara="1" lIns="45700" rIns="45700" bIns="45700">
            <a:noAutofit/>
          </a:bodyPr>
          <a:lstStyle>
            <a:lvl1pPr lvl="0" algn="l">
              <a:spcBef>
                <a:spcPts val="0"/>
              </a:spcBef>
              <a:spcAft>
                <a:spcPts val="0"/>
              </a:spcAft>
              <a:buClr>
                <a:schemeClr val="dk2"/>
              </a:buClr>
              <a:buSzPts val="2000"/>
              <a:buFont typeface="Calibri"/>
              <a:buNone/>
              <a:defRPr sz="2000" b="1">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3" name="Google Shape;243;p31"/>
          <p:cNvSpPr txBox="1">
            <a:spLocks noGrp="1"/>
          </p:cNvSpPr>
          <p:nvPr>
            <p:ph type="body" idx="1"/>
          </p:nvPr>
        </p:nvSpPr>
        <p:spPr>
          <a:xfrm>
            <a:off x="609600" y="2828785"/>
            <a:ext cx="2209800" cy="2179320"/>
          </a:xfrm>
          <a:prstGeom prst="rect">
            <a:avLst/>
          </a:prstGeom>
          <a:noFill/>
          <a:ln>
            <a:noFill/>
          </a:ln>
        </p:spPr>
        <p:txBody>
          <a:bodyPr spcFirstLastPara="1" lIns="64000" rIns="45700">
            <a:noAutofit/>
          </a:bodyPr>
          <a:lstStyle>
            <a:lvl1pPr marL="457200" lvl="0" indent="-228600" algn="l">
              <a:spcBef>
                <a:spcPts val="250"/>
              </a:spcBef>
              <a:spcAft>
                <a:spcPts val="0"/>
              </a:spcAft>
              <a:buSzPts val="1235"/>
              <a:buFont typeface="Constantia"/>
              <a:buNone/>
              <a:defRPr sz="1300"/>
            </a:lvl1pPr>
            <a:lvl2pPr marL="914400" lvl="1" indent="-293369" algn="l">
              <a:spcBef>
                <a:spcPts val="240"/>
              </a:spcBef>
              <a:spcAft>
                <a:spcPts val="0"/>
              </a:spcAft>
              <a:buSzPts val="1020"/>
              <a:buChar char="⚫"/>
              <a:defRPr sz="1200"/>
            </a:lvl2pPr>
            <a:lvl3pPr marL="1371600" lvl="2" indent="-273050" algn="l">
              <a:spcBef>
                <a:spcPts val="200"/>
              </a:spcBef>
              <a:spcAft>
                <a:spcPts val="0"/>
              </a:spcAft>
              <a:buSzPts val="700"/>
              <a:buChar char="⚫"/>
              <a:defRPr sz="1000"/>
            </a:lvl3pPr>
            <a:lvl4pPr marL="1828800" lvl="3" indent="-265747" algn="l">
              <a:spcBef>
                <a:spcPts val="180"/>
              </a:spcBef>
              <a:spcAft>
                <a:spcPts val="0"/>
              </a:spcAft>
              <a:buSzPts val="585"/>
              <a:buChar char="⚫"/>
              <a:defRPr sz="900"/>
            </a:lvl4pPr>
            <a:lvl5pPr marL="2286000" lvl="4" indent="-265747" algn="l">
              <a:spcBef>
                <a:spcPts val="180"/>
              </a:spcBef>
              <a:spcAft>
                <a:spcPts val="0"/>
              </a:spcAft>
              <a:buSzPts val="585"/>
              <a:buChar char="⚫"/>
              <a:defRPr sz="900"/>
            </a:lvl5pPr>
            <a:lvl6pPr marL="2743200" lvl="5" indent="-320039" algn="l">
              <a:spcBef>
                <a:spcPts val="36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244" name="Google Shape;244;p31"/>
          <p:cNvSpPr>
            <a:spLocks noGrp="1"/>
          </p:cNvSpPr>
          <p:nvPr>
            <p:ph type="pic" idx="2"/>
          </p:nvPr>
        </p:nvSpPr>
        <p:spPr>
          <a:xfrm rot="420000">
            <a:off x="3485793" y="1199517"/>
            <a:ext cx="4617720" cy="3931920"/>
          </a:xfrm>
          <a:prstGeom prst="rect">
            <a:avLst/>
          </a:prstGeom>
          <a:solidFill>
            <a:schemeClr val="lt2"/>
          </a:solidFill>
          <a:ln w="9525" cap="rnd" cmpd="sng">
            <a:solidFill>
              <a:srgbClr val="C0C0C0"/>
            </a:solidFill>
            <a:prstDash val="solid"/>
            <a:round/>
            <a:headEnd type="none" w="sm" len="sm"/>
            <a:tailEnd type="none" w="sm" len="sm"/>
          </a:ln>
        </p:spPr>
        <p:txBody>
          <a:bodyPr spcFirstLastPara="1">
            <a:noAutofit/>
          </a:bodyPr>
          <a:lstStyle>
            <a:lvl1pPr marR="0" lvl="0" algn="l" rtl="0">
              <a:spcBef>
                <a:spcPts val="640"/>
              </a:spcBef>
              <a:spcAft>
                <a:spcPts val="0"/>
              </a:spcAft>
              <a:buClr>
                <a:srgbClr val="0BD0D9"/>
              </a:buClr>
              <a:buSzPts val="3040"/>
              <a:buFont typeface="Noto Sans Symbols"/>
              <a:buNone/>
              <a:defRPr sz="3200" b="0" i="0" u="none" strike="noStrike" cap="none">
                <a:solidFill>
                  <a:schemeClr val="dk1"/>
                </a:solidFill>
                <a:latin typeface="Constantia"/>
                <a:ea typeface="Constantia"/>
                <a:cs typeface="Constantia"/>
                <a:sym typeface="Constantia"/>
              </a:defRPr>
            </a:lvl1pPr>
            <a:lvl2pPr marR="0" lvl="1" algn="l" rtl="0">
              <a:spcBef>
                <a:spcPts val="480"/>
              </a:spcBef>
              <a:spcAft>
                <a:spcPts val="0"/>
              </a:spcAft>
              <a:buClr>
                <a:schemeClr val="accent1"/>
              </a:buClr>
              <a:buSzPts val="2040"/>
              <a:buFont typeface="Noto Sans Symbols"/>
              <a:buChar char="⚫"/>
              <a:defRPr sz="2400" b="0" i="0" u="none" strike="noStrike" cap="none">
                <a:solidFill>
                  <a:schemeClr val="dk1"/>
                </a:solidFill>
                <a:latin typeface="Constantia"/>
                <a:ea typeface="Constantia"/>
                <a:cs typeface="Constantia"/>
                <a:sym typeface="Constantia"/>
              </a:defRPr>
            </a:lvl2pPr>
            <a:lvl3pPr marR="0" lvl="2" algn="l" rtl="0">
              <a:spcBef>
                <a:spcPts val="420"/>
              </a:spcBef>
              <a:spcAft>
                <a:spcPts val="0"/>
              </a:spcAft>
              <a:buClr>
                <a:schemeClr val="accent2"/>
              </a:buClr>
              <a:buSzPts val="1470"/>
              <a:buFont typeface="Noto Sans Symbols"/>
              <a:buChar char="⚫"/>
              <a:defRPr sz="2100" b="0" i="0" u="none" strike="noStrike" cap="none">
                <a:solidFill>
                  <a:schemeClr val="dk1"/>
                </a:solidFill>
                <a:latin typeface="Constantia"/>
                <a:ea typeface="Constantia"/>
                <a:cs typeface="Constantia"/>
                <a:sym typeface="Constantia"/>
              </a:defRPr>
            </a:lvl3pPr>
            <a:lvl4pPr marR="0" lvl="3" algn="l" rtl="0">
              <a:spcBef>
                <a:spcPts val="400"/>
              </a:spcBef>
              <a:spcAft>
                <a:spcPts val="0"/>
              </a:spcAft>
              <a:buClr>
                <a:srgbClr val="0BD0D9"/>
              </a:buClr>
              <a:buSzPts val="1300"/>
              <a:buFont typeface="Noto Sans Symbols"/>
              <a:buChar char="⚫"/>
              <a:defRPr sz="2000" b="0" i="0" u="none" strike="noStrike" cap="none">
                <a:solidFill>
                  <a:schemeClr val="dk1"/>
                </a:solidFill>
                <a:latin typeface="Constantia"/>
                <a:ea typeface="Constantia"/>
                <a:cs typeface="Constantia"/>
                <a:sym typeface="Constantia"/>
              </a:defRPr>
            </a:lvl4pPr>
            <a:lvl5pPr marR="0" lvl="4" algn="l" rtl="0">
              <a:spcBef>
                <a:spcPts val="400"/>
              </a:spcBef>
              <a:spcAft>
                <a:spcPts val="0"/>
              </a:spcAft>
              <a:buClr>
                <a:srgbClr val="10CF9B"/>
              </a:buClr>
              <a:buSzPts val="1300"/>
              <a:buFont typeface="Noto Sans Symbols"/>
              <a:buChar char="⚫"/>
              <a:defRPr sz="2000" b="0" i="0" u="none" strike="noStrike" cap="none">
                <a:solidFill>
                  <a:schemeClr val="dk1"/>
                </a:solidFill>
                <a:latin typeface="Constantia"/>
                <a:ea typeface="Constantia"/>
                <a:cs typeface="Constantia"/>
                <a:sym typeface="Constantia"/>
              </a:defRPr>
            </a:lvl5pPr>
            <a:lvl6pPr marR="0" lvl="5" algn="l" rtl="0">
              <a:spcBef>
                <a:spcPts val="360"/>
              </a:spcBef>
              <a:spcAft>
                <a:spcPts val="0"/>
              </a:spcAft>
              <a:buClr>
                <a:schemeClr val="accent5"/>
              </a:buClr>
              <a:buSzPts val="1440"/>
              <a:buFont typeface="Noto Sans Symbols"/>
              <a:buChar char="⚫"/>
              <a:defRPr sz="1800" b="0" i="0" u="none" strike="noStrike" cap="none">
                <a:solidFill>
                  <a:schemeClr val="dk1"/>
                </a:solidFill>
                <a:latin typeface="Constantia"/>
                <a:ea typeface="Constantia"/>
                <a:cs typeface="Constantia"/>
                <a:sym typeface="Constantia"/>
              </a:defRPr>
            </a:lvl6pPr>
            <a:lvl7pPr marR="0" lvl="6" algn="l" rtl="0">
              <a:spcBef>
                <a:spcPts val="320"/>
              </a:spcBef>
              <a:spcAft>
                <a:spcPts val="0"/>
              </a:spcAft>
              <a:buClr>
                <a:schemeClr val="accent6"/>
              </a:buClr>
              <a:buSzPts val="1280"/>
              <a:buFont typeface="Noto Sans Symbols"/>
              <a:buChar char="⚫"/>
              <a:defRPr sz="1600" b="0" i="0" u="none" strike="noStrike" cap="none">
                <a:solidFill>
                  <a:schemeClr val="dk1"/>
                </a:solidFill>
                <a:latin typeface="Constantia"/>
                <a:ea typeface="Constantia"/>
                <a:cs typeface="Constantia"/>
                <a:sym typeface="Constantia"/>
              </a:defRPr>
            </a:lvl7pPr>
            <a:lvl8pPr marR="0" lvl="7" algn="l" rtl="0">
              <a:spcBef>
                <a:spcPts val="320"/>
              </a:spcBef>
              <a:spcAft>
                <a:spcPts val="0"/>
              </a:spcAft>
              <a:buClr>
                <a:schemeClr val="dk2"/>
              </a:buClr>
              <a:buSzPts val="1600"/>
              <a:buFont typeface="Constantia"/>
              <a:buChar char="•"/>
              <a:defRPr sz="1600" b="0" i="0" u="none" strike="noStrike" cap="none">
                <a:solidFill>
                  <a:schemeClr val="dk1"/>
                </a:solidFill>
                <a:latin typeface="Constantia"/>
                <a:ea typeface="Constantia"/>
                <a:cs typeface="Constantia"/>
                <a:sym typeface="Constantia"/>
              </a:defRPr>
            </a:lvl8pPr>
            <a:lvl9pPr marR="0" lvl="8" algn="l" rtl="0">
              <a:spcBef>
                <a:spcPts val="280"/>
              </a:spcBef>
              <a:spcAft>
                <a:spcPts val="0"/>
              </a:spcAft>
              <a:buClr>
                <a:schemeClr val="dk2"/>
              </a:buClr>
              <a:buSzPts val="1400"/>
              <a:buFont typeface="Constantia"/>
              <a:buChar char="•"/>
              <a:defRPr sz="1400" b="0" i="0" u="none" strike="noStrike" cap="none">
                <a:solidFill>
                  <a:schemeClr val="dk1"/>
                </a:solidFill>
                <a:latin typeface="Constantia"/>
                <a:ea typeface="Constantia"/>
                <a:cs typeface="Constantia"/>
                <a:sym typeface="Constantia"/>
              </a:defRPr>
            </a:lvl9pPr>
          </a:lstStyle>
          <a:p>
            <a:pPr lvl="0"/>
            <a:endParaRPr noProof="0">
              <a:sym typeface="Constantia"/>
            </a:endParaRPr>
          </a:p>
        </p:txBody>
      </p:sp>
      <p:sp>
        <p:nvSpPr>
          <p:cNvPr id="5" name="Google Shape;245;p31"/>
          <p:cNvSpPr txBox="1">
            <a:spLocks noGrp="1"/>
          </p:cNvSpPr>
          <p:nvPr>
            <p:ph type="dt" idx="10"/>
          </p:nvPr>
        </p:nvSpPr>
        <p:spPr bwMode="auto">
          <a:xfrm>
            <a:off x="457200" y="6356350"/>
            <a:ext cx="2133600" cy="365125"/>
          </a:xfrm>
          <a:prstGeom prst="rect">
            <a:avLst/>
          </a:prstGeom>
          <a:ln>
            <a:miter lim="800000"/>
            <a:headEnd/>
            <a:tailEnd/>
          </a:ln>
        </p:spPr>
        <p:txBody>
          <a:bodyPr vert="horz" wrap="square" lIns="0" tIns="0" rIns="0" bIns="0" numCol="1" anchor="b" anchorCtr="0" compatLnSpc="1">
            <a:prstTxWarp prst="textNoShape">
              <a:avLst/>
            </a:prstTxWarp>
          </a:bodyPr>
          <a:lstStyle>
            <a:lvl1pPr>
              <a:buClr>
                <a:srgbClr val="000000"/>
              </a:buClr>
              <a:buSzPts val="1400"/>
              <a:buFont typeface="Arial" charset="0"/>
              <a:buNone/>
              <a:defRPr sz="2400">
                <a:latin typeface="Times New Roman" pitchFamily="18" charset="0"/>
                <a:cs typeface="Times New Roman" pitchFamily="18" charset="0"/>
                <a:sym typeface="Times New Roman" pitchFamily="18" charset="0"/>
              </a:defRPr>
            </a:lvl1pPr>
          </a:lstStyle>
          <a:p>
            <a:pPr>
              <a:defRPr/>
            </a:pPr>
            <a:endParaRPr lang="ru-RU"/>
          </a:p>
        </p:txBody>
      </p:sp>
      <p:sp>
        <p:nvSpPr>
          <p:cNvPr id="6" name="Google Shape;246;p31"/>
          <p:cNvSpPr txBox="1">
            <a:spLocks noGrp="1"/>
          </p:cNvSpPr>
          <p:nvPr>
            <p:ph type="ftr" idx="11"/>
          </p:nvPr>
        </p:nvSpPr>
        <p:spPr bwMode="auto">
          <a:xfrm>
            <a:off x="2667000" y="6356350"/>
            <a:ext cx="3352800" cy="365125"/>
          </a:xfrm>
          <a:prstGeom prst="rect">
            <a:avLst/>
          </a:prstGeom>
          <a:ln>
            <a:miter lim="800000"/>
            <a:headEnd/>
            <a:tailEnd/>
          </a:ln>
        </p:spPr>
        <p:txBody>
          <a:bodyPr vert="horz" wrap="square" lIns="0" tIns="0" rIns="0" bIns="0" numCol="1" anchor="b" anchorCtr="0" compatLnSpc="1">
            <a:prstTxWarp prst="textNoShape">
              <a:avLst/>
            </a:prstTxWarp>
          </a:bodyPr>
          <a:lstStyle>
            <a:lvl1pPr>
              <a:buClr>
                <a:srgbClr val="000000"/>
              </a:buClr>
              <a:buSzPts val="1400"/>
              <a:buFont typeface="Arial" charset="0"/>
              <a:buNone/>
              <a:defRPr sz="2400">
                <a:latin typeface="Times New Roman" pitchFamily="18" charset="0"/>
                <a:cs typeface="Times New Roman" pitchFamily="18" charset="0"/>
                <a:sym typeface="Times New Roman" pitchFamily="18" charset="0"/>
              </a:defRPr>
            </a:lvl1pPr>
          </a:lstStyle>
          <a:p>
            <a:pPr>
              <a:defRPr/>
            </a:pPr>
            <a:endParaRPr lang="ru-RU"/>
          </a:p>
        </p:txBody>
      </p:sp>
      <p:sp>
        <p:nvSpPr>
          <p:cNvPr id="7" name="Google Shape;247;p31"/>
          <p:cNvSpPr txBox="1">
            <a:spLocks noGrp="1"/>
          </p:cNvSpPr>
          <p:nvPr>
            <p:ph type="sldNum" idx="12"/>
          </p:nvPr>
        </p:nvSpPr>
        <p:spPr bwMode="auto">
          <a:xfrm>
            <a:off x="8077200" y="6356350"/>
            <a:ext cx="609600" cy="365125"/>
          </a:xfrm>
          <a:prstGeom prst="rect">
            <a:avLst/>
          </a:prstGeom>
          <a:ln>
            <a:miter lim="800000"/>
            <a:headEnd/>
            <a:tailEnd/>
          </a:ln>
        </p:spPr>
        <p:txBody>
          <a:bodyPr vert="horz" wrap="square" lIns="0" tIns="0" rIns="0" bIns="0" numCol="1" anchor="b" anchorCtr="0" compatLnSpc="1">
            <a:prstTxWarp prst="textNoShape">
              <a:avLst/>
            </a:prstTxWarp>
          </a:bodyPr>
          <a:lstStyle>
            <a:lvl1pPr algn="r">
              <a:buClr>
                <a:srgbClr val="045C75"/>
              </a:buClr>
              <a:buSzPts val="1200"/>
              <a:buFont typeface="Times New Roman" pitchFamily="18" charset="0"/>
              <a:buNone/>
              <a:defRPr sz="1200">
                <a:solidFill>
                  <a:srgbClr val="045C75"/>
                </a:solidFill>
                <a:latin typeface="Times New Roman" pitchFamily="18" charset="0"/>
                <a:cs typeface="Times New Roman" pitchFamily="18" charset="0"/>
                <a:sym typeface="Times New Roman" pitchFamily="18" charset="0"/>
              </a:defRPr>
            </a:lvl1pPr>
          </a:lstStyle>
          <a:p>
            <a:pPr>
              <a:defRPr/>
            </a:pPr>
            <a:fld id="{CA0C9928-6211-4059-88C3-E76FBCB81632}" type="slidenum">
              <a:rPr lang="ru-RU"/>
              <a:pPr>
                <a:defRPr/>
              </a:pPr>
              <a:t>‹#›</a:t>
            </a:fld>
            <a:endParaRPr lang="ru-RU"/>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Заголовок и вертикальный текст" type="vertTx">
  <p:cSld name="VERTICAL_TEXT">
    <p:spTree>
      <p:nvGrpSpPr>
        <p:cNvPr id="1" name="Shape 259"/>
        <p:cNvGrpSpPr/>
        <p:nvPr/>
      </p:nvGrpSpPr>
      <p:grpSpPr>
        <a:xfrm>
          <a:off x="0" y="0"/>
          <a:ext cx="0" cy="0"/>
          <a:chOff x="0" y="0"/>
          <a:chExt cx="0" cy="0"/>
        </a:xfrm>
      </p:grpSpPr>
      <p:sp>
        <p:nvSpPr>
          <p:cNvPr id="4" name="Google Shape;249;p32"/>
          <p:cNvSpPr>
            <a:spLocks/>
          </p:cNvSpPr>
          <p:nvPr/>
        </p:nvSpPr>
        <p:spPr bwMode="auto">
          <a:xfrm>
            <a:off x="-9525" y="-7938"/>
            <a:ext cx="9163050" cy="1041401"/>
          </a:xfrm>
          <a:custGeom>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r" b="b"/>
            <a:pathLst>
              <a:path w="5772" h="656" extrusionOk="0">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F">
                  <a:alpha val="44704"/>
                </a:srgbClr>
              </a:gs>
              <a:gs pos="100000">
                <a:srgbClr val="00EBF8">
                  <a:alpha val="54900"/>
                </a:srgbClr>
              </a:gs>
            </a:gsLst>
            <a:lin ang="5400000"/>
          </a:gradFill>
          <a:ln w="9525">
            <a:noFill/>
            <a:round/>
            <a:headEnd/>
            <a:tailEnd/>
          </a:ln>
        </p:spPr>
        <p:txBody>
          <a:bodyPr lIns="91425" tIns="45700" rIns="91425" bIns="45700"/>
          <a:lstStyle/>
          <a:p>
            <a:pPr>
              <a:defRPr/>
            </a:pPr>
            <a:endParaRPr lang="ru-RU"/>
          </a:p>
        </p:txBody>
      </p:sp>
      <p:sp>
        <p:nvSpPr>
          <p:cNvPr id="5" name="Google Shape;250;p32"/>
          <p:cNvSpPr>
            <a:spLocks/>
          </p:cNvSpPr>
          <p:nvPr/>
        </p:nvSpPr>
        <p:spPr bwMode="auto">
          <a:xfrm>
            <a:off x="4381500" y="-7938"/>
            <a:ext cx="4762500" cy="638176"/>
          </a:xfrm>
          <a:custGeom>
            <a:avLst/>
            <a:gdLst/>
            <a:ahLst/>
            <a:cxnLst>
              <a:cxn ang="0">
                <a:pos x="0" y="0"/>
              </a:cxn>
              <a:cxn ang="0">
                <a:pos x="1668" y="564"/>
              </a:cxn>
              <a:cxn ang="0">
                <a:pos x="3000" y="186"/>
              </a:cxn>
              <a:cxn ang="0">
                <a:pos x="3000" y="6"/>
              </a:cxn>
              <a:cxn ang="0">
                <a:pos x="0" y="0"/>
              </a:cxn>
            </a:cxnLst>
            <a:rect l="0" t="0" r="r" b="b"/>
            <a:pathLst>
              <a:path w="3000" h="595" extrusionOk="0">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DB6"/>
              </a:gs>
              <a:gs pos="80000">
                <a:srgbClr val="009BE5"/>
              </a:gs>
              <a:gs pos="100000">
                <a:srgbClr val="009BE5"/>
              </a:gs>
            </a:gsLst>
            <a:lin ang="5400000"/>
          </a:gradFill>
          <a:ln w="9525">
            <a:noFill/>
            <a:round/>
            <a:headEnd/>
            <a:tailEnd/>
          </a:ln>
        </p:spPr>
        <p:txBody>
          <a:bodyPr lIns="91425" tIns="45700" rIns="91425" bIns="45700"/>
          <a:lstStyle/>
          <a:p>
            <a:pPr>
              <a:defRPr/>
            </a:pPr>
            <a:endParaRPr lang="ru-RU"/>
          </a:p>
        </p:txBody>
      </p:sp>
      <p:grpSp>
        <p:nvGrpSpPr>
          <p:cNvPr id="6" name="Google Shape;251;p32"/>
          <p:cNvGrpSpPr>
            <a:grpSpLocks/>
          </p:cNvGrpSpPr>
          <p:nvPr/>
        </p:nvGrpSpPr>
        <p:grpSpPr bwMode="auto">
          <a:xfrm>
            <a:off x="-28575" y="-14288"/>
            <a:ext cx="9197975" cy="1082676"/>
            <a:chOff x="-29322" y="-1971"/>
            <a:chExt cx="9198255" cy="1086266"/>
          </a:xfrm>
        </p:grpSpPr>
        <p:sp>
          <p:nvSpPr>
            <p:cNvPr id="7" name="Google Shape;252;p32"/>
            <p:cNvSpPr>
              <a:spLocks/>
            </p:cNvSpPr>
            <p:nvPr/>
          </p:nvSpPr>
          <p:spPr bwMode="auto">
            <a:xfrm rot="-164308">
              <a:off x="-19797" y="216238"/>
              <a:ext cx="9163329" cy="649848"/>
            </a:xfrm>
            <a:custGeom>
              <a:avLst/>
              <a:gdLst/>
              <a:ahLst/>
              <a:cxnLst>
                <a:cxn ang="0">
                  <a:pos x="0" y="966"/>
                </a:cxn>
                <a:cxn ang="0">
                  <a:pos x="1608" y="282"/>
                </a:cxn>
                <a:cxn ang="0">
                  <a:pos x="4110" y="1008"/>
                </a:cxn>
                <a:cxn ang="0">
                  <a:pos x="5772" y="0"/>
                </a:cxn>
              </a:cxnLst>
              <a:rect l="0" t="0" r="r" b="b"/>
              <a:pathLst>
                <a:path w="5772" h="1055" extrusionOk="0">
                  <a:moveTo>
                    <a:pt x="0" y="966"/>
                  </a:moveTo>
                  <a:cubicBezTo>
                    <a:pt x="282" y="738"/>
                    <a:pt x="923" y="275"/>
                    <a:pt x="1608" y="282"/>
                  </a:cubicBezTo>
                  <a:cubicBezTo>
                    <a:pt x="2293" y="289"/>
                    <a:pt x="3416" y="1055"/>
                    <a:pt x="4110" y="1008"/>
                  </a:cubicBezTo>
                  <a:cubicBezTo>
                    <a:pt x="4804" y="961"/>
                    <a:pt x="5426" y="210"/>
                    <a:pt x="5772" y="0"/>
                  </a:cubicBezTo>
                </a:path>
              </a:pathLst>
            </a:custGeom>
            <a:noFill/>
            <a:ln w="10775" cap="flat" cmpd="sng">
              <a:solidFill>
                <a:srgbClr val="09B6BE"/>
              </a:solidFill>
              <a:prstDash val="solid"/>
              <a:round/>
              <a:headEnd type="none" w="sm" len="sm"/>
              <a:tailEnd type="none" w="sm" len="sm"/>
            </a:ln>
          </p:spPr>
          <p:txBody>
            <a:bodyPr lIns="91425" tIns="45700" rIns="91425" bIns="45700"/>
            <a:lstStyle/>
            <a:p>
              <a:pPr>
                <a:defRPr/>
              </a:pPr>
              <a:endParaRPr lang="ru-RU"/>
            </a:p>
          </p:txBody>
        </p:sp>
        <p:sp>
          <p:nvSpPr>
            <p:cNvPr id="8" name="Google Shape;253;p32"/>
            <p:cNvSpPr/>
            <p:nvPr/>
          </p:nvSpPr>
          <p:spPr>
            <a:xfrm rot="-164308">
              <a:off x="-15035" y="289505"/>
              <a:ext cx="9176030" cy="530391"/>
            </a:xfrm>
            <a:custGeom>
              <a:avLst/>
              <a:gdLst/>
              <a:ahLst/>
              <a:cxnLst/>
              <a:rect l="l" t="t" r="r" b="b"/>
              <a:pathLst>
                <a:path w="5766" h="854" extrusionOk="0">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solidFill>
                <a:schemeClr val="accent4"/>
              </a:solidFill>
              <a:prstDash val="solid"/>
              <a:round/>
              <a:headEnd type="none" w="sm" len="sm"/>
              <a:tailEnd type="none" w="sm" len="sm"/>
            </a:ln>
          </p:spPr>
          <p:txBody>
            <a:bodyPr spcFirstLastPara="1" lIns="91425" tIns="45700" rIns="91425" bIns="45700"/>
            <a:lstStyle/>
            <a:p>
              <a:pPr fontAlgn="auto">
                <a:spcBef>
                  <a:spcPts val="0"/>
                </a:spcBef>
                <a:spcAft>
                  <a:spcPts val="0"/>
                </a:spcAft>
                <a:buClr>
                  <a:schemeClr val="dk1"/>
                </a:buClr>
                <a:buSzPts val="1800"/>
                <a:buFont typeface="Times New Roman"/>
                <a:buNone/>
                <a:defRPr/>
              </a:pPr>
              <a:endParaRPr sz="1800" kern="0">
                <a:latin typeface="Arial"/>
                <a:ea typeface="Arial"/>
                <a:cs typeface="Arial"/>
                <a:sym typeface="Arial"/>
              </a:endParaRPr>
            </a:p>
          </p:txBody>
        </p:sp>
      </p:grpSp>
      <p:sp>
        <p:nvSpPr>
          <p:cNvPr id="260" name="Google Shape;260;p33"/>
          <p:cNvSpPr txBox="1">
            <a:spLocks noGrp="1"/>
          </p:cNvSpPr>
          <p:nvPr>
            <p:ph type="title"/>
          </p:nvPr>
        </p:nvSpPr>
        <p:spPr>
          <a:xfrm>
            <a:off x="457200" y="704850"/>
            <a:ext cx="8229600" cy="1143000"/>
          </a:xfrm>
          <a:prstGeom prst="rect">
            <a:avLst/>
          </a:prstGeom>
          <a:noFill/>
          <a:ln>
            <a:noFill/>
          </a:ln>
        </p:spPr>
        <p:txBody>
          <a:bodyPr spcFirstLastPara="1">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1" name="Google Shape;261;p33"/>
          <p:cNvSpPr txBox="1">
            <a:spLocks noGrp="1"/>
          </p:cNvSpPr>
          <p:nvPr>
            <p:ph type="body" idx="1"/>
          </p:nvPr>
        </p:nvSpPr>
        <p:spPr>
          <a:xfrm rot="5400000">
            <a:off x="2377281" y="15080"/>
            <a:ext cx="4389437" cy="8229600"/>
          </a:xfrm>
          <a:prstGeom prst="rect">
            <a:avLst/>
          </a:prstGeom>
          <a:noFill/>
          <a:ln>
            <a:noFill/>
          </a:ln>
        </p:spPr>
        <p:txBody>
          <a:bodyPr spcFirstLastPara="1">
            <a:noAutofit/>
          </a:bodyPr>
          <a:lstStyle>
            <a:lvl1pPr marL="457200" lvl="0" indent="-337185" algn="l">
              <a:spcBef>
                <a:spcPts val="360"/>
              </a:spcBef>
              <a:spcAft>
                <a:spcPts val="0"/>
              </a:spcAft>
              <a:buSzPts val="1710"/>
              <a:buChar char="⚫"/>
              <a:defRPr/>
            </a:lvl1pPr>
            <a:lvl2pPr marL="914400" lvl="1" indent="-325755" algn="l">
              <a:spcBef>
                <a:spcPts val="360"/>
              </a:spcBef>
              <a:spcAft>
                <a:spcPts val="0"/>
              </a:spcAft>
              <a:buSzPts val="1530"/>
              <a:buChar char="⚫"/>
              <a:defRPr/>
            </a:lvl2pPr>
            <a:lvl3pPr marL="1371600" lvl="2" indent="-308610" algn="l">
              <a:spcBef>
                <a:spcPts val="360"/>
              </a:spcBef>
              <a:spcAft>
                <a:spcPts val="0"/>
              </a:spcAft>
              <a:buSzPts val="1260"/>
              <a:buChar char="⚫"/>
              <a:defRPr/>
            </a:lvl3pPr>
            <a:lvl4pPr marL="1828800" lvl="3" indent="-302894" algn="l">
              <a:spcBef>
                <a:spcPts val="360"/>
              </a:spcBef>
              <a:spcAft>
                <a:spcPts val="0"/>
              </a:spcAft>
              <a:buSzPts val="1170"/>
              <a:buChar char="⚫"/>
              <a:defRPr/>
            </a:lvl4pPr>
            <a:lvl5pPr marL="2286000" lvl="4" indent="-302895" algn="l">
              <a:spcBef>
                <a:spcPts val="360"/>
              </a:spcBef>
              <a:spcAft>
                <a:spcPts val="0"/>
              </a:spcAft>
              <a:buSzPts val="1170"/>
              <a:buChar char="⚫"/>
              <a:defRPr/>
            </a:lvl5pPr>
            <a:lvl6pPr marL="2743200" lvl="5" indent="-320039" algn="l">
              <a:spcBef>
                <a:spcPts val="36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9" name="Google Shape;262;p33"/>
          <p:cNvSpPr txBox="1">
            <a:spLocks noGrp="1"/>
          </p:cNvSpPr>
          <p:nvPr>
            <p:ph type="dt" idx="10"/>
          </p:nvPr>
        </p:nvSpPr>
        <p:spPr bwMode="auto">
          <a:xfrm>
            <a:off x="457200" y="6356350"/>
            <a:ext cx="2133600" cy="365125"/>
          </a:xfrm>
          <a:prstGeom prst="rect">
            <a:avLst/>
          </a:prstGeom>
          <a:ln>
            <a:miter lim="800000"/>
            <a:headEnd/>
            <a:tailEnd/>
          </a:ln>
        </p:spPr>
        <p:txBody>
          <a:bodyPr vert="horz" wrap="square" lIns="0" tIns="0" rIns="0" bIns="0" numCol="1" anchor="b" anchorCtr="0" compatLnSpc="1">
            <a:prstTxWarp prst="textNoShape">
              <a:avLst/>
            </a:prstTxWarp>
          </a:bodyPr>
          <a:lstStyle>
            <a:lvl1pPr>
              <a:buClr>
                <a:srgbClr val="000000"/>
              </a:buClr>
              <a:buSzPts val="1400"/>
              <a:buFont typeface="Arial" charset="0"/>
              <a:buNone/>
              <a:defRPr sz="2400">
                <a:latin typeface="Times New Roman" pitchFamily="18" charset="0"/>
                <a:cs typeface="Times New Roman" pitchFamily="18" charset="0"/>
                <a:sym typeface="Times New Roman" pitchFamily="18" charset="0"/>
              </a:defRPr>
            </a:lvl1pPr>
          </a:lstStyle>
          <a:p>
            <a:pPr>
              <a:defRPr/>
            </a:pPr>
            <a:endParaRPr lang="ru-RU"/>
          </a:p>
        </p:txBody>
      </p:sp>
      <p:sp>
        <p:nvSpPr>
          <p:cNvPr id="10" name="Google Shape;263;p33"/>
          <p:cNvSpPr txBox="1">
            <a:spLocks noGrp="1"/>
          </p:cNvSpPr>
          <p:nvPr>
            <p:ph type="ftr" idx="11"/>
          </p:nvPr>
        </p:nvSpPr>
        <p:spPr bwMode="auto">
          <a:xfrm>
            <a:off x="2667000" y="6356350"/>
            <a:ext cx="3352800" cy="365125"/>
          </a:xfrm>
          <a:prstGeom prst="rect">
            <a:avLst/>
          </a:prstGeom>
          <a:ln>
            <a:miter lim="800000"/>
            <a:headEnd/>
            <a:tailEnd/>
          </a:ln>
        </p:spPr>
        <p:txBody>
          <a:bodyPr vert="horz" wrap="square" lIns="0" tIns="0" rIns="0" bIns="0" numCol="1" anchor="b" anchorCtr="0" compatLnSpc="1">
            <a:prstTxWarp prst="textNoShape">
              <a:avLst/>
            </a:prstTxWarp>
          </a:bodyPr>
          <a:lstStyle>
            <a:lvl1pPr>
              <a:buClr>
                <a:srgbClr val="000000"/>
              </a:buClr>
              <a:buSzPts val="1400"/>
              <a:buFont typeface="Arial" charset="0"/>
              <a:buNone/>
              <a:defRPr sz="2400">
                <a:latin typeface="Times New Roman" pitchFamily="18" charset="0"/>
                <a:cs typeface="Times New Roman" pitchFamily="18" charset="0"/>
                <a:sym typeface="Times New Roman" pitchFamily="18" charset="0"/>
              </a:defRPr>
            </a:lvl1pPr>
          </a:lstStyle>
          <a:p>
            <a:pPr>
              <a:defRPr/>
            </a:pPr>
            <a:endParaRPr lang="ru-RU"/>
          </a:p>
        </p:txBody>
      </p:sp>
      <p:sp>
        <p:nvSpPr>
          <p:cNvPr id="11" name="Google Shape;264;p33"/>
          <p:cNvSpPr txBox="1">
            <a:spLocks noGrp="1"/>
          </p:cNvSpPr>
          <p:nvPr>
            <p:ph type="sldNum" idx="12"/>
          </p:nvPr>
        </p:nvSpPr>
        <p:spPr bwMode="auto">
          <a:xfrm>
            <a:off x="7924800" y="6356350"/>
            <a:ext cx="762000" cy="365125"/>
          </a:xfrm>
          <a:prstGeom prst="rect">
            <a:avLst/>
          </a:prstGeom>
          <a:ln>
            <a:miter lim="800000"/>
            <a:headEnd/>
            <a:tailEnd/>
          </a:ln>
        </p:spPr>
        <p:txBody>
          <a:bodyPr vert="horz" wrap="square" lIns="0" tIns="0" rIns="0" bIns="0" numCol="1" anchor="b" anchorCtr="0" compatLnSpc="1">
            <a:prstTxWarp prst="textNoShape">
              <a:avLst/>
            </a:prstTxWarp>
          </a:bodyPr>
          <a:lstStyle>
            <a:lvl1pPr algn="r">
              <a:buClr>
                <a:srgbClr val="045C75"/>
              </a:buClr>
              <a:buSzPts val="1200"/>
              <a:buFont typeface="Times New Roman" pitchFamily="18" charset="0"/>
              <a:buNone/>
              <a:defRPr sz="1200">
                <a:solidFill>
                  <a:srgbClr val="045C75"/>
                </a:solidFill>
                <a:latin typeface="Times New Roman" pitchFamily="18" charset="0"/>
                <a:cs typeface="Times New Roman" pitchFamily="18" charset="0"/>
                <a:sym typeface="Times New Roman" pitchFamily="18" charset="0"/>
              </a:defRPr>
            </a:lvl1pPr>
          </a:lstStyle>
          <a:p>
            <a:pPr>
              <a:defRPr/>
            </a:pPr>
            <a:fld id="{3245AF70-5888-44F5-AAE6-DDA5073AE915}" type="slidenum">
              <a:rPr lang="ru-RU"/>
              <a:pPr>
                <a:defRPr/>
              </a:pPr>
              <a:t>‹#›</a:t>
            </a:fld>
            <a:endParaRPr lang="ru-R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Вертикальный заголовок и текст" type="vertTitleAndTx">
  <p:cSld name="VERTICAL_TITLE_AND_VERTICAL_TEXT">
    <p:spTree>
      <p:nvGrpSpPr>
        <p:cNvPr id="1" name="Shape 276"/>
        <p:cNvGrpSpPr/>
        <p:nvPr/>
      </p:nvGrpSpPr>
      <p:grpSpPr>
        <a:xfrm>
          <a:off x="0" y="0"/>
          <a:ext cx="0" cy="0"/>
          <a:chOff x="0" y="0"/>
          <a:chExt cx="0" cy="0"/>
        </a:xfrm>
      </p:grpSpPr>
      <p:sp>
        <p:nvSpPr>
          <p:cNvPr id="4" name="Google Shape;266;p34"/>
          <p:cNvSpPr>
            <a:spLocks/>
          </p:cNvSpPr>
          <p:nvPr/>
        </p:nvSpPr>
        <p:spPr bwMode="auto">
          <a:xfrm>
            <a:off x="-9525" y="-7938"/>
            <a:ext cx="9163050" cy="1041401"/>
          </a:xfrm>
          <a:custGeom>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r" b="b"/>
            <a:pathLst>
              <a:path w="5772" h="656" extrusionOk="0">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F">
                  <a:alpha val="44704"/>
                </a:srgbClr>
              </a:gs>
              <a:gs pos="100000">
                <a:srgbClr val="00EBF8">
                  <a:alpha val="54900"/>
                </a:srgbClr>
              </a:gs>
            </a:gsLst>
            <a:lin ang="5400000"/>
          </a:gradFill>
          <a:ln w="9525">
            <a:noFill/>
            <a:round/>
            <a:headEnd/>
            <a:tailEnd/>
          </a:ln>
        </p:spPr>
        <p:txBody>
          <a:bodyPr lIns="91425" tIns="45700" rIns="91425" bIns="45700"/>
          <a:lstStyle/>
          <a:p>
            <a:pPr>
              <a:defRPr/>
            </a:pPr>
            <a:endParaRPr lang="ru-RU"/>
          </a:p>
        </p:txBody>
      </p:sp>
      <p:sp>
        <p:nvSpPr>
          <p:cNvPr id="5" name="Google Shape;267;p34"/>
          <p:cNvSpPr>
            <a:spLocks/>
          </p:cNvSpPr>
          <p:nvPr/>
        </p:nvSpPr>
        <p:spPr bwMode="auto">
          <a:xfrm>
            <a:off x="4381500" y="-7938"/>
            <a:ext cx="4762500" cy="638176"/>
          </a:xfrm>
          <a:custGeom>
            <a:avLst/>
            <a:gdLst/>
            <a:ahLst/>
            <a:cxnLst>
              <a:cxn ang="0">
                <a:pos x="0" y="0"/>
              </a:cxn>
              <a:cxn ang="0">
                <a:pos x="1668" y="564"/>
              </a:cxn>
              <a:cxn ang="0">
                <a:pos x="3000" y="186"/>
              </a:cxn>
              <a:cxn ang="0">
                <a:pos x="3000" y="6"/>
              </a:cxn>
              <a:cxn ang="0">
                <a:pos x="0" y="0"/>
              </a:cxn>
            </a:cxnLst>
            <a:rect l="0" t="0" r="r" b="b"/>
            <a:pathLst>
              <a:path w="3000" h="595" extrusionOk="0">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DB6"/>
              </a:gs>
              <a:gs pos="80000">
                <a:srgbClr val="009BE5"/>
              </a:gs>
              <a:gs pos="100000">
                <a:srgbClr val="009BE5"/>
              </a:gs>
            </a:gsLst>
            <a:lin ang="5400000"/>
          </a:gradFill>
          <a:ln w="9525">
            <a:noFill/>
            <a:round/>
            <a:headEnd/>
            <a:tailEnd/>
          </a:ln>
        </p:spPr>
        <p:txBody>
          <a:bodyPr lIns="91425" tIns="45700" rIns="91425" bIns="45700"/>
          <a:lstStyle/>
          <a:p>
            <a:pPr>
              <a:defRPr/>
            </a:pPr>
            <a:endParaRPr lang="ru-RU"/>
          </a:p>
        </p:txBody>
      </p:sp>
      <p:grpSp>
        <p:nvGrpSpPr>
          <p:cNvPr id="6" name="Google Shape;268;p34"/>
          <p:cNvGrpSpPr>
            <a:grpSpLocks/>
          </p:cNvGrpSpPr>
          <p:nvPr/>
        </p:nvGrpSpPr>
        <p:grpSpPr bwMode="auto">
          <a:xfrm>
            <a:off x="-28575" y="-14288"/>
            <a:ext cx="9197975" cy="1082676"/>
            <a:chOff x="-29322" y="-1971"/>
            <a:chExt cx="9198255" cy="1086266"/>
          </a:xfrm>
        </p:grpSpPr>
        <p:sp>
          <p:nvSpPr>
            <p:cNvPr id="7" name="Google Shape;269;p34"/>
            <p:cNvSpPr>
              <a:spLocks/>
            </p:cNvSpPr>
            <p:nvPr/>
          </p:nvSpPr>
          <p:spPr bwMode="auto">
            <a:xfrm rot="-164308">
              <a:off x="-19797" y="216238"/>
              <a:ext cx="9163329" cy="649848"/>
            </a:xfrm>
            <a:custGeom>
              <a:avLst/>
              <a:gdLst/>
              <a:ahLst/>
              <a:cxnLst>
                <a:cxn ang="0">
                  <a:pos x="0" y="966"/>
                </a:cxn>
                <a:cxn ang="0">
                  <a:pos x="1608" y="282"/>
                </a:cxn>
                <a:cxn ang="0">
                  <a:pos x="4110" y="1008"/>
                </a:cxn>
                <a:cxn ang="0">
                  <a:pos x="5772" y="0"/>
                </a:cxn>
              </a:cxnLst>
              <a:rect l="0" t="0" r="r" b="b"/>
              <a:pathLst>
                <a:path w="5772" h="1055" extrusionOk="0">
                  <a:moveTo>
                    <a:pt x="0" y="966"/>
                  </a:moveTo>
                  <a:cubicBezTo>
                    <a:pt x="282" y="738"/>
                    <a:pt x="923" y="275"/>
                    <a:pt x="1608" y="282"/>
                  </a:cubicBezTo>
                  <a:cubicBezTo>
                    <a:pt x="2293" y="289"/>
                    <a:pt x="3416" y="1055"/>
                    <a:pt x="4110" y="1008"/>
                  </a:cubicBezTo>
                  <a:cubicBezTo>
                    <a:pt x="4804" y="961"/>
                    <a:pt x="5426" y="210"/>
                    <a:pt x="5772" y="0"/>
                  </a:cubicBezTo>
                </a:path>
              </a:pathLst>
            </a:custGeom>
            <a:noFill/>
            <a:ln w="10775" cap="flat" cmpd="sng">
              <a:solidFill>
                <a:srgbClr val="09B6BE"/>
              </a:solidFill>
              <a:prstDash val="solid"/>
              <a:round/>
              <a:headEnd type="none" w="sm" len="sm"/>
              <a:tailEnd type="none" w="sm" len="sm"/>
            </a:ln>
          </p:spPr>
          <p:txBody>
            <a:bodyPr lIns="91425" tIns="45700" rIns="91425" bIns="45700"/>
            <a:lstStyle/>
            <a:p>
              <a:pPr>
                <a:defRPr/>
              </a:pPr>
              <a:endParaRPr lang="ru-RU"/>
            </a:p>
          </p:txBody>
        </p:sp>
        <p:sp>
          <p:nvSpPr>
            <p:cNvPr id="8" name="Google Shape;270;p34"/>
            <p:cNvSpPr/>
            <p:nvPr/>
          </p:nvSpPr>
          <p:spPr>
            <a:xfrm rot="-164308">
              <a:off x="-15035" y="289505"/>
              <a:ext cx="9176030" cy="530391"/>
            </a:xfrm>
            <a:custGeom>
              <a:avLst/>
              <a:gdLst/>
              <a:ahLst/>
              <a:cxnLst/>
              <a:rect l="l" t="t" r="r" b="b"/>
              <a:pathLst>
                <a:path w="5766" h="854" extrusionOk="0">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solidFill>
                <a:schemeClr val="accent4"/>
              </a:solidFill>
              <a:prstDash val="solid"/>
              <a:round/>
              <a:headEnd type="none" w="sm" len="sm"/>
              <a:tailEnd type="none" w="sm" len="sm"/>
            </a:ln>
          </p:spPr>
          <p:txBody>
            <a:bodyPr spcFirstLastPara="1" lIns="91425" tIns="45700" rIns="91425" bIns="45700"/>
            <a:lstStyle/>
            <a:p>
              <a:pPr fontAlgn="auto">
                <a:spcBef>
                  <a:spcPts val="0"/>
                </a:spcBef>
                <a:spcAft>
                  <a:spcPts val="0"/>
                </a:spcAft>
                <a:buClr>
                  <a:schemeClr val="dk1"/>
                </a:buClr>
                <a:buSzPts val="1800"/>
                <a:buFont typeface="Times New Roman"/>
                <a:buNone/>
                <a:defRPr/>
              </a:pPr>
              <a:endParaRPr sz="1800" kern="0">
                <a:latin typeface="Arial"/>
                <a:ea typeface="Arial"/>
                <a:cs typeface="Arial"/>
                <a:sym typeface="Arial"/>
              </a:endParaRPr>
            </a:p>
          </p:txBody>
        </p:sp>
      </p:grpSp>
      <p:sp>
        <p:nvSpPr>
          <p:cNvPr id="277" name="Google Shape;277;p35"/>
          <p:cNvSpPr txBox="1">
            <a:spLocks noGrp="1"/>
          </p:cNvSpPr>
          <p:nvPr>
            <p:ph type="title"/>
          </p:nvPr>
        </p:nvSpPr>
        <p:spPr>
          <a:xfrm rot="5400000">
            <a:off x="5052218" y="2491583"/>
            <a:ext cx="5211763" cy="2057400"/>
          </a:xfrm>
          <a:prstGeom prst="rect">
            <a:avLst/>
          </a:prstGeom>
          <a:noFill/>
          <a:ln>
            <a:noFill/>
          </a:ln>
        </p:spPr>
        <p:txBody>
          <a:bodyPr spcFirstLastPara="1">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8" name="Google Shape;278;p35"/>
          <p:cNvSpPr txBox="1">
            <a:spLocks noGrp="1"/>
          </p:cNvSpPr>
          <p:nvPr>
            <p:ph type="body" idx="1"/>
          </p:nvPr>
        </p:nvSpPr>
        <p:spPr>
          <a:xfrm rot="5400000">
            <a:off x="861219" y="510383"/>
            <a:ext cx="5211763" cy="6019800"/>
          </a:xfrm>
          <a:prstGeom prst="rect">
            <a:avLst/>
          </a:prstGeom>
          <a:noFill/>
          <a:ln>
            <a:noFill/>
          </a:ln>
        </p:spPr>
        <p:txBody>
          <a:bodyPr spcFirstLastPara="1">
            <a:noAutofit/>
          </a:bodyPr>
          <a:lstStyle>
            <a:lvl1pPr marL="457200" lvl="0" indent="-337185" algn="l">
              <a:spcBef>
                <a:spcPts val="360"/>
              </a:spcBef>
              <a:spcAft>
                <a:spcPts val="0"/>
              </a:spcAft>
              <a:buSzPts val="1710"/>
              <a:buChar char="⚫"/>
              <a:defRPr/>
            </a:lvl1pPr>
            <a:lvl2pPr marL="914400" lvl="1" indent="-325755" algn="l">
              <a:spcBef>
                <a:spcPts val="360"/>
              </a:spcBef>
              <a:spcAft>
                <a:spcPts val="0"/>
              </a:spcAft>
              <a:buSzPts val="1530"/>
              <a:buChar char="⚫"/>
              <a:defRPr/>
            </a:lvl2pPr>
            <a:lvl3pPr marL="1371600" lvl="2" indent="-308610" algn="l">
              <a:spcBef>
                <a:spcPts val="360"/>
              </a:spcBef>
              <a:spcAft>
                <a:spcPts val="0"/>
              </a:spcAft>
              <a:buSzPts val="1260"/>
              <a:buChar char="⚫"/>
              <a:defRPr/>
            </a:lvl3pPr>
            <a:lvl4pPr marL="1828800" lvl="3" indent="-302894" algn="l">
              <a:spcBef>
                <a:spcPts val="360"/>
              </a:spcBef>
              <a:spcAft>
                <a:spcPts val="0"/>
              </a:spcAft>
              <a:buSzPts val="1170"/>
              <a:buChar char="⚫"/>
              <a:defRPr/>
            </a:lvl4pPr>
            <a:lvl5pPr marL="2286000" lvl="4" indent="-302895" algn="l">
              <a:spcBef>
                <a:spcPts val="360"/>
              </a:spcBef>
              <a:spcAft>
                <a:spcPts val="0"/>
              </a:spcAft>
              <a:buSzPts val="1170"/>
              <a:buChar char="⚫"/>
              <a:defRPr/>
            </a:lvl5pPr>
            <a:lvl6pPr marL="2743200" lvl="5" indent="-320039" algn="l">
              <a:spcBef>
                <a:spcPts val="36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9" name="Google Shape;279;p35"/>
          <p:cNvSpPr txBox="1">
            <a:spLocks noGrp="1"/>
          </p:cNvSpPr>
          <p:nvPr>
            <p:ph type="dt" idx="10"/>
          </p:nvPr>
        </p:nvSpPr>
        <p:spPr bwMode="auto">
          <a:xfrm>
            <a:off x="457200" y="6356350"/>
            <a:ext cx="2133600" cy="365125"/>
          </a:xfrm>
          <a:prstGeom prst="rect">
            <a:avLst/>
          </a:prstGeom>
          <a:ln>
            <a:miter lim="800000"/>
            <a:headEnd/>
            <a:tailEnd/>
          </a:ln>
        </p:spPr>
        <p:txBody>
          <a:bodyPr vert="horz" wrap="square" lIns="0" tIns="0" rIns="0" bIns="0" numCol="1" anchor="b" anchorCtr="0" compatLnSpc="1">
            <a:prstTxWarp prst="textNoShape">
              <a:avLst/>
            </a:prstTxWarp>
          </a:bodyPr>
          <a:lstStyle>
            <a:lvl1pPr>
              <a:buClr>
                <a:srgbClr val="000000"/>
              </a:buClr>
              <a:buSzPts val="1400"/>
              <a:buFont typeface="Arial" charset="0"/>
              <a:buNone/>
              <a:defRPr sz="2400">
                <a:latin typeface="Times New Roman" pitchFamily="18" charset="0"/>
                <a:cs typeface="Times New Roman" pitchFamily="18" charset="0"/>
                <a:sym typeface="Times New Roman" pitchFamily="18" charset="0"/>
              </a:defRPr>
            </a:lvl1pPr>
          </a:lstStyle>
          <a:p>
            <a:pPr>
              <a:defRPr/>
            </a:pPr>
            <a:endParaRPr lang="ru-RU"/>
          </a:p>
        </p:txBody>
      </p:sp>
      <p:sp>
        <p:nvSpPr>
          <p:cNvPr id="10" name="Google Shape;280;p35"/>
          <p:cNvSpPr txBox="1">
            <a:spLocks noGrp="1"/>
          </p:cNvSpPr>
          <p:nvPr>
            <p:ph type="ftr" idx="11"/>
          </p:nvPr>
        </p:nvSpPr>
        <p:spPr bwMode="auto">
          <a:xfrm>
            <a:off x="2667000" y="6356350"/>
            <a:ext cx="3352800" cy="365125"/>
          </a:xfrm>
          <a:prstGeom prst="rect">
            <a:avLst/>
          </a:prstGeom>
          <a:ln>
            <a:miter lim="800000"/>
            <a:headEnd/>
            <a:tailEnd/>
          </a:ln>
        </p:spPr>
        <p:txBody>
          <a:bodyPr vert="horz" wrap="square" lIns="0" tIns="0" rIns="0" bIns="0" numCol="1" anchor="b" anchorCtr="0" compatLnSpc="1">
            <a:prstTxWarp prst="textNoShape">
              <a:avLst/>
            </a:prstTxWarp>
          </a:bodyPr>
          <a:lstStyle>
            <a:lvl1pPr>
              <a:buClr>
                <a:srgbClr val="000000"/>
              </a:buClr>
              <a:buSzPts val="1400"/>
              <a:buFont typeface="Arial" charset="0"/>
              <a:buNone/>
              <a:defRPr sz="2400">
                <a:latin typeface="Times New Roman" pitchFamily="18" charset="0"/>
                <a:cs typeface="Times New Roman" pitchFamily="18" charset="0"/>
                <a:sym typeface="Times New Roman" pitchFamily="18" charset="0"/>
              </a:defRPr>
            </a:lvl1pPr>
          </a:lstStyle>
          <a:p>
            <a:pPr>
              <a:defRPr/>
            </a:pPr>
            <a:endParaRPr lang="ru-RU"/>
          </a:p>
        </p:txBody>
      </p:sp>
      <p:sp>
        <p:nvSpPr>
          <p:cNvPr id="11" name="Google Shape;281;p35"/>
          <p:cNvSpPr txBox="1">
            <a:spLocks noGrp="1"/>
          </p:cNvSpPr>
          <p:nvPr>
            <p:ph type="sldNum" idx="12"/>
          </p:nvPr>
        </p:nvSpPr>
        <p:spPr bwMode="auto">
          <a:xfrm>
            <a:off x="7924800" y="6356350"/>
            <a:ext cx="762000" cy="365125"/>
          </a:xfrm>
          <a:prstGeom prst="rect">
            <a:avLst/>
          </a:prstGeom>
          <a:ln>
            <a:miter lim="800000"/>
            <a:headEnd/>
            <a:tailEnd/>
          </a:ln>
        </p:spPr>
        <p:txBody>
          <a:bodyPr vert="horz" wrap="square" lIns="0" tIns="0" rIns="0" bIns="0" numCol="1" anchor="b" anchorCtr="0" compatLnSpc="1">
            <a:prstTxWarp prst="textNoShape">
              <a:avLst/>
            </a:prstTxWarp>
          </a:bodyPr>
          <a:lstStyle>
            <a:lvl1pPr algn="r">
              <a:buClr>
                <a:srgbClr val="045C75"/>
              </a:buClr>
              <a:buSzPts val="1200"/>
              <a:buFont typeface="Times New Roman" pitchFamily="18" charset="0"/>
              <a:buNone/>
              <a:defRPr sz="1200">
                <a:solidFill>
                  <a:srgbClr val="045C75"/>
                </a:solidFill>
                <a:latin typeface="Times New Roman" pitchFamily="18" charset="0"/>
                <a:cs typeface="Times New Roman" pitchFamily="18" charset="0"/>
                <a:sym typeface="Times New Roman" pitchFamily="18" charset="0"/>
              </a:defRPr>
            </a:lvl1pPr>
          </a:lstStyle>
          <a:p>
            <a:pPr>
              <a:defRPr/>
            </a:pPr>
            <a:fld id="{8927BA1E-B42A-4292-B0EF-6A965CE5D6D2}" type="slidenum">
              <a:rPr lang="ru-RU"/>
              <a:pPr>
                <a:defRPr/>
              </a:pPr>
              <a:t>‹#›</a:t>
            </a:fld>
            <a:endParaRPr lang="ru-RU"/>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Заголовок, текст и объект" type="txAndObj">
  <p:cSld name="TEXT_AND_OBJECT">
    <p:spTree>
      <p:nvGrpSpPr>
        <p:cNvPr id="1" name="Shape 293"/>
        <p:cNvGrpSpPr/>
        <p:nvPr/>
      </p:nvGrpSpPr>
      <p:grpSpPr>
        <a:xfrm>
          <a:off x="0" y="0"/>
          <a:ext cx="0" cy="0"/>
          <a:chOff x="0" y="0"/>
          <a:chExt cx="0" cy="0"/>
        </a:xfrm>
      </p:grpSpPr>
      <p:sp>
        <p:nvSpPr>
          <p:cNvPr id="5" name="Google Shape;283;p36"/>
          <p:cNvSpPr>
            <a:spLocks/>
          </p:cNvSpPr>
          <p:nvPr/>
        </p:nvSpPr>
        <p:spPr bwMode="auto">
          <a:xfrm>
            <a:off x="-9525" y="-7938"/>
            <a:ext cx="9163050" cy="1041401"/>
          </a:xfrm>
          <a:custGeom>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r" b="b"/>
            <a:pathLst>
              <a:path w="5772" h="656" extrusionOk="0">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F">
                  <a:alpha val="44704"/>
                </a:srgbClr>
              </a:gs>
              <a:gs pos="100000">
                <a:srgbClr val="00EBF8">
                  <a:alpha val="54900"/>
                </a:srgbClr>
              </a:gs>
            </a:gsLst>
            <a:lin ang="5400000"/>
          </a:gradFill>
          <a:ln w="9525">
            <a:noFill/>
            <a:round/>
            <a:headEnd/>
            <a:tailEnd/>
          </a:ln>
        </p:spPr>
        <p:txBody>
          <a:bodyPr lIns="91425" tIns="45700" rIns="91425" bIns="45700"/>
          <a:lstStyle/>
          <a:p>
            <a:pPr>
              <a:defRPr/>
            </a:pPr>
            <a:endParaRPr lang="ru-RU"/>
          </a:p>
        </p:txBody>
      </p:sp>
      <p:sp>
        <p:nvSpPr>
          <p:cNvPr id="6" name="Google Shape;284;p36"/>
          <p:cNvSpPr>
            <a:spLocks/>
          </p:cNvSpPr>
          <p:nvPr/>
        </p:nvSpPr>
        <p:spPr bwMode="auto">
          <a:xfrm>
            <a:off x="4381500" y="-7938"/>
            <a:ext cx="4762500" cy="638176"/>
          </a:xfrm>
          <a:custGeom>
            <a:avLst/>
            <a:gdLst/>
            <a:ahLst/>
            <a:cxnLst>
              <a:cxn ang="0">
                <a:pos x="0" y="0"/>
              </a:cxn>
              <a:cxn ang="0">
                <a:pos x="1668" y="564"/>
              </a:cxn>
              <a:cxn ang="0">
                <a:pos x="3000" y="186"/>
              </a:cxn>
              <a:cxn ang="0">
                <a:pos x="3000" y="6"/>
              </a:cxn>
              <a:cxn ang="0">
                <a:pos x="0" y="0"/>
              </a:cxn>
            </a:cxnLst>
            <a:rect l="0" t="0" r="r" b="b"/>
            <a:pathLst>
              <a:path w="3000" h="595" extrusionOk="0">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DB6"/>
              </a:gs>
              <a:gs pos="80000">
                <a:srgbClr val="009BE5"/>
              </a:gs>
              <a:gs pos="100000">
                <a:srgbClr val="009BE5"/>
              </a:gs>
            </a:gsLst>
            <a:lin ang="5400000"/>
          </a:gradFill>
          <a:ln w="9525">
            <a:noFill/>
            <a:round/>
            <a:headEnd/>
            <a:tailEnd/>
          </a:ln>
        </p:spPr>
        <p:txBody>
          <a:bodyPr lIns="91425" tIns="45700" rIns="91425" bIns="45700"/>
          <a:lstStyle/>
          <a:p>
            <a:pPr>
              <a:defRPr/>
            </a:pPr>
            <a:endParaRPr lang="ru-RU"/>
          </a:p>
        </p:txBody>
      </p:sp>
      <p:grpSp>
        <p:nvGrpSpPr>
          <p:cNvPr id="7" name="Google Shape;285;p36"/>
          <p:cNvGrpSpPr>
            <a:grpSpLocks/>
          </p:cNvGrpSpPr>
          <p:nvPr/>
        </p:nvGrpSpPr>
        <p:grpSpPr bwMode="auto">
          <a:xfrm>
            <a:off x="-28575" y="-14288"/>
            <a:ext cx="9197975" cy="1082676"/>
            <a:chOff x="-29322" y="-1971"/>
            <a:chExt cx="9198255" cy="1086266"/>
          </a:xfrm>
        </p:grpSpPr>
        <p:sp>
          <p:nvSpPr>
            <p:cNvPr id="8" name="Google Shape;286;p36"/>
            <p:cNvSpPr>
              <a:spLocks/>
            </p:cNvSpPr>
            <p:nvPr/>
          </p:nvSpPr>
          <p:spPr bwMode="auto">
            <a:xfrm rot="-164308">
              <a:off x="-19797" y="216238"/>
              <a:ext cx="9163329" cy="649848"/>
            </a:xfrm>
            <a:custGeom>
              <a:avLst/>
              <a:gdLst/>
              <a:ahLst/>
              <a:cxnLst>
                <a:cxn ang="0">
                  <a:pos x="0" y="966"/>
                </a:cxn>
                <a:cxn ang="0">
                  <a:pos x="1608" y="282"/>
                </a:cxn>
                <a:cxn ang="0">
                  <a:pos x="4110" y="1008"/>
                </a:cxn>
                <a:cxn ang="0">
                  <a:pos x="5772" y="0"/>
                </a:cxn>
              </a:cxnLst>
              <a:rect l="0" t="0" r="r" b="b"/>
              <a:pathLst>
                <a:path w="5772" h="1055" extrusionOk="0">
                  <a:moveTo>
                    <a:pt x="0" y="966"/>
                  </a:moveTo>
                  <a:cubicBezTo>
                    <a:pt x="282" y="738"/>
                    <a:pt x="923" y="275"/>
                    <a:pt x="1608" y="282"/>
                  </a:cubicBezTo>
                  <a:cubicBezTo>
                    <a:pt x="2293" y="289"/>
                    <a:pt x="3416" y="1055"/>
                    <a:pt x="4110" y="1008"/>
                  </a:cubicBezTo>
                  <a:cubicBezTo>
                    <a:pt x="4804" y="961"/>
                    <a:pt x="5426" y="210"/>
                    <a:pt x="5772" y="0"/>
                  </a:cubicBezTo>
                </a:path>
              </a:pathLst>
            </a:custGeom>
            <a:noFill/>
            <a:ln w="10775" cap="flat" cmpd="sng">
              <a:solidFill>
                <a:srgbClr val="09B6BE"/>
              </a:solidFill>
              <a:prstDash val="solid"/>
              <a:round/>
              <a:headEnd type="none" w="sm" len="sm"/>
              <a:tailEnd type="none" w="sm" len="sm"/>
            </a:ln>
          </p:spPr>
          <p:txBody>
            <a:bodyPr lIns="91425" tIns="45700" rIns="91425" bIns="45700"/>
            <a:lstStyle/>
            <a:p>
              <a:pPr>
                <a:defRPr/>
              </a:pPr>
              <a:endParaRPr lang="ru-RU"/>
            </a:p>
          </p:txBody>
        </p:sp>
        <p:sp>
          <p:nvSpPr>
            <p:cNvPr id="9" name="Google Shape;287;p36"/>
            <p:cNvSpPr/>
            <p:nvPr/>
          </p:nvSpPr>
          <p:spPr>
            <a:xfrm rot="-164308">
              <a:off x="-15035" y="289505"/>
              <a:ext cx="9176030" cy="530391"/>
            </a:xfrm>
            <a:custGeom>
              <a:avLst/>
              <a:gdLst/>
              <a:ahLst/>
              <a:cxnLst/>
              <a:rect l="l" t="t" r="r" b="b"/>
              <a:pathLst>
                <a:path w="5766" h="854" extrusionOk="0">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solidFill>
                <a:schemeClr val="accent4"/>
              </a:solidFill>
              <a:prstDash val="solid"/>
              <a:round/>
              <a:headEnd type="none" w="sm" len="sm"/>
              <a:tailEnd type="none" w="sm" len="sm"/>
            </a:ln>
          </p:spPr>
          <p:txBody>
            <a:bodyPr spcFirstLastPara="1" lIns="91425" tIns="45700" rIns="91425" bIns="45700"/>
            <a:lstStyle/>
            <a:p>
              <a:pPr fontAlgn="auto">
                <a:spcBef>
                  <a:spcPts val="0"/>
                </a:spcBef>
                <a:spcAft>
                  <a:spcPts val="0"/>
                </a:spcAft>
                <a:buClr>
                  <a:schemeClr val="dk1"/>
                </a:buClr>
                <a:buSzPts val="1800"/>
                <a:buFont typeface="Times New Roman"/>
                <a:buNone/>
                <a:defRPr/>
              </a:pPr>
              <a:endParaRPr sz="1800" kern="0">
                <a:latin typeface="Arial"/>
                <a:ea typeface="Arial"/>
                <a:cs typeface="Arial"/>
                <a:sym typeface="Arial"/>
              </a:endParaRPr>
            </a:p>
          </p:txBody>
        </p:sp>
      </p:grpSp>
      <p:sp>
        <p:nvSpPr>
          <p:cNvPr id="294" name="Google Shape;294;p37"/>
          <p:cNvSpPr txBox="1">
            <a:spLocks noGrp="1"/>
          </p:cNvSpPr>
          <p:nvPr>
            <p:ph type="title"/>
          </p:nvPr>
        </p:nvSpPr>
        <p:spPr>
          <a:xfrm>
            <a:off x="301625" y="228600"/>
            <a:ext cx="8510588" cy="1325563"/>
          </a:xfrm>
          <a:prstGeom prst="rect">
            <a:avLst/>
          </a:prstGeom>
          <a:noFill/>
          <a:ln>
            <a:noFill/>
          </a:ln>
        </p:spPr>
        <p:txBody>
          <a:bodyPr spcFirstLastPara="1">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5" name="Google Shape;295;p37"/>
          <p:cNvSpPr txBox="1">
            <a:spLocks noGrp="1"/>
          </p:cNvSpPr>
          <p:nvPr>
            <p:ph type="body" idx="1"/>
          </p:nvPr>
        </p:nvSpPr>
        <p:spPr>
          <a:xfrm>
            <a:off x="301625" y="1676400"/>
            <a:ext cx="4194175" cy="4422775"/>
          </a:xfrm>
          <a:prstGeom prst="rect">
            <a:avLst/>
          </a:prstGeom>
          <a:noFill/>
          <a:ln>
            <a:noFill/>
          </a:ln>
        </p:spPr>
        <p:txBody>
          <a:bodyPr spcFirstLastPara="1">
            <a:noAutofit/>
          </a:bodyPr>
          <a:lstStyle>
            <a:lvl1pPr marL="457200" lvl="0" indent="-337185" algn="l">
              <a:spcBef>
                <a:spcPts val="360"/>
              </a:spcBef>
              <a:spcAft>
                <a:spcPts val="0"/>
              </a:spcAft>
              <a:buSzPts val="1710"/>
              <a:buChar char="⚫"/>
              <a:defRPr/>
            </a:lvl1pPr>
            <a:lvl2pPr marL="914400" lvl="1" indent="-325755" algn="l">
              <a:spcBef>
                <a:spcPts val="360"/>
              </a:spcBef>
              <a:spcAft>
                <a:spcPts val="0"/>
              </a:spcAft>
              <a:buSzPts val="1530"/>
              <a:buChar char="⚫"/>
              <a:defRPr/>
            </a:lvl2pPr>
            <a:lvl3pPr marL="1371600" lvl="2" indent="-308610" algn="l">
              <a:spcBef>
                <a:spcPts val="360"/>
              </a:spcBef>
              <a:spcAft>
                <a:spcPts val="0"/>
              </a:spcAft>
              <a:buSzPts val="1260"/>
              <a:buChar char="⚫"/>
              <a:defRPr/>
            </a:lvl3pPr>
            <a:lvl4pPr marL="1828800" lvl="3" indent="-302894" algn="l">
              <a:spcBef>
                <a:spcPts val="360"/>
              </a:spcBef>
              <a:spcAft>
                <a:spcPts val="0"/>
              </a:spcAft>
              <a:buSzPts val="1170"/>
              <a:buChar char="⚫"/>
              <a:defRPr/>
            </a:lvl4pPr>
            <a:lvl5pPr marL="2286000" lvl="4" indent="-302895" algn="l">
              <a:spcBef>
                <a:spcPts val="360"/>
              </a:spcBef>
              <a:spcAft>
                <a:spcPts val="0"/>
              </a:spcAft>
              <a:buSzPts val="1170"/>
              <a:buChar char="⚫"/>
              <a:defRPr/>
            </a:lvl5pPr>
            <a:lvl6pPr marL="2743200" lvl="5" indent="-320039" algn="l">
              <a:spcBef>
                <a:spcPts val="36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296" name="Google Shape;296;p37"/>
          <p:cNvSpPr txBox="1">
            <a:spLocks noGrp="1"/>
          </p:cNvSpPr>
          <p:nvPr>
            <p:ph type="body" idx="2"/>
          </p:nvPr>
        </p:nvSpPr>
        <p:spPr>
          <a:xfrm>
            <a:off x="4648200" y="1676400"/>
            <a:ext cx="4194175" cy="4422775"/>
          </a:xfrm>
          <a:prstGeom prst="rect">
            <a:avLst/>
          </a:prstGeom>
          <a:noFill/>
          <a:ln>
            <a:noFill/>
          </a:ln>
        </p:spPr>
        <p:txBody>
          <a:bodyPr spcFirstLastPara="1">
            <a:noAutofit/>
          </a:bodyPr>
          <a:lstStyle>
            <a:lvl1pPr marL="457200" lvl="0" indent="-337185" algn="l">
              <a:spcBef>
                <a:spcPts val="360"/>
              </a:spcBef>
              <a:spcAft>
                <a:spcPts val="0"/>
              </a:spcAft>
              <a:buSzPts val="1710"/>
              <a:buChar char="⚫"/>
              <a:defRPr/>
            </a:lvl1pPr>
            <a:lvl2pPr marL="914400" lvl="1" indent="-325755" algn="l">
              <a:spcBef>
                <a:spcPts val="360"/>
              </a:spcBef>
              <a:spcAft>
                <a:spcPts val="0"/>
              </a:spcAft>
              <a:buSzPts val="1530"/>
              <a:buChar char="⚫"/>
              <a:defRPr/>
            </a:lvl2pPr>
            <a:lvl3pPr marL="1371600" lvl="2" indent="-308610" algn="l">
              <a:spcBef>
                <a:spcPts val="360"/>
              </a:spcBef>
              <a:spcAft>
                <a:spcPts val="0"/>
              </a:spcAft>
              <a:buSzPts val="1260"/>
              <a:buChar char="⚫"/>
              <a:defRPr/>
            </a:lvl3pPr>
            <a:lvl4pPr marL="1828800" lvl="3" indent="-302894" algn="l">
              <a:spcBef>
                <a:spcPts val="360"/>
              </a:spcBef>
              <a:spcAft>
                <a:spcPts val="0"/>
              </a:spcAft>
              <a:buSzPts val="1170"/>
              <a:buChar char="⚫"/>
              <a:defRPr/>
            </a:lvl4pPr>
            <a:lvl5pPr marL="2286000" lvl="4" indent="-302895" algn="l">
              <a:spcBef>
                <a:spcPts val="360"/>
              </a:spcBef>
              <a:spcAft>
                <a:spcPts val="0"/>
              </a:spcAft>
              <a:buSzPts val="1170"/>
              <a:buChar char="⚫"/>
              <a:defRPr/>
            </a:lvl5pPr>
            <a:lvl6pPr marL="2743200" lvl="5" indent="-320039" algn="l">
              <a:spcBef>
                <a:spcPts val="36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0" name="Google Shape;297;p37"/>
          <p:cNvSpPr txBox="1">
            <a:spLocks noGrp="1"/>
          </p:cNvSpPr>
          <p:nvPr>
            <p:ph type="dt" idx="10"/>
          </p:nvPr>
        </p:nvSpPr>
        <p:spPr bwMode="auto">
          <a:xfrm>
            <a:off x="457200" y="6356350"/>
            <a:ext cx="2133600" cy="365125"/>
          </a:xfrm>
          <a:prstGeom prst="rect">
            <a:avLst/>
          </a:prstGeom>
          <a:ln>
            <a:miter lim="800000"/>
            <a:headEnd/>
            <a:tailEnd/>
          </a:ln>
        </p:spPr>
        <p:txBody>
          <a:bodyPr vert="horz" wrap="square" lIns="0" tIns="0" rIns="0" bIns="0" numCol="1" anchor="b" anchorCtr="0" compatLnSpc="1">
            <a:prstTxWarp prst="textNoShape">
              <a:avLst/>
            </a:prstTxWarp>
          </a:bodyPr>
          <a:lstStyle>
            <a:lvl1pPr>
              <a:buClr>
                <a:srgbClr val="000000"/>
              </a:buClr>
              <a:buSzPts val="1400"/>
              <a:buFont typeface="Arial" charset="0"/>
              <a:buNone/>
              <a:defRPr sz="2400">
                <a:latin typeface="Times New Roman" pitchFamily="18" charset="0"/>
                <a:cs typeface="Times New Roman" pitchFamily="18" charset="0"/>
                <a:sym typeface="Times New Roman" pitchFamily="18" charset="0"/>
              </a:defRPr>
            </a:lvl1pPr>
          </a:lstStyle>
          <a:p>
            <a:pPr>
              <a:defRPr/>
            </a:pPr>
            <a:endParaRPr lang="ru-RU"/>
          </a:p>
        </p:txBody>
      </p:sp>
      <p:sp>
        <p:nvSpPr>
          <p:cNvPr id="11" name="Google Shape;298;p37"/>
          <p:cNvSpPr txBox="1">
            <a:spLocks noGrp="1"/>
          </p:cNvSpPr>
          <p:nvPr>
            <p:ph type="ftr" idx="11"/>
          </p:nvPr>
        </p:nvSpPr>
        <p:spPr bwMode="auto">
          <a:xfrm>
            <a:off x="2667000" y="6356350"/>
            <a:ext cx="3352800" cy="365125"/>
          </a:xfrm>
          <a:prstGeom prst="rect">
            <a:avLst/>
          </a:prstGeom>
          <a:ln>
            <a:miter lim="800000"/>
            <a:headEnd/>
            <a:tailEnd/>
          </a:ln>
        </p:spPr>
        <p:txBody>
          <a:bodyPr vert="horz" wrap="square" lIns="0" tIns="0" rIns="0" bIns="0" numCol="1" anchor="b" anchorCtr="0" compatLnSpc="1">
            <a:prstTxWarp prst="textNoShape">
              <a:avLst/>
            </a:prstTxWarp>
          </a:bodyPr>
          <a:lstStyle>
            <a:lvl1pPr>
              <a:buClr>
                <a:srgbClr val="000000"/>
              </a:buClr>
              <a:buSzPts val="1400"/>
              <a:buFont typeface="Arial" charset="0"/>
              <a:buNone/>
              <a:defRPr sz="2400">
                <a:latin typeface="Times New Roman" pitchFamily="18" charset="0"/>
                <a:cs typeface="Times New Roman" pitchFamily="18" charset="0"/>
                <a:sym typeface="Times New Roman" pitchFamily="18" charset="0"/>
              </a:defRPr>
            </a:lvl1pPr>
          </a:lstStyle>
          <a:p>
            <a:pPr>
              <a:defRPr/>
            </a:pPr>
            <a:endParaRPr lang="ru-RU"/>
          </a:p>
        </p:txBody>
      </p:sp>
      <p:sp>
        <p:nvSpPr>
          <p:cNvPr id="12" name="Google Shape;299;p37"/>
          <p:cNvSpPr txBox="1">
            <a:spLocks noGrp="1"/>
          </p:cNvSpPr>
          <p:nvPr>
            <p:ph type="sldNum" idx="12"/>
          </p:nvPr>
        </p:nvSpPr>
        <p:spPr bwMode="auto">
          <a:xfrm>
            <a:off x="7924800" y="6356350"/>
            <a:ext cx="762000" cy="365125"/>
          </a:xfrm>
          <a:prstGeom prst="rect">
            <a:avLst/>
          </a:prstGeom>
          <a:ln>
            <a:miter lim="800000"/>
            <a:headEnd/>
            <a:tailEnd/>
          </a:ln>
        </p:spPr>
        <p:txBody>
          <a:bodyPr vert="horz" wrap="square" lIns="0" tIns="0" rIns="0" bIns="0" numCol="1" anchor="b" anchorCtr="0" compatLnSpc="1">
            <a:prstTxWarp prst="textNoShape">
              <a:avLst/>
            </a:prstTxWarp>
          </a:bodyPr>
          <a:lstStyle>
            <a:lvl1pPr algn="r">
              <a:buClr>
                <a:srgbClr val="045C75"/>
              </a:buClr>
              <a:buSzPts val="1200"/>
              <a:buFont typeface="Times New Roman" pitchFamily="18" charset="0"/>
              <a:buNone/>
              <a:defRPr sz="1200">
                <a:solidFill>
                  <a:srgbClr val="045C75"/>
                </a:solidFill>
                <a:latin typeface="Times New Roman" pitchFamily="18" charset="0"/>
                <a:cs typeface="Times New Roman" pitchFamily="18" charset="0"/>
                <a:sym typeface="Times New Roman" pitchFamily="18" charset="0"/>
              </a:defRPr>
            </a:lvl1pPr>
          </a:lstStyle>
          <a:p>
            <a:pPr>
              <a:defRPr/>
            </a:pPr>
            <a:fld id="{BDD32DC7-2CA8-4886-9C76-89B0C77F87C3}" type="slidenum">
              <a:rPr lang="ru-RU"/>
              <a:pPr>
                <a:defRPr/>
              </a:pPr>
              <a:t>‹#›</a:t>
            </a:fld>
            <a:endParaRPr lang="ru-RU"/>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Заголовок, картинка и текст" type="clipArtAndTx">
  <p:cSld name="CLIPART_AND_TEXT">
    <p:spTree>
      <p:nvGrpSpPr>
        <p:cNvPr id="1" name="Shape 311"/>
        <p:cNvGrpSpPr/>
        <p:nvPr/>
      </p:nvGrpSpPr>
      <p:grpSpPr>
        <a:xfrm>
          <a:off x="0" y="0"/>
          <a:ext cx="0" cy="0"/>
          <a:chOff x="0" y="0"/>
          <a:chExt cx="0" cy="0"/>
        </a:xfrm>
      </p:grpSpPr>
      <p:sp>
        <p:nvSpPr>
          <p:cNvPr id="5" name="Google Shape;301;p38"/>
          <p:cNvSpPr>
            <a:spLocks/>
          </p:cNvSpPr>
          <p:nvPr/>
        </p:nvSpPr>
        <p:spPr bwMode="auto">
          <a:xfrm>
            <a:off x="-9525" y="-7938"/>
            <a:ext cx="9163050" cy="1041401"/>
          </a:xfrm>
          <a:custGeom>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r" b="b"/>
            <a:pathLst>
              <a:path w="5772" h="656" extrusionOk="0">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F">
                  <a:alpha val="44704"/>
                </a:srgbClr>
              </a:gs>
              <a:gs pos="100000">
                <a:srgbClr val="00EBF8">
                  <a:alpha val="54900"/>
                </a:srgbClr>
              </a:gs>
            </a:gsLst>
            <a:lin ang="5400000"/>
          </a:gradFill>
          <a:ln w="9525">
            <a:noFill/>
            <a:round/>
            <a:headEnd/>
            <a:tailEnd/>
          </a:ln>
        </p:spPr>
        <p:txBody>
          <a:bodyPr lIns="91425" tIns="45700" rIns="91425" bIns="45700"/>
          <a:lstStyle/>
          <a:p>
            <a:pPr>
              <a:defRPr/>
            </a:pPr>
            <a:endParaRPr lang="ru-RU"/>
          </a:p>
        </p:txBody>
      </p:sp>
      <p:sp>
        <p:nvSpPr>
          <p:cNvPr id="6" name="Google Shape;302;p38"/>
          <p:cNvSpPr>
            <a:spLocks/>
          </p:cNvSpPr>
          <p:nvPr/>
        </p:nvSpPr>
        <p:spPr bwMode="auto">
          <a:xfrm>
            <a:off x="4381500" y="-7938"/>
            <a:ext cx="4762500" cy="638176"/>
          </a:xfrm>
          <a:custGeom>
            <a:avLst/>
            <a:gdLst/>
            <a:ahLst/>
            <a:cxnLst>
              <a:cxn ang="0">
                <a:pos x="0" y="0"/>
              </a:cxn>
              <a:cxn ang="0">
                <a:pos x="1668" y="564"/>
              </a:cxn>
              <a:cxn ang="0">
                <a:pos x="3000" y="186"/>
              </a:cxn>
              <a:cxn ang="0">
                <a:pos x="3000" y="6"/>
              </a:cxn>
              <a:cxn ang="0">
                <a:pos x="0" y="0"/>
              </a:cxn>
            </a:cxnLst>
            <a:rect l="0" t="0" r="r" b="b"/>
            <a:pathLst>
              <a:path w="3000" h="595" extrusionOk="0">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DB6"/>
              </a:gs>
              <a:gs pos="80000">
                <a:srgbClr val="009BE5"/>
              </a:gs>
              <a:gs pos="100000">
                <a:srgbClr val="009BE5"/>
              </a:gs>
            </a:gsLst>
            <a:lin ang="5400000"/>
          </a:gradFill>
          <a:ln w="9525">
            <a:noFill/>
            <a:round/>
            <a:headEnd/>
            <a:tailEnd/>
          </a:ln>
        </p:spPr>
        <p:txBody>
          <a:bodyPr lIns="91425" tIns="45700" rIns="91425" bIns="45700"/>
          <a:lstStyle/>
          <a:p>
            <a:pPr>
              <a:defRPr/>
            </a:pPr>
            <a:endParaRPr lang="ru-RU"/>
          </a:p>
        </p:txBody>
      </p:sp>
      <p:grpSp>
        <p:nvGrpSpPr>
          <p:cNvPr id="7" name="Google Shape;303;p38"/>
          <p:cNvGrpSpPr>
            <a:grpSpLocks/>
          </p:cNvGrpSpPr>
          <p:nvPr/>
        </p:nvGrpSpPr>
        <p:grpSpPr bwMode="auto">
          <a:xfrm>
            <a:off x="-28575" y="-14288"/>
            <a:ext cx="9197975" cy="1082676"/>
            <a:chOff x="-29322" y="-1971"/>
            <a:chExt cx="9198255" cy="1086266"/>
          </a:xfrm>
        </p:grpSpPr>
        <p:sp>
          <p:nvSpPr>
            <p:cNvPr id="8" name="Google Shape;304;p38"/>
            <p:cNvSpPr>
              <a:spLocks/>
            </p:cNvSpPr>
            <p:nvPr/>
          </p:nvSpPr>
          <p:spPr bwMode="auto">
            <a:xfrm rot="-164308">
              <a:off x="-19797" y="216238"/>
              <a:ext cx="9163329" cy="649848"/>
            </a:xfrm>
            <a:custGeom>
              <a:avLst/>
              <a:gdLst/>
              <a:ahLst/>
              <a:cxnLst>
                <a:cxn ang="0">
                  <a:pos x="0" y="966"/>
                </a:cxn>
                <a:cxn ang="0">
                  <a:pos x="1608" y="282"/>
                </a:cxn>
                <a:cxn ang="0">
                  <a:pos x="4110" y="1008"/>
                </a:cxn>
                <a:cxn ang="0">
                  <a:pos x="5772" y="0"/>
                </a:cxn>
              </a:cxnLst>
              <a:rect l="0" t="0" r="r" b="b"/>
              <a:pathLst>
                <a:path w="5772" h="1055" extrusionOk="0">
                  <a:moveTo>
                    <a:pt x="0" y="966"/>
                  </a:moveTo>
                  <a:cubicBezTo>
                    <a:pt x="282" y="738"/>
                    <a:pt x="923" y="275"/>
                    <a:pt x="1608" y="282"/>
                  </a:cubicBezTo>
                  <a:cubicBezTo>
                    <a:pt x="2293" y="289"/>
                    <a:pt x="3416" y="1055"/>
                    <a:pt x="4110" y="1008"/>
                  </a:cubicBezTo>
                  <a:cubicBezTo>
                    <a:pt x="4804" y="961"/>
                    <a:pt x="5426" y="210"/>
                    <a:pt x="5772" y="0"/>
                  </a:cubicBezTo>
                </a:path>
              </a:pathLst>
            </a:custGeom>
            <a:noFill/>
            <a:ln w="10775" cap="flat" cmpd="sng">
              <a:solidFill>
                <a:srgbClr val="09B6BE"/>
              </a:solidFill>
              <a:prstDash val="solid"/>
              <a:round/>
              <a:headEnd type="none" w="sm" len="sm"/>
              <a:tailEnd type="none" w="sm" len="sm"/>
            </a:ln>
          </p:spPr>
          <p:txBody>
            <a:bodyPr lIns="91425" tIns="45700" rIns="91425" bIns="45700"/>
            <a:lstStyle/>
            <a:p>
              <a:pPr>
                <a:defRPr/>
              </a:pPr>
              <a:endParaRPr lang="ru-RU"/>
            </a:p>
          </p:txBody>
        </p:sp>
        <p:sp>
          <p:nvSpPr>
            <p:cNvPr id="9" name="Google Shape;305;p38"/>
            <p:cNvSpPr/>
            <p:nvPr/>
          </p:nvSpPr>
          <p:spPr>
            <a:xfrm rot="-164308">
              <a:off x="-15035" y="289505"/>
              <a:ext cx="9176030" cy="530391"/>
            </a:xfrm>
            <a:custGeom>
              <a:avLst/>
              <a:gdLst/>
              <a:ahLst/>
              <a:cxnLst/>
              <a:rect l="l" t="t" r="r" b="b"/>
              <a:pathLst>
                <a:path w="5766" h="854" extrusionOk="0">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solidFill>
                <a:schemeClr val="accent4"/>
              </a:solidFill>
              <a:prstDash val="solid"/>
              <a:round/>
              <a:headEnd type="none" w="sm" len="sm"/>
              <a:tailEnd type="none" w="sm" len="sm"/>
            </a:ln>
          </p:spPr>
          <p:txBody>
            <a:bodyPr spcFirstLastPara="1" lIns="91425" tIns="45700" rIns="91425" bIns="45700"/>
            <a:lstStyle/>
            <a:p>
              <a:pPr fontAlgn="auto">
                <a:spcBef>
                  <a:spcPts val="0"/>
                </a:spcBef>
                <a:spcAft>
                  <a:spcPts val="0"/>
                </a:spcAft>
                <a:buClr>
                  <a:schemeClr val="dk1"/>
                </a:buClr>
                <a:buSzPts val="1800"/>
                <a:buFont typeface="Times New Roman"/>
                <a:buNone/>
                <a:defRPr/>
              </a:pPr>
              <a:endParaRPr sz="1800" kern="0">
                <a:latin typeface="Arial"/>
                <a:ea typeface="Arial"/>
                <a:cs typeface="Arial"/>
                <a:sym typeface="Arial"/>
              </a:endParaRPr>
            </a:p>
          </p:txBody>
        </p:sp>
      </p:grpSp>
      <p:sp>
        <p:nvSpPr>
          <p:cNvPr id="312" name="Google Shape;312;p39"/>
          <p:cNvSpPr txBox="1">
            <a:spLocks noGrp="1"/>
          </p:cNvSpPr>
          <p:nvPr>
            <p:ph type="title"/>
          </p:nvPr>
        </p:nvSpPr>
        <p:spPr>
          <a:xfrm>
            <a:off x="301625" y="228600"/>
            <a:ext cx="8510588" cy="1325563"/>
          </a:xfrm>
          <a:prstGeom prst="rect">
            <a:avLst/>
          </a:prstGeom>
          <a:noFill/>
          <a:ln>
            <a:noFill/>
          </a:ln>
        </p:spPr>
        <p:txBody>
          <a:bodyPr spcFirstLastPara="1">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3" name="Google Shape;313;p39"/>
          <p:cNvSpPr>
            <a:spLocks noGrp="1"/>
          </p:cNvSpPr>
          <p:nvPr>
            <p:ph type="clipArt" idx="2"/>
          </p:nvPr>
        </p:nvSpPr>
        <p:spPr>
          <a:xfrm>
            <a:off x="301625" y="1676400"/>
            <a:ext cx="4194175" cy="4422775"/>
          </a:xfrm>
          <a:prstGeom prst="rect">
            <a:avLst/>
          </a:prstGeom>
          <a:noFill/>
          <a:ln>
            <a:noFill/>
          </a:ln>
        </p:spPr>
        <p:txBody>
          <a:bodyPr spcFirstLastPara="1">
            <a:noAutofit/>
          </a:bodyPr>
          <a:lstStyle>
            <a:lvl1pPr marR="0" lvl="0" algn="l" rtl="0">
              <a:spcBef>
                <a:spcPts val="520"/>
              </a:spcBef>
              <a:spcAft>
                <a:spcPts val="0"/>
              </a:spcAft>
              <a:buClr>
                <a:srgbClr val="0BD0D9"/>
              </a:buClr>
              <a:buSzPts val="2470"/>
              <a:buFont typeface="Noto Sans Symbols"/>
              <a:buChar char="⚫"/>
              <a:defRPr sz="2600" b="0" i="0" u="none" strike="noStrike" cap="none">
                <a:solidFill>
                  <a:schemeClr val="dk1"/>
                </a:solidFill>
                <a:latin typeface="Constantia"/>
                <a:ea typeface="Constantia"/>
                <a:cs typeface="Constantia"/>
                <a:sym typeface="Constantia"/>
              </a:defRPr>
            </a:lvl1pPr>
            <a:lvl2pPr marR="0" lvl="1" algn="l" rtl="0">
              <a:spcBef>
                <a:spcPts val="480"/>
              </a:spcBef>
              <a:spcAft>
                <a:spcPts val="0"/>
              </a:spcAft>
              <a:buClr>
                <a:schemeClr val="accent1"/>
              </a:buClr>
              <a:buSzPts val="2040"/>
              <a:buFont typeface="Noto Sans Symbols"/>
              <a:buChar char="⚫"/>
              <a:defRPr sz="2400" b="0" i="0" u="none" strike="noStrike" cap="none">
                <a:solidFill>
                  <a:schemeClr val="dk1"/>
                </a:solidFill>
                <a:latin typeface="Constantia"/>
                <a:ea typeface="Constantia"/>
                <a:cs typeface="Constantia"/>
                <a:sym typeface="Constantia"/>
              </a:defRPr>
            </a:lvl2pPr>
            <a:lvl3pPr marR="0" lvl="2" algn="l" rtl="0">
              <a:spcBef>
                <a:spcPts val="420"/>
              </a:spcBef>
              <a:spcAft>
                <a:spcPts val="0"/>
              </a:spcAft>
              <a:buClr>
                <a:schemeClr val="accent2"/>
              </a:buClr>
              <a:buSzPts val="1470"/>
              <a:buFont typeface="Noto Sans Symbols"/>
              <a:buChar char="⚫"/>
              <a:defRPr sz="2100" b="0" i="0" u="none" strike="noStrike" cap="none">
                <a:solidFill>
                  <a:schemeClr val="dk1"/>
                </a:solidFill>
                <a:latin typeface="Constantia"/>
                <a:ea typeface="Constantia"/>
                <a:cs typeface="Constantia"/>
                <a:sym typeface="Constantia"/>
              </a:defRPr>
            </a:lvl3pPr>
            <a:lvl4pPr marR="0" lvl="3" algn="l" rtl="0">
              <a:spcBef>
                <a:spcPts val="400"/>
              </a:spcBef>
              <a:spcAft>
                <a:spcPts val="0"/>
              </a:spcAft>
              <a:buClr>
                <a:srgbClr val="0BD0D9"/>
              </a:buClr>
              <a:buSzPts val="1300"/>
              <a:buFont typeface="Noto Sans Symbols"/>
              <a:buChar char="⚫"/>
              <a:defRPr sz="2000" b="0" i="0" u="none" strike="noStrike" cap="none">
                <a:solidFill>
                  <a:schemeClr val="dk1"/>
                </a:solidFill>
                <a:latin typeface="Constantia"/>
                <a:ea typeface="Constantia"/>
                <a:cs typeface="Constantia"/>
                <a:sym typeface="Constantia"/>
              </a:defRPr>
            </a:lvl4pPr>
            <a:lvl5pPr marR="0" lvl="4" algn="l" rtl="0">
              <a:spcBef>
                <a:spcPts val="400"/>
              </a:spcBef>
              <a:spcAft>
                <a:spcPts val="0"/>
              </a:spcAft>
              <a:buClr>
                <a:srgbClr val="10CF9B"/>
              </a:buClr>
              <a:buSzPts val="1300"/>
              <a:buFont typeface="Noto Sans Symbols"/>
              <a:buChar char="⚫"/>
              <a:defRPr sz="2000" b="0" i="0" u="none" strike="noStrike" cap="none">
                <a:solidFill>
                  <a:schemeClr val="dk1"/>
                </a:solidFill>
                <a:latin typeface="Constantia"/>
                <a:ea typeface="Constantia"/>
                <a:cs typeface="Constantia"/>
                <a:sym typeface="Constantia"/>
              </a:defRPr>
            </a:lvl5pPr>
            <a:lvl6pPr marR="0" lvl="5" algn="l" rtl="0">
              <a:spcBef>
                <a:spcPts val="360"/>
              </a:spcBef>
              <a:spcAft>
                <a:spcPts val="0"/>
              </a:spcAft>
              <a:buClr>
                <a:schemeClr val="accent5"/>
              </a:buClr>
              <a:buSzPts val="1440"/>
              <a:buFont typeface="Noto Sans Symbols"/>
              <a:buChar char="⚫"/>
              <a:defRPr sz="1800" b="0" i="0" u="none" strike="noStrike" cap="none">
                <a:solidFill>
                  <a:schemeClr val="dk1"/>
                </a:solidFill>
                <a:latin typeface="Constantia"/>
                <a:ea typeface="Constantia"/>
                <a:cs typeface="Constantia"/>
                <a:sym typeface="Constantia"/>
              </a:defRPr>
            </a:lvl6pPr>
            <a:lvl7pPr marR="0" lvl="6" algn="l" rtl="0">
              <a:spcBef>
                <a:spcPts val="320"/>
              </a:spcBef>
              <a:spcAft>
                <a:spcPts val="0"/>
              </a:spcAft>
              <a:buClr>
                <a:schemeClr val="accent6"/>
              </a:buClr>
              <a:buSzPts val="1280"/>
              <a:buFont typeface="Noto Sans Symbols"/>
              <a:buChar char="⚫"/>
              <a:defRPr sz="1600" b="0" i="0" u="none" strike="noStrike" cap="none">
                <a:solidFill>
                  <a:schemeClr val="dk1"/>
                </a:solidFill>
                <a:latin typeface="Constantia"/>
                <a:ea typeface="Constantia"/>
                <a:cs typeface="Constantia"/>
                <a:sym typeface="Constantia"/>
              </a:defRPr>
            </a:lvl7pPr>
            <a:lvl8pPr marR="0" lvl="7" algn="l" rtl="0">
              <a:spcBef>
                <a:spcPts val="320"/>
              </a:spcBef>
              <a:spcAft>
                <a:spcPts val="0"/>
              </a:spcAft>
              <a:buClr>
                <a:schemeClr val="dk2"/>
              </a:buClr>
              <a:buSzPts val="1600"/>
              <a:buFont typeface="Constantia"/>
              <a:buChar char="•"/>
              <a:defRPr sz="1600" b="0" i="0" u="none" strike="noStrike" cap="none">
                <a:solidFill>
                  <a:schemeClr val="dk1"/>
                </a:solidFill>
                <a:latin typeface="Constantia"/>
                <a:ea typeface="Constantia"/>
                <a:cs typeface="Constantia"/>
                <a:sym typeface="Constantia"/>
              </a:defRPr>
            </a:lvl8pPr>
            <a:lvl9pPr marR="0" lvl="8" algn="l" rtl="0">
              <a:spcBef>
                <a:spcPts val="280"/>
              </a:spcBef>
              <a:spcAft>
                <a:spcPts val="0"/>
              </a:spcAft>
              <a:buClr>
                <a:schemeClr val="dk2"/>
              </a:buClr>
              <a:buSzPts val="1400"/>
              <a:buFont typeface="Constantia"/>
              <a:buChar char="•"/>
              <a:defRPr sz="1400" b="0" i="0" u="none" strike="noStrike" cap="none">
                <a:solidFill>
                  <a:schemeClr val="dk1"/>
                </a:solidFill>
                <a:latin typeface="Constantia"/>
                <a:ea typeface="Constantia"/>
                <a:cs typeface="Constantia"/>
                <a:sym typeface="Constantia"/>
              </a:defRPr>
            </a:lvl9pPr>
          </a:lstStyle>
          <a:p>
            <a:pPr lvl="0"/>
            <a:endParaRPr noProof="0">
              <a:sym typeface="Constantia"/>
            </a:endParaRPr>
          </a:p>
        </p:txBody>
      </p:sp>
      <p:sp>
        <p:nvSpPr>
          <p:cNvPr id="314" name="Google Shape;314;p39"/>
          <p:cNvSpPr txBox="1">
            <a:spLocks noGrp="1"/>
          </p:cNvSpPr>
          <p:nvPr>
            <p:ph type="body" idx="1"/>
          </p:nvPr>
        </p:nvSpPr>
        <p:spPr>
          <a:xfrm>
            <a:off x="4648200" y="1676400"/>
            <a:ext cx="4194175" cy="4422775"/>
          </a:xfrm>
          <a:prstGeom prst="rect">
            <a:avLst/>
          </a:prstGeom>
          <a:noFill/>
          <a:ln>
            <a:noFill/>
          </a:ln>
        </p:spPr>
        <p:txBody>
          <a:bodyPr spcFirstLastPara="1">
            <a:noAutofit/>
          </a:bodyPr>
          <a:lstStyle>
            <a:lvl1pPr marL="457200" lvl="0" indent="-337185" algn="l">
              <a:spcBef>
                <a:spcPts val="360"/>
              </a:spcBef>
              <a:spcAft>
                <a:spcPts val="0"/>
              </a:spcAft>
              <a:buSzPts val="1710"/>
              <a:buChar char="⚫"/>
              <a:defRPr/>
            </a:lvl1pPr>
            <a:lvl2pPr marL="914400" lvl="1" indent="-325755" algn="l">
              <a:spcBef>
                <a:spcPts val="360"/>
              </a:spcBef>
              <a:spcAft>
                <a:spcPts val="0"/>
              </a:spcAft>
              <a:buSzPts val="1530"/>
              <a:buChar char="⚫"/>
              <a:defRPr/>
            </a:lvl2pPr>
            <a:lvl3pPr marL="1371600" lvl="2" indent="-308610" algn="l">
              <a:spcBef>
                <a:spcPts val="360"/>
              </a:spcBef>
              <a:spcAft>
                <a:spcPts val="0"/>
              </a:spcAft>
              <a:buSzPts val="1260"/>
              <a:buChar char="⚫"/>
              <a:defRPr/>
            </a:lvl3pPr>
            <a:lvl4pPr marL="1828800" lvl="3" indent="-302894" algn="l">
              <a:spcBef>
                <a:spcPts val="360"/>
              </a:spcBef>
              <a:spcAft>
                <a:spcPts val="0"/>
              </a:spcAft>
              <a:buSzPts val="1170"/>
              <a:buChar char="⚫"/>
              <a:defRPr/>
            </a:lvl4pPr>
            <a:lvl5pPr marL="2286000" lvl="4" indent="-302895" algn="l">
              <a:spcBef>
                <a:spcPts val="360"/>
              </a:spcBef>
              <a:spcAft>
                <a:spcPts val="0"/>
              </a:spcAft>
              <a:buSzPts val="1170"/>
              <a:buChar char="⚫"/>
              <a:defRPr/>
            </a:lvl5pPr>
            <a:lvl6pPr marL="2743200" lvl="5" indent="-320039" algn="l">
              <a:spcBef>
                <a:spcPts val="36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0" name="Google Shape;315;p39"/>
          <p:cNvSpPr txBox="1">
            <a:spLocks noGrp="1"/>
          </p:cNvSpPr>
          <p:nvPr>
            <p:ph type="dt" idx="10"/>
          </p:nvPr>
        </p:nvSpPr>
        <p:spPr bwMode="auto">
          <a:xfrm>
            <a:off x="457200" y="6356350"/>
            <a:ext cx="2133600" cy="365125"/>
          </a:xfrm>
          <a:prstGeom prst="rect">
            <a:avLst/>
          </a:prstGeom>
          <a:ln>
            <a:miter lim="800000"/>
            <a:headEnd/>
            <a:tailEnd/>
          </a:ln>
        </p:spPr>
        <p:txBody>
          <a:bodyPr vert="horz" wrap="square" lIns="0" tIns="0" rIns="0" bIns="0" numCol="1" anchor="b" anchorCtr="0" compatLnSpc="1">
            <a:prstTxWarp prst="textNoShape">
              <a:avLst/>
            </a:prstTxWarp>
          </a:bodyPr>
          <a:lstStyle>
            <a:lvl1pPr>
              <a:buClr>
                <a:srgbClr val="000000"/>
              </a:buClr>
              <a:buSzPts val="1400"/>
              <a:buFont typeface="Arial" charset="0"/>
              <a:buNone/>
              <a:defRPr sz="2400">
                <a:latin typeface="Times New Roman" pitchFamily="18" charset="0"/>
                <a:cs typeface="Times New Roman" pitchFamily="18" charset="0"/>
                <a:sym typeface="Times New Roman" pitchFamily="18" charset="0"/>
              </a:defRPr>
            </a:lvl1pPr>
          </a:lstStyle>
          <a:p>
            <a:pPr>
              <a:defRPr/>
            </a:pPr>
            <a:endParaRPr lang="ru-RU"/>
          </a:p>
        </p:txBody>
      </p:sp>
      <p:sp>
        <p:nvSpPr>
          <p:cNvPr id="11" name="Google Shape;316;p39"/>
          <p:cNvSpPr txBox="1">
            <a:spLocks noGrp="1"/>
          </p:cNvSpPr>
          <p:nvPr>
            <p:ph type="ftr" idx="11"/>
          </p:nvPr>
        </p:nvSpPr>
        <p:spPr bwMode="auto">
          <a:xfrm>
            <a:off x="2667000" y="6356350"/>
            <a:ext cx="3352800" cy="365125"/>
          </a:xfrm>
          <a:prstGeom prst="rect">
            <a:avLst/>
          </a:prstGeom>
          <a:ln>
            <a:miter lim="800000"/>
            <a:headEnd/>
            <a:tailEnd/>
          </a:ln>
        </p:spPr>
        <p:txBody>
          <a:bodyPr vert="horz" wrap="square" lIns="0" tIns="0" rIns="0" bIns="0" numCol="1" anchor="b" anchorCtr="0" compatLnSpc="1">
            <a:prstTxWarp prst="textNoShape">
              <a:avLst/>
            </a:prstTxWarp>
          </a:bodyPr>
          <a:lstStyle>
            <a:lvl1pPr>
              <a:buClr>
                <a:srgbClr val="000000"/>
              </a:buClr>
              <a:buSzPts val="1400"/>
              <a:buFont typeface="Arial" charset="0"/>
              <a:buNone/>
              <a:defRPr sz="2400">
                <a:latin typeface="Times New Roman" pitchFamily="18" charset="0"/>
                <a:cs typeface="Times New Roman" pitchFamily="18" charset="0"/>
                <a:sym typeface="Times New Roman" pitchFamily="18" charset="0"/>
              </a:defRPr>
            </a:lvl1pPr>
          </a:lstStyle>
          <a:p>
            <a:pPr>
              <a:defRPr/>
            </a:pPr>
            <a:endParaRPr lang="ru-RU"/>
          </a:p>
        </p:txBody>
      </p:sp>
      <p:sp>
        <p:nvSpPr>
          <p:cNvPr id="12" name="Google Shape;317;p39"/>
          <p:cNvSpPr txBox="1">
            <a:spLocks noGrp="1"/>
          </p:cNvSpPr>
          <p:nvPr>
            <p:ph type="sldNum" idx="12"/>
          </p:nvPr>
        </p:nvSpPr>
        <p:spPr bwMode="auto">
          <a:xfrm>
            <a:off x="7924800" y="6356350"/>
            <a:ext cx="762000" cy="365125"/>
          </a:xfrm>
          <a:prstGeom prst="rect">
            <a:avLst/>
          </a:prstGeom>
          <a:ln>
            <a:miter lim="800000"/>
            <a:headEnd/>
            <a:tailEnd/>
          </a:ln>
        </p:spPr>
        <p:txBody>
          <a:bodyPr vert="horz" wrap="square" lIns="0" tIns="0" rIns="0" bIns="0" numCol="1" anchor="b" anchorCtr="0" compatLnSpc="1">
            <a:prstTxWarp prst="textNoShape">
              <a:avLst/>
            </a:prstTxWarp>
          </a:bodyPr>
          <a:lstStyle>
            <a:lvl1pPr algn="r">
              <a:buClr>
                <a:srgbClr val="045C75"/>
              </a:buClr>
              <a:buSzPts val="1200"/>
              <a:buFont typeface="Times New Roman" pitchFamily="18" charset="0"/>
              <a:buNone/>
              <a:defRPr sz="1200">
                <a:solidFill>
                  <a:srgbClr val="045C75"/>
                </a:solidFill>
                <a:latin typeface="Times New Roman" pitchFamily="18" charset="0"/>
                <a:cs typeface="Times New Roman" pitchFamily="18" charset="0"/>
                <a:sym typeface="Times New Roman" pitchFamily="18" charset="0"/>
              </a:defRPr>
            </a:lvl1pPr>
          </a:lstStyle>
          <a:p>
            <a:pPr>
              <a:defRPr/>
            </a:pPr>
            <a:fld id="{CD821FE6-F30B-4ABC-8AEE-A7F1887AFCB7}"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4.xml"/><Relationship Id="rId1" Type="http://schemas.openxmlformats.org/officeDocument/2006/relationships/slideLayout" Target="../slideLayouts/slideLayout13.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5.xml"/><Relationship Id="rId1" Type="http://schemas.openxmlformats.org/officeDocument/2006/relationships/slideLayout" Target="../slideLayouts/slideLayout14.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6.xml"/><Relationship Id="rId1" Type="http://schemas.openxmlformats.org/officeDocument/2006/relationships/slideLayout" Target="../slideLayouts/slideLayout15.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7.xml"/><Relationship Id="rId1" Type="http://schemas.openxmlformats.org/officeDocument/2006/relationships/slideLayout" Target="../slideLayouts/slideLayout16.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8.xml"/><Relationship Id="rId1" Type="http://schemas.openxmlformats.org/officeDocument/2006/relationships/slideLayout" Target="../slideLayouts/slideLayout17.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9.xml"/><Relationship Id="rId1" Type="http://schemas.openxmlformats.org/officeDocument/2006/relationships/slideLayout" Target="../slideLayouts/slideLayout18.xml"/></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0.xml"/><Relationship Id="rId1" Type="http://schemas.openxmlformats.org/officeDocument/2006/relationships/slideLayout" Target="../slideLayouts/slideLayout19.xml"/></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1.xml"/><Relationship Id="rId1" Type="http://schemas.openxmlformats.org/officeDocument/2006/relationships/slideLayout" Target="../slideLayouts/slideLayout20.xml"/></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2.xml"/><Relationship Id="rId1" Type="http://schemas.openxmlformats.org/officeDocument/2006/relationships/slideLayout" Target="../slideLayouts/slideLayout21.xml"/></Relationships>
</file>

<file path=ppt/slideMasters/_rels/slideMaster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3.xml"/><Relationship Id="rId1" Type="http://schemas.openxmlformats.org/officeDocument/2006/relationships/slideLayout" Target="../slideLayouts/slideLayout22.xml"/></Relationships>
</file>

<file path=ppt/slideMasters/_rels/slideMaster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4.xml"/><Relationship Id="rId1" Type="http://schemas.openxmlformats.org/officeDocument/2006/relationships/slideLayout" Target="../slideLayouts/slideLayout23.xml"/></Relationships>
</file>

<file path=ppt/slideMasters/_rels/slideMaster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5.xml"/><Relationship Id="rId1"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100000">
              <a:schemeClr val="tx1"/>
            </a:gs>
          </a:gsLst>
          <a:lin ang="0"/>
        </a:gradFill>
        <a:effectLst/>
      </p:bgPr>
    </p:bg>
    <p:spTree>
      <p:nvGrpSpPr>
        <p:cNvPr id="1" name=""/>
        <p:cNvGrpSpPr/>
        <p:nvPr/>
      </p:nvGrpSpPr>
      <p:grpSpPr>
        <a:xfrm>
          <a:off x="0" y="0"/>
          <a:ext cx="0" cy="0"/>
          <a:chOff x="0" y="0"/>
          <a:chExt cx="0" cy="0"/>
        </a:xfrm>
      </p:grpSpPr>
      <p:grpSp>
        <p:nvGrpSpPr>
          <p:cNvPr id="1026" name="Google Shape;6;p1"/>
          <p:cNvGrpSpPr>
            <a:grpSpLocks/>
          </p:cNvGrpSpPr>
          <p:nvPr/>
        </p:nvGrpSpPr>
        <p:grpSpPr bwMode="auto">
          <a:xfrm>
            <a:off x="-1035050" y="1552575"/>
            <a:ext cx="10179050" cy="5305425"/>
            <a:chOff x="-652" y="978"/>
            <a:chExt cx="6412" cy="3342"/>
          </a:xfrm>
        </p:grpSpPr>
        <p:sp>
          <p:nvSpPr>
            <p:cNvPr id="1032" name="Google Shape;7;p1"/>
            <p:cNvSpPr>
              <a:spLocks/>
            </p:cNvSpPr>
            <p:nvPr/>
          </p:nvSpPr>
          <p:spPr bwMode="auto">
            <a:xfrm>
              <a:off x="2061" y="1707"/>
              <a:ext cx="3699" cy="2613"/>
            </a:xfrm>
            <a:custGeom>
              <a:avLst/>
              <a:gdLst/>
              <a:ahLst/>
              <a:cxnLst>
                <a:cxn ang="0">
                  <a:pos x="1523" y="2611"/>
                </a:cxn>
                <a:cxn ang="0">
                  <a:pos x="3698" y="2612"/>
                </a:cxn>
                <a:cxn ang="0">
                  <a:pos x="3698" y="2228"/>
                </a:cxn>
                <a:cxn ang="0">
                  <a:pos x="0" y="0"/>
                </a:cxn>
                <a:cxn ang="0">
                  <a:pos x="160" y="118"/>
                </a:cxn>
                <a:cxn ang="0">
                  <a:pos x="292" y="219"/>
                </a:cxn>
                <a:cxn ang="0">
                  <a:pos x="441" y="347"/>
                </a:cxn>
                <a:cxn ang="0">
                  <a:pos x="585" y="482"/>
                </a:cxn>
                <a:cxn ang="0">
                  <a:pos x="796" y="711"/>
                </a:cxn>
                <a:cxn ang="0">
                  <a:pos x="983" y="955"/>
                </a:cxn>
                <a:cxn ang="0">
                  <a:pos x="1119" y="1168"/>
                </a:cxn>
                <a:cxn ang="0">
                  <a:pos x="1238" y="1388"/>
                </a:cxn>
                <a:cxn ang="0">
                  <a:pos x="1331" y="1608"/>
                </a:cxn>
                <a:cxn ang="0">
                  <a:pos x="1400" y="1809"/>
                </a:cxn>
                <a:cxn ang="0">
                  <a:pos x="1447" y="1979"/>
                </a:cxn>
                <a:cxn ang="0">
                  <a:pos x="1490" y="2190"/>
                </a:cxn>
                <a:cxn ang="0">
                  <a:pos x="1511" y="2374"/>
                </a:cxn>
                <a:cxn ang="0">
                  <a:pos x="1523" y="2611"/>
                </a:cxn>
              </a:cxnLst>
              <a:rect l="0" t="0" r="r" b="b"/>
              <a:pathLst>
                <a:path w="3699" h="2613" extrusionOk="0">
                  <a:moveTo>
                    <a:pt x="1523" y="2611"/>
                  </a:moveTo>
                  <a:lnTo>
                    <a:pt x="3698" y="2612"/>
                  </a:lnTo>
                  <a:lnTo>
                    <a:pt x="3698" y="2228"/>
                  </a:lnTo>
                  <a:lnTo>
                    <a:pt x="0" y="0"/>
                  </a:lnTo>
                  <a:lnTo>
                    <a:pt x="160" y="118"/>
                  </a:lnTo>
                  <a:lnTo>
                    <a:pt x="292" y="219"/>
                  </a:lnTo>
                  <a:lnTo>
                    <a:pt x="441" y="347"/>
                  </a:lnTo>
                  <a:lnTo>
                    <a:pt x="585" y="482"/>
                  </a:lnTo>
                  <a:lnTo>
                    <a:pt x="796" y="711"/>
                  </a:lnTo>
                  <a:lnTo>
                    <a:pt x="983" y="955"/>
                  </a:lnTo>
                  <a:lnTo>
                    <a:pt x="1119" y="1168"/>
                  </a:lnTo>
                  <a:lnTo>
                    <a:pt x="1238" y="1388"/>
                  </a:lnTo>
                  <a:lnTo>
                    <a:pt x="1331" y="1608"/>
                  </a:lnTo>
                  <a:lnTo>
                    <a:pt x="1400" y="1809"/>
                  </a:lnTo>
                  <a:lnTo>
                    <a:pt x="1447" y="1979"/>
                  </a:lnTo>
                  <a:lnTo>
                    <a:pt x="1490" y="2190"/>
                  </a:lnTo>
                  <a:lnTo>
                    <a:pt x="1511" y="2374"/>
                  </a:lnTo>
                  <a:lnTo>
                    <a:pt x="1523" y="2611"/>
                  </a:lnTo>
                </a:path>
              </a:pathLst>
            </a:custGeom>
            <a:gradFill rotWithShape="0">
              <a:gsLst>
                <a:gs pos="0">
                  <a:srgbClr val="182F76"/>
                </a:gs>
                <a:gs pos="100000">
                  <a:schemeClr val="accent2"/>
                </a:gs>
              </a:gsLst>
              <a:lin ang="0"/>
            </a:gradFill>
            <a:ln w="9525">
              <a:noFill/>
              <a:round/>
              <a:headEnd/>
              <a:tailEnd/>
            </a:ln>
          </p:spPr>
          <p:txBody>
            <a:bodyPr lIns="91425" tIns="45700" rIns="91425" bIns="45700"/>
            <a:lstStyle/>
            <a:p>
              <a:pPr>
                <a:defRPr/>
              </a:pPr>
              <a:endParaRPr lang="ru-RU"/>
            </a:p>
          </p:txBody>
        </p:sp>
        <p:sp>
          <p:nvSpPr>
            <p:cNvPr id="1033" name="Google Shape;8;p1"/>
            <p:cNvSpPr>
              <a:spLocks/>
            </p:cNvSpPr>
            <p:nvPr/>
          </p:nvSpPr>
          <p:spPr bwMode="auto">
            <a:xfrm>
              <a:off x="-652" y="978"/>
              <a:ext cx="4237" cy="3342"/>
            </a:xfrm>
            <a:custGeom>
              <a:avLst/>
              <a:gdLst/>
              <a:ahLst/>
              <a:cxnLst>
                <a:cxn ang="0">
                  <a:pos x="3976" y="0"/>
                </a:cxn>
                <a:cxn ang="0">
                  <a:pos x="21600" y="21231"/>
                </a:cxn>
                <a:cxn ang="0">
                  <a:pos x="3976" y="0"/>
                </a:cxn>
                <a:cxn ang="0">
                  <a:pos x="21600" y="21231"/>
                </a:cxn>
                <a:cxn ang="0">
                  <a:pos x="0" y="21231"/>
                </a:cxn>
                <a:cxn ang="0">
                  <a:pos x="3976" y="0"/>
                </a:cxn>
              </a:cxnLst>
              <a:rect l="0" t="0" r="r" b="b"/>
              <a:pathLst>
                <a:path w="21600" h="21231" fill="none" extrusionOk="0">
                  <a:moveTo>
                    <a:pt x="3976" y="0"/>
                  </a:moveTo>
                  <a:cubicBezTo>
                    <a:pt x="14194" y="1914"/>
                    <a:pt x="21600" y="10835"/>
                    <a:pt x="21600" y="21231"/>
                  </a:cubicBezTo>
                </a:path>
                <a:path w="21600" h="21231" extrusionOk="0">
                  <a:moveTo>
                    <a:pt x="3976" y="0"/>
                  </a:moveTo>
                  <a:cubicBezTo>
                    <a:pt x="14194" y="1914"/>
                    <a:pt x="21600" y="10835"/>
                    <a:pt x="21600" y="21231"/>
                  </a:cubicBezTo>
                  <a:lnTo>
                    <a:pt x="0" y="21231"/>
                  </a:lnTo>
                  <a:lnTo>
                    <a:pt x="3976" y="0"/>
                  </a:lnTo>
                  <a:close/>
                </a:path>
              </a:pathLst>
            </a:custGeom>
            <a:noFill/>
            <a:ln w="12700" cap="rnd" cmpd="sng">
              <a:solidFill>
                <a:schemeClr val="accent2"/>
              </a:solidFill>
              <a:prstDash val="solid"/>
              <a:round/>
              <a:headEnd type="none" w="sm" len="sm"/>
              <a:tailEnd type="none" w="sm" len="sm"/>
            </a:ln>
          </p:spPr>
          <p:txBody>
            <a:bodyPr lIns="91425" tIns="45700" rIns="91425" bIns="45700" anchor="ctr"/>
            <a:lstStyle/>
            <a:p>
              <a:pPr>
                <a:defRPr/>
              </a:pPr>
              <a:endParaRPr lang="ru-RU"/>
            </a:p>
          </p:txBody>
        </p:sp>
      </p:grpSp>
      <p:sp>
        <p:nvSpPr>
          <p:cNvPr id="1027" name="Google Shape;9;p1"/>
          <p:cNvSpPr txBox="1">
            <a:spLocks noGrp="1"/>
          </p:cNvSpPr>
          <p:nvPr>
            <p:ph type="title"/>
          </p:nvPr>
        </p:nvSpPr>
        <p:spPr bwMode="auto">
          <a:xfrm>
            <a:off x="685800" y="609600"/>
            <a:ext cx="7772400" cy="1143000"/>
          </a:xfrm>
          <a:prstGeom prst="rect">
            <a:avLst/>
          </a:prstGeom>
          <a:noFill/>
          <a:ln w="9525">
            <a:noFill/>
            <a:miter lim="800000"/>
            <a:headEnd/>
            <a:tailEnd/>
          </a:ln>
        </p:spPr>
        <p:txBody>
          <a:bodyPr vert="horz" wrap="square" lIns="92075" tIns="46025" rIns="92075" bIns="46025" numCol="1" anchor="ctr" anchorCtr="0" compatLnSpc="1">
            <a:prstTxWarp prst="textNoShape">
              <a:avLst/>
            </a:prstTxWarp>
          </a:bodyPr>
          <a:lstStyle/>
          <a:p>
            <a:pPr lvl="0"/>
            <a:endParaRPr lang="ru-RU" smtClean="0">
              <a:sym typeface="Arial" charset="0"/>
            </a:endParaRPr>
          </a:p>
        </p:txBody>
      </p:sp>
      <p:sp>
        <p:nvSpPr>
          <p:cNvPr id="1028" name="Google Shape;10;p1"/>
          <p:cNvSpPr txBox="1">
            <a:spLocks noGrp="1"/>
          </p:cNvSpPr>
          <p:nvPr>
            <p:ph type="body" idx="1"/>
          </p:nvPr>
        </p:nvSpPr>
        <p:spPr bwMode="auto">
          <a:xfrm>
            <a:off x="685800" y="1981200"/>
            <a:ext cx="7772400" cy="4114800"/>
          </a:xfrm>
          <a:prstGeom prst="rect">
            <a:avLst/>
          </a:prstGeom>
          <a:noFill/>
          <a:ln w="9525">
            <a:noFill/>
            <a:miter lim="800000"/>
            <a:headEnd/>
            <a:tailEnd/>
          </a:ln>
        </p:spPr>
        <p:txBody>
          <a:bodyPr vert="horz" wrap="square" lIns="91425" tIns="45700" rIns="91425" bIns="45700" numCol="1" anchor="t" anchorCtr="0" compatLnSpc="1">
            <a:prstTxWarp prst="textNoShape">
              <a:avLst/>
            </a:prstTxWarp>
          </a:bodyPr>
          <a:lstStyle/>
          <a:p>
            <a:pPr lvl="0"/>
            <a:endParaRPr lang="ru-RU" smtClean="0">
              <a:sym typeface="Arial" charset="0"/>
            </a:endParaRPr>
          </a:p>
        </p:txBody>
      </p:sp>
      <p:sp>
        <p:nvSpPr>
          <p:cNvPr id="1029" name="Google Shape;11;p1"/>
          <p:cNvSpPr txBox="1">
            <a:spLocks noGrp="1"/>
          </p:cNvSpPr>
          <p:nvPr/>
        </p:nvSpPr>
        <p:spPr bwMode="auto">
          <a:xfrm>
            <a:off x="685800" y="6248400"/>
            <a:ext cx="1905000" cy="457200"/>
          </a:xfrm>
          <a:prstGeom prst="rect">
            <a:avLst/>
          </a:prstGeom>
          <a:noFill/>
          <a:ln w="9525">
            <a:noFill/>
            <a:miter lim="800000"/>
            <a:headEnd/>
            <a:tailEnd/>
          </a:ln>
        </p:spPr>
        <p:txBody>
          <a:bodyPr lIns="92075" tIns="46025" rIns="92075" bIns="46025" anchor="ctr"/>
          <a:lstStyle/>
          <a:p>
            <a:pPr>
              <a:buClr>
                <a:srgbClr val="000000"/>
              </a:buClr>
              <a:buSzPts val="1400"/>
              <a:buFont typeface="Arial" charset="0"/>
              <a:buNone/>
              <a:defRPr/>
            </a:pPr>
            <a:endParaRPr lang="ru-RU" sz="2400">
              <a:solidFill>
                <a:srgbClr val="FFFFFF"/>
              </a:solidFill>
              <a:latin typeface="Times New Roman" pitchFamily="18" charset="0"/>
              <a:cs typeface="Times New Roman" pitchFamily="18" charset="0"/>
              <a:sym typeface="Times New Roman" pitchFamily="18" charset="0"/>
            </a:endParaRPr>
          </a:p>
        </p:txBody>
      </p:sp>
      <p:sp>
        <p:nvSpPr>
          <p:cNvPr id="1030" name="Google Shape;12;p1"/>
          <p:cNvSpPr txBox="1">
            <a:spLocks noGrp="1"/>
          </p:cNvSpPr>
          <p:nvPr/>
        </p:nvSpPr>
        <p:spPr bwMode="auto">
          <a:xfrm>
            <a:off x="3124200" y="6248400"/>
            <a:ext cx="2895600" cy="457200"/>
          </a:xfrm>
          <a:prstGeom prst="rect">
            <a:avLst/>
          </a:prstGeom>
          <a:noFill/>
          <a:ln w="9525">
            <a:noFill/>
            <a:miter lim="800000"/>
            <a:headEnd/>
            <a:tailEnd/>
          </a:ln>
        </p:spPr>
        <p:txBody>
          <a:bodyPr lIns="92075" tIns="46025" rIns="92075" bIns="46025" anchor="ctr"/>
          <a:lstStyle/>
          <a:p>
            <a:pPr>
              <a:buClr>
                <a:srgbClr val="000000"/>
              </a:buClr>
              <a:buSzPts val="1400"/>
              <a:buFont typeface="Arial" charset="0"/>
              <a:buNone/>
              <a:defRPr/>
            </a:pPr>
            <a:endParaRPr lang="ru-RU" sz="2400">
              <a:solidFill>
                <a:srgbClr val="FFFFFF"/>
              </a:solidFill>
              <a:latin typeface="Times New Roman" pitchFamily="18" charset="0"/>
              <a:cs typeface="Times New Roman" pitchFamily="18" charset="0"/>
              <a:sym typeface="Times New Roman" pitchFamily="18" charset="0"/>
            </a:endParaRPr>
          </a:p>
        </p:txBody>
      </p:sp>
      <p:sp>
        <p:nvSpPr>
          <p:cNvPr id="1031" name="Google Shape;13;p1"/>
          <p:cNvSpPr txBox="1">
            <a:spLocks noGrp="1"/>
          </p:cNvSpPr>
          <p:nvPr/>
        </p:nvSpPr>
        <p:spPr bwMode="auto">
          <a:xfrm>
            <a:off x="6553200" y="6248400"/>
            <a:ext cx="1905000" cy="457200"/>
          </a:xfrm>
          <a:prstGeom prst="rect">
            <a:avLst/>
          </a:prstGeom>
          <a:noFill/>
          <a:ln w="9525">
            <a:noFill/>
            <a:miter lim="800000"/>
            <a:headEnd/>
            <a:tailEnd/>
          </a:ln>
        </p:spPr>
        <p:txBody>
          <a:bodyPr lIns="92075" tIns="46025" rIns="92075" bIns="46025" anchor="ctr"/>
          <a:lstStyle/>
          <a:p>
            <a:pPr algn="r">
              <a:buClr>
                <a:srgbClr val="FFFFFF"/>
              </a:buClr>
              <a:buSzPts val="1400"/>
              <a:buFont typeface="Times New Roman" pitchFamily="18" charset="0"/>
              <a:buNone/>
              <a:defRPr/>
            </a:pPr>
            <a:fld id="{8416B481-9B85-4E25-9130-0ADA696A75D2}" type="slidenum">
              <a:rPr lang="ru-RU">
                <a:solidFill>
                  <a:srgbClr val="FFFFFF"/>
                </a:solidFill>
                <a:latin typeface="Times New Roman" pitchFamily="18" charset="0"/>
                <a:cs typeface="Times New Roman" pitchFamily="18" charset="0"/>
                <a:sym typeface="Times New Roman" pitchFamily="18" charset="0"/>
              </a:rPr>
              <a:pPr algn="r">
                <a:buClr>
                  <a:srgbClr val="FFFFFF"/>
                </a:buClr>
                <a:buSzPts val="1400"/>
                <a:buFont typeface="Times New Roman" pitchFamily="18" charset="0"/>
                <a:buNone/>
                <a:defRPr/>
              </a:pPr>
              <a:t>‹#›</a:t>
            </a:fld>
            <a:endParaRPr lang="ru-RU"/>
          </a:p>
        </p:txBody>
      </p:sp>
    </p:spTree>
  </p:cSld>
  <p:clrMap bg1="lt1" tx1="dk1" bg2="dk2" tx2="lt2" accent1="accent1" accent2="accent2" accent3="accent3" accent4="accent4" accent5="accent5" accent6="accent6" hlink="hlink" folHlink="folHlink"/>
  <p:sldLayoutIdLst>
    <p:sldLayoutId id="2147483711" r:id="rId1"/>
  </p:sldLayoutIdLst>
  <p:hf sldNum="0"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lvl="1"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lvl="2"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lvl="3"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lvl="4"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lvl="1"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lvl="2"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lvl="3"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lvl="4"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100000">
              <a:schemeClr val="tx1"/>
            </a:gs>
          </a:gsLst>
          <a:lin ang="0"/>
        </a:gradFill>
        <a:effectLst/>
      </p:bgPr>
    </p:bg>
    <p:spTree>
      <p:nvGrpSpPr>
        <p:cNvPr id="1" name=""/>
        <p:cNvGrpSpPr/>
        <p:nvPr/>
      </p:nvGrpSpPr>
      <p:grpSpPr>
        <a:xfrm>
          <a:off x="0" y="0"/>
          <a:ext cx="0" cy="0"/>
          <a:chOff x="0" y="0"/>
          <a:chExt cx="0" cy="0"/>
        </a:xfrm>
      </p:grpSpPr>
      <p:grpSp>
        <p:nvGrpSpPr>
          <p:cNvPr id="3074" name="Google Shape;21;p3"/>
          <p:cNvGrpSpPr>
            <a:grpSpLocks/>
          </p:cNvGrpSpPr>
          <p:nvPr/>
        </p:nvGrpSpPr>
        <p:grpSpPr bwMode="auto">
          <a:xfrm>
            <a:off x="0" y="1588"/>
            <a:ext cx="9132888" cy="6845300"/>
            <a:chOff x="0" y="1"/>
            <a:chExt cx="5753" cy="4312"/>
          </a:xfrm>
        </p:grpSpPr>
        <p:sp>
          <p:nvSpPr>
            <p:cNvPr id="3080" name="Google Shape;22;p3"/>
            <p:cNvSpPr>
              <a:spLocks/>
            </p:cNvSpPr>
            <p:nvPr/>
          </p:nvSpPr>
          <p:spPr bwMode="auto">
            <a:xfrm>
              <a:off x="3394" y="999"/>
              <a:ext cx="2359" cy="3314"/>
            </a:xfrm>
            <a:custGeom>
              <a:avLst/>
              <a:gdLst/>
              <a:ahLst/>
              <a:cxnLst>
                <a:cxn ang="0">
                  <a:pos x="1905" y="3312"/>
                </a:cxn>
                <a:cxn ang="0">
                  <a:pos x="2358" y="3313"/>
                </a:cxn>
                <a:cxn ang="0">
                  <a:pos x="2358" y="1437"/>
                </a:cxn>
                <a:cxn ang="0">
                  <a:pos x="0" y="0"/>
                </a:cxn>
                <a:cxn ang="0">
                  <a:pos x="201" y="150"/>
                </a:cxn>
                <a:cxn ang="0">
                  <a:pos x="366" y="279"/>
                </a:cxn>
                <a:cxn ang="0">
                  <a:pos x="552" y="441"/>
                </a:cxn>
                <a:cxn ang="0">
                  <a:pos x="732" y="612"/>
                </a:cxn>
                <a:cxn ang="0">
                  <a:pos x="996" y="903"/>
                </a:cxn>
                <a:cxn ang="0">
                  <a:pos x="1230" y="1212"/>
                </a:cxn>
                <a:cxn ang="0">
                  <a:pos x="1400" y="1482"/>
                </a:cxn>
                <a:cxn ang="0">
                  <a:pos x="1548" y="1761"/>
                </a:cxn>
                <a:cxn ang="0">
                  <a:pos x="1665" y="2040"/>
                </a:cxn>
                <a:cxn ang="0">
                  <a:pos x="1751" y="2295"/>
                </a:cxn>
                <a:cxn ang="0">
                  <a:pos x="1809" y="2511"/>
                </a:cxn>
                <a:cxn ang="0">
                  <a:pos x="1863" y="2778"/>
                </a:cxn>
                <a:cxn ang="0">
                  <a:pos x="1890" y="3012"/>
                </a:cxn>
                <a:cxn ang="0">
                  <a:pos x="1905" y="3312"/>
                </a:cxn>
              </a:cxnLst>
              <a:rect l="0" t="0" r="r" b="b"/>
              <a:pathLst>
                <a:path w="2359" h="3314" extrusionOk="0">
                  <a:moveTo>
                    <a:pt x="1905" y="3312"/>
                  </a:moveTo>
                  <a:lnTo>
                    <a:pt x="2358" y="3313"/>
                  </a:lnTo>
                  <a:lnTo>
                    <a:pt x="2358" y="1437"/>
                  </a:lnTo>
                  <a:lnTo>
                    <a:pt x="0" y="0"/>
                  </a:lnTo>
                  <a:lnTo>
                    <a:pt x="201" y="150"/>
                  </a:lnTo>
                  <a:lnTo>
                    <a:pt x="366" y="279"/>
                  </a:lnTo>
                  <a:lnTo>
                    <a:pt x="552" y="441"/>
                  </a:lnTo>
                  <a:lnTo>
                    <a:pt x="732" y="612"/>
                  </a:lnTo>
                  <a:lnTo>
                    <a:pt x="996" y="903"/>
                  </a:lnTo>
                  <a:lnTo>
                    <a:pt x="1230" y="1212"/>
                  </a:lnTo>
                  <a:lnTo>
                    <a:pt x="1400" y="1482"/>
                  </a:lnTo>
                  <a:lnTo>
                    <a:pt x="1548" y="1761"/>
                  </a:lnTo>
                  <a:lnTo>
                    <a:pt x="1665" y="2040"/>
                  </a:lnTo>
                  <a:lnTo>
                    <a:pt x="1751" y="2295"/>
                  </a:lnTo>
                  <a:lnTo>
                    <a:pt x="1809" y="2511"/>
                  </a:lnTo>
                  <a:lnTo>
                    <a:pt x="1863" y="2778"/>
                  </a:lnTo>
                  <a:lnTo>
                    <a:pt x="1890" y="3012"/>
                  </a:lnTo>
                  <a:lnTo>
                    <a:pt x="1905" y="3312"/>
                  </a:lnTo>
                </a:path>
              </a:pathLst>
            </a:custGeom>
            <a:gradFill rotWithShape="0">
              <a:gsLst>
                <a:gs pos="0">
                  <a:srgbClr val="182F76"/>
                </a:gs>
                <a:gs pos="100000">
                  <a:schemeClr val="accent2"/>
                </a:gs>
              </a:gsLst>
              <a:lin ang="0"/>
            </a:gradFill>
            <a:ln w="9525">
              <a:noFill/>
              <a:round/>
              <a:headEnd/>
              <a:tailEnd/>
            </a:ln>
          </p:spPr>
          <p:txBody>
            <a:bodyPr lIns="91425" tIns="45700" rIns="91425" bIns="45700"/>
            <a:lstStyle/>
            <a:p>
              <a:pPr>
                <a:defRPr/>
              </a:pPr>
              <a:endParaRPr lang="ru-RU"/>
            </a:p>
          </p:txBody>
        </p:sp>
        <p:sp>
          <p:nvSpPr>
            <p:cNvPr id="3081" name="Google Shape;23;p3"/>
            <p:cNvSpPr>
              <a:spLocks/>
            </p:cNvSpPr>
            <p:nvPr/>
          </p:nvSpPr>
          <p:spPr bwMode="auto">
            <a:xfrm>
              <a:off x="0" y="1"/>
              <a:ext cx="5298" cy="4312"/>
            </a:xfrm>
            <a:custGeom>
              <a:avLst/>
              <a:gdLst/>
              <a:ahLst/>
              <a:cxnLst>
                <a:cxn ang="0">
                  <a:pos x="-1" y="0"/>
                </a:cxn>
                <a:cxn ang="0">
                  <a:pos x="21600" y="21600"/>
                </a:cxn>
                <a:cxn ang="0">
                  <a:pos x="-1" y="0"/>
                </a:cxn>
                <a:cxn ang="0">
                  <a:pos x="21600" y="21600"/>
                </a:cxn>
                <a:cxn ang="0">
                  <a:pos x="0" y="21600"/>
                </a:cxn>
                <a:cxn ang="0">
                  <a:pos x="-1" y="0"/>
                </a:cxn>
              </a:cxnLst>
              <a:rect l="0" t="0" r="r" b="b"/>
              <a:pathLst>
                <a:path w="21600" h="21600" fill="none" extrusionOk="0">
                  <a:moveTo>
                    <a:pt x="-1" y="0"/>
                  </a:moveTo>
                  <a:cubicBezTo>
                    <a:pt x="11929" y="0"/>
                    <a:pt x="21600" y="9670"/>
                    <a:pt x="21600" y="21600"/>
                  </a:cubicBezTo>
                </a:path>
                <a:path w="21600" h="21600" extrusionOk="0">
                  <a:moveTo>
                    <a:pt x="-1" y="0"/>
                  </a:moveTo>
                  <a:cubicBezTo>
                    <a:pt x="11929" y="0"/>
                    <a:pt x="21600" y="9670"/>
                    <a:pt x="21600" y="21600"/>
                  </a:cubicBezTo>
                  <a:lnTo>
                    <a:pt x="0" y="21600"/>
                  </a:lnTo>
                  <a:lnTo>
                    <a:pt x="-1" y="0"/>
                  </a:lnTo>
                  <a:close/>
                </a:path>
              </a:pathLst>
            </a:custGeom>
            <a:noFill/>
            <a:ln w="12700" cap="rnd" cmpd="sng">
              <a:solidFill>
                <a:schemeClr val="accent2"/>
              </a:solidFill>
              <a:prstDash val="solid"/>
              <a:round/>
              <a:headEnd type="none" w="sm" len="sm"/>
              <a:tailEnd type="none" w="sm" len="sm"/>
            </a:ln>
          </p:spPr>
          <p:txBody>
            <a:bodyPr lIns="91425" tIns="45700" rIns="91425" bIns="45700" anchor="ctr"/>
            <a:lstStyle/>
            <a:p>
              <a:pPr>
                <a:defRPr/>
              </a:pPr>
              <a:endParaRPr lang="ru-RU"/>
            </a:p>
          </p:txBody>
        </p:sp>
      </p:grpSp>
      <p:sp>
        <p:nvSpPr>
          <p:cNvPr id="3075" name="Google Shape;24;p3"/>
          <p:cNvSpPr txBox="1">
            <a:spLocks noGrp="1"/>
          </p:cNvSpPr>
          <p:nvPr>
            <p:ph type="title"/>
          </p:nvPr>
        </p:nvSpPr>
        <p:spPr bwMode="auto">
          <a:xfrm>
            <a:off x="685800" y="609600"/>
            <a:ext cx="7772400" cy="1143000"/>
          </a:xfrm>
          <a:prstGeom prst="rect">
            <a:avLst/>
          </a:prstGeom>
          <a:noFill/>
          <a:ln w="9525">
            <a:noFill/>
            <a:miter lim="800000"/>
            <a:headEnd/>
            <a:tailEnd/>
          </a:ln>
        </p:spPr>
        <p:txBody>
          <a:bodyPr vert="horz" wrap="square" lIns="92075" tIns="46025" rIns="92075" bIns="46025" numCol="1" anchor="ctr" anchorCtr="0" compatLnSpc="1">
            <a:prstTxWarp prst="textNoShape">
              <a:avLst/>
            </a:prstTxWarp>
          </a:bodyPr>
          <a:lstStyle/>
          <a:p>
            <a:pPr lvl="0"/>
            <a:endParaRPr lang="ru-RU" smtClean="0">
              <a:sym typeface="Arial" charset="0"/>
            </a:endParaRPr>
          </a:p>
        </p:txBody>
      </p:sp>
      <p:sp>
        <p:nvSpPr>
          <p:cNvPr id="3076" name="Google Shape;25;p3"/>
          <p:cNvSpPr txBox="1">
            <a:spLocks noGrp="1"/>
          </p:cNvSpPr>
          <p:nvPr/>
        </p:nvSpPr>
        <p:spPr bwMode="auto">
          <a:xfrm>
            <a:off x="685800" y="6248400"/>
            <a:ext cx="1905000" cy="457200"/>
          </a:xfrm>
          <a:prstGeom prst="rect">
            <a:avLst/>
          </a:prstGeom>
          <a:noFill/>
          <a:ln w="9525">
            <a:noFill/>
            <a:miter lim="800000"/>
            <a:headEnd/>
            <a:tailEnd/>
          </a:ln>
        </p:spPr>
        <p:txBody>
          <a:bodyPr lIns="92075" tIns="46025" rIns="92075" bIns="46025" anchor="ctr"/>
          <a:lstStyle/>
          <a:p>
            <a:pPr>
              <a:buClr>
                <a:srgbClr val="000000"/>
              </a:buClr>
              <a:buSzPts val="1400"/>
              <a:buFont typeface="Arial" charset="0"/>
              <a:buNone/>
              <a:defRPr/>
            </a:pPr>
            <a:endParaRPr lang="ru-RU" sz="2400">
              <a:solidFill>
                <a:srgbClr val="FFFFFF"/>
              </a:solidFill>
              <a:latin typeface="Times New Roman" pitchFamily="18" charset="0"/>
              <a:cs typeface="Times New Roman" pitchFamily="18" charset="0"/>
              <a:sym typeface="Times New Roman" pitchFamily="18" charset="0"/>
            </a:endParaRPr>
          </a:p>
        </p:txBody>
      </p:sp>
      <p:sp>
        <p:nvSpPr>
          <p:cNvPr id="3077" name="Google Shape;26;p3"/>
          <p:cNvSpPr txBox="1">
            <a:spLocks noGrp="1"/>
          </p:cNvSpPr>
          <p:nvPr/>
        </p:nvSpPr>
        <p:spPr bwMode="auto">
          <a:xfrm>
            <a:off x="3124200" y="6248400"/>
            <a:ext cx="2895600" cy="457200"/>
          </a:xfrm>
          <a:prstGeom prst="rect">
            <a:avLst/>
          </a:prstGeom>
          <a:noFill/>
          <a:ln w="9525">
            <a:noFill/>
            <a:miter lim="800000"/>
            <a:headEnd/>
            <a:tailEnd/>
          </a:ln>
        </p:spPr>
        <p:txBody>
          <a:bodyPr lIns="92075" tIns="46025" rIns="92075" bIns="46025" anchor="ctr"/>
          <a:lstStyle/>
          <a:p>
            <a:pPr>
              <a:buClr>
                <a:srgbClr val="000000"/>
              </a:buClr>
              <a:buSzPts val="1400"/>
              <a:buFont typeface="Arial" charset="0"/>
              <a:buNone/>
              <a:defRPr/>
            </a:pPr>
            <a:endParaRPr lang="ru-RU" sz="2400">
              <a:solidFill>
                <a:srgbClr val="FFFFFF"/>
              </a:solidFill>
              <a:latin typeface="Times New Roman" pitchFamily="18" charset="0"/>
              <a:cs typeface="Times New Roman" pitchFamily="18" charset="0"/>
              <a:sym typeface="Times New Roman" pitchFamily="18" charset="0"/>
            </a:endParaRPr>
          </a:p>
        </p:txBody>
      </p:sp>
      <p:sp>
        <p:nvSpPr>
          <p:cNvPr id="3078" name="Google Shape;27;p3"/>
          <p:cNvSpPr txBox="1">
            <a:spLocks noGrp="1"/>
          </p:cNvSpPr>
          <p:nvPr/>
        </p:nvSpPr>
        <p:spPr bwMode="auto">
          <a:xfrm>
            <a:off x="6553200" y="6248400"/>
            <a:ext cx="1905000" cy="457200"/>
          </a:xfrm>
          <a:prstGeom prst="rect">
            <a:avLst/>
          </a:prstGeom>
          <a:noFill/>
          <a:ln w="9525">
            <a:noFill/>
            <a:miter lim="800000"/>
            <a:headEnd/>
            <a:tailEnd/>
          </a:ln>
        </p:spPr>
        <p:txBody>
          <a:bodyPr lIns="92075" tIns="46025" rIns="92075" bIns="46025" anchor="ctr"/>
          <a:lstStyle/>
          <a:p>
            <a:pPr algn="r">
              <a:buClr>
                <a:srgbClr val="FFFFFF"/>
              </a:buClr>
              <a:buSzPts val="1400"/>
              <a:buFont typeface="Times New Roman" pitchFamily="18" charset="0"/>
              <a:buNone/>
              <a:defRPr/>
            </a:pPr>
            <a:fld id="{D9973BF0-8344-478B-93F7-141C70B404DF}" type="slidenum">
              <a:rPr lang="ru-RU">
                <a:solidFill>
                  <a:srgbClr val="FFFFFF"/>
                </a:solidFill>
                <a:latin typeface="Times New Roman" pitchFamily="18" charset="0"/>
                <a:cs typeface="Times New Roman" pitchFamily="18" charset="0"/>
                <a:sym typeface="Times New Roman" pitchFamily="18" charset="0"/>
              </a:rPr>
              <a:pPr algn="r">
                <a:buClr>
                  <a:srgbClr val="FFFFFF"/>
                </a:buClr>
                <a:buSzPts val="1400"/>
                <a:buFont typeface="Times New Roman" pitchFamily="18" charset="0"/>
                <a:buNone/>
                <a:defRPr/>
              </a:pPr>
              <a:t>‹#›</a:t>
            </a:fld>
            <a:endParaRPr lang="ru-RU"/>
          </a:p>
        </p:txBody>
      </p:sp>
      <p:sp>
        <p:nvSpPr>
          <p:cNvPr id="3079" name="Google Shape;28;p3"/>
          <p:cNvSpPr txBox="1">
            <a:spLocks noGrp="1"/>
          </p:cNvSpPr>
          <p:nvPr>
            <p:ph type="body" idx="1"/>
          </p:nvPr>
        </p:nvSpPr>
        <p:spPr bwMode="auto">
          <a:xfrm>
            <a:off x="685800" y="1981200"/>
            <a:ext cx="7772400" cy="4114800"/>
          </a:xfrm>
          <a:prstGeom prst="rect">
            <a:avLst/>
          </a:prstGeom>
          <a:noFill/>
          <a:ln w="9525">
            <a:noFill/>
            <a:miter lim="800000"/>
            <a:headEnd/>
            <a:tailEnd/>
          </a:ln>
        </p:spPr>
        <p:txBody>
          <a:bodyPr vert="horz" wrap="square" lIns="91425" tIns="45700" rIns="91425" bIns="45700" numCol="1" anchor="t" anchorCtr="0" compatLnSpc="1">
            <a:prstTxWarp prst="textNoShape">
              <a:avLst/>
            </a:prstTxWarp>
          </a:bodyPr>
          <a:lstStyle/>
          <a:p>
            <a:pPr lvl="0"/>
            <a:endParaRPr lang="ru-RU" smtClean="0">
              <a:sym typeface="Arial" charset="0"/>
            </a:endParaRPr>
          </a:p>
        </p:txBody>
      </p:sp>
    </p:spTree>
  </p:cSld>
  <p:clrMap bg1="lt1" tx1="dk1" bg2="dk2" tx2="lt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hf sldNum="0"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lvl="1"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lvl="2"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lvl="3"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lvl="4"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lvl="1"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lvl="2"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lvl="3"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lvl="4"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5362" name="Google Shape;100;p15"/>
          <p:cNvSpPr>
            <a:spLocks/>
          </p:cNvSpPr>
          <p:nvPr/>
        </p:nvSpPr>
        <p:spPr bwMode="auto">
          <a:xfrm>
            <a:off x="-9525" y="-7938"/>
            <a:ext cx="9163050" cy="1041401"/>
          </a:xfrm>
          <a:custGeom>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r" b="b"/>
            <a:pathLst>
              <a:path w="5772" h="656" extrusionOk="0">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F">
                  <a:alpha val="44704"/>
                </a:srgbClr>
              </a:gs>
              <a:gs pos="100000">
                <a:srgbClr val="00EBF8">
                  <a:alpha val="54900"/>
                </a:srgbClr>
              </a:gs>
            </a:gsLst>
            <a:lin ang="5400000"/>
          </a:gradFill>
          <a:ln w="9525">
            <a:noFill/>
            <a:round/>
            <a:headEnd/>
            <a:tailEnd/>
          </a:ln>
        </p:spPr>
        <p:txBody>
          <a:bodyPr lIns="91425" tIns="45700" rIns="91425" bIns="45700"/>
          <a:lstStyle/>
          <a:p>
            <a:pPr>
              <a:defRPr/>
            </a:pPr>
            <a:endParaRPr lang="ru-RU"/>
          </a:p>
        </p:txBody>
      </p:sp>
      <p:sp>
        <p:nvSpPr>
          <p:cNvPr id="15363" name="Google Shape;101;p15"/>
          <p:cNvSpPr>
            <a:spLocks/>
          </p:cNvSpPr>
          <p:nvPr/>
        </p:nvSpPr>
        <p:spPr bwMode="auto">
          <a:xfrm>
            <a:off x="4381500" y="-7938"/>
            <a:ext cx="4762500" cy="638176"/>
          </a:xfrm>
          <a:custGeom>
            <a:avLst/>
            <a:gdLst/>
            <a:ahLst/>
            <a:cxnLst>
              <a:cxn ang="0">
                <a:pos x="0" y="0"/>
              </a:cxn>
              <a:cxn ang="0">
                <a:pos x="1668" y="564"/>
              </a:cxn>
              <a:cxn ang="0">
                <a:pos x="3000" y="186"/>
              </a:cxn>
              <a:cxn ang="0">
                <a:pos x="3000" y="6"/>
              </a:cxn>
              <a:cxn ang="0">
                <a:pos x="0" y="0"/>
              </a:cxn>
            </a:cxnLst>
            <a:rect l="0" t="0" r="r" b="b"/>
            <a:pathLst>
              <a:path w="3000" h="595" extrusionOk="0">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DB6"/>
              </a:gs>
              <a:gs pos="80000">
                <a:srgbClr val="009BE5"/>
              </a:gs>
              <a:gs pos="100000">
                <a:srgbClr val="009BE5"/>
              </a:gs>
            </a:gsLst>
            <a:lin ang="5400000"/>
          </a:gradFill>
          <a:ln w="9525">
            <a:noFill/>
            <a:round/>
            <a:headEnd/>
            <a:tailEnd/>
          </a:ln>
        </p:spPr>
        <p:txBody>
          <a:bodyPr lIns="91425" tIns="45700" rIns="91425" bIns="45700"/>
          <a:lstStyle/>
          <a:p>
            <a:pPr>
              <a:defRPr/>
            </a:pPr>
            <a:endParaRPr lang="ru-RU"/>
          </a:p>
        </p:txBody>
      </p:sp>
      <p:sp>
        <p:nvSpPr>
          <p:cNvPr id="15364" name="Google Shape;102;p15"/>
          <p:cNvSpPr txBox="1">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00" rIns="0" bIns="0" numCol="1" anchor="b" anchorCtr="0" compatLnSpc="1">
            <a:prstTxWarp prst="textNoShape">
              <a:avLst/>
            </a:prstTxWarp>
          </a:bodyPr>
          <a:lstStyle/>
          <a:p>
            <a:pPr lvl="0"/>
            <a:endParaRPr lang="ru-RU" smtClean="0">
              <a:sym typeface="Arial" charset="0"/>
            </a:endParaRPr>
          </a:p>
        </p:txBody>
      </p:sp>
      <p:sp>
        <p:nvSpPr>
          <p:cNvPr id="15365" name="Google Shape;103;p15"/>
          <p:cNvSpPr txBox="1">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25" tIns="45700" rIns="91425" bIns="45700" numCol="1" anchor="t" anchorCtr="0" compatLnSpc="1">
            <a:prstTxWarp prst="textNoShape">
              <a:avLst/>
            </a:prstTxWarp>
          </a:bodyPr>
          <a:lstStyle/>
          <a:p>
            <a:pPr lvl="0"/>
            <a:endParaRPr lang="ru-RU" smtClean="0">
              <a:sym typeface="Arial" charset="0"/>
            </a:endParaRPr>
          </a:p>
        </p:txBody>
      </p:sp>
      <p:sp>
        <p:nvSpPr>
          <p:cNvPr id="15366" name="Google Shape;104;p15"/>
          <p:cNvSpPr txBox="1">
            <a:spLocks noGrp="1"/>
          </p:cNvSpPr>
          <p:nvPr/>
        </p:nvSpPr>
        <p:spPr bwMode="auto">
          <a:xfrm>
            <a:off x="457200" y="6356350"/>
            <a:ext cx="2133600" cy="365125"/>
          </a:xfrm>
          <a:prstGeom prst="rect">
            <a:avLst/>
          </a:prstGeom>
          <a:noFill/>
          <a:ln w="9525">
            <a:noFill/>
            <a:miter lim="800000"/>
            <a:headEnd/>
            <a:tailEnd/>
          </a:ln>
        </p:spPr>
        <p:txBody>
          <a:bodyPr lIns="0" tIns="0" rIns="0" bIns="0" anchor="b"/>
          <a:lstStyle/>
          <a:p>
            <a:pPr>
              <a:buClr>
                <a:srgbClr val="000000"/>
              </a:buClr>
              <a:buSzPts val="1400"/>
              <a:buFont typeface="Arial" charset="0"/>
              <a:buNone/>
              <a:defRPr/>
            </a:pPr>
            <a:endParaRPr lang="ru-RU" sz="2400">
              <a:latin typeface="Times New Roman" pitchFamily="18" charset="0"/>
              <a:cs typeface="Times New Roman" pitchFamily="18" charset="0"/>
              <a:sym typeface="Times New Roman" pitchFamily="18" charset="0"/>
            </a:endParaRPr>
          </a:p>
        </p:txBody>
      </p:sp>
      <p:sp>
        <p:nvSpPr>
          <p:cNvPr id="15367" name="Google Shape;105;p15"/>
          <p:cNvSpPr txBox="1">
            <a:spLocks noGrp="1"/>
          </p:cNvSpPr>
          <p:nvPr/>
        </p:nvSpPr>
        <p:spPr bwMode="auto">
          <a:xfrm>
            <a:off x="2667000" y="6356350"/>
            <a:ext cx="3352800" cy="365125"/>
          </a:xfrm>
          <a:prstGeom prst="rect">
            <a:avLst/>
          </a:prstGeom>
          <a:noFill/>
          <a:ln w="9525">
            <a:noFill/>
            <a:miter lim="800000"/>
            <a:headEnd/>
            <a:tailEnd/>
          </a:ln>
        </p:spPr>
        <p:txBody>
          <a:bodyPr lIns="0" tIns="0" rIns="0" bIns="0" anchor="b"/>
          <a:lstStyle/>
          <a:p>
            <a:pPr>
              <a:buClr>
                <a:srgbClr val="000000"/>
              </a:buClr>
              <a:buSzPts val="1400"/>
              <a:buFont typeface="Arial" charset="0"/>
              <a:buNone/>
              <a:defRPr/>
            </a:pPr>
            <a:endParaRPr lang="ru-RU" sz="2400">
              <a:latin typeface="Times New Roman" pitchFamily="18" charset="0"/>
              <a:cs typeface="Times New Roman" pitchFamily="18" charset="0"/>
              <a:sym typeface="Times New Roman" pitchFamily="18" charset="0"/>
            </a:endParaRPr>
          </a:p>
        </p:txBody>
      </p:sp>
      <p:sp>
        <p:nvSpPr>
          <p:cNvPr id="15368" name="Google Shape;106;p15"/>
          <p:cNvSpPr txBox="1">
            <a:spLocks noGrp="1"/>
          </p:cNvSpPr>
          <p:nvPr/>
        </p:nvSpPr>
        <p:spPr bwMode="auto">
          <a:xfrm>
            <a:off x="7924800" y="6356350"/>
            <a:ext cx="762000" cy="365125"/>
          </a:xfrm>
          <a:prstGeom prst="rect">
            <a:avLst/>
          </a:prstGeom>
          <a:noFill/>
          <a:ln w="9525">
            <a:noFill/>
            <a:miter lim="800000"/>
            <a:headEnd/>
            <a:tailEnd/>
          </a:ln>
        </p:spPr>
        <p:txBody>
          <a:bodyPr lIns="0" tIns="0" rIns="0" bIns="0" anchor="b"/>
          <a:lstStyle/>
          <a:p>
            <a:pPr algn="r">
              <a:buClr>
                <a:srgbClr val="045C75"/>
              </a:buClr>
              <a:buSzPts val="1200"/>
              <a:buFont typeface="Arial" charset="0"/>
              <a:buNone/>
              <a:defRPr/>
            </a:pPr>
            <a:fld id="{5636BFED-73E8-4932-80C9-7EC4BA5E5384}" type="slidenum">
              <a:rPr lang="ru-RU" sz="1200">
                <a:solidFill>
                  <a:srgbClr val="045C75"/>
                </a:solidFill>
              </a:rPr>
              <a:pPr algn="r">
                <a:buClr>
                  <a:srgbClr val="045C75"/>
                </a:buClr>
                <a:buSzPts val="1200"/>
                <a:buFont typeface="Arial" charset="0"/>
                <a:buNone/>
                <a:defRPr/>
              </a:pPr>
              <a:t>‹#›</a:t>
            </a:fld>
            <a:endParaRPr lang="ru-RU"/>
          </a:p>
        </p:txBody>
      </p:sp>
      <p:grpSp>
        <p:nvGrpSpPr>
          <p:cNvPr id="15369" name="Google Shape;107;p15"/>
          <p:cNvGrpSpPr>
            <a:grpSpLocks/>
          </p:cNvGrpSpPr>
          <p:nvPr/>
        </p:nvGrpSpPr>
        <p:grpSpPr bwMode="auto">
          <a:xfrm>
            <a:off x="-28575" y="-14288"/>
            <a:ext cx="9197975" cy="1082676"/>
            <a:chOff x="-29322" y="-1971"/>
            <a:chExt cx="9198255" cy="1086266"/>
          </a:xfrm>
        </p:grpSpPr>
        <p:sp>
          <p:nvSpPr>
            <p:cNvPr id="15370" name="Google Shape;108;p15"/>
            <p:cNvSpPr>
              <a:spLocks/>
            </p:cNvSpPr>
            <p:nvPr/>
          </p:nvSpPr>
          <p:spPr bwMode="auto">
            <a:xfrm rot="-164308">
              <a:off x="-19797" y="216238"/>
              <a:ext cx="9163329" cy="649848"/>
            </a:xfrm>
            <a:custGeom>
              <a:avLst/>
              <a:gdLst/>
              <a:ahLst/>
              <a:cxnLst>
                <a:cxn ang="0">
                  <a:pos x="0" y="966"/>
                </a:cxn>
                <a:cxn ang="0">
                  <a:pos x="1608" y="282"/>
                </a:cxn>
                <a:cxn ang="0">
                  <a:pos x="4110" y="1008"/>
                </a:cxn>
                <a:cxn ang="0">
                  <a:pos x="5772" y="0"/>
                </a:cxn>
              </a:cxnLst>
              <a:rect l="0" t="0" r="r" b="b"/>
              <a:pathLst>
                <a:path w="5772" h="1055" extrusionOk="0">
                  <a:moveTo>
                    <a:pt x="0" y="966"/>
                  </a:moveTo>
                  <a:cubicBezTo>
                    <a:pt x="282" y="738"/>
                    <a:pt x="923" y="275"/>
                    <a:pt x="1608" y="282"/>
                  </a:cubicBezTo>
                  <a:cubicBezTo>
                    <a:pt x="2293" y="289"/>
                    <a:pt x="3416" y="1055"/>
                    <a:pt x="4110" y="1008"/>
                  </a:cubicBezTo>
                  <a:cubicBezTo>
                    <a:pt x="4804" y="961"/>
                    <a:pt x="5426" y="210"/>
                    <a:pt x="5772" y="0"/>
                  </a:cubicBezTo>
                </a:path>
              </a:pathLst>
            </a:custGeom>
            <a:noFill/>
            <a:ln w="10775" cap="flat" cmpd="sng">
              <a:solidFill>
                <a:srgbClr val="09B6BE"/>
              </a:solidFill>
              <a:prstDash val="solid"/>
              <a:round/>
              <a:headEnd type="none" w="sm" len="sm"/>
              <a:tailEnd type="none" w="sm" len="sm"/>
            </a:ln>
          </p:spPr>
          <p:txBody>
            <a:bodyPr lIns="91425" tIns="45700" rIns="91425" bIns="45700"/>
            <a:lstStyle/>
            <a:p>
              <a:pPr>
                <a:defRPr/>
              </a:pPr>
              <a:endParaRPr lang="ru-RU"/>
            </a:p>
          </p:txBody>
        </p:sp>
        <p:sp>
          <p:nvSpPr>
            <p:cNvPr id="109" name="Google Shape;109;p15"/>
            <p:cNvSpPr/>
            <p:nvPr/>
          </p:nvSpPr>
          <p:spPr>
            <a:xfrm rot="-164308">
              <a:off x="-15035" y="289505"/>
              <a:ext cx="9176030" cy="530391"/>
            </a:xfrm>
            <a:custGeom>
              <a:avLst/>
              <a:gdLst/>
              <a:ahLst/>
              <a:cxnLst/>
              <a:rect l="l" t="t" r="r" b="b"/>
              <a:pathLst>
                <a:path w="5766" h="854" extrusionOk="0">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solidFill>
                <a:schemeClr val="accent4"/>
              </a:solidFill>
              <a:prstDash val="solid"/>
              <a:round/>
              <a:headEnd type="none" w="sm" len="sm"/>
              <a:tailEnd type="none" w="sm" len="sm"/>
            </a:ln>
          </p:spPr>
          <p:txBody>
            <a:bodyPr spcFirstLastPara="1" lIns="91425" tIns="45700" rIns="91425" bIns="45700"/>
            <a:lstStyle/>
            <a:p>
              <a:pPr fontAlgn="auto">
                <a:spcBef>
                  <a:spcPts val="0"/>
                </a:spcBef>
                <a:spcAft>
                  <a:spcPts val="0"/>
                </a:spcAft>
                <a:buClr>
                  <a:schemeClr val="dk1"/>
                </a:buClr>
                <a:buSzPts val="1800"/>
                <a:buFont typeface="Times New Roman"/>
                <a:buNone/>
                <a:defRPr/>
              </a:pPr>
              <a:endParaRPr sz="1800" kern="0">
                <a:latin typeface="Arial"/>
                <a:ea typeface="Arial"/>
                <a:cs typeface="Arial"/>
                <a:sym typeface="Arial"/>
              </a:endParaRPr>
            </a:p>
          </p:txBody>
        </p:sp>
      </p:grpSp>
    </p:spTree>
  </p:cSld>
  <p:clrMap bg1="lt1" tx1="dk1" bg2="dk2" tx2="lt2" accent1="accent1" accent2="accent2" accent3="accent3" accent4="accent4" accent5="accent5" accent6="accent6" hlink="hlink" folHlink="folHlink"/>
  <p:hf sldNum="0"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lvl="1"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lvl="2"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lvl="3"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lvl="4"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lvl="1"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lvl="2"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lvl="3"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lvl="4"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6386" name="Google Shape;111;p16"/>
          <p:cNvSpPr>
            <a:spLocks/>
          </p:cNvSpPr>
          <p:nvPr/>
        </p:nvSpPr>
        <p:spPr bwMode="auto">
          <a:xfrm>
            <a:off x="-9525" y="-7938"/>
            <a:ext cx="9163050" cy="1041401"/>
          </a:xfrm>
          <a:custGeom>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r" b="b"/>
            <a:pathLst>
              <a:path w="5772" h="656" extrusionOk="0">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F">
                  <a:alpha val="44704"/>
                </a:srgbClr>
              </a:gs>
              <a:gs pos="100000">
                <a:srgbClr val="00EBF8">
                  <a:alpha val="54900"/>
                </a:srgbClr>
              </a:gs>
            </a:gsLst>
            <a:lin ang="5400000"/>
          </a:gradFill>
          <a:ln w="9525">
            <a:noFill/>
            <a:round/>
            <a:headEnd/>
            <a:tailEnd/>
          </a:ln>
        </p:spPr>
        <p:txBody>
          <a:bodyPr lIns="91425" tIns="45700" rIns="91425" bIns="45700"/>
          <a:lstStyle/>
          <a:p>
            <a:pPr>
              <a:defRPr/>
            </a:pPr>
            <a:endParaRPr lang="ru-RU"/>
          </a:p>
        </p:txBody>
      </p:sp>
      <p:sp>
        <p:nvSpPr>
          <p:cNvPr id="16387" name="Google Shape;112;p16"/>
          <p:cNvSpPr>
            <a:spLocks/>
          </p:cNvSpPr>
          <p:nvPr/>
        </p:nvSpPr>
        <p:spPr bwMode="auto">
          <a:xfrm>
            <a:off x="4381500" y="-7938"/>
            <a:ext cx="4762500" cy="638176"/>
          </a:xfrm>
          <a:custGeom>
            <a:avLst/>
            <a:gdLst/>
            <a:ahLst/>
            <a:cxnLst>
              <a:cxn ang="0">
                <a:pos x="0" y="0"/>
              </a:cxn>
              <a:cxn ang="0">
                <a:pos x="1668" y="564"/>
              </a:cxn>
              <a:cxn ang="0">
                <a:pos x="3000" y="186"/>
              </a:cxn>
              <a:cxn ang="0">
                <a:pos x="3000" y="6"/>
              </a:cxn>
              <a:cxn ang="0">
                <a:pos x="0" y="0"/>
              </a:cxn>
            </a:cxnLst>
            <a:rect l="0" t="0" r="r" b="b"/>
            <a:pathLst>
              <a:path w="3000" h="595" extrusionOk="0">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DB6"/>
              </a:gs>
              <a:gs pos="80000">
                <a:srgbClr val="009BE5"/>
              </a:gs>
              <a:gs pos="100000">
                <a:srgbClr val="009BE5"/>
              </a:gs>
            </a:gsLst>
            <a:lin ang="5400000"/>
          </a:gradFill>
          <a:ln w="9525">
            <a:noFill/>
            <a:round/>
            <a:headEnd/>
            <a:tailEnd/>
          </a:ln>
        </p:spPr>
        <p:txBody>
          <a:bodyPr lIns="91425" tIns="45700" rIns="91425" bIns="45700"/>
          <a:lstStyle/>
          <a:p>
            <a:pPr>
              <a:defRPr/>
            </a:pPr>
            <a:endParaRPr lang="ru-RU"/>
          </a:p>
        </p:txBody>
      </p:sp>
      <p:grpSp>
        <p:nvGrpSpPr>
          <p:cNvPr id="16388" name="Google Shape;113;p16"/>
          <p:cNvGrpSpPr>
            <a:grpSpLocks/>
          </p:cNvGrpSpPr>
          <p:nvPr/>
        </p:nvGrpSpPr>
        <p:grpSpPr bwMode="auto">
          <a:xfrm>
            <a:off x="-28575" y="-14288"/>
            <a:ext cx="9197975" cy="1082676"/>
            <a:chOff x="-29322" y="-1971"/>
            <a:chExt cx="9198255" cy="1086266"/>
          </a:xfrm>
        </p:grpSpPr>
        <p:sp>
          <p:nvSpPr>
            <p:cNvPr id="16394" name="Google Shape;114;p16"/>
            <p:cNvSpPr>
              <a:spLocks/>
            </p:cNvSpPr>
            <p:nvPr/>
          </p:nvSpPr>
          <p:spPr bwMode="auto">
            <a:xfrm rot="-164308">
              <a:off x="-19797" y="216238"/>
              <a:ext cx="9163329" cy="649848"/>
            </a:xfrm>
            <a:custGeom>
              <a:avLst/>
              <a:gdLst/>
              <a:ahLst/>
              <a:cxnLst>
                <a:cxn ang="0">
                  <a:pos x="0" y="966"/>
                </a:cxn>
                <a:cxn ang="0">
                  <a:pos x="1608" y="282"/>
                </a:cxn>
                <a:cxn ang="0">
                  <a:pos x="4110" y="1008"/>
                </a:cxn>
                <a:cxn ang="0">
                  <a:pos x="5772" y="0"/>
                </a:cxn>
              </a:cxnLst>
              <a:rect l="0" t="0" r="r" b="b"/>
              <a:pathLst>
                <a:path w="5772" h="1055" extrusionOk="0">
                  <a:moveTo>
                    <a:pt x="0" y="966"/>
                  </a:moveTo>
                  <a:cubicBezTo>
                    <a:pt x="282" y="738"/>
                    <a:pt x="923" y="275"/>
                    <a:pt x="1608" y="282"/>
                  </a:cubicBezTo>
                  <a:cubicBezTo>
                    <a:pt x="2293" y="289"/>
                    <a:pt x="3416" y="1055"/>
                    <a:pt x="4110" y="1008"/>
                  </a:cubicBezTo>
                  <a:cubicBezTo>
                    <a:pt x="4804" y="961"/>
                    <a:pt x="5426" y="210"/>
                    <a:pt x="5772" y="0"/>
                  </a:cubicBezTo>
                </a:path>
              </a:pathLst>
            </a:custGeom>
            <a:noFill/>
            <a:ln w="10775" cap="flat" cmpd="sng">
              <a:solidFill>
                <a:srgbClr val="09B6BE"/>
              </a:solidFill>
              <a:prstDash val="solid"/>
              <a:round/>
              <a:headEnd type="none" w="sm" len="sm"/>
              <a:tailEnd type="none" w="sm" len="sm"/>
            </a:ln>
          </p:spPr>
          <p:txBody>
            <a:bodyPr lIns="91425" tIns="45700" rIns="91425" bIns="45700"/>
            <a:lstStyle/>
            <a:p>
              <a:pPr>
                <a:defRPr/>
              </a:pPr>
              <a:endParaRPr lang="ru-RU"/>
            </a:p>
          </p:txBody>
        </p:sp>
        <p:sp>
          <p:nvSpPr>
            <p:cNvPr id="115" name="Google Shape;115;p16"/>
            <p:cNvSpPr/>
            <p:nvPr/>
          </p:nvSpPr>
          <p:spPr>
            <a:xfrm rot="-164308">
              <a:off x="-15035" y="289505"/>
              <a:ext cx="9176030" cy="530391"/>
            </a:xfrm>
            <a:custGeom>
              <a:avLst/>
              <a:gdLst/>
              <a:ahLst/>
              <a:cxnLst/>
              <a:rect l="l" t="t" r="r" b="b"/>
              <a:pathLst>
                <a:path w="5766" h="854" extrusionOk="0">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solidFill>
                <a:schemeClr val="accent4"/>
              </a:solidFill>
              <a:prstDash val="solid"/>
              <a:round/>
              <a:headEnd type="none" w="sm" len="sm"/>
              <a:tailEnd type="none" w="sm" len="sm"/>
            </a:ln>
          </p:spPr>
          <p:txBody>
            <a:bodyPr spcFirstLastPara="1" lIns="91425" tIns="45700" rIns="91425" bIns="45700"/>
            <a:lstStyle/>
            <a:p>
              <a:pPr fontAlgn="auto">
                <a:spcBef>
                  <a:spcPts val="0"/>
                </a:spcBef>
                <a:spcAft>
                  <a:spcPts val="0"/>
                </a:spcAft>
                <a:buClr>
                  <a:schemeClr val="dk1"/>
                </a:buClr>
                <a:buSzPts val="1800"/>
                <a:buFont typeface="Times New Roman"/>
                <a:buNone/>
                <a:defRPr/>
              </a:pPr>
              <a:endParaRPr sz="1800" kern="0">
                <a:latin typeface="Arial"/>
                <a:ea typeface="Arial"/>
                <a:cs typeface="Arial"/>
                <a:sym typeface="Arial"/>
              </a:endParaRPr>
            </a:p>
          </p:txBody>
        </p:sp>
      </p:grpSp>
      <p:sp>
        <p:nvSpPr>
          <p:cNvPr id="16389" name="Google Shape;116;p16"/>
          <p:cNvSpPr txBox="1">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00" rIns="0" bIns="0" numCol="1" anchor="b" anchorCtr="0" compatLnSpc="1">
            <a:prstTxWarp prst="textNoShape">
              <a:avLst/>
            </a:prstTxWarp>
          </a:bodyPr>
          <a:lstStyle/>
          <a:p>
            <a:pPr lvl="0"/>
            <a:endParaRPr lang="ru-RU" smtClean="0">
              <a:sym typeface="Arial" charset="0"/>
            </a:endParaRPr>
          </a:p>
        </p:txBody>
      </p:sp>
      <p:sp>
        <p:nvSpPr>
          <p:cNvPr id="16390" name="Google Shape;117;p16"/>
          <p:cNvSpPr txBox="1">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25" tIns="45700" rIns="91425" bIns="45700" numCol="1" anchor="t" anchorCtr="0" compatLnSpc="1">
            <a:prstTxWarp prst="textNoShape">
              <a:avLst/>
            </a:prstTxWarp>
          </a:bodyPr>
          <a:lstStyle/>
          <a:p>
            <a:pPr lvl="0"/>
            <a:endParaRPr lang="ru-RU" smtClean="0">
              <a:sym typeface="Arial" charset="0"/>
            </a:endParaRPr>
          </a:p>
        </p:txBody>
      </p:sp>
      <p:sp>
        <p:nvSpPr>
          <p:cNvPr id="16391" name="Google Shape;118;p16"/>
          <p:cNvSpPr txBox="1">
            <a:spLocks noGrp="1"/>
          </p:cNvSpPr>
          <p:nvPr/>
        </p:nvSpPr>
        <p:spPr bwMode="auto">
          <a:xfrm>
            <a:off x="457200" y="6356350"/>
            <a:ext cx="2133600" cy="365125"/>
          </a:xfrm>
          <a:prstGeom prst="rect">
            <a:avLst/>
          </a:prstGeom>
          <a:noFill/>
          <a:ln w="9525">
            <a:noFill/>
            <a:miter lim="800000"/>
            <a:headEnd/>
            <a:tailEnd/>
          </a:ln>
        </p:spPr>
        <p:txBody>
          <a:bodyPr lIns="0" tIns="0" rIns="0" bIns="0" anchor="b"/>
          <a:lstStyle/>
          <a:p>
            <a:pPr>
              <a:buClr>
                <a:srgbClr val="000000"/>
              </a:buClr>
              <a:buSzPts val="1400"/>
              <a:buFont typeface="Arial" charset="0"/>
              <a:buNone/>
              <a:defRPr/>
            </a:pPr>
            <a:endParaRPr lang="ru-RU" sz="2400">
              <a:latin typeface="Times New Roman" pitchFamily="18" charset="0"/>
              <a:cs typeface="Times New Roman" pitchFamily="18" charset="0"/>
              <a:sym typeface="Times New Roman" pitchFamily="18" charset="0"/>
            </a:endParaRPr>
          </a:p>
        </p:txBody>
      </p:sp>
      <p:sp>
        <p:nvSpPr>
          <p:cNvPr id="16392" name="Google Shape;119;p16"/>
          <p:cNvSpPr txBox="1">
            <a:spLocks noGrp="1"/>
          </p:cNvSpPr>
          <p:nvPr/>
        </p:nvSpPr>
        <p:spPr bwMode="auto">
          <a:xfrm>
            <a:off x="2667000" y="6356350"/>
            <a:ext cx="3352800" cy="365125"/>
          </a:xfrm>
          <a:prstGeom prst="rect">
            <a:avLst/>
          </a:prstGeom>
          <a:noFill/>
          <a:ln w="9525">
            <a:noFill/>
            <a:miter lim="800000"/>
            <a:headEnd/>
            <a:tailEnd/>
          </a:ln>
        </p:spPr>
        <p:txBody>
          <a:bodyPr lIns="0" tIns="0" rIns="0" bIns="0" anchor="b"/>
          <a:lstStyle/>
          <a:p>
            <a:pPr>
              <a:buClr>
                <a:srgbClr val="000000"/>
              </a:buClr>
              <a:buSzPts val="1400"/>
              <a:buFont typeface="Arial" charset="0"/>
              <a:buNone/>
              <a:defRPr/>
            </a:pPr>
            <a:endParaRPr lang="ru-RU" sz="2400">
              <a:latin typeface="Times New Roman" pitchFamily="18" charset="0"/>
              <a:cs typeface="Times New Roman" pitchFamily="18" charset="0"/>
              <a:sym typeface="Times New Roman" pitchFamily="18" charset="0"/>
            </a:endParaRPr>
          </a:p>
        </p:txBody>
      </p:sp>
      <p:sp>
        <p:nvSpPr>
          <p:cNvPr id="16393" name="Google Shape;120;p16"/>
          <p:cNvSpPr txBox="1">
            <a:spLocks noGrp="1"/>
          </p:cNvSpPr>
          <p:nvPr/>
        </p:nvSpPr>
        <p:spPr bwMode="auto">
          <a:xfrm>
            <a:off x="7924800" y="6356350"/>
            <a:ext cx="762000" cy="365125"/>
          </a:xfrm>
          <a:prstGeom prst="rect">
            <a:avLst/>
          </a:prstGeom>
          <a:noFill/>
          <a:ln w="9525">
            <a:noFill/>
            <a:miter lim="800000"/>
            <a:headEnd/>
            <a:tailEnd/>
          </a:ln>
        </p:spPr>
        <p:txBody>
          <a:bodyPr lIns="0" tIns="0" rIns="0" bIns="0" anchor="b"/>
          <a:lstStyle/>
          <a:p>
            <a:pPr algn="r">
              <a:buClr>
                <a:srgbClr val="045C75"/>
              </a:buClr>
              <a:buSzPts val="1200"/>
              <a:buFont typeface="Times New Roman" pitchFamily="18" charset="0"/>
              <a:buNone/>
              <a:defRPr/>
            </a:pPr>
            <a:fld id="{C3845CAE-950A-46C1-A4F6-CC380E174AA9}" type="slidenum">
              <a:rPr lang="ru-RU" sz="1200">
                <a:solidFill>
                  <a:srgbClr val="045C75"/>
                </a:solidFill>
                <a:latin typeface="Times New Roman" pitchFamily="18" charset="0"/>
                <a:cs typeface="Times New Roman" pitchFamily="18" charset="0"/>
                <a:sym typeface="Times New Roman" pitchFamily="18" charset="0"/>
              </a:rPr>
              <a:pPr algn="r">
                <a:buClr>
                  <a:srgbClr val="045C75"/>
                </a:buClr>
                <a:buSzPts val="1200"/>
                <a:buFont typeface="Times New Roman" pitchFamily="18" charset="0"/>
                <a:buNone/>
                <a:defRPr/>
              </a:pPr>
              <a:t>‹#›</a:t>
            </a:fld>
            <a:endParaRPr lang="ru-RU"/>
          </a:p>
        </p:txBody>
      </p:sp>
    </p:spTree>
  </p:cSld>
  <p:clrMap bg1="lt1" tx1="dk1" bg2="dk2" tx2="lt2" accent1="accent1" accent2="accent2" accent3="accent3" accent4="accent4" accent5="accent5" accent6="accent6" hlink="hlink" folHlink="folHlink"/>
  <p:sldLayoutIdLst>
    <p:sldLayoutId id="2147483723" r:id="rId1"/>
  </p:sldLayoutIdLst>
  <p:hf sldNum="0"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lvl="1"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lvl="2"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lvl="3"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lvl="4"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lvl="1"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lvl="2"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lvl="3"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lvl="4"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8434" name="Google Shape;128;p18"/>
          <p:cNvSpPr>
            <a:spLocks/>
          </p:cNvSpPr>
          <p:nvPr/>
        </p:nvSpPr>
        <p:spPr bwMode="auto">
          <a:xfrm>
            <a:off x="-9525" y="-7938"/>
            <a:ext cx="9163050" cy="1041401"/>
          </a:xfrm>
          <a:custGeom>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r" b="b"/>
            <a:pathLst>
              <a:path w="5772" h="656" extrusionOk="0">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F">
                  <a:alpha val="44704"/>
                </a:srgbClr>
              </a:gs>
              <a:gs pos="100000">
                <a:srgbClr val="00EBF8">
                  <a:alpha val="54900"/>
                </a:srgbClr>
              </a:gs>
            </a:gsLst>
            <a:lin ang="5400000"/>
          </a:gradFill>
          <a:ln w="9525">
            <a:noFill/>
            <a:round/>
            <a:headEnd/>
            <a:tailEnd/>
          </a:ln>
        </p:spPr>
        <p:txBody>
          <a:bodyPr lIns="91425" tIns="45700" rIns="91425" bIns="45700"/>
          <a:lstStyle/>
          <a:p>
            <a:pPr>
              <a:defRPr/>
            </a:pPr>
            <a:endParaRPr lang="ru-RU"/>
          </a:p>
        </p:txBody>
      </p:sp>
      <p:sp>
        <p:nvSpPr>
          <p:cNvPr id="18435" name="Google Shape;129;p18"/>
          <p:cNvSpPr>
            <a:spLocks/>
          </p:cNvSpPr>
          <p:nvPr/>
        </p:nvSpPr>
        <p:spPr bwMode="auto">
          <a:xfrm>
            <a:off x="4381500" y="-7938"/>
            <a:ext cx="4762500" cy="638176"/>
          </a:xfrm>
          <a:custGeom>
            <a:avLst/>
            <a:gdLst/>
            <a:ahLst/>
            <a:cxnLst>
              <a:cxn ang="0">
                <a:pos x="0" y="0"/>
              </a:cxn>
              <a:cxn ang="0">
                <a:pos x="1668" y="564"/>
              </a:cxn>
              <a:cxn ang="0">
                <a:pos x="3000" y="186"/>
              </a:cxn>
              <a:cxn ang="0">
                <a:pos x="3000" y="6"/>
              </a:cxn>
              <a:cxn ang="0">
                <a:pos x="0" y="0"/>
              </a:cxn>
            </a:cxnLst>
            <a:rect l="0" t="0" r="r" b="b"/>
            <a:pathLst>
              <a:path w="3000" h="595" extrusionOk="0">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DB6"/>
              </a:gs>
              <a:gs pos="80000">
                <a:srgbClr val="009BE5"/>
              </a:gs>
              <a:gs pos="100000">
                <a:srgbClr val="009BE5"/>
              </a:gs>
            </a:gsLst>
            <a:lin ang="5400000"/>
          </a:gradFill>
          <a:ln w="9525">
            <a:noFill/>
            <a:round/>
            <a:headEnd/>
            <a:tailEnd/>
          </a:ln>
        </p:spPr>
        <p:txBody>
          <a:bodyPr lIns="91425" tIns="45700" rIns="91425" bIns="45700"/>
          <a:lstStyle/>
          <a:p>
            <a:pPr>
              <a:defRPr/>
            </a:pPr>
            <a:endParaRPr lang="ru-RU"/>
          </a:p>
        </p:txBody>
      </p:sp>
      <p:grpSp>
        <p:nvGrpSpPr>
          <p:cNvPr id="18436" name="Google Shape;130;p18"/>
          <p:cNvGrpSpPr>
            <a:grpSpLocks/>
          </p:cNvGrpSpPr>
          <p:nvPr/>
        </p:nvGrpSpPr>
        <p:grpSpPr bwMode="auto">
          <a:xfrm>
            <a:off x="-28575" y="-14288"/>
            <a:ext cx="9197975" cy="1082676"/>
            <a:chOff x="-29322" y="-1971"/>
            <a:chExt cx="9198255" cy="1086266"/>
          </a:xfrm>
        </p:grpSpPr>
        <p:sp>
          <p:nvSpPr>
            <p:cNvPr id="18442" name="Google Shape;131;p18"/>
            <p:cNvSpPr>
              <a:spLocks/>
            </p:cNvSpPr>
            <p:nvPr/>
          </p:nvSpPr>
          <p:spPr bwMode="auto">
            <a:xfrm rot="-164308">
              <a:off x="-19797" y="216238"/>
              <a:ext cx="9163329" cy="649848"/>
            </a:xfrm>
            <a:custGeom>
              <a:avLst/>
              <a:gdLst/>
              <a:ahLst/>
              <a:cxnLst>
                <a:cxn ang="0">
                  <a:pos x="0" y="966"/>
                </a:cxn>
                <a:cxn ang="0">
                  <a:pos x="1608" y="282"/>
                </a:cxn>
                <a:cxn ang="0">
                  <a:pos x="4110" y="1008"/>
                </a:cxn>
                <a:cxn ang="0">
                  <a:pos x="5772" y="0"/>
                </a:cxn>
              </a:cxnLst>
              <a:rect l="0" t="0" r="r" b="b"/>
              <a:pathLst>
                <a:path w="5772" h="1055" extrusionOk="0">
                  <a:moveTo>
                    <a:pt x="0" y="966"/>
                  </a:moveTo>
                  <a:cubicBezTo>
                    <a:pt x="282" y="738"/>
                    <a:pt x="923" y="275"/>
                    <a:pt x="1608" y="282"/>
                  </a:cubicBezTo>
                  <a:cubicBezTo>
                    <a:pt x="2293" y="289"/>
                    <a:pt x="3416" y="1055"/>
                    <a:pt x="4110" y="1008"/>
                  </a:cubicBezTo>
                  <a:cubicBezTo>
                    <a:pt x="4804" y="961"/>
                    <a:pt x="5426" y="210"/>
                    <a:pt x="5772" y="0"/>
                  </a:cubicBezTo>
                </a:path>
              </a:pathLst>
            </a:custGeom>
            <a:noFill/>
            <a:ln w="10775" cap="flat" cmpd="sng">
              <a:solidFill>
                <a:srgbClr val="09B6BE"/>
              </a:solidFill>
              <a:prstDash val="solid"/>
              <a:round/>
              <a:headEnd type="none" w="sm" len="sm"/>
              <a:tailEnd type="none" w="sm" len="sm"/>
            </a:ln>
          </p:spPr>
          <p:txBody>
            <a:bodyPr lIns="91425" tIns="45700" rIns="91425" bIns="45700"/>
            <a:lstStyle/>
            <a:p>
              <a:pPr>
                <a:defRPr/>
              </a:pPr>
              <a:endParaRPr lang="ru-RU"/>
            </a:p>
          </p:txBody>
        </p:sp>
        <p:sp>
          <p:nvSpPr>
            <p:cNvPr id="132" name="Google Shape;132;p18"/>
            <p:cNvSpPr/>
            <p:nvPr/>
          </p:nvSpPr>
          <p:spPr>
            <a:xfrm rot="-164308">
              <a:off x="-15035" y="289505"/>
              <a:ext cx="9176030" cy="530391"/>
            </a:xfrm>
            <a:custGeom>
              <a:avLst/>
              <a:gdLst/>
              <a:ahLst/>
              <a:cxnLst/>
              <a:rect l="l" t="t" r="r" b="b"/>
              <a:pathLst>
                <a:path w="5766" h="854" extrusionOk="0">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solidFill>
                <a:schemeClr val="accent4"/>
              </a:solidFill>
              <a:prstDash val="solid"/>
              <a:round/>
              <a:headEnd type="none" w="sm" len="sm"/>
              <a:tailEnd type="none" w="sm" len="sm"/>
            </a:ln>
          </p:spPr>
          <p:txBody>
            <a:bodyPr spcFirstLastPara="1" lIns="91425" tIns="45700" rIns="91425" bIns="45700"/>
            <a:lstStyle/>
            <a:p>
              <a:pPr fontAlgn="auto">
                <a:spcBef>
                  <a:spcPts val="0"/>
                </a:spcBef>
                <a:spcAft>
                  <a:spcPts val="0"/>
                </a:spcAft>
                <a:buClr>
                  <a:schemeClr val="lt1"/>
                </a:buClr>
                <a:buSzPts val="1800"/>
                <a:buFont typeface="Times New Roman"/>
                <a:buNone/>
                <a:defRPr/>
              </a:pPr>
              <a:endParaRPr sz="1800" kern="0">
                <a:latin typeface="Arial"/>
                <a:ea typeface="Arial"/>
                <a:cs typeface="Arial"/>
                <a:sym typeface="Arial"/>
              </a:endParaRPr>
            </a:p>
          </p:txBody>
        </p:sp>
      </p:grpSp>
      <p:sp>
        <p:nvSpPr>
          <p:cNvPr id="18437" name="Google Shape;133;p18"/>
          <p:cNvSpPr txBox="1">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00" rIns="0" bIns="0" numCol="1" anchor="b" anchorCtr="0" compatLnSpc="1">
            <a:prstTxWarp prst="textNoShape">
              <a:avLst/>
            </a:prstTxWarp>
          </a:bodyPr>
          <a:lstStyle/>
          <a:p>
            <a:pPr lvl="0"/>
            <a:endParaRPr lang="ru-RU" smtClean="0">
              <a:sym typeface="Arial" charset="0"/>
            </a:endParaRPr>
          </a:p>
        </p:txBody>
      </p:sp>
      <p:sp>
        <p:nvSpPr>
          <p:cNvPr id="18438" name="Google Shape;134;p18"/>
          <p:cNvSpPr txBox="1">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25" tIns="45700" rIns="91425" bIns="45700" numCol="1" anchor="t" anchorCtr="0" compatLnSpc="1">
            <a:prstTxWarp prst="textNoShape">
              <a:avLst/>
            </a:prstTxWarp>
          </a:bodyPr>
          <a:lstStyle/>
          <a:p>
            <a:pPr lvl="0"/>
            <a:endParaRPr lang="ru-RU" smtClean="0">
              <a:sym typeface="Arial" charset="0"/>
            </a:endParaRPr>
          </a:p>
        </p:txBody>
      </p:sp>
      <p:sp>
        <p:nvSpPr>
          <p:cNvPr id="18439" name="Google Shape;135;p18"/>
          <p:cNvSpPr txBox="1">
            <a:spLocks noGrp="1"/>
          </p:cNvSpPr>
          <p:nvPr/>
        </p:nvSpPr>
        <p:spPr bwMode="auto">
          <a:xfrm>
            <a:off x="457200" y="6356350"/>
            <a:ext cx="2133600" cy="365125"/>
          </a:xfrm>
          <a:prstGeom prst="rect">
            <a:avLst/>
          </a:prstGeom>
          <a:noFill/>
          <a:ln w="9525">
            <a:noFill/>
            <a:miter lim="800000"/>
            <a:headEnd/>
            <a:tailEnd/>
          </a:ln>
        </p:spPr>
        <p:txBody>
          <a:bodyPr lIns="0" tIns="0" rIns="0" bIns="0" anchor="b"/>
          <a:lstStyle/>
          <a:p>
            <a:pPr>
              <a:buClr>
                <a:srgbClr val="000000"/>
              </a:buClr>
              <a:buSzPts val="1400"/>
              <a:buFont typeface="Arial" charset="0"/>
              <a:buNone/>
              <a:defRPr/>
            </a:pPr>
            <a:endParaRPr lang="ru-RU" sz="2400">
              <a:solidFill>
                <a:srgbClr val="FFFFFF"/>
              </a:solidFill>
              <a:latin typeface="Times New Roman" pitchFamily="18" charset="0"/>
              <a:cs typeface="Times New Roman" pitchFamily="18" charset="0"/>
              <a:sym typeface="Times New Roman" pitchFamily="18" charset="0"/>
            </a:endParaRPr>
          </a:p>
        </p:txBody>
      </p:sp>
      <p:sp>
        <p:nvSpPr>
          <p:cNvPr id="18440" name="Google Shape;136;p18"/>
          <p:cNvSpPr txBox="1">
            <a:spLocks noGrp="1"/>
          </p:cNvSpPr>
          <p:nvPr/>
        </p:nvSpPr>
        <p:spPr bwMode="auto">
          <a:xfrm>
            <a:off x="2667000" y="6356350"/>
            <a:ext cx="3352800" cy="365125"/>
          </a:xfrm>
          <a:prstGeom prst="rect">
            <a:avLst/>
          </a:prstGeom>
          <a:noFill/>
          <a:ln w="9525">
            <a:noFill/>
            <a:miter lim="800000"/>
            <a:headEnd/>
            <a:tailEnd/>
          </a:ln>
        </p:spPr>
        <p:txBody>
          <a:bodyPr lIns="0" tIns="0" rIns="0" bIns="0" anchor="b"/>
          <a:lstStyle/>
          <a:p>
            <a:pPr>
              <a:buClr>
                <a:srgbClr val="000000"/>
              </a:buClr>
              <a:buSzPts val="1400"/>
              <a:buFont typeface="Arial" charset="0"/>
              <a:buNone/>
              <a:defRPr/>
            </a:pPr>
            <a:endParaRPr lang="ru-RU" sz="2400">
              <a:solidFill>
                <a:srgbClr val="FFFFFF"/>
              </a:solidFill>
              <a:latin typeface="Times New Roman" pitchFamily="18" charset="0"/>
              <a:cs typeface="Times New Roman" pitchFamily="18" charset="0"/>
              <a:sym typeface="Times New Roman" pitchFamily="18" charset="0"/>
            </a:endParaRPr>
          </a:p>
        </p:txBody>
      </p:sp>
      <p:sp>
        <p:nvSpPr>
          <p:cNvPr id="18441" name="Google Shape;137;p18"/>
          <p:cNvSpPr txBox="1">
            <a:spLocks noGrp="1"/>
          </p:cNvSpPr>
          <p:nvPr/>
        </p:nvSpPr>
        <p:spPr bwMode="auto">
          <a:xfrm>
            <a:off x="7924800" y="6356350"/>
            <a:ext cx="762000" cy="365125"/>
          </a:xfrm>
          <a:prstGeom prst="rect">
            <a:avLst/>
          </a:prstGeom>
          <a:noFill/>
          <a:ln w="9525">
            <a:noFill/>
            <a:miter lim="800000"/>
            <a:headEnd/>
            <a:tailEnd/>
          </a:ln>
        </p:spPr>
        <p:txBody>
          <a:bodyPr lIns="0" tIns="0" rIns="0" bIns="0" anchor="b"/>
          <a:lstStyle/>
          <a:p>
            <a:pPr algn="r">
              <a:buClr>
                <a:srgbClr val="D1EAEE"/>
              </a:buClr>
              <a:buSzPts val="1200"/>
              <a:buFont typeface="Times New Roman" pitchFamily="18" charset="0"/>
              <a:buNone/>
              <a:defRPr/>
            </a:pPr>
            <a:fld id="{1496C52B-DB6A-45CA-8D43-A9A026411451}" type="slidenum">
              <a:rPr lang="ru-RU" sz="1200">
                <a:solidFill>
                  <a:srgbClr val="D1EAEE"/>
                </a:solidFill>
                <a:latin typeface="Times New Roman" pitchFamily="18" charset="0"/>
                <a:cs typeface="Times New Roman" pitchFamily="18" charset="0"/>
                <a:sym typeface="Times New Roman" pitchFamily="18" charset="0"/>
              </a:rPr>
              <a:pPr algn="r">
                <a:buClr>
                  <a:srgbClr val="D1EAEE"/>
                </a:buClr>
                <a:buSzPts val="1200"/>
                <a:buFont typeface="Times New Roman" pitchFamily="18" charset="0"/>
                <a:buNone/>
                <a:defRPr/>
              </a:pPr>
              <a:t>‹#›</a:t>
            </a:fld>
            <a:endParaRPr lang="ru-RU"/>
          </a:p>
        </p:txBody>
      </p:sp>
    </p:spTree>
  </p:cSld>
  <p:clrMap bg1="lt1" tx1="dk1" bg2="dk2" tx2="lt2" accent1="accent1" accent2="accent2" accent3="accent3" accent4="accent4" accent5="accent5" accent6="accent6" hlink="hlink" folHlink="folHlink"/>
  <p:sldLayoutIdLst>
    <p:sldLayoutId id="2147483724" r:id="rId1"/>
  </p:sldLayoutIdLst>
  <p:hf sldNum="0"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lvl="1"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lvl="2"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lvl="3"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lvl="4"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lvl="1"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lvl="2"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lvl="3"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lvl="4"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0482" name="Google Shape;145;p20"/>
          <p:cNvSpPr>
            <a:spLocks/>
          </p:cNvSpPr>
          <p:nvPr/>
        </p:nvSpPr>
        <p:spPr bwMode="auto">
          <a:xfrm>
            <a:off x="-9525" y="-7938"/>
            <a:ext cx="9163050" cy="1041401"/>
          </a:xfrm>
          <a:custGeom>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r" b="b"/>
            <a:pathLst>
              <a:path w="5772" h="656" extrusionOk="0">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F">
                  <a:alpha val="44704"/>
                </a:srgbClr>
              </a:gs>
              <a:gs pos="100000">
                <a:srgbClr val="00EBF8">
                  <a:alpha val="54900"/>
                </a:srgbClr>
              </a:gs>
            </a:gsLst>
            <a:lin ang="5400000"/>
          </a:gradFill>
          <a:ln w="9525">
            <a:noFill/>
            <a:round/>
            <a:headEnd/>
            <a:tailEnd/>
          </a:ln>
        </p:spPr>
        <p:txBody>
          <a:bodyPr lIns="91425" tIns="45700" rIns="91425" bIns="45700"/>
          <a:lstStyle/>
          <a:p>
            <a:pPr>
              <a:defRPr/>
            </a:pPr>
            <a:endParaRPr lang="ru-RU"/>
          </a:p>
        </p:txBody>
      </p:sp>
      <p:sp>
        <p:nvSpPr>
          <p:cNvPr id="20483" name="Google Shape;146;p20"/>
          <p:cNvSpPr>
            <a:spLocks/>
          </p:cNvSpPr>
          <p:nvPr/>
        </p:nvSpPr>
        <p:spPr bwMode="auto">
          <a:xfrm>
            <a:off x="4381500" y="-7938"/>
            <a:ext cx="4762500" cy="638176"/>
          </a:xfrm>
          <a:custGeom>
            <a:avLst/>
            <a:gdLst/>
            <a:ahLst/>
            <a:cxnLst>
              <a:cxn ang="0">
                <a:pos x="0" y="0"/>
              </a:cxn>
              <a:cxn ang="0">
                <a:pos x="1668" y="564"/>
              </a:cxn>
              <a:cxn ang="0">
                <a:pos x="3000" y="186"/>
              </a:cxn>
              <a:cxn ang="0">
                <a:pos x="3000" y="6"/>
              </a:cxn>
              <a:cxn ang="0">
                <a:pos x="0" y="0"/>
              </a:cxn>
            </a:cxnLst>
            <a:rect l="0" t="0" r="r" b="b"/>
            <a:pathLst>
              <a:path w="3000" h="595" extrusionOk="0">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DB6"/>
              </a:gs>
              <a:gs pos="80000">
                <a:srgbClr val="009BE5"/>
              </a:gs>
              <a:gs pos="100000">
                <a:srgbClr val="009BE5"/>
              </a:gs>
            </a:gsLst>
            <a:lin ang="5400000"/>
          </a:gradFill>
          <a:ln w="9525">
            <a:noFill/>
            <a:round/>
            <a:headEnd/>
            <a:tailEnd/>
          </a:ln>
        </p:spPr>
        <p:txBody>
          <a:bodyPr lIns="91425" tIns="45700" rIns="91425" bIns="45700"/>
          <a:lstStyle/>
          <a:p>
            <a:pPr>
              <a:defRPr/>
            </a:pPr>
            <a:endParaRPr lang="ru-RU"/>
          </a:p>
        </p:txBody>
      </p:sp>
      <p:grpSp>
        <p:nvGrpSpPr>
          <p:cNvPr id="20484" name="Google Shape;147;p20"/>
          <p:cNvGrpSpPr>
            <a:grpSpLocks/>
          </p:cNvGrpSpPr>
          <p:nvPr/>
        </p:nvGrpSpPr>
        <p:grpSpPr bwMode="auto">
          <a:xfrm>
            <a:off x="-28575" y="-14288"/>
            <a:ext cx="9197975" cy="1082676"/>
            <a:chOff x="-29322" y="-1971"/>
            <a:chExt cx="9198255" cy="1086266"/>
          </a:xfrm>
        </p:grpSpPr>
        <p:sp>
          <p:nvSpPr>
            <p:cNvPr id="20490" name="Google Shape;148;p20"/>
            <p:cNvSpPr>
              <a:spLocks/>
            </p:cNvSpPr>
            <p:nvPr/>
          </p:nvSpPr>
          <p:spPr bwMode="auto">
            <a:xfrm rot="-164308">
              <a:off x="-19797" y="216238"/>
              <a:ext cx="9163329" cy="649848"/>
            </a:xfrm>
            <a:custGeom>
              <a:avLst/>
              <a:gdLst/>
              <a:ahLst/>
              <a:cxnLst>
                <a:cxn ang="0">
                  <a:pos x="0" y="966"/>
                </a:cxn>
                <a:cxn ang="0">
                  <a:pos x="1608" y="282"/>
                </a:cxn>
                <a:cxn ang="0">
                  <a:pos x="4110" y="1008"/>
                </a:cxn>
                <a:cxn ang="0">
                  <a:pos x="5772" y="0"/>
                </a:cxn>
              </a:cxnLst>
              <a:rect l="0" t="0" r="r" b="b"/>
              <a:pathLst>
                <a:path w="5772" h="1055" extrusionOk="0">
                  <a:moveTo>
                    <a:pt x="0" y="966"/>
                  </a:moveTo>
                  <a:cubicBezTo>
                    <a:pt x="282" y="738"/>
                    <a:pt x="923" y="275"/>
                    <a:pt x="1608" y="282"/>
                  </a:cubicBezTo>
                  <a:cubicBezTo>
                    <a:pt x="2293" y="289"/>
                    <a:pt x="3416" y="1055"/>
                    <a:pt x="4110" y="1008"/>
                  </a:cubicBezTo>
                  <a:cubicBezTo>
                    <a:pt x="4804" y="961"/>
                    <a:pt x="5426" y="210"/>
                    <a:pt x="5772" y="0"/>
                  </a:cubicBezTo>
                </a:path>
              </a:pathLst>
            </a:custGeom>
            <a:noFill/>
            <a:ln w="10775" cap="flat" cmpd="sng">
              <a:solidFill>
                <a:srgbClr val="09B6BE"/>
              </a:solidFill>
              <a:prstDash val="solid"/>
              <a:round/>
              <a:headEnd type="none" w="sm" len="sm"/>
              <a:tailEnd type="none" w="sm" len="sm"/>
            </a:ln>
          </p:spPr>
          <p:txBody>
            <a:bodyPr lIns="91425" tIns="45700" rIns="91425" bIns="45700"/>
            <a:lstStyle/>
            <a:p>
              <a:pPr>
                <a:defRPr/>
              </a:pPr>
              <a:endParaRPr lang="ru-RU"/>
            </a:p>
          </p:txBody>
        </p:sp>
        <p:sp>
          <p:nvSpPr>
            <p:cNvPr id="149" name="Google Shape;149;p20"/>
            <p:cNvSpPr/>
            <p:nvPr/>
          </p:nvSpPr>
          <p:spPr>
            <a:xfrm rot="-164308">
              <a:off x="-15035" y="289505"/>
              <a:ext cx="9176030" cy="530391"/>
            </a:xfrm>
            <a:custGeom>
              <a:avLst/>
              <a:gdLst/>
              <a:ahLst/>
              <a:cxnLst/>
              <a:rect l="l" t="t" r="r" b="b"/>
              <a:pathLst>
                <a:path w="5766" h="854" extrusionOk="0">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solidFill>
                <a:schemeClr val="accent4"/>
              </a:solidFill>
              <a:prstDash val="solid"/>
              <a:round/>
              <a:headEnd type="none" w="sm" len="sm"/>
              <a:tailEnd type="none" w="sm" len="sm"/>
            </a:ln>
          </p:spPr>
          <p:txBody>
            <a:bodyPr spcFirstLastPara="1" lIns="91425" tIns="45700" rIns="91425" bIns="45700"/>
            <a:lstStyle/>
            <a:p>
              <a:pPr fontAlgn="auto">
                <a:spcBef>
                  <a:spcPts val="0"/>
                </a:spcBef>
                <a:spcAft>
                  <a:spcPts val="0"/>
                </a:spcAft>
                <a:buClr>
                  <a:schemeClr val="dk1"/>
                </a:buClr>
                <a:buSzPts val="1800"/>
                <a:buFont typeface="Times New Roman"/>
                <a:buNone/>
                <a:defRPr/>
              </a:pPr>
              <a:endParaRPr sz="1800" kern="0">
                <a:latin typeface="Arial"/>
                <a:ea typeface="Arial"/>
                <a:cs typeface="Arial"/>
                <a:sym typeface="Arial"/>
              </a:endParaRPr>
            </a:p>
          </p:txBody>
        </p:sp>
      </p:grpSp>
      <p:sp>
        <p:nvSpPr>
          <p:cNvPr id="20485" name="Google Shape;150;p20"/>
          <p:cNvSpPr txBox="1">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00" rIns="0" bIns="0" numCol="1" anchor="b" anchorCtr="0" compatLnSpc="1">
            <a:prstTxWarp prst="textNoShape">
              <a:avLst/>
            </a:prstTxWarp>
          </a:bodyPr>
          <a:lstStyle/>
          <a:p>
            <a:pPr lvl="0"/>
            <a:endParaRPr lang="ru-RU" smtClean="0">
              <a:sym typeface="Arial" charset="0"/>
            </a:endParaRPr>
          </a:p>
        </p:txBody>
      </p:sp>
      <p:sp>
        <p:nvSpPr>
          <p:cNvPr id="20486" name="Google Shape;151;p20"/>
          <p:cNvSpPr txBox="1">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25" tIns="45700" rIns="91425" bIns="45700" numCol="1" anchor="t" anchorCtr="0" compatLnSpc="1">
            <a:prstTxWarp prst="textNoShape">
              <a:avLst/>
            </a:prstTxWarp>
          </a:bodyPr>
          <a:lstStyle/>
          <a:p>
            <a:pPr lvl="0"/>
            <a:endParaRPr lang="ru-RU" smtClean="0">
              <a:sym typeface="Arial" charset="0"/>
            </a:endParaRPr>
          </a:p>
        </p:txBody>
      </p:sp>
      <p:sp>
        <p:nvSpPr>
          <p:cNvPr id="20487" name="Google Shape;152;p20"/>
          <p:cNvSpPr txBox="1">
            <a:spLocks noGrp="1"/>
          </p:cNvSpPr>
          <p:nvPr/>
        </p:nvSpPr>
        <p:spPr bwMode="auto">
          <a:xfrm>
            <a:off x="457200" y="6356350"/>
            <a:ext cx="2133600" cy="365125"/>
          </a:xfrm>
          <a:prstGeom prst="rect">
            <a:avLst/>
          </a:prstGeom>
          <a:noFill/>
          <a:ln w="9525">
            <a:noFill/>
            <a:miter lim="800000"/>
            <a:headEnd/>
            <a:tailEnd/>
          </a:ln>
        </p:spPr>
        <p:txBody>
          <a:bodyPr lIns="0" tIns="0" rIns="0" bIns="0" anchor="b"/>
          <a:lstStyle/>
          <a:p>
            <a:pPr>
              <a:buClr>
                <a:srgbClr val="000000"/>
              </a:buClr>
              <a:buSzPts val="1400"/>
              <a:buFont typeface="Arial" charset="0"/>
              <a:buNone/>
              <a:defRPr/>
            </a:pPr>
            <a:endParaRPr lang="ru-RU" sz="2400">
              <a:latin typeface="Times New Roman" pitchFamily="18" charset="0"/>
              <a:cs typeface="Times New Roman" pitchFamily="18" charset="0"/>
              <a:sym typeface="Times New Roman" pitchFamily="18" charset="0"/>
            </a:endParaRPr>
          </a:p>
        </p:txBody>
      </p:sp>
      <p:sp>
        <p:nvSpPr>
          <p:cNvPr id="20488" name="Google Shape;153;p20"/>
          <p:cNvSpPr txBox="1">
            <a:spLocks noGrp="1"/>
          </p:cNvSpPr>
          <p:nvPr/>
        </p:nvSpPr>
        <p:spPr bwMode="auto">
          <a:xfrm>
            <a:off x="2667000" y="6356350"/>
            <a:ext cx="3352800" cy="365125"/>
          </a:xfrm>
          <a:prstGeom prst="rect">
            <a:avLst/>
          </a:prstGeom>
          <a:noFill/>
          <a:ln w="9525">
            <a:noFill/>
            <a:miter lim="800000"/>
            <a:headEnd/>
            <a:tailEnd/>
          </a:ln>
        </p:spPr>
        <p:txBody>
          <a:bodyPr lIns="0" tIns="0" rIns="0" bIns="0" anchor="b"/>
          <a:lstStyle/>
          <a:p>
            <a:pPr>
              <a:buClr>
                <a:srgbClr val="000000"/>
              </a:buClr>
              <a:buSzPts val="1400"/>
              <a:buFont typeface="Arial" charset="0"/>
              <a:buNone/>
              <a:defRPr/>
            </a:pPr>
            <a:endParaRPr lang="ru-RU" sz="2400">
              <a:latin typeface="Times New Roman" pitchFamily="18" charset="0"/>
              <a:cs typeface="Times New Roman" pitchFamily="18" charset="0"/>
              <a:sym typeface="Times New Roman" pitchFamily="18" charset="0"/>
            </a:endParaRPr>
          </a:p>
        </p:txBody>
      </p:sp>
      <p:sp>
        <p:nvSpPr>
          <p:cNvPr id="20489" name="Google Shape;154;p20"/>
          <p:cNvSpPr txBox="1">
            <a:spLocks noGrp="1"/>
          </p:cNvSpPr>
          <p:nvPr/>
        </p:nvSpPr>
        <p:spPr bwMode="auto">
          <a:xfrm>
            <a:off x="7924800" y="6356350"/>
            <a:ext cx="762000" cy="365125"/>
          </a:xfrm>
          <a:prstGeom prst="rect">
            <a:avLst/>
          </a:prstGeom>
          <a:noFill/>
          <a:ln w="9525">
            <a:noFill/>
            <a:miter lim="800000"/>
            <a:headEnd/>
            <a:tailEnd/>
          </a:ln>
        </p:spPr>
        <p:txBody>
          <a:bodyPr lIns="0" tIns="0" rIns="0" bIns="0" anchor="b"/>
          <a:lstStyle/>
          <a:p>
            <a:pPr algn="r">
              <a:buClr>
                <a:srgbClr val="045C75"/>
              </a:buClr>
              <a:buSzPts val="1200"/>
              <a:buFont typeface="Times New Roman" pitchFamily="18" charset="0"/>
              <a:buNone/>
              <a:defRPr/>
            </a:pPr>
            <a:fld id="{14D47340-356C-4025-AAA7-157B1660E74F}" type="slidenum">
              <a:rPr lang="ru-RU" sz="1200">
                <a:solidFill>
                  <a:srgbClr val="045C75"/>
                </a:solidFill>
                <a:latin typeface="Times New Roman" pitchFamily="18" charset="0"/>
                <a:cs typeface="Times New Roman" pitchFamily="18" charset="0"/>
                <a:sym typeface="Times New Roman" pitchFamily="18" charset="0"/>
              </a:rPr>
              <a:pPr algn="r">
                <a:buClr>
                  <a:srgbClr val="045C75"/>
                </a:buClr>
                <a:buSzPts val="1200"/>
                <a:buFont typeface="Times New Roman" pitchFamily="18" charset="0"/>
                <a:buNone/>
                <a:defRPr/>
              </a:pPr>
              <a:t>‹#›</a:t>
            </a:fld>
            <a:endParaRPr lang="ru-RU"/>
          </a:p>
        </p:txBody>
      </p:sp>
    </p:spTree>
  </p:cSld>
  <p:clrMap bg1="lt1" tx1="dk1" bg2="dk2" tx2="lt2" accent1="accent1" accent2="accent2" accent3="accent3" accent4="accent4" accent5="accent5" accent6="accent6" hlink="hlink" folHlink="folHlink"/>
  <p:sldLayoutIdLst>
    <p:sldLayoutId id="2147483725" r:id="rId1"/>
  </p:sldLayoutIdLst>
  <p:hf sldNum="0"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lvl="1"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lvl="2"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lvl="3"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lvl="4"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lvl="1"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lvl="2"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lvl="3"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lvl="4"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2530" name="Google Shape;163;p22"/>
          <p:cNvSpPr>
            <a:spLocks/>
          </p:cNvSpPr>
          <p:nvPr/>
        </p:nvSpPr>
        <p:spPr bwMode="auto">
          <a:xfrm>
            <a:off x="-9525" y="-7938"/>
            <a:ext cx="9163050" cy="1041401"/>
          </a:xfrm>
          <a:custGeom>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r" b="b"/>
            <a:pathLst>
              <a:path w="5772" h="656" extrusionOk="0">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F">
                  <a:alpha val="44704"/>
                </a:srgbClr>
              </a:gs>
              <a:gs pos="100000">
                <a:srgbClr val="00EBF8">
                  <a:alpha val="54900"/>
                </a:srgbClr>
              </a:gs>
            </a:gsLst>
            <a:lin ang="5400000"/>
          </a:gradFill>
          <a:ln w="9525">
            <a:noFill/>
            <a:round/>
            <a:headEnd/>
            <a:tailEnd/>
          </a:ln>
        </p:spPr>
        <p:txBody>
          <a:bodyPr lIns="91425" tIns="45700" rIns="91425" bIns="45700"/>
          <a:lstStyle/>
          <a:p>
            <a:pPr>
              <a:defRPr/>
            </a:pPr>
            <a:endParaRPr lang="ru-RU"/>
          </a:p>
        </p:txBody>
      </p:sp>
      <p:sp>
        <p:nvSpPr>
          <p:cNvPr id="22531" name="Google Shape;164;p22"/>
          <p:cNvSpPr>
            <a:spLocks/>
          </p:cNvSpPr>
          <p:nvPr/>
        </p:nvSpPr>
        <p:spPr bwMode="auto">
          <a:xfrm>
            <a:off x="4381500" y="-7938"/>
            <a:ext cx="4762500" cy="638176"/>
          </a:xfrm>
          <a:custGeom>
            <a:avLst/>
            <a:gdLst/>
            <a:ahLst/>
            <a:cxnLst>
              <a:cxn ang="0">
                <a:pos x="0" y="0"/>
              </a:cxn>
              <a:cxn ang="0">
                <a:pos x="1668" y="564"/>
              </a:cxn>
              <a:cxn ang="0">
                <a:pos x="3000" y="186"/>
              </a:cxn>
              <a:cxn ang="0">
                <a:pos x="3000" y="6"/>
              </a:cxn>
              <a:cxn ang="0">
                <a:pos x="0" y="0"/>
              </a:cxn>
            </a:cxnLst>
            <a:rect l="0" t="0" r="r" b="b"/>
            <a:pathLst>
              <a:path w="3000" h="595" extrusionOk="0">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DB6"/>
              </a:gs>
              <a:gs pos="80000">
                <a:srgbClr val="009BE5"/>
              </a:gs>
              <a:gs pos="100000">
                <a:srgbClr val="009BE5"/>
              </a:gs>
            </a:gsLst>
            <a:lin ang="5400000"/>
          </a:gradFill>
          <a:ln w="9525">
            <a:noFill/>
            <a:round/>
            <a:headEnd/>
            <a:tailEnd/>
          </a:ln>
        </p:spPr>
        <p:txBody>
          <a:bodyPr lIns="91425" tIns="45700" rIns="91425" bIns="45700"/>
          <a:lstStyle/>
          <a:p>
            <a:pPr>
              <a:defRPr/>
            </a:pPr>
            <a:endParaRPr lang="ru-RU"/>
          </a:p>
        </p:txBody>
      </p:sp>
      <p:grpSp>
        <p:nvGrpSpPr>
          <p:cNvPr id="22532" name="Google Shape;165;p22"/>
          <p:cNvGrpSpPr>
            <a:grpSpLocks/>
          </p:cNvGrpSpPr>
          <p:nvPr/>
        </p:nvGrpSpPr>
        <p:grpSpPr bwMode="auto">
          <a:xfrm>
            <a:off x="-28575" y="-14288"/>
            <a:ext cx="9197975" cy="1082676"/>
            <a:chOff x="-29322" y="-1971"/>
            <a:chExt cx="9198255" cy="1086266"/>
          </a:xfrm>
        </p:grpSpPr>
        <p:sp>
          <p:nvSpPr>
            <p:cNvPr id="22538" name="Google Shape;166;p22"/>
            <p:cNvSpPr>
              <a:spLocks/>
            </p:cNvSpPr>
            <p:nvPr/>
          </p:nvSpPr>
          <p:spPr bwMode="auto">
            <a:xfrm rot="-164308">
              <a:off x="-19797" y="216238"/>
              <a:ext cx="9163329" cy="649848"/>
            </a:xfrm>
            <a:custGeom>
              <a:avLst/>
              <a:gdLst/>
              <a:ahLst/>
              <a:cxnLst>
                <a:cxn ang="0">
                  <a:pos x="0" y="966"/>
                </a:cxn>
                <a:cxn ang="0">
                  <a:pos x="1608" y="282"/>
                </a:cxn>
                <a:cxn ang="0">
                  <a:pos x="4110" y="1008"/>
                </a:cxn>
                <a:cxn ang="0">
                  <a:pos x="5772" y="0"/>
                </a:cxn>
              </a:cxnLst>
              <a:rect l="0" t="0" r="r" b="b"/>
              <a:pathLst>
                <a:path w="5772" h="1055" extrusionOk="0">
                  <a:moveTo>
                    <a:pt x="0" y="966"/>
                  </a:moveTo>
                  <a:cubicBezTo>
                    <a:pt x="282" y="738"/>
                    <a:pt x="923" y="275"/>
                    <a:pt x="1608" y="282"/>
                  </a:cubicBezTo>
                  <a:cubicBezTo>
                    <a:pt x="2293" y="289"/>
                    <a:pt x="3416" y="1055"/>
                    <a:pt x="4110" y="1008"/>
                  </a:cubicBezTo>
                  <a:cubicBezTo>
                    <a:pt x="4804" y="961"/>
                    <a:pt x="5426" y="210"/>
                    <a:pt x="5772" y="0"/>
                  </a:cubicBezTo>
                </a:path>
              </a:pathLst>
            </a:custGeom>
            <a:noFill/>
            <a:ln w="10775" cap="flat" cmpd="sng">
              <a:solidFill>
                <a:srgbClr val="09B6BE"/>
              </a:solidFill>
              <a:prstDash val="solid"/>
              <a:round/>
              <a:headEnd type="none" w="sm" len="sm"/>
              <a:tailEnd type="none" w="sm" len="sm"/>
            </a:ln>
          </p:spPr>
          <p:txBody>
            <a:bodyPr lIns="91425" tIns="45700" rIns="91425" bIns="45700"/>
            <a:lstStyle/>
            <a:p>
              <a:pPr>
                <a:defRPr/>
              </a:pPr>
              <a:endParaRPr lang="ru-RU"/>
            </a:p>
          </p:txBody>
        </p:sp>
        <p:sp>
          <p:nvSpPr>
            <p:cNvPr id="167" name="Google Shape;167;p22"/>
            <p:cNvSpPr/>
            <p:nvPr/>
          </p:nvSpPr>
          <p:spPr>
            <a:xfrm rot="-164308">
              <a:off x="-15035" y="289505"/>
              <a:ext cx="9176030" cy="530391"/>
            </a:xfrm>
            <a:custGeom>
              <a:avLst/>
              <a:gdLst/>
              <a:ahLst/>
              <a:cxnLst/>
              <a:rect l="l" t="t" r="r" b="b"/>
              <a:pathLst>
                <a:path w="5766" h="854" extrusionOk="0">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solidFill>
                <a:schemeClr val="accent4"/>
              </a:solidFill>
              <a:prstDash val="solid"/>
              <a:round/>
              <a:headEnd type="none" w="sm" len="sm"/>
              <a:tailEnd type="none" w="sm" len="sm"/>
            </a:ln>
          </p:spPr>
          <p:txBody>
            <a:bodyPr spcFirstLastPara="1" lIns="91425" tIns="45700" rIns="91425" bIns="45700"/>
            <a:lstStyle/>
            <a:p>
              <a:pPr fontAlgn="auto">
                <a:spcBef>
                  <a:spcPts val="0"/>
                </a:spcBef>
                <a:spcAft>
                  <a:spcPts val="0"/>
                </a:spcAft>
                <a:buClr>
                  <a:schemeClr val="dk1"/>
                </a:buClr>
                <a:buSzPts val="1800"/>
                <a:buFont typeface="Times New Roman"/>
                <a:buNone/>
                <a:defRPr/>
              </a:pPr>
              <a:endParaRPr sz="1800" kern="0">
                <a:latin typeface="Arial"/>
                <a:ea typeface="Arial"/>
                <a:cs typeface="Arial"/>
                <a:sym typeface="Arial"/>
              </a:endParaRPr>
            </a:p>
          </p:txBody>
        </p:sp>
      </p:grpSp>
      <p:sp>
        <p:nvSpPr>
          <p:cNvPr id="22533" name="Google Shape;168;p22"/>
          <p:cNvSpPr txBox="1">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00" rIns="0" bIns="0" numCol="1" anchor="b" anchorCtr="0" compatLnSpc="1">
            <a:prstTxWarp prst="textNoShape">
              <a:avLst/>
            </a:prstTxWarp>
          </a:bodyPr>
          <a:lstStyle/>
          <a:p>
            <a:pPr lvl="0"/>
            <a:endParaRPr lang="ru-RU" smtClean="0">
              <a:sym typeface="Arial" charset="0"/>
            </a:endParaRPr>
          </a:p>
        </p:txBody>
      </p:sp>
      <p:sp>
        <p:nvSpPr>
          <p:cNvPr id="22534" name="Google Shape;169;p22"/>
          <p:cNvSpPr txBox="1">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25" tIns="45700" rIns="91425" bIns="45700" numCol="1" anchor="t" anchorCtr="0" compatLnSpc="1">
            <a:prstTxWarp prst="textNoShape">
              <a:avLst/>
            </a:prstTxWarp>
          </a:bodyPr>
          <a:lstStyle/>
          <a:p>
            <a:pPr lvl="0"/>
            <a:endParaRPr lang="ru-RU" smtClean="0">
              <a:sym typeface="Arial" charset="0"/>
            </a:endParaRPr>
          </a:p>
        </p:txBody>
      </p:sp>
      <p:sp>
        <p:nvSpPr>
          <p:cNvPr id="22535" name="Google Shape;170;p22"/>
          <p:cNvSpPr txBox="1">
            <a:spLocks noGrp="1"/>
          </p:cNvSpPr>
          <p:nvPr/>
        </p:nvSpPr>
        <p:spPr bwMode="auto">
          <a:xfrm>
            <a:off x="457200" y="6356350"/>
            <a:ext cx="2133600" cy="365125"/>
          </a:xfrm>
          <a:prstGeom prst="rect">
            <a:avLst/>
          </a:prstGeom>
          <a:noFill/>
          <a:ln w="9525">
            <a:noFill/>
            <a:miter lim="800000"/>
            <a:headEnd/>
            <a:tailEnd/>
          </a:ln>
        </p:spPr>
        <p:txBody>
          <a:bodyPr lIns="0" tIns="0" rIns="0" bIns="0" anchor="b"/>
          <a:lstStyle/>
          <a:p>
            <a:pPr>
              <a:buClr>
                <a:srgbClr val="000000"/>
              </a:buClr>
              <a:buSzPts val="1400"/>
              <a:buFont typeface="Arial" charset="0"/>
              <a:buNone/>
              <a:defRPr/>
            </a:pPr>
            <a:endParaRPr lang="ru-RU" sz="2400">
              <a:latin typeface="Times New Roman" pitchFamily="18" charset="0"/>
              <a:cs typeface="Times New Roman" pitchFamily="18" charset="0"/>
              <a:sym typeface="Times New Roman" pitchFamily="18" charset="0"/>
            </a:endParaRPr>
          </a:p>
        </p:txBody>
      </p:sp>
      <p:sp>
        <p:nvSpPr>
          <p:cNvPr id="22536" name="Google Shape;171;p22"/>
          <p:cNvSpPr txBox="1">
            <a:spLocks noGrp="1"/>
          </p:cNvSpPr>
          <p:nvPr/>
        </p:nvSpPr>
        <p:spPr bwMode="auto">
          <a:xfrm>
            <a:off x="2667000" y="6356350"/>
            <a:ext cx="3352800" cy="365125"/>
          </a:xfrm>
          <a:prstGeom prst="rect">
            <a:avLst/>
          </a:prstGeom>
          <a:noFill/>
          <a:ln w="9525">
            <a:noFill/>
            <a:miter lim="800000"/>
            <a:headEnd/>
            <a:tailEnd/>
          </a:ln>
        </p:spPr>
        <p:txBody>
          <a:bodyPr lIns="0" tIns="0" rIns="0" bIns="0" anchor="b"/>
          <a:lstStyle/>
          <a:p>
            <a:pPr>
              <a:buClr>
                <a:srgbClr val="000000"/>
              </a:buClr>
              <a:buSzPts val="1400"/>
              <a:buFont typeface="Arial" charset="0"/>
              <a:buNone/>
              <a:defRPr/>
            </a:pPr>
            <a:endParaRPr lang="ru-RU" sz="2400">
              <a:latin typeface="Times New Roman" pitchFamily="18" charset="0"/>
              <a:cs typeface="Times New Roman" pitchFamily="18" charset="0"/>
              <a:sym typeface="Times New Roman" pitchFamily="18" charset="0"/>
            </a:endParaRPr>
          </a:p>
        </p:txBody>
      </p:sp>
      <p:sp>
        <p:nvSpPr>
          <p:cNvPr id="22537" name="Google Shape;172;p22"/>
          <p:cNvSpPr txBox="1">
            <a:spLocks noGrp="1"/>
          </p:cNvSpPr>
          <p:nvPr/>
        </p:nvSpPr>
        <p:spPr bwMode="auto">
          <a:xfrm>
            <a:off x="7924800" y="6356350"/>
            <a:ext cx="762000" cy="365125"/>
          </a:xfrm>
          <a:prstGeom prst="rect">
            <a:avLst/>
          </a:prstGeom>
          <a:noFill/>
          <a:ln w="9525">
            <a:noFill/>
            <a:miter lim="800000"/>
            <a:headEnd/>
            <a:tailEnd/>
          </a:ln>
        </p:spPr>
        <p:txBody>
          <a:bodyPr lIns="0" tIns="0" rIns="0" bIns="0" anchor="b"/>
          <a:lstStyle/>
          <a:p>
            <a:pPr algn="r">
              <a:buClr>
                <a:srgbClr val="045C75"/>
              </a:buClr>
              <a:buSzPts val="1200"/>
              <a:buFont typeface="Times New Roman" pitchFamily="18" charset="0"/>
              <a:buNone/>
              <a:defRPr/>
            </a:pPr>
            <a:fld id="{7F557D75-BA89-4F09-ABFF-49DFF8E89938}" type="slidenum">
              <a:rPr lang="ru-RU" sz="1200">
                <a:solidFill>
                  <a:srgbClr val="045C75"/>
                </a:solidFill>
                <a:latin typeface="Times New Roman" pitchFamily="18" charset="0"/>
                <a:cs typeface="Times New Roman" pitchFamily="18" charset="0"/>
                <a:sym typeface="Times New Roman" pitchFamily="18" charset="0"/>
              </a:rPr>
              <a:pPr algn="r">
                <a:buClr>
                  <a:srgbClr val="045C75"/>
                </a:buClr>
                <a:buSzPts val="1200"/>
                <a:buFont typeface="Times New Roman" pitchFamily="18" charset="0"/>
                <a:buNone/>
                <a:defRPr/>
              </a:pPr>
              <a:t>‹#›</a:t>
            </a:fld>
            <a:endParaRPr lang="ru-RU"/>
          </a:p>
        </p:txBody>
      </p:sp>
    </p:spTree>
  </p:cSld>
  <p:clrMap bg1="lt1" tx1="dk1" bg2="dk2" tx2="lt2" accent1="accent1" accent2="accent2" accent3="accent3" accent4="accent4" accent5="accent5" accent6="accent6" hlink="hlink" folHlink="folHlink"/>
  <p:sldLayoutIdLst>
    <p:sldLayoutId id="2147483726" r:id="rId1"/>
  </p:sldLayoutIdLst>
  <p:hf sldNum="0"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lvl="1"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lvl="2"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lvl="3"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lvl="4"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lvl="1"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lvl="2"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lvl="3"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lvl="4"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4578" name="Google Shape;183;p24"/>
          <p:cNvSpPr>
            <a:spLocks/>
          </p:cNvSpPr>
          <p:nvPr/>
        </p:nvSpPr>
        <p:spPr bwMode="auto">
          <a:xfrm>
            <a:off x="-9525" y="-7938"/>
            <a:ext cx="9163050" cy="1041401"/>
          </a:xfrm>
          <a:custGeom>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r" b="b"/>
            <a:pathLst>
              <a:path w="5772" h="656" extrusionOk="0">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F">
                  <a:alpha val="44704"/>
                </a:srgbClr>
              </a:gs>
              <a:gs pos="100000">
                <a:srgbClr val="00EBF8">
                  <a:alpha val="54900"/>
                </a:srgbClr>
              </a:gs>
            </a:gsLst>
            <a:lin ang="5400000"/>
          </a:gradFill>
          <a:ln w="9525">
            <a:noFill/>
            <a:round/>
            <a:headEnd/>
            <a:tailEnd/>
          </a:ln>
        </p:spPr>
        <p:txBody>
          <a:bodyPr lIns="91425" tIns="45700" rIns="91425" bIns="45700"/>
          <a:lstStyle/>
          <a:p>
            <a:pPr>
              <a:defRPr/>
            </a:pPr>
            <a:endParaRPr lang="ru-RU"/>
          </a:p>
        </p:txBody>
      </p:sp>
      <p:sp>
        <p:nvSpPr>
          <p:cNvPr id="24579" name="Google Shape;184;p24"/>
          <p:cNvSpPr>
            <a:spLocks/>
          </p:cNvSpPr>
          <p:nvPr/>
        </p:nvSpPr>
        <p:spPr bwMode="auto">
          <a:xfrm>
            <a:off x="4381500" y="-7938"/>
            <a:ext cx="4762500" cy="638176"/>
          </a:xfrm>
          <a:custGeom>
            <a:avLst/>
            <a:gdLst/>
            <a:ahLst/>
            <a:cxnLst>
              <a:cxn ang="0">
                <a:pos x="0" y="0"/>
              </a:cxn>
              <a:cxn ang="0">
                <a:pos x="1668" y="564"/>
              </a:cxn>
              <a:cxn ang="0">
                <a:pos x="3000" y="186"/>
              </a:cxn>
              <a:cxn ang="0">
                <a:pos x="3000" y="6"/>
              </a:cxn>
              <a:cxn ang="0">
                <a:pos x="0" y="0"/>
              </a:cxn>
            </a:cxnLst>
            <a:rect l="0" t="0" r="r" b="b"/>
            <a:pathLst>
              <a:path w="3000" h="595" extrusionOk="0">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DB6"/>
              </a:gs>
              <a:gs pos="80000">
                <a:srgbClr val="009BE5"/>
              </a:gs>
              <a:gs pos="100000">
                <a:srgbClr val="009BE5"/>
              </a:gs>
            </a:gsLst>
            <a:lin ang="5400000"/>
          </a:gradFill>
          <a:ln w="9525">
            <a:noFill/>
            <a:round/>
            <a:headEnd/>
            <a:tailEnd/>
          </a:ln>
        </p:spPr>
        <p:txBody>
          <a:bodyPr lIns="91425" tIns="45700" rIns="91425" bIns="45700"/>
          <a:lstStyle/>
          <a:p>
            <a:pPr>
              <a:defRPr/>
            </a:pPr>
            <a:endParaRPr lang="ru-RU"/>
          </a:p>
        </p:txBody>
      </p:sp>
      <p:grpSp>
        <p:nvGrpSpPr>
          <p:cNvPr id="24580" name="Google Shape;185;p24"/>
          <p:cNvGrpSpPr>
            <a:grpSpLocks/>
          </p:cNvGrpSpPr>
          <p:nvPr/>
        </p:nvGrpSpPr>
        <p:grpSpPr bwMode="auto">
          <a:xfrm>
            <a:off x="-28575" y="-14288"/>
            <a:ext cx="9197975" cy="1082676"/>
            <a:chOff x="-29322" y="-1971"/>
            <a:chExt cx="9198255" cy="1086266"/>
          </a:xfrm>
        </p:grpSpPr>
        <p:sp>
          <p:nvSpPr>
            <p:cNvPr id="24586" name="Google Shape;186;p24"/>
            <p:cNvSpPr>
              <a:spLocks/>
            </p:cNvSpPr>
            <p:nvPr/>
          </p:nvSpPr>
          <p:spPr bwMode="auto">
            <a:xfrm rot="-164308">
              <a:off x="-19797" y="216238"/>
              <a:ext cx="9163329" cy="649848"/>
            </a:xfrm>
            <a:custGeom>
              <a:avLst/>
              <a:gdLst/>
              <a:ahLst/>
              <a:cxnLst>
                <a:cxn ang="0">
                  <a:pos x="0" y="966"/>
                </a:cxn>
                <a:cxn ang="0">
                  <a:pos x="1608" y="282"/>
                </a:cxn>
                <a:cxn ang="0">
                  <a:pos x="4110" y="1008"/>
                </a:cxn>
                <a:cxn ang="0">
                  <a:pos x="5772" y="0"/>
                </a:cxn>
              </a:cxnLst>
              <a:rect l="0" t="0" r="r" b="b"/>
              <a:pathLst>
                <a:path w="5772" h="1055" extrusionOk="0">
                  <a:moveTo>
                    <a:pt x="0" y="966"/>
                  </a:moveTo>
                  <a:cubicBezTo>
                    <a:pt x="282" y="738"/>
                    <a:pt x="923" y="275"/>
                    <a:pt x="1608" y="282"/>
                  </a:cubicBezTo>
                  <a:cubicBezTo>
                    <a:pt x="2293" y="289"/>
                    <a:pt x="3416" y="1055"/>
                    <a:pt x="4110" y="1008"/>
                  </a:cubicBezTo>
                  <a:cubicBezTo>
                    <a:pt x="4804" y="961"/>
                    <a:pt x="5426" y="210"/>
                    <a:pt x="5772" y="0"/>
                  </a:cubicBezTo>
                </a:path>
              </a:pathLst>
            </a:custGeom>
            <a:noFill/>
            <a:ln w="10775" cap="flat" cmpd="sng">
              <a:solidFill>
                <a:srgbClr val="09B6BE"/>
              </a:solidFill>
              <a:prstDash val="solid"/>
              <a:round/>
              <a:headEnd type="none" w="sm" len="sm"/>
              <a:tailEnd type="none" w="sm" len="sm"/>
            </a:ln>
          </p:spPr>
          <p:txBody>
            <a:bodyPr lIns="91425" tIns="45700" rIns="91425" bIns="45700"/>
            <a:lstStyle/>
            <a:p>
              <a:pPr>
                <a:defRPr/>
              </a:pPr>
              <a:endParaRPr lang="ru-RU"/>
            </a:p>
          </p:txBody>
        </p:sp>
        <p:sp>
          <p:nvSpPr>
            <p:cNvPr id="187" name="Google Shape;187;p24"/>
            <p:cNvSpPr/>
            <p:nvPr/>
          </p:nvSpPr>
          <p:spPr>
            <a:xfrm rot="-164308">
              <a:off x="-15035" y="289505"/>
              <a:ext cx="9176030" cy="530391"/>
            </a:xfrm>
            <a:custGeom>
              <a:avLst/>
              <a:gdLst/>
              <a:ahLst/>
              <a:cxnLst/>
              <a:rect l="l" t="t" r="r" b="b"/>
              <a:pathLst>
                <a:path w="5766" h="854" extrusionOk="0">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solidFill>
                <a:schemeClr val="accent4"/>
              </a:solidFill>
              <a:prstDash val="solid"/>
              <a:round/>
              <a:headEnd type="none" w="sm" len="sm"/>
              <a:tailEnd type="none" w="sm" len="sm"/>
            </a:ln>
          </p:spPr>
          <p:txBody>
            <a:bodyPr spcFirstLastPara="1" lIns="91425" tIns="45700" rIns="91425" bIns="45700"/>
            <a:lstStyle/>
            <a:p>
              <a:pPr fontAlgn="auto">
                <a:spcBef>
                  <a:spcPts val="0"/>
                </a:spcBef>
                <a:spcAft>
                  <a:spcPts val="0"/>
                </a:spcAft>
                <a:buClr>
                  <a:schemeClr val="dk1"/>
                </a:buClr>
                <a:buSzPts val="1800"/>
                <a:buFont typeface="Times New Roman"/>
                <a:buNone/>
                <a:defRPr/>
              </a:pPr>
              <a:endParaRPr sz="1800" kern="0">
                <a:latin typeface="Arial"/>
                <a:ea typeface="Arial"/>
                <a:cs typeface="Arial"/>
                <a:sym typeface="Arial"/>
              </a:endParaRPr>
            </a:p>
          </p:txBody>
        </p:sp>
      </p:grpSp>
      <p:sp>
        <p:nvSpPr>
          <p:cNvPr id="24581" name="Google Shape;188;p24"/>
          <p:cNvSpPr txBox="1">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00" rIns="0" bIns="0" numCol="1" anchor="b" anchorCtr="0" compatLnSpc="1">
            <a:prstTxWarp prst="textNoShape">
              <a:avLst/>
            </a:prstTxWarp>
          </a:bodyPr>
          <a:lstStyle/>
          <a:p>
            <a:pPr lvl="0"/>
            <a:endParaRPr lang="ru-RU" smtClean="0">
              <a:sym typeface="Arial" charset="0"/>
            </a:endParaRPr>
          </a:p>
        </p:txBody>
      </p:sp>
      <p:sp>
        <p:nvSpPr>
          <p:cNvPr id="24582" name="Google Shape;189;p24"/>
          <p:cNvSpPr txBox="1">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25" tIns="45700" rIns="91425" bIns="45700" numCol="1" anchor="t" anchorCtr="0" compatLnSpc="1">
            <a:prstTxWarp prst="textNoShape">
              <a:avLst/>
            </a:prstTxWarp>
          </a:bodyPr>
          <a:lstStyle/>
          <a:p>
            <a:pPr lvl="0"/>
            <a:endParaRPr lang="ru-RU" smtClean="0">
              <a:sym typeface="Arial" charset="0"/>
            </a:endParaRPr>
          </a:p>
        </p:txBody>
      </p:sp>
      <p:sp>
        <p:nvSpPr>
          <p:cNvPr id="24583" name="Google Shape;190;p24"/>
          <p:cNvSpPr txBox="1">
            <a:spLocks noGrp="1"/>
          </p:cNvSpPr>
          <p:nvPr/>
        </p:nvSpPr>
        <p:spPr bwMode="auto">
          <a:xfrm>
            <a:off x="457200" y="6356350"/>
            <a:ext cx="2133600" cy="365125"/>
          </a:xfrm>
          <a:prstGeom prst="rect">
            <a:avLst/>
          </a:prstGeom>
          <a:noFill/>
          <a:ln w="9525">
            <a:noFill/>
            <a:miter lim="800000"/>
            <a:headEnd/>
            <a:tailEnd/>
          </a:ln>
        </p:spPr>
        <p:txBody>
          <a:bodyPr lIns="0" tIns="0" rIns="0" bIns="0" anchor="b"/>
          <a:lstStyle/>
          <a:p>
            <a:pPr>
              <a:buClr>
                <a:srgbClr val="000000"/>
              </a:buClr>
              <a:buSzPts val="1400"/>
              <a:buFont typeface="Arial" charset="0"/>
              <a:buNone/>
              <a:defRPr/>
            </a:pPr>
            <a:endParaRPr lang="ru-RU" sz="2400">
              <a:latin typeface="Times New Roman" pitchFamily="18" charset="0"/>
              <a:cs typeface="Times New Roman" pitchFamily="18" charset="0"/>
              <a:sym typeface="Times New Roman" pitchFamily="18" charset="0"/>
            </a:endParaRPr>
          </a:p>
        </p:txBody>
      </p:sp>
      <p:sp>
        <p:nvSpPr>
          <p:cNvPr id="24584" name="Google Shape;191;p24"/>
          <p:cNvSpPr txBox="1">
            <a:spLocks noGrp="1"/>
          </p:cNvSpPr>
          <p:nvPr/>
        </p:nvSpPr>
        <p:spPr bwMode="auto">
          <a:xfrm>
            <a:off x="2667000" y="6356350"/>
            <a:ext cx="3352800" cy="365125"/>
          </a:xfrm>
          <a:prstGeom prst="rect">
            <a:avLst/>
          </a:prstGeom>
          <a:noFill/>
          <a:ln w="9525">
            <a:noFill/>
            <a:miter lim="800000"/>
            <a:headEnd/>
            <a:tailEnd/>
          </a:ln>
        </p:spPr>
        <p:txBody>
          <a:bodyPr lIns="0" tIns="0" rIns="0" bIns="0" anchor="b"/>
          <a:lstStyle/>
          <a:p>
            <a:pPr>
              <a:buClr>
                <a:srgbClr val="000000"/>
              </a:buClr>
              <a:buSzPts val="1400"/>
              <a:buFont typeface="Arial" charset="0"/>
              <a:buNone/>
              <a:defRPr/>
            </a:pPr>
            <a:endParaRPr lang="ru-RU" sz="2400">
              <a:latin typeface="Times New Roman" pitchFamily="18" charset="0"/>
              <a:cs typeface="Times New Roman" pitchFamily="18" charset="0"/>
              <a:sym typeface="Times New Roman" pitchFamily="18" charset="0"/>
            </a:endParaRPr>
          </a:p>
        </p:txBody>
      </p:sp>
      <p:sp>
        <p:nvSpPr>
          <p:cNvPr id="24585" name="Google Shape;192;p24"/>
          <p:cNvSpPr txBox="1">
            <a:spLocks noGrp="1"/>
          </p:cNvSpPr>
          <p:nvPr/>
        </p:nvSpPr>
        <p:spPr bwMode="auto">
          <a:xfrm>
            <a:off x="7924800" y="6356350"/>
            <a:ext cx="762000" cy="365125"/>
          </a:xfrm>
          <a:prstGeom prst="rect">
            <a:avLst/>
          </a:prstGeom>
          <a:noFill/>
          <a:ln w="9525">
            <a:noFill/>
            <a:miter lim="800000"/>
            <a:headEnd/>
            <a:tailEnd/>
          </a:ln>
        </p:spPr>
        <p:txBody>
          <a:bodyPr lIns="0" tIns="0" rIns="0" bIns="0" anchor="b"/>
          <a:lstStyle/>
          <a:p>
            <a:pPr algn="r">
              <a:buClr>
                <a:srgbClr val="045C75"/>
              </a:buClr>
              <a:buSzPts val="1200"/>
              <a:buFont typeface="Times New Roman" pitchFamily="18" charset="0"/>
              <a:buNone/>
              <a:defRPr/>
            </a:pPr>
            <a:fld id="{21001378-6E11-40F7-B6E8-EBF86DE5EC7B}" type="slidenum">
              <a:rPr lang="ru-RU" sz="1200">
                <a:solidFill>
                  <a:srgbClr val="045C75"/>
                </a:solidFill>
                <a:latin typeface="Times New Roman" pitchFamily="18" charset="0"/>
                <a:cs typeface="Times New Roman" pitchFamily="18" charset="0"/>
                <a:sym typeface="Times New Roman" pitchFamily="18" charset="0"/>
              </a:rPr>
              <a:pPr algn="r">
                <a:buClr>
                  <a:srgbClr val="045C75"/>
                </a:buClr>
                <a:buSzPts val="1200"/>
                <a:buFont typeface="Times New Roman" pitchFamily="18" charset="0"/>
                <a:buNone/>
                <a:defRPr/>
              </a:pPr>
              <a:t>‹#›</a:t>
            </a:fld>
            <a:endParaRPr lang="ru-RU"/>
          </a:p>
        </p:txBody>
      </p:sp>
    </p:spTree>
  </p:cSld>
  <p:clrMap bg1="lt1" tx1="dk1" bg2="dk2" tx2="lt2" accent1="accent1" accent2="accent2" accent3="accent3" accent4="accent4" accent5="accent5" accent6="accent6" hlink="hlink" folHlink="folHlink"/>
  <p:sldLayoutIdLst>
    <p:sldLayoutId id="2147483727" r:id="rId1"/>
  </p:sldLayoutIdLst>
  <p:hf sldNum="0"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lvl="1"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lvl="2"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lvl="3"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lvl="4"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lvl="1"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lvl="2"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lvl="3"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lvl="4"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6626" name="Google Shape;199;p26"/>
          <p:cNvSpPr>
            <a:spLocks/>
          </p:cNvSpPr>
          <p:nvPr/>
        </p:nvSpPr>
        <p:spPr bwMode="auto">
          <a:xfrm>
            <a:off x="-9525" y="-7938"/>
            <a:ext cx="9163050" cy="1041401"/>
          </a:xfrm>
          <a:custGeom>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r" b="b"/>
            <a:pathLst>
              <a:path w="5772" h="656" extrusionOk="0">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F">
                  <a:alpha val="44704"/>
                </a:srgbClr>
              </a:gs>
              <a:gs pos="100000">
                <a:srgbClr val="00EBF8">
                  <a:alpha val="54900"/>
                </a:srgbClr>
              </a:gs>
            </a:gsLst>
            <a:lin ang="5400000"/>
          </a:gradFill>
          <a:ln w="9525">
            <a:noFill/>
            <a:round/>
            <a:headEnd/>
            <a:tailEnd/>
          </a:ln>
        </p:spPr>
        <p:txBody>
          <a:bodyPr lIns="91425" tIns="45700" rIns="91425" bIns="45700"/>
          <a:lstStyle/>
          <a:p>
            <a:pPr>
              <a:defRPr/>
            </a:pPr>
            <a:endParaRPr lang="ru-RU"/>
          </a:p>
        </p:txBody>
      </p:sp>
      <p:sp>
        <p:nvSpPr>
          <p:cNvPr id="26627" name="Google Shape;200;p26"/>
          <p:cNvSpPr>
            <a:spLocks/>
          </p:cNvSpPr>
          <p:nvPr/>
        </p:nvSpPr>
        <p:spPr bwMode="auto">
          <a:xfrm>
            <a:off x="4381500" y="-7938"/>
            <a:ext cx="4762500" cy="638176"/>
          </a:xfrm>
          <a:custGeom>
            <a:avLst/>
            <a:gdLst/>
            <a:ahLst/>
            <a:cxnLst>
              <a:cxn ang="0">
                <a:pos x="0" y="0"/>
              </a:cxn>
              <a:cxn ang="0">
                <a:pos x="1668" y="564"/>
              </a:cxn>
              <a:cxn ang="0">
                <a:pos x="3000" y="186"/>
              </a:cxn>
              <a:cxn ang="0">
                <a:pos x="3000" y="6"/>
              </a:cxn>
              <a:cxn ang="0">
                <a:pos x="0" y="0"/>
              </a:cxn>
            </a:cxnLst>
            <a:rect l="0" t="0" r="r" b="b"/>
            <a:pathLst>
              <a:path w="3000" h="595" extrusionOk="0">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DB6"/>
              </a:gs>
              <a:gs pos="80000">
                <a:srgbClr val="009BE5"/>
              </a:gs>
              <a:gs pos="100000">
                <a:srgbClr val="009BE5"/>
              </a:gs>
            </a:gsLst>
            <a:lin ang="5400000"/>
          </a:gradFill>
          <a:ln w="9525">
            <a:noFill/>
            <a:round/>
            <a:headEnd/>
            <a:tailEnd/>
          </a:ln>
        </p:spPr>
        <p:txBody>
          <a:bodyPr lIns="91425" tIns="45700" rIns="91425" bIns="45700"/>
          <a:lstStyle/>
          <a:p>
            <a:pPr>
              <a:defRPr/>
            </a:pPr>
            <a:endParaRPr lang="ru-RU"/>
          </a:p>
        </p:txBody>
      </p:sp>
      <p:grpSp>
        <p:nvGrpSpPr>
          <p:cNvPr id="26628" name="Google Shape;201;p26"/>
          <p:cNvGrpSpPr>
            <a:grpSpLocks/>
          </p:cNvGrpSpPr>
          <p:nvPr/>
        </p:nvGrpSpPr>
        <p:grpSpPr bwMode="auto">
          <a:xfrm>
            <a:off x="-28575" y="-14288"/>
            <a:ext cx="9197975" cy="1082676"/>
            <a:chOff x="-29322" y="-1971"/>
            <a:chExt cx="9198255" cy="1086266"/>
          </a:xfrm>
        </p:grpSpPr>
        <p:sp>
          <p:nvSpPr>
            <p:cNvPr id="26634" name="Google Shape;202;p26"/>
            <p:cNvSpPr>
              <a:spLocks/>
            </p:cNvSpPr>
            <p:nvPr/>
          </p:nvSpPr>
          <p:spPr bwMode="auto">
            <a:xfrm rot="-164308">
              <a:off x="-19797" y="216238"/>
              <a:ext cx="9163329" cy="649848"/>
            </a:xfrm>
            <a:custGeom>
              <a:avLst/>
              <a:gdLst/>
              <a:ahLst/>
              <a:cxnLst>
                <a:cxn ang="0">
                  <a:pos x="0" y="966"/>
                </a:cxn>
                <a:cxn ang="0">
                  <a:pos x="1608" y="282"/>
                </a:cxn>
                <a:cxn ang="0">
                  <a:pos x="4110" y="1008"/>
                </a:cxn>
                <a:cxn ang="0">
                  <a:pos x="5772" y="0"/>
                </a:cxn>
              </a:cxnLst>
              <a:rect l="0" t="0" r="r" b="b"/>
              <a:pathLst>
                <a:path w="5772" h="1055" extrusionOk="0">
                  <a:moveTo>
                    <a:pt x="0" y="966"/>
                  </a:moveTo>
                  <a:cubicBezTo>
                    <a:pt x="282" y="738"/>
                    <a:pt x="923" y="275"/>
                    <a:pt x="1608" y="282"/>
                  </a:cubicBezTo>
                  <a:cubicBezTo>
                    <a:pt x="2293" y="289"/>
                    <a:pt x="3416" y="1055"/>
                    <a:pt x="4110" y="1008"/>
                  </a:cubicBezTo>
                  <a:cubicBezTo>
                    <a:pt x="4804" y="961"/>
                    <a:pt x="5426" y="210"/>
                    <a:pt x="5772" y="0"/>
                  </a:cubicBezTo>
                </a:path>
              </a:pathLst>
            </a:custGeom>
            <a:noFill/>
            <a:ln w="10775" cap="flat" cmpd="sng">
              <a:solidFill>
                <a:srgbClr val="09B6BE"/>
              </a:solidFill>
              <a:prstDash val="solid"/>
              <a:round/>
              <a:headEnd type="none" w="sm" len="sm"/>
              <a:tailEnd type="none" w="sm" len="sm"/>
            </a:ln>
          </p:spPr>
          <p:txBody>
            <a:bodyPr lIns="91425" tIns="45700" rIns="91425" bIns="45700"/>
            <a:lstStyle/>
            <a:p>
              <a:pPr>
                <a:defRPr/>
              </a:pPr>
              <a:endParaRPr lang="ru-RU"/>
            </a:p>
          </p:txBody>
        </p:sp>
        <p:sp>
          <p:nvSpPr>
            <p:cNvPr id="203" name="Google Shape;203;p26"/>
            <p:cNvSpPr/>
            <p:nvPr/>
          </p:nvSpPr>
          <p:spPr>
            <a:xfrm rot="-164308">
              <a:off x="-15035" y="289505"/>
              <a:ext cx="9176030" cy="530391"/>
            </a:xfrm>
            <a:custGeom>
              <a:avLst/>
              <a:gdLst/>
              <a:ahLst/>
              <a:cxnLst/>
              <a:rect l="l" t="t" r="r" b="b"/>
              <a:pathLst>
                <a:path w="5766" h="854" extrusionOk="0">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solidFill>
                <a:schemeClr val="accent4"/>
              </a:solidFill>
              <a:prstDash val="solid"/>
              <a:round/>
              <a:headEnd type="none" w="sm" len="sm"/>
              <a:tailEnd type="none" w="sm" len="sm"/>
            </a:ln>
          </p:spPr>
          <p:txBody>
            <a:bodyPr spcFirstLastPara="1" lIns="91425" tIns="45700" rIns="91425" bIns="45700"/>
            <a:lstStyle/>
            <a:p>
              <a:pPr fontAlgn="auto">
                <a:spcBef>
                  <a:spcPts val="0"/>
                </a:spcBef>
                <a:spcAft>
                  <a:spcPts val="0"/>
                </a:spcAft>
                <a:buClr>
                  <a:schemeClr val="dk1"/>
                </a:buClr>
                <a:buSzPts val="1800"/>
                <a:buFont typeface="Times New Roman"/>
                <a:buNone/>
                <a:defRPr/>
              </a:pPr>
              <a:endParaRPr sz="1800" kern="0">
                <a:latin typeface="Arial"/>
                <a:ea typeface="Arial"/>
                <a:cs typeface="Arial"/>
                <a:sym typeface="Arial"/>
              </a:endParaRPr>
            </a:p>
          </p:txBody>
        </p:sp>
      </p:grpSp>
      <p:sp>
        <p:nvSpPr>
          <p:cNvPr id="26629" name="Google Shape;204;p26"/>
          <p:cNvSpPr txBox="1">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00" rIns="0" bIns="0" numCol="1" anchor="b" anchorCtr="0" compatLnSpc="1">
            <a:prstTxWarp prst="textNoShape">
              <a:avLst/>
            </a:prstTxWarp>
          </a:bodyPr>
          <a:lstStyle/>
          <a:p>
            <a:pPr lvl="0"/>
            <a:endParaRPr lang="ru-RU" smtClean="0">
              <a:sym typeface="Arial" charset="0"/>
            </a:endParaRPr>
          </a:p>
        </p:txBody>
      </p:sp>
      <p:sp>
        <p:nvSpPr>
          <p:cNvPr id="26630" name="Google Shape;205;p26"/>
          <p:cNvSpPr txBox="1">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25" tIns="45700" rIns="91425" bIns="45700" numCol="1" anchor="t" anchorCtr="0" compatLnSpc="1">
            <a:prstTxWarp prst="textNoShape">
              <a:avLst/>
            </a:prstTxWarp>
          </a:bodyPr>
          <a:lstStyle/>
          <a:p>
            <a:pPr lvl="0"/>
            <a:endParaRPr lang="ru-RU" smtClean="0">
              <a:sym typeface="Arial" charset="0"/>
            </a:endParaRPr>
          </a:p>
        </p:txBody>
      </p:sp>
      <p:sp>
        <p:nvSpPr>
          <p:cNvPr id="26631" name="Google Shape;206;p26"/>
          <p:cNvSpPr txBox="1">
            <a:spLocks noGrp="1"/>
          </p:cNvSpPr>
          <p:nvPr/>
        </p:nvSpPr>
        <p:spPr bwMode="auto">
          <a:xfrm>
            <a:off x="457200" y="6356350"/>
            <a:ext cx="2133600" cy="365125"/>
          </a:xfrm>
          <a:prstGeom prst="rect">
            <a:avLst/>
          </a:prstGeom>
          <a:noFill/>
          <a:ln w="9525">
            <a:noFill/>
            <a:miter lim="800000"/>
            <a:headEnd/>
            <a:tailEnd/>
          </a:ln>
        </p:spPr>
        <p:txBody>
          <a:bodyPr lIns="0" tIns="0" rIns="0" bIns="0" anchor="b"/>
          <a:lstStyle/>
          <a:p>
            <a:pPr>
              <a:buClr>
                <a:srgbClr val="000000"/>
              </a:buClr>
              <a:buSzPts val="1400"/>
              <a:buFont typeface="Arial" charset="0"/>
              <a:buNone/>
              <a:defRPr/>
            </a:pPr>
            <a:endParaRPr lang="ru-RU" sz="2400">
              <a:latin typeface="Times New Roman" pitchFamily="18" charset="0"/>
              <a:cs typeface="Times New Roman" pitchFamily="18" charset="0"/>
              <a:sym typeface="Times New Roman" pitchFamily="18" charset="0"/>
            </a:endParaRPr>
          </a:p>
        </p:txBody>
      </p:sp>
      <p:sp>
        <p:nvSpPr>
          <p:cNvPr id="26632" name="Google Shape;207;p26"/>
          <p:cNvSpPr txBox="1">
            <a:spLocks noGrp="1"/>
          </p:cNvSpPr>
          <p:nvPr/>
        </p:nvSpPr>
        <p:spPr bwMode="auto">
          <a:xfrm>
            <a:off x="2667000" y="6356350"/>
            <a:ext cx="3352800" cy="365125"/>
          </a:xfrm>
          <a:prstGeom prst="rect">
            <a:avLst/>
          </a:prstGeom>
          <a:noFill/>
          <a:ln w="9525">
            <a:noFill/>
            <a:miter lim="800000"/>
            <a:headEnd/>
            <a:tailEnd/>
          </a:ln>
        </p:spPr>
        <p:txBody>
          <a:bodyPr lIns="0" tIns="0" rIns="0" bIns="0" anchor="b"/>
          <a:lstStyle/>
          <a:p>
            <a:pPr>
              <a:buClr>
                <a:srgbClr val="000000"/>
              </a:buClr>
              <a:buSzPts val="1400"/>
              <a:buFont typeface="Arial" charset="0"/>
              <a:buNone/>
              <a:defRPr/>
            </a:pPr>
            <a:endParaRPr lang="ru-RU" sz="2400">
              <a:latin typeface="Times New Roman" pitchFamily="18" charset="0"/>
              <a:cs typeface="Times New Roman" pitchFamily="18" charset="0"/>
              <a:sym typeface="Times New Roman" pitchFamily="18" charset="0"/>
            </a:endParaRPr>
          </a:p>
        </p:txBody>
      </p:sp>
      <p:sp>
        <p:nvSpPr>
          <p:cNvPr id="26633" name="Google Shape;208;p26"/>
          <p:cNvSpPr txBox="1">
            <a:spLocks noGrp="1"/>
          </p:cNvSpPr>
          <p:nvPr/>
        </p:nvSpPr>
        <p:spPr bwMode="auto">
          <a:xfrm>
            <a:off x="7924800" y="6356350"/>
            <a:ext cx="762000" cy="365125"/>
          </a:xfrm>
          <a:prstGeom prst="rect">
            <a:avLst/>
          </a:prstGeom>
          <a:noFill/>
          <a:ln w="9525">
            <a:noFill/>
            <a:miter lim="800000"/>
            <a:headEnd/>
            <a:tailEnd/>
          </a:ln>
        </p:spPr>
        <p:txBody>
          <a:bodyPr lIns="0" tIns="0" rIns="0" bIns="0" anchor="b"/>
          <a:lstStyle/>
          <a:p>
            <a:pPr algn="r">
              <a:buClr>
                <a:srgbClr val="045C75"/>
              </a:buClr>
              <a:buSzPts val="1200"/>
              <a:buFont typeface="Times New Roman" pitchFamily="18" charset="0"/>
              <a:buNone/>
              <a:defRPr/>
            </a:pPr>
            <a:fld id="{6CA68994-8937-4C6E-ACAE-C15FD76A2224}" type="slidenum">
              <a:rPr lang="ru-RU" sz="1200">
                <a:solidFill>
                  <a:srgbClr val="045C75"/>
                </a:solidFill>
                <a:latin typeface="Times New Roman" pitchFamily="18" charset="0"/>
                <a:cs typeface="Times New Roman" pitchFamily="18" charset="0"/>
                <a:sym typeface="Times New Roman" pitchFamily="18" charset="0"/>
              </a:rPr>
              <a:pPr algn="r">
                <a:buClr>
                  <a:srgbClr val="045C75"/>
                </a:buClr>
                <a:buSzPts val="1200"/>
                <a:buFont typeface="Times New Roman" pitchFamily="18" charset="0"/>
                <a:buNone/>
                <a:defRPr/>
              </a:pPr>
              <a:t>‹#›</a:t>
            </a:fld>
            <a:endParaRPr lang="ru-RU"/>
          </a:p>
        </p:txBody>
      </p:sp>
    </p:spTree>
  </p:cSld>
  <p:clrMap bg1="lt1" tx1="dk1" bg2="dk2" tx2="lt2" accent1="accent1" accent2="accent2" accent3="accent3" accent4="accent4" accent5="accent5" accent6="accent6" hlink="hlink" folHlink="folHlink"/>
  <p:sldLayoutIdLst>
    <p:sldLayoutId id="2147483728" r:id="rId1"/>
  </p:sldLayoutIdLst>
  <p:hf sldNum="0"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lvl="1"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lvl="2"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lvl="3"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lvl="4"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lvl="1"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lvl="2"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lvl="3"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lvl="4"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8674" name="Google Shape;214;p28"/>
          <p:cNvSpPr>
            <a:spLocks/>
          </p:cNvSpPr>
          <p:nvPr/>
        </p:nvSpPr>
        <p:spPr bwMode="auto">
          <a:xfrm>
            <a:off x="-9525" y="-7938"/>
            <a:ext cx="9163050" cy="1041401"/>
          </a:xfrm>
          <a:custGeom>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r" b="b"/>
            <a:pathLst>
              <a:path w="5772" h="656" extrusionOk="0">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F">
                  <a:alpha val="44704"/>
                </a:srgbClr>
              </a:gs>
              <a:gs pos="100000">
                <a:srgbClr val="00EBF8">
                  <a:alpha val="54900"/>
                </a:srgbClr>
              </a:gs>
            </a:gsLst>
            <a:lin ang="5400000"/>
          </a:gradFill>
          <a:ln w="9525">
            <a:noFill/>
            <a:round/>
            <a:headEnd/>
            <a:tailEnd/>
          </a:ln>
        </p:spPr>
        <p:txBody>
          <a:bodyPr lIns="91425" tIns="45700" rIns="91425" bIns="45700"/>
          <a:lstStyle/>
          <a:p>
            <a:pPr>
              <a:defRPr/>
            </a:pPr>
            <a:endParaRPr lang="ru-RU"/>
          </a:p>
        </p:txBody>
      </p:sp>
      <p:sp>
        <p:nvSpPr>
          <p:cNvPr id="28675" name="Google Shape;215;p28"/>
          <p:cNvSpPr>
            <a:spLocks/>
          </p:cNvSpPr>
          <p:nvPr/>
        </p:nvSpPr>
        <p:spPr bwMode="auto">
          <a:xfrm>
            <a:off x="4381500" y="-7938"/>
            <a:ext cx="4762500" cy="638176"/>
          </a:xfrm>
          <a:custGeom>
            <a:avLst/>
            <a:gdLst/>
            <a:ahLst/>
            <a:cxnLst>
              <a:cxn ang="0">
                <a:pos x="0" y="0"/>
              </a:cxn>
              <a:cxn ang="0">
                <a:pos x="1668" y="564"/>
              </a:cxn>
              <a:cxn ang="0">
                <a:pos x="3000" y="186"/>
              </a:cxn>
              <a:cxn ang="0">
                <a:pos x="3000" y="6"/>
              </a:cxn>
              <a:cxn ang="0">
                <a:pos x="0" y="0"/>
              </a:cxn>
            </a:cxnLst>
            <a:rect l="0" t="0" r="r" b="b"/>
            <a:pathLst>
              <a:path w="3000" h="595" extrusionOk="0">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DB6"/>
              </a:gs>
              <a:gs pos="80000">
                <a:srgbClr val="009BE5"/>
              </a:gs>
              <a:gs pos="100000">
                <a:srgbClr val="009BE5"/>
              </a:gs>
            </a:gsLst>
            <a:lin ang="5400000"/>
          </a:gradFill>
          <a:ln w="9525">
            <a:noFill/>
            <a:round/>
            <a:headEnd/>
            <a:tailEnd/>
          </a:ln>
        </p:spPr>
        <p:txBody>
          <a:bodyPr lIns="91425" tIns="45700" rIns="91425" bIns="45700"/>
          <a:lstStyle/>
          <a:p>
            <a:pPr>
              <a:defRPr/>
            </a:pPr>
            <a:endParaRPr lang="ru-RU"/>
          </a:p>
        </p:txBody>
      </p:sp>
      <p:grpSp>
        <p:nvGrpSpPr>
          <p:cNvPr id="28676" name="Google Shape;216;p28"/>
          <p:cNvGrpSpPr>
            <a:grpSpLocks/>
          </p:cNvGrpSpPr>
          <p:nvPr/>
        </p:nvGrpSpPr>
        <p:grpSpPr bwMode="auto">
          <a:xfrm>
            <a:off x="-28575" y="-14288"/>
            <a:ext cx="9197975" cy="1082676"/>
            <a:chOff x="-29322" y="-1971"/>
            <a:chExt cx="9198255" cy="1086266"/>
          </a:xfrm>
        </p:grpSpPr>
        <p:sp>
          <p:nvSpPr>
            <p:cNvPr id="28682" name="Google Shape;217;p28"/>
            <p:cNvSpPr>
              <a:spLocks/>
            </p:cNvSpPr>
            <p:nvPr/>
          </p:nvSpPr>
          <p:spPr bwMode="auto">
            <a:xfrm rot="-164308">
              <a:off x="-19797" y="216238"/>
              <a:ext cx="9163329" cy="649848"/>
            </a:xfrm>
            <a:custGeom>
              <a:avLst/>
              <a:gdLst/>
              <a:ahLst/>
              <a:cxnLst>
                <a:cxn ang="0">
                  <a:pos x="0" y="966"/>
                </a:cxn>
                <a:cxn ang="0">
                  <a:pos x="1608" y="282"/>
                </a:cxn>
                <a:cxn ang="0">
                  <a:pos x="4110" y="1008"/>
                </a:cxn>
                <a:cxn ang="0">
                  <a:pos x="5772" y="0"/>
                </a:cxn>
              </a:cxnLst>
              <a:rect l="0" t="0" r="r" b="b"/>
              <a:pathLst>
                <a:path w="5772" h="1055" extrusionOk="0">
                  <a:moveTo>
                    <a:pt x="0" y="966"/>
                  </a:moveTo>
                  <a:cubicBezTo>
                    <a:pt x="282" y="738"/>
                    <a:pt x="923" y="275"/>
                    <a:pt x="1608" y="282"/>
                  </a:cubicBezTo>
                  <a:cubicBezTo>
                    <a:pt x="2293" y="289"/>
                    <a:pt x="3416" y="1055"/>
                    <a:pt x="4110" y="1008"/>
                  </a:cubicBezTo>
                  <a:cubicBezTo>
                    <a:pt x="4804" y="961"/>
                    <a:pt x="5426" y="210"/>
                    <a:pt x="5772" y="0"/>
                  </a:cubicBezTo>
                </a:path>
              </a:pathLst>
            </a:custGeom>
            <a:noFill/>
            <a:ln w="10775" cap="flat" cmpd="sng">
              <a:solidFill>
                <a:srgbClr val="09B6BE"/>
              </a:solidFill>
              <a:prstDash val="solid"/>
              <a:round/>
              <a:headEnd type="none" w="sm" len="sm"/>
              <a:tailEnd type="none" w="sm" len="sm"/>
            </a:ln>
          </p:spPr>
          <p:txBody>
            <a:bodyPr lIns="91425" tIns="45700" rIns="91425" bIns="45700"/>
            <a:lstStyle/>
            <a:p>
              <a:pPr>
                <a:defRPr/>
              </a:pPr>
              <a:endParaRPr lang="ru-RU"/>
            </a:p>
          </p:txBody>
        </p:sp>
        <p:sp>
          <p:nvSpPr>
            <p:cNvPr id="218" name="Google Shape;218;p28"/>
            <p:cNvSpPr/>
            <p:nvPr/>
          </p:nvSpPr>
          <p:spPr>
            <a:xfrm rot="-164308">
              <a:off x="-15035" y="289505"/>
              <a:ext cx="9176030" cy="530391"/>
            </a:xfrm>
            <a:custGeom>
              <a:avLst/>
              <a:gdLst/>
              <a:ahLst/>
              <a:cxnLst/>
              <a:rect l="l" t="t" r="r" b="b"/>
              <a:pathLst>
                <a:path w="5766" h="854" extrusionOk="0">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solidFill>
                <a:schemeClr val="accent4"/>
              </a:solidFill>
              <a:prstDash val="solid"/>
              <a:round/>
              <a:headEnd type="none" w="sm" len="sm"/>
              <a:tailEnd type="none" w="sm" len="sm"/>
            </a:ln>
          </p:spPr>
          <p:txBody>
            <a:bodyPr spcFirstLastPara="1" lIns="91425" tIns="45700" rIns="91425" bIns="45700"/>
            <a:lstStyle/>
            <a:p>
              <a:pPr fontAlgn="auto">
                <a:spcBef>
                  <a:spcPts val="0"/>
                </a:spcBef>
                <a:spcAft>
                  <a:spcPts val="0"/>
                </a:spcAft>
                <a:buClr>
                  <a:schemeClr val="dk1"/>
                </a:buClr>
                <a:buSzPts val="1800"/>
                <a:buFont typeface="Times New Roman"/>
                <a:buNone/>
                <a:defRPr/>
              </a:pPr>
              <a:endParaRPr sz="1800" kern="0">
                <a:latin typeface="Arial"/>
                <a:ea typeface="Arial"/>
                <a:cs typeface="Arial"/>
                <a:sym typeface="Arial"/>
              </a:endParaRPr>
            </a:p>
          </p:txBody>
        </p:sp>
      </p:grpSp>
      <p:sp>
        <p:nvSpPr>
          <p:cNvPr id="28677" name="Google Shape;219;p28"/>
          <p:cNvSpPr txBox="1">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00" rIns="0" bIns="0" numCol="1" anchor="b" anchorCtr="0" compatLnSpc="1">
            <a:prstTxWarp prst="textNoShape">
              <a:avLst/>
            </a:prstTxWarp>
          </a:bodyPr>
          <a:lstStyle/>
          <a:p>
            <a:pPr lvl="0"/>
            <a:endParaRPr lang="ru-RU" smtClean="0">
              <a:sym typeface="Arial" charset="0"/>
            </a:endParaRPr>
          </a:p>
        </p:txBody>
      </p:sp>
      <p:sp>
        <p:nvSpPr>
          <p:cNvPr id="28678" name="Google Shape;220;p28"/>
          <p:cNvSpPr txBox="1">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25" tIns="45700" rIns="91425" bIns="45700" numCol="1" anchor="t" anchorCtr="0" compatLnSpc="1">
            <a:prstTxWarp prst="textNoShape">
              <a:avLst/>
            </a:prstTxWarp>
          </a:bodyPr>
          <a:lstStyle/>
          <a:p>
            <a:pPr lvl="0"/>
            <a:endParaRPr lang="ru-RU" smtClean="0">
              <a:sym typeface="Arial" charset="0"/>
            </a:endParaRPr>
          </a:p>
        </p:txBody>
      </p:sp>
      <p:sp>
        <p:nvSpPr>
          <p:cNvPr id="28679" name="Google Shape;221;p28"/>
          <p:cNvSpPr txBox="1">
            <a:spLocks noGrp="1"/>
          </p:cNvSpPr>
          <p:nvPr/>
        </p:nvSpPr>
        <p:spPr bwMode="auto">
          <a:xfrm>
            <a:off x="457200" y="6356350"/>
            <a:ext cx="2133600" cy="365125"/>
          </a:xfrm>
          <a:prstGeom prst="rect">
            <a:avLst/>
          </a:prstGeom>
          <a:noFill/>
          <a:ln w="9525">
            <a:noFill/>
            <a:miter lim="800000"/>
            <a:headEnd/>
            <a:tailEnd/>
          </a:ln>
        </p:spPr>
        <p:txBody>
          <a:bodyPr lIns="0" tIns="0" rIns="0" bIns="0" anchor="b"/>
          <a:lstStyle/>
          <a:p>
            <a:pPr>
              <a:buClr>
                <a:srgbClr val="000000"/>
              </a:buClr>
              <a:buSzPts val="1400"/>
              <a:buFont typeface="Arial" charset="0"/>
              <a:buNone/>
              <a:defRPr/>
            </a:pPr>
            <a:endParaRPr lang="ru-RU" sz="2400">
              <a:latin typeface="Times New Roman" pitchFamily="18" charset="0"/>
              <a:cs typeface="Times New Roman" pitchFamily="18" charset="0"/>
              <a:sym typeface="Times New Roman" pitchFamily="18" charset="0"/>
            </a:endParaRPr>
          </a:p>
        </p:txBody>
      </p:sp>
      <p:sp>
        <p:nvSpPr>
          <p:cNvPr id="28680" name="Google Shape;222;p28"/>
          <p:cNvSpPr txBox="1">
            <a:spLocks noGrp="1"/>
          </p:cNvSpPr>
          <p:nvPr/>
        </p:nvSpPr>
        <p:spPr bwMode="auto">
          <a:xfrm>
            <a:off x="2667000" y="6356350"/>
            <a:ext cx="3352800" cy="365125"/>
          </a:xfrm>
          <a:prstGeom prst="rect">
            <a:avLst/>
          </a:prstGeom>
          <a:noFill/>
          <a:ln w="9525">
            <a:noFill/>
            <a:miter lim="800000"/>
            <a:headEnd/>
            <a:tailEnd/>
          </a:ln>
        </p:spPr>
        <p:txBody>
          <a:bodyPr lIns="0" tIns="0" rIns="0" bIns="0" anchor="b"/>
          <a:lstStyle/>
          <a:p>
            <a:pPr>
              <a:buClr>
                <a:srgbClr val="000000"/>
              </a:buClr>
              <a:buSzPts val="1400"/>
              <a:buFont typeface="Arial" charset="0"/>
              <a:buNone/>
              <a:defRPr/>
            </a:pPr>
            <a:endParaRPr lang="ru-RU" sz="2400">
              <a:latin typeface="Times New Roman" pitchFamily="18" charset="0"/>
              <a:cs typeface="Times New Roman" pitchFamily="18" charset="0"/>
              <a:sym typeface="Times New Roman" pitchFamily="18" charset="0"/>
            </a:endParaRPr>
          </a:p>
        </p:txBody>
      </p:sp>
      <p:sp>
        <p:nvSpPr>
          <p:cNvPr id="28681" name="Google Shape;223;p28"/>
          <p:cNvSpPr txBox="1">
            <a:spLocks noGrp="1"/>
          </p:cNvSpPr>
          <p:nvPr/>
        </p:nvSpPr>
        <p:spPr bwMode="auto">
          <a:xfrm>
            <a:off x="7924800" y="6356350"/>
            <a:ext cx="762000" cy="365125"/>
          </a:xfrm>
          <a:prstGeom prst="rect">
            <a:avLst/>
          </a:prstGeom>
          <a:noFill/>
          <a:ln w="9525">
            <a:noFill/>
            <a:miter lim="800000"/>
            <a:headEnd/>
            <a:tailEnd/>
          </a:ln>
        </p:spPr>
        <p:txBody>
          <a:bodyPr lIns="0" tIns="0" rIns="0" bIns="0" anchor="b"/>
          <a:lstStyle/>
          <a:p>
            <a:pPr algn="r">
              <a:buClr>
                <a:srgbClr val="045C75"/>
              </a:buClr>
              <a:buSzPts val="1200"/>
              <a:buFont typeface="Times New Roman" pitchFamily="18" charset="0"/>
              <a:buNone/>
              <a:defRPr/>
            </a:pPr>
            <a:fld id="{0C8721FF-9D82-4B43-B1E8-655BF50332FA}" type="slidenum">
              <a:rPr lang="ru-RU" sz="1200">
                <a:solidFill>
                  <a:srgbClr val="045C75"/>
                </a:solidFill>
                <a:latin typeface="Times New Roman" pitchFamily="18" charset="0"/>
                <a:cs typeface="Times New Roman" pitchFamily="18" charset="0"/>
                <a:sym typeface="Times New Roman" pitchFamily="18" charset="0"/>
              </a:rPr>
              <a:pPr algn="r">
                <a:buClr>
                  <a:srgbClr val="045C75"/>
                </a:buClr>
                <a:buSzPts val="1200"/>
                <a:buFont typeface="Times New Roman" pitchFamily="18" charset="0"/>
                <a:buNone/>
                <a:defRPr/>
              </a:pPr>
              <a:t>‹#›</a:t>
            </a:fld>
            <a:endParaRPr lang="ru-RU"/>
          </a:p>
        </p:txBody>
      </p:sp>
    </p:spTree>
  </p:cSld>
  <p:clrMap bg1="lt1" tx1="dk1" bg2="dk2" tx2="lt2" accent1="accent1" accent2="accent2" accent3="accent3" accent4="accent4" accent5="accent5" accent6="accent6" hlink="hlink" folHlink="folHlink"/>
  <p:sldLayoutIdLst>
    <p:sldLayoutId id="2147483729" r:id="rId1"/>
  </p:sldLayoutIdLst>
  <p:hf sldNum="0"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lvl="1"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lvl="2"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lvl="3"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lvl="4"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lvl="1"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lvl="2"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lvl="3"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lvl="4"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32" name="Google Shape;232;p30"/>
          <p:cNvSpPr/>
          <p:nvPr/>
        </p:nvSpPr>
        <p:spPr>
          <a:xfrm rot="-10380000" flipH="1">
            <a:off x="3165475" y="1108075"/>
            <a:ext cx="5257800" cy="4114800"/>
          </a:xfrm>
          <a:custGeom>
            <a:avLst/>
            <a:gdLst/>
            <a:ahLst/>
            <a:cxnLst/>
            <a:rect l="l" t="t" r="r" b="b"/>
            <a:pathLst>
              <a:path w="5257800" h="4114800" extrusionOk="0">
                <a:moveTo>
                  <a:pt x="0" y="0"/>
                </a:moveTo>
                <a:lnTo>
                  <a:pt x="5107774" y="0"/>
                </a:lnTo>
                <a:lnTo>
                  <a:pt x="5257800" y="150026"/>
                </a:lnTo>
                <a:lnTo>
                  <a:pt x="5257800" y="4114800"/>
                </a:lnTo>
                <a:lnTo>
                  <a:pt x="0" y="4114800"/>
                </a:lnTo>
                <a:lnTo>
                  <a:pt x="0" y="0"/>
                </a:lnTo>
                <a:lnTo>
                  <a:pt x="0" y="0"/>
                </a:lnTo>
                <a:close/>
              </a:path>
            </a:pathLst>
          </a:custGeom>
          <a:solidFill>
            <a:srgbClr val="FFFFFF"/>
          </a:solidFill>
          <a:ln w="9525" cap="rnd" cmpd="sng">
            <a:solidFill>
              <a:srgbClr val="C0C0C0"/>
            </a:solidFill>
            <a:prstDash val="solid"/>
            <a:miter lim="800000"/>
            <a:headEnd type="none" w="sm" len="sm"/>
            <a:tailEnd type="none" w="sm" len="sm"/>
          </a:ln>
          <a:effectLst>
            <a:outerShdw blurRad="63500" dist="38499" dir="7500041" sx="98500" sy="100079" kx="98485">
              <a:srgbClr val="000000">
                <a:alpha val="24705"/>
              </a:srgbClr>
            </a:outerShdw>
          </a:effectLst>
        </p:spPr>
        <p:txBody>
          <a:bodyPr spcFirstLastPara="1" lIns="91425" tIns="45700" rIns="91425" bIns="45700" anchor="ctr"/>
          <a:lstStyle/>
          <a:p>
            <a:pPr fontAlgn="auto">
              <a:spcBef>
                <a:spcPts val="0"/>
              </a:spcBef>
              <a:spcAft>
                <a:spcPts val="0"/>
              </a:spcAft>
              <a:buClr>
                <a:srgbClr val="000000"/>
              </a:buClr>
              <a:buFont typeface="Arial"/>
              <a:buNone/>
              <a:defRPr/>
            </a:pPr>
            <a:endParaRPr sz="2400" kern="0">
              <a:solidFill>
                <a:schemeClr val="dk1"/>
              </a:solidFill>
              <a:latin typeface="Times New Roman"/>
              <a:ea typeface="Times New Roman"/>
              <a:cs typeface="Times New Roman"/>
              <a:sym typeface="Times New Roman"/>
            </a:endParaRPr>
          </a:p>
        </p:txBody>
      </p:sp>
      <p:sp>
        <p:nvSpPr>
          <p:cNvPr id="233" name="Google Shape;233;p30"/>
          <p:cNvSpPr/>
          <p:nvPr/>
        </p:nvSpPr>
        <p:spPr>
          <a:xfrm rot="-10380000" flipH="1">
            <a:off x="8004175" y="5359400"/>
            <a:ext cx="155575" cy="155575"/>
          </a:xfrm>
          <a:prstGeom prst="rtTriangle">
            <a:avLst/>
          </a:prstGeom>
          <a:solidFill>
            <a:srgbClr val="FFFFFF"/>
          </a:solidFill>
          <a:ln w="12700" cap="flat" cmpd="sng">
            <a:solidFill>
              <a:srgbClr val="FFFFFF"/>
            </a:solidFill>
            <a:prstDash val="solid"/>
            <a:bevel/>
            <a:headEnd type="none" w="sm" len="sm"/>
            <a:tailEnd type="none" w="sm" len="sm"/>
          </a:ln>
          <a:effectLst>
            <a:outerShdw blurRad="63500" dist="6350" dir="12899787">
              <a:srgbClr val="000000">
                <a:alpha val="46666"/>
              </a:srgbClr>
            </a:outerShdw>
          </a:effectLst>
        </p:spPr>
        <p:txBody>
          <a:bodyPr spcFirstLastPara="1" lIns="91425" tIns="45700" rIns="91425" bIns="45700" anchor="ctr"/>
          <a:lstStyle/>
          <a:p>
            <a:pPr fontAlgn="auto">
              <a:spcBef>
                <a:spcPts val="0"/>
              </a:spcBef>
              <a:spcAft>
                <a:spcPts val="0"/>
              </a:spcAft>
              <a:buClr>
                <a:srgbClr val="000000"/>
              </a:buClr>
              <a:buFont typeface="Arial"/>
              <a:buNone/>
              <a:defRPr/>
            </a:pPr>
            <a:endParaRPr sz="2400" kern="0">
              <a:solidFill>
                <a:schemeClr val="dk1"/>
              </a:solidFill>
              <a:latin typeface="Times New Roman"/>
              <a:ea typeface="Times New Roman"/>
              <a:cs typeface="Times New Roman"/>
              <a:sym typeface="Times New Roman"/>
            </a:endParaRPr>
          </a:p>
        </p:txBody>
      </p:sp>
      <p:sp>
        <p:nvSpPr>
          <p:cNvPr id="30724" name="Google Shape;234;p30"/>
          <p:cNvSpPr>
            <a:spLocks/>
          </p:cNvSpPr>
          <p:nvPr/>
        </p:nvSpPr>
        <p:spPr bwMode="auto">
          <a:xfrm rot="10800000" flipH="1">
            <a:off x="-9525" y="5816600"/>
            <a:ext cx="9163050" cy="1041400"/>
          </a:xfrm>
          <a:custGeom>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r" b="b"/>
            <a:pathLst>
              <a:path w="5772" h="656" extrusionOk="0">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F">
                  <a:alpha val="44704"/>
                </a:srgbClr>
              </a:gs>
              <a:gs pos="100000">
                <a:srgbClr val="00EBF8">
                  <a:alpha val="54900"/>
                </a:srgbClr>
              </a:gs>
            </a:gsLst>
            <a:lin ang="5400000"/>
          </a:gradFill>
          <a:ln w="9525">
            <a:noFill/>
            <a:round/>
            <a:headEnd/>
            <a:tailEnd/>
          </a:ln>
        </p:spPr>
        <p:txBody>
          <a:bodyPr lIns="91425" tIns="45700" rIns="91425" bIns="45700"/>
          <a:lstStyle/>
          <a:p>
            <a:pPr>
              <a:defRPr/>
            </a:pPr>
            <a:endParaRPr lang="ru-RU"/>
          </a:p>
        </p:txBody>
      </p:sp>
      <p:sp>
        <p:nvSpPr>
          <p:cNvPr id="30725" name="Google Shape;235;p30"/>
          <p:cNvSpPr>
            <a:spLocks/>
          </p:cNvSpPr>
          <p:nvPr/>
        </p:nvSpPr>
        <p:spPr bwMode="auto">
          <a:xfrm rot="10800000" flipH="1">
            <a:off x="4381500" y="6219825"/>
            <a:ext cx="4762500" cy="638175"/>
          </a:xfrm>
          <a:custGeom>
            <a:avLst/>
            <a:gdLst/>
            <a:ahLst/>
            <a:cxnLst>
              <a:cxn ang="0">
                <a:pos x="0" y="0"/>
              </a:cxn>
              <a:cxn ang="0">
                <a:pos x="1668" y="564"/>
              </a:cxn>
              <a:cxn ang="0">
                <a:pos x="3000" y="186"/>
              </a:cxn>
              <a:cxn ang="0">
                <a:pos x="3000" y="6"/>
              </a:cxn>
              <a:cxn ang="0">
                <a:pos x="0" y="0"/>
              </a:cxn>
            </a:cxnLst>
            <a:rect l="0" t="0" r="r" b="b"/>
            <a:pathLst>
              <a:path w="3000" h="595" extrusionOk="0">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DB6"/>
              </a:gs>
              <a:gs pos="80000">
                <a:srgbClr val="009BE5"/>
              </a:gs>
              <a:gs pos="100000">
                <a:srgbClr val="009BE5"/>
              </a:gs>
            </a:gsLst>
            <a:lin ang="5400000"/>
          </a:gradFill>
          <a:ln w="9525">
            <a:noFill/>
            <a:round/>
            <a:headEnd/>
            <a:tailEnd/>
          </a:ln>
        </p:spPr>
        <p:txBody>
          <a:bodyPr lIns="91425" tIns="45700" rIns="91425" bIns="45700"/>
          <a:lstStyle/>
          <a:p>
            <a:pPr>
              <a:defRPr/>
            </a:pPr>
            <a:endParaRPr lang="ru-RU"/>
          </a:p>
        </p:txBody>
      </p:sp>
      <p:sp>
        <p:nvSpPr>
          <p:cNvPr id="30726" name="Google Shape;236;p30"/>
          <p:cNvSpPr txBox="1">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00" rIns="0" bIns="0" numCol="1" anchor="b" anchorCtr="0" compatLnSpc="1">
            <a:prstTxWarp prst="textNoShape">
              <a:avLst/>
            </a:prstTxWarp>
          </a:bodyPr>
          <a:lstStyle/>
          <a:p>
            <a:pPr lvl="0"/>
            <a:endParaRPr lang="ru-RU" smtClean="0">
              <a:sym typeface="Arial" charset="0"/>
            </a:endParaRPr>
          </a:p>
        </p:txBody>
      </p:sp>
      <p:sp>
        <p:nvSpPr>
          <p:cNvPr id="30727" name="Google Shape;237;p30"/>
          <p:cNvSpPr txBox="1">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25" tIns="45700" rIns="91425" bIns="45700" numCol="1" anchor="t" anchorCtr="0" compatLnSpc="1">
            <a:prstTxWarp prst="textNoShape">
              <a:avLst/>
            </a:prstTxWarp>
          </a:bodyPr>
          <a:lstStyle/>
          <a:p>
            <a:pPr lvl="0"/>
            <a:endParaRPr lang="ru-RU" smtClean="0">
              <a:sym typeface="Arial" charset="0"/>
            </a:endParaRPr>
          </a:p>
        </p:txBody>
      </p:sp>
      <p:sp>
        <p:nvSpPr>
          <p:cNvPr id="30728" name="Google Shape;238;p30"/>
          <p:cNvSpPr txBox="1">
            <a:spLocks noGrp="1"/>
          </p:cNvSpPr>
          <p:nvPr/>
        </p:nvSpPr>
        <p:spPr bwMode="auto">
          <a:xfrm>
            <a:off x="457200" y="6356350"/>
            <a:ext cx="2133600" cy="365125"/>
          </a:xfrm>
          <a:prstGeom prst="rect">
            <a:avLst/>
          </a:prstGeom>
          <a:noFill/>
          <a:ln w="9525">
            <a:noFill/>
            <a:miter lim="800000"/>
            <a:headEnd/>
            <a:tailEnd/>
          </a:ln>
        </p:spPr>
        <p:txBody>
          <a:bodyPr lIns="0" tIns="0" rIns="0" bIns="0" anchor="b"/>
          <a:lstStyle/>
          <a:p>
            <a:pPr>
              <a:buClr>
                <a:srgbClr val="000000"/>
              </a:buClr>
              <a:buSzPts val="1400"/>
              <a:buFont typeface="Arial" charset="0"/>
              <a:buNone/>
              <a:defRPr/>
            </a:pPr>
            <a:endParaRPr lang="ru-RU" sz="2400">
              <a:latin typeface="Times New Roman" pitchFamily="18" charset="0"/>
              <a:cs typeface="Times New Roman" pitchFamily="18" charset="0"/>
              <a:sym typeface="Times New Roman" pitchFamily="18" charset="0"/>
            </a:endParaRPr>
          </a:p>
        </p:txBody>
      </p:sp>
      <p:sp>
        <p:nvSpPr>
          <p:cNvPr id="30729" name="Google Shape;239;p30"/>
          <p:cNvSpPr txBox="1">
            <a:spLocks noGrp="1"/>
          </p:cNvSpPr>
          <p:nvPr/>
        </p:nvSpPr>
        <p:spPr bwMode="auto">
          <a:xfrm>
            <a:off x="2667000" y="6356350"/>
            <a:ext cx="3352800" cy="365125"/>
          </a:xfrm>
          <a:prstGeom prst="rect">
            <a:avLst/>
          </a:prstGeom>
          <a:noFill/>
          <a:ln w="9525">
            <a:noFill/>
            <a:miter lim="800000"/>
            <a:headEnd/>
            <a:tailEnd/>
          </a:ln>
        </p:spPr>
        <p:txBody>
          <a:bodyPr lIns="0" tIns="0" rIns="0" bIns="0" anchor="b"/>
          <a:lstStyle/>
          <a:p>
            <a:pPr>
              <a:buClr>
                <a:srgbClr val="000000"/>
              </a:buClr>
              <a:buSzPts val="1400"/>
              <a:buFont typeface="Arial" charset="0"/>
              <a:buNone/>
              <a:defRPr/>
            </a:pPr>
            <a:endParaRPr lang="ru-RU" sz="2400">
              <a:latin typeface="Times New Roman" pitchFamily="18" charset="0"/>
              <a:cs typeface="Times New Roman" pitchFamily="18" charset="0"/>
              <a:sym typeface="Times New Roman" pitchFamily="18" charset="0"/>
            </a:endParaRPr>
          </a:p>
        </p:txBody>
      </p:sp>
      <p:sp>
        <p:nvSpPr>
          <p:cNvPr id="30730" name="Google Shape;240;p30"/>
          <p:cNvSpPr txBox="1">
            <a:spLocks noGrp="1"/>
          </p:cNvSpPr>
          <p:nvPr/>
        </p:nvSpPr>
        <p:spPr bwMode="auto">
          <a:xfrm>
            <a:off x="8077200" y="6356350"/>
            <a:ext cx="609600" cy="365125"/>
          </a:xfrm>
          <a:prstGeom prst="rect">
            <a:avLst/>
          </a:prstGeom>
          <a:noFill/>
          <a:ln w="9525">
            <a:noFill/>
            <a:miter lim="800000"/>
            <a:headEnd/>
            <a:tailEnd/>
          </a:ln>
        </p:spPr>
        <p:txBody>
          <a:bodyPr lIns="0" tIns="0" rIns="0" bIns="0" anchor="b"/>
          <a:lstStyle/>
          <a:p>
            <a:pPr algn="r">
              <a:buClr>
                <a:srgbClr val="045C75"/>
              </a:buClr>
              <a:buSzPts val="1200"/>
              <a:buFont typeface="Times New Roman" pitchFamily="18" charset="0"/>
              <a:buNone/>
              <a:defRPr/>
            </a:pPr>
            <a:fld id="{076A5353-486A-4773-B04D-7DDA21A1E4ED}" type="slidenum">
              <a:rPr lang="ru-RU" sz="1200">
                <a:solidFill>
                  <a:srgbClr val="045C75"/>
                </a:solidFill>
                <a:latin typeface="Times New Roman" pitchFamily="18" charset="0"/>
                <a:cs typeface="Times New Roman" pitchFamily="18" charset="0"/>
                <a:sym typeface="Times New Roman" pitchFamily="18" charset="0"/>
              </a:rPr>
              <a:pPr algn="r">
                <a:buClr>
                  <a:srgbClr val="045C75"/>
                </a:buClr>
                <a:buSzPts val="1200"/>
                <a:buFont typeface="Times New Roman" pitchFamily="18" charset="0"/>
                <a:buNone/>
                <a:defRPr/>
              </a:pPr>
              <a:t>‹#›</a:t>
            </a:fld>
            <a:endParaRPr lang="ru-RU"/>
          </a:p>
        </p:txBody>
      </p:sp>
    </p:spTree>
  </p:cSld>
  <p:clrMap bg1="lt1" tx1="dk1" bg2="dk2" tx2="lt2" accent1="accent1" accent2="accent2" accent3="accent3" accent4="accent4" accent5="accent5" accent6="accent6" hlink="hlink" folHlink="folHlink"/>
  <p:sldLayoutIdLst>
    <p:sldLayoutId id="2147483730" r:id="rId1"/>
  </p:sldLayoutIdLst>
  <p:hf sldNum="0"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lvl="1"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lvl="2"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lvl="3"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lvl="4"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lvl="1"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lvl="2"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lvl="3"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lvl="4"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2770" name="Google Shape;249;p32"/>
          <p:cNvSpPr>
            <a:spLocks/>
          </p:cNvSpPr>
          <p:nvPr/>
        </p:nvSpPr>
        <p:spPr bwMode="auto">
          <a:xfrm>
            <a:off x="-9525" y="-7938"/>
            <a:ext cx="9163050" cy="1041401"/>
          </a:xfrm>
          <a:custGeom>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r" b="b"/>
            <a:pathLst>
              <a:path w="5772" h="656" extrusionOk="0">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F">
                  <a:alpha val="44704"/>
                </a:srgbClr>
              </a:gs>
              <a:gs pos="100000">
                <a:srgbClr val="00EBF8">
                  <a:alpha val="54900"/>
                </a:srgbClr>
              </a:gs>
            </a:gsLst>
            <a:lin ang="5400000"/>
          </a:gradFill>
          <a:ln w="9525">
            <a:noFill/>
            <a:round/>
            <a:headEnd/>
            <a:tailEnd/>
          </a:ln>
        </p:spPr>
        <p:txBody>
          <a:bodyPr lIns="91425" tIns="45700" rIns="91425" bIns="45700"/>
          <a:lstStyle/>
          <a:p>
            <a:pPr>
              <a:defRPr/>
            </a:pPr>
            <a:endParaRPr lang="ru-RU"/>
          </a:p>
        </p:txBody>
      </p:sp>
      <p:sp>
        <p:nvSpPr>
          <p:cNvPr id="32771" name="Google Shape;250;p32"/>
          <p:cNvSpPr>
            <a:spLocks/>
          </p:cNvSpPr>
          <p:nvPr/>
        </p:nvSpPr>
        <p:spPr bwMode="auto">
          <a:xfrm>
            <a:off x="4381500" y="-7938"/>
            <a:ext cx="4762500" cy="638176"/>
          </a:xfrm>
          <a:custGeom>
            <a:avLst/>
            <a:gdLst/>
            <a:ahLst/>
            <a:cxnLst>
              <a:cxn ang="0">
                <a:pos x="0" y="0"/>
              </a:cxn>
              <a:cxn ang="0">
                <a:pos x="1668" y="564"/>
              </a:cxn>
              <a:cxn ang="0">
                <a:pos x="3000" y="186"/>
              </a:cxn>
              <a:cxn ang="0">
                <a:pos x="3000" y="6"/>
              </a:cxn>
              <a:cxn ang="0">
                <a:pos x="0" y="0"/>
              </a:cxn>
            </a:cxnLst>
            <a:rect l="0" t="0" r="r" b="b"/>
            <a:pathLst>
              <a:path w="3000" h="595" extrusionOk="0">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DB6"/>
              </a:gs>
              <a:gs pos="80000">
                <a:srgbClr val="009BE5"/>
              </a:gs>
              <a:gs pos="100000">
                <a:srgbClr val="009BE5"/>
              </a:gs>
            </a:gsLst>
            <a:lin ang="5400000"/>
          </a:gradFill>
          <a:ln w="9525">
            <a:noFill/>
            <a:round/>
            <a:headEnd/>
            <a:tailEnd/>
          </a:ln>
        </p:spPr>
        <p:txBody>
          <a:bodyPr lIns="91425" tIns="45700" rIns="91425" bIns="45700"/>
          <a:lstStyle/>
          <a:p>
            <a:pPr>
              <a:defRPr/>
            </a:pPr>
            <a:endParaRPr lang="ru-RU"/>
          </a:p>
        </p:txBody>
      </p:sp>
      <p:grpSp>
        <p:nvGrpSpPr>
          <p:cNvPr id="32772" name="Google Shape;251;p32"/>
          <p:cNvGrpSpPr>
            <a:grpSpLocks/>
          </p:cNvGrpSpPr>
          <p:nvPr/>
        </p:nvGrpSpPr>
        <p:grpSpPr bwMode="auto">
          <a:xfrm>
            <a:off x="-28575" y="-14288"/>
            <a:ext cx="9197975" cy="1082676"/>
            <a:chOff x="-29322" y="-1971"/>
            <a:chExt cx="9198255" cy="1086266"/>
          </a:xfrm>
        </p:grpSpPr>
        <p:sp>
          <p:nvSpPr>
            <p:cNvPr id="32778" name="Google Shape;252;p32"/>
            <p:cNvSpPr>
              <a:spLocks/>
            </p:cNvSpPr>
            <p:nvPr/>
          </p:nvSpPr>
          <p:spPr bwMode="auto">
            <a:xfrm rot="-164308">
              <a:off x="-19797" y="216238"/>
              <a:ext cx="9163329" cy="649848"/>
            </a:xfrm>
            <a:custGeom>
              <a:avLst/>
              <a:gdLst/>
              <a:ahLst/>
              <a:cxnLst>
                <a:cxn ang="0">
                  <a:pos x="0" y="966"/>
                </a:cxn>
                <a:cxn ang="0">
                  <a:pos x="1608" y="282"/>
                </a:cxn>
                <a:cxn ang="0">
                  <a:pos x="4110" y="1008"/>
                </a:cxn>
                <a:cxn ang="0">
                  <a:pos x="5772" y="0"/>
                </a:cxn>
              </a:cxnLst>
              <a:rect l="0" t="0" r="r" b="b"/>
              <a:pathLst>
                <a:path w="5772" h="1055" extrusionOk="0">
                  <a:moveTo>
                    <a:pt x="0" y="966"/>
                  </a:moveTo>
                  <a:cubicBezTo>
                    <a:pt x="282" y="738"/>
                    <a:pt x="923" y="275"/>
                    <a:pt x="1608" y="282"/>
                  </a:cubicBezTo>
                  <a:cubicBezTo>
                    <a:pt x="2293" y="289"/>
                    <a:pt x="3416" y="1055"/>
                    <a:pt x="4110" y="1008"/>
                  </a:cubicBezTo>
                  <a:cubicBezTo>
                    <a:pt x="4804" y="961"/>
                    <a:pt x="5426" y="210"/>
                    <a:pt x="5772" y="0"/>
                  </a:cubicBezTo>
                </a:path>
              </a:pathLst>
            </a:custGeom>
            <a:noFill/>
            <a:ln w="10775" cap="flat" cmpd="sng">
              <a:solidFill>
                <a:srgbClr val="09B6BE"/>
              </a:solidFill>
              <a:prstDash val="solid"/>
              <a:round/>
              <a:headEnd type="none" w="sm" len="sm"/>
              <a:tailEnd type="none" w="sm" len="sm"/>
            </a:ln>
          </p:spPr>
          <p:txBody>
            <a:bodyPr lIns="91425" tIns="45700" rIns="91425" bIns="45700"/>
            <a:lstStyle/>
            <a:p>
              <a:pPr>
                <a:defRPr/>
              </a:pPr>
              <a:endParaRPr lang="ru-RU"/>
            </a:p>
          </p:txBody>
        </p:sp>
        <p:sp>
          <p:nvSpPr>
            <p:cNvPr id="253" name="Google Shape;253;p32"/>
            <p:cNvSpPr/>
            <p:nvPr/>
          </p:nvSpPr>
          <p:spPr>
            <a:xfrm rot="-164308">
              <a:off x="-15035" y="289505"/>
              <a:ext cx="9176030" cy="530391"/>
            </a:xfrm>
            <a:custGeom>
              <a:avLst/>
              <a:gdLst/>
              <a:ahLst/>
              <a:cxnLst/>
              <a:rect l="l" t="t" r="r" b="b"/>
              <a:pathLst>
                <a:path w="5766" h="854" extrusionOk="0">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solidFill>
                <a:schemeClr val="accent4"/>
              </a:solidFill>
              <a:prstDash val="solid"/>
              <a:round/>
              <a:headEnd type="none" w="sm" len="sm"/>
              <a:tailEnd type="none" w="sm" len="sm"/>
            </a:ln>
          </p:spPr>
          <p:txBody>
            <a:bodyPr spcFirstLastPara="1" lIns="91425" tIns="45700" rIns="91425" bIns="45700"/>
            <a:lstStyle/>
            <a:p>
              <a:pPr fontAlgn="auto">
                <a:spcBef>
                  <a:spcPts val="0"/>
                </a:spcBef>
                <a:spcAft>
                  <a:spcPts val="0"/>
                </a:spcAft>
                <a:buClr>
                  <a:schemeClr val="dk1"/>
                </a:buClr>
                <a:buSzPts val="1800"/>
                <a:buFont typeface="Times New Roman"/>
                <a:buNone/>
                <a:defRPr/>
              </a:pPr>
              <a:endParaRPr sz="1800" kern="0">
                <a:latin typeface="Arial"/>
                <a:ea typeface="Arial"/>
                <a:cs typeface="Arial"/>
                <a:sym typeface="Arial"/>
              </a:endParaRPr>
            </a:p>
          </p:txBody>
        </p:sp>
      </p:grpSp>
      <p:sp>
        <p:nvSpPr>
          <p:cNvPr id="32773" name="Google Shape;254;p32"/>
          <p:cNvSpPr txBox="1">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00" rIns="0" bIns="0" numCol="1" anchor="b" anchorCtr="0" compatLnSpc="1">
            <a:prstTxWarp prst="textNoShape">
              <a:avLst/>
            </a:prstTxWarp>
          </a:bodyPr>
          <a:lstStyle/>
          <a:p>
            <a:pPr lvl="0"/>
            <a:endParaRPr lang="ru-RU" smtClean="0">
              <a:sym typeface="Arial" charset="0"/>
            </a:endParaRPr>
          </a:p>
        </p:txBody>
      </p:sp>
      <p:sp>
        <p:nvSpPr>
          <p:cNvPr id="32774" name="Google Shape;255;p32"/>
          <p:cNvSpPr txBox="1">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25" tIns="45700" rIns="91425" bIns="45700" numCol="1" anchor="t" anchorCtr="0" compatLnSpc="1">
            <a:prstTxWarp prst="textNoShape">
              <a:avLst/>
            </a:prstTxWarp>
          </a:bodyPr>
          <a:lstStyle/>
          <a:p>
            <a:pPr lvl="0"/>
            <a:endParaRPr lang="ru-RU" smtClean="0">
              <a:sym typeface="Arial" charset="0"/>
            </a:endParaRPr>
          </a:p>
        </p:txBody>
      </p:sp>
      <p:sp>
        <p:nvSpPr>
          <p:cNvPr id="32775" name="Google Shape;256;p32"/>
          <p:cNvSpPr txBox="1">
            <a:spLocks noGrp="1"/>
          </p:cNvSpPr>
          <p:nvPr/>
        </p:nvSpPr>
        <p:spPr bwMode="auto">
          <a:xfrm>
            <a:off x="457200" y="6356350"/>
            <a:ext cx="2133600" cy="365125"/>
          </a:xfrm>
          <a:prstGeom prst="rect">
            <a:avLst/>
          </a:prstGeom>
          <a:noFill/>
          <a:ln w="9525">
            <a:noFill/>
            <a:miter lim="800000"/>
            <a:headEnd/>
            <a:tailEnd/>
          </a:ln>
        </p:spPr>
        <p:txBody>
          <a:bodyPr lIns="0" tIns="0" rIns="0" bIns="0" anchor="b"/>
          <a:lstStyle/>
          <a:p>
            <a:pPr>
              <a:buClr>
                <a:srgbClr val="000000"/>
              </a:buClr>
              <a:buSzPts val="1400"/>
              <a:buFont typeface="Arial" charset="0"/>
              <a:buNone/>
              <a:defRPr/>
            </a:pPr>
            <a:endParaRPr lang="ru-RU" sz="2400">
              <a:latin typeface="Times New Roman" pitchFamily="18" charset="0"/>
              <a:cs typeface="Times New Roman" pitchFamily="18" charset="0"/>
              <a:sym typeface="Times New Roman" pitchFamily="18" charset="0"/>
            </a:endParaRPr>
          </a:p>
        </p:txBody>
      </p:sp>
      <p:sp>
        <p:nvSpPr>
          <p:cNvPr id="32776" name="Google Shape;257;p32"/>
          <p:cNvSpPr txBox="1">
            <a:spLocks noGrp="1"/>
          </p:cNvSpPr>
          <p:nvPr/>
        </p:nvSpPr>
        <p:spPr bwMode="auto">
          <a:xfrm>
            <a:off x="2667000" y="6356350"/>
            <a:ext cx="3352800" cy="365125"/>
          </a:xfrm>
          <a:prstGeom prst="rect">
            <a:avLst/>
          </a:prstGeom>
          <a:noFill/>
          <a:ln w="9525">
            <a:noFill/>
            <a:miter lim="800000"/>
            <a:headEnd/>
            <a:tailEnd/>
          </a:ln>
        </p:spPr>
        <p:txBody>
          <a:bodyPr lIns="0" tIns="0" rIns="0" bIns="0" anchor="b"/>
          <a:lstStyle/>
          <a:p>
            <a:pPr>
              <a:buClr>
                <a:srgbClr val="000000"/>
              </a:buClr>
              <a:buSzPts val="1400"/>
              <a:buFont typeface="Arial" charset="0"/>
              <a:buNone/>
              <a:defRPr/>
            </a:pPr>
            <a:endParaRPr lang="ru-RU" sz="2400">
              <a:latin typeface="Times New Roman" pitchFamily="18" charset="0"/>
              <a:cs typeface="Times New Roman" pitchFamily="18" charset="0"/>
              <a:sym typeface="Times New Roman" pitchFamily="18" charset="0"/>
            </a:endParaRPr>
          </a:p>
        </p:txBody>
      </p:sp>
      <p:sp>
        <p:nvSpPr>
          <p:cNvPr id="32777" name="Google Shape;258;p32"/>
          <p:cNvSpPr txBox="1">
            <a:spLocks noGrp="1"/>
          </p:cNvSpPr>
          <p:nvPr/>
        </p:nvSpPr>
        <p:spPr bwMode="auto">
          <a:xfrm>
            <a:off x="7924800" y="6356350"/>
            <a:ext cx="762000" cy="365125"/>
          </a:xfrm>
          <a:prstGeom prst="rect">
            <a:avLst/>
          </a:prstGeom>
          <a:noFill/>
          <a:ln w="9525">
            <a:noFill/>
            <a:miter lim="800000"/>
            <a:headEnd/>
            <a:tailEnd/>
          </a:ln>
        </p:spPr>
        <p:txBody>
          <a:bodyPr lIns="0" tIns="0" rIns="0" bIns="0" anchor="b"/>
          <a:lstStyle/>
          <a:p>
            <a:pPr algn="r">
              <a:buClr>
                <a:srgbClr val="045C75"/>
              </a:buClr>
              <a:buSzPts val="1200"/>
              <a:buFont typeface="Times New Roman" pitchFamily="18" charset="0"/>
              <a:buNone/>
              <a:defRPr/>
            </a:pPr>
            <a:fld id="{8B5BDBE7-0D28-491A-BD92-297B2A607B31}" type="slidenum">
              <a:rPr lang="ru-RU" sz="1200">
                <a:solidFill>
                  <a:srgbClr val="045C75"/>
                </a:solidFill>
                <a:latin typeface="Times New Roman" pitchFamily="18" charset="0"/>
                <a:cs typeface="Times New Roman" pitchFamily="18" charset="0"/>
                <a:sym typeface="Times New Roman" pitchFamily="18" charset="0"/>
              </a:rPr>
              <a:pPr algn="r">
                <a:buClr>
                  <a:srgbClr val="045C75"/>
                </a:buClr>
                <a:buSzPts val="1200"/>
                <a:buFont typeface="Times New Roman" pitchFamily="18" charset="0"/>
                <a:buNone/>
                <a:defRPr/>
              </a:pPr>
              <a:t>‹#›</a:t>
            </a:fld>
            <a:endParaRPr lang="ru-RU"/>
          </a:p>
        </p:txBody>
      </p:sp>
    </p:spTree>
  </p:cSld>
  <p:clrMap bg1="lt1" tx1="dk1" bg2="dk2" tx2="lt2" accent1="accent1" accent2="accent2" accent3="accent3" accent4="accent4" accent5="accent5" accent6="accent6" hlink="hlink" folHlink="folHlink"/>
  <p:sldLayoutIdLst>
    <p:sldLayoutId id="2147483731" r:id="rId1"/>
  </p:sldLayoutIdLst>
  <p:hf sldNum="0"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lvl="1"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lvl="2"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lvl="3"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lvl="4"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lvl="1"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lvl="2"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lvl="3"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lvl="4"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4818" name="Google Shape;266;p34"/>
          <p:cNvSpPr>
            <a:spLocks/>
          </p:cNvSpPr>
          <p:nvPr/>
        </p:nvSpPr>
        <p:spPr bwMode="auto">
          <a:xfrm>
            <a:off x="-9525" y="-7938"/>
            <a:ext cx="9163050" cy="1041401"/>
          </a:xfrm>
          <a:custGeom>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r" b="b"/>
            <a:pathLst>
              <a:path w="5772" h="656" extrusionOk="0">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F">
                  <a:alpha val="44704"/>
                </a:srgbClr>
              </a:gs>
              <a:gs pos="100000">
                <a:srgbClr val="00EBF8">
                  <a:alpha val="54900"/>
                </a:srgbClr>
              </a:gs>
            </a:gsLst>
            <a:lin ang="5400000"/>
          </a:gradFill>
          <a:ln w="9525">
            <a:noFill/>
            <a:round/>
            <a:headEnd/>
            <a:tailEnd/>
          </a:ln>
        </p:spPr>
        <p:txBody>
          <a:bodyPr lIns="91425" tIns="45700" rIns="91425" bIns="45700"/>
          <a:lstStyle/>
          <a:p>
            <a:pPr>
              <a:defRPr/>
            </a:pPr>
            <a:endParaRPr lang="ru-RU"/>
          </a:p>
        </p:txBody>
      </p:sp>
      <p:sp>
        <p:nvSpPr>
          <p:cNvPr id="34819" name="Google Shape;267;p34"/>
          <p:cNvSpPr>
            <a:spLocks/>
          </p:cNvSpPr>
          <p:nvPr/>
        </p:nvSpPr>
        <p:spPr bwMode="auto">
          <a:xfrm>
            <a:off x="4381500" y="-7938"/>
            <a:ext cx="4762500" cy="638176"/>
          </a:xfrm>
          <a:custGeom>
            <a:avLst/>
            <a:gdLst/>
            <a:ahLst/>
            <a:cxnLst>
              <a:cxn ang="0">
                <a:pos x="0" y="0"/>
              </a:cxn>
              <a:cxn ang="0">
                <a:pos x="1668" y="564"/>
              </a:cxn>
              <a:cxn ang="0">
                <a:pos x="3000" y="186"/>
              </a:cxn>
              <a:cxn ang="0">
                <a:pos x="3000" y="6"/>
              </a:cxn>
              <a:cxn ang="0">
                <a:pos x="0" y="0"/>
              </a:cxn>
            </a:cxnLst>
            <a:rect l="0" t="0" r="r" b="b"/>
            <a:pathLst>
              <a:path w="3000" h="595" extrusionOk="0">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DB6"/>
              </a:gs>
              <a:gs pos="80000">
                <a:srgbClr val="009BE5"/>
              </a:gs>
              <a:gs pos="100000">
                <a:srgbClr val="009BE5"/>
              </a:gs>
            </a:gsLst>
            <a:lin ang="5400000"/>
          </a:gradFill>
          <a:ln w="9525">
            <a:noFill/>
            <a:round/>
            <a:headEnd/>
            <a:tailEnd/>
          </a:ln>
        </p:spPr>
        <p:txBody>
          <a:bodyPr lIns="91425" tIns="45700" rIns="91425" bIns="45700"/>
          <a:lstStyle/>
          <a:p>
            <a:pPr>
              <a:defRPr/>
            </a:pPr>
            <a:endParaRPr lang="ru-RU"/>
          </a:p>
        </p:txBody>
      </p:sp>
      <p:grpSp>
        <p:nvGrpSpPr>
          <p:cNvPr id="34820" name="Google Shape;268;p34"/>
          <p:cNvGrpSpPr>
            <a:grpSpLocks/>
          </p:cNvGrpSpPr>
          <p:nvPr/>
        </p:nvGrpSpPr>
        <p:grpSpPr bwMode="auto">
          <a:xfrm>
            <a:off x="-28575" y="-14288"/>
            <a:ext cx="9197975" cy="1082676"/>
            <a:chOff x="-29322" y="-1971"/>
            <a:chExt cx="9198255" cy="1086266"/>
          </a:xfrm>
        </p:grpSpPr>
        <p:sp>
          <p:nvSpPr>
            <p:cNvPr id="34826" name="Google Shape;269;p34"/>
            <p:cNvSpPr>
              <a:spLocks/>
            </p:cNvSpPr>
            <p:nvPr/>
          </p:nvSpPr>
          <p:spPr bwMode="auto">
            <a:xfrm rot="-164308">
              <a:off x="-19797" y="216238"/>
              <a:ext cx="9163329" cy="649848"/>
            </a:xfrm>
            <a:custGeom>
              <a:avLst/>
              <a:gdLst/>
              <a:ahLst/>
              <a:cxnLst>
                <a:cxn ang="0">
                  <a:pos x="0" y="966"/>
                </a:cxn>
                <a:cxn ang="0">
                  <a:pos x="1608" y="282"/>
                </a:cxn>
                <a:cxn ang="0">
                  <a:pos x="4110" y="1008"/>
                </a:cxn>
                <a:cxn ang="0">
                  <a:pos x="5772" y="0"/>
                </a:cxn>
              </a:cxnLst>
              <a:rect l="0" t="0" r="r" b="b"/>
              <a:pathLst>
                <a:path w="5772" h="1055" extrusionOk="0">
                  <a:moveTo>
                    <a:pt x="0" y="966"/>
                  </a:moveTo>
                  <a:cubicBezTo>
                    <a:pt x="282" y="738"/>
                    <a:pt x="923" y="275"/>
                    <a:pt x="1608" y="282"/>
                  </a:cubicBezTo>
                  <a:cubicBezTo>
                    <a:pt x="2293" y="289"/>
                    <a:pt x="3416" y="1055"/>
                    <a:pt x="4110" y="1008"/>
                  </a:cubicBezTo>
                  <a:cubicBezTo>
                    <a:pt x="4804" y="961"/>
                    <a:pt x="5426" y="210"/>
                    <a:pt x="5772" y="0"/>
                  </a:cubicBezTo>
                </a:path>
              </a:pathLst>
            </a:custGeom>
            <a:noFill/>
            <a:ln w="10775" cap="flat" cmpd="sng">
              <a:solidFill>
                <a:srgbClr val="09B6BE"/>
              </a:solidFill>
              <a:prstDash val="solid"/>
              <a:round/>
              <a:headEnd type="none" w="sm" len="sm"/>
              <a:tailEnd type="none" w="sm" len="sm"/>
            </a:ln>
          </p:spPr>
          <p:txBody>
            <a:bodyPr lIns="91425" tIns="45700" rIns="91425" bIns="45700"/>
            <a:lstStyle/>
            <a:p>
              <a:pPr>
                <a:defRPr/>
              </a:pPr>
              <a:endParaRPr lang="ru-RU"/>
            </a:p>
          </p:txBody>
        </p:sp>
        <p:sp>
          <p:nvSpPr>
            <p:cNvPr id="270" name="Google Shape;270;p34"/>
            <p:cNvSpPr/>
            <p:nvPr/>
          </p:nvSpPr>
          <p:spPr>
            <a:xfrm rot="-164308">
              <a:off x="-15035" y="289505"/>
              <a:ext cx="9176030" cy="530391"/>
            </a:xfrm>
            <a:custGeom>
              <a:avLst/>
              <a:gdLst/>
              <a:ahLst/>
              <a:cxnLst/>
              <a:rect l="l" t="t" r="r" b="b"/>
              <a:pathLst>
                <a:path w="5766" h="854" extrusionOk="0">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solidFill>
                <a:schemeClr val="accent4"/>
              </a:solidFill>
              <a:prstDash val="solid"/>
              <a:round/>
              <a:headEnd type="none" w="sm" len="sm"/>
              <a:tailEnd type="none" w="sm" len="sm"/>
            </a:ln>
          </p:spPr>
          <p:txBody>
            <a:bodyPr spcFirstLastPara="1" lIns="91425" tIns="45700" rIns="91425" bIns="45700"/>
            <a:lstStyle/>
            <a:p>
              <a:pPr fontAlgn="auto">
                <a:spcBef>
                  <a:spcPts val="0"/>
                </a:spcBef>
                <a:spcAft>
                  <a:spcPts val="0"/>
                </a:spcAft>
                <a:buClr>
                  <a:schemeClr val="dk1"/>
                </a:buClr>
                <a:buSzPts val="1800"/>
                <a:buFont typeface="Times New Roman"/>
                <a:buNone/>
                <a:defRPr/>
              </a:pPr>
              <a:endParaRPr sz="1800" kern="0">
                <a:latin typeface="Arial"/>
                <a:ea typeface="Arial"/>
                <a:cs typeface="Arial"/>
                <a:sym typeface="Arial"/>
              </a:endParaRPr>
            </a:p>
          </p:txBody>
        </p:sp>
      </p:grpSp>
      <p:sp>
        <p:nvSpPr>
          <p:cNvPr id="34821" name="Google Shape;271;p34"/>
          <p:cNvSpPr txBox="1">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00" rIns="0" bIns="0" numCol="1" anchor="b" anchorCtr="0" compatLnSpc="1">
            <a:prstTxWarp prst="textNoShape">
              <a:avLst/>
            </a:prstTxWarp>
          </a:bodyPr>
          <a:lstStyle/>
          <a:p>
            <a:pPr lvl="0"/>
            <a:endParaRPr lang="ru-RU" smtClean="0">
              <a:sym typeface="Arial" charset="0"/>
            </a:endParaRPr>
          </a:p>
        </p:txBody>
      </p:sp>
      <p:sp>
        <p:nvSpPr>
          <p:cNvPr id="34822" name="Google Shape;272;p34"/>
          <p:cNvSpPr txBox="1">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25" tIns="45700" rIns="91425" bIns="45700" numCol="1" anchor="t" anchorCtr="0" compatLnSpc="1">
            <a:prstTxWarp prst="textNoShape">
              <a:avLst/>
            </a:prstTxWarp>
          </a:bodyPr>
          <a:lstStyle/>
          <a:p>
            <a:pPr lvl="0"/>
            <a:endParaRPr lang="ru-RU" smtClean="0">
              <a:sym typeface="Arial" charset="0"/>
            </a:endParaRPr>
          </a:p>
        </p:txBody>
      </p:sp>
      <p:sp>
        <p:nvSpPr>
          <p:cNvPr id="34823" name="Google Shape;273;p34"/>
          <p:cNvSpPr txBox="1">
            <a:spLocks noGrp="1"/>
          </p:cNvSpPr>
          <p:nvPr/>
        </p:nvSpPr>
        <p:spPr bwMode="auto">
          <a:xfrm>
            <a:off x="457200" y="6356350"/>
            <a:ext cx="2133600" cy="365125"/>
          </a:xfrm>
          <a:prstGeom prst="rect">
            <a:avLst/>
          </a:prstGeom>
          <a:noFill/>
          <a:ln w="9525">
            <a:noFill/>
            <a:miter lim="800000"/>
            <a:headEnd/>
            <a:tailEnd/>
          </a:ln>
        </p:spPr>
        <p:txBody>
          <a:bodyPr lIns="0" tIns="0" rIns="0" bIns="0" anchor="b"/>
          <a:lstStyle/>
          <a:p>
            <a:pPr>
              <a:buClr>
                <a:srgbClr val="000000"/>
              </a:buClr>
              <a:buSzPts val="1400"/>
              <a:buFont typeface="Arial" charset="0"/>
              <a:buNone/>
              <a:defRPr/>
            </a:pPr>
            <a:endParaRPr lang="ru-RU" sz="2400">
              <a:latin typeface="Times New Roman" pitchFamily="18" charset="0"/>
              <a:cs typeface="Times New Roman" pitchFamily="18" charset="0"/>
              <a:sym typeface="Times New Roman" pitchFamily="18" charset="0"/>
            </a:endParaRPr>
          </a:p>
        </p:txBody>
      </p:sp>
      <p:sp>
        <p:nvSpPr>
          <p:cNvPr id="34824" name="Google Shape;274;p34"/>
          <p:cNvSpPr txBox="1">
            <a:spLocks noGrp="1"/>
          </p:cNvSpPr>
          <p:nvPr/>
        </p:nvSpPr>
        <p:spPr bwMode="auto">
          <a:xfrm>
            <a:off x="2667000" y="6356350"/>
            <a:ext cx="3352800" cy="365125"/>
          </a:xfrm>
          <a:prstGeom prst="rect">
            <a:avLst/>
          </a:prstGeom>
          <a:noFill/>
          <a:ln w="9525">
            <a:noFill/>
            <a:miter lim="800000"/>
            <a:headEnd/>
            <a:tailEnd/>
          </a:ln>
        </p:spPr>
        <p:txBody>
          <a:bodyPr lIns="0" tIns="0" rIns="0" bIns="0" anchor="b"/>
          <a:lstStyle/>
          <a:p>
            <a:pPr>
              <a:buClr>
                <a:srgbClr val="000000"/>
              </a:buClr>
              <a:buSzPts val="1400"/>
              <a:buFont typeface="Arial" charset="0"/>
              <a:buNone/>
              <a:defRPr/>
            </a:pPr>
            <a:endParaRPr lang="ru-RU" sz="2400">
              <a:latin typeface="Times New Roman" pitchFamily="18" charset="0"/>
              <a:cs typeface="Times New Roman" pitchFamily="18" charset="0"/>
              <a:sym typeface="Times New Roman" pitchFamily="18" charset="0"/>
            </a:endParaRPr>
          </a:p>
        </p:txBody>
      </p:sp>
      <p:sp>
        <p:nvSpPr>
          <p:cNvPr id="34825" name="Google Shape;275;p34"/>
          <p:cNvSpPr txBox="1">
            <a:spLocks noGrp="1"/>
          </p:cNvSpPr>
          <p:nvPr/>
        </p:nvSpPr>
        <p:spPr bwMode="auto">
          <a:xfrm>
            <a:off x="7924800" y="6356350"/>
            <a:ext cx="762000" cy="365125"/>
          </a:xfrm>
          <a:prstGeom prst="rect">
            <a:avLst/>
          </a:prstGeom>
          <a:noFill/>
          <a:ln w="9525">
            <a:noFill/>
            <a:miter lim="800000"/>
            <a:headEnd/>
            <a:tailEnd/>
          </a:ln>
        </p:spPr>
        <p:txBody>
          <a:bodyPr lIns="0" tIns="0" rIns="0" bIns="0" anchor="b"/>
          <a:lstStyle/>
          <a:p>
            <a:pPr algn="r">
              <a:buClr>
                <a:srgbClr val="045C75"/>
              </a:buClr>
              <a:buSzPts val="1200"/>
              <a:buFont typeface="Times New Roman" pitchFamily="18" charset="0"/>
              <a:buNone/>
              <a:defRPr/>
            </a:pPr>
            <a:fld id="{FA464FC7-D68C-453C-8D2F-5BB60E5F461C}" type="slidenum">
              <a:rPr lang="ru-RU" sz="1200">
                <a:solidFill>
                  <a:srgbClr val="045C75"/>
                </a:solidFill>
                <a:latin typeface="Times New Roman" pitchFamily="18" charset="0"/>
                <a:cs typeface="Times New Roman" pitchFamily="18" charset="0"/>
                <a:sym typeface="Times New Roman" pitchFamily="18" charset="0"/>
              </a:rPr>
              <a:pPr algn="r">
                <a:buClr>
                  <a:srgbClr val="045C75"/>
                </a:buClr>
                <a:buSzPts val="1200"/>
                <a:buFont typeface="Times New Roman" pitchFamily="18" charset="0"/>
                <a:buNone/>
                <a:defRPr/>
              </a:pPr>
              <a:t>‹#›</a:t>
            </a:fld>
            <a:endParaRPr lang="ru-RU"/>
          </a:p>
        </p:txBody>
      </p:sp>
    </p:spTree>
  </p:cSld>
  <p:clrMap bg1="lt1" tx1="dk1" bg2="dk2" tx2="lt2" accent1="accent1" accent2="accent2" accent3="accent3" accent4="accent4" accent5="accent5" accent6="accent6" hlink="hlink" folHlink="folHlink"/>
  <p:sldLayoutIdLst>
    <p:sldLayoutId id="2147483732" r:id="rId1"/>
  </p:sldLayoutIdLst>
  <p:hf sldNum="0"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lvl="1"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lvl="2"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lvl="3"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lvl="4"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lvl="1"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lvl="2"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lvl="3"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lvl="4"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6866" name="Google Shape;283;p36"/>
          <p:cNvSpPr>
            <a:spLocks/>
          </p:cNvSpPr>
          <p:nvPr/>
        </p:nvSpPr>
        <p:spPr bwMode="auto">
          <a:xfrm>
            <a:off x="-9525" y="-7938"/>
            <a:ext cx="9163050" cy="1041401"/>
          </a:xfrm>
          <a:custGeom>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r" b="b"/>
            <a:pathLst>
              <a:path w="5772" h="656" extrusionOk="0">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F">
                  <a:alpha val="44704"/>
                </a:srgbClr>
              </a:gs>
              <a:gs pos="100000">
                <a:srgbClr val="00EBF8">
                  <a:alpha val="54900"/>
                </a:srgbClr>
              </a:gs>
            </a:gsLst>
            <a:lin ang="5400000"/>
          </a:gradFill>
          <a:ln w="9525">
            <a:noFill/>
            <a:round/>
            <a:headEnd/>
            <a:tailEnd/>
          </a:ln>
        </p:spPr>
        <p:txBody>
          <a:bodyPr lIns="91425" tIns="45700" rIns="91425" bIns="45700"/>
          <a:lstStyle/>
          <a:p>
            <a:pPr>
              <a:defRPr/>
            </a:pPr>
            <a:endParaRPr lang="ru-RU"/>
          </a:p>
        </p:txBody>
      </p:sp>
      <p:sp>
        <p:nvSpPr>
          <p:cNvPr id="36867" name="Google Shape;284;p36"/>
          <p:cNvSpPr>
            <a:spLocks/>
          </p:cNvSpPr>
          <p:nvPr/>
        </p:nvSpPr>
        <p:spPr bwMode="auto">
          <a:xfrm>
            <a:off x="4381500" y="-7938"/>
            <a:ext cx="4762500" cy="638176"/>
          </a:xfrm>
          <a:custGeom>
            <a:avLst/>
            <a:gdLst/>
            <a:ahLst/>
            <a:cxnLst>
              <a:cxn ang="0">
                <a:pos x="0" y="0"/>
              </a:cxn>
              <a:cxn ang="0">
                <a:pos x="1668" y="564"/>
              </a:cxn>
              <a:cxn ang="0">
                <a:pos x="3000" y="186"/>
              </a:cxn>
              <a:cxn ang="0">
                <a:pos x="3000" y="6"/>
              </a:cxn>
              <a:cxn ang="0">
                <a:pos x="0" y="0"/>
              </a:cxn>
            </a:cxnLst>
            <a:rect l="0" t="0" r="r" b="b"/>
            <a:pathLst>
              <a:path w="3000" h="595" extrusionOk="0">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DB6"/>
              </a:gs>
              <a:gs pos="80000">
                <a:srgbClr val="009BE5"/>
              </a:gs>
              <a:gs pos="100000">
                <a:srgbClr val="009BE5"/>
              </a:gs>
            </a:gsLst>
            <a:lin ang="5400000"/>
          </a:gradFill>
          <a:ln w="9525">
            <a:noFill/>
            <a:round/>
            <a:headEnd/>
            <a:tailEnd/>
          </a:ln>
        </p:spPr>
        <p:txBody>
          <a:bodyPr lIns="91425" tIns="45700" rIns="91425" bIns="45700"/>
          <a:lstStyle/>
          <a:p>
            <a:pPr>
              <a:defRPr/>
            </a:pPr>
            <a:endParaRPr lang="ru-RU"/>
          </a:p>
        </p:txBody>
      </p:sp>
      <p:grpSp>
        <p:nvGrpSpPr>
          <p:cNvPr id="36868" name="Google Shape;285;p36"/>
          <p:cNvGrpSpPr>
            <a:grpSpLocks/>
          </p:cNvGrpSpPr>
          <p:nvPr/>
        </p:nvGrpSpPr>
        <p:grpSpPr bwMode="auto">
          <a:xfrm>
            <a:off x="-28575" y="-14288"/>
            <a:ext cx="9197975" cy="1082676"/>
            <a:chOff x="-29322" y="-1971"/>
            <a:chExt cx="9198255" cy="1086266"/>
          </a:xfrm>
        </p:grpSpPr>
        <p:sp>
          <p:nvSpPr>
            <p:cNvPr id="36874" name="Google Shape;286;p36"/>
            <p:cNvSpPr>
              <a:spLocks/>
            </p:cNvSpPr>
            <p:nvPr/>
          </p:nvSpPr>
          <p:spPr bwMode="auto">
            <a:xfrm rot="-164308">
              <a:off x="-19797" y="216238"/>
              <a:ext cx="9163329" cy="649848"/>
            </a:xfrm>
            <a:custGeom>
              <a:avLst/>
              <a:gdLst/>
              <a:ahLst/>
              <a:cxnLst>
                <a:cxn ang="0">
                  <a:pos x="0" y="966"/>
                </a:cxn>
                <a:cxn ang="0">
                  <a:pos x="1608" y="282"/>
                </a:cxn>
                <a:cxn ang="0">
                  <a:pos x="4110" y="1008"/>
                </a:cxn>
                <a:cxn ang="0">
                  <a:pos x="5772" y="0"/>
                </a:cxn>
              </a:cxnLst>
              <a:rect l="0" t="0" r="r" b="b"/>
              <a:pathLst>
                <a:path w="5772" h="1055" extrusionOk="0">
                  <a:moveTo>
                    <a:pt x="0" y="966"/>
                  </a:moveTo>
                  <a:cubicBezTo>
                    <a:pt x="282" y="738"/>
                    <a:pt x="923" y="275"/>
                    <a:pt x="1608" y="282"/>
                  </a:cubicBezTo>
                  <a:cubicBezTo>
                    <a:pt x="2293" y="289"/>
                    <a:pt x="3416" y="1055"/>
                    <a:pt x="4110" y="1008"/>
                  </a:cubicBezTo>
                  <a:cubicBezTo>
                    <a:pt x="4804" y="961"/>
                    <a:pt x="5426" y="210"/>
                    <a:pt x="5772" y="0"/>
                  </a:cubicBezTo>
                </a:path>
              </a:pathLst>
            </a:custGeom>
            <a:noFill/>
            <a:ln w="10775" cap="flat" cmpd="sng">
              <a:solidFill>
                <a:srgbClr val="09B6BE"/>
              </a:solidFill>
              <a:prstDash val="solid"/>
              <a:round/>
              <a:headEnd type="none" w="sm" len="sm"/>
              <a:tailEnd type="none" w="sm" len="sm"/>
            </a:ln>
          </p:spPr>
          <p:txBody>
            <a:bodyPr lIns="91425" tIns="45700" rIns="91425" bIns="45700"/>
            <a:lstStyle/>
            <a:p>
              <a:pPr>
                <a:defRPr/>
              </a:pPr>
              <a:endParaRPr lang="ru-RU"/>
            </a:p>
          </p:txBody>
        </p:sp>
        <p:sp>
          <p:nvSpPr>
            <p:cNvPr id="287" name="Google Shape;287;p36"/>
            <p:cNvSpPr/>
            <p:nvPr/>
          </p:nvSpPr>
          <p:spPr>
            <a:xfrm rot="-164308">
              <a:off x="-15035" y="289505"/>
              <a:ext cx="9176030" cy="530391"/>
            </a:xfrm>
            <a:custGeom>
              <a:avLst/>
              <a:gdLst/>
              <a:ahLst/>
              <a:cxnLst/>
              <a:rect l="l" t="t" r="r" b="b"/>
              <a:pathLst>
                <a:path w="5766" h="854" extrusionOk="0">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solidFill>
                <a:schemeClr val="accent4"/>
              </a:solidFill>
              <a:prstDash val="solid"/>
              <a:round/>
              <a:headEnd type="none" w="sm" len="sm"/>
              <a:tailEnd type="none" w="sm" len="sm"/>
            </a:ln>
          </p:spPr>
          <p:txBody>
            <a:bodyPr spcFirstLastPara="1" lIns="91425" tIns="45700" rIns="91425" bIns="45700"/>
            <a:lstStyle/>
            <a:p>
              <a:pPr fontAlgn="auto">
                <a:spcBef>
                  <a:spcPts val="0"/>
                </a:spcBef>
                <a:spcAft>
                  <a:spcPts val="0"/>
                </a:spcAft>
                <a:buClr>
                  <a:schemeClr val="dk1"/>
                </a:buClr>
                <a:buSzPts val="1800"/>
                <a:buFont typeface="Times New Roman"/>
                <a:buNone/>
                <a:defRPr/>
              </a:pPr>
              <a:endParaRPr sz="1800" kern="0">
                <a:latin typeface="Arial"/>
                <a:ea typeface="Arial"/>
                <a:cs typeface="Arial"/>
                <a:sym typeface="Arial"/>
              </a:endParaRPr>
            </a:p>
          </p:txBody>
        </p:sp>
      </p:grpSp>
      <p:sp>
        <p:nvSpPr>
          <p:cNvPr id="36869" name="Google Shape;288;p36"/>
          <p:cNvSpPr txBox="1">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00" rIns="0" bIns="0" numCol="1" anchor="b" anchorCtr="0" compatLnSpc="1">
            <a:prstTxWarp prst="textNoShape">
              <a:avLst/>
            </a:prstTxWarp>
          </a:bodyPr>
          <a:lstStyle/>
          <a:p>
            <a:pPr lvl="0"/>
            <a:endParaRPr lang="ru-RU" smtClean="0">
              <a:sym typeface="Arial" charset="0"/>
            </a:endParaRPr>
          </a:p>
        </p:txBody>
      </p:sp>
      <p:sp>
        <p:nvSpPr>
          <p:cNvPr id="36870" name="Google Shape;289;p36"/>
          <p:cNvSpPr txBox="1">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25" tIns="45700" rIns="91425" bIns="45700" numCol="1" anchor="t" anchorCtr="0" compatLnSpc="1">
            <a:prstTxWarp prst="textNoShape">
              <a:avLst/>
            </a:prstTxWarp>
          </a:bodyPr>
          <a:lstStyle/>
          <a:p>
            <a:pPr lvl="0"/>
            <a:endParaRPr lang="ru-RU" smtClean="0">
              <a:sym typeface="Arial" charset="0"/>
            </a:endParaRPr>
          </a:p>
        </p:txBody>
      </p:sp>
      <p:sp>
        <p:nvSpPr>
          <p:cNvPr id="36871" name="Google Shape;290;p36"/>
          <p:cNvSpPr txBox="1">
            <a:spLocks noGrp="1"/>
          </p:cNvSpPr>
          <p:nvPr/>
        </p:nvSpPr>
        <p:spPr bwMode="auto">
          <a:xfrm>
            <a:off x="457200" y="6356350"/>
            <a:ext cx="2133600" cy="365125"/>
          </a:xfrm>
          <a:prstGeom prst="rect">
            <a:avLst/>
          </a:prstGeom>
          <a:noFill/>
          <a:ln w="9525">
            <a:noFill/>
            <a:miter lim="800000"/>
            <a:headEnd/>
            <a:tailEnd/>
          </a:ln>
        </p:spPr>
        <p:txBody>
          <a:bodyPr lIns="0" tIns="0" rIns="0" bIns="0" anchor="b"/>
          <a:lstStyle/>
          <a:p>
            <a:pPr>
              <a:buClr>
                <a:srgbClr val="000000"/>
              </a:buClr>
              <a:buSzPts val="1400"/>
              <a:buFont typeface="Arial" charset="0"/>
              <a:buNone/>
              <a:defRPr/>
            </a:pPr>
            <a:endParaRPr lang="ru-RU" sz="2400">
              <a:latin typeface="Times New Roman" pitchFamily="18" charset="0"/>
              <a:cs typeface="Times New Roman" pitchFamily="18" charset="0"/>
              <a:sym typeface="Times New Roman" pitchFamily="18" charset="0"/>
            </a:endParaRPr>
          </a:p>
        </p:txBody>
      </p:sp>
      <p:sp>
        <p:nvSpPr>
          <p:cNvPr id="36872" name="Google Shape;291;p36"/>
          <p:cNvSpPr txBox="1">
            <a:spLocks noGrp="1"/>
          </p:cNvSpPr>
          <p:nvPr/>
        </p:nvSpPr>
        <p:spPr bwMode="auto">
          <a:xfrm>
            <a:off x="2667000" y="6356350"/>
            <a:ext cx="3352800" cy="365125"/>
          </a:xfrm>
          <a:prstGeom prst="rect">
            <a:avLst/>
          </a:prstGeom>
          <a:noFill/>
          <a:ln w="9525">
            <a:noFill/>
            <a:miter lim="800000"/>
            <a:headEnd/>
            <a:tailEnd/>
          </a:ln>
        </p:spPr>
        <p:txBody>
          <a:bodyPr lIns="0" tIns="0" rIns="0" bIns="0" anchor="b"/>
          <a:lstStyle/>
          <a:p>
            <a:pPr>
              <a:buClr>
                <a:srgbClr val="000000"/>
              </a:buClr>
              <a:buSzPts val="1400"/>
              <a:buFont typeface="Arial" charset="0"/>
              <a:buNone/>
              <a:defRPr/>
            </a:pPr>
            <a:endParaRPr lang="ru-RU" sz="2400">
              <a:latin typeface="Times New Roman" pitchFamily="18" charset="0"/>
              <a:cs typeface="Times New Roman" pitchFamily="18" charset="0"/>
              <a:sym typeface="Times New Roman" pitchFamily="18" charset="0"/>
            </a:endParaRPr>
          </a:p>
        </p:txBody>
      </p:sp>
      <p:sp>
        <p:nvSpPr>
          <p:cNvPr id="36873" name="Google Shape;292;p36"/>
          <p:cNvSpPr txBox="1">
            <a:spLocks noGrp="1"/>
          </p:cNvSpPr>
          <p:nvPr/>
        </p:nvSpPr>
        <p:spPr bwMode="auto">
          <a:xfrm>
            <a:off x="7924800" y="6356350"/>
            <a:ext cx="762000" cy="365125"/>
          </a:xfrm>
          <a:prstGeom prst="rect">
            <a:avLst/>
          </a:prstGeom>
          <a:noFill/>
          <a:ln w="9525">
            <a:noFill/>
            <a:miter lim="800000"/>
            <a:headEnd/>
            <a:tailEnd/>
          </a:ln>
        </p:spPr>
        <p:txBody>
          <a:bodyPr lIns="0" tIns="0" rIns="0" bIns="0" anchor="b"/>
          <a:lstStyle/>
          <a:p>
            <a:pPr algn="r">
              <a:buClr>
                <a:srgbClr val="045C75"/>
              </a:buClr>
              <a:buSzPts val="1200"/>
              <a:buFont typeface="Times New Roman" pitchFamily="18" charset="0"/>
              <a:buNone/>
              <a:defRPr/>
            </a:pPr>
            <a:fld id="{34E09C71-B661-47C9-B421-A1A7D79165AD}" type="slidenum">
              <a:rPr lang="ru-RU" sz="1200">
                <a:solidFill>
                  <a:srgbClr val="045C75"/>
                </a:solidFill>
                <a:latin typeface="Times New Roman" pitchFamily="18" charset="0"/>
                <a:cs typeface="Times New Roman" pitchFamily="18" charset="0"/>
                <a:sym typeface="Times New Roman" pitchFamily="18" charset="0"/>
              </a:rPr>
              <a:pPr algn="r">
                <a:buClr>
                  <a:srgbClr val="045C75"/>
                </a:buClr>
                <a:buSzPts val="1200"/>
                <a:buFont typeface="Times New Roman" pitchFamily="18" charset="0"/>
                <a:buNone/>
                <a:defRPr/>
              </a:pPr>
              <a:t>‹#›</a:t>
            </a:fld>
            <a:endParaRPr lang="ru-RU"/>
          </a:p>
        </p:txBody>
      </p:sp>
    </p:spTree>
  </p:cSld>
  <p:clrMap bg1="lt1" tx1="dk1" bg2="dk2" tx2="lt2" accent1="accent1" accent2="accent2" accent3="accent3" accent4="accent4" accent5="accent5" accent6="accent6" hlink="hlink" folHlink="folHlink"/>
  <p:sldLayoutIdLst>
    <p:sldLayoutId id="2147483733" r:id="rId1"/>
  </p:sldLayoutIdLst>
  <p:hf sldNum="0"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lvl="1"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lvl="2"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lvl="3"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lvl="4"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lvl="1"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lvl="2"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lvl="3"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lvl="4"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8914" name="Google Shape;301;p38"/>
          <p:cNvSpPr>
            <a:spLocks/>
          </p:cNvSpPr>
          <p:nvPr/>
        </p:nvSpPr>
        <p:spPr bwMode="auto">
          <a:xfrm>
            <a:off x="-9525" y="-7938"/>
            <a:ext cx="9163050" cy="1041401"/>
          </a:xfrm>
          <a:custGeom>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r" b="b"/>
            <a:pathLst>
              <a:path w="5772" h="656" extrusionOk="0">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F">
                  <a:alpha val="44704"/>
                </a:srgbClr>
              </a:gs>
              <a:gs pos="100000">
                <a:srgbClr val="00EBF8">
                  <a:alpha val="54900"/>
                </a:srgbClr>
              </a:gs>
            </a:gsLst>
            <a:lin ang="5400000"/>
          </a:gradFill>
          <a:ln w="9525">
            <a:noFill/>
            <a:round/>
            <a:headEnd/>
            <a:tailEnd/>
          </a:ln>
        </p:spPr>
        <p:txBody>
          <a:bodyPr lIns="91425" tIns="45700" rIns="91425" bIns="45700"/>
          <a:lstStyle/>
          <a:p>
            <a:pPr>
              <a:defRPr/>
            </a:pPr>
            <a:endParaRPr lang="ru-RU"/>
          </a:p>
        </p:txBody>
      </p:sp>
      <p:sp>
        <p:nvSpPr>
          <p:cNvPr id="38915" name="Google Shape;302;p38"/>
          <p:cNvSpPr>
            <a:spLocks/>
          </p:cNvSpPr>
          <p:nvPr/>
        </p:nvSpPr>
        <p:spPr bwMode="auto">
          <a:xfrm>
            <a:off x="4381500" y="-7938"/>
            <a:ext cx="4762500" cy="638176"/>
          </a:xfrm>
          <a:custGeom>
            <a:avLst/>
            <a:gdLst/>
            <a:ahLst/>
            <a:cxnLst>
              <a:cxn ang="0">
                <a:pos x="0" y="0"/>
              </a:cxn>
              <a:cxn ang="0">
                <a:pos x="1668" y="564"/>
              </a:cxn>
              <a:cxn ang="0">
                <a:pos x="3000" y="186"/>
              </a:cxn>
              <a:cxn ang="0">
                <a:pos x="3000" y="6"/>
              </a:cxn>
              <a:cxn ang="0">
                <a:pos x="0" y="0"/>
              </a:cxn>
            </a:cxnLst>
            <a:rect l="0" t="0" r="r" b="b"/>
            <a:pathLst>
              <a:path w="3000" h="595" extrusionOk="0">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DB6"/>
              </a:gs>
              <a:gs pos="80000">
                <a:srgbClr val="009BE5"/>
              </a:gs>
              <a:gs pos="100000">
                <a:srgbClr val="009BE5"/>
              </a:gs>
            </a:gsLst>
            <a:lin ang="5400000"/>
          </a:gradFill>
          <a:ln w="9525">
            <a:noFill/>
            <a:round/>
            <a:headEnd/>
            <a:tailEnd/>
          </a:ln>
        </p:spPr>
        <p:txBody>
          <a:bodyPr lIns="91425" tIns="45700" rIns="91425" bIns="45700"/>
          <a:lstStyle/>
          <a:p>
            <a:pPr>
              <a:defRPr/>
            </a:pPr>
            <a:endParaRPr lang="ru-RU"/>
          </a:p>
        </p:txBody>
      </p:sp>
      <p:grpSp>
        <p:nvGrpSpPr>
          <p:cNvPr id="38916" name="Google Shape;303;p38"/>
          <p:cNvGrpSpPr>
            <a:grpSpLocks/>
          </p:cNvGrpSpPr>
          <p:nvPr/>
        </p:nvGrpSpPr>
        <p:grpSpPr bwMode="auto">
          <a:xfrm>
            <a:off x="-28575" y="-14288"/>
            <a:ext cx="9197975" cy="1082676"/>
            <a:chOff x="-29322" y="-1971"/>
            <a:chExt cx="9198255" cy="1086266"/>
          </a:xfrm>
        </p:grpSpPr>
        <p:sp>
          <p:nvSpPr>
            <p:cNvPr id="38922" name="Google Shape;304;p38"/>
            <p:cNvSpPr>
              <a:spLocks/>
            </p:cNvSpPr>
            <p:nvPr/>
          </p:nvSpPr>
          <p:spPr bwMode="auto">
            <a:xfrm rot="-164308">
              <a:off x="-19797" y="216238"/>
              <a:ext cx="9163329" cy="649848"/>
            </a:xfrm>
            <a:custGeom>
              <a:avLst/>
              <a:gdLst/>
              <a:ahLst/>
              <a:cxnLst>
                <a:cxn ang="0">
                  <a:pos x="0" y="966"/>
                </a:cxn>
                <a:cxn ang="0">
                  <a:pos x="1608" y="282"/>
                </a:cxn>
                <a:cxn ang="0">
                  <a:pos x="4110" y="1008"/>
                </a:cxn>
                <a:cxn ang="0">
                  <a:pos x="5772" y="0"/>
                </a:cxn>
              </a:cxnLst>
              <a:rect l="0" t="0" r="r" b="b"/>
              <a:pathLst>
                <a:path w="5772" h="1055" extrusionOk="0">
                  <a:moveTo>
                    <a:pt x="0" y="966"/>
                  </a:moveTo>
                  <a:cubicBezTo>
                    <a:pt x="282" y="738"/>
                    <a:pt x="923" y="275"/>
                    <a:pt x="1608" y="282"/>
                  </a:cubicBezTo>
                  <a:cubicBezTo>
                    <a:pt x="2293" y="289"/>
                    <a:pt x="3416" y="1055"/>
                    <a:pt x="4110" y="1008"/>
                  </a:cubicBezTo>
                  <a:cubicBezTo>
                    <a:pt x="4804" y="961"/>
                    <a:pt x="5426" y="210"/>
                    <a:pt x="5772" y="0"/>
                  </a:cubicBezTo>
                </a:path>
              </a:pathLst>
            </a:custGeom>
            <a:noFill/>
            <a:ln w="10775" cap="flat" cmpd="sng">
              <a:solidFill>
                <a:srgbClr val="09B6BE"/>
              </a:solidFill>
              <a:prstDash val="solid"/>
              <a:round/>
              <a:headEnd type="none" w="sm" len="sm"/>
              <a:tailEnd type="none" w="sm" len="sm"/>
            </a:ln>
          </p:spPr>
          <p:txBody>
            <a:bodyPr lIns="91425" tIns="45700" rIns="91425" bIns="45700"/>
            <a:lstStyle/>
            <a:p>
              <a:pPr>
                <a:defRPr/>
              </a:pPr>
              <a:endParaRPr lang="ru-RU"/>
            </a:p>
          </p:txBody>
        </p:sp>
        <p:sp>
          <p:nvSpPr>
            <p:cNvPr id="305" name="Google Shape;305;p38"/>
            <p:cNvSpPr/>
            <p:nvPr/>
          </p:nvSpPr>
          <p:spPr>
            <a:xfrm rot="-164308">
              <a:off x="-15035" y="289505"/>
              <a:ext cx="9176030" cy="530391"/>
            </a:xfrm>
            <a:custGeom>
              <a:avLst/>
              <a:gdLst/>
              <a:ahLst/>
              <a:cxnLst/>
              <a:rect l="l" t="t" r="r" b="b"/>
              <a:pathLst>
                <a:path w="5766" h="854" extrusionOk="0">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solidFill>
                <a:schemeClr val="accent4"/>
              </a:solidFill>
              <a:prstDash val="solid"/>
              <a:round/>
              <a:headEnd type="none" w="sm" len="sm"/>
              <a:tailEnd type="none" w="sm" len="sm"/>
            </a:ln>
          </p:spPr>
          <p:txBody>
            <a:bodyPr spcFirstLastPara="1" lIns="91425" tIns="45700" rIns="91425" bIns="45700"/>
            <a:lstStyle/>
            <a:p>
              <a:pPr fontAlgn="auto">
                <a:spcBef>
                  <a:spcPts val="0"/>
                </a:spcBef>
                <a:spcAft>
                  <a:spcPts val="0"/>
                </a:spcAft>
                <a:buClr>
                  <a:schemeClr val="dk1"/>
                </a:buClr>
                <a:buSzPts val="1800"/>
                <a:buFont typeface="Times New Roman"/>
                <a:buNone/>
                <a:defRPr/>
              </a:pPr>
              <a:endParaRPr sz="1800" kern="0">
                <a:latin typeface="Arial"/>
                <a:ea typeface="Arial"/>
                <a:cs typeface="Arial"/>
                <a:sym typeface="Arial"/>
              </a:endParaRPr>
            </a:p>
          </p:txBody>
        </p:sp>
      </p:grpSp>
      <p:sp>
        <p:nvSpPr>
          <p:cNvPr id="38917" name="Google Shape;306;p38"/>
          <p:cNvSpPr txBox="1">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00" rIns="0" bIns="0" numCol="1" anchor="b" anchorCtr="0" compatLnSpc="1">
            <a:prstTxWarp prst="textNoShape">
              <a:avLst/>
            </a:prstTxWarp>
          </a:bodyPr>
          <a:lstStyle/>
          <a:p>
            <a:pPr lvl="0"/>
            <a:endParaRPr lang="ru-RU" smtClean="0">
              <a:sym typeface="Arial" charset="0"/>
            </a:endParaRPr>
          </a:p>
        </p:txBody>
      </p:sp>
      <p:sp>
        <p:nvSpPr>
          <p:cNvPr id="38918" name="Google Shape;307;p38"/>
          <p:cNvSpPr txBox="1">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25" tIns="45700" rIns="91425" bIns="45700" numCol="1" anchor="t" anchorCtr="0" compatLnSpc="1">
            <a:prstTxWarp prst="textNoShape">
              <a:avLst/>
            </a:prstTxWarp>
          </a:bodyPr>
          <a:lstStyle/>
          <a:p>
            <a:pPr lvl="0"/>
            <a:endParaRPr lang="ru-RU" smtClean="0">
              <a:sym typeface="Arial" charset="0"/>
            </a:endParaRPr>
          </a:p>
        </p:txBody>
      </p:sp>
      <p:sp>
        <p:nvSpPr>
          <p:cNvPr id="38919" name="Google Shape;308;p38"/>
          <p:cNvSpPr txBox="1">
            <a:spLocks noGrp="1"/>
          </p:cNvSpPr>
          <p:nvPr/>
        </p:nvSpPr>
        <p:spPr bwMode="auto">
          <a:xfrm>
            <a:off x="457200" y="6356350"/>
            <a:ext cx="2133600" cy="365125"/>
          </a:xfrm>
          <a:prstGeom prst="rect">
            <a:avLst/>
          </a:prstGeom>
          <a:noFill/>
          <a:ln w="9525">
            <a:noFill/>
            <a:miter lim="800000"/>
            <a:headEnd/>
            <a:tailEnd/>
          </a:ln>
        </p:spPr>
        <p:txBody>
          <a:bodyPr lIns="0" tIns="0" rIns="0" bIns="0" anchor="b"/>
          <a:lstStyle/>
          <a:p>
            <a:pPr>
              <a:buClr>
                <a:srgbClr val="000000"/>
              </a:buClr>
              <a:buSzPts val="1400"/>
              <a:buFont typeface="Arial" charset="0"/>
              <a:buNone/>
              <a:defRPr/>
            </a:pPr>
            <a:endParaRPr lang="ru-RU" sz="2400">
              <a:latin typeface="Times New Roman" pitchFamily="18" charset="0"/>
              <a:cs typeface="Times New Roman" pitchFamily="18" charset="0"/>
              <a:sym typeface="Times New Roman" pitchFamily="18" charset="0"/>
            </a:endParaRPr>
          </a:p>
        </p:txBody>
      </p:sp>
      <p:sp>
        <p:nvSpPr>
          <p:cNvPr id="38920" name="Google Shape;309;p38"/>
          <p:cNvSpPr txBox="1">
            <a:spLocks noGrp="1"/>
          </p:cNvSpPr>
          <p:nvPr/>
        </p:nvSpPr>
        <p:spPr bwMode="auto">
          <a:xfrm>
            <a:off x="2667000" y="6356350"/>
            <a:ext cx="3352800" cy="365125"/>
          </a:xfrm>
          <a:prstGeom prst="rect">
            <a:avLst/>
          </a:prstGeom>
          <a:noFill/>
          <a:ln w="9525">
            <a:noFill/>
            <a:miter lim="800000"/>
            <a:headEnd/>
            <a:tailEnd/>
          </a:ln>
        </p:spPr>
        <p:txBody>
          <a:bodyPr lIns="0" tIns="0" rIns="0" bIns="0" anchor="b"/>
          <a:lstStyle/>
          <a:p>
            <a:pPr>
              <a:buClr>
                <a:srgbClr val="000000"/>
              </a:buClr>
              <a:buSzPts val="1400"/>
              <a:buFont typeface="Arial" charset="0"/>
              <a:buNone/>
              <a:defRPr/>
            </a:pPr>
            <a:endParaRPr lang="ru-RU" sz="2400">
              <a:latin typeface="Times New Roman" pitchFamily="18" charset="0"/>
              <a:cs typeface="Times New Roman" pitchFamily="18" charset="0"/>
              <a:sym typeface="Times New Roman" pitchFamily="18" charset="0"/>
            </a:endParaRPr>
          </a:p>
        </p:txBody>
      </p:sp>
      <p:sp>
        <p:nvSpPr>
          <p:cNvPr id="38921" name="Google Shape;310;p38"/>
          <p:cNvSpPr txBox="1">
            <a:spLocks noGrp="1"/>
          </p:cNvSpPr>
          <p:nvPr/>
        </p:nvSpPr>
        <p:spPr bwMode="auto">
          <a:xfrm>
            <a:off x="7924800" y="6356350"/>
            <a:ext cx="762000" cy="365125"/>
          </a:xfrm>
          <a:prstGeom prst="rect">
            <a:avLst/>
          </a:prstGeom>
          <a:noFill/>
          <a:ln w="9525">
            <a:noFill/>
            <a:miter lim="800000"/>
            <a:headEnd/>
            <a:tailEnd/>
          </a:ln>
        </p:spPr>
        <p:txBody>
          <a:bodyPr lIns="0" tIns="0" rIns="0" bIns="0" anchor="b"/>
          <a:lstStyle/>
          <a:p>
            <a:pPr algn="r">
              <a:buClr>
                <a:srgbClr val="045C75"/>
              </a:buClr>
              <a:buSzPts val="1200"/>
              <a:buFont typeface="Times New Roman" pitchFamily="18" charset="0"/>
              <a:buNone/>
              <a:defRPr/>
            </a:pPr>
            <a:fld id="{707D706F-D534-4291-8AF8-FA4EA75D44DC}" type="slidenum">
              <a:rPr lang="ru-RU" sz="1200">
                <a:solidFill>
                  <a:srgbClr val="045C75"/>
                </a:solidFill>
                <a:latin typeface="Times New Roman" pitchFamily="18" charset="0"/>
                <a:cs typeface="Times New Roman" pitchFamily="18" charset="0"/>
                <a:sym typeface="Times New Roman" pitchFamily="18" charset="0"/>
              </a:rPr>
              <a:pPr algn="r">
                <a:buClr>
                  <a:srgbClr val="045C75"/>
                </a:buClr>
                <a:buSzPts val="1200"/>
                <a:buFont typeface="Times New Roman" pitchFamily="18" charset="0"/>
                <a:buNone/>
                <a:defRPr/>
              </a:pPr>
              <a:t>‹#›</a:t>
            </a:fld>
            <a:endParaRPr lang="ru-RU"/>
          </a:p>
        </p:txBody>
      </p:sp>
    </p:spTree>
  </p:cSld>
  <p:clrMap bg1="lt1" tx1="dk1" bg2="dk2" tx2="lt2" accent1="accent1" accent2="accent2" accent3="accent3" accent4="accent4" accent5="accent5" accent6="accent6" hlink="hlink" folHlink="folHlink"/>
  <p:sldLayoutIdLst>
    <p:sldLayoutId id="2147483734" r:id="rId1"/>
  </p:sldLayoutIdLst>
  <p:hf sldNum="0"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lvl="1"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lvl="2"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lvl="3"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lvl="4"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lvl="1"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lvl="2"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lvl="3"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lvl="4"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ext Box 2"/>
          <p:cNvSpPr txBox="1">
            <a:spLocks noGrp="1"/>
          </p:cNvSpPr>
          <p:nvPr>
            <p:ph type="title" idx="4294967295"/>
          </p:nvPr>
        </p:nvSpPr>
        <p:spPr/>
        <p:txBody>
          <a:bodyPr/>
          <a:lstStyle/>
          <a:p>
            <a:pPr algn="ctr"/>
            <a:r>
              <a:rPr lang="uk-UA" sz="2800" smtClean="0">
                <a:latin typeface="Arial" charset="0"/>
                <a:cs typeface="Arial" charset="0"/>
              </a:rPr>
              <a:t>Одеський національний медичний університет</a:t>
            </a:r>
            <a:br>
              <a:rPr lang="uk-UA" sz="2800" smtClean="0">
                <a:latin typeface="Arial" charset="0"/>
                <a:cs typeface="Arial" charset="0"/>
              </a:rPr>
            </a:br>
            <a:r>
              <a:rPr lang="uk-UA" sz="2800" smtClean="0">
                <a:latin typeface="Arial" charset="0"/>
                <a:cs typeface="Arial" charset="0"/>
              </a:rPr>
              <a:t>кафедра фізіології</a:t>
            </a:r>
            <a:endParaRPr lang="ru-RU" sz="2800" smtClean="0">
              <a:latin typeface="Arial" charset="0"/>
              <a:cs typeface="Arial" charset="0"/>
            </a:endParaRPr>
          </a:p>
        </p:txBody>
      </p:sp>
      <p:sp>
        <p:nvSpPr>
          <p:cNvPr id="136195" name="Text Box 3"/>
          <p:cNvSpPr txBox="1">
            <a:spLocks noGrp="1"/>
          </p:cNvSpPr>
          <p:nvPr>
            <p:ph type="body" idx="4294967295"/>
          </p:nvPr>
        </p:nvSpPr>
        <p:spPr/>
        <p:txBody>
          <a:bodyPr/>
          <a:lstStyle/>
          <a:p>
            <a:pPr algn="ctr"/>
            <a:endParaRPr lang="ru-RU" sz="3200" b="1" dirty="0" smtClean="0">
              <a:solidFill>
                <a:srgbClr val="FFCC66"/>
              </a:solidFill>
              <a:latin typeface="Arial" charset="0"/>
              <a:cs typeface="Arial" charset="0"/>
            </a:endParaRPr>
          </a:p>
          <a:p>
            <a:pPr algn="ctr"/>
            <a:r>
              <a:rPr lang="uk-UA" sz="3200" b="1" dirty="0" smtClean="0">
                <a:solidFill>
                  <a:srgbClr val="FFFF00"/>
                </a:solidFill>
                <a:effectLst>
                  <a:outerShdw blurRad="38100" dist="38100" dir="2700000" algn="tl">
                    <a:srgbClr val="000000">
                      <a:alpha val="43137"/>
                    </a:srgbClr>
                  </a:outerShdw>
                </a:effectLst>
              </a:rPr>
              <a:t>Вища нервова діяльність, її типові особливості та  методи дослідження. Функціональні системи (П.К.Анохін). Природжені та набуті форми поведінки. Перша і друга сигнальні системи. </a:t>
            </a:r>
            <a:r>
              <a:rPr lang="uk-UA" sz="3200" b="1" dirty="0" err="1" smtClean="0">
                <a:solidFill>
                  <a:srgbClr val="FFFF00"/>
                </a:solidFill>
                <a:effectLst>
                  <a:outerShdw blurRad="38100" dist="38100" dir="2700000" algn="tl">
                    <a:srgbClr val="000000">
                      <a:alpha val="43137"/>
                    </a:srgbClr>
                  </a:outerShdw>
                </a:effectLst>
              </a:rPr>
              <a:t>Пам</a:t>
            </a:r>
            <a:r>
              <a:rPr lang="ru-RU" sz="3200" b="1" dirty="0" smtClean="0">
                <a:solidFill>
                  <a:srgbClr val="FFFF00"/>
                </a:solidFill>
                <a:effectLst>
                  <a:outerShdw blurRad="38100" dist="38100" dir="2700000" algn="tl">
                    <a:srgbClr val="000000">
                      <a:alpha val="43137"/>
                    </a:srgbClr>
                  </a:outerShdw>
                </a:effectLst>
              </a:rPr>
              <a:t>’</a:t>
            </a:r>
            <a:r>
              <a:rPr lang="uk-UA" sz="3200" b="1" dirty="0" smtClean="0">
                <a:solidFill>
                  <a:srgbClr val="FFFF00"/>
                </a:solidFill>
                <a:effectLst>
                  <a:outerShdw blurRad="38100" dist="38100" dir="2700000" algn="tl">
                    <a:srgbClr val="000000">
                      <a:alpha val="43137"/>
                    </a:srgbClr>
                  </a:outerShdw>
                </a:effectLst>
              </a:rPr>
              <a:t>ять, сон. Фізіологія адаптаційних процесів.</a:t>
            </a:r>
            <a:endParaRPr lang="ru-RU" sz="3200" b="1" dirty="0" smtClean="0">
              <a:solidFill>
                <a:srgbClr val="FFFF00"/>
              </a:solidFill>
              <a:effectLst>
                <a:outerShdw blurRad="38100" dist="38100" dir="2700000" algn="tl">
                  <a:srgbClr val="000000">
                    <a:alpha val="43137"/>
                  </a:srgbClr>
                </a:outerShdw>
              </a:effectLst>
              <a:latin typeface="Arial" charset="0"/>
              <a:cs typeface="Arial"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Google Shape;329;p41"/>
          <p:cNvSpPr txBox="1">
            <a:spLocks noGrp="1"/>
          </p:cNvSpPr>
          <p:nvPr>
            <p:ph type="ctrTitle"/>
          </p:nvPr>
        </p:nvSpPr>
        <p:spPr>
          <a:xfrm>
            <a:off x="42863" y="260350"/>
            <a:ext cx="9066212" cy="1795463"/>
          </a:xfrm>
        </p:spPr>
        <p:txBody>
          <a:bodyPr/>
          <a:lstStyle/>
          <a:p>
            <a:pPr eaLnBrk="1" hangingPunct="1">
              <a:spcBef>
                <a:spcPct val="0"/>
              </a:spcBef>
              <a:spcAft>
                <a:spcPct val="0"/>
              </a:spcAft>
              <a:buClr>
                <a:srgbClr val="FFCC66"/>
              </a:buClr>
              <a:buSzPts val="3200"/>
            </a:pPr>
            <a:r>
              <a:rPr lang="ru-RU" sz="3200" b="1" smtClean="0">
                <a:solidFill>
                  <a:srgbClr val="FFCC66"/>
                </a:solidFill>
                <a:latin typeface="Arial" charset="0"/>
                <a:cs typeface="Arial" charset="0"/>
              </a:rPr>
              <a:t>Організація поведінки в реальних умовах життя (ВНД - вища нервова діяльність)</a:t>
            </a:r>
            <a:endParaRPr lang="ru-RU" sz="4400" smtClean="0">
              <a:solidFill>
                <a:srgbClr val="FFCC66"/>
              </a:solidFill>
              <a:latin typeface="Arial" charset="0"/>
              <a:cs typeface="Arial" charset="0"/>
            </a:endParaRPr>
          </a:p>
        </p:txBody>
      </p:sp>
      <p:sp>
        <p:nvSpPr>
          <p:cNvPr id="44034" name="Google Shape;330;p41"/>
          <p:cNvSpPr txBox="1">
            <a:spLocks noGrp="1"/>
          </p:cNvSpPr>
          <p:nvPr>
            <p:ph type="subTitle" idx="1"/>
          </p:nvPr>
        </p:nvSpPr>
        <p:spPr>
          <a:xfrm>
            <a:off x="33338" y="2924175"/>
            <a:ext cx="8893175" cy="2879725"/>
          </a:xfrm>
        </p:spPr>
        <p:txBody>
          <a:bodyPr/>
          <a:lstStyle/>
          <a:p>
            <a:pPr marL="609600" indent="-609600" algn="l" eaLnBrk="1" hangingPunct="1">
              <a:spcBef>
                <a:spcPct val="0"/>
              </a:spcBef>
              <a:spcAft>
                <a:spcPct val="0"/>
              </a:spcAft>
              <a:buClr>
                <a:schemeClr val="accent2"/>
              </a:buClr>
              <a:buSzPts val="2600"/>
              <a:buFont typeface="Noto Sans Symbols"/>
              <a:buAutoNum type="arabicPeriod"/>
            </a:pPr>
            <a:r>
              <a:rPr lang="ru-RU" sz="3200" smtClean="0">
                <a:solidFill>
                  <a:srgbClr val="FFFFFF"/>
                </a:solidFill>
                <a:latin typeface="Times New Roman" pitchFamily="18" charset="0"/>
                <a:cs typeface="Times New Roman" pitchFamily="18" charset="0"/>
                <a:sym typeface="Times New Roman" pitchFamily="18" charset="0"/>
              </a:rPr>
              <a:t>Врожденні механізми (безумовні рефлексы, інстинкти).</a:t>
            </a:r>
          </a:p>
          <a:p>
            <a:pPr marL="609600" indent="-609600" algn="l" eaLnBrk="1" hangingPunct="1">
              <a:spcBef>
                <a:spcPts val="638"/>
              </a:spcBef>
              <a:spcAft>
                <a:spcPct val="0"/>
              </a:spcAft>
              <a:buClr>
                <a:schemeClr val="accent2"/>
              </a:buClr>
              <a:buSzPts val="2600"/>
              <a:buFont typeface="Noto Sans Symbols"/>
              <a:buAutoNum type="arabicPeriod"/>
            </a:pPr>
            <a:r>
              <a:rPr lang="ru-RU" sz="3200" smtClean="0">
                <a:solidFill>
                  <a:srgbClr val="FFFFFF"/>
                </a:solidFill>
                <a:latin typeface="Times New Roman" pitchFamily="18" charset="0"/>
                <a:cs typeface="Times New Roman" pitchFamily="18" charset="0"/>
                <a:sym typeface="Times New Roman" pitchFamily="18" charset="0"/>
              </a:rPr>
              <a:t>Набуті механізми (імпритинг, умовні рефлекси).</a:t>
            </a:r>
          </a:p>
          <a:p>
            <a:pPr marL="609600" indent="-609600" algn="l" eaLnBrk="1" hangingPunct="1">
              <a:spcBef>
                <a:spcPts val="638"/>
              </a:spcBef>
              <a:spcAft>
                <a:spcPct val="0"/>
              </a:spcAft>
              <a:buClr>
                <a:schemeClr val="accent2"/>
              </a:buClr>
              <a:buSzPts val="2600"/>
              <a:buFont typeface="Noto Sans Symbols"/>
              <a:buAutoNum type="arabicPeriod"/>
            </a:pPr>
            <a:r>
              <a:rPr lang="ru-RU" sz="3200" smtClean="0">
                <a:solidFill>
                  <a:srgbClr val="FFFFFF"/>
                </a:solidFill>
                <a:latin typeface="Times New Roman" pitchFamily="18" charset="0"/>
                <a:cs typeface="Times New Roman" pitchFamily="18" charset="0"/>
                <a:sym typeface="Times New Roman" pitchFamily="18" charset="0"/>
              </a:rPr>
              <a:t>Розсудливе мислення.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Google Shape;335;p42"/>
          <p:cNvSpPr txBox="1">
            <a:spLocks noGrp="1"/>
          </p:cNvSpPr>
          <p:nvPr>
            <p:ph type="title"/>
          </p:nvPr>
        </p:nvSpPr>
        <p:spPr>
          <a:xfrm>
            <a:off x="4211638" y="476250"/>
            <a:ext cx="4316412" cy="658813"/>
          </a:xfrm>
        </p:spPr>
        <p:txBody>
          <a:bodyPr/>
          <a:lstStyle/>
          <a:p>
            <a:pPr eaLnBrk="1" hangingPunct="1">
              <a:spcBef>
                <a:spcPct val="0"/>
              </a:spcBef>
              <a:spcAft>
                <a:spcPct val="0"/>
              </a:spcAft>
              <a:buClr>
                <a:srgbClr val="FFCC66"/>
              </a:buClr>
              <a:buSzPts val="3200"/>
            </a:pPr>
            <a:r>
              <a:rPr lang="ru-RU" sz="3200" smtClean="0">
                <a:solidFill>
                  <a:srgbClr val="FFCC66"/>
                </a:solidFill>
                <a:latin typeface="Arial" charset="0"/>
                <a:cs typeface="Arial" charset="0"/>
              </a:rPr>
              <a:t>ВНД і мозок</a:t>
            </a:r>
            <a:endParaRPr lang="ru-RU" sz="4400" smtClean="0">
              <a:solidFill>
                <a:srgbClr val="FFCC66"/>
              </a:solidFill>
              <a:latin typeface="Arial" charset="0"/>
              <a:cs typeface="Arial" charset="0"/>
            </a:endParaRPr>
          </a:p>
        </p:txBody>
      </p:sp>
      <p:sp>
        <p:nvSpPr>
          <p:cNvPr id="46082" name="Google Shape;336;p42"/>
          <p:cNvSpPr txBox="1">
            <a:spLocks noGrp="1"/>
          </p:cNvSpPr>
          <p:nvPr>
            <p:ph type="body" idx="1"/>
          </p:nvPr>
        </p:nvSpPr>
        <p:spPr>
          <a:xfrm>
            <a:off x="0" y="620713"/>
            <a:ext cx="3851275" cy="5543550"/>
          </a:xfrm>
        </p:spPr>
        <p:txBody>
          <a:bodyPr/>
          <a:lstStyle/>
          <a:p>
            <a:pPr marL="342900" indent="-342900" eaLnBrk="1" hangingPunct="1">
              <a:spcBef>
                <a:spcPct val="0"/>
              </a:spcBef>
              <a:spcAft>
                <a:spcPct val="0"/>
              </a:spcAft>
              <a:buClr>
                <a:schemeClr val="accent2"/>
              </a:buClr>
              <a:buSzPts val="2200"/>
              <a:buFont typeface="Noto Sans Symbols"/>
              <a:buChar char="●"/>
            </a:pPr>
            <a:r>
              <a:rPr lang="ru-RU" smtClean="0">
                <a:solidFill>
                  <a:srgbClr val="FFFFFF"/>
                </a:solidFill>
                <a:latin typeface="Times New Roman" pitchFamily="18" charset="0"/>
                <a:cs typeface="Times New Roman" pitchFamily="18" charset="0"/>
                <a:sym typeface="Times New Roman" pitchFamily="18" charset="0"/>
              </a:rPr>
              <a:t>Структурною основою ВНД є кора великих півкуль та прилеглі до неї підкіркові утворення. </a:t>
            </a:r>
            <a:br>
              <a:rPr lang="ru-RU" smtClean="0">
                <a:solidFill>
                  <a:srgbClr val="FFFFFF"/>
                </a:solidFill>
                <a:latin typeface="Times New Roman" pitchFamily="18" charset="0"/>
                <a:cs typeface="Times New Roman" pitchFamily="18" charset="0"/>
                <a:sym typeface="Times New Roman" pitchFamily="18" charset="0"/>
              </a:rPr>
            </a:br>
            <a:endParaRPr lang="ru-RU" smtClean="0">
              <a:solidFill>
                <a:srgbClr val="FFFFFF"/>
              </a:solidFill>
              <a:latin typeface="Times New Roman" pitchFamily="18" charset="0"/>
              <a:cs typeface="Times New Roman" pitchFamily="18" charset="0"/>
              <a:sym typeface="Times New Roman" pitchFamily="18" charset="0"/>
            </a:endParaRPr>
          </a:p>
          <a:p>
            <a:pPr marL="342900" indent="-342900" eaLnBrk="1" hangingPunct="1">
              <a:spcBef>
                <a:spcPts val="563"/>
              </a:spcBef>
              <a:spcAft>
                <a:spcPct val="0"/>
              </a:spcAft>
              <a:buClr>
                <a:schemeClr val="accent2"/>
              </a:buClr>
              <a:buSzPts val="2200"/>
              <a:buFont typeface="Noto Sans Symbols"/>
              <a:buChar char="●"/>
            </a:pPr>
            <a:r>
              <a:rPr lang="ru-RU" smtClean="0">
                <a:solidFill>
                  <a:srgbClr val="FFFFFF"/>
                </a:solidFill>
                <a:latin typeface="Times New Roman" pitchFamily="18" charset="0"/>
                <a:cs typeface="Times New Roman" pitchFamily="18" charset="0"/>
                <a:sym typeface="Times New Roman" pitchFamily="18" charset="0"/>
              </a:rPr>
              <a:t>Тут при організації схеми поведінкового акту формуються різної складності нейронні ланцюги. </a:t>
            </a:r>
          </a:p>
        </p:txBody>
      </p:sp>
      <p:pic>
        <p:nvPicPr>
          <p:cNvPr id="46083" name="Google Shape;337;p42"/>
          <p:cNvPicPr preferRelativeResize="0">
            <a:picLocks noGrp="1" noChangeAspect="1" noChangeArrowheads="1"/>
          </p:cNvPicPr>
          <p:nvPr>
            <p:ph type="body" idx="1"/>
          </p:nvPr>
        </p:nvPicPr>
        <p:blipFill>
          <a:blip r:embed="rId3"/>
          <a:srcRect/>
          <a:stretch>
            <a:fillRect/>
          </a:stretch>
        </p:blipFill>
        <p:spPr>
          <a:xfrm>
            <a:off x="3841750" y="1484313"/>
            <a:ext cx="5302250" cy="3927475"/>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Google Shape;342;p43"/>
          <p:cNvSpPr txBox="1">
            <a:spLocks noGrp="1"/>
          </p:cNvSpPr>
          <p:nvPr>
            <p:ph type="title"/>
          </p:nvPr>
        </p:nvSpPr>
        <p:spPr>
          <a:xfrm>
            <a:off x="0" y="260350"/>
            <a:ext cx="9144000" cy="1143000"/>
          </a:xfrm>
        </p:spPr>
        <p:txBody>
          <a:bodyPr/>
          <a:lstStyle/>
          <a:p>
            <a:pPr eaLnBrk="1" hangingPunct="1">
              <a:spcBef>
                <a:spcPct val="0"/>
              </a:spcBef>
              <a:spcAft>
                <a:spcPct val="0"/>
              </a:spcAft>
              <a:buClr>
                <a:srgbClr val="FFCC66"/>
              </a:buClr>
              <a:buSzPts val="3200"/>
            </a:pPr>
            <a:r>
              <a:rPr lang="ru-RU" sz="3200" b="1" smtClean="0">
                <a:solidFill>
                  <a:srgbClr val="FFCC66"/>
                </a:solidFill>
                <a:latin typeface="Arial" charset="0"/>
                <a:cs typeface="Arial" charset="0"/>
              </a:rPr>
              <a:t>Що означає термін «вища нервова діяльність»?</a:t>
            </a:r>
            <a:r>
              <a:rPr lang="ru-RU" sz="3200" smtClean="0">
                <a:solidFill>
                  <a:srgbClr val="FFCC66"/>
                </a:solidFill>
                <a:latin typeface="Arial" charset="0"/>
                <a:cs typeface="Arial" charset="0"/>
              </a:rPr>
              <a:t> </a:t>
            </a:r>
            <a:endParaRPr lang="ru-RU" sz="4400" smtClean="0">
              <a:solidFill>
                <a:srgbClr val="FFCC66"/>
              </a:solidFill>
              <a:latin typeface="Arial" charset="0"/>
              <a:cs typeface="Arial" charset="0"/>
            </a:endParaRPr>
          </a:p>
        </p:txBody>
      </p:sp>
      <p:sp>
        <p:nvSpPr>
          <p:cNvPr id="48130" name="Google Shape;343;p43"/>
          <p:cNvSpPr txBox="1">
            <a:spLocks noGrp="1"/>
          </p:cNvSpPr>
          <p:nvPr>
            <p:ph type="body" idx="1"/>
          </p:nvPr>
        </p:nvSpPr>
        <p:spPr>
          <a:xfrm>
            <a:off x="0" y="1268413"/>
            <a:ext cx="9144000" cy="5589587"/>
          </a:xfrm>
        </p:spPr>
        <p:txBody>
          <a:bodyPr/>
          <a:lstStyle/>
          <a:p>
            <a:pPr marL="342900" indent="-342900" eaLnBrk="1" hangingPunct="1">
              <a:lnSpc>
                <a:spcPct val="90000"/>
              </a:lnSpc>
              <a:spcBef>
                <a:spcPct val="0"/>
              </a:spcBef>
              <a:spcAft>
                <a:spcPct val="0"/>
              </a:spcAft>
              <a:buClr>
                <a:schemeClr val="accent2"/>
              </a:buClr>
              <a:buSzPts val="2200"/>
              <a:buFont typeface="Noto Sans Symbols"/>
              <a:buChar char="●"/>
            </a:pPr>
            <a:r>
              <a:rPr lang="ru-RU" sz="2800" smtClean="0">
                <a:solidFill>
                  <a:srgbClr val="FFFFFF"/>
                </a:solidFill>
                <a:latin typeface="Times New Roman" pitchFamily="18" charset="0"/>
                <a:cs typeface="Times New Roman" pitchFamily="18" charset="0"/>
                <a:sym typeface="Times New Roman" pitchFamily="18" charset="0"/>
              </a:rPr>
              <a:t>Всі функції, що виконуються нервовою системою, умовно можна підрозділити на дві частини: </a:t>
            </a:r>
            <a:r>
              <a:rPr lang="ru-RU" sz="2800" b="1" i="1" smtClean="0">
                <a:solidFill>
                  <a:srgbClr val="FFFFFF"/>
                </a:solidFill>
                <a:latin typeface="Times New Roman" pitchFamily="18" charset="0"/>
                <a:cs typeface="Times New Roman" pitchFamily="18" charset="0"/>
                <a:sym typeface="Times New Roman" pitchFamily="18" charset="0"/>
              </a:rPr>
              <a:t>нижчу і вищу нервову діяльність.</a:t>
            </a:r>
            <a:r>
              <a:rPr lang="ru-RU" sz="2800" smtClean="0">
                <a:solidFill>
                  <a:srgbClr val="FFFFFF"/>
                </a:solidFill>
                <a:latin typeface="Times New Roman" pitchFamily="18" charset="0"/>
                <a:cs typeface="Times New Roman" pitchFamily="18" charset="0"/>
                <a:sym typeface="Times New Roman" pitchFamily="18" charset="0"/>
              </a:rPr>
              <a:t> </a:t>
            </a:r>
            <a:endParaRPr lang="ru-RU" sz="3200" smtClean="0">
              <a:solidFill>
                <a:srgbClr val="FFFFFF"/>
              </a:solidFill>
              <a:latin typeface="Times New Roman" pitchFamily="18" charset="0"/>
              <a:cs typeface="Times New Roman" pitchFamily="18" charset="0"/>
              <a:sym typeface="Times New Roman" pitchFamily="18" charset="0"/>
            </a:endParaRPr>
          </a:p>
          <a:p>
            <a:pPr marL="342900" indent="-342900" eaLnBrk="1" hangingPunct="1">
              <a:lnSpc>
                <a:spcPct val="90000"/>
              </a:lnSpc>
              <a:spcBef>
                <a:spcPts val="563"/>
              </a:spcBef>
              <a:spcAft>
                <a:spcPct val="0"/>
              </a:spcAft>
              <a:buClr>
                <a:schemeClr val="accent2"/>
              </a:buClr>
              <a:buSzPts val="2200"/>
              <a:buFont typeface="Noto Sans Symbols"/>
              <a:buChar char="●"/>
            </a:pPr>
            <a:r>
              <a:rPr lang="ru-RU" sz="2800" smtClean="0">
                <a:solidFill>
                  <a:srgbClr val="FFFFFF"/>
                </a:solidFill>
                <a:latin typeface="Times New Roman" pitchFamily="18" charset="0"/>
                <a:cs typeface="Times New Roman" pitchFamily="18" charset="0"/>
                <a:sym typeface="Times New Roman" pitchFamily="18" charset="0"/>
              </a:rPr>
              <a:t>Вища нервова діяльність (ВНД) забезпечує доцільну поведінку в мінливих умовах життя, що полягає в запам'ятовуванні, тобто здатності набувати індивідуальний життєвий досвід, забезпечує корисний пристосувальний результат. </a:t>
            </a:r>
            <a:endParaRPr lang="ru-RU" sz="3200" smtClean="0">
              <a:solidFill>
                <a:srgbClr val="FFFFFF"/>
              </a:solidFill>
              <a:latin typeface="Times New Roman" pitchFamily="18" charset="0"/>
              <a:cs typeface="Times New Roman" pitchFamily="18" charset="0"/>
              <a:sym typeface="Times New Roman" pitchFamily="18" charset="0"/>
            </a:endParaRPr>
          </a:p>
          <a:p>
            <a:pPr marL="342900" indent="-342900" eaLnBrk="1" hangingPunct="1">
              <a:lnSpc>
                <a:spcPct val="90000"/>
              </a:lnSpc>
              <a:spcBef>
                <a:spcPts val="563"/>
              </a:spcBef>
              <a:spcAft>
                <a:spcPct val="0"/>
              </a:spcAft>
              <a:buClr>
                <a:schemeClr val="accent2"/>
              </a:buClr>
              <a:buSzPts val="2200"/>
              <a:buFont typeface="Noto Sans Symbols"/>
              <a:buChar char="●"/>
            </a:pPr>
            <a:r>
              <a:rPr lang="ru-RU" sz="2800" smtClean="0">
                <a:solidFill>
                  <a:srgbClr val="FFFFFF"/>
                </a:solidFill>
                <a:latin typeface="Times New Roman" pitchFamily="18" charset="0"/>
                <a:cs typeface="Times New Roman" pitchFamily="18" charset="0"/>
                <a:sym typeface="Times New Roman" pitchFamily="18" charset="0"/>
              </a:rPr>
              <a:t>Крім того, для поведінки людини характерне осмислення навколишньої дійсності, формування нових законів та їх використання для організації свого поводження, тобто творчість. Воно лежить в основі розумового </a:t>
            </a:r>
            <a:r>
              <a:rPr lang="ru-RU" sz="2800" b="1" i="1" smtClean="0">
                <a:solidFill>
                  <a:srgbClr val="FFFFFF"/>
                </a:solidFill>
                <a:latin typeface="Times New Roman" pitchFamily="18" charset="0"/>
                <a:cs typeface="Times New Roman" pitchFamily="18" charset="0"/>
                <a:sym typeface="Times New Roman" pitchFamily="18" charset="0"/>
              </a:rPr>
              <a:t>мислення. </a:t>
            </a:r>
            <a:endParaRPr lang="ru-RU" sz="3200" smtClean="0">
              <a:solidFill>
                <a:srgbClr val="FFFFFF"/>
              </a:solidFill>
              <a:latin typeface="Times New Roman" pitchFamily="18" charset="0"/>
              <a:cs typeface="Times New Roman" pitchFamily="18" charset="0"/>
              <a:sym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Google Shape;348;p44"/>
          <p:cNvSpPr txBox="1">
            <a:spLocks noGrp="1"/>
          </p:cNvSpPr>
          <p:nvPr>
            <p:ph type="title"/>
          </p:nvPr>
        </p:nvSpPr>
        <p:spPr>
          <a:xfrm>
            <a:off x="755650" y="476250"/>
            <a:ext cx="7772400" cy="533400"/>
          </a:xfrm>
        </p:spPr>
        <p:txBody>
          <a:bodyPr/>
          <a:lstStyle/>
          <a:p>
            <a:pPr eaLnBrk="1" hangingPunct="1">
              <a:spcBef>
                <a:spcPct val="0"/>
              </a:spcBef>
              <a:spcAft>
                <a:spcPct val="0"/>
              </a:spcAft>
              <a:buClr>
                <a:srgbClr val="FFCC66"/>
              </a:buClr>
              <a:buSzPts val="4400"/>
            </a:pPr>
            <a:r>
              <a:rPr lang="ru-RU" sz="4400" smtClean="0">
                <a:solidFill>
                  <a:srgbClr val="FFCC66"/>
                </a:solidFill>
                <a:latin typeface="Arial" charset="0"/>
                <a:cs typeface="Arial" charset="0"/>
              </a:rPr>
              <a:t>Поведінка</a:t>
            </a:r>
          </a:p>
        </p:txBody>
      </p:sp>
      <p:sp>
        <p:nvSpPr>
          <p:cNvPr id="50178" name="Google Shape;349;p44"/>
          <p:cNvSpPr txBox="1">
            <a:spLocks noGrp="1"/>
          </p:cNvSpPr>
          <p:nvPr>
            <p:ph type="body" idx="1"/>
          </p:nvPr>
        </p:nvSpPr>
        <p:spPr>
          <a:xfrm>
            <a:off x="0" y="1196975"/>
            <a:ext cx="9144000" cy="6021388"/>
          </a:xfrm>
        </p:spPr>
        <p:txBody>
          <a:bodyPr/>
          <a:lstStyle/>
          <a:p>
            <a:pPr marL="342900" indent="-342900" eaLnBrk="1" hangingPunct="1">
              <a:spcBef>
                <a:spcPct val="0"/>
              </a:spcBef>
              <a:spcAft>
                <a:spcPct val="0"/>
              </a:spcAft>
              <a:buClr>
                <a:schemeClr val="accent2"/>
              </a:buClr>
              <a:buSzPts val="2200"/>
              <a:buFont typeface="Noto Sans Symbols"/>
              <a:buChar char="●"/>
            </a:pPr>
            <a:r>
              <a:rPr lang="ru-RU" sz="2800" smtClean="0">
                <a:solidFill>
                  <a:srgbClr val="FFFFFF"/>
                </a:solidFill>
                <a:latin typeface="Times New Roman" pitchFamily="18" charset="0"/>
                <a:cs typeface="Times New Roman" pitchFamily="18" charset="0"/>
                <a:sym typeface="Times New Roman" pitchFamily="18" charset="0"/>
              </a:rPr>
              <a:t>З точки зору фізіології під організацією </a:t>
            </a:r>
            <a:r>
              <a:rPr lang="ru-RU" sz="2800" b="1" i="1" smtClean="0">
                <a:solidFill>
                  <a:srgbClr val="FFFFFF"/>
                </a:solidFill>
                <a:latin typeface="Times New Roman" pitchFamily="18" charset="0"/>
                <a:cs typeface="Times New Roman" pitchFamily="18" charset="0"/>
                <a:sym typeface="Times New Roman" pitchFamily="18" charset="0"/>
              </a:rPr>
              <a:t>поведінки</a:t>
            </a:r>
            <a:r>
              <a:rPr lang="ru-RU" sz="2800" smtClean="0">
                <a:solidFill>
                  <a:srgbClr val="FFFFFF"/>
                </a:solidFill>
                <a:latin typeface="Times New Roman" pitchFamily="18" charset="0"/>
                <a:cs typeface="Times New Roman" pitchFamily="18" charset="0"/>
                <a:sym typeface="Times New Roman" pitchFamily="18" charset="0"/>
              </a:rPr>
              <a:t> необхідно розуміти ті фізіологічні механізми мозку, які спрямовані на задоволення </a:t>
            </a:r>
            <a:r>
              <a:rPr lang="ru-RU" sz="2800" b="1" i="1" smtClean="0">
                <a:solidFill>
                  <a:srgbClr val="FFFFFF"/>
                </a:solidFill>
                <a:latin typeface="Times New Roman" pitchFamily="18" charset="0"/>
                <a:cs typeface="Times New Roman" pitchFamily="18" charset="0"/>
                <a:sym typeface="Times New Roman" pitchFamily="18" charset="0"/>
              </a:rPr>
              <a:t>біологічних та соціальних потреб.</a:t>
            </a:r>
            <a:r>
              <a:rPr lang="ru-RU" sz="2800" smtClean="0">
                <a:solidFill>
                  <a:srgbClr val="FFFFFF"/>
                </a:solidFill>
                <a:latin typeface="Times New Roman" pitchFamily="18" charset="0"/>
                <a:cs typeface="Times New Roman" pitchFamily="18" charset="0"/>
                <a:sym typeface="Times New Roman" pitchFamily="18" charset="0"/>
              </a:rPr>
              <a:t> </a:t>
            </a:r>
            <a:br>
              <a:rPr lang="ru-RU" sz="2800" smtClean="0">
                <a:solidFill>
                  <a:srgbClr val="FFFFFF"/>
                </a:solidFill>
                <a:latin typeface="Times New Roman" pitchFamily="18" charset="0"/>
                <a:cs typeface="Times New Roman" pitchFamily="18" charset="0"/>
                <a:sym typeface="Times New Roman" pitchFamily="18" charset="0"/>
              </a:rPr>
            </a:br>
            <a:endParaRPr lang="ru-RU" sz="3200" smtClean="0">
              <a:solidFill>
                <a:srgbClr val="FFFFFF"/>
              </a:solidFill>
              <a:latin typeface="Times New Roman" pitchFamily="18" charset="0"/>
              <a:cs typeface="Times New Roman" pitchFamily="18" charset="0"/>
              <a:sym typeface="Times New Roman" pitchFamily="18" charset="0"/>
            </a:endParaRPr>
          </a:p>
          <a:p>
            <a:pPr marL="342900" indent="-342900" eaLnBrk="1" hangingPunct="1">
              <a:spcBef>
                <a:spcPts val="563"/>
              </a:spcBef>
              <a:spcAft>
                <a:spcPct val="0"/>
              </a:spcAft>
              <a:buClr>
                <a:schemeClr val="accent2"/>
              </a:buClr>
              <a:buSzPts val="2200"/>
              <a:buFont typeface="Noto Sans Symbols"/>
              <a:buChar char="●"/>
            </a:pPr>
            <a:r>
              <a:rPr lang="ru-RU" sz="2800" smtClean="0">
                <a:solidFill>
                  <a:srgbClr val="FFFFFF"/>
                </a:solidFill>
                <a:latin typeface="Times New Roman" pitchFamily="18" charset="0"/>
                <a:cs typeface="Times New Roman" pitchFamily="18" charset="0"/>
                <a:sym typeface="Times New Roman" pitchFamily="18" charset="0"/>
              </a:rPr>
              <a:t>Причому </a:t>
            </a:r>
            <a:r>
              <a:rPr lang="ru-RU" sz="2800" b="1" i="1" smtClean="0">
                <a:solidFill>
                  <a:srgbClr val="FFFFFF"/>
                </a:solidFill>
                <a:latin typeface="Times New Roman" pitchFamily="18" charset="0"/>
                <a:cs typeface="Times New Roman" pitchFamily="18" charset="0"/>
                <a:sym typeface="Times New Roman" pitchFamily="18" charset="0"/>
              </a:rPr>
              <a:t>біологічні потреби є первинними,</a:t>
            </a:r>
            <a:r>
              <a:rPr lang="ru-RU" sz="2800" smtClean="0">
                <a:solidFill>
                  <a:srgbClr val="FFFFFF"/>
                </a:solidFill>
                <a:latin typeface="Times New Roman" pitchFamily="18" charset="0"/>
                <a:cs typeface="Times New Roman" pitchFamily="18" charset="0"/>
                <a:sym typeface="Times New Roman" pitchFamily="18" charset="0"/>
              </a:rPr>
              <a:t> а всі інші вже нашаровуються на них. Біологічні потреби обумовлюються виникненням </a:t>
            </a:r>
            <a:r>
              <a:rPr lang="ru-RU" sz="2800" b="1" i="1" smtClean="0">
                <a:solidFill>
                  <a:srgbClr val="FFFFFF"/>
                </a:solidFill>
                <a:latin typeface="Times New Roman" pitchFamily="18" charset="0"/>
                <a:cs typeface="Times New Roman" pitchFamily="18" charset="0"/>
                <a:sym typeface="Times New Roman" pitchFamily="18" charset="0"/>
              </a:rPr>
              <a:t>мотивації</a:t>
            </a:r>
            <a:r>
              <a:rPr lang="ru-RU" sz="2800" smtClean="0">
                <a:solidFill>
                  <a:srgbClr val="FFFFFF"/>
                </a:solidFill>
                <a:latin typeface="Times New Roman" pitchFamily="18" charset="0"/>
                <a:cs typeface="Times New Roman" pitchFamily="18" charset="0"/>
                <a:sym typeface="Times New Roman" pitchFamily="18" charset="0"/>
              </a:rPr>
              <a:t> і визначають інстинктивну поведінку. </a:t>
            </a:r>
            <a:br>
              <a:rPr lang="ru-RU" sz="2800" smtClean="0">
                <a:solidFill>
                  <a:srgbClr val="FFFFFF"/>
                </a:solidFill>
                <a:latin typeface="Times New Roman" pitchFamily="18" charset="0"/>
                <a:cs typeface="Times New Roman" pitchFamily="18" charset="0"/>
                <a:sym typeface="Times New Roman" pitchFamily="18" charset="0"/>
              </a:rPr>
            </a:br>
            <a:endParaRPr lang="ru-RU" sz="3200" smtClean="0">
              <a:solidFill>
                <a:srgbClr val="FFFFFF"/>
              </a:solidFill>
              <a:latin typeface="Times New Roman" pitchFamily="18" charset="0"/>
              <a:cs typeface="Times New Roman" pitchFamily="18" charset="0"/>
              <a:sym typeface="Times New Roman" pitchFamily="18" charset="0"/>
            </a:endParaRPr>
          </a:p>
          <a:p>
            <a:pPr marL="342900" indent="-342900" eaLnBrk="1" hangingPunct="1">
              <a:spcBef>
                <a:spcPts val="563"/>
              </a:spcBef>
              <a:spcAft>
                <a:spcPct val="0"/>
              </a:spcAft>
              <a:buClr>
                <a:schemeClr val="accent2"/>
              </a:buClr>
              <a:buSzPts val="2200"/>
              <a:buFont typeface="Noto Sans Symbols"/>
              <a:buChar char="●"/>
            </a:pPr>
            <a:r>
              <a:rPr lang="ru-RU" sz="2800" b="1" i="1" smtClean="0">
                <a:solidFill>
                  <a:srgbClr val="FFFFFF"/>
                </a:solidFill>
                <a:latin typeface="Times New Roman" pitchFamily="18" charset="0"/>
                <a:cs typeface="Times New Roman" pitchFamily="18" charset="0"/>
                <a:sym typeface="Times New Roman" pitchFamily="18" charset="0"/>
              </a:rPr>
              <a:t>Але у людини інстинкти перебувають під потужним контролем свідомості.</a:t>
            </a:r>
            <a:br>
              <a:rPr lang="ru-RU" sz="2800" b="1" i="1" smtClean="0">
                <a:solidFill>
                  <a:srgbClr val="FFFFFF"/>
                </a:solidFill>
                <a:latin typeface="Times New Roman" pitchFamily="18" charset="0"/>
                <a:cs typeface="Times New Roman" pitchFamily="18" charset="0"/>
                <a:sym typeface="Times New Roman" pitchFamily="18" charset="0"/>
              </a:rPr>
            </a:br>
            <a:r>
              <a:rPr lang="ru-RU" sz="2800" smtClean="0">
                <a:solidFill>
                  <a:srgbClr val="FFFFFF"/>
                </a:solidFill>
                <a:latin typeface="Times New Roman" pitchFamily="18" charset="0"/>
                <a:cs typeface="Times New Roman" pitchFamily="18" charset="0"/>
                <a:sym typeface="Times New Roman" pitchFamily="18" charset="0"/>
              </a:rPr>
              <a:t/>
            </a:r>
            <a:br>
              <a:rPr lang="ru-RU" sz="2800" smtClean="0">
                <a:solidFill>
                  <a:srgbClr val="FFFFFF"/>
                </a:solidFill>
                <a:latin typeface="Times New Roman" pitchFamily="18" charset="0"/>
                <a:cs typeface="Times New Roman" pitchFamily="18" charset="0"/>
                <a:sym typeface="Times New Roman" pitchFamily="18" charset="0"/>
              </a:rPr>
            </a:br>
            <a:endParaRPr lang="ru-RU" sz="3200" smtClean="0">
              <a:solidFill>
                <a:srgbClr val="FFFFFF"/>
              </a:solidFill>
              <a:latin typeface="Times New Roman" pitchFamily="18" charset="0"/>
              <a:cs typeface="Times New Roman" pitchFamily="18" charset="0"/>
              <a:sym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Google Shape;354;p45"/>
          <p:cNvSpPr txBox="1">
            <a:spLocks noGrp="1"/>
          </p:cNvSpPr>
          <p:nvPr>
            <p:ph type="title"/>
          </p:nvPr>
        </p:nvSpPr>
        <p:spPr>
          <a:xfrm>
            <a:off x="0" y="333375"/>
            <a:ext cx="8964613" cy="549275"/>
          </a:xfrm>
        </p:spPr>
        <p:txBody>
          <a:bodyPr/>
          <a:lstStyle/>
          <a:p>
            <a:pPr eaLnBrk="1" hangingPunct="1">
              <a:spcBef>
                <a:spcPct val="0"/>
              </a:spcBef>
              <a:spcAft>
                <a:spcPct val="0"/>
              </a:spcAft>
              <a:buClr>
                <a:srgbClr val="FFCC66"/>
              </a:buClr>
              <a:buSzPts val="3200"/>
            </a:pPr>
            <a:r>
              <a:rPr lang="ru-RU" sz="3200" smtClean="0">
                <a:solidFill>
                  <a:srgbClr val="FFCC66"/>
                </a:solidFill>
                <a:latin typeface="Arial" charset="0"/>
                <a:cs typeface="Arial" charset="0"/>
              </a:rPr>
              <a:t>Форми організації поведінки людини</a:t>
            </a:r>
            <a:endParaRPr lang="ru-RU" sz="4400" smtClean="0">
              <a:solidFill>
                <a:srgbClr val="FFCC66"/>
              </a:solidFill>
              <a:latin typeface="Arial" charset="0"/>
              <a:cs typeface="Arial" charset="0"/>
            </a:endParaRPr>
          </a:p>
        </p:txBody>
      </p:sp>
      <p:sp>
        <p:nvSpPr>
          <p:cNvPr id="52226" name="Google Shape;355;p45"/>
          <p:cNvSpPr txBox="1">
            <a:spLocks noGrp="1"/>
          </p:cNvSpPr>
          <p:nvPr>
            <p:ph type="body" idx="1"/>
          </p:nvPr>
        </p:nvSpPr>
        <p:spPr>
          <a:xfrm>
            <a:off x="3175" y="765175"/>
            <a:ext cx="9144000" cy="6092825"/>
          </a:xfrm>
        </p:spPr>
        <p:txBody>
          <a:bodyPr/>
          <a:lstStyle/>
          <a:p>
            <a:pPr marL="342900" indent="-342900" eaLnBrk="1" hangingPunct="1">
              <a:lnSpc>
                <a:spcPct val="80000"/>
              </a:lnSpc>
              <a:spcBef>
                <a:spcPct val="0"/>
              </a:spcBef>
              <a:spcAft>
                <a:spcPct val="0"/>
              </a:spcAft>
              <a:buClr>
                <a:schemeClr val="accent2"/>
              </a:buClr>
              <a:buSzPts val="1900"/>
              <a:buFont typeface="Noto Sans Symbols"/>
              <a:buChar char="●"/>
            </a:pPr>
            <a:r>
              <a:rPr lang="ru-RU" sz="2400" smtClean="0">
                <a:solidFill>
                  <a:srgbClr val="FFFFFF"/>
                </a:solidFill>
                <a:latin typeface="Times New Roman" pitchFamily="18" charset="0"/>
                <a:cs typeface="Times New Roman" pitchFamily="18" charset="0"/>
                <a:sym typeface="Times New Roman" pitchFamily="18" charset="0"/>
              </a:rPr>
              <a:t>З відомою часткою визначеності можна виділити такі основні форми організації поведінки. </a:t>
            </a:r>
            <a:br>
              <a:rPr lang="ru-RU" sz="2400" smtClean="0">
                <a:solidFill>
                  <a:srgbClr val="FFFFFF"/>
                </a:solidFill>
                <a:latin typeface="Times New Roman" pitchFamily="18" charset="0"/>
                <a:cs typeface="Times New Roman" pitchFamily="18" charset="0"/>
                <a:sym typeface="Times New Roman" pitchFamily="18" charset="0"/>
              </a:rPr>
            </a:br>
            <a:endParaRPr lang="ru-RU" sz="3200" smtClean="0">
              <a:solidFill>
                <a:srgbClr val="FFFFFF"/>
              </a:solidFill>
              <a:latin typeface="Times New Roman" pitchFamily="18" charset="0"/>
              <a:cs typeface="Times New Roman" pitchFamily="18" charset="0"/>
              <a:sym typeface="Times New Roman" pitchFamily="18" charset="0"/>
            </a:endParaRPr>
          </a:p>
          <a:p>
            <a:pPr marL="342900" indent="-342900" eaLnBrk="1" hangingPunct="1">
              <a:lnSpc>
                <a:spcPct val="80000"/>
              </a:lnSpc>
              <a:spcBef>
                <a:spcPts val="475"/>
              </a:spcBef>
              <a:spcAft>
                <a:spcPct val="0"/>
              </a:spcAft>
              <a:buClr>
                <a:schemeClr val="accent2"/>
              </a:buClr>
              <a:buSzPts val="1900"/>
              <a:buFont typeface="Noto Sans Symbols"/>
              <a:buChar char="●"/>
            </a:pPr>
            <a:r>
              <a:rPr lang="ru-RU" sz="2400" b="1" smtClean="0">
                <a:solidFill>
                  <a:srgbClr val="FFFFFF"/>
                </a:solidFill>
                <a:latin typeface="Times New Roman" pitchFamily="18" charset="0"/>
                <a:cs typeface="Times New Roman" pitchFamily="18" charset="0"/>
                <a:sym typeface="Times New Roman" pitchFamily="18" charset="0"/>
              </a:rPr>
              <a:t>Вроджені:</a:t>
            </a:r>
            <a:r>
              <a:rPr lang="ru-RU" sz="2400" smtClean="0">
                <a:solidFill>
                  <a:srgbClr val="FFFFFF"/>
                </a:solidFill>
                <a:latin typeface="Times New Roman" pitchFamily="18" charset="0"/>
                <a:cs typeface="Times New Roman" pitchFamily="18" charset="0"/>
                <a:sym typeface="Times New Roman" pitchFamily="18" charset="0"/>
              </a:rPr>
              <a:t> </a:t>
            </a:r>
            <a:r>
              <a:rPr lang="ru-RU" sz="2400" i="1" smtClean="0">
                <a:solidFill>
                  <a:srgbClr val="FFFFFF"/>
                </a:solidFill>
                <a:latin typeface="Times New Roman" pitchFamily="18" charset="0"/>
                <a:cs typeface="Times New Roman" pitchFamily="18" charset="0"/>
                <a:sym typeface="Times New Roman" pitchFamily="18" charset="0"/>
              </a:rPr>
              <a:t>1) безумовні рефлекси, </a:t>
            </a:r>
            <a:br>
              <a:rPr lang="ru-RU" sz="2400" i="1" smtClean="0">
                <a:solidFill>
                  <a:srgbClr val="FFFFFF"/>
                </a:solidFill>
                <a:latin typeface="Times New Roman" pitchFamily="18" charset="0"/>
                <a:cs typeface="Times New Roman" pitchFamily="18" charset="0"/>
                <a:sym typeface="Times New Roman" pitchFamily="18" charset="0"/>
              </a:rPr>
            </a:br>
            <a:r>
              <a:rPr lang="ru-RU" sz="2400" i="1" smtClean="0">
                <a:solidFill>
                  <a:srgbClr val="FFFFFF"/>
                </a:solidFill>
                <a:latin typeface="Times New Roman" pitchFamily="18" charset="0"/>
                <a:cs typeface="Times New Roman" pitchFamily="18" charset="0"/>
                <a:sym typeface="Times New Roman" pitchFamily="18" charset="0"/>
              </a:rPr>
              <a:t>                   2) інстинкти. </a:t>
            </a:r>
            <a:br>
              <a:rPr lang="ru-RU" sz="2400" i="1" smtClean="0">
                <a:solidFill>
                  <a:srgbClr val="FFFFFF"/>
                </a:solidFill>
                <a:latin typeface="Times New Roman" pitchFamily="18" charset="0"/>
                <a:cs typeface="Times New Roman" pitchFamily="18" charset="0"/>
                <a:sym typeface="Times New Roman" pitchFamily="18" charset="0"/>
              </a:rPr>
            </a:br>
            <a:endParaRPr lang="ru-RU" sz="3200" smtClean="0">
              <a:solidFill>
                <a:srgbClr val="FFFFFF"/>
              </a:solidFill>
              <a:latin typeface="Times New Roman" pitchFamily="18" charset="0"/>
              <a:cs typeface="Times New Roman" pitchFamily="18" charset="0"/>
              <a:sym typeface="Times New Roman" pitchFamily="18" charset="0"/>
            </a:endParaRPr>
          </a:p>
          <a:p>
            <a:pPr marL="342900" indent="-342900" eaLnBrk="1" hangingPunct="1">
              <a:lnSpc>
                <a:spcPct val="80000"/>
              </a:lnSpc>
              <a:spcBef>
                <a:spcPts val="475"/>
              </a:spcBef>
              <a:spcAft>
                <a:spcPct val="0"/>
              </a:spcAft>
              <a:buClr>
                <a:schemeClr val="accent2"/>
              </a:buClr>
              <a:buSzPts val="1900"/>
              <a:buFont typeface="Noto Sans Symbols"/>
              <a:buChar char="●"/>
            </a:pPr>
            <a:r>
              <a:rPr lang="ru-RU" sz="2400" b="1" smtClean="0">
                <a:solidFill>
                  <a:srgbClr val="FFFFFF"/>
                </a:solidFill>
                <a:latin typeface="Times New Roman" pitchFamily="18" charset="0"/>
                <a:cs typeface="Times New Roman" pitchFamily="18" charset="0"/>
                <a:sym typeface="Times New Roman" pitchFamily="18" charset="0"/>
              </a:rPr>
              <a:t>Придбані:</a:t>
            </a:r>
            <a:r>
              <a:rPr lang="ru-RU" sz="2400" smtClean="0">
                <a:solidFill>
                  <a:srgbClr val="FFFFFF"/>
                </a:solidFill>
                <a:latin typeface="Times New Roman" pitchFamily="18" charset="0"/>
                <a:cs typeface="Times New Roman" pitchFamily="18" charset="0"/>
                <a:sym typeface="Times New Roman" pitchFamily="18" charset="0"/>
              </a:rPr>
              <a:t> </a:t>
            </a:r>
            <a:r>
              <a:rPr lang="ru-RU" sz="2400" i="1" smtClean="0">
                <a:solidFill>
                  <a:srgbClr val="FFFFFF"/>
                </a:solidFill>
                <a:latin typeface="Times New Roman" pitchFamily="18" charset="0"/>
                <a:cs typeface="Times New Roman" pitchFamily="18" charset="0"/>
                <a:sym typeface="Times New Roman" pitchFamily="18" charset="0"/>
              </a:rPr>
              <a:t>1) импритинг, </a:t>
            </a:r>
            <a:endParaRPr lang="ru-RU" sz="3200" smtClean="0">
              <a:solidFill>
                <a:srgbClr val="FFFFFF"/>
              </a:solidFill>
              <a:latin typeface="Times New Roman" pitchFamily="18" charset="0"/>
              <a:cs typeface="Times New Roman" pitchFamily="18" charset="0"/>
              <a:sym typeface="Times New Roman" pitchFamily="18" charset="0"/>
            </a:endParaRPr>
          </a:p>
          <a:p>
            <a:pPr marL="342900" indent="-342900" eaLnBrk="1" hangingPunct="1">
              <a:lnSpc>
                <a:spcPct val="80000"/>
              </a:lnSpc>
              <a:spcBef>
                <a:spcPts val="475"/>
              </a:spcBef>
              <a:spcAft>
                <a:spcPct val="0"/>
              </a:spcAft>
              <a:buClr>
                <a:schemeClr val="accent2"/>
              </a:buClr>
              <a:buSzPts val="1900"/>
              <a:buFont typeface="Noto Sans Symbols"/>
              <a:buNone/>
            </a:pPr>
            <a:r>
              <a:rPr lang="ru-RU" sz="2400" i="1" smtClean="0">
                <a:solidFill>
                  <a:srgbClr val="FFFFFF"/>
                </a:solidFill>
                <a:latin typeface="Times New Roman" pitchFamily="18" charset="0"/>
                <a:cs typeface="Times New Roman" pitchFamily="18" charset="0"/>
                <a:sym typeface="Times New Roman" pitchFamily="18" charset="0"/>
              </a:rPr>
              <a:t>                       2) умовні рефлекси, </a:t>
            </a:r>
            <a:endParaRPr lang="ru-RU" sz="3200" smtClean="0">
              <a:solidFill>
                <a:srgbClr val="FFFFFF"/>
              </a:solidFill>
              <a:latin typeface="Times New Roman" pitchFamily="18" charset="0"/>
              <a:cs typeface="Times New Roman" pitchFamily="18" charset="0"/>
              <a:sym typeface="Times New Roman" pitchFamily="18" charset="0"/>
            </a:endParaRPr>
          </a:p>
          <a:p>
            <a:pPr marL="342900" indent="-342900" eaLnBrk="1" hangingPunct="1">
              <a:lnSpc>
                <a:spcPct val="80000"/>
              </a:lnSpc>
              <a:spcBef>
                <a:spcPts val="475"/>
              </a:spcBef>
              <a:spcAft>
                <a:spcPct val="0"/>
              </a:spcAft>
              <a:buClr>
                <a:schemeClr val="accent2"/>
              </a:buClr>
              <a:buSzPts val="1900"/>
              <a:buFont typeface="Noto Sans Symbols"/>
              <a:buNone/>
            </a:pPr>
            <a:r>
              <a:rPr lang="ru-RU" sz="2400" i="1" smtClean="0">
                <a:solidFill>
                  <a:srgbClr val="FFFFFF"/>
                </a:solidFill>
                <a:latin typeface="Times New Roman" pitchFamily="18" charset="0"/>
                <a:cs typeface="Times New Roman" pitchFamily="18" charset="0"/>
                <a:sym typeface="Times New Roman" pitchFamily="18" charset="0"/>
              </a:rPr>
              <a:t>                       3) розумове (розумові) процеси.</a:t>
            </a:r>
            <a:r>
              <a:rPr lang="ru-RU" sz="2400" smtClean="0">
                <a:solidFill>
                  <a:srgbClr val="FFFFFF"/>
                </a:solidFill>
                <a:latin typeface="Times New Roman" pitchFamily="18" charset="0"/>
                <a:cs typeface="Times New Roman" pitchFamily="18" charset="0"/>
                <a:sym typeface="Times New Roman" pitchFamily="18" charset="0"/>
              </a:rPr>
              <a:t> </a:t>
            </a:r>
            <a:endParaRPr lang="ru-RU" sz="3200" smtClean="0">
              <a:solidFill>
                <a:srgbClr val="FFFFFF"/>
              </a:solidFill>
              <a:latin typeface="Times New Roman" pitchFamily="18" charset="0"/>
              <a:cs typeface="Times New Roman" pitchFamily="18" charset="0"/>
              <a:sym typeface="Times New Roman" pitchFamily="18" charset="0"/>
            </a:endParaRPr>
          </a:p>
          <a:p>
            <a:pPr marL="342900" indent="-342900" eaLnBrk="1" hangingPunct="1">
              <a:lnSpc>
                <a:spcPct val="80000"/>
              </a:lnSpc>
              <a:spcBef>
                <a:spcPts val="475"/>
              </a:spcBef>
              <a:spcAft>
                <a:spcPct val="0"/>
              </a:spcAft>
              <a:buClr>
                <a:schemeClr val="accent2"/>
              </a:buClr>
              <a:buSzPts val="1900"/>
              <a:buFont typeface="Noto Sans Symbols"/>
              <a:buNone/>
            </a:pPr>
            <a:r>
              <a:rPr lang="ru-RU" sz="2400" smtClean="0">
                <a:solidFill>
                  <a:srgbClr val="FFFFFF"/>
                </a:solidFill>
                <a:latin typeface="Times New Roman" pitchFamily="18" charset="0"/>
                <a:cs typeface="Times New Roman" pitchFamily="18" charset="0"/>
                <a:sym typeface="Times New Roman" pitchFamily="18" charset="0"/>
              </a:rPr>
              <a:t> У людини в результаті еволюції нервової системи та її функції з'явилося і досягло досить високого рівня розвитку - </a:t>
            </a:r>
            <a:r>
              <a:rPr lang="ru-RU" sz="2400" b="1" i="1" smtClean="0">
                <a:solidFill>
                  <a:srgbClr val="FFFFFF"/>
                </a:solidFill>
                <a:latin typeface="Times New Roman" pitchFamily="18" charset="0"/>
                <a:cs typeface="Times New Roman" pitchFamily="18" charset="0"/>
                <a:sym typeface="Times New Roman" pitchFamily="18" charset="0"/>
              </a:rPr>
              <a:t>свідомість</a:t>
            </a:r>
            <a:r>
              <a:rPr lang="ru-RU" sz="2400" smtClean="0">
                <a:solidFill>
                  <a:srgbClr val="FFFFFF"/>
                </a:solidFill>
                <a:latin typeface="Times New Roman" pitchFamily="18" charset="0"/>
                <a:cs typeface="Times New Roman" pitchFamily="18" charset="0"/>
                <a:sym typeface="Times New Roman" pitchFamily="18" charset="0"/>
              </a:rPr>
              <a:t> як вища форма організації поведінки. Саме воно визначає усвідомлення людини як особистості.</a:t>
            </a:r>
            <a:br>
              <a:rPr lang="ru-RU" sz="2400" smtClean="0">
                <a:solidFill>
                  <a:srgbClr val="FFFFFF"/>
                </a:solidFill>
                <a:latin typeface="Times New Roman" pitchFamily="18" charset="0"/>
                <a:cs typeface="Times New Roman" pitchFamily="18" charset="0"/>
                <a:sym typeface="Times New Roman" pitchFamily="18" charset="0"/>
              </a:rPr>
            </a:br>
            <a:endParaRPr lang="ru-RU" sz="3200" smtClean="0">
              <a:solidFill>
                <a:srgbClr val="FFFFFF"/>
              </a:solidFill>
              <a:latin typeface="Times New Roman" pitchFamily="18" charset="0"/>
              <a:cs typeface="Times New Roman" pitchFamily="18" charset="0"/>
              <a:sym typeface="Times New Roman" pitchFamily="18" charset="0"/>
            </a:endParaRPr>
          </a:p>
          <a:p>
            <a:pPr marL="342900" indent="-342900" eaLnBrk="1" hangingPunct="1">
              <a:lnSpc>
                <a:spcPct val="80000"/>
              </a:lnSpc>
              <a:spcBef>
                <a:spcPts val="475"/>
              </a:spcBef>
              <a:spcAft>
                <a:spcPct val="0"/>
              </a:spcAft>
              <a:buClr>
                <a:schemeClr val="accent2"/>
              </a:buClr>
              <a:buSzPts val="1900"/>
              <a:buFont typeface="Noto Sans Symbols"/>
              <a:buNone/>
            </a:pPr>
            <a:r>
              <a:rPr lang="ru-RU" sz="2400" smtClean="0">
                <a:solidFill>
                  <a:srgbClr val="FFFFFF"/>
                </a:solidFill>
                <a:latin typeface="Times New Roman" pitchFamily="18" charset="0"/>
                <a:cs typeface="Times New Roman" pitchFamily="18" charset="0"/>
                <a:sym typeface="Times New Roman" pitchFamily="18" charset="0"/>
              </a:rPr>
              <a:t>В основі кожного більш досконалого функціонально-го рівня ЦНС лежить подальший розвиток і вдосконалення деяких механізмів попередніх. </a:t>
            </a:r>
            <a:endParaRPr lang="ru-RU" sz="3200" smtClean="0">
              <a:solidFill>
                <a:srgbClr val="FFFFFF"/>
              </a:solidFill>
              <a:latin typeface="Times New Roman" pitchFamily="18" charset="0"/>
              <a:cs typeface="Times New Roman" pitchFamily="18" charset="0"/>
              <a:sym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Google Shape;360;p46"/>
          <p:cNvSpPr txBox="1">
            <a:spLocks noGrp="1"/>
          </p:cNvSpPr>
          <p:nvPr>
            <p:ph type="title"/>
          </p:nvPr>
        </p:nvSpPr>
        <p:spPr>
          <a:xfrm>
            <a:off x="5835650" y="476250"/>
            <a:ext cx="3308350" cy="371475"/>
          </a:xfrm>
        </p:spPr>
        <p:txBody>
          <a:bodyPr/>
          <a:lstStyle/>
          <a:p>
            <a:pPr eaLnBrk="1" hangingPunct="1">
              <a:spcBef>
                <a:spcPct val="0"/>
              </a:spcBef>
              <a:spcAft>
                <a:spcPct val="0"/>
              </a:spcAft>
              <a:buClr>
                <a:srgbClr val="FFCC66"/>
              </a:buClr>
              <a:buSzPts val="3200"/>
            </a:pPr>
            <a:r>
              <a:rPr lang="ru-RU" sz="3200" smtClean="0">
                <a:solidFill>
                  <a:srgbClr val="FFCC66"/>
                </a:solidFill>
                <a:latin typeface="Arial" charset="0"/>
                <a:cs typeface="Arial" charset="0"/>
              </a:rPr>
              <a:t>Інстинкти</a:t>
            </a:r>
            <a:endParaRPr lang="ru-RU" sz="4400" smtClean="0">
              <a:solidFill>
                <a:srgbClr val="FFCC66"/>
              </a:solidFill>
              <a:latin typeface="Arial" charset="0"/>
              <a:cs typeface="Arial" charset="0"/>
            </a:endParaRPr>
          </a:p>
        </p:txBody>
      </p:sp>
      <p:sp>
        <p:nvSpPr>
          <p:cNvPr id="54274" name="Google Shape;361;p46"/>
          <p:cNvSpPr txBox="1">
            <a:spLocks noGrp="1"/>
          </p:cNvSpPr>
          <p:nvPr>
            <p:ph type="body" idx="1"/>
          </p:nvPr>
        </p:nvSpPr>
        <p:spPr>
          <a:xfrm>
            <a:off x="0" y="404813"/>
            <a:ext cx="6156325" cy="6453187"/>
          </a:xfrm>
        </p:spPr>
        <p:txBody>
          <a:bodyPr/>
          <a:lstStyle/>
          <a:p>
            <a:pPr marL="342900" indent="-342900" eaLnBrk="1" hangingPunct="1">
              <a:lnSpc>
                <a:spcPct val="90000"/>
              </a:lnSpc>
              <a:spcBef>
                <a:spcPct val="0"/>
              </a:spcBef>
              <a:spcAft>
                <a:spcPct val="0"/>
              </a:spcAft>
              <a:buClr>
                <a:schemeClr val="accent2"/>
              </a:buClr>
              <a:buSzPts val="1900"/>
              <a:buFont typeface="Noto Sans Symbols"/>
              <a:buChar char="●"/>
            </a:pPr>
            <a:r>
              <a:rPr lang="ru-RU" sz="2400" b="1" i="1" smtClean="0">
                <a:solidFill>
                  <a:srgbClr val="FFFFFF"/>
                </a:solidFill>
                <a:latin typeface="Times New Roman" pitchFamily="18" charset="0"/>
                <a:cs typeface="Times New Roman" pitchFamily="18" charset="0"/>
                <a:sym typeface="Times New Roman" pitchFamily="18" charset="0"/>
              </a:rPr>
              <a:t>Інстинкти</a:t>
            </a:r>
            <a:r>
              <a:rPr lang="ru-RU" sz="2400" smtClean="0">
                <a:solidFill>
                  <a:srgbClr val="FFFFFF"/>
                </a:solidFill>
                <a:latin typeface="Times New Roman" pitchFamily="18" charset="0"/>
                <a:cs typeface="Times New Roman" pitchFamily="18" charset="0"/>
                <a:sym typeface="Times New Roman" pitchFamily="18" charset="0"/>
              </a:rPr>
              <a:t> - складний комплекс взаємопов'язаних рефлексів, що включає рухові і поведінкові реакції, властиві тварині даного виду (і людини теж), що виникають у відповідь на подразнення зовнішнього і внутрішнього середовища і протікають на тлі високої збудливості нервових центрів, що здійснюють ці акти. </a:t>
            </a:r>
            <a:br>
              <a:rPr lang="ru-RU" sz="2400" smtClean="0">
                <a:solidFill>
                  <a:srgbClr val="FFFFFF"/>
                </a:solidFill>
                <a:latin typeface="Times New Roman" pitchFamily="18" charset="0"/>
                <a:cs typeface="Times New Roman" pitchFamily="18" charset="0"/>
                <a:sym typeface="Times New Roman" pitchFamily="18" charset="0"/>
              </a:rPr>
            </a:br>
            <a:endParaRPr lang="ru-RU" smtClean="0">
              <a:solidFill>
                <a:srgbClr val="FFFFFF"/>
              </a:solidFill>
              <a:latin typeface="Times New Roman" pitchFamily="18" charset="0"/>
              <a:cs typeface="Times New Roman" pitchFamily="18" charset="0"/>
              <a:sym typeface="Times New Roman" pitchFamily="18" charset="0"/>
            </a:endParaRPr>
          </a:p>
          <a:p>
            <a:pPr marL="342900" indent="-342900" eaLnBrk="1" hangingPunct="1">
              <a:lnSpc>
                <a:spcPct val="90000"/>
              </a:lnSpc>
              <a:spcBef>
                <a:spcPts val="475"/>
              </a:spcBef>
              <a:spcAft>
                <a:spcPct val="0"/>
              </a:spcAft>
              <a:buClr>
                <a:schemeClr val="accent2"/>
              </a:buClr>
              <a:buSzPts val="1900"/>
              <a:buFont typeface="Noto Sans Symbols"/>
              <a:buChar char="●"/>
            </a:pPr>
            <a:r>
              <a:rPr lang="ru-RU" sz="2400" smtClean="0">
                <a:solidFill>
                  <a:srgbClr val="FFFFFF"/>
                </a:solidFill>
                <a:latin typeface="Times New Roman" pitchFamily="18" charset="0"/>
                <a:cs typeface="Times New Roman" pitchFamily="18" charset="0"/>
                <a:sym typeface="Times New Roman" pitchFamily="18" charset="0"/>
              </a:rPr>
              <a:t>Інстинкти визначають доцільну пристосувальну діяльність людини, обумовлена </a:t>
            </a:r>
            <a:r>
              <a:rPr lang="ru-RU" sz="2400" i="1" smtClean="0">
                <a:solidFill>
                  <a:srgbClr val="FFFFFF"/>
                </a:solidFill>
                <a:latin typeface="Times New Roman" pitchFamily="18" charset="0"/>
                <a:cs typeface="Times New Roman" pitchFamily="18" charset="0"/>
                <a:sym typeface="Times New Roman" pitchFamily="18" charset="0"/>
              </a:rPr>
              <a:t>вродженими механізмами. </a:t>
            </a:r>
            <a:r>
              <a:rPr lang="ru-RU" sz="2400" smtClean="0">
                <a:solidFill>
                  <a:srgbClr val="FFFFFF"/>
                </a:solidFill>
                <a:latin typeface="Times New Roman" pitchFamily="18" charset="0"/>
                <a:cs typeface="Times New Roman" pitchFamily="18" charset="0"/>
                <a:sym typeface="Times New Roman" pitchFamily="18" charset="0"/>
              </a:rPr>
              <a:t/>
            </a:r>
            <a:br>
              <a:rPr lang="ru-RU" sz="2400" smtClean="0">
                <a:solidFill>
                  <a:srgbClr val="FFFFFF"/>
                </a:solidFill>
                <a:latin typeface="Times New Roman" pitchFamily="18" charset="0"/>
                <a:cs typeface="Times New Roman" pitchFamily="18" charset="0"/>
                <a:sym typeface="Times New Roman" pitchFamily="18" charset="0"/>
              </a:rPr>
            </a:br>
            <a:endParaRPr lang="ru-RU" smtClean="0">
              <a:solidFill>
                <a:srgbClr val="FFFFFF"/>
              </a:solidFill>
              <a:latin typeface="Times New Roman" pitchFamily="18" charset="0"/>
              <a:cs typeface="Times New Roman" pitchFamily="18" charset="0"/>
              <a:sym typeface="Times New Roman" pitchFamily="18" charset="0"/>
            </a:endParaRPr>
          </a:p>
          <a:p>
            <a:pPr marL="342900" indent="-342900" eaLnBrk="1" hangingPunct="1">
              <a:lnSpc>
                <a:spcPct val="90000"/>
              </a:lnSpc>
              <a:spcBef>
                <a:spcPts val="475"/>
              </a:spcBef>
              <a:spcAft>
                <a:spcPct val="0"/>
              </a:spcAft>
              <a:buClr>
                <a:schemeClr val="accent2"/>
              </a:buClr>
              <a:buSzPts val="1900"/>
              <a:buFont typeface="Noto Sans Symbols"/>
              <a:buChar char="●"/>
            </a:pPr>
            <a:r>
              <a:rPr lang="ru-RU" sz="2400" smtClean="0">
                <a:solidFill>
                  <a:srgbClr val="FFFFFF"/>
                </a:solidFill>
                <a:latin typeface="Times New Roman" pitchFamily="18" charset="0"/>
                <a:cs typeface="Times New Roman" pitchFamily="18" charset="0"/>
                <a:sym typeface="Times New Roman" pitchFamily="18" charset="0"/>
              </a:rPr>
              <a:t>Будучи складними безумовними рефлексами, інстинкти мають ланцюговий характер, при якому кінець одного рефлексу є початком іншого.</a:t>
            </a:r>
            <a:endParaRPr lang="ru-RU" smtClean="0">
              <a:solidFill>
                <a:srgbClr val="FFFFFF"/>
              </a:solidFill>
              <a:latin typeface="Times New Roman" pitchFamily="18" charset="0"/>
              <a:cs typeface="Times New Roman" pitchFamily="18" charset="0"/>
              <a:sym typeface="Times New Roman" pitchFamily="18" charset="0"/>
            </a:endParaRPr>
          </a:p>
        </p:txBody>
      </p:sp>
      <p:sp>
        <p:nvSpPr>
          <p:cNvPr id="54275" name="Google Shape;362;p46"/>
          <p:cNvSpPr txBox="1">
            <a:spLocks noGrp="1"/>
          </p:cNvSpPr>
          <p:nvPr>
            <p:ph type="body" idx="1"/>
          </p:nvPr>
        </p:nvSpPr>
        <p:spPr>
          <a:xfrm>
            <a:off x="5724525" y="1981200"/>
            <a:ext cx="2733675" cy="4114800"/>
          </a:xfrm>
        </p:spPr>
        <p:txBody>
          <a:bodyPr/>
          <a:lstStyle/>
          <a:p>
            <a:pPr marL="342900" indent="-200025" eaLnBrk="1" hangingPunct="1">
              <a:spcBef>
                <a:spcPct val="0"/>
              </a:spcBef>
              <a:spcAft>
                <a:spcPct val="0"/>
              </a:spcAft>
              <a:buClr>
                <a:schemeClr val="accent2"/>
              </a:buClr>
              <a:buSzPts val="2200"/>
              <a:buFont typeface="Noto Sans Symbols"/>
              <a:buNone/>
            </a:pPr>
            <a:endParaRPr lang="ru-RU" smtClean="0">
              <a:solidFill>
                <a:srgbClr val="FFFFFF"/>
              </a:solidFill>
              <a:latin typeface="Times New Roman" pitchFamily="18" charset="0"/>
              <a:cs typeface="Times New Roman" pitchFamily="18" charset="0"/>
              <a:sym typeface="Times New Roman" pitchFamily="18" charset="0"/>
            </a:endParaRPr>
          </a:p>
        </p:txBody>
      </p:sp>
      <p:pic>
        <p:nvPicPr>
          <p:cNvPr id="54276" name="Google Shape;363;p46"/>
          <p:cNvPicPr preferRelativeResize="0">
            <a:picLocks noChangeAspect="1" noChangeArrowheads="1"/>
          </p:cNvPicPr>
          <p:nvPr/>
        </p:nvPicPr>
        <p:blipFill>
          <a:blip r:embed="rId3"/>
          <a:srcRect/>
          <a:stretch>
            <a:fillRect/>
          </a:stretch>
        </p:blipFill>
        <p:spPr bwMode="auto">
          <a:xfrm>
            <a:off x="6048375" y="2622550"/>
            <a:ext cx="3095625" cy="2376488"/>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Google Shape;368;p47"/>
          <p:cNvSpPr txBox="1">
            <a:spLocks noGrp="1"/>
          </p:cNvSpPr>
          <p:nvPr>
            <p:ph type="title"/>
          </p:nvPr>
        </p:nvSpPr>
        <p:spPr>
          <a:xfrm>
            <a:off x="684213" y="404813"/>
            <a:ext cx="7772400" cy="533400"/>
          </a:xfrm>
        </p:spPr>
        <p:txBody>
          <a:bodyPr/>
          <a:lstStyle/>
          <a:p>
            <a:pPr eaLnBrk="1" hangingPunct="1">
              <a:spcBef>
                <a:spcPct val="0"/>
              </a:spcBef>
              <a:spcAft>
                <a:spcPct val="0"/>
              </a:spcAft>
              <a:buClr>
                <a:srgbClr val="FFCC66"/>
              </a:buClr>
              <a:buSzPts val="3200"/>
            </a:pPr>
            <a:r>
              <a:rPr lang="ru-RU" sz="3200" smtClean="0">
                <a:solidFill>
                  <a:srgbClr val="FFCC66"/>
                </a:solidFill>
                <a:latin typeface="Arial" charset="0"/>
                <a:cs typeface="Arial" charset="0"/>
              </a:rPr>
              <a:t>Структурна основа інстинктів</a:t>
            </a:r>
            <a:endParaRPr lang="ru-RU" sz="4400" smtClean="0">
              <a:solidFill>
                <a:srgbClr val="FFCC66"/>
              </a:solidFill>
              <a:latin typeface="Arial" charset="0"/>
              <a:cs typeface="Arial" charset="0"/>
            </a:endParaRPr>
          </a:p>
        </p:txBody>
      </p:sp>
      <p:sp>
        <p:nvSpPr>
          <p:cNvPr id="56322" name="Google Shape;369;p47"/>
          <p:cNvSpPr txBox="1">
            <a:spLocks noGrp="1"/>
          </p:cNvSpPr>
          <p:nvPr>
            <p:ph type="body" idx="1"/>
          </p:nvPr>
        </p:nvSpPr>
        <p:spPr>
          <a:xfrm>
            <a:off x="0" y="981075"/>
            <a:ext cx="9144000" cy="5562600"/>
          </a:xfrm>
        </p:spPr>
        <p:txBody>
          <a:bodyPr/>
          <a:lstStyle/>
          <a:p>
            <a:pPr marL="533400" indent="-533400" eaLnBrk="1" hangingPunct="1">
              <a:lnSpc>
                <a:spcPct val="90000"/>
              </a:lnSpc>
              <a:spcBef>
                <a:spcPct val="0"/>
              </a:spcBef>
              <a:spcAft>
                <a:spcPct val="0"/>
              </a:spcAft>
              <a:buClr>
                <a:schemeClr val="accent2"/>
              </a:buClr>
              <a:buSzPts val="2200"/>
              <a:buFont typeface="Noto Sans Symbols"/>
              <a:buChar char="●"/>
            </a:pPr>
            <a:r>
              <a:rPr lang="ru-RU" sz="2800" smtClean="0">
                <a:solidFill>
                  <a:srgbClr val="FFFFFF"/>
                </a:solidFill>
                <a:latin typeface="Times New Roman" pitchFamily="18" charset="0"/>
                <a:cs typeface="Times New Roman" pitchFamily="18" charset="0"/>
                <a:sym typeface="Times New Roman" pitchFamily="18" charset="0"/>
              </a:rPr>
              <a:t>У здійсненні інстинктів беруть участь багато відділів ЦНС, у тому числі </a:t>
            </a:r>
            <a:r>
              <a:rPr lang="ru-RU" sz="2800" u="sng" smtClean="0">
                <a:solidFill>
                  <a:srgbClr val="FFFFFF"/>
                </a:solidFill>
                <a:latin typeface="Times New Roman" pitchFamily="18" charset="0"/>
                <a:cs typeface="Times New Roman" pitchFamily="18" charset="0"/>
                <a:sym typeface="Times New Roman" pitchFamily="18" charset="0"/>
              </a:rPr>
              <a:t>ретикулярна формація, аминоспецифические системи мозку, лімбічна система, кора великих півкуль.</a:t>
            </a:r>
            <a:r>
              <a:rPr lang="ru-RU" sz="2800" smtClean="0">
                <a:solidFill>
                  <a:srgbClr val="FFFFFF"/>
                </a:solidFill>
                <a:latin typeface="Times New Roman" pitchFamily="18" charset="0"/>
                <a:cs typeface="Times New Roman" pitchFamily="18" charset="0"/>
                <a:sym typeface="Times New Roman" pitchFamily="18" charset="0"/>
              </a:rPr>
              <a:t> </a:t>
            </a:r>
            <a:br>
              <a:rPr lang="ru-RU" sz="2800" smtClean="0">
                <a:solidFill>
                  <a:srgbClr val="FFFFFF"/>
                </a:solidFill>
                <a:latin typeface="Times New Roman" pitchFamily="18" charset="0"/>
                <a:cs typeface="Times New Roman" pitchFamily="18" charset="0"/>
                <a:sym typeface="Times New Roman" pitchFamily="18" charset="0"/>
              </a:rPr>
            </a:br>
            <a:endParaRPr lang="ru-RU" sz="3200" smtClean="0">
              <a:solidFill>
                <a:srgbClr val="FFFFFF"/>
              </a:solidFill>
              <a:latin typeface="Times New Roman" pitchFamily="18" charset="0"/>
              <a:cs typeface="Times New Roman" pitchFamily="18" charset="0"/>
              <a:sym typeface="Times New Roman" pitchFamily="18" charset="0"/>
            </a:endParaRPr>
          </a:p>
          <a:p>
            <a:pPr marL="533400" indent="-533400" eaLnBrk="1" hangingPunct="1">
              <a:lnSpc>
                <a:spcPct val="90000"/>
              </a:lnSpc>
              <a:spcBef>
                <a:spcPts val="563"/>
              </a:spcBef>
              <a:spcAft>
                <a:spcPct val="0"/>
              </a:spcAft>
              <a:buClr>
                <a:schemeClr val="accent2"/>
              </a:buClr>
              <a:buSzPts val="2200"/>
              <a:buFont typeface="Noto Sans Symbols"/>
              <a:buChar char="●"/>
            </a:pPr>
            <a:r>
              <a:rPr lang="ru-RU" sz="2800" smtClean="0">
                <a:solidFill>
                  <a:srgbClr val="FFFFFF"/>
                </a:solidFill>
                <a:latin typeface="Times New Roman" pitchFamily="18" charset="0"/>
                <a:cs typeface="Times New Roman" pitchFamily="18" charset="0"/>
                <a:sym typeface="Times New Roman" pitchFamily="18" charset="0"/>
              </a:rPr>
              <a:t>Можна виділити три основних групи інстинктів: </a:t>
            </a:r>
            <a:br>
              <a:rPr lang="ru-RU" sz="2800" smtClean="0">
                <a:solidFill>
                  <a:srgbClr val="FFFFFF"/>
                </a:solidFill>
                <a:latin typeface="Times New Roman" pitchFamily="18" charset="0"/>
                <a:cs typeface="Times New Roman" pitchFamily="18" charset="0"/>
                <a:sym typeface="Times New Roman" pitchFamily="18" charset="0"/>
              </a:rPr>
            </a:br>
            <a:r>
              <a:rPr lang="ru-RU" sz="2800" b="1" smtClean="0">
                <a:solidFill>
                  <a:srgbClr val="FFFFFF"/>
                </a:solidFill>
                <a:latin typeface="Times New Roman" pitchFamily="18" charset="0"/>
                <a:cs typeface="Times New Roman" pitchFamily="18" charset="0"/>
                <a:sym typeface="Times New Roman" pitchFamily="18" charset="0"/>
              </a:rPr>
              <a:t>1) вітальні,</a:t>
            </a:r>
            <a:r>
              <a:rPr lang="ru-RU" sz="2800" smtClean="0">
                <a:solidFill>
                  <a:srgbClr val="FFFFFF"/>
                </a:solidFill>
                <a:latin typeface="Times New Roman" pitchFamily="18" charset="0"/>
                <a:cs typeface="Times New Roman" pitchFamily="18" charset="0"/>
                <a:sym typeface="Times New Roman" pitchFamily="18" charset="0"/>
              </a:rPr>
              <a:t> що забезпечують фізичне виживання особини (питної, харчовий, оборонний тощо); </a:t>
            </a:r>
            <a:br>
              <a:rPr lang="ru-RU" sz="2800" smtClean="0">
                <a:solidFill>
                  <a:srgbClr val="FFFFFF"/>
                </a:solidFill>
                <a:latin typeface="Times New Roman" pitchFamily="18" charset="0"/>
                <a:cs typeface="Times New Roman" pitchFamily="18" charset="0"/>
                <a:sym typeface="Times New Roman" pitchFamily="18" charset="0"/>
              </a:rPr>
            </a:br>
            <a:r>
              <a:rPr lang="ru-RU" sz="2800" b="1" smtClean="0">
                <a:solidFill>
                  <a:srgbClr val="FFFFFF"/>
                </a:solidFill>
                <a:latin typeface="Times New Roman" pitchFamily="18" charset="0"/>
                <a:cs typeface="Times New Roman" pitchFamily="18" charset="0"/>
                <a:sym typeface="Times New Roman" pitchFamily="18" charset="0"/>
              </a:rPr>
              <a:t>2) рольові</a:t>
            </a:r>
            <a:r>
              <a:rPr lang="ru-RU" sz="2800" smtClean="0">
                <a:solidFill>
                  <a:srgbClr val="FFFFFF"/>
                </a:solidFill>
                <a:latin typeface="Times New Roman" pitchFamily="18" charset="0"/>
                <a:cs typeface="Times New Roman" pitchFamily="18" charset="0"/>
                <a:sym typeface="Times New Roman" pitchFamily="18" charset="0"/>
              </a:rPr>
              <a:t> (зоосоциальные, що включають статевий, батьківський, територіальний, ієрархічний); </a:t>
            </a:r>
            <a:br>
              <a:rPr lang="ru-RU" sz="2800" smtClean="0">
                <a:solidFill>
                  <a:srgbClr val="FFFFFF"/>
                </a:solidFill>
                <a:latin typeface="Times New Roman" pitchFamily="18" charset="0"/>
                <a:cs typeface="Times New Roman" pitchFamily="18" charset="0"/>
                <a:sym typeface="Times New Roman" pitchFamily="18" charset="0"/>
              </a:rPr>
            </a:br>
            <a:r>
              <a:rPr lang="ru-RU" sz="2800" b="1" smtClean="0">
                <a:solidFill>
                  <a:srgbClr val="FFFFFF"/>
                </a:solidFill>
                <a:latin typeface="Times New Roman" pitchFamily="18" charset="0"/>
                <a:cs typeface="Times New Roman" pitchFamily="18" charset="0"/>
                <a:sym typeface="Times New Roman" pitchFamily="18" charset="0"/>
              </a:rPr>
              <a:t>3) саморозвитку</a:t>
            </a:r>
            <a:r>
              <a:rPr lang="ru-RU" sz="2800" smtClean="0">
                <a:solidFill>
                  <a:srgbClr val="FFFFFF"/>
                </a:solidFill>
                <a:latin typeface="Times New Roman" pitchFamily="18" charset="0"/>
                <a:cs typeface="Times New Roman" pitchFamily="18" charset="0"/>
                <a:sym typeface="Times New Roman" pitchFamily="18" charset="0"/>
              </a:rPr>
              <a:t> (дослідницький, імітаційний, ігрової тощо). </a:t>
            </a:r>
            <a:endParaRPr lang="ru-RU" sz="3200" smtClean="0">
              <a:solidFill>
                <a:srgbClr val="FFFFFF"/>
              </a:solidFill>
              <a:latin typeface="Times New Roman" pitchFamily="18" charset="0"/>
              <a:cs typeface="Times New Roman" pitchFamily="18" charset="0"/>
              <a:sym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Google Shape;374;p48"/>
          <p:cNvSpPr txBox="1">
            <a:spLocks noGrp="1"/>
          </p:cNvSpPr>
          <p:nvPr>
            <p:ph type="title"/>
          </p:nvPr>
        </p:nvSpPr>
        <p:spPr>
          <a:xfrm>
            <a:off x="684213" y="549275"/>
            <a:ext cx="7772400" cy="620713"/>
          </a:xfrm>
        </p:spPr>
        <p:txBody>
          <a:bodyPr/>
          <a:lstStyle/>
          <a:p>
            <a:pPr eaLnBrk="1" hangingPunct="1">
              <a:spcBef>
                <a:spcPct val="0"/>
              </a:spcBef>
              <a:spcAft>
                <a:spcPct val="0"/>
              </a:spcAft>
              <a:buClr>
                <a:srgbClr val="FFCC66"/>
              </a:buClr>
              <a:buSzPts val="3200"/>
            </a:pPr>
            <a:r>
              <a:rPr lang="ru-RU" sz="3200" smtClean="0">
                <a:solidFill>
                  <a:srgbClr val="FFCC66"/>
                </a:solidFill>
                <a:latin typeface="Arial" charset="0"/>
                <a:cs typeface="Arial" charset="0"/>
              </a:rPr>
              <a:t>Фази інстинктів</a:t>
            </a:r>
            <a:endParaRPr lang="ru-RU" sz="4400" smtClean="0">
              <a:solidFill>
                <a:srgbClr val="FFCC66"/>
              </a:solidFill>
              <a:latin typeface="Arial" charset="0"/>
              <a:cs typeface="Arial" charset="0"/>
            </a:endParaRPr>
          </a:p>
        </p:txBody>
      </p:sp>
      <p:sp>
        <p:nvSpPr>
          <p:cNvPr id="58370" name="Google Shape;375;p48"/>
          <p:cNvSpPr txBox="1">
            <a:spLocks noGrp="1"/>
          </p:cNvSpPr>
          <p:nvPr>
            <p:ph type="body" idx="1"/>
          </p:nvPr>
        </p:nvSpPr>
        <p:spPr>
          <a:xfrm>
            <a:off x="0" y="1052513"/>
            <a:ext cx="3924300" cy="5616575"/>
          </a:xfrm>
        </p:spPr>
        <p:txBody>
          <a:bodyPr/>
          <a:lstStyle/>
          <a:p>
            <a:pPr marL="342900" indent="-342900" eaLnBrk="1" hangingPunct="1">
              <a:lnSpc>
                <a:spcPct val="90000"/>
              </a:lnSpc>
              <a:spcBef>
                <a:spcPct val="0"/>
              </a:spcBef>
              <a:spcAft>
                <a:spcPct val="0"/>
              </a:spcAft>
              <a:buClr>
                <a:schemeClr val="accent2"/>
              </a:buClr>
              <a:buSzPts val="2200"/>
              <a:buFont typeface="Noto Sans Symbols"/>
              <a:buChar char="●"/>
            </a:pPr>
            <a:r>
              <a:rPr lang="ru-RU" smtClean="0">
                <a:solidFill>
                  <a:srgbClr val="FFFFFF"/>
                </a:solidFill>
                <a:latin typeface="Times New Roman" pitchFamily="18" charset="0"/>
                <a:cs typeface="Times New Roman" pitchFamily="18" charset="0"/>
                <a:sym typeface="Times New Roman" pitchFamily="18" charset="0"/>
              </a:rPr>
              <a:t>Виділяють дві складові їх </a:t>
            </a:r>
            <a:r>
              <a:rPr lang="ru-RU" b="1" i="1" smtClean="0">
                <a:solidFill>
                  <a:srgbClr val="FFFFFF"/>
                </a:solidFill>
                <a:latin typeface="Times New Roman" pitchFamily="18" charset="0"/>
                <a:cs typeface="Times New Roman" pitchFamily="18" charset="0"/>
                <a:sym typeface="Times New Roman" pitchFamily="18" charset="0"/>
              </a:rPr>
              <a:t>виникнення і прояв інстинкту. </a:t>
            </a:r>
            <a:br>
              <a:rPr lang="ru-RU" b="1" i="1" smtClean="0">
                <a:solidFill>
                  <a:srgbClr val="FFFFFF"/>
                </a:solidFill>
                <a:latin typeface="Times New Roman" pitchFamily="18" charset="0"/>
                <a:cs typeface="Times New Roman" pitchFamily="18" charset="0"/>
                <a:sym typeface="Times New Roman" pitchFamily="18" charset="0"/>
              </a:rPr>
            </a:br>
            <a:endParaRPr lang="ru-RU" smtClean="0">
              <a:solidFill>
                <a:srgbClr val="FFFFFF"/>
              </a:solidFill>
              <a:latin typeface="Times New Roman" pitchFamily="18" charset="0"/>
              <a:cs typeface="Times New Roman" pitchFamily="18" charset="0"/>
              <a:sym typeface="Times New Roman" pitchFamily="18" charset="0"/>
            </a:endParaRPr>
          </a:p>
          <a:p>
            <a:pPr marL="342900" indent="-342900" eaLnBrk="1" hangingPunct="1">
              <a:lnSpc>
                <a:spcPct val="90000"/>
              </a:lnSpc>
              <a:spcBef>
                <a:spcPts val="563"/>
              </a:spcBef>
              <a:spcAft>
                <a:spcPct val="0"/>
              </a:spcAft>
              <a:buClr>
                <a:schemeClr val="accent2"/>
              </a:buClr>
              <a:buSzPts val="2200"/>
              <a:buFont typeface="Noto Sans Symbols"/>
              <a:buChar char="●"/>
            </a:pPr>
            <a:r>
              <a:rPr lang="ru-RU" smtClean="0">
                <a:solidFill>
                  <a:srgbClr val="FFFFFF"/>
                </a:solidFill>
                <a:latin typeface="Times New Roman" pitchFamily="18" charset="0"/>
                <a:cs typeface="Times New Roman" pitchFamily="18" charset="0"/>
                <a:sym typeface="Times New Roman" pitchFamily="18" charset="0"/>
              </a:rPr>
              <a:t>У свою чергу прояв ланцюга рефлекторних актів, складових інстинкт, відбувається у дві фази: </a:t>
            </a:r>
            <a:r>
              <a:rPr lang="ru-RU" i="1" smtClean="0">
                <a:solidFill>
                  <a:srgbClr val="FFFFFF"/>
                </a:solidFill>
                <a:latin typeface="Times New Roman" pitchFamily="18" charset="0"/>
                <a:cs typeface="Times New Roman" pitchFamily="18" charset="0"/>
                <a:sym typeface="Times New Roman" pitchFamily="18" charset="0"/>
              </a:rPr>
              <a:t/>
            </a:r>
            <a:br>
              <a:rPr lang="ru-RU" i="1" smtClean="0">
                <a:solidFill>
                  <a:srgbClr val="FFFFFF"/>
                </a:solidFill>
                <a:latin typeface="Times New Roman" pitchFamily="18" charset="0"/>
                <a:cs typeface="Times New Roman" pitchFamily="18" charset="0"/>
                <a:sym typeface="Times New Roman" pitchFamily="18" charset="0"/>
              </a:rPr>
            </a:br>
            <a:r>
              <a:rPr lang="ru-RU" b="1" i="1" u="sng" smtClean="0">
                <a:solidFill>
                  <a:srgbClr val="FFFFFF"/>
                </a:solidFill>
                <a:latin typeface="Times New Roman" pitchFamily="18" charset="0"/>
                <a:cs typeface="Times New Roman" pitchFamily="18" charset="0"/>
                <a:sym typeface="Times New Roman" pitchFamily="18" charset="0"/>
              </a:rPr>
              <a:t>1 – пошукова, </a:t>
            </a:r>
            <a:br>
              <a:rPr lang="ru-RU" b="1" i="1" u="sng" smtClean="0">
                <a:solidFill>
                  <a:srgbClr val="FFFFFF"/>
                </a:solidFill>
                <a:latin typeface="Times New Roman" pitchFamily="18" charset="0"/>
                <a:cs typeface="Times New Roman" pitchFamily="18" charset="0"/>
                <a:sym typeface="Times New Roman" pitchFamily="18" charset="0"/>
              </a:rPr>
            </a:br>
            <a:r>
              <a:rPr lang="ru-RU" b="1" i="1" u="sng" smtClean="0">
                <a:solidFill>
                  <a:srgbClr val="FFFFFF"/>
                </a:solidFill>
                <a:latin typeface="Times New Roman" pitchFamily="18" charset="0"/>
                <a:cs typeface="Times New Roman" pitchFamily="18" charset="0"/>
                <a:sym typeface="Times New Roman" pitchFamily="18" charset="0"/>
              </a:rPr>
              <a:t>2 - завершальна.</a:t>
            </a:r>
            <a:r>
              <a:rPr lang="ru-RU" smtClean="0">
                <a:solidFill>
                  <a:srgbClr val="FFFFFF"/>
                </a:solidFill>
                <a:latin typeface="Times New Roman" pitchFamily="18" charset="0"/>
                <a:cs typeface="Times New Roman" pitchFamily="18" charset="0"/>
                <a:sym typeface="Times New Roman" pitchFamily="18" charset="0"/>
              </a:rPr>
              <a:t> </a:t>
            </a:r>
            <a:r>
              <a:rPr lang="ru-RU" sz="2400" smtClean="0">
                <a:solidFill>
                  <a:srgbClr val="FFFFFF"/>
                </a:solidFill>
                <a:latin typeface="Times New Roman" pitchFamily="18" charset="0"/>
                <a:cs typeface="Times New Roman" pitchFamily="18" charset="0"/>
                <a:sym typeface="Times New Roman" pitchFamily="18" charset="0"/>
              </a:rPr>
              <a:t> </a:t>
            </a:r>
            <a:endParaRPr lang="ru-RU" smtClean="0">
              <a:solidFill>
                <a:srgbClr val="FFFFFF"/>
              </a:solidFill>
              <a:latin typeface="Times New Roman" pitchFamily="18" charset="0"/>
              <a:cs typeface="Times New Roman" pitchFamily="18" charset="0"/>
              <a:sym typeface="Times New Roman" pitchFamily="18" charset="0"/>
            </a:endParaRPr>
          </a:p>
        </p:txBody>
      </p:sp>
      <p:sp>
        <p:nvSpPr>
          <p:cNvPr id="58371" name="Google Shape;376;p48"/>
          <p:cNvSpPr txBox="1">
            <a:spLocks noGrp="1"/>
          </p:cNvSpPr>
          <p:nvPr>
            <p:ph type="body" idx="1"/>
          </p:nvPr>
        </p:nvSpPr>
        <p:spPr>
          <a:xfrm>
            <a:off x="4648200" y="1981200"/>
            <a:ext cx="3810000" cy="4114800"/>
          </a:xfrm>
        </p:spPr>
        <p:txBody>
          <a:bodyPr/>
          <a:lstStyle/>
          <a:p>
            <a:pPr marL="342900" indent="-200025" eaLnBrk="1" hangingPunct="1">
              <a:spcBef>
                <a:spcPct val="0"/>
              </a:spcBef>
              <a:spcAft>
                <a:spcPct val="0"/>
              </a:spcAft>
              <a:buClr>
                <a:schemeClr val="accent2"/>
              </a:buClr>
              <a:buSzPts val="2200"/>
              <a:buFont typeface="Noto Sans Symbols"/>
              <a:buNone/>
            </a:pPr>
            <a:endParaRPr lang="ru-RU" smtClean="0">
              <a:solidFill>
                <a:srgbClr val="FFFFFF"/>
              </a:solidFill>
              <a:latin typeface="Times New Roman" pitchFamily="18" charset="0"/>
              <a:cs typeface="Times New Roman" pitchFamily="18" charset="0"/>
              <a:sym typeface="Times New Roman" pitchFamily="18" charset="0"/>
            </a:endParaRPr>
          </a:p>
        </p:txBody>
      </p:sp>
      <p:pic>
        <p:nvPicPr>
          <p:cNvPr id="58372" name="Google Shape;377;p48"/>
          <p:cNvPicPr preferRelativeResize="0">
            <a:picLocks noChangeAspect="1" noChangeArrowheads="1"/>
          </p:cNvPicPr>
          <p:nvPr/>
        </p:nvPicPr>
        <p:blipFill>
          <a:blip r:embed="rId3"/>
          <a:srcRect/>
          <a:stretch>
            <a:fillRect/>
          </a:stretch>
        </p:blipFill>
        <p:spPr bwMode="auto">
          <a:xfrm>
            <a:off x="3924300" y="1557338"/>
            <a:ext cx="5295900" cy="2867025"/>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Google Shape;382;p49"/>
          <p:cNvSpPr txBox="1">
            <a:spLocks noGrp="1"/>
          </p:cNvSpPr>
          <p:nvPr>
            <p:ph type="title"/>
          </p:nvPr>
        </p:nvSpPr>
        <p:spPr>
          <a:xfrm>
            <a:off x="684213" y="765175"/>
            <a:ext cx="7772400" cy="381000"/>
          </a:xfrm>
        </p:spPr>
        <p:txBody>
          <a:bodyPr/>
          <a:lstStyle/>
          <a:p>
            <a:pPr eaLnBrk="1" hangingPunct="1">
              <a:spcBef>
                <a:spcPct val="0"/>
              </a:spcBef>
              <a:spcAft>
                <a:spcPct val="0"/>
              </a:spcAft>
              <a:buClr>
                <a:srgbClr val="FFCC66"/>
              </a:buClr>
              <a:buSzPts val="3600"/>
            </a:pPr>
            <a:r>
              <a:rPr lang="ru-RU" sz="3600" smtClean="0">
                <a:solidFill>
                  <a:srgbClr val="FFCC66"/>
                </a:solidFill>
                <a:latin typeface="Arial" charset="0"/>
                <a:cs typeface="Arial" charset="0"/>
              </a:rPr>
              <a:t>Мотиваційне збудження</a:t>
            </a:r>
            <a:endParaRPr lang="ru-RU" sz="4400" smtClean="0">
              <a:solidFill>
                <a:srgbClr val="FFCC66"/>
              </a:solidFill>
              <a:latin typeface="Arial" charset="0"/>
              <a:cs typeface="Arial" charset="0"/>
            </a:endParaRPr>
          </a:p>
        </p:txBody>
      </p:sp>
      <p:sp>
        <p:nvSpPr>
          <p:cNvPr id="60418" name="Google Shape;383;p49"/>
          <p:cNvSpPr txBox="1">
            <a:spLocks noGrp="1"/>
          </p:cNvSpPr>
          <p:nvPr>
            <p:ph type="body" idx="1"/>
          </p:nvPr>
        </p:nvSpPr>
        <p:spPr>
          <a:xfrm>
            <a:off x="0" y="1341438"/>
            <a:ext cx="9144000" cy="5516562"/>
          </a:xfrm>
        </p:spPr>
        <p:txBody>
          <a:bodyPr/>
          <a:lstStyle/>
          <a:p>
            <a:pPr marL="342900" indent="-342900" eaLnBrk="1" hangingPunct="1">
              <a:lnSpc>
                <a:spcPct val="90000"/>
              </a:lnSpc>
              <a:spcBef>
                <a:spcPct val="0"/>
              </a:spcBef>
              <a:spcAft>
                <a:spcPct val="0"/>
              </a:spcAft>
              <a:buClr>
                <a:schemeClr val="accent2"/>
              </a:buClr>
              <a:buSzPts val="2200"/>
              <a:buFont typeface="Noto Sans Symbols"/>
              <a:buChar char="●"/>
            </a:pPr>
            <a:r>
              <a:rPr lang="ru-RU" sz="2800" smtClean="0">
                <a:solidFill>
                  <a:srgbClr val="FFFFFF"/>
                </a:solidFill>
                <a:latin typeface="Times New Roman" pitchFamily="18" charset="0"/>
                <a:cs typeface="Times New Roman" pitchFamily="18" charset="0"/>
                <a:sym typeface="Times New Roman" pitchFamily="18" charset="0"/>
              </a:rPr>
              <a:t>Виникнення пошукової фази обумовлено формуванням </a:t>
            </a:r>
            <a:r>
              <a:rPr lang="ru-RU" sz="2800" b="1" u="sng" smtClean="0">
                <a:solidFill>
                  <a:schemeClr val="folHlink"/>
                </a:solidFill>
                <a:latin typeface="Times New Roman" pitchFamily="18" charset="0"/>
                <a:cs typeface="Times New Roman" pitchFamily="18" charset="0"/>
                <a:sym typeface="Times New Roman" pitchFamily="18" charset="0"/>
              </a:rPr>
              <a:t>мотиваційного збудження в ЦНС.</a:t>
            </a:r>
            <a:r>
              <a:rPr lang="ru-RU" sz="2800" smtClean="0">
                <a:solidFill>
                  <a:srgbClr val="FFFFFF"/>
                </a:solidFill>
                <a:latin typeface="Times New Roman" pitchFamily="18" charset="0"/>
                <a:cs typeface="Times New Roman" pitchFamily="18" charset="0"/>
                <a:sym typeface="Times New Roman" pitchFamily="18" charset="0"/>
              </a:rPr>
              <a:t> </a:t>
            </a:r>
            <a:r>
              <a:rPr lang="ru-RU" sz="2800" b="1" smtClean="0">
                <a:solidFill>
                  <a:srgbClr val="FFFFFF"/>
                </a:solidFill>
                <a:latin typeface="Times New Roman" pitchFamily="18" charset="0"/>
                <a:cs typeface="Times New Roman" pitchFamily="18" charset="0"/>
                <a:sym typeface="Times New Roman" pitchFamily="18" charset="0"/>
              </a:rPr>
              <a:t/>
            </a:r>
            <a:br>
              <a:rPr lang="ru-RU" sz="2800" b="1" smtClean="0">
                <a:solidFill>
                  <a:srgbClr val="FFFFFF"/>
                </a:solidFill>
                <a:latin typeface="Times New Roman" pitchFamily="18" charset="0"/>
                <a:cs typeface="Times New Roman" pitchFamily="18" charset="0"/>
                <a:sym typeface="Times New Roman" pitchFamily="18" charset="0"/>
              </a:rPr>
            </a:br>
            <a:endParaRPr lang="ru-RU" sz="3200" smtClean="0">
              <a:solidFill>
                <a:srgbClr val="FFFFFF"/>
              </a:solidFill>
              <a:latin typeface="Times New Roman" pitchFamily="18" charset="0"/>
              <a:cs typeface="Times New Roman" pitchFamily="18" charset="0"/>
              <a:sym typeface="Times New Roman" pitchFamily="18" charset="0"/>
            </a:endParaRPr>
          </a:p>
          <a:p>
            <a:pPr marL="342900" indent="-342900" eaLnBrk="1" hangingPunct="1">
              <a:lnSpc>
                <a:spcPct val="90000"/>
              </a:lnSpc>
              <a:spcBef>
                <a:spcPts val="563"/>
              </a:spcBef>
              <a:spcAft>
                <a:spcPct val="0"/>
              </a:spcAft>
              <a:buClr>
                <a:schemeClr val="accent2"/>
              </a:buClr>
              <a:buSzPts val="2200"/>
              <a:buFont typeface="Noto Sans Symbols"/>
              <a:buChar char="●"/>
            </a:pPr>
            <a:r>
              <a:rPr lang="ru-RU" sz="2800" smtClean="0">
                <a:solidFill>
                  <a:srgbClr val="FFFFFF"/>
                </a:solidFill>
                <a:latin typeface="Times New Roman" pitchFamily="18" charset="0"/>
                <a:cs typeface="Times New Roman" pitchFamily="18" charset="0"/>
                <a:sym typeface="Times New Roman" pitchFamily="18" charset="0"/>
              </a:rPr>
              <a:t>Виконання рефлекторних актів, складових інстинкт, спрямований на задоволення відповідної потреби, яка виникає в результаті порушення внутрішнього гомеостазу або складного взаємодії організму з середовищем. Прикладом таких мотивацій є </a:t>
            </a:r>
            <a:r>
              <a:rPr lang="ru-RU" sz="2800" b="1" u="sng" smtClean="0">
                <a:solidFill>
                  <a:schemeClr val="folHlink"/>
                </a:solidFill>
                <a:latin typeface="Times New Roman" pitchFamily="18" charset="0"/>
                <a:cs typeface="Times New Roman" pitchFamily="18" charset="0"/>
                <a:sym typeface="Times New Roman" pitchFamily="18" charset="0"/>
              </a:rPr>
              <a:t>відчуття голоду, спраги, статевий потяг. </a:t>
            </a:r>
            <a:br>
              <a:rPr lang="ru-RU" sz="2800" b="1" u="sng" smtClean="0">
                <a:solidFill>
                  <a:schemeClr val="folHlink"/>
                </a:solidFill>
                <a:latin typeface="Times New Roman" pitchFamily="18" charset="0"/>
                <a:cs typeface="Times New Roman" pitchFamily="18" charset="0"/>
                <a:sym typeface="Times New Roman" pitchFamily="18" charset="0"/>
              </a:rPr>
            </a:br>
            <a:endParaRPr lang="ru-RU" sz="3200" smtClean="0">
              <a:solidFill>
                <a:srgbClr val="FFFFFF"/>
              </a:solidFill>
              <a:latin typeface="Times New Roman" pitchFamily="18" charset="0"/>
              <a:cs typeface="Times New Roman" pitchFamily="18" charset="0"/>
              <a:sym typeface="Times New Roman" pitchFamily="18" charset="0"/>
            </a:endParaRPr>
          </a:p>
          <a:p>
            <a:pPr marL="342900" indent="-342900" eaLnBrk="1" hangingPunct="1">
              <a:lnSpc>
                <a:spcPct val="90000"/>
              </a:lnSpc>
              <a:spcBef>
                <a:spcPts val="563"/>
              </a:spcBef>
              <a:spcAft>
                <a:spcPct val="0"/>
              </a:spcAft>
              <a:buClr>
                <a:schemeClr val="accent2"/>
              </a:buClr>
              <a:buSzPts val="2200"/>
              <a:buFont typeface="Noto Sans Symbols"/>
              <a:buChar char="●"/>
            </a:pPr>
            <a:r>
              <a:rPr lang="ru-RU" sz="2800" smtClean="0">
                <a:solidFill>
                  <a:srgbClr val="FFFFFF"/>
                </a:solidFill>
                <a:latin typeface="Times New Roman" pitchFamily="18" charset="0"/>
                <a:cs typeface="Times New Roman" pitchFamily="18" charset="0"/>
                <a:sym typeface="Times New Roman" pitchFamily="18" charset="0"/>
              </a:rPr>
              <a:t>Інстинктивне поведінка спрямована на </a:t>
            </a:r>
            <a:r>
              <a:rPr lang="ru-RU" sz="2800" b="1" u="sng" smtClean="0">
                <a:solidFill>
                  <a:schemeClr val="folHlink"/>
                </a:solidFill>
                <a:latin typeface="Times New Roman" pitchFamily="18" charset="0"/>
                <a:cs typeface="Times New Roman" pitchFamily="18" charset="0"/>
                <a:sym typeface="Times New Roman" pitchFamily="18" charset="0"/>
              </a:rPr>
              <a:t>задоволення потреби шляхом ліквідації даного мотиваційного збудження. </a:t>
            </a:r>
            <a:endParaRPr lang="ru-RU" sz="3200" smtClean="0">
              <a:solidFill>
                <a:srgbClr val="FFFFFF"/>
              </a:solidFill>
              <a:latin typeface="Times New Roman" pitchFamily="18" charset="0"/>
              <a:cs typeface="Times New Roman" pitchFamily="18" charset="0"/>
              <a:sym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Google Shape;388;p50"/>
          <p:cNvSpPr txBox="1">
            <a:spLocks noGrp="1"/>
          </p:cNvSpPr>
          <p:nvPr>
            <p:ph type="title"/>
          </p:nvPr>
        </p:nvSpPr>
        <p:spPr>
          <a:xfrm>
            <a:off x="684213" y="188913"/>
            <a:ext cx="7772400" cy="609600"/>
          </a:xfrm>
        </p:spPr>
        <p:txBody>
          <a:bodyPr/>
          <a:lstStyle/>
          <a:p>
            <a:pPr eaLnBrk="1" hangingPunct="1">
              <a:spcBef>
                <a:spcPct val="0"/>
              </a:spcBef>
              <a:spcAft>
                <a:spcPct val="0"/>
              </a:spcAft>
              <a:buClr>
                <a:srgbClr val="FFCC66"/>
              </a:buClr>
              <a:buSzPts val="3200"/>
            </a:pPr>
            <a:r>
              <a:rPr lang="ru-RU" sz="3200" smtClean="0">
                <a:solidFill>
                  <a:srgbClr val="FFCC66"/>
                </a:solidFill>
                <a:latin typeface="Arial" charset="0"/>
                <a:cs typeface="Arial" charset="0"/>
              </a:rPr>
              <a:t>Мотивація</a:t>
            </a:r>
            <a:endParaRPr lang="ru-RU" sz="4400" smtClean="0">
              <a:solidFill>
                <a:srgbClr val="FFCC66"/>
              </a:solidFill>
              <a:latin typeface="Arial" charset="0"/>
              <a:cs typeface="Arial" charset="0"/>
            </a:endParaRPr>
          </a:p>
        </p:txBody>
      </p:sp>
      <p:sp>
        <p:nvSpPr>
          <p:cNvPr id="62466" name="Google Shape;389;p50"/>
          <p:cNvSpPr txBox="1">
            <a:spLocks noGrp="1"/>
          </p:cNvSpPr>
          <p:nvPr>
            <p:ph type="body" idx="1"/>
          </p:nvPr>
        </p:nvSpPr>
        <p:spPr>
          <a:xfrm>
            <a:off x="0" y="692150"/>
            <a:ext cx="9144000" cy="6165850"/>
          </a:xfrm>
        </p:spPr>
        <p:txBody>
          <a:bodyPr/>
          <a:lstStyle/>
          <a:p>
            <a:pPr marL="342900" indent="-342900" eaLnBrk="1" hangingPunct="1">
              <a:lnSpc>
                <a:spcPct val="80000"/>
              </a:lnSpc>
              <a:spcBef>
                <a:spcPct val="0"/>
              </a:spcBef>
              <a:spcAft>
                <a:spcPct val="0"/>
              </a:spcAft>
              <a:buClr>
                <a:schemeClr val="accent2"/>
              </a:buClr>
              <a:buSzPts val="2200"/>
              <a:buFont typeface="Noto Sans Symbols"/>
              <a:buChar char="●"/>
            </a:pPr>
            <a:r>
              <a:rPr lang="ru-RU" sz="2800" smtClean="0">
                <a:solidFill>
                  <a:srgbClr val="FFFFFF"/>
                </a:solidFill>
                <a:latin typeface="Times New Roman" pitchFamily="18" charset="0"/>
                <a:cs typeface="Times New Roman" pitchFamily="18" charset="0"/>
                <a:sym typeface="Times New Roman" pitchFamily="18" charset="0"/>
              </a:rPr>
              <a:t>Термін </a:t>
            </a:r>
            <a:r>
              <a:rPr lang="ru-RU" sz="2800" b="1" u="sng" smtClean="0">
                <a:solidFill>
                  <a:srgbClr val="FFFFFF"/>
                </a:solidFill>
                <a:latin typeface="Times New Roman" pitchFamily="18" charset="0"/>
                <a:cs typeface="Times New Roman" pitchFamily="18" charset="0"/>
                <a:sym typeface="Times New Roman" pitchFamily="18" charset="0"/>
              </a:rPr>
              <a:t>мотивація поведінки</a:t>
            </a:r>
            <a:r>
              <a:rPr lang="ru-RU" sz="2800" smtClean="0">
                <a:solidFill>
                  <a:srgbClr val="FFFFFF"/>
                </a:solidFill>
                <a:latin typeface="Times New Roman" pitchFamily="18" charset="0"/>
                <a:cs typeface="Times New Roman" pitchFamily="18" charset="0"/>
                <a:sym typeface="Times New Roman" pitchFamily="18" charset="0"/>
              </a:rPr>
              <a:t> означає такий стан організму, коли виникає внутрішня потреба, що спонукає до дії, активного поведінки при відсутності видимих зовнішніх подразників. </a:t>
            </a:r>
            <a:br>
              <a:rPr lang="ru-RU" sz="2800" smtClean="0">
                <a:solidFill>
                  <a:srgbClr val="FFFFFF"/>
                </a:solidFill>
                <a:latin typeface="Times New Roman" pitchFamily="18" charset="0"/>
                <a:cs typeface="Times New Roman" pitchFamily="18" charset="0"/>
                <a:sym typeface="Times New Roman" pitchFamily="18" charset="0"/>
              </a:rPr>
            </a:br>
            <a:endParaRPr lang="ru-RU" sz="3200" smtClean="0">
              <a:solidFill>
                <a:srgbClr val="FFFFFF"/>
              </a:solidFill>
              <a:latin typeface="Times New Roman" pitchFamily="18" charset="0"/>
              <a:cs typeface="Times New Roman" pitchFamily="18" charset="0"/>
              <a:sym typeface="Times New Roman" pitchFamily="18" charset="0"/>
            </a:endParaRPr>
          </a:p>
          <a:p>
            <a:pPr marL="342900" indent="-342900" eaLnBrk="1" hangingPunct="1">
              <a:lnSpc>
                <a:spcPct val="80000"/>
              </a:lnSpc>
              <a:spcBef>
                <a:spcPts val="563"/>
              </a:spcBef>
              <a:spcAft>
                <a:spcPct val="0"/>
              </a:spcAft>
              <a:buClr>
                <a:schemeClr val="accent2"/>
              </a:buClr>
              <a:buSzPts val="2200"/>
              <a:buFont typeface="Noto Sans Symbols"/>
              <a:buChar char="●"/>
            </a:pPr>
            <a:r>
              <a:rPr lang="ru-RU" sz="2800" smtClean="0">
                <a:solidFill>
                  <a:srgbClr val="FFFFFF"/>
                </a:solidFill>
                <a:latin typeface="Times New Roman" pitchFamily="18" charset="0"/>
                <a:cs typeface="Times New Roman" pitchFamily="18" charset="0"/>
                <a:sym typeface="Times New Roman" pitchFamily="18" charset="0"/>
              </a:rPr>
              <a:t>Хоча мотивація не завжди викликає негайну реакцію, так як інстинктивне поведінка зазвичай </a:t>
            </a:r>
            <a:r>
              <a:rPr lang="ru-RU" sz="2800" i="1" smtClean="0">
                <a:solidFill>
                  <a:srgbClr val="FFFFFF"/>
                </a:solidFill>
                <a:latin typeface="Times New Roman" pitchFamily="18" charset="0"/>
                <a:cs typeface="Times New Roman" pitchFamily="18" charset="0"/>
                <a:sym typeface="Times New Roman" pitchFamily="18" charset="0"/>
              </a:rPr>
              <a:t>"заблоковано"</a:t>
            </a:r>
            <a:r>
              <a:rPr lang="ru-RU" sz="2800" smtClean="0">
                <a:solidFill>
                  <a:srgbClr val="FFFFFF"/>
                </a:solidFill>
                <a:latin typeface="Times New Roman" pitchFamily="18" charset="0"/>
                <a:cs typeface="Times New Roman" pitchFamily="18" charset="0"/>
                <a:sym typeface="Times New Roman" pitchFamily="18" charset="0"/>
              </a:rPr>
              <a:t> спеціальною системою </a:t>
            </a:r>
            <a:r>
              <a:rPr lang="ru-RU" sz="2800" i="1" smtClean="0">
                <a:solidFill>
                  <a:srgbClr val="FFFFFF"/>
                </a:solidFill>
                <a:latin typeface="Times New Roman" pitchFamily="18" charset="0"/>
                <a:cs typeface="Times New Roman" pitchFamily="18" charset="0"/>
                <a:sym typeface="Times New Roman" pitchFamily="18" charset="0"/>
              </a:rPr>
              <a:t>"вроджених пускових механізмів",</a:t>
            </a:r>
            <a:r>
              <a:rPr lang="ru-RU" sz="2800" smtClean="0">
                <a:solidFill>
                  <a:srgbClr val="FFFFFF"/>
                </a:solidFill>
                <a:latin typeface="Times New Roman" pitchFamily="18" charset="0"/>
                <a:cs typeface="Times New Roman" pitchFamily="18" charset="0"/>
                <a:sym typeface="Times New Roman" pitchFamily="18" charset="0"/>
              </a:rPr>
              <a:t> які забезпечують точне відповідність поведінкових актів біологічно адекватним умовам середовища. Як тільки організм виявляється в такій ситуації, пусковий механізм розпізнає її і після цього настає </a:t>
            </a:r>
            <a:r>
              <a:rPr lang="ru-RU" sz="2800" i="1" smtClean="0">
                <a:solidFill>
                  <a:srgbClr val="FFFFFF"/>
                </a:solidFill>
                <a:latin typeface="Times New Roman" pitchFamily="18" charset="0"/>
                <a:cs typeface="Times New Roman" pitchFamily="18" charset="0"/>
                <a:sym typeface="Times New Roman" pitchFamily="18" charset="0"/>
              </a:rPr>
              <a:t>розгальмовування, зняття блокування з активацією нервових центрів.</a:t>
            </a:r>
            <a:r>
              <a:rPr lang="ru-RU" sz="2800" smtClean="0">
                <a:solidFill>
                  <a:srgbClr val="FFFFFF"/>
                </a:solidFill>
                <a:latin typeface="Times New Roman" pitchFamily="18" charset="0"/>
                <a:cs typeface="Times New Roman" pitchFamily="18" charset="0"/>
                <a:sym typeface="Times New Roman" pitchFamily="18" charset="0"/>
              </a:rPr>
              <a:t> </a:t>
            </a:r>
            <a:br>
              <a:rPr lang="ru-RU" sz="2800" smtClean="0">
                <a:solidFill>
                  <a:srgbClr val="FFFFFF"/>
                </a:solidFill>
                <a:latin typeface="Times New Roman" pitchFamily="18" charset="0"/>
                <a:cs typeface="Times New Roman" pitchFamily="18" charset="0"/>
                <a:sym typeface="Times New Roman" pitchFamily="18" charset="0"/>
              </a:rPr>
            </a:br>
            <a:endParaRPr lang="ru-RU" sz="3200" smtClean="0">
              <a:solidFill>
                <a:srgbClr val="FFFFFF"/>
              </a:solidFill>
              <a:latin typeface="Times New Roman" pitchFamily="18" charset="0"/>
              <a:cs typeface="Times New Roman" pitchFamily="18" charset="0"/>
              <a:sym typeface="Times New Roman" pitchFamily="18" charset="0"/>
            </a:endParaRPr>
          </a:p>
          <a:p>
            <a:pPr marL="342900" indent="-342900" eaLnBrk="1" hangingPunct="1">
              <a:lnSpc>
                <a:spcPct val="80000"/>
              </a:lnSpc>
              <a:spcBef>
                <a:spcPts val="563"/>
              </a:spcBef>
              <a:spcAft>
                <a:spcPct val="0"/>
              </a:spcAft>
              <a:buClr>
                <a:schemeClr val="accent2"/>
              </a:buClr>
              <a:buSzPts val="2200"/>
              <a:buFont typeface="Noto Sans Symbols"/>
              <a:buChar char="●"/>
            </a:pPr>
            <a:r>
              <a:rPr lang="ru-RU" sz="2800" smtClean="0">
                <a:solidFill>
                  <a:srgbClr val="FFFFFF"/>
                </a:solidFill>
                <a:latin typeface="Times New Roman" pitchFamily="18" charset="0"/>
                <a:cs typeface="Times New Roman" pitchFamily="18" charset="0"/>
                <a:sym typeface="Times New Roman" pitchFamily="18" charset="0"/>
              </a:rPr>
              <a:t>У людини ці процеси знаходяться під контролем </a:t>
            </a:r>
            <a:r>
              <a:rPr lang="ru-RU" sz="2800" b="1" u="sng" smtClean="0">
                <a:solidFill>
                  <a:schemeClr val="folHlink"/>
                </a:solidFill>
                <a:latin typeface="Times New Roman" pitchFamily="18" charset="0"/>
                <a:cs typeface="Times New Roman" pitchFamily="18" charset="0"/>
                <a:sym typeface="Times New Roman" pitchFamily="18" charset="0"/>
              </a:rPr>
              <a:t>свідомості.</a:t>
            </a:r>
            <a:r>
              <a:rPr lang="ru-RU" sz="2800" smtClean="0">
                <a:solidFill>
                  <a:srgbClr val="FFFFFF"/>
                </a:solidFill>
                <a:latin typeface="Times New Roman" pitchFamily="18" charset="0"/>
                <a:cs typeface="Times New Roman" pitchFamily="18" charset="0"/>
                <a:sym typeface="Times New Roman" pitchFamily="18" charset="0"/>
              </a:rPr>
              <a:t> </a:t>
            </a:r>
            <a:endParaRPr lang="ru-RU" sz="3200" smtClean="0">
              <a:solidFill>
                <a:srgbClr val="FFFFFF"/>
              </a:solidFill>
              <a:latin typeface="Times New Roman" pitchFamily="18" charset="0"/>
              <a:cs typeface="Times New Roman" pitchFamily="18" charset="0"/>
              <a:sym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Google Shape;394;p51"/>
          <p:cNvSpPr txBox="1">
            <a:spLocks noGrp="1"/>
          </p:cNvSpPr>
          <p:nvPr>
            <p:ph type="title"/>
          </p:nvPr>
        </p:nvSpPr>
        <p:spPr>
          <a:xfrm>
            <a:off x="0" y="476250"/>
            <a:ext cx="8856663" cy="457200"/>
          </a:xfrm>
        </p:spPr>
        <p:txBody>
          <a:bodyPr/>
          <a:lstStyle/>
          <a:p>
            <a:pPr eaLnBrk="1" hangingPunct="1">
              <a:spcBef>
                <a:spcPct val="0"/>
              </a:spcBef>
              <a:spcAft>
                <a:spcPct val="0"/>
              </a:spcAft>
              <a:buClr>
                <a:srgbClr val="FFCC66"/>
              </a:buClr>
              <a:buSzPts val="3200"/>
            </a:pPr>
            <a:r>
              <a:rPr lang="ru-RU" sz="3200" b="1" smtClean="0">
                <a:solidFill>
                  <a:srgbClr val="FFCC66"/>
                </a:solidFill>
                <a:latin typeface="Arial" charset="0"/>
                <a:cs typeface="Arial" charset="0"/>
              </a:rPr>
              <a:t>Центри мотиваційного збудження</a:t>
            </a:r>
            <a:endParaRPr lang="ru-RU" sz="4400" smtClean="0">
              <a:solidFill>
                <a:srgbClr val="FFCC66"/>
              </a:solidFill>
              <a:latin typeface="Arial" charset="0"/>
              <a:cs typeface="Arial" charset="0"/>
            </a:endParaRPr>
          </a:p>
        </p:txBody>
      </p:sp>
      <p:sp>
        <p:nvSpPr>
          <p:cNvPr id="64514" name="Google Shape;395;p51"/>
          <p:cNvSpPr txBox="1">
            <a:spLocks noGrp="1"/>
          </p:cNvSpPr>
          <p:nvPr>
            <p:ph type="body" idx="1"/>
          </p:nvPr>
        </p:nvSpPr>
        <p:spPr>
          <a:xfrm>
            <a:off x="0" y="1196975"/>
            <a:ext cx="9144000" cy="5661025"/>
          </a:xfrm>
        </p:spPr>
        <p:txBody>
          <a:bodyPr/>
          <a:lstStyle/>
          <a:p>
            <a:pPr marL="342900" indent="-342900" eaLnBrk="1" hangingPunct="1">
              <a:lnSpc>
                <a:spcPct val="90000"/>
              </a:lnSpc>
              <a:spcBef>
                <a:spcPct val="0"/>
              </a:spcBef>
              <a:spcAft>
                <a:spcPct val="0"/>
              </a:spcAft>
              <a:buClr>
                <a:schemeClr val="accent2"/>
              </a:buClr>
              <a:buSzPts val="2600"/>
              <a:buFont typeface="Noto Sans Symbols"/>
              <a:buChar char="●"/>
            </a:pPr>
            <a:r>
              <a:rPr lang="ru-RU" sz="3200" smtClean="0">
                <a:solidFill>
                  <a:srgbClr val="FFFFFF"/>
                </a:solidFill>
                <a:latin typeface="Times New Roman" pitchFamily="18" charset="0"/>
                <a:cs typeface="Times New Roman" pitchFamily="18" charset="0"/>
                <a:sym typeface="Times New Roman" pitchFamily="18" charset="0"/>
              </a:rPr>
              <a:t>Основні центри, контролюючі виникнення мотивів розташовані в </a:t>
            </a:r>
            <a:r>
              <a:rPr lang="ru-RU" sz="3200" b="1" i="1" smtClean="0">
                <a:solidFill>
                  <a:schemeClr val="folHlink"/>
                </a:solidFill>
                <a:latin typeface="Times New Roman" pitchFamily="18" charset="0"/>
                <a:cs typeface="Times New Roman" pitchFamily="18" charset="0"/>
                <a:sym typeface="Times New Roman" pitchFamily="18" charset="0"/>
              </a:rPr>
              <a:t>гіпоталамусі і лімбічної системи (центри емоцій).</a:t>
            </a:r>
            <a:r>
              <a:rPr lang="ru-RU" sz="3200" smtClean="0">
                <a:solidFill>
                  <a:srgbClr val="FFFFFF"/>
                </a:solidFill>
                <a:latin typeface="Times New Roman" pitchFamily="18" charset="0"/>
                <a:cs typeface="Times New Roman" pitchFamily="18" charset="0"/>
                <a:sym typeface="Times New Roman" pitchFamily="18" charset="0"/>
              </a:rPr>
              <a:t> Ці центри беруть участь в регуляції вегетативного статусу організму, а так само у виникненні емоцій. Формування вогнища збудження в цих центрах, як правило, зумовлене порушенням гомеостазу або гормональними перебудовами. </a:t>
            </a:r>
          </a:p>
          <a:p>
            <a:pPr marL="342900" indent="-342900" eaLnBrk="1" hangingPunct="1">
              <a:lnSpc>
                <a:spcPct val="90000"/>
              </a:lnSpc>
              <a:spcBef>
                <a:spcPts val="638"/>
              </a:spcBef>
              <a:spcAft>
                <a:spcPct val="0"/>
              </a:spcAft>
              <a:buClr>
                <a:schemeClr val="accent2"/>
              </a:buClr>
              <a:buSzPts val="2600"/>
              <a:buFont typeface="Noto Sans Symbols"/>
              <a:buChar char="●"/>
            </a:pPr>
            <a:r>
              <a:rPr lang="ru-RU" sz="3200" smtClean="0">
                <a:solidFill>
                  <a:srgbClr val="FFFFFF"/>
                </a:solidFill>
                <a:latin typeface="Times New Roman" pitchFamily="18" charset="0"/>
                <a:cs typeface="Times New Roman" pitchFamily="18" charset="0"/>
                <a:sym typeface="Times New Roman" pitchFamily="18" charset="0"/>
              </a:rPr>
              <a:t>У цих відділах (особливо в гіпоталамусі) </a:t>
            </a:r>
            <a:r>
              <a:rPr lang="ru-RU" sz="3200" b="1" i="1" u="sng" smtClean="0">
                <a:solidFill>
                  <a:srgbClr val="FFFFFF"/>
                </a:solidFill>
                <a:latin typeface="Times New Roman" pitchFamily="18" charset="0"/>
                <a:cs typeface="Times New Roman" pitchFamily="18" charset="0"/>
                <a:sym typeface="Times New Roman" pitchFamily="18" charset="0"/>
              </a:rPr>
              <a:t>практично відсутій гематоенцефалічний бар'єр</a:t>
            </a:r>
            <a:r>
              <a:rPr lang="ru-RU" sz="3200" smtClean="0">
                <a:solidFill>
                  <a:srgbClr val="FFFFFF"/>
                </a:solidFill>
                <a:latin typeface="Times New Roman" pitchFamily="18" charset="0"/>
                <a:cs typeface="Times New Roman" pitchFamily="18" charset="0"/>
                <a:sym typeface="Times New Roman" pitchFamily="18" charset="0"/>
              </a:rPr>
              <a:t> і вміст крові легко досягає нейронів, що призводить до впливу БАС на нейрони.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Google Shape;400;p52"/>
          <p:cNvSpPr txBox="1">
            <a:spLocks noGrp="1"/>
          </p:cNvSpPr>
          <p:nvPr>
            <p:ph type="title"/>
          </p:nvPr>
        </p:nvSpPr>
        <p:spPr>
          <a:xfrm>
            <a:off x="5003800" y="620713"/>
            <a:ext cx="3744913" cy="1368425"/>
          </a:xfrm>
        </p:spPr>
        <p:txBody>
          <a:bodyPr/>
          <a:lstStyle/>
          <a:p>
            <a:pPr eaLnBrk="1" hangingPunct="1">
              <a:spcBef>
                <a:spcPct val="0"/>
              </a:spcBef>
              <a:spcAft>
                <a:spcPct val="0"/>
              </a:spcAft>
              <a:buClr>
                <a:srgbClr val="FFCC66"/>
              </a:buClr>
              <a:buSzPts val="3600"/>
            </a:pPr>
            <a:r>
              <a:rPr lang="ru-RU" sz="3600" smtClean="0">
                <a:solidFill>
                  <a:srgbClr val="FFCC66"/>
                </a:solidFill>
                <a:latin typeface="Arial" charset="0"/>
                <a:cs typeface="Arial" charset="0"/>
              </a:rPr>
              <a:t>Індивідуальність інстинктів</a:t>
            </a:r>
            <a:endParaRPr lang="ru-RU" sz="4400" smtClean="0">
              <a:solidFill>
                <a:srgbClr val="FFCC66"/>
              </a:solidFill>
              <a:latin typeface="Arial" charset="0"/>
              <a:cs typeface="Arial" charset="0"/>
            </a:endParaRPr>
          </a:p>
        </p:txBody>
      </p:sp>
      <p:sp>
        <p:nvSpPr>
          <p:cNvPr id="66562" name="Google Shape;401;p52"/>
          <p:cNvSpPr txBox="1">
            <a:spLocks noGrp="1"/>
          </p:cNvSpPr>
          <p:nvPr>
            <p:ph type="body" idx="1"/>
          </p:nvPr>
        </p:nvSpPr>
        <p:spPr>
          <a:xfrm>
            <a:off x="0" y="836613"/>
            <a:ext cx="5003800" cy="6021387"/>
          </a:xfrm>
        </p:spPr>
        <p:txBody>
          <a:bodyPr/>
          <a:lstStyle/>
          <a:p>
            <a:pPr marL="342900" indent="-342900" eaLnBrk="1" hangingPunct="1">
              <a:spcBef>
                <a:spcPct val="0"/>
              </a:spcBef>
              <a:spcAft>
                <a:spcPct val="0"/>
              </a:spcAft>
              <a:buClr>
                <a:schemeClr val="accent2"/>
              </a:buClr>
              <a:buSzPts val="2200"/>
              <a:buFont typeface="Noto Sans Symbols"/>
              <a:buChar char="●"/>
            </a:pPr>
            <a:r>
              <a:rPr lang="ru-RU" smtClean="0">
                <a:solidFill>
                  <a:srgbClr val="FFFFFF"/>
                </a:solidFill>
                <a:latin typeface="Times New Roman" pitchFamily="18" charset="0"/>
                <a:cs typeface="Times New Roman" pitchFamily="18" charset="0"/>
                <a:sym typeface="Times New Roman" pitchFamily="18" charset="0"/>
              </a:rPr>
              <a:t>Хоча інстинкти і є видовими, але у фазі їх прояви можна виявити і елемент </a:t>
            </a:r>
            <a:r>
              <a:rPr lang="ru-RU" b="1" u="sng" smtClean="0">
                <a:solidFill>
                  <a:srgbClr val="FFFFFF"/>
                </a:solidFill>
                <a:latin typeface="Times New Roman" pitchFamily="18" charset="0"/>
                <a:cs typeface="Times New Roman" pitchFamily="18" charset="0"/>
                <a:sym typeface="Times New Roman" pitchFamily="18" charset="0"/>
              </a:rPr>
              <a:t>індивідуальності </a:t>
            </a:r>
            <a:r>
              <a:rPr lang="ru-RU" smtClean="0">
                <a:solidFill>
                  <a:srgbClr val="FFFFFF"/>
                </a:solidFill>
                <a:latin typeface="Times New Roman" pitchFamily="18" charset="0"/>
                <a:cs typeface="Times New Roman" pitchFamily="18" charset="0"/>
                <a:sym typeface="Times New Roman" pitchFamily="18" charset="0"/>
              </a:rPr>
              <a:t>поведінкових реакцій в пошуковій їх фазі. </a:t>
            </a:r>
            <a:r>
              <a:rPr lang="ru-RU" b="1" smtClean="0">
                <a:solidFill>
                  <a:srgbClr val="FFFFFF"/>
                </a:solidFill>
                <a:latin typeface="Times New Roman" pitchFamily="18" charset="0"/>
                <a:cs typeface="Times New Roman" pitchFamily="18" charset="0"/>
                <a:sym typeface="Times New Roman" pitchFamily="18" charset="0"/>
              </a:rPr>
              <a:t/>
            </a:r>
            <a:br>
              <a:rPr lang="ru-RU" b="1" smtClean="0">
                <a:solidFill>
                  <a:srgbClr val="FFFFFF"/>
                </a:solidFill>
                <a:latin typeface="Times New Roman" pitchFamily="18" charset="0"/>
                <a:cs typeface="Times New Roman" pitchFamily="18" charset="0"/>
                <a:sym typeface="Times New Roman" pitchFamily="18" charset="0"/>
              </a:rPr>
            </a:br>
            <a:r>
              <a:rPr lang="ru-RU" smtClean="0">
                <a:solidFill>
                  <a:srgbClr val="FFFFFF"/>
                </a:solidFill>
                <a:latin typeface="Times New Roman" pitchFamily="18" charset="0"/>
                <a:cs typeface="Times New Roman" pitchFamily="18" charset="0"/>
                <a:sym typeface="Times New Roman" pitchFamily="18" charset="0"/>
              </a:rPr>
              <a:t>Останнє зумовлено: </a:t>
            </a:r>
            <a:r>
              <a:rPr lang="ru-RU" b="1" smtClean="0">
                <a:solidFill>
                  <a:srgbClr val="FFFFFF"/>
                </a:solidFill>
                <a:latin typeface="Times New Roman" pitchFamily="18" charset="0"/>
                <a:cs typeface="Times New Roman" pitchFamily="18" charset="0"/>
                <a:sym typeface="Times New Roman" pitchFamily="18" charset="0"/>
              </a:rPr>
              <a:t/>
            </a:r>
            <a:br>
              <a:rPr lang="ru-RU" b="1" smtClean="0">
                <a:solidFill>
                  <a:srgbClr val="FFFFFF"/>
                </a:solidFill>
                <a:latin typeface="Times New Roman" pitchFamily="18" charset="0"/>
                <a:cs typeface="Times New Roman" pitchFamily="18" charset="0"/>
                <a:sym typeface="Times New Roman" pitchFamily="18" charset="0"/>
              </a:rPr>
            </a:br>
            <a:r>
              <a:rPr lang="ru-RU" smtClean="0">
                <a:solidFill>
                  <a:srgbClr val="FFFFFF"/>
                </a:solidFill>
                <a:latin typeface="Times New Roman" pitchFamily="18" charset="0"/>
                <a:cs typeface="Times New Roman" pitchFamily="18" charset="0"/>
                <a:sym typeface="Times New Roman" pitchFamily="18" charset="0"/>
              </a:rPr>
              <a:t>а) вродженими особливостями нервової системи, </a:t>
            </a:r>
            <a:r>
              <a:rPr lang="ru-RU" b="1" smtClean="0">
                <a:solidFill>
                  <a:srgbClr val="FFFFFF"/>
                </a:solidFill>
                <a:latin typeface="Times New Roman" pitchFamily="18" charset="0"/>
                <a:cs typeface="Times New Roman" pitchFamily="18" charset="0"/>
                <a:sym typeface="Times New Roman" pitchFamily="18" charset="0"/>
              </a:rPr>
              <a:t/>
            </a:r>
            <a:br>
              <a:rPr lang="ru-RU" b="1" smtClean="0">
                <a:solidFill>
                  <a:srgbClr val="FFFFFF"/>
                </a:solidFill>
                <a:latin typeface="Times New Roman" pitchFamily="18" charset="0"/>
                <a:cs typeface="Times New Roman" pitchFamily="18" charset="0"/>
                <a:sym typeface="Times New Roman" pitchFamily="18" charset="0"/>
              </a:rPr>
            </a:br>
            <a:r>
              <a:rPr lang="ru-RU" smtClean="0">
                <a:solidFill>
                  <a:srgbClr val="FFFFFF"/>
                </a:solidFill>
                <a:latin typeface="Times New Roman" pitchFamily="18" charset="0"/>
                <a:cs typeface="Times New Roman" pitchFamily="18" charset="0"/>
                <a:sym typeface="Times New Roman" pitchFamily="18" charset="0"/>
              </a:rPr>
              <a:t>б) навченістю, тобто досвідом, набутим у період попереднього життя. </a:t>
            </a:r>
          </a:p>
        </p:txBody>
      </p:sp>
      <p:sp>
        <p:nvSpPr>
          <p:cNvPr id="66563" name="Google Shape;402;p52"/>
          <p:cNvSpPr txBox="1">
            <a:spLocks noGrp="1"/>
          </p:cNvSpPr>
          <p:nvPr>
            <p:ph type="body" idx="1"/>
          </p:nvPr>
        </p:nvSpPr>
        <p:spPr>
          <a:xfrm>
            <a:off x="5003800" y="1981200"/>
            <a:ext cx="3454400" cy="4114800"/>
          </a:xfrm>
        </p:spPr>
        <p:txBody>
          <a:bodyPr/>
          <a:lstStyle/>
          <a:p>
            <a:pPr marL="342900" indent="-200025" eaLnBrk="1" hangingPunct="1">
              <a:spcBef>
                <a:spcPct val="0"/>
              </a:spcBef>
              <a:spcAft>
                <a:spcPct val="0"/>
              </a:spcAft>
              <a:buClr>
                <a:schemeClr val="accent2"/>
              </a:buClr>
              <a:buSzPts val="2200"/>
              <a:buFont typeface="Noto Sans Symbols"/>
              <a:buNone/>
            </a:pPr>
            <a:endParaRPr lang="ru-RU" smtClean="0">
              <a:solidFill>
                <a:srgbClr val="FFFFFF"/>
              </a:solidFill>
              <a:latin typeface="Times New Roman" pitchFamily="18" charset="0"/>
              <a:cs typeface="Times New Roman" pitchFamily="18" charset="0"/>
              <a:sym typeface="Times New Roman" pitchFamily="18" charset="0"/>
            </a:endParaRPr>
          </a:p>
        </p:txBody>
      </p:sp>
      <p:pic>
        <p:nvPicPr>
          <p:cNvPr id="66564" name="Google Shape;403;p52"/>
          <p:cNvPicPr preferRelativeResize="0">
            <a:picLocks noChangeAspect="1" noChangeArrowheads="1"/>
          </p:cNvPicPr>
          <p:nvPr/>
        </p:nvPicPr>
        <p:blipFill>
          <a:blip r:embed="rId3"/>
          <a:srcRect/>
          <a:stretch>
            <a:fillRect/>
          </a:stretch>
        </p:blipFill>
        <p:spPr bwMode="auto">
          <a:xfrm>
            <a:off x="5003800" y="1989138"/>
            <a:ext cx="3689350" cy="2500312"/>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Google Shape;408;p53"/>
          <p:cNvSpPr txBox="1">
            <a:spLocks noGrp="1"/>
          </p:cNvSpPr>
          <p:nvPr>
            <p:ph type="title"/>
          </p:nvPr>
        </p:nvSpPr>
        <p:spPr>
          <a:xfrm>
            <a:off x="684213" y="404813"/>
            <a:ext cx="7772400" cy="371475"/>
          </a:xfrm>
        </p:spPr>
        <p:txBody>
          <a:bodyPr/>
          <a:lstStyle/>
          <a:p>
            <a:pPr eaLnBrk="1" hangingPunct="1">
              <a:spcBef>
                <a:spcPct val="0"/>
              </a:spcBef>
              <a:spcAft>
                <a:spcPct val="0"/>
              </a:spcAft>
              <a:buClr>
                <a:srgbClr val="FFCC66"/>
              </a:buClr>
              <a:buSzPts val="3200"/>
            </a:pPr>
            <a:r>
              <a:rPr lang="ru-RU" sz="3200" smtClean="0">
                <a:solidFill>
                  <a:srgbClr val="FFCC66"/>
                </a:solidFill>
                <a:latin typeface="Arial" charset="0"/>
                <a:cs typeface="Arial" charset="0"/>
              </a:rPr>
              <a:t>Кінцева фаза інстинкту</a:t>
            </a:r>
            <a:endParaRPr lang="ru-RU" sz="4400" smtClean="0">
              <a:solidFill>
                <a:srgbClr val="FFCC66"/>
              </a:solidFill>
              <a:latin typeface="Arial" charset="0"/>
              <a:cs typeface="Arial" charset="0"/>
            </a:endParaRPr>
          </a:p>
        </p:txBody>
      </p:sp>
      <p:sp>
        <p:nvSpPr>
          <p:cNvPr id="68610" name="Google Shape;409;p53"/>
          <p:cNvSpPr txBox="1">
            <a:spLocks noGrp="1"/>
          </p:cNvSpPr>
          <p:nvPr>
            <p:ph type="body" idx="1"/>
          </p:nvPr>
        </p:nvSpPr>
        <p:spPr>
          <a:xfrm>
            <a:off x="0" y="908050"/>
            <a:ext cx="5795963" cy="5689600"/>
          </a:xfrm>
        </p:spPr>
        <p:txBody>
          <a:bodyPr/>
          <a:lstStyle/>
          <a:p>
            <a:pPr marL="342900" indent="-342900" eaLnBrk="1" hangingPunct="1">
              <a:lnSpc>
                <a:spcPct val="90000"/>
              </a:lnSpc>
              <a:spcBef>
                <a:spcPct val="0"/>
              </a:spcBef>
              <a:spcAft>
                <a:spcPct val="0"/>
              </a:spcAft>
              <a:buClr>
                <a:schemeClr val="accent2"/>
              </a:buClr>
              <a:buSzPts val="1900"/>
              <a:buFont typeface="Noto Sans Symbols"/>
              <a:buChar char="●"/>
            </a:pPr>
            <a:r>
              <a:rPr lang="ru-RU" sz="2400" smtClean="0">
                <a:solidFill>
                  <a:srgbClr val="FFFFFF"/>
                </a:solidFill>
                <a:latin typeface="Times New Roman" pitchFamily="18" charset="0"/>
                <a:cs typeface="Times New Roman" pitchFamily="18" charset="0"/>
                <a:sym typeface="Times New Roman" pitchFamily="18" charset="0"/>
              </a:rPr>
              <a:t>Наприклад, при виникненні відчуття голоду починається активна пошукова фаза, прояв якої цілком і повністю залежить від конкретної навколишнього ситуації, придбаних протягом життя навичок. </a:t>
            </a:r>
            <a:endParaRPr lang="ru-RU" sz="2400" b="1" smtClean="0">
              <a:solidFill>
                <a:srgbClr val="FFFFFF"/>
              </a:solidFill>
              <a:latin typeface="Times New Roman" pitchFamily="18" charset="0"/>
              <a:cs typeface="Times New Roman" pitchFamily="18" charset="0"/>
              <a:sym typeface="Times New Roman" pitchFamily="18" charset="0"/>
            </a:endParaRPr>
          </a:p>
          <a:p>
            <a:pPr marL="342900" indent="-342900" eaLnBrk="1" hangingPunct="1">
              <a:lnSpc>
                <a:spcPct val="90000"/>
              </a:lnSpc>
              <a:spcBef>
                <a:spcPts val="475"/>
              </a:spcBef>
              <a:spcAft>
                <a:spcPct val="0"/>
              </a:spcAft>
              <a:buClr>
                <a:schemeClr val="accent2"/>
              </a:buClr>
              <a:buSzPts val="1900"/>
              <a:buFont typeface="Noto Sans Symbols"/>
              <a:buChar char="●"/>
            </a:pPr>
            <a:r>
              <a:rPr lang="ru-RU" sz="2400" smtClean="0">
                <a:solidFill>
                  <a:srgbClr val="FFFFFF"/>
                </a:solidFill>
                <a:latin typeface="Times New Roman" pitchFamily="18" charset="0"/>
                <a:cs typeface="Times New Roman" pitchFamily="18" charset="0"/>
                <a:sym typeface="Times New Roman" pitchFamily="18" charset="0"/>
              </a:rPr>
              <a:t>Але коли жертва виявлена, то переслідування, напад і пожирання її строго </a:t>
            </a:r>
            <a:r>
              <a:rPr lang="ru-RU" sz="2400" u="sng" smtClean="0">
                <a:solidFill>
                  <a:srgbClr val="FFFFFF"/>
                </a:solidFill>
                <a:latin typeface="Times New Roman" pitchFamily="18" charset="0"/>
                <a:cs typeface="Times New Roman" pitchFamily="18" charset="0"/>
                <a:sym typeface="Times New Roman" pitchFamily="18" charset="0"/>
              </a:rPr>
              <a:t>регламентовано вродженим комплексом рефлексів.</a:t>
            </a:r>
            <a:endParaRPr lang="ru-RU" smtClean="0">
              <a:solidFill>
                <a:srgbClr val="FFFFFF"/>
              </a:solidFill>
              <a:latin typeface="Times New Roman" pitchFamily="18" charset="0"/>
              <a:cs typeface="Times New Roman" pitchFamily="18" charset="0"/>
              <a:sym typeface="Times New Roman" pitchFamily="18" charset="0"/>
            </a:endParaRPr>
          </a:p>
          <a:p>
            <a:pPr marL="342900" indent="-342900" eaLnBrk="1" hangingPunct="1">
              <a:lnSpc>
                <a:spcPct val="90000"/>
              </a:lnSpc>
              <a:spcBef>
                <a:spcPts val="475"/>
              </a:spcBef>
              <a:spcAft>
                <a:spcPct val="0"/>
              </a:spcAft>
              <a:buClr>
                <a:schemeClr val="accent2"/>
              </a:buClr>
              <a:buSzPts val="1900"/>
              <a:buFont typeface="Noto Sans Symbols"/>
              <a:buChar char="●"/>
            </a:pPr>
            <a:r>
              <a:rPr lang="ru-RU" sz="2400" smtClean="0">
                <a:solidFill>
                  <a:srgbClr val="FFFFFF"/>
                </a:solidFill>
                <a:latin typeface="Times New Roman" pitchFamily="18" charset="0"/>
                <a:cs typeface="Times New Roman" pitchFamily="18" charset="0"/>
                <a:sym typeface="Times New Roman" pitchFamily="18" charset="0"/>
              </a:rPr>
              <a:t> </a:t>
            </a:r>
            <a:r>
              <a:rPr lang="ru-RU" sz="2400" i="1" u="sng" smtClean="0">
                <a:solidFill>
                  <a:srgbClr val="FFFFFF"/>
                </a:solidFill>
                <a:latin typeface="Times New Roman" pitchFamily="18" charset="0"/>
                <a:cs typeface="Times New Roman" pitchFamily="18" charset="0"/>
                <a:sym typeface="Times New Roman" pitchFamily="18" charset="0"/>
              </a:rPr>
              <a:t>Це завершальна фаза інстинкту.</a:t>
            </a:r>
            <a:r>
              <a:rPr lang="ru-RU" sz="2400" smtClean="0">
                <a:solidFill>
                  <a:srgbClr val="FFFFFF"/>
                </a:solidFill>
                <a:latin typeface="Times New Roman" pitchFamily="18" charset="0"/>
                <a:cs typeface="Times New Roman" pitchFamily="18" charset="0"/>
                <a:sym typeface="Times New Roman" pitchFamily="18" charset="0"/>
              </a:rPr>
              <a:t> У цей час у тварини притупляється навіть орієнтовний рефлекс, і воно може легко потрапити в засідку. </a:t>
            </a:r>
            <a:endParaRPr lang="ru-RU" smtClean="0">
              <a:solidFill>
                <a:srgbClr val="FFFFFF"/>
              </a:solidFill>
              <a:latin typeface="Times New Roman" pitchFamily="18" charset="0"/>
              <a:cs typeface="Times New Roman" pitchFamily="18" charset="0"/>
              <a:sym typeface="Times New Roman" pitchFamily="18" charset="0"/>
            </a:endParaRPr>
          </a:p>
        </p:txBody>
      </p:sp>
      <p:pic>
        <p:nvPicPr>
          <p:cNvPr id="68611" name="Google Shape;410;p53"/>
          <p:cNvPicPr preferRelativeResize="0">
            <a:picLocks noGrp="1" noChangeAspect="1" noChangeArrowheads="1"/>
          </p:cNvPicPr>
          <p:nvPr>
            <p:ph type="body" idx="1"/>
          </p:nvPr>
        </p:nvPicPr>
        <p:blipFill>
          <a:blip r:embed="rId3"/>
          <a:srcRect/>
          <a:stretch>
            <a:fillRect/>
          </a:stretch>
        </p:blipFill>
        <p:spPr>
          <a:xfrm>
            <a:off x="5838825" y="1125538"/>
            <a:ext cx="3276600" cy="1771650"/>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Google Shape;415;p54"/>
          <p:cNvSpPr txBox="1">
            <a:spLocks noGrp="1"/>
          </p:cNvSpPr>
          <p:nvPr>
            <p:ph type="ctrTitle"/>
          </p:nvPr>
        </p:nvSpPr>
        <p:spPr>
          <a:xfrm>
            <a:off x="0" y="762000"/>
            <a:ext cx="9066213" cy="1143000"/>
          </a:xfrm>
        </p:spPr>
        <p:txBody>
          <a:bodyPr/>
          <a:lstStyle/>
          <a:p>
            <a:pPr eaLnBrk="1" hangingPunct="1">
              <a:spcBef>
                <a:spcPct val="0"/>
              </a:spcBef>
              <a:spcAft>
                <a:spcPct val="0"/>
              </a:spcAft>
              <a:buClr>
                <a:srgbClr val="FFCC66"/>
              </a:buClr>
              <a:buSzPts val="3200"/>
            </a:pPr>
            <a:r>
              <a:rPr lang="ru-RU" sz="3200" b="1" smtClean="0">
                <a:solidFill>
                  <a:srgbClr val="FFCC66"/>
                </a:solidFill>
                <a:latin typeface="Arial" charset="0"/>
                <a:cs typeface="Arial" charset="0"/>
              </a:rPr>
              <a:t>Набуті форми організації поведінки в реальних умовах життя</a:t>
            </a:r>
            <a:endParaRPr lang="ru-RU" sz="4400" smtClean="0">
              <a:solidFill>
                <a:srgbClr val="FFCC66"/>
              </a:solidFill>
              <a:latin typeface="Arial" charset="0"/>
              <a:cs typeface="Arial" charset="0"/>
            </a:endParaRPr>
          </a:p>
        </p:txBody>
      </p:sp>
      <p:sp>
        <p:nvSpPr>
          <p:cNvPr id="70658" name="Google Shape;416;p54"/>
          <p:cNvSpPr txBox="1">
            <a:spLocks noGrp="1"/>
          </p:cNvSpPr>
          <p:nvPr>
            <p:ph type="subTitle" idx="1"/>
          </p:nvPr>
        </p:nvSpPr>
        <p:spPr>
          <a:xfrm>
            <a:off x="1447800" y="2057400"/>
            <a:ext cx="6400800" cy="1752600"/>
          </a:xfrm>
        </p:spPr>
        <p:txBody>
          <a:bodyPr/>
          <a:lstStyle/>
          <a:p>
            <a:pPr marL="609600" indent="-609600" algn="l" eaLnBrk="1" hangingPunct="1">
              <a:spcBef>
                <a:spcPct val="0"/>
              </a:spcBef>
              <a:spcAft>
                <a:spcPct val="0"/>
              </a:spcAft>
              <a:buClr>
                <a:schemeClr val="accent2"/>
              </a:buClr>
              <a:buSzPts val="2600"/>
              <a:buFont typeface="Noto Sans Symbols"/>
              <a:buAutoNum type="arabicPeriod"/>
            </a:pPr>
            <a:r>
              <a:rPr lang="ru-RU" sz="3200" smtClean="0">
                <a:solidFill>
                  <a:srgbClr val="FFFFFF"/>
                </a:solidFill>
                <a:latin typeface="Times New Roman" pitchFamily="18" charset="0"/>
                <a:cs typeface="Times New Roman" pitchFamily="18" charset="0"/>
                <a:sym typeface="Times New Roman" pitchFamily="18" charset="0"/>
              </a:rPr>
              <a:t>Імпринтинг.</a:t>
            </a:r>
          </a:p>
          <a:p>
            <a:pPr marL="609600" indent="-609600" algn="l" eaLnBrk="1" hangingPunct="1">
              <a:spcBef>
                <a:spcPts val="638"/>
              </a:spcBef>
              <a:spcAft>
                <a:spcPct val="0"/>
              </a:spcAft>
              <a:buClr>
                <a:schemeClr val="accent2"/>
              </a:buClr>
              <a:buSzPts val="2600"/>
              <a:buFont typeface="Noto Sans Symbols"/>
              <a:buAutoNum type="arabicPeriod"/>
            </a:pPr>
            <a:r>
              <a:rPr lang="ru-RU" sz="3200" smtClean="0">
                <a:solidFill>
                  <a:srgbClr val="FFFFFF"/>
                </a:solidFill>
                <a:latin typeface="Times New Roman" pitchFamily="18" charset="0"/>
                <a:cs typeface="Times New Roman" pitchFamily="18" charset="0"/>
                <a:sym typeface="Times New Roman" pitchFamily="18" charset="0"/>
              </a:rPr>
              <a:t>Умовні рефлекси.</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Google Shape;421;p55"/>
          <p:cNvSpPr txBox="1">
            <a:spLocks noGrp="1"/>
          </p:cNvSpPr>
          <p:nvPr>
            <p:ph type="title"/>
          </p:nvPr>
        </p:nvSpPr>
        <p:spPr>
          <a:xfrm>
            <a:off x="685800" y="0"/>
            <a:ext cx="7772400" cy="457200"/>
          </a:xfrm>
        </p:spPr>
        <p:txBody>
          <a:bodyPr/>
          <a:lstStyle/>
          <a:p>
            <a:pPr eaLnBrk="1" hangingPunct="1">
              <a:spcBef>
                <a:spcPct val="0"/>
              </a:spcBef>
              <a:spcAft>
                <a:spcPct val="0"/>
              </a:spcAft>
            </a:pPr>
            <a:endParaRPr lang="ru-RU" sz="4400" smtClean="0">
              <a:solidFill>
                <a:srgbClr val="FFCC66"/>
              </a:solidFill>
              <a:latin typeface="Arial" charset="0"/>
              <a:cs typeface="Arial" charset="0"/>
            </a:endParaRPr>
          </a:p>
        </p:txBody>
      </p:sp>
      <p:sp>
        <p:nvSpPr>
          <p:cNvPr id="72706" name="Google Shape;422;p55"/>
          <p:cNvSpPr txBox="1">
            <a:spLocks noGrp="1"/>
          </p:cNvSpPr>
          <p:nvPr>
            <p:ph type="body" idx="1"/>
          </p:nvPr>
        </p:nvSpPr>
        <p:spPr>
          <a:xfrm>
            <a:off x="0" y="620713"/>
            <a:ext cx="9144000" cy="6237287"/>
          </a:xfrm>
        </p:spPr>
        <p:txBody>
          <a:bodyPr/>
          <a:lstStyle/>
          <a:p>
            <a:pPr marL="342900" indent="-342900" eaLnBrk="1" hangingPunct="1">
              <a:lnSpc>
                <a:spcPct val="80000"/>
              </a:lnSpc>
              <a:spcBef>
                <a:spcPct val="0"/>
              </a:spcBef>
              <a:spcAft>
                <a:spcPct val="0"/>
              </a:spcAft>
              <a:buClr>
                <a:schemeClr val="accent2"/>
              </a:buClr>
              <a:buSzPts val="2600"/>
              <a:buFont typeface="Noto Sans Symbols"/>
              <a:buChar char="●"/>
            </a:pPr>
            <a:r>
              <a:rPr lang="ru-RU" sz="3200" smtClean="0">
                <a:solidFill>
                  <a:srgbClr val="FFFFFF"/>
                </a:solidFill>
                <a:latin typeface="Times New Roman" pitchFamily="18" charset="0"/>
                <a:cs typeface="Times New Roman" pitchFamily="18" charset="0"/>
                <a:sym typeface="Times New Roman" pitchFamily="18" charset="0"/>
              </a:rPr>
              <a:t>Відразу після народження у дитини починають формуватися нові набуті форми взаємодії нервових центрів, що забезпечують </a:t>
            </a:r>
            <a:r>
              <a:rPr lang="ru-RU" sz="3200" b="1" i="1" smtClean="0">
                <a:solidFill>
                  <a:srgbClr val="FFFFFF"/>
                </a:solidFill>
                <a:latin typeface="Times New Roman" pitchFamily="18" charset="0"/>
                <a:cs typeface="Times New Roman" pitchFamily="18" charset="0"/>
                <a:sym typeface="Times New Roman" pitchFamily="18" charset="0"/>
              </a:rPr>
              <a:t>індивідуальні механізми організації поведінки.</a:t>
            </a:r>
            <a:r>
              <a:rPr lang="ru-RU" sz="3200" smtClean="0">
                <a:solidFill>
                  <a:srgbClr val="FFFFFF"/>
                </a:solidFill>
                <a:latin typeface="Times New Roman" pitchFamily="18" charset="0"/>
                <a:cs typeface="Times New Roman" pitchFamily="18" charset="0"/>
                <a:sym typeface="Times New Roman" pitchFamily="18" charset="0"/>
              </a:rPr>
              <a:t> </a:t>
            </a:r>
          </a:p>
          <a:p>
            <a:pPr marL="342900" indent="-342900" eaLnBrk="1" hangingPunct="1">
              <a:lnSpc>
                <a:spcPct val="80000"/>
              </a:lnSpc>
              <a:spcBef>
                <a:spcPts val="638"/>
              </a:spcBef>
              <a:spcAft>
                <a:spcPct val="0"/>
              </a:spcAft>
              <a:buClr>
                <a:schemeClr val="accent2"/>
              </a:buClr>
              <a:buSzPts val="2600"/>
              <a:buFont typeface="Noto Sans Symbols"/>
              <a:buChar char="●"/>
            </a:pPr>
            <a:r>
              <a:rPr lang="ru-RU" sz="3200" smtClean="0">
                <a:solidFill>
                  <a:srgbClr val="FFFFFF"/>
                </a:solidFill>
                <a:latin typeface="Times New Roman" pitchFamily="18" charset="0"/>
                <a:cs typeface="Times New Roman" pitchFamily="18" charset="0"/>
                <a:sym typeface="Times New Roman" pitchFamily="18" charset="0"/>
              </a:rPr>
              <a:t>При цьому основою їх формування є генетичні механізми розвитку нейронів і нервової системи, властивості нейронів і нервових центрів, а також вроджені форми поведінки - безумовні рефлекси та їх ланцюжка - </a:t>
            </a:r>
            <a:r>
              <a:rPr lang="ru-RU" sz="3200" b="1" i="1" smtClean="0">
                <a:solidFill>
                  <a:srgbClr val="FFFFFF"/>
                </a:solidFill>
                <a:latin typeface="Times New Roman" pitchFamily="18" charset="0"/>
                <a:cs typeface="Times New Roman" pitchFamily="18" charset="0"/>
                <a:sym typeface="Times New Roman" pitchFamily="18" charset="0"/>
              </a:rPr>
              <a:t>інстинкти. </a:t>
            </a:r>
            <a:endParaRPr lang="ru-RU" sz="3200" smtClean="0">
              <a:solidFill>
                <a:srgbClr val="FFFFFF"/>
              </a:solidFill>
              <a:latin typeface="Times New Roman" pitchFamily="18" charset="0"/>
              <a:cs typeface="Times New Roman" pitchFamily="18" charset="0"/>
              <a:sym typeface="Times New Roman" pitchFamily="18" charset="0"/>
            </a:endParaRPr>
          </a:p>
          <a:p>
            <a:pPr marL="342900" indent="-342900" eaLnBrk="1" hangingPunct="1">
              <a:lnSpc>
                <a:spcPct val="80000"/>
              </a:lnSpc>
              <a:spcBef>
                <a:spcPts val="638"/>
              </a:spcBef>
              <a:spcAft>
                <a:spcPct val="0"/>
              </a:spcAft>
              <a:buClr>
                <a:schemeClr val="accent2"/>
              </a:buClr>
              <a:buSzPts val="2600"/>
              <a:buFont typeface="Noto Sans Symbols"/>
              <a:buChar char="●"/>
            </a:pPr>
            <a:r>
              <a:rPr lang="ru-RU" sz="3200" smtClean="0">
                <a:solidFill>
                  <a:srgbClr val="FFFFFF"/>
                </a:solidFill>
                <a:latin typeface="Times New Roman" pitchFamily="18" charset="0"/>
                <a:cs typeface="Times New Roman" pitchFamily="18" charset="0"/>
                <a:sym typeface="Times New Roman" pitchFamily="18" charset="0"/>
              </a:rPr>
              <a:t>Нагадаємо, що у прояві початкової пошукової фаза інстинкту певну роль відіграє </a:t>
            </a:r>
            <a:r>
              <a:rPr lang="ru-RU" sz="3200" i="1" u="sng" smtClean="0">
                <a:solidFill>
                  <a:srgbClr val="FFFFFF"/>
                </a:solidFill>
                <a:latin typeface="Times New Roman" pitchFamily="18" charset="0"/>
                <a:cs typeface="Times New Roman" pitchFamily="18" charset="0"/>
                <a:sym typeface="Times New Roman" pitchFamily="18" charset="0"/>
              </a:rPr>
              <a:t>навченість,</a:t>
            </a:r>
            <a:r>
              <a:rPr lang="ru-RU" sz="3200" smtClean="0">
                <a:solidFill>
                  <a:srgbClr val="FFFFFF"/>
                </a:solidFill>
                <a:latin typeface="Times New Roman" pitchFamily="18" charset="0"/>
                <a:cs typeface="Times New Roman" pitchFamily="18" charset="0"/>
                <a:sym typeface="Times New Roman" pitchFamily="18" charset="0"/>
              </a:rPr>
              <a:t> тобто вже тут формуються здобуваються протягом життя зв'язку. Цей принцип є основою для формування умовних рефлексів.</a:t>
            </a:r>
          </a:p>
          <a:p>
            <a:pPr marL="342900" indent="-342900" eaLnBrk="1" hangingPunct="1">
              <a:lnSpc>
                <a:spcPct val="80000"/>
              </a:lnSpc>
              <a:spcBef>
                <a:spcPts val="638"/>
              </a:spcBef>
              <a:spcAft>
                <a:spcPct val="0"/>
              </a:spcAft>
              <a:buClr>
                <a:schemeClr val="accent2"/>
              </a:buClr>
              <a:buSzPts val="2600"/>
              <a:buFont typeface="Noto Sans Symbols"/>
              <a:buNone/>
            </a:pPr>
            <a:endParaRPr lang="ru-RU" sz="3200" smtClean="0">
              <a:solidFill>
                <a:srgbClr val="FFFFFF"/>
              </a:solidFill>
              <a:latin typeface="Times New Roman" pitchFamily="18" charset="0"/>
              <a:cs typeface="Times New Roman" pitchFamily="18" charset="0"/>
              <a:sym typeface="Times New Roman" pitchFamily="18" charset="0"/>
            </a:endParaRPr>
          </a:p>
          <a:p>
            <a:pPr marL="342900" indent="-342900" eaLnBrk="1" hangingPunct="1">
              <a:spcBef>
                <a:spcPts val="638"/>
              </a:spcBef>
              <a:spcAft>
                <a:spcPct val="0"/>
              </a:spcAft>
              <a:buClr>
                <a:schemeClr val="accent2"/>
              </a:buClr>
              <a:buSzPts val="2600"/>
              <a:buFont typeface="Noto Sans Symbols"/>
              <a:buNone/>
            </a:pPr>
            <a:endParaRPr lang="ru-RU" sz="3200" smtClean="0">
              <a:solidFill>
                <a:srgbClr val="FFFFFF"/>
              </a:solidFill>
              <a:latin typeface="Times New Roman" pitchFamily="18" charset="0"/>
              <a:cs typeface="Times New Roman" pitchFamily="18" charset="0"/>
              <a:sym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Google Shape;427;p56"/>
          <p:cNvSpPr txBox="1">
            <a:spLocks noGrp="1"/>
          </p:cNvSpPr>
          <p:nvPr>
            <p:ph type="title"/>
          </p:nvPr>
        </p:nvSpPr>
        <p:spPr>
          <a:xfrm>
            <a:off x="684213" y="620713"/>
            <a:ext cx="7772400" cy="457200"/>
          </a:xfrm>
        </p:spPr>
        <p:txBody>
          <a:bodyPr/>
          <a:lstStyle/>
          <a:p>
            <a:pPr eaLnBrk="1" hangingPunct="1">
              <a:spcBef>
                <a:spcPct val="0"/>
              </a:spcBef>
              <a:spcAft>
                <a:spcPct val="0"/>
              </a:spcAft>
              <a:buClr>
                <a:srgbClr val="FFCC66"/>
              </a:buClr>
              <a:buSzPts val="3200"/>
            </a:pPr>
            <a:r>
              <a:rPr lang="ru-RU" sz="3200" b="1" smtClean="0">
                <a:solidFill>
                  <a:srgbClr val="FFCC66"/>
                </a:solidFill>
                <a:latin typeface="Arial" charset="0"/>
                <a:cs typeface="Arial" charset="0"/>
              </a:rPr>
              <a:t>Імпринтинг – запам’ятовування</a:t>
            </a:r>
            <a:endParaRPr lang="ru-RU" sz="4400" smtClean="0">
              <a:solidFill>
                <a:srgbClr val="FFCC66"/>
              </a:solidFill>
              <a:latin typeface="Arial" charset="0"/>
              <a:cs typeface="Arial" charset="0"/>
            </a:endParaRPr>
          </a:p>
        </p:txBody>
      </p:sp>
      <p:sp>
        <p:nvSpPr>
          <p:cNvPr id="74754" name="Google Shape;428;p56"/>
          <p:cNvSpPr txBox="1">
            <a:spLocks noGrp="1"/>
          </p:cNvSpPr>
          <p:nvPr>
            <p:ph type="body" idx="1"/>
          </p:nvPr>
        </p:nvSpPr>
        <p:spPr>
          <a:xfrm>
            <a:off x="0" y="1196975"/>
            <a:ext cx="9144000" cy="5334000"/>
          </a:xfrm>
        </p:spPr>
        <p:txBody>
          <a:bodyPr/>
          <a:lstStyle/>
          <a:p>
            <a:pPr marL="342900" indent="-342900" eaLnBrk="1" hangingPunct="1">
              <a:lnSpc>
                <a:spcPct val="90000"/>
              </a:lnSpc>
              <a:spcBef>
                <a:spcPct val="0"/>
              </a:spcBef>
              <a:spcAft>
                <a:spcPct val="0"/>
              </a:spcAft>
              <a:buClr>
                <a:schemeClr val="accent2"/>
              </a:buClr>
              <a:buSzPts val="2600"/>
              <a:buFont typeface="Noto Sans Symbols"/>
              <a:buChar char="●"/>
            </a:pPr>
            <a:r>
              <a:rPr lang="ru-RU" sz="3200" i="1" smtClean="0">
                <a:solidFill>
                  <a:srgbClr val="FFFF00"/>
                </a:solidFill>
                <a:latin typeface="Times New Roman" pitchFamily="18" charset="0"/>
                <a:cs typeface="Times New Roman" pitchFamily="18" charset="0"/>
                <a:sym typeface="Times New Roman" pitchFamily="18" charset="0"/>
              </a:rPr>
              <a:t>Імпринтинг</a:t>
            </a:r>
            <a:r>
              <a:rPr lang="ru-RU" sz="3200" smtClean="0">
                <a:solidFill>
                  <a:srgbClr val="FFFFFF"/>
                </a:solidFill>
                <a:latin typeface="Times New Roman" pitchFamily="18" charset="0"/>
                <a:cs typeface="Times New Roman" pitchFamily="18" charset="0"/>
                <a:sym typeface="Times New Roman" pitchFamily="18" charset="0"/>
              </a:rPr>
              <a:t> (от англ. imprint – запам’ятовування, залишати слід). </a:t>
            </a:r>
          </a:p>
          <a:p>
            <a:pPr marL="342900" indent="-342900" eaLnBrk="1" hangingPunct="1">
              <a:lnSpc>
                <a:spcPct val="90000"/>
              </a:lnSpc>
              <a:spcBef>
                <a:spcPts val="638"/>
              </a:spcBef>
              <a:spcAft>
                <a:spcPct val="0"/>
              </a:spcAft>
              <a:buClr>
                <a:schemeClr val="accent2"/>
              </a:buClr>
              <a:buSzPts val="2600"/>
              <a:buFont typeface="Noto Sans Symbols"/>
              <a:buChar char="●"/>
            </a:pPr>
            <a:r>
              <a:rPr lang="ru-RU" sz="3200" smtClean="0">
                <a:solidFill>
                  <a:srgbClr val="FFFFFF"/>
                </a:solidFill>
                <a:latin typeface="Times New Roman" pitchFamily="18" charset="0"/>
                <a:cs typeface="Times New Roman" pitchFamily="18" charset="0"/>
                <a:sym typeface="Times New Roman" pitchFamily="18" charset="0"/>
              </a:rPr>
              <a:t>Ця </a:t>
            </a:r>
            <a:r>
              <a:rPr lang="ru-RU" sz="3200" i="1" smtClean="0">
                <a:solidFill>
                  <a:srgbClr val="FFFFFF"/>
                </a:solidFill>
                <a:latin typeface="Times New Roman" pitchFamily="18" charset="0"/>
                <a:cs typeface="Times New Roman" pitchFamily="18" charset="0"/>
                <a:sym typeface="Times New Roman" pitchFamily="18" charset="0"/>
              </a:rPr>
              <a:t>пасивна форма</a:t>
            </a:r>
            <a:r>
              <a:rPr lang="ru-RU" sz="3200" smtClean="0">
                <a:solidFill>
                  <a:srgbClr val="FFFFFF"/>
                </a:solidFill>
                <a:latin typeface="Times New Roman" pitchFamily="18" charset="0"/>
                <a:cs typeface="Times New Roman" pitchFamily="18" charset="0"/>
                <a:sym typeface="Times New Roman" pitchFamily="18" charset="0"/>
              </a:rPr>
              <a:t> навчання виявляється без скільки-небудь активного впливу самого суб'єкта. </a:t>
            </a:r>
          </a:p>
          <a:p>
            <a:pPr marL="342900" indent="-342900" eaLnBrk="1" hangingPunct="1">
              <a:lnSpc>
                <a:spcPct val="90000"/>
              </a:lnSpc>
              <a:spcBef>
                <a:spcPts val="638"/>
              </a:spcBef>
              <a:spcAft>
                <a:spcPct val="0"/>
              </a:spcAft>
              <a:buClr>
                <a:schemeClr val="accent2"/>
              </a:buClr>
              <a:buSzPts val="2600"/>
              <a:buFont typeface="Noto Sans Symbols"/>
              <a:buChar char="●"/>
            </a:pPr>
            <a:r>
              <a:rPr lang="ru-RU" sz="3200" smtClean="0">
                <a:solidFill>
                  <a:srgbClr val="FFFFFF"/>
                </a:solidFill>
                <a:latin typeface="Times New Roman" pitchFamily="18" charset="0"/>
                <a:cs typeface="Times New Roman" pitchFamily="18" charset="0"/>
                <a:sym typeface="Times New Roman" pitchFamily="18" charset="0"/>
              </a:rPr>
              <a:t>Імпринтинг наочно демонструють досліди на домашній птиці, коли, наприклад, качачі яйця висиджує курка. Проклюнулися каченята як матері сприймають будь-який рухомий об'єкт - курку, господиню або навіть спонукуваний за мотузочку ящик.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Google Shape;433;p57"/>
          <p:cNvSpPr txBox="1">
            <a:spLocks noGrp="1"/>
          </p:cNvSpPr>
          <p:nvPr>
            <p:ph type="title"/>
          </p:nvPr>
        </p:nvSpPr>
        <p:spPr>
          <a:xfrm>
            <a:off x="755650" y="333375"/>
            <a:ext cx="7772400" cy="685800"/>
          </a:xfrm>
        </p:spPr>
        <p:txBody>
          <a:bodyPr/>
          <a:lstStyle/>
          <a:p>
            <a:pPr eaLnBrk="1" hangingPunct="1">
              <a:spcBef>
                <a:spcPct val="0"/>
              </a:spcBef>
              <a:spcAft>
                <a:spcPct val="0"/>
              </a:spcAft>
              <a:buClr>
                <a:srgbClr val="FFCC66"/>
              </a:buClr>
              <a:buSzPts val="2800"/>
            </a:pPr>
            <a:r>
              <a:rPr lang="ru-RU" sz="2800" b="1" smtClean="0">
                <a:solidFill>
                  <a:srgbClr val="FFCC66"/>
                </a:solidFill>
                <a:latin typeface="Arial" charset="0"/>
                <a:cs typeface="Arial" charset="0"/>
              </a:rPr>
              <a:t>Прояв імпринтинга</a:t>
            </a:r>
            <a:endParaRPr lang="ru-RU" sz="4400" smtClean="0">
              <a:solidFill>
                <a:srgbClr val="FFCC66"/>
              </a:solidFill>
              <a:latin typeface="Arial" charset="0"/>
              <a:cs typeface="Arial" charset="0"/>
            </a:endParaRPr>
          </a:p>
        </p:txBody>
      </p:sp>
      <p:sp>
        <p:nvSpPr>
          <p:cNvPr id="76802" name="Google Shape;434;p57"/>
          <p:cNvSpPr txBox="1">
            <a:spLocks noGrp="1"/>
          </p:cNvSpPr>
          <p:nvPr>
            <p:ph type="body" idx="1"/>
          </p:nvPr>
        </p:nvSpPr>
        <p:spPr>
          <a:xfrm>
            <a:off x="0" y="981075"/>
            <a:ext cx="9144000" cy="5876925"/>
          </a:xfrm>
        </p:spPr>
        <p:txBody>
          <a:bodyPr/>
          <a:lstStyle/>
          <a:p>
            <a:pPr marL="342900" indent="-342900" eaLnBrk="1" hangingPunct="1">
              <a:lnSpc>
                <a:spcPct val="90000"/>
              </a:lnSpc>
              <a:spcBef>
                <a:spcPct val="0"/>
              </a:spcBef>
              <a:spcAft>
                <a:spcPct val="0"/>
              </a:spcAft>
              <a:buClr>
                <a:schemeClr val="accent2"/>
              </a:buClr>
              <a:buSzPts val="2200"/>
              <a:buFont typeface="Noto Sans Symbols"/>
              <a:buChar char="●"/>
            </a:pPr>
            <a:r>
              <a:rPr lang="ru-RU" sz="2800" smtClean="0">
                <a:solidFill>
                  <a:srgbClr val="FFFFFF"/>
                </a:solidFill>
                <a:latin typeface="Times New Roman" pitchFamily="18" charset="0"/>
                <a:cs typeface="Times New Roman" pitchFamily="18" charset="0"/>
                <a:sym typeface="Times New Roman" pitchFamily="18" charset="0"/>
              </a:rPr>
              <a:t>Прояв імпринтингу, як найпростішої форми навчання, засноване на наступних закономірностях. </a:t>
            </a:r>
            <a:endParaRPr lang="ru-RU" sz="3200" smtClean="0">
              <a:solidFill>
                <a:srgbClr val="FFFFFF"/>
              </a:solidFill>
              <a:latin typeface="Times New Roman" pitchFamily="18" charset="0"/>
              <a:cs typeface="Times New Roman" pitchFamily="18" charset="0"/>
              <a:sym typeface="Times New Roman" pitchFamily="18" charset="0"/>
            </a:endParaRPr>
          </a:p>
          <a:p>
            <a:pPr marL="342900" indent="-342900" eaLnBrk="1" hangingPunct="1">
              <a:lnSpc>
                <a:spcPct val="90000"/>
              </a:lnSpc>
              <a:spcBef>
                <a:spcPts val="563"/>
              </a:spcBef>
              <a:spcAft>
                <a:spcPct val="0"/>
              </a:spcAft>
              <a:buClr>
                <a:schemeClr val="accent2"/>
              </a:buClr>
              <a:buSzPts val="2200"/>
              <a:buFont typeface="Noto Sans Symbols"/>
              <a:buChar char="●"/>
            </a:pPr>
            <a:r>
              <a:rPr lang="ru-RU" sz="2800" smtClean="0">
                <a:solidFill>
                  <a:srgbClr val="FFFFFF"/>
                </a:solidFill>
                <a:latin typeface="Times New Roman" pitchFamily="18" charset="0"/>
                <a:cs typeface="Times New Roman" pitchFamily="18" charset="0"/>
                <a:sym typeface="Times New Roman" pitchFamily="18" charset="0"/>
              </a:rPr>
              <a:t>1. В період онтогенезу, особливо в ранній постнатальний період, розгортання генетичної програми розвитку нервової системи визначає появу критичних періодів розвитку деяких функцій. Для її повноцінного розвитку необхідно своєчасне зовнішню дію, який закріплюється у нервових зв'язках. Якщо такий період минув, а функція не розвинулася, то вона надалі повноцінної не сформується. </a:t>
            </a:r>
            <a:endParaRPr lang="ru-RU" sz="3200" smtClean="0">
              <a:solidFill>
                <a:srgbClr val="FFFFFF"/>
              </a:solidFill>
              <a:latin typeface="Times New Roman" pitchFamily="18" charset="0"/>
              <a:cs typeface="Times New Roman" pitchFamily="18" charset="0"/>
              <a:sym typeface="Times New Roman" pitchFamily="18" charset="0"/>
            </a:endParaRPr>
          </a:p>
          <a:p>
            <a:pPr marL="342900" indent="-342900" eaLnBrk="1" hangingPunct="1">
              <a:lnSpc>
                <a:spcPct val="90000"/>
              </a:lnSpc>
              <a:spcBef>
                <a:spcPts val="563"/>
              </a:spcBef>
              <a:spcAft>
                <a:spcPct val="0"/>
              </a:spcAft>
              <a:buClr>
                <a:schemeClr val="accent2"/>
              </a:buClr>
              <a:buSzPts val="2200"/>
              <a:buFont typeface="Noto Sans Symbols"/>
              <a:buChar char="●"/>
            </a:pPr>
            <a:r>
              <a:rPr lang="ru-RU" sz="2800" smtClean="0">
                <a:solidFill>
                  <a:srgbClr val="FFFFFF"/>
                </a:solidFill>
                <a:latin typeface="Times New Roman" pitchFamily="18" charset="0"/>
                <a:cs typeface="Times New Roman" pitchFamily="18" charset="0"/>
                <a:sym typeface="Times New Roman" pitchFamily="18" charset="0"/>
              </a:rPr>
              <a:t>2. Незворотність процесу запечетлевания. </a:t>
            </a:r>
            <a:endParaRPr lang="ru-RU" sz="3200" smtClean="0">
              <a:solidFill>
                <a:srgbClr val="FFFFFF"/>
              </a:solidFill>
              <a:latin typeface="Times New Roman" pitchFamily="18" charset="0"/>
              <a:cs typeface="Times New Roman" pitchFamily="18" charset="0"/>
              <a:sym typeface="Times New Roman" pitchFamily="18" charset="0"/>
            </a:endParaRPr>
          </a:p>
          <a:p>
            <a:pPr marL="342900" indent="-342900" eaLnBrk="1" hangingPunct="1">
              <a:lnSpc>
                <a:spcPct val="90000"/>
              </a:lnSpc>
              <a:spcBef>
                <a:spcPts val="563"/>
              </a:spcBef>
              <a:spcAft>
                <a:spcPct val="0"/>
              </a:spcAft>
              <a:buClr>
                <a:schemeClr val="accent2"/>
              </a:buClr>
              <a:buSzPts val="2200"/>
              <a:buFont typeface="Noto Sans Symbols"/>
              <a:buChar char="●"/>
            </a:pPr>
            <a:r>
              <a:rPr lang="ru-RU" sz="2800" smtClean="0">
                <a:solidFill>
                  <a:srgbClr val="FFFFFF"/>
                </a:solidFill>
                <a:latin typeface="Times New Roman" pitchFamily="18" charset="0"/>
                <a:cs typeface="Times New Roman" pitchFamily="18" charset="0"/>
                <a:sym typeface="Times New Roman" pitchFamily="18" charset="0"/>
              </a:rPr>
              <a:t>3. Запечетлевание виникає дуже швидко, часто з першого пред'явлення і не вимагає підкріплення. </a:t>
            </a:r>
            <a:endParaRPr lang="ru-RU" sz="3200" smtClean="0">
              <a:solidFill>
                <a:srgbClr val="FFFFFF"/>
              </a:solidFill>
              <a:latin typeface="Times New Roman" pitchFamily="18" charset="0"/>
              <a:cs typeface="Times New Roman" pitchFamily="18" charset="0"/>
              <a:sym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Google Shape;439;p58"/>
          <p:cNvSpPr txBox="1">
            <a:spLocks noGrp="1"/>
          </p:cNvSpPr>
          <p:nvPr>
            <p:ph type="title"/>
          </p:nvPr>
        </p:nvSpPr>
        <p:spPr>
          <a:xfrm>
            <a:off x="755650" y="333375"/>
            <a:ext cx="7772400" cy="692150"/>
          </a:xfrm>
        </p:spPr>
        <p:txBody>
          <a:bodyPr/>
          <a:lstStyle/>
          <a:p>
            <a:pPr eaLnBrk="1" hangingPunct="1">
              <a:spcBef>
                <a:spcPct val="0"/>
              </a:spcBef>
              <a:spcAft>
                <a:spcPct val="0"/>
              </a:spcAft>
              <a:buClr>
                <a:srgbClr val="FFCC66"/>
              </a:buClr>
              <a:buSzPts val="3200"/>
            </a:pPr>
            <a:r>
              <a:rPr lang="ru-RU" sz="3200" b="1" smtClean="0">
                <a:solidFill>
                  <a:srgbClr val="FFCC66"/>
                </a:solidFill>
                <a:latin typeface="Arial" charset="0"/>
                <a:cs typeface="Arial" charset="0"/>
              </a:rPr>
              <a:t>Імпринтинг у людини</a:t>
            </a:r>
            <a:endParaRPr lang="ru-RU" sz="4400" smtClean="0">
              <a:solidFill>
                <a:srgbClr val="FFCC66"/>
              </a:solidFill>
              <a:latin typeface="Arial" charset="0"/>
              <a:cs typeface="Arial" charset="0"/>
            </a:endParaRPr>
          </a:p>
        </p:txBody>
      </p:sp>
      <p:sp>
        <p:nvSpPr>
          <p:cNvPr id="78850" name="Google Shape;440;p58"/>
          <p:cNvSpPr txBox="1">
            <a:spLocks noGrp="1"/>
          </p:cNvSpPr>
          <p:nvPr>
            <p:ph type="body" idx="1"/>
          </p:nvPr>
        </p:nvSpPr>
        <p:spPr>
          <a:xfrm>
            <a:off x="0" y="981075"/>
            <a:ext cx="9144000" cy="5715000"/>
          </a:xfrm>
        </p:spPr>
        <p:txBody>
          <a:bodyPr/>
          <a:lstStyle/>
          <a:p>
            <a:pPr marL="342900" indent="-342900" eaLnBrk="1" hangingPunct="1">
              <a:spcBef>
                <a:spcPct val="0"/>
              </a:spcBef>
              <a:spcAft>
                <a:spcPct val="0"/>
              </a:spcAft>
              <a:buClr>
                <a:schemeClr val="accent2"/>
              </a:buClr>
              <a:buSzPts val="2600"/>
              <a:buFont typeface="Noto Sans Symbols"/>
              <a:buChar char="●"/>
            </a:pPr>
            <a:r>
              <a:rPr lang="ru-RU" sz="3200" smtClean="0">
                <a:solidFill>
                  <a:srgbClr val="FFFFFF"/>
                </a:solidFill>
                <a:latin typeface="Times New Roman" pitchFamily="18" charset="0"/>
                <a:cs typeface="Times New Roman" pitchFamily="18" charset="0"/>
                <a:sym typeface="Times New Roman" pitchFamily="18" charset="0"/>
              </a:rPr>
              <a:t>Такі ж </a:t>
            </a:r>
            <a:r>
              <a:rPr lang="ru-RU" sz="3200" b="1" i="1" smtClean="0">
                <a:solidFill>
                  <a:srgbClr val="FFFFFF"/>
                </a:solidFill>
                <a:latin typeface="Times New Roman" pitchFamily="18" charset="0"/>
                <a:cs typeface="Times New Roman" pitchFamily="18" charset="0"/>
                <a:sym typeface="Times New Roman" pitchFamily="18" charset="0"/>
              </a:rPr>
              <a:t>критичні періоди</a:t>
            </a:r>
            <a:r>
              <a:rPr lang="ru-RU" sz="3200" smtClean="0">
                <a:solidFill>
                  <a:srgbClr val="FFFFFF"/>
                </a:solidFill>
                <a:latin typeface="Times New Roman" pitchFamily="18" charset="0"/>
                <a:cs typeface="Times New Roman" pitchFamily="18" charset="0"/>
                <a:sym typeface="Times New Roman" pitchFamily="18" charset="0"/>
              </a:rPr>
              <a:t> є і в людини. </a:t>
            </a:r>
          </a:p>
          <a:p>
            <a:pPr marL="342900" indent="-342900" eaLnBrk="1" hangingPunct="1">
              <a:spcBef>
                <a:spcPts val="638"/>
              </a:spcBef>
              <a:spcAft>
                <a:spcPct val="0"/>
              </a:spcAft>
              <a:buClr>
                <a:schemeClr val="accent2"/>
              </a:buClr>
              <a:buSzPts val="2600"/>
              <a:buFont typeface="Noto Sans Symbols"/>
              <a:buChar char="●"/>
            </a:pPr>
            <a:r>
              <a:rPr lang="ru-RU" sz="3200" smtClean="0">
                <a:solidFill>
                  <a:srgbClr val="FFFFFF"/>
                </a:solidFill>
                <a:latin typeface="Times New Roman" pitchFamily="18" charset="0"/>
                <a:cs typeface="Times New Roman" pitchFamily="18" charset="0"/>
                <a:sym typeface="Times New Roman" pitchFamily="18" charset="0"/>
              </a:rPr>
              <a:t>Так, якщо в перший місяць постнатального розвитку, мати не буде посміхатися над колискою своєї дитини, ласкаво з ним розмовляти, то в подальшому у даного індивідуума така форма зовнішнього прояву позитивних емоцій, як посмішка, якщо і буде використовуватися, то вона буде штучною, наслідувальною.</a:t>
            </a:r>
          </a:p>
          <a:p>
            <a:pPr marL="342900" indent="-342900" eaLnBrk="1" hangingPunct="1">
              <a:spcBef>
                <a:spcPts val="638"/>
              </a:spcBef>
              <a:spcAft>
                <a:spcPct val="0"/>
              </a:spcAft>
              <a:buClr>
                <a:schemeClr val="accent2"/>
              </a:buClr>
              <a:buSzPts val="2600"/>
              <a:buFont typeface="Noto Sans Symbols"/>
              <a:buChar char="●"/>
            </a:pPr>
            <a:r>
              <a:rPr lang="ru-RU" sz="3200" smtClean="0">
                <a:solidFill>
                  <a:srgbClr val="FFFFFF"/>
                </a:solidFill>
                <a:latin typeface="Times New Roman" pitchFamily="18" charset="0"/>
                <a:cs typeface="Times New Roman" pitchFamily="18" charset="0"/>
                <a:sym typeface="Times New Roman" pitchFamily="18" charset="0"/>
              </a:rPr>
              <a:t>Критичний період характерний і для віку статевого дозрівання.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Google Shape;445;p59"/>
          <p:cNvSpPr txBox="1">
            <a:spLocks noGrp="1"/>
          </p:cNvSpPr>
          <p:nvPr>
            <p:ph type="title"/>
          </p:nvPr>
        </p:nvSpPr>
        <p:spPr>
          <a:xfrm>
            <a:off x="684213" y="549275"/>
            <a:ext cx="7772400" cy="533400"/>
          </a:xfrm>
        </p:spPr>
        <p:txBody>
          <a:bodyPr/>
          <a:lstStyle/>
          <a:p>
            <a:pPr eaLnBrk="1" hangingPunct="1">
              <a:spcBef>
                <a:spcPct val="0"/>
              </a:spcBef>
              <a:spcAft>
                <a:spcPct val="0"/>
              </a:spcAft>
              <a:buClr>
                <a:srgbClr val="FFCC66"/>
              </a:buClr>
              <a:buSzPts val="4400"/>
            </a:pPr>
            <a:r>
              <a:rPr lang="ru-RU" sz="4400" smtClean="0">
                <a:solidFill>
                  <a:srgbClr val="FFCC66"/>
                </a:solidFill>
                <a:latin typeface="Arial" charset="0"/>
                <a:cs typeface="Arial" charset="0"/>
              </a:rPr>
              <a:t>Умовний рефлекс</a:t>
            </a:r>
          </a:p>
        </p:txBody>
      </p:sp>
      <p:sp>
        <p:nvSpPr>
          <p:cNvPr id="80898" name="Google Shape;446;p59"/>
          <p:cNvSpPr txBox="1">
            <a:spLocks noGrp="1"/>
          </p:cNvSpPr>
          <p:nvPr>
            <p:ph type="body" idx="1"/>
          </p:nvPr>
        </p:nvSpPr>
        <p:spPr>
          <a:xfrm>
            <a:off x="0" y="1196975"/>
            <a:ext cx="9144000" cy="5356225"/>
          </a:xfrm>
        </p:spPr>
        <p:txBody>
          <a:bodyPr/>
          <a:lstStyle/>
          <a:p>
            <a:pPr marL="342900" indent="-342900" eaLnBrk="1" hangingPunct="1">
              <a:spcBef>
                <a:spcPct val="0"/>
              </a:spcBef>
              <a:spcAft>
                <a:spcPct val="0"/>
              </a:spcAft>
              <a:buClr>
                <a:schemeClr val="accent2"/>
              </a:buClr>
              <a:buSzPts val="2600"/>
              <a:buFont typeface="Noto Sans Symbols"/>
              <a:buChar char="●"/>
            </a:pPr>
            <a:r>
              <a:rPr lang="ru-RU" sz="3200" b="1" i="1" smtClean="0">
                <a:solidFill>
                  <a:srgbClr val="FFFFFF"/>
                </a:solidFill>
                <a:latin typeface="Times New Roman" pitchFamily="18" charset="0"/>
                <a:cs typeface="Times New Roman" pitchFamily="18" charset="0"/>
                <a:sym typeface="Times New Roman" pitchFamily="18" charset="0"/>
              </a:rPr>
              <a:t>УР утворюється на базі безумовного рефлексу (БР).</a:t>
            </a:r>
            <a:r>
              <a:rPr lang="ru-RU" sz="3200" smtClean="0">
                <a:solidFill>
                  <a:srgbClr val="FFFFFF"/>
                </a:solidFill>
                <a:latin typeface="Times New Roman" pitchFamily="18" charset="0"/>
                <a:cs typeface="Times New Roman" pitchFamily="18" charset="0"/>
                <a:sym typeface="Times New Roman" pitchFamily="18" charset="0"/>
              </a:rPr>
              <a:t> У силу цього він має ті компоненти свого прояву, що і безумовний. УР може бути простим або багатокомпонентним. Проявом його може бути скорочення скелетних м'язів, секреція ендо - або екзокринної залози, зміна стану судин і роботи серця або дихання. В організмі немає органу або системи, діяльність яких не могла б регулюватися умовними рефлексами.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Google Shape;451;p60"/>
          <p:cNvSpPr txBox="1">
            <a:spLocks noGrp="1"/>
          </p:cNvSpPr>
          <p:nvPr>
            <p:ph type="title"/>
          </p:nvPr>
        </p:nvSpPr>
        <p:spPr>
          <a:xfrm>
            <a:off x="762000" y="0"/>
            <a:ext cx="7772400" cy="1268413"/>
          </a:xfrm>
        </p:spPr>
        <p:txBody>
          <a:bodyPr/>
          <a:lstStyle/>
          <a:p>
            <a:pPr eaLnBrk="1" hangingPunct="1">
              <a:spcBef>
                <a:spcPct val="0"/>
              </a:spcBef>
              <a:spcAft>
                <a:spcPct val="0"/>
              </a:spcAft>
              <a:buClr>
                <a:srgbClr val="FFCC66"/>
              </a:buClr>
              <a:buSzPts val="3200"/>
            </a:pPr>
            <a:r>
              <a:rPr lang="ru-RU" sz="3200" smtClean="0">
                <a:solidFill>
                  <a:srgbClr val="FFCC66"/>
                </a:solidFill>
                <a:latin typeface="Arial" charset="0"/>
                <a:cs typeface="Arial" charset="0"/>
              </a:rPr>
              <a:t>Що таке умовний рефлекс?</a:t>
            </a:r>
            <a:endParaRPr lang="ru-RU" sz="4400" smtClean="0">
              <a:solidFill>
                <a:srgbClr val="FFCC66"/>
              </a:solidFill>
              <a:latin typeface="Arial" charset="0"/>
              <a:cs typeface="Arial" charset="0"/>
            </a:endParaRPr>
          </a:p>
        </p:txBody>
      </p:sp>
      <p:sp>
        <p:nvSpPr>
          <p:cNvPr id="82946" name="Google Shape;452;p60"/>
          <p:cNvSpPr txBox="1">
            <a:spLocks noGrp="1"/>
          </p:cNvSpPr>
          <p:nvPr>
            <p:ph type="body" idx="1"/>
          </p:nvPr>
        </p:nvSpPr>
        <p:spPr>
          <a:xfrm>
            <a:off x="0" y="1066800"/>
            <a:ext cx="9144000" cy="5791200"/>
          </a:xfrm>
        </p:spPr>
        <p:txBody>
          <a:bodyPr/>
          <a:lstStyle/>
          <a:p>
            <a:pPr marL="342900" indent="-342900" eaLnBrk="1" hangingPunct="1">
              <a:spcBef>
                <a:spcPct val="0"/>
              </a:spcBef>
              <a:spcAft>
                <a:spcPct val="0"/>
              </a:spcAft>
              <a:buClr>
                <a:schemeClr val="accent2"/>
              </a:buClr>
              <a:buSzPts val="2900"/>
              <a:buFont typeface="Noto Sans Symbols"/>
              <a:buChar char="●"/>
            </a:pPr>
            <a:r>
              <a:rPr lang="ru-RU" sz="3600" i="1" smtClean="0">
                <a:solidFill>
                  <a:srgbClr val="FFFFFF"/>
                </a:solidFill>
                <a:latin typeface="Times New Roman" pitchFamily="18" charset="0"/>
                <a:cs typeface="Times New Roman" pitchFamily="18" charset="0"/>
                <a:sym typeface="Times New Roman" pitchFamily="18" charset="0"/>
              </a:rPr>
              <a:t>Умовний рефлекс є завчасної пристосувальною реакцією, яка формується у кожного індивідуума під впливом умов життя і яка здійснюється вищими відділами ЦНС шляхом утворення тимчасових зв'язків, що дозволяє об'єднати перш байдужі явища з біологічно важливими подіями, про настання яких воно сигналізує. </a:t>
            </a:r>
            <a:endParaRPr lang="ru-RU" sz="3200" smtClean="0">
              <a:solidFill>
                <a:srgbClr val="FFFFFF"/>
              </a:solidFill>
              <a:latin typeface="Times New Roman" pitchFamily="18" charset="0"/>
              <a:cs typeface="Times New Roman" pitchFamily="18" charset="0"/>
              <a:sym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Google Shape;457;p61"/>
          <p:cNvSpPr txBox="1">
            <a:spLocks noGrp="1"/>
          </p:cNvSpPr>
          <p:nvPr>
            <p:ph type="title"/>
          </p:nvPr>
        </p:nvSpPr>
        <p:spPr>
          <a:xfrm>
            <a:off x="762000" y="0"/>
            <a:ext cx="7772400" cy="762000"/>
          </a:xfrm>
        </p:spPr>
        <p:txBody>
          <a:bodyPr/>
          <a:lstStyle/>
          <a:p>
            <a:pPr eaLnBrk="1" hangingPunct="1">
              <a:spcBef>
                <a:spcPct val="0"/>
              </a:spcBef>
              <a:spcAft>
                <a:spcPct val="0"/>
              </a:spcAft>
            </a:pPr>
            <a:endParaRPr lang="ru-RU" sz="4400" smtClean="0">
              <a:solidFill>
                <a:srgbClr val="FFCC66"/>
              </a:solidFill>
              <a:latin typeface="Arial" charset="0"/>
              <a:cs typeface="Arial" charset="0"/>
            </a:endParaRPr>
          </a:p>
        </p:txBody>
      </p:sp>
      <p:sp>
        <p:nvSpPr>
          <p:cNvPr id="84994" name="Google Shape;458;p61"/>
          <p:cNvSpPr txBox="1">
            <a:spLocks noGrp="1"/>
          </p:cNvSpPr>
          <p:nvPr>
            <p:ph type="body" idx="1"/>
          </p:nvPr>
        </p:nvSpPr>
        <p:spPr>
          <a:xfrm>
            <a:off x="0" y="260350"/>
            <a:ext cx="9144000" cy="6597650"/>
          </a:xfrm>
        </p:spPr>
        <p:txBody>
          <a:bodyPr/>
          <a:lstStyle/>
          <a:p>
            <a:pPr marL="342900" indent="-342900" eaLnBrk="1" hangingPunct="1">
              <a:spcBef>
                <a:spcPct val="0"/>
              </a:spcBef>
              <a:spcAft>
                <a:spcPct val="0"/>
              </a:spcAft>
              <a:buClr>
                <a:schemeClr val="accent2"/>
              </a:buClr>
              <a:buSzPts val="2200"/>
              <a:buFont typeface="Noto Sans Symbols"/>
              <a:buChar char="●"/>
            </a:pPr>
            <a:r>
              <a:rPr lang="ru-RU" sz="2800" smtClean="0">
                <a:solidFill>
                  <a:srgbClr val="FFFFFF"/>
                </a:solidFill>
                <a:latin typeface="Times New Roman" pitchFamily="18" charset="0"/>
                <a:cs typeface="Times New Roman" pitchFamily="18" charset="0"/>
                <a:sym typeface="Times New Roman" pitchFamily="18" charset="0"/>
              </a:rPr>
              <a:t>Умовні рефлекси, що утворюються на базі безумовних, набули надзвичайно важливе біологічне значення, так як відіграють роль сигналу, заздалегідь попереджаючи організм про небезпеку або, готуючи систему внутрішніх органів до швидкої появи безумовного подразника. </a:t>
            </a:r>
            <a:endParaRPr lang="ru-RU" sz="3200" smtClean="0">
              <a:solidFill>
                <a:srgbClr val="FFFFFF"/>
              </a:solidFill>
              <a:latin typeface="Times New Roman" pitchFamily="18" charset="0"/>
              <a:cs typeface="Times New Roman" pitchFamily="18" charset="0"/>
              <a:sym typeface="Times New Roman" pitchFamily="18" charset="0"/>
            </a:endParaRPr>
          </a:p>
          <a:p>
            <a:pPr marL="342900" indent="-342900" eaLnBrk="1" hangingPunct="1">
              <a:spcBef>
                <a:spcPts val="563"/>
              </a:spcBef>
              <a:spcAft>
                <a:spcPct val="0"/>
              </a:spcAft>
              <a:buClr>
                <a:schemeClr val="accent2"/>
              </a:buClr>
              <a:buSzPts val="2200"/>
              <a:buFont typeface="Noto Sans Symbols"/>
              <a:buChar char="●"/>
            </a:pPr>
            <a:r>
              <a:rPr lang="ru-RU" sz="2800" smtClean="0">
                <a:solidFill>
                  <a:srgbClr val="FFFFFF"/>
                </a:solidFill>
                <a:latin typeface="Times New Roman" pitchFamily="18" charset="0"/>
                <a:cs typeface="Times New Roman" pitchFamily="18" charset="0"/>
                <a:sym typeface="Times New Roman" pitchFamily="18" charset="0"/>
              </a:rPr>
              <a:t>Об'єднуючи раніше індиферентний подразник з біологічно важливою реакцією умовний рефлекс покращує пристосування організму до умов життя. </a:t>
            </a:r>
            <a:endParaRPr lang="ru-RU" sz="3200" smtClean="0">
              <a:solidFill>
                <a:srgbClr val="FFFFFF"/>
              </a:solidFill>
              <a:latin typeface="Times New Roman" pitchFamily="18" charset="0"/>
              <a:cs typeface="Times New Roman" pitchFamily="18" charset="0"/>
              <a:sym typeface="Times New Roman" pitchFamily="18" charset="0"/>
            </a:endParaRPr>
          </a:p>
          <a:p>
            <a:pPr marL="342900" indent="-342900" eaLnBrk="1" hangingPunct="1">
              <a:spcBef>
                <a:spcPts val="638"/>
              </a:spcBef>
              <a:spcAft>
                <a:spcPct val="0"/>
              </a:spcAft>
              <a:buClr>
                <a:schemeClr val="accent2"/>
              </a:buClr>
              <a:buSzPts val="2200"/>
              <a:buFont typeface="Noto Sans Symbols"/>
              <a:buChar char="●"/>
            </a:pPr>
            <a:r>
              <a:rPr lang="ru-RU" sz="2800" smtClean="0">
                <a:solidFill>
                  <a:srgbClr val="FFFFFF"/>
                </a:solidFill>
                <a:latin typeface="Times New Roman" pitchFamily="18" charset="0"/>
                <a:cs typeface="Times New Roman" pitchFamily="18" charset="0"/>
                <a:sym typeface="Times New Roman" pitchFamily="18" charset="0"/>
              </a:rPr>
              <a:t>Чим більше і швидше формуються умовні рефлекси, тим краще життєвий потенціал тварини, тим вище цей вид тварин знаходиться на еволюційних сходах. І в цьому плані людина набагато перевершує всіх тварин планети Земля.</a:t>
            </a:r>
            <a:r>
              <a:rPr lang="ru-RU" sz="3200" smtClean="0">
                <a:solidFill>
                  <a:srgbClr val="FFFFFF"/>
                </a:solidFill>
                <a:latin typeface="Times New Roman" pitchFamily="18" charset="0"/>
                <a:cs typeface="Times New Roman" pitchFamily="18" charset="0"/>
                <a:sym typeface="Times New Roman" pitchFamily="18" charset="0"/>
              </a:rPr>
              <a:t>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Google Shape;463;p62"/>
          <p:cNvSpPr txBox="1">
            <a:spLocks noGrp="1"/>
          </p:cNvSpPr>
          <p:nvPr>
            <p:ph type="title"/>
          </p:nvPr>
        </p:nvSpPr>
        <p:spPr>
          <a:xfrm>
            <a:off x="0" y="188913"/>
            <a:ext cx="9144000" cy="1066800"/>
          </a:xfrm>
        </p:spPr>
        <p:txBody>
          <a:bodyPr/>
          <a:lstStyle/>
          <a:p>
            <a:pPr eaLnBrk="1" hangingPunct="1">
              <a:spcBef>
                <a:spcPct val="0"/>
              </a:spcBef>
              <a:spcAft>
                <a:spcPct val="0"/>
              </a:spcAft>
              <a:buClr>
                <a:srgbClr val="FFCC66"/>
              </a:buClr>
              <a:buSzPts val="3200"/>
            </a:pPr>
            <a:r>
              <a:rPr lang="ru-RU" sz="3200" smtClean="0">
                <a:solidFill>
                  <a:srgbClr val="FFCC66"/>
                </a:solidFill>
                <a:latin typeface="Arial" charset="0"/>
                <a:cs typeface="Arial" charset="0"/>
              </a:rPr>
              <a:t>Основні відмінності умовних і безумовних рефлексів </a:t>
            </a:r>
            <a:endParaRPr lang="ru-RU" sz="4400" smtClean="0">
              <a:solidFill>
                <a:srgbClr val="FFCC66"/>
              </a:solidFill>
              <a:latin typeface="Arial" charset="0"/>
              <a:cs typeface="Arial" charset="0"/>
            </a:endParaRPr>
          </a:p>
        </p:txBody>
      </p:sp>
      <p:sp>
        <p:nvSpPr>
          <p:cNvPr id="87042" name="Google Shape;464;p62"/>
          <p:cNvSpPr txBox="1">
            <a:spLocks noGrp="1"/>
          </p:cNvSpPr>
          <p:nvPr>
            <p:ph type="body" idx="1"/>
          </p:nvPr>
        </p:nvSpPr>
        <p:spPr/>
        <p:txBody>
          <a:bodyPr/>
          <a:lstStyle/>
          <a:p>
            <a:pPr marL="342900" indent="-179388" eaLnBrk="1" hangingPunct="1">
              <a:spcBef>
                <a:spcPct val="0"/>
              </a:spcBef>
              <a:spcAft>
                <a:spcPct val="0"/>
              </a:spcAft>
              <a:buClr>
                <a:schemeClr val="accent2"/>
              </a:buClr>
              <a:buSzPts val="2600"/>
              <a:buFont typeface="Noto Sans Symbols"/>
              <a:buNone/>
            </a:pPr>
            <a:endParaRPr lang="ru-RU" sz="3200" smtClean="0">
              <a:solidFill>
                <a:srgbClr val="FFFFFF"/>
              </a:solidFill>
              <a:latin typeface="Times New Roman" pitchFamily="18" charset="0"/>
              <a:cs typeface="Times New Roman" pitchFamily="18" charset="0"/>
              <a:sym typeface="Times New Roman" pitchFamily="18" charset="0"/>
            </a:endParaRPr>
          </a:p>
        </p:txBody>
      </p:sp>
      <p:pic>
        <p:nvPicPr>
          <p:cNvPr id="87043" name="Google Shape;465;p62"/>
          <p:cNvPicPr preferRelativeResize="0">
            <a:picLocks noGrp="1" noChangeAspect="1" noChangeArrowheads="1"/>
          </p:cNvPicPr>
          <p:nvPr>
            <p:ph type="clipArt" idx="2"/>
          </p:nvPr>
        </p:nvPicPr>
        <p:blipFill>
          <a:blip r:embed="rId3"/>
          <a:srcRect/>
          <a:stretch>
            <a:fillRect/>
          </a:stretch>
        </p:blipFill>
        <p:spPr>
          <a:xfrm>
            <a:off x="31750" y="1125538"/>
            <a:ext cx="8675688" cy="5422900"/>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Google Shape;470;p63"/>
          <p:cNvSpPr txBox="1">
            <a:spLocks noGrp="1"/>
          </p:cNvSpPr>
          <p:nvPr>
            <p:ph type="title"/>
          </p:nvPr>
        </p:nvSpPr>
        <p:spPr>
          <a:xfrm>
            <a:off x="0" y="188913"/>
            <a:ext cx="4211638" cy="1152525"/>
          </a:xfrm>
        </p:spPr>
        <p:txBody>
          <a:bodyPr/>
          <a:lstStyle/>
          <a:p>
            <a:pPr eaLnBrk="1" hangingPunct="1">
              <a:spcBef>
                <a:spcPct val="0"/>
              </a:spcBef>
              <a:spcAft>
                <a:spcPct val="0"/>
              </a:spcAft>
              <a:buClr>
                <a:srgbClr val="FFCC66"/>
              </a:buClr>
              <a:buSzPts val="3600"/>
            </a:pPr>
            <a:r>
              <a:rPr lang="ru-RU" sz="3600" smtClean="0">
                <a:solidFill>
                  <a:srgbClr val="FFCC66"/>
                </a:solidFill>
                <a:latin typeface="Arial" charset="0"/>
                <a:cs typeface="Arial" charset="0"/>
              </a:rPr>
              <a:t>Класифікация УР</a:t>
            </a:r>
            <a:endParaRPr lang="ru-RU" sz="4400" smtClean="0">
              <a:solidFill>
                <a:srgbClr val="FFCC66"/>
              </a:solidFill>
              <a:latin typeface="Arial" charset="0"/>
              <a:cs typeface="Arial" charset="0"/>
            </a:endParaRPr>
          </a:p>
        </p:txBody>
      </p:sp>
      <p:sp>
        <p:nvSpPr>
          <p:cNvPr id="89090" name="Google Shape;471;p63"/>
          <p:cNvSpPr txBox="1">
            <a:spLocks noGrp="1"/>
          </p:cNvSpPr>
          <p:nvPr>
            <p:ph type="body" idx="1"/>
          </p:nvPr>
        </p:nvSpPr>
        <p:spPr>
          <a:xfrm>
            <a:off x="3810000" y="533400"/>
            <a:ext cx="5334000" cy="6324600"/>
          </a:xfrm>
        </p:spPr>
        <p:txBody>
          <a:bodyPr/>
          <a:lstStyle/>
          <a:p>
            <a:pPr marL="342900" indent="-342900" eaLnBrk="1" hangingPunct="1">
              <a:lnSpc>
                <a:spcPct val="90000"/>
              </a:lnSpc>
              <a:spcBef>
                <a:spcPct val="0"/>
              </a:spcBef>
              <a:spcAft>
                <a:spcPct val="0"/>
              </a:spcAft>
              <a:buClr>
                <a:schemeClr val="accent2"/>
              </a:buClr>
              <a:buSzPts val="2200"/>
              <a:buFont typeface="Noto Sans Symbols"/>
              <a:buChar char="●"/>
            </a:pPr>
            <a:r>
              <a:rPr lang="ru-RU" sz="2800" smtClean="0">
                <a:solidFill>
                  <a:srgbClr val="FFFFFF"/>
                </a:solidFill>
                <a:latin typeface="Times New Roman" pitchFamily="18" charset="0"/>
                <a:cs typeface="Times New Roman" pitchFamily="18" charset="0"/>
                <a:sym typeface="Times New Roman" pitchFamily="18" charset="0"/>
              </a:rPr>
              <a:t>Умовним рефлексом </a:t>
            </a:r>
            <a:r>
              <a:rPr lang="ru-RU" sz="2800" i="1" smtClean="0">
                <a:solidFill>
                  <a:srgbClr val="FFFFFF"/>
                </a:solidFill>
                <a:latin typeface="Times New Roman" pitchFamily="18" charset="0"/>
                <a:cs typeface="Times New Roman" pitchFamily="18" charset="0"/>
                <a:sym typeface="Times New Roman" pitchFamily="18" charset="0"/>
              </a:rPr>
              <a:t>I типу</a:t>
            </a:r>
            <a:r>
              <a:rPr lang="ru-RU" sz="2800" smtClean="0">
                <a:solidFill>
                  <a:srgbClr val="FFFFFF"/>
                </a:solidFill>
                <a:latin typeface="Times New Roman" pitchFamily="18" charset="0"/>
                <a:cs typeface="Times New Roman" pitchFamily="18" charset="0"/>
                <a:sym typeface="Times New Roman" pitchFamily="18" charset="0"/>
              </a:rPr>
              <a:t> -коли абсолютно сторонній подразник (світло лампочки) при декількох поєднаннях з подачею їжі тварині запускає точно таку ж реакцію, як і сама їжа (виділення слини, шлункового соку тощо). </a:t>
            </a:r>
            <a:endParaRPr lang="ru-RU" sz="2800" b="1" smtClean="0">
              <a:solidFill>
                <a:srgbClr val="FFFFFF"/>
              </a:solidFill>
              <a:latin typeface="Times New Roman" pitchFamily="18" charset="0"/>
              <a:cs typeface="Times New Roman" pitchFamily="18" charset="0"/>
              <a:sym typeface="Times New Roman" pitchFamily="18" charset="0"/>
            </a:endParaRPr>
          </a:p>
          <a:p>
            <a:pPr marL="342900" indent="-342900" eaLnBrk="1" hangingPunct="1">
              <a:lnSpc>
                <a:spcPct val="90000"/>
              </a:lnSpc>
              <a:spcBef>
                <a:spcPts val="563"/>
              </a:spcBef>
              <a:spcAft>
                <a:spcPct val="0"/>
              </a:spcAft>
              <a:buClr>
                <a:schemeClr val="accent2"/>
              </a:buClr>
              <a:buSzPts val="2200"/>
              <a:buFont typeface="Noto Sans Symbols"/>
              <a:buChar char="●"/>
            </a:pPr>
            <a:r>
              <a:rPr lang="ru-RU" sz="2800" smtClean="0">
                <a:solidFill>
                  <a:srgbClr val="FFFFFF"/>
                </a:solidFill>
                <a:latin typeface="Times New Roman" pitchFamily="18" charset="0"/>
                <a:cs typeface="Times New Roman" pitchFamily="18" charset="0"/>
                <a:sym typeface="Times New Roman" pitchFamily="18" charset="0"/>
              </a:rPr>
              <a:t>Умовні рефлекси </a:t>
            </a:r>
            <a:r>
              <a:rPr lang="ru-RU" sz="2800" i="1" smtClean="0">
                <a:solidFill>
                  <a:srgbClr val="FFFFFF"/>
                </a:solidFill>
                <a:latin typeface="Times New Roman" pitchFamily="18" charset="0"/>
                <a:cs typeface="Times New Roman" pitchFamily="18" charset="0"/>
                <a:sym typeface="Times New Roman" pitchFamily="18" charset="0"/>
              </a:rPr>
              <a:t>II типу</a:t>
            </a:r>
            <a:r>
              <a:rPr lang="ru-RU" sz="2800" smtClean="0">
                <a:solidFill>
                  <a:srgbClr val="FFFFFF"/>
                </a:solidFill>
                <a:latin typeface="Times New Roman" pitchFamily="18" charset="0"/>
                <a:cs typeface="Times New Roman" pitchFamily="18" charset="0"/>
                <a:sym typeface="Times New Roman" pitchFamily="18" charset="0"/>
              </a:rPr>
              <a:t> або інструментальні називаються такі, коли умовний подразник підключається самим тваринам як би зовсім випадково. </a:t>
            </a:r>
            <a:r>
              <a:rPr lang="ru-RU" sz="2800" b="1" smtClean="0">
                <a:solidFill>
                  <a:srgbClr val="FFFFFF"/>
                </a:solidFill>
                <a:latin typeface="Times New Roman" pitchFamily="18" charset="0"/>
                <a:cs typeface="Times New Roman" pitchFamily="18" charset="0"/>
                <a:sym typeface="Times New Roman" pitchFamily="18" charset="0"/>
              </a:rPr>
              <a:t/>
            </a:r>
            <a:br>
              <a:rPr lang="ru-RU" sz="2800" b="1" smtClean="0">
                <a:solidFill>
                  <a:srgbClr val="FFFFFF"/>
                </a:solidFill>
                <a:latin typeface="Times New Roman" pitchFamily="18" charset="0"/>
                <a:cs typeface="Times New Roman" pitchFamily="18" charset="0"/>
                <a:sym typeface="Times New Roman" pitchFamily="18" charset="0"/>
              </a:rPr>
            </a:br>
            <a:r>
              <a:rPr lang="ru-RU" sz="2800" i="1" smtClean="0">
                <a:solidFill>
                  <a:srgbClr val="FFFFFF"/>
                </a:solidFill>
                <a:latin typeface="Times New Roman" pitchFamily="18" charset="0"/>
                <a:cs typeface="Times New Roman" pitchFamily="18" charset="0"/>
                <a:sym typeface="Times New Roman" pitchFamily="18" charset="0"/>
              </a:rPr>
              <a:t>Рефлекс I типу по відношенню до самого тварині є пасивним, II типу - активним. </a:t>
            </a:r>
            <a:endParaRPr lang="ru-RU" sz="3200" smtClean="0">
              <a:solidFill>
                <a:srgbClr val="FFFFFF"/>
              </a:solidFill>
              <a:latin typeface="Times New Roman" pitchFamily="18" charset="0"/>
              <a:cs typeface="Times New Roman" pitchFamily="18" charset="0"/>
              <a:sym typeface="Times New Roman" pitchFamily="18" charset="0"/>
            </a:endParaRPr>
          </a:p>
        </p:txBody>
      </p:sp>
      <p:pic>
        <p:nvPicPr>
          <p:cNvPr id="89091" name="Google Shape;472;p63"/>
          <p:cNvPicPr preferRelativeResize="0">
            <a:picLocks noGrp="1" noChangeAspect="1" noChangeArrowheads="1"/>
          </p:cNvPicPr>
          <p:nvPr>
            <p:ph type="clipArt" idx="2"/>
          </p:nvPr>
        </p:nvPicPr>
        <p:blipFill>
          <a:blip r:embed="rId3"/>
          <a:srcRect/>
          <a:stretch>
            <a:fillRect/>
          </a:stretch>
        </p:blipFill>
        <p:spPr>
          <a:xfrm>
            <a:off x="0" y="1484313"/>
            <a:ext cx="3903663" cy="5130800"/>
          </a:xfr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Google Shape;477;p64"/>
          <p:cNvSpPr txBox="1">
            <a:spLocks noGrp="1"/>
          </p:cNvSpPr>
          <p:nvPr>
            <p:ph type="title"/>
          </p:nvPr>
        </p:nvSpPr>
        <p:spPr>
          <a:xfrm>
            <a:off x="20638" y="692150"/>
            <a:ext cx="9144000" cy="762000"/>
          </a:xfrm>
        </p:spPr>
        <p:txBody>
          <a:bodyPr/>
          <a:lstStyle/>
          <a:p>
            <a:pPr eaLnBrk="1" hangingPunct="1">
              <a:spcBef>
                <a:spcPct val="0"/>
              </a:spcBef>
              <a:spcAft>
                <a:spcPct val="0"/>
              </a:spcAft>
              <a:buClr>
                <a:srgbClr val="FFCC66"/>
              </a:buClr>
              <a:buSzPts val="4400"/>
            </a:pPr>
            <a:r>
              <a:rPr lang="ru-RU" sz="4400" smtClean="0">
                <a:solidFill>
                  <a:srgbClr val="FFCC66"/>
                </a:solidFill>
                <a:latin typeface="Arial" charset="0"/>
                <a:cs typeface="Arial" charset="0"/>
              </a:rPr>
              <a:t>Рефлекси вищих порядків</a:t>
            </a:r>
          </a:p>
        </p:txBody>
      </p:sp>
      <p:sp>
        <p:nvSpPr>
          <p:cNvPr id="91138" name="Google Shape;478;p64"/>
          <p:cNvSpPr txBox="1">
            <a:spLocks noGrp="1"/>
          </p:cNvSpPr>
          <p:nvPr>
            <p:ph type="body" idx="1"/>
          </p:nvPr>
        </p:nvSpPr>
        <p:spPr>
          <a:xfrm>
            <a:off x="0" y="1268413"/>
            <a:ext cx="9144000" cy="5589587"/>
          </a:xfrm>
        </p:spPr>
        <p:txBody>
          <a:bodyPr/>
          <a:lstStyle/>
          <a:p>
            <a:pPr marL="342900" indent="-342900" eaLnBrk="1" hangingPunct="1">
              <a:spcBef>
                <a:spcPct val="0"/>
              </a:spcBef>
              <a:spcAft>
                <a:spcPct val="0"/>
              </a:spcAft>
              <a:buClr>
                <a:schemeClr val="accent2"/>
              </a:buClr>
              <a:buSzPts val="2600"/>
              <a:buFont typeface="Noto Sans Symbols"/>
              <a:buChar char="●"/>
            </a:pPr>
            <a:r>
              <a:rPr lang="ru-RU" sz="3200" smtClean="0">
                <a:solidFill>
                  <a:srgbClr val="FFFFFF"/>
                </a:solidFill>
                <a:latin typeface="Times New Roman" pitchFamily="18" charset="0"/>
                <a:cs typeface="Times New Roman" pitchFamily="18" charset="0"/>
                <a:sym typeface="Times New Roman" pitchFamily="18" charset="0"/>
              </a:rPr>
              <a:t>Освічений (міцно закріплений) </a:t>
            </a:r>
            <a:r>
              <a:rPr lang="ru-RU" sz="3200" i="1" smtClean="0">
                <a:solidFill>
                  <a:srgbClr val="FFFFFF"/>
                </a:solidFill>
                <a:latin typeface="Times New Roman" pitchFamily="18" charset="0"/>
                <a:cs typeface="Times New Roman" pitchFamily="18" charset="0"/>
                <a:sym typeface="Times New Roman" pitchFamily="18" charset="0"/>
              </a:rPr>
              <a:t>умовний рефлекс, у свою чергу, може бути основою формування нового умовного рефлексу. Такі рефлекси іменуються УР другого, третього і т. д. порядків. </a:t>
            </a:r>
            <a:br>
              <a:rPr lang="ru-RU" sz="3200" i="1" smtClean="0">
                <a:solidFill>
                  <a:srgbClr val="FFFFFF"/>
                </a:solidFill>
                <a:latin typeface="Times New Roman" pitchFamily="18" charset="0"/>
                <a:cs typeface="Times New Roman" pitchFamily="18" charset="0"/>
                <a:sym typeface="Times New Roman" pitchFamily="18" charset="0"/>
              </a:rPr>
            </a:br>
            <a:endParaRPr lang="ru-RU" sz="3200" smtClean="0">
              <a:solidFill>
                <a:srgbClr val="FFFFFF"/>
              </a:solidFill>
              <a:latin typeface="Times New Roman" pitchFamily="18" charset="0"/>
              <a:cs typeface="Times New Roman" pitchFamily="18" charset="0"/>
              <a:sym typeface="Times New Roman" pitchFamily="18" charset="0"/>
            </a:endParaRPr>
          </a:p>
          <a:p>
            <a:pPr marL="342900" indent="-342900" eaLnBrk="1" hangingPunct="1">
              <a:spcBef>
                <a:spcPts val="638"/>
              </a:spcBef>
              <a:spcAft>
                <a:spcPct val="0"/>
              </a:spcAft>
              <a:buClr>
                <a:schemeClr val="accent2"/>
              </a:buClr>
              <a:buSzPts val="2600"/>
              <a:buFont typeface="Noto Sans Symbols"/>
              <a:buChar char="●"/>
            </a:pPr>
            <a:r>
              <a:rPr lang="ru-RU" sz="3200" smtClean="0">
                <a:solidFill>
                  <a:srgbClr val="FFFFFF"/>
                </a:solidFill>
                <a:latin typeface="Times New Roman" pitchFamily="18" charset="0"/>
                <a:cs typeface="Times New Roman" pitchFamily="18" charset="0"/>
                <a:sym typeface="Times New Roman" pitchFamily="18" charset="0"/>
              </a:rPr>
              <a:t>У людини можна утворити УР 6-7 порядків, в той час як у собаки лише 2-3 порядків.</a:t>
            </a:r>
            <a:br>
              <a:rPr lang="ru-RU" sz="3200" smtClean="0">
                <a:solidFill>
                  <a:srgbClr val="FFFFFF"/>
                </a:solidFill>
                <a:latin typeface="Times New Roman" pitchFamily="18" charset="0"/>
                <a:cs typeface="Times New Roman" pitchFamily="18" charset="0"/>
                <a:sym typeface="Times New Roman" pitchFamily="18" charset="0"/>
              </a:rPr>
            </a:br>
            <a:r>
              <a:rPr lang="ru-RU" sz="3200" b="1" i="1" smtClean="0">
                <a:solidFill>
                  <a:srgbClr val="FFFFFF"/>
                </a:solidFill>
                <a:latin typeface="Times New Roman" pitchFamily="18" charset="0"/>
                <a:cs typeface="Times New Roman" pitchFamily="18" charset="0"/>
                <a:sym typeface="Times New Roman" pitchFamily="18" charset="0"/>
              </a:rPr>
              <a:t>Такі рефлекси є основою формування абстрактного мислення. </a:t>
            </a:r>
            <a:endParaRPr lang="ru-RU" sz="3200" smtClean="0">
              <a:solidFill>
                <a:srgbClr val="FFFFFF"/>
              </a:solidFill>
              <a:latin typeface="Times New Roman" pitchFamily="18" charset="0"/>
              <a:cs typeface="Times New Roman" pitchFamily="18" charset="0"/>
              <a:sym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Google Shape;483;p65"/>
          <p:cNvSpPr txBox="1">
            <a:spLocks noGrp="1"/>
          </p:cNvSpPr>
          <p:nvPr>
            <p:ph type="title"/>
          </p:nvPr>
        </p:nvSpPr>
        <p:spPr>
          <a:xfrm>
            <a:off x="684213" y="260350"/>
            <a:ext cx="7772400" cy="838200"/>
          </a:xfrm>
        </p:spPr>
        <p:txBody>
          <a:bodyPr/>
          <a:lstStyle/>
          <a:p>
            <a:pPr eaLnBrk="1" hangingPunct="1">
              <a:spcBef>
                <a:spcPct val="0"/>
              </a:spcBef>
              <a:spcAft>
                <a:spcPct val="0"/>
              </a:spcAft>
              <a:buClr>
                <a:srgbClr val="FFCC66"/>
              </a:buClr>
              <a:buSzPts val="3200"/>
            </a:pPr>
            <a:r>
              <a:rPr lang="ru-RU" sz="3200" smtClean="0">
                <a:solidFill>
                  <a:srgbClr val="FFCC66"/>
                </a:solidFill>
                <a:latin typeface="Arial" charset="0"/>
                <a:cs typeface="Arial" charset="0"/>
              </a:rPr>
              <a:t>Умови формування УР</a:t>
            </a:r>
            <a:endParaRPr lang="ru-RU" sz="4400" smtClean="0">
              <a:solidFill>
                <a:srgbClr val="FFCC66"/>
              </a:solidFill>
              <a:latin typeface="Arial" charset="0"/>
              <a:cs typeface="Arial" charset="0"/>
            </a:endParaRPr>
          </a:p>
        </p:txBody>
      </p:sp>
      <p:sp>
        <p:nvSpPr>
          <p:cNvPr id="93186" name="Google Shape;484;p65"/>
          <p:cNvSpPr txBox="1">
            <a:spLocks noGrp="1"/>
          </p:cNvSpPr>
          <p:nvPr>
            <p:ph type="body" idx="1"/>
          </p:nvPr>
        </p:nvSpPr>
        <p:spPr>
          <a:xfrm>
            <a:off x="0" y="908050"/>
            <a:ext cx="9144000" cy="5949950"/>
          </a:xfrm>
        </p:spPr>
        <p:txBody>
          <a:bodyPr/>
          <a:lstStyle/>
          <a:p>
            <a:pPr marL="342900" indent="-342900" eaLnBrk="1" hangingPunct="1">
              <a:spcBef>
                <a:spcPct val="0"/>
              </a:spcBef>
              <a:spcAft>
                <a:spcPct val="0"/>
              </a:spcAft>
              <a:buClr>
                <a:schemeClr val="accent2"/>
              </a:buClr>
              <a:buSzPts val="2600"/>
              <a:buFont typeface="Noto Sans Symbols"/>
              <a:buChar char="●"/>
            </a:pPr>
            <a:r>
              <a:rPr lang="ru-RU" sz="3200" smtClean="0">
                <a:solidFill>
                  <a:srgbClr val="FFFFFF"/>
                </a:solidFill>
                <a:latin typeface="Times New Roman" pitchFamily="18" charset="0"/>
                <a:cs typeface="Times New Roman" pitchFamily="18" charset="0"/>
                <a:sym typeface="Times New Roman" pitchFamily="18" charset="0"/>
              </a:rPr>
              <a:t>Для утворення умовного рефлексу необхідно дотримуватися наступні основні умови: </a:t>
            </a:r>
            <a:br>
              <a:rPr lang="ru-RU" sz="3200" smtClean="0">
                <a:solidFill>
                  <a:srgbClr val="FFFFFF"/>
                </a:solidFill>
                <a:latin typeface="Times New Roman" pitchFamily="18" charset="0"/>
                <a:cs typeface="Times New Roman" pitchFamily="18" charset="0"/>
                <a:sym typeface="Times New Roman" pitchFamily="18" charset="0"/>
              </a:rPr>
            </a:br>
            <a:r>
              <a:rPr lang="ru-RU" sz="3200" smtClean="0">
                <a:solidFill>
                  <a:srgbClr val="FFFFFF"/>
                </a:solidFill>
                <a:latin typeface="Times New Roman" pitchFamily="18" charset="0"/>
                <a:cs typeface="Times New Roman" pitchFamily="18" charset="0"/>
                <a:sym typeface="Times New Roman" pitchFamily="18" charset="0"/>
              </a:rPr>
              <a:t>1) сукупний вплив умовного і безумовного подразників;</a:t>
            </a:r>
            <a:br>
              <a:rPr lang="ru-RU" sz="3200" smtClean="0">
                <a:solidFill>
                  <a:srgbClr val="FFFFFF"/>
                </a:solidFill>
                <a:latin typeface="Times New Roman" pitchFamily="18" charset="0"/>
                <a:cs typeface="Times New Roman" pitchFamily="18" charset="0"/>
                <a:sym typeface="Times New Roman" pitchFamily="18" charset="0"/>
              </a:rPr>
            </a:br>
            <a:r>
              <a:rPr lang="ru-RU" sz="3200" smtClean="0">
                <a:solidFill>
                  <a:srgbClr val="FFFFFF"/>
                </a:solidFill>
                <a:latin typeface="Times New Roman" pitchFamily="18" charset="0"/>
                <a:cs typeface="Times New Roman" pitchFamily="18" charset="0"/>
                <a:sym typeface="Times New Roman" pitchFamily="18" charset="0"/>
              </a:rPr>
              <a:t>2) сигнал (умовний подразник повинен трохи передувати появі безумовного подразника; </a:t>
            </a:r>
            <a:br>
              <a:rPr lang="ru-RU" sz="3200" smtClean="0">
                <a:solidFill>
                  <a:srgbClr val="FFFFFF"/>
                </a:solidFill>
                <a:latin typeface="Times New Roman" pitchFamily="18" charset="0"/>
                <a:cs typeface="Times New Roman" pitchFamily="18" charset="0"/>
                <a:sym typeface="Times New Roman" pitchFamily="18" charset="0"/>
              </a:rPr>
            </a:br>
            <a:r>
              <a:rPr lang="ru-RU" sz="3200" smtClean="0">
                <a:solidFill>
                  <a:srgbClr val="FFFFFF"/>
                </a:solidFill>
                <a:latin typeface="Times New Roman" pitchFamily="18" charset="0"/>
                <a:cs typeface="Times New Roman" pitchFamily="18" charset="0"/>
                <a:sym typeface="Times New Roman" pitchFamily="18" charset="0"/>
              </a:rPr>
              <a:t>3) повторення поєднань для закріплення; </a:t>
            </a:r>
            <a:br>
              <a:rPr lang="ru-RU" sz="3200" smtClean="0">
                <a:solidFill>
                  <a:srgbClr val="FFFFFF"/>
                </a:solidFill>
                <a:latin typeface="Times New Roman" pitchFamily="18" charset="0"/>
                <a:cs typeface="Times New Roman" pitchFamily="18" charset="0"/>
                <a:sym typeface="Times New Roman" pitchFamily="18" charset="0"/>
              </a:rPr>
            </a:br>
            <a:r>
              <a:rPr lang="ru-RU" sz="3200" smtClean="0">
                <a:solidFill>
                  <a:srgbClr val="FFFFFF"/>
                </a:solidFill>
                <a:latin typeface="Times New Roman" pitchFamily="18" charset="0"/>
                <a:cs typeface="Times New Roman" pitchFamily="18" charset="0"/>
                <a:sym typeface="Times New Roman" pitchFamily="18" charset="0"/>
              </a:rPr>
              <a:t>4) активний стан ЦНС;</a:t>
            </a:r>
            <a:br>
              <a:rPr lang="ru-RU" sz="3200" smtClean="0">
                <a:solidFill>
                  <a:srgbClr val="FFFFFF"/>
                </a:solidFill>
                <a:latin typeface="Times New Roman" pitchFamily="18" charset="0"/>
                <a:cs typeface="Times New Roman" pitchFamily="18" charset="0"/>
                <a:sym typeface="Times New Roman" pitchFamily="18" charset="0"/>
              </a:rPr>
            </a:br>
            <a:r>
              <a:rPr lang="ru-RU" sz="3200" smtClean="0">
                <a:solidFill>
                  <a:srgbClr val="FFFFFF"/>
                </a:solidFill>
                <a:latin typeface="Times New Roman" pitchFamily="18" charset="0"/>
                <a:cs typeface="Times New Roman" pitchFamily="18" charset="0"/>
                <a:sym typeface="Times New Roman" pitchFamily="18" charset="0"/>
              </a:rPr>
              <a:t>5) центр безумовного рефлексу, на базі якого формується рефлекс, повинен бути в змозі мотиваційного збудження.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Google Shape;489;p66"/>
          <p:cNvSpPr txBox="1">
            <a:spLocks noGrp="1"/>
          </p:cNvSpPr>
          <p:nvPr>
            <p:ph type="title"/>
          </p:nvPr>
        </p:nvSpPr>
        <p:spPr>
          <a:xfrm>
            <a:off x="0" y="549275"/>
            <a:ext cx="4427538" cy="1143000"/>
          </a:xfrm>
        </p:spPr>
        <p:txBody>
          <a:bodyPr/>
          <a:lstStyle/>
          <a:p>
            <a:pPr eaLnBrk="1" hangingPunct="1">
              <a:spcBef>
                <a:spcPct val="0"/>
              </a:spcBef>
              <a:spcAft>
                <a:spcPct val="0"/>
              </a:spcAft>
              <a:buClr>
                <a:srgbClr val="FFCC66"/>
              </a:buClr>
              <a:buSzPts val="3200"/>
            </a:pPr>
            <a:r>
              <a:rPr lang="ru-RU" sz="3200" smtClean="0">
                <a:solidFill>
                  <a:srgbClr val="FFCC66"/>
                </a:solidFill>
                <a:latin typeface="Arial" charset="0"/>
                <a:cs typeface="Arial" charset="0"/>
              </a:rPr>
              <a:t>Взаимодія центрів при УР</a:t>
            </a:r>
            <a:endParaRPr lang="ru-RU" sz="4400" smtClean="0">
              <a:solidFill>
                <a:srgbClr val="FFCC66"/>
              </a:solidFill>
              <a:latin typeface="Arial" charset="0"/>
              <a:cs typeface="Arial" charset="0"/>
            </a:endParaRPr>
          </a:p>
        </p:txBody>
      </p:sp>
      <p:sp>
        <p:nvSpPr>
          <p:cNvPr id="95234" name="Google Shape;490;p66"/>
          <p:cNvSpPr txBox="1">
            <a:spLocks noGrp="1"/>
          </p:cNvSpPr>
          <p:nvPr>
            <p:ph type="body" idx="1"/>
          </p:nvPr>
        </p:nvSpPr>
        <p:spPr>
          <a:xfrm>
            <a:off x="3924300" y="1268413"/>
            <a:ext cx="5219700" cy="5589587"/>
          </a:xfrm>
        </p:spPr>
        <p:txBody>
          <a:bodyPr/>
          <a:lstStyle/>
          <a:p>
            <a:pPr marL="342900" indent="-342900" eaLnBrk="1" hangingPunct="1">
              <a:lnSpc>
                <a:spcPct val="90000"/>
              </a:lnSpc>
              <a:spcBef>
                <a:spcPct val="0"/>
              </a:spcBef>
              <a:spcAft>
                <a:spcPct val="0"/>
              </a:spcAft>
              <a:buClr>
                <a:schemeClr val="accent2"/>
              </a:buClr>
              <a:buSzPts val="1900"/>
              <a:buFont typeface="Noto Sans Symbols"/>
              <a:buChar char="●"/>
            </a:pPr>
            <a:r>
              <a:rPr lang="ru-RU" sz="2400" smtClean="0">
                <a:solidFill>
                  <a:srgbClr val="FFFFFF"/>
                </a:solidFill>
                <a:latin typeface="Times New Roman" pitchFamily="18" charset="0"/>
                <a:cs typeface="Times New Roman" pitchFamily="18" charset="0"/>
                <a:sym typeface="Times New Roman" pitchFamily="18" charset="0"/>
              </a:rPr>
              <a:t>Найважливішою особливістю УР є те, що він </a:t>
            </a:r>
            <a:r>
              <a:rPr lang="ru-RU" sz="2400" i="1" smtClean="0">
                <a:solidFill>
                  <a:srgbClr val="FFFFFF"/>
                </a:solidFill>
                <a:latin typeface="Times New Roman" pitchFamily="18" charset="0"/>
                <a:cs typeface="Times New Roman" pitchFamily="18" charset="0"/>
                <a:sym typeface="Times New Roman" pitchFamily="18" charset="0"/>
              </a:rPr>
              <a:t>відбувається на базі вродженої рефлекторної дуги - безумовного рефлексу,</a:t>
            </a:r>
            <a:r>
              <a:rPr lang="ru-RU" sz="2400" smtClean="0">
                <a:solidFill>
                  <a:srgbClr val="FFFFFF"/>
                </a:solidFill>
                <a:latin typeface="Times New Roman" pitchFamily="18" charset="0"/>
                <a:cs typeface="Times New Roman" pitchFamily="18" charset="0"/>
                <a:sym typeface="Times New Roman" pitchFamily="18" charset="0"/>
              </a:rPr>
              <a:t> тобто еферентна частина рефлекторної дуги, починаючи від нервового центру, є еферентної частиною безумовного рефлексу. </a:t>
            </a:r>
            <a:endParaRPr lang="ru-RU" sz="3200" smtClean="0">
              <a:solidFill>
                <a:srgbClr val="FFFFFF"/>
              </a:solidFill>
              <a:latin typeface="Times New Roman" pitchFamily="18" charset="0"/>
              <a:cs typeface="Times New Roman" pitchFamily="18" charset="0"/>
              <a:sym typeface="Times New Roman" pitchFamily="18" charset="0"/>
            </a:endParaRPr>
          </a:p>
          <a:p>
            <a:pPr marL="342900" indent="-342900" eaLnBrk="1" hangingPunct="1">
              <a:lnSpc>
                <a:spcPct val="90000"/>
              </a:lnSpc>
              <a:spcBef>
                <a:spcPts val="475"/>
              </a:spcBef>
              <a:spcAft>
                <a:spcPct val="0"/>
              </a:spcAft>
              <a:buClr>
                <a:schemeClr val="accent2"/>
              </a:buClr>
              <a:buSzPts val="1900"/>
              <a:buFont typeface="Noto Sans Symbols"/>
              <a:buChar char="●"/>
            </a:pPr>
            <a:r>
              <a:rPr lang="ru-RU" sz="2400" i="1" smtClean="0">
                <a:solidFill>
                  <a:srgbClr val="FFFFFF"/>
                </a:solidFill>
                <a:latin typeface="Times New Roman" pitchFamily="18" charset="0"/>
                <a:cs typeface="Times New Roman" pitchFamily="18" charset="0"/>
                <a:sym typeface="Times New Roman" pitchFamily="18" charset="0"/>
              </a:rPr>
              <a:t>Принцип загального кінцевого шляху</a:t>
            </a:r>
            <a:r>
              <a:rPr lang="ru-RU" sz="2400" smtClean="0">
                <a:solidFill>
                  <a:srgbClr val="FFFFFF"/>
                </a:solidFill>
                <a:latin typeface="Times New Roman" pitchFamily="18" charset="0"/>
                <a:cs typeface="Times New Roman" pitchFamily="18" charset="0"/>
                <a:sym typeface="Times New Roman" pitchFamily="18" charset="0"/>
              </a:rPr>
              <a:t> є основоположним принципом пояснення механізму "вбудовування" умовного подразника рефлекторну ланцюг нейронів, що становить безумовний рефлекс. </a:t>
            </a:r>
            <a:endParaRPr lang="ru-RU" sz="3200" smtClean="0">
              <a:solidFill>
                <a:srgbClr val="FFFFFF"/>
              </a:solidFill>
              <a:latin typeface="Times New Roman" pitchFamily="18" charset="0"/>
              <a:cs typeface="Times New Roman" pitchFamily="18" charset="0"/>
              <a:sym typeface="Times New Roman" pitchFamily="18" charset="0"/>
            </a:endParaRPr>
          </a:p>
        </p:txBody>
      </p:sp>
      <p:pic>
        <p:nvPicPr>
          <p:cNvPr id="95235" name="Google Shape;491;p66"/>
          <p:cNvPicPr preferRelativeResize="0">
            <a:picLocks noGrp="1" noChangeAspect="1" noChangeArrowheads="1"/>
          </p:cNvPicPr>
          <p:nvPr>
            <p:ph type="clipArt" idx="2"/>
          </p:nvPr>
        </p:nvPicPr>
        <p:blipFill>
          <a:blip r:embed="rId3"/>
          <a:srcRect/>
          <a:stretch>
            <a:fillRect/>
          </a:stretch>
        </p:blipFill>
        <p:spPr>
          <a:xfrm>
            <a:off x="0" y="2133600"/>
            <a:ext cx="3924300" cy="3222625"/>
          </a:xfr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Google Shape;496;p67"/>
          <p:cNvSpPr txBox="1">
            <a:spLocks noGrp="1"/>
          </p:cNvSpPr>
          <p:nvPr>
            <p:ph type="title"/>
          </p:nvPr>
        </p:nvSpPr>
        <p:spPr>
          <a:xfrm>
            <a:off x="762000" y="260350"/>
            <a:ext cx="8382000" cy="349250"/>
          </a:xfrm>
        </p:spPr>
        <p:txBody>
          <a:bodyPr/>
          <a:lstStyle/>
          <a:p>
            <a:pPr algn="r" eaLnBrk="1" hangingPunct="1">
              <a:spcBef>
                <a:spcPct val="0"/>
              </a:spcBef>
              <a:spcAft>
                <a:spcPct val="0"/>
              </a:spcAft>
              <a:buClr>
                <a:srgbClr val="FFCC66"/>
              </a:buClr>
              <a:buSzPts val="2800"/>
            </a:pPr>
            <a:r>
              <a:rPr lang="ru-RU" sz="2800" smtClean="0">
                <a:solidFill>
                  <a:srgbClr val="FFCC66"/>
                </a:solidFill>
                <a:latin typeface="Arial" charset="0"/>
                <a:cs typeface="Arial" charset="0"/>
              </a:rPr>
              <a:t>(продолжение)</a:t>
            </a:r>
            <a:endParaRPr lang="ru-RU" sz="4400" smtClean="0">
              <a:solidFill>
                <a:srgbClr val="FFCC66"/>
              </a:solidFill>
              <a:latin typeface="Arial" charset="0"/>
              <a:cs typeface="Arial" charset="0"/>
            </a:endParaRPr>
          </a:p>
        </p:txBody>
      </p:sp>
      <p:sp>
        <p:nvSpPr>
          <p:cNvPr id="97282" name="Google Shape;497;p67"/>
          <p:cNvSpPr txBox="1">
            <a:spLocks noGrp="1"/>
          </p:cNvSpPr>
          <p:nvPr>
            <p:ph type="body" idx="1"/>
          </p:nvPr>
        </p:nvSpPr>
        <p:spPr>
          <a:xfrm>
            <a:off x="-4763" y="692150"/>
            <a:ext cx="9144001" cy="6381750"/>
          </a:xfrm>
        </p:spPr>
        <p:txBody>
          <a:bodyPr/>
          <a:lstStyle/>
          <a:p>
            <a:pPr marL="342900" indent="-342900" eaLnBrk="1" hangingPunct="1">
              <a:lnSpc>
                <a:spcPct val="90000"/>
              </a:lnSpc>
              <a:spcBef>
                <a:spcPct val="0"/>
              </a:spcBef>
              <a:spcAft>
                <a:spcPct val="0"/>
              </a:spcAft>
              <a:buClr>
                <a:schemeClr val="accent2"/>
              </a:buClr>
              <a:buSzPts val="2600"/>
              <a:buFont typeface="Noto Sans Symbols"/>
              <a:buChar char="●"/>
            </a:pPr>
            <a:r>
              <a:rPr lang="ru-RU" sz="3200" smtClean="0">
                <a:solidFill>
                  <a:srgbClr val="FFFFFF"/>
                </a:solidFill>
                <a:latin typeface="Times New Roman" pitchFamily="18" charset="0"/>
                <a:cs typeface="Times New Roman" pitchFamily="18" charset="0"/>
                <a:sym typeface="Times New Roman" pitchFamily="18" charset="0"/>
              </a:rPr>
              <a:t>Для такого вбудовування, тобто замикання нових нейронних ланцюгів при утворенні умовного рефлексу дія безумовного подразника і умовного сигналу повинні збігатися за часом. Це створює в ЦНС </a:t>
            </a:r>
            <a:r>
              <a:rPr lang="ru-RU" sz="3200" b="1" i="1" smtClean="0">
                <a:solidFill>
                  <a:srgbClr val="FFFFFF"/>
                </a:solidFill>
                <a:latin typeface="Times New Roman" pitchFamily="18" charset="0"/>
                <a:cs typeface="Times New Roman" pitchFamily="18" charset="0"/>
                <a:sym typeface="Times New Roman" pitchFamily="18" charset="0"/>
              </a:rPr>
              <a:t>одночасне збудження двох (як мінімум) сенсорних системах, що сприймають умовний і безумовний подразник.</a:t>
            </a:r>
            <a:r>
              <a:rPr lang="ru-RU" sz="3200" smtClean="0">
                <a:solidFill>
                  <a:srgbClr val="FFFFFF"/>
                </a:solidFill>
                <a:latin typeface="Times New Roman" pitchFamily="18" charset="0"/>
                <a:cs typeface="Times New Roman" pitchFamily="18" charset="0"/>
                <a:sym typeface="Times New Roman" pitchFamily="18" charset="0"/>
              </a:rPr>
              <a:t> </a:t>
            </a:r>
          </a:p>
          <a:p>
            <a:pPr marL="342900" indent="-342900" eaLnBrk="1" hangingPunct="1">
              <a:lnSpc>
                <a:spcPct val="90000"/>
              </a:lnSpc>
              <a:spcBef>
                <a:spcPts val="638"/>
              </a:spcBef>
              <a:spcAft>
                <a:spcPct val="0"/>
              </a:spcAft>
              <a:buClr>
                <a:schemeClr val="accent2"/>
              </a:buClr>
              <a:buSzPts val="2600"/>
              <a:buFont typeface="Noto Sans Symbols"/>
              <a:buChar char="●"/>
            </a:pPr>
            <a:r>
              <a:rPr lang="ru-RU" sz="3200" smtClean="0">
                <a:solidFill>
                  <a:srgbClr val="FFFFFF"/>
                </a:solidFill>
                <a:latin typeface="Times New Roman" pitchFamily="18" charset="0"/>
                <a:cs typeface="Times New Roman" pitchFamily="18" charset="0"/>
                <a:sym typeface="Times New Roman" pitchFamily="18" charset="0"/>
              </a:rPr>
              <a:t>При дії стороннього подразника виникає </a:t>
            </a:r>
            <a:r>
              <a:rPr lang="ru-RU" sz="3200" b="1" smtClean="0">
                <a:solidFill>
                  <a:schemeClr val="folHlink"/>
                </a:solidFill>
                <a:latin typeface="Times New Roman" pitchFamily="18" charset="0"/>
                <a:cs typeface="Times New Roman" pitchFamily="18" charset="0"/>
                <a:sym typeface="Times New Roman" pitchFamily="18" charset="0"/>
              </a:rPr>
              <a:t>орієнтовний рефлекс</a:t>
            </a:r>
            <a:r>
              <a:rPr lang="ru-RU" sz="3200" smtClean="0">
                <a:solidFill>
                  <a:srgbClr val="FFFFFF"/>
                </a:solidFill>
                <a:latin typeface="Times New Roman" pitchFamily="18" charset="0"/>
                <a:cs typeface="Times New Roman" pitchFamily="18" charset="0"/>
                <a:sym typeface="Times New Roman" pitchFamily="18" charset="0"/>
              </a:rPr>
              <a:t> - це своєрідна різновид інстинкту, що складається з ланцюга простих рефлексів. Це безумовна реакція, що виражається у формуванні цілісної реакції організму шляхом взаємодії багатьох центрів ЦНС.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Google Shape;502;p68"/>
          <p:cNvSpPr txBox="1">
            <a:spLocks noGrp="1"/>
          </p:cNvSpPr>
          <p:nvPr>
            <p:ph type="title"/>
          </p:nvPr>
        </p:nvSpPr>
        <p:spPr>
          <a:xfrm>
            <a:off x="468313" y="549275"/>
            <a:ext cx="3816350" cy="908050"/>
          </a:xfrm>
        </p:spPr>
        <p:txBody>
          <a:bodyPr/>
          <a:lstStyle/>
          <a:p>
            <a:pPr eaLnBrk="1" hangingPunct="1">
              <a:spcBef>
                <a:spcPct val="0"/>
              </a:spcBef>
              <a:spcAft>
                <a:spcPct val="0"/>
              </a:spcAft>
              <a:buClr>
                <a:srgbClr val="FFCC66"/>
              </a:buClr>
              <a:buSzPts val="2800"/>
            </a:pPr>
            <a:r>
              <a:rPr lang="ru-RU" sz="2800" smtClean="0">
                <a:solidFill>
                  <a:srgbClr val="FFCC66"/>
                </a:solidFill>
                <a:latin typeface="Arial" charset="0"/>
                <a:cs typeface="Arial" charset="0"/>
              </a:rPr>
              <a:t>Тимчасовий зв’язок-основа пам’яті</a:t>
            </a:r>
            <a:endParaRPr lang="ru-RU" sz="4400" smtClean="0">
              <a:solidFill>
                <a:srgbClr val="FFCC66"/>
              </a:solidFill>
              <a:latin typeface="Arial" charset="0"/>
              <a:cs typeface="Arial" charset="0"/>
            </a:endParaRPr>
          </a:p>
        </p:txBody>
      </p:sp>
      <p:sp>
        <p:nvSpPr>
          <p:cNvPr id="99330" name="Google Shape;503;p68"/>
          <p:cNvSpPr txBox="1">
            <a:spLocks noGrp="1"/>
          </p:cNvSpPr>
          <p:nvPr>
            <p:ph type="body" idx="1"/>
          </p:nvPr>
        </p:nvSpPr>
        <p:spPr>
          <a:xfrm>
            <a:off x="0" y="1412875"/>
            <a:ext cx="4495800" cy="5445125"/>
          </a:xfrm>
        </p:spPr>
        <p:txBody>
          <a:bodyPr/>
          <a:lstStyle/>
          <a:p>
            <a:pPr marL="342900" indent="-342900" eaLnBrk="1" hangingPunct="1">
              <a:spcBef>
                <a:spcPct val="0"/>
              </a:spcBef>
              <a:spcAft>
                <a:spcPct val="0"/>
              </a:spcAft>
              <a:buClr>
                <a:schemeClr val="accent2"/>
              </a:buClr>
              <a:buSzPts val="2200"/>
              <a:buFont typeface="Noto Sans Symbols"/>
              <a:buChar char="●"/>
            </a:pPr>
            <a:r>
              <a:rPr lang="ru-RU" smtClean="0">
                <a:solidFill>
                  <a:srgbClr val="FFFFFF"/>
                </a:solidFill>
                <a:latin typeface="Times New Roman" pitchFamily="18" charset="0"/>
                <a:cs typeface="Times New Roman" pitchFamily="18" charset="0"/>
                <a:sym typeface="Times New Roman" pitchFamily="18" charset="0"/>
              </a:rPr>
              <a:t>Просторово-часові зміни, що виникають в системах мозку беруть участь в обробці паралельно інформації, що надходить, і забезпечують формування нового взаємодії нейронів - </a:t>
            </a:r>
            <a:r>
              <a:rPr lang="ru-RU" b="1" i="1" smtClean="0">
                <a:solidFill>
                  <a:srgbClr val="FFFFFF"/>
                </a:solidFill>
                <a:latin typeface="Times New Roman" pitchFamily="18" charset="0"/>
                <a:cs typeface="Times New Roman" pitchFamily="18" charset="0"/>
                <a:sym typeface="Times New Roman" pitchFamily="18" charset="0"/>
              </a:rPr>
              <a:t>тимчасовий зв'язок (різновид пам'яті!). </a:t>
            </a:r>
            <a:endParaRPr lang="ru-RU" smtClean="0">
              <a:solidFill>
                <a:srgbClr val="FFFFFF"/>
              </a:solidFill>
              <a:latin typeface="Times New Roman" pitchFamily="18" charset="0"/>
              <a:cs typeface="Times New Roman" pitchFamily="18" charset="0"/>
              <a:sym typeface="Times New Roman" pitchFamily="18" charset="0"/>
            </a:endParaRPr>
          </a:p>
        </p:txBody>
      </p:sp>
      <p:sp>
        <p:nvSpPr>
          <p:cNvPr id="99331" name="Google Shape;504;p68"/>
          <p:cNvSpPr txBox="1">
            <a:spLocks noGrp="1"/>
          </p:cNvSpPr>
          <p:nvPr>
            <p:ph type="body" idx="1"/>
          </p:nvPr>
        </p:nvSpPr>
        <p:spPr>
          <a:xfrm>
            <a:off x="4114800" y="549275"/>
            <a:ext cx="5029200" cy="6308725"/>
          </a:xfrm>
        </p:spPr>
        <p:txBody>
          <a:bodyPr/>
          <a:lstStyle/>
          <a:p>
            <a:pPr marL="342900" indent="-342900" eaLnBrk="1" hangingPunct="1">
              <a:spcBef>
                <a:spcPct val="0"/>
              </a:spcBef>
              <a:spcAft>
                <a:spcPct val="0"/>
              </a:spcAft>
              <a:buClr>
                <a:schemeClr val="accent2"/>
              </a:buClr>
              <a:buSzPts val="2200"/>
              <a:buFont typeface="Noto Sans Symbols"/>
              <a:buChar char="●"/>
            </a:pPr>
            <a:r>
              <a:rPr lang="ru-RU" smtClean="0">
                <a:solidFill>
                  <a:srgbClr val="FFFFFF"/>
                </a:solidFill>
                <a:latin typeface="Times New Roman" pitchFamily="18" charset="0"/>
                <a:cs typeface="Times New Roman" pitchFamily="18" charset="0"/>
                <a:sym typeface="Times New Roman" pitchFamily="18" charset="0"/>
              </a:rPr>
              <a:t>Замикання тимчасового зв'язку при формуванні умовних рефлексів відбувається за участю кіркових відділів сенсорних систем, що беруть участь в обробці відповідної сигналізації. Однак ця взаємодія відбувається за обов'язкової участі та підкіркових структур мозку, що забезпечують обробку сенсорної інформації корою мозку.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Google Shape;509;p69"/>
          <p:cNvSpPr txBox="1">
            <a:spLocks noGrp="1"/>
          </p:cNvSpPr>
          <p:nvPr>
            <p:ph type="title"/>
          </p:nvPr>
        </p:nvSpPr>
        <p:spPr>
          <a:xfrm>
            <a:off x="755650" y="260350"/>
            <a:ext cx="7772400" cy="762000"/>
          </a:xfrm>
        </p:spPr>
        <p:txBody>
          <a:bodyPr/>
          <a:lstStyle/>
          <a:p>
            <a:pPr eaLnBrk="1" hangingPunct="1">
              <a:spcBef>
                <a:spcPct val="0"/>
              </a:spcBef>
              <a:spcAft>
                <a:spcPct val="0"/>
              </a:spcAft>
              <a:buClr>
                <a:srgbClr val="FFCC66"/>
              </a:buClr>
              <a:buSzPts val="3200"/>
            </a:pPr>
            <a:r>
              <a:rPr lang="ru-RU" sz="3200" smtClean="0">
                <a:solidFill>
                  <a:srgbClr val="FFCC66"/>
                </a:solidFill>
                <a:latin typeface="Arial" charset="0"/>
                <a:cs typeface="Arial" charset="0"/>
              </a:rPr>
              <a:t>Фази формування тимчасового зв’язку</a:t>
            </a:r>
            <a:endParaRPr lang="ru-RU" sz="4400" smtClean="0">
              <a:solidFill>
                <a:srgbClr val="FFCC66"/>
              </a:solidFill>
              <a:latin typeface="Arial" charset="0"/>
              <a:cs typeface="Arial" charset="0"/>
            </a:endParaRPr>
          </a:p>
        </p:txBody>
      </p:sp>
      <p:sp>
        <p:nvSpPr>
          <p:cNvPr id="101378" name="Google Shape;510;p69"/>
          <p:cNvSpPr txBox="1">
            <a:spLocks noGrp="1"/>
          </p:cNvSpPr>
          <p:nvPr>
            <p:ph type="body" idx="1"/>
          </p:nvPr>
        </p:nvSpPr>
        <p:spPr>
          <a:xfrm>
            <a:off x="0" y="981075"/>
            <a:ext cx="9144000" cy="5876925"/>
          </a:xfrm>
        </p:spPr>
        <p:txBody>
          <a:bodyPr/>
          <a:lstStyle/>
          <a:p>
            <a:pPr marL="342900" indent="-342900" eaLnBrk="1" hangingPunct="1">
              <a:lnSpc>
                <a:spcPct val="80000"/>
              </a:lnSpc>
              <a:spcBef>
                <a:spcPct val="0"/>
              </a:spcBef>
              <a:spcAft>
                <a:spcPct val="0"/>
              </a:spcAft>
              <a:buClr>
                <a:schemeClr val="accent2"/>
              </a:buClr>
              <a:buSzPts val="2600"/>
              <a:buFont typeface="Noto Sans Symbols"/>
              <a:buChar char="●"/>
            </a:pPr>
            <a:r>
              <a:rPr lang="ru-RU" sz="3200" smtClean="0">
                <a:solidFill>
                  <a:srgbClr val="FFFFFF"/>
                </a:solidFill>
                <a:latin typeface="Times New Roman" pitchFamily="18" charset="0"/>
                <a:cs typeface="Times New Roman" pitchFamily="18" charset="0"/>
                <a:sym typeface="Times New Roman" pitchFamily="18" charset="0"/>
              </a:rPr>
              <a:t>В період формування умовного рефлексу можна виділити дві стадії: </a:t>
            </a:r>
            <a:r>
              <a:rPr lang="ru-RU" sz="3200" b="1" i="1" smtClean="0">
                <a:solidFill>
                  <a:srgbClr val="FFFFFF"/>
                </a:solidFill>
                <a:latin typeface="Times New Roman" pitchFamily="18" charset="0"/>
                <a:cs typeface="Times New Roman" pitchFamily="18" charset="0"/>
                <a:sym typeface="Times New Roman" pitchFamily="18" charset="0"/>
              </a:rPr>
              <a:t>генералізації і спеціалізації.</a:t>
            </a:r>
            <a:r>
              <a:rPr lang="ru-RU" sz="3200" smtClean="0">
                <a:solidFill>
                  <a:srgbClr val="FFFFFF"/>
                </a:solidFill>
                <a:latin typeface="Times New Roman" pitchFamily="18" charset="0"/>
                <a:cs typeface="Times New Roman" pitchFamily="18" charset="0"/>
                <a:sym typeface="Times New Roman" pitchFamily="18" charset="0"/>
              </a:rPr>
              <a:t> Спочатку орієнтовна реакція, яка виникає при появі безумовного подразника, мобілізуючи структури ЦНС на встановлення нових зв'язків, призводить до того, що рефлекторний відповідь може виявлятися при дії не тільки конкретного умовного подразника, але і близьких до нього. </a:t>
            </a:r>
          </a:p>
          <a:p>
            <a:pPr marL="342900" indent="-342900" eaLnBrk="1" hangingPunct="1">
              <a:lnSpc>
                <a:spcPct val="80000"/>
              </a:lnSpc>
              <a:spcBef>
                <a:spcPts val="638"/>
              </a:spcBef>
              <a:spcAft>
                <a:spcPct val="0"/>
              </a:spcAft>
              <a:buClr>
                <a:schemeClr val="accent2"/>
              </a:buClr>
              <a:buSzPts val="2600"/>
              <a:buFont typeface="Noto Sans Symbols"/>
              <a:buChar char="●"/>
            </a:pPr>
            <a:r>
              <a:rPr lang="ru-RU" sz="3200" smtClean="0">
                <a:solidFill>
                  <a:srgbClr val="FFFFFF"/>
                </a:solidFill>
                <a:latin typeface="Times New Roman" pitchFamily="18" charset="0"/>
                <a:cs typeface="Times New Roman" pitchFamily="18" charset="0"/>
                <a:sym typeface="Times New Roman" pitchFamily="18" charset="0"/>
              </a:rPr>
              <a:t>Потім поступово по мірі закріплення зв'язку вогнища почнуть переходити на сонастроений (однотипний) ритм імпульсної активності. Таким чином, сонастроенность нервових центрів (однакова ритмічна активність) свідчить про закріплення зв'язку між ними.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Google Shape;515;p70"/>
          <p:cNvSpPr txBox="1">
            <a:spLocks noGrp="1"/>
          </p:cNvSpPr>
          <p:nvPr>
            <p:ph type="title"/>
          </p:nvPr>
        </p:nvSpPr>
        <p:spPr>
          <a:xfrm>
            <a:off x="0" y="115888"/>
            <a:ext cx="9144000" cy="1219200"/>
          </a:xfrm>
        </p:spPr>
        <p:txBody>
          <a:bodyPr/>
          <a:lstStyle/>
          <a:p>
            <a:pPr eaLnBrk="1" hangingPunct="1">
              <a:spcBef>
                <a:spcPct val="0"/>
              </a:spcBef>
              <a:spcAft>
                <a:spcPct val="0"/>
              </a:spcAft>
              <a:buClr>
                <a:srgbClr val="FFCC66"/>
              </a:buClr>
              <a:buSzPts val="3200"/>
            </a:pPr>
            <a:r>
              <a:rPr lang="ru-RU" sz="3200" smtClean="0">
                <a:solidFill>
                  <a:srgbClr val="FFCC66"/>
                </a:solidFill>
                <a:latin typeface="Arial" charset="0"/>
                <a:cs typeface="Arial" charset="0"/>
              </a:rPr>
              <a:t>Властивості нервових центрів, що забезпечують формування тимчасового зв’язку</a:t>
            </a:r>
            <a:endParaRPr lang="ru-RU" sz="4400" smtClean="0">
              <a:solidFill>
                <a:srgbClr val="FFCC66"/>
              </a:solidFill>
              <a:latin typeface="Arial" charset="0"/>
              <a:cs typeface="Arial" charset="0"/>
            </a:endParaRPr>
          </a:p>
        </p:txBody>
      </p:sp>
      <p:sp>
        <p:nvSpPr>
          <p:cNvPr id="103426" name="Google Shape;516;p70"/>
          <p:cNvSpPr txBox="1">
            <a:spLocks noGrp="1"/>
          </p:cNvSpPr>
          <p:nvPr>
            <p:ph type="body" idx="1"/>
          </p:nvPr>
        </p:nvSpPr>
        <p:spPr>
          <a:xfrm>
            <a:off x="0" y="1196975"/>
            <a:ext cx="9144000" cy="5661025"/>
          </a:xfrm>
        </p:spPr>
        <p:txBody>
          <a:bodyPr/>
          <a:lstStyle/>
          <a:p>
            <a:pPr marL="342900" indent="-342900" eaLnBrk="1" hangingPunct="1">
              <a:lnSpc>
                <a:spcPct val="90000"/>
              </a:lnSpc>
              <a:spcBef>
                <a:spcPct val="0"/>
              </a:spcBef>
              <a:spcAft>
                <a:spcPct val="0"/>
              </a:spcAft>
              <a:buClr>
                <a:schemeClr val="accent2"/>
              </a:buClr>
              <a:buSzPts val="2200"/>
              <a:buFont typeface="Noto Sans Symbols"/>
              <a:buChar char="●"/>
            </a:pPr>
            <a:r>
              <a:rPr lang="ru-RU" sz="2800" smtClean="0">
                <a:solidFill>
                  <a:srgbClr val="FFFFFF"/>
                </a:solidFill>
                <a:latin typeface="Times New Roman" pitchFamily="18" charset="0"/>
                <a:cs typeface="Times New Roman" pitchFamily="18" charset="0"/>
                <a:sym typeface="Times New Roman" pitchFamily="18" charset="0"/>
              </a:rPr>
              <a:t>Найбільш важливими з них є здатність </a:t>
            </a:r>
            <a:r>
              <a:rPr lang="ru-RU" sz="2800" b="1" i="1" smtClean="0">
                <a:solidFill>
                  <a:srgbClr val="FFFFFF"/>
                </a:solidFill>
                <a:latin typeface="Times New Roman" pitchFamily="18" charset="0"/>
                <a:cs typeface="Times New Roman" pitchFamily="18" charset="0"/>
                <a:sym typeface="Times New Roman" pitchFamily="18" charset="0"/>
              </a:rPr>
              <a:t>іррадіації збудження і домінанти. </a:t>
            </a:r>
            <a:endParaRPr lang="ru-RU" sz="3200" smtClean="0">
              <a:solidFill>
                <a:srgbClr val="FFFFFF"/>
              </a:solidFill>
              <a:latin typeface="Times New Roman" pitchFamily="18" charset="0"/>
              <a:cs typeface="Times New Roman" pitchFamily="18" charset="0"/>
              <a:sym typeface="Times New Roman" pitchFamily="18" charset="0"/>
            </a:endParaRPr>
          </a:p>
          <a:p>
            <a:pPr marL="342900" indent="-342900" eaLnBrk="1" hangingPunct="1">
              <a:lnSpc>
                <a:spcPct val="90000"/>
              </a:lnSpc>
              <a:spcBef>
                <a:spcPts val="563"/>
              </a:spcBef>
              <a:spcAft>
                <a:spcPct val="0"/>
              </a:spcAft>
              <a:buClr>
                <a:schemeClr val="accent2"/>
              </a:buClr>
              <a:buSzPts val="2200"/>
              <a:buFont typeface="Noto Sans Symbols"/>
              <a:buChar char="●"/>
            </a:pPr>
            <a:r>
              <a:rPr lang="ru-RU" sz="2800" smtClean="0">
                <a:solidFill>
                  <a:srgbClr val="FFFFFF"/>
                </a:solidFill>
                <a:latin typeface="Times New Roman" pitchFamily="18" charset="0"/>
                <a:cs typeface="Times New Roman" pitchFamily="18" charset="0"/>
                <a:sym typeface="Times New Roman" pitchFamily="18" charset="0"/>
              </a:rPr>
              <a:t>Домінантний осередок "притягує" до себе збудження інших відділів ЦНС. Для цього необхідно, щоб збудження у вказаних відділах виникло одночасно або близько за часом. </a:t>
            </a:r>
            <a:endParaRPr lang="ru-RU" sz="3200" smtClean="0">
              <a:solidFill>
                <a:srgbClr val="FFFFFF"/>
              </a:solidFill>
              <a:latin typeface="Times New Roman" pitchFamily="18" charset="0"/>
              <a:cs typeface="Times New Roman" pitchFamily="18" charset="0"/>
              <a:sym typeface="Times New Roman" pitchFamily="18" charset="0"/>
            </a:endParaRPr>
          </a:p>
          <a:p>
            <a:pPr marL="342900" indent="-342900" eaLnBrk="1" hangingPunct="1">
              <a:lnSpc>
                <a:spcPct val="90000"/>
              </a:lnSpc>
              <a:spcBef>
                <a:spcPts val="563"/>
              </a:spcBef>
              <a:spcAft>
                <a:spcPct val="0"/>
              </a:spcAft>
              <a:buClr>
                <a:schemeClr val="accent2"/>
              </a:buClr>
              <a:buSzPts val="2200"/>
              <a:buFont typeface="Noto Sans Symbols"/>
              <a:buChar char="●"/>
            </a:pPr>
            <a:r>
              <a:rPr lang="ru-RU" sz="2800" smtClean="0">
                <a:solidFill>
                  <a:srgbClr val="FFFFFF"/>
                </a:solidFill>
                <a:latin typeface="Times New Roman" pitchFamily="18" charset="0"/>
                <a:cs typeface="Times New Roman" pitchFamily="18" charset="0"/>
                <a:sym typeface="Times New Roman" pitchFamily="18" charset="0"/>
              </a:rPr>
              <a:t>Домінантним повинен бути центр безумовного рефлексу. У свою чергу властивість домінантності в ньому виникає у зв'язку з </a:t>
            </a:r>
            <a:r>
              <a:rPr lang="ru-RU" sz="2800" b="1" i="1" smtClean="0">
                <a:solidFill>
                  <a:srgbClr val="FFFFFF"/>
                </a:solidFill>
                <a:latin typeface="Times New Roman" pitchFamily="18" charset="0"/>
                <a:cs typeface="Times New Roman" pitchFamily="18" charset="0"/>
                <a:sym typeface="Times New Roman" pitchFamily="18" charset="0"/>
              </a:rPr>
              <a:t>мотиваційним збудженням</a:t>
            </a:r>
            <a:r>
              <a:rPr lang="ru-RU" sz="2800" smtClean="0">
                <a:solidFill>
                  <a:srgbClr val="FFFFFF"/>
                </a:solidFill>
                <a:latin typeface="Times New Roman" pitchFamily="18" charset="0"/>
                <a:cs typeface="Times New Roman" pitchFamily="18" charset="0"/>
                <a:sym typeface="Times New Roman" pitchFamily="18" charset="0"/>
              </a:rPr>
              <a:t> (наприклад, у ситого тваринного виробити харчовий рефлекс неможливо). При багаторазовому повторенні іррадіація збудження сприяє створенню "уторованого шляху" між збудженими відділами ЦНС. </a:t>
            </a:r>
            <a:endParaRPr lang="ru-RU" sz="3200" smtClean="0">
              <a:solidFill>
                <a:srgbClr val="FFFFFF"/>
              </a:solidFill>
              <a:latin typeface="Times New Roman" pitchFamily="18" charset="0"/>
              <a:cs typeface="Times New Roman" pitchFamily="18" charset="0"/>
              <a:sym typeface="Times New Roman"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Google Shape;521;p71"/>
          <p:cNvSpPr txBox="1">
            <a:spLocks noGrp="1"/>
          </p:cNvSpPr>
          <p:nvPr>
            <p:ph type="title"/>
          </p:nvPr>
        </p:nvSpPr>
        <p:spPr>
          <a:xfrm>
            <a:off x="611188" y="404813"/>
            <a:ext cx="7772400" cy="762000"/>
          </a:xfrm>
        </p:spPr>
        <p:txBody>
          <a:bodyPr/>
          <a:lstStyle/>
          <a:p>
            <a:pPr eaLnBrk="1" hangingPunct="1">
              <a:spcBef>
                <a:spcPct val="0"/>
              </a:spcBef>
              <a:spcAft>
                <a:spcPct val="0"/>
              </a:spcAft>
              <a:buClr>
                <a:srgbClr val="FFCC66"/>
              </a:buClr>
              <a:buSzPts val="3200"/>
            </a:pPr>
            <a:r>
              <a:rPr lang="ru-RU" sz="3200" b="1" smtClean="0">
                <a:solidFill>
                  <a:srgbClr val="FFCC66"/>
                </a:solidFill>
                <a:latin typeface="Arial" charset="0"/>
                <a:cs typeface="Arial" charset="0"/>
              </a:rPr>
              <a:t>Гальмування умовних рефлексів</a:t>
            </a:r>
            <a:endParaRPr lang="ru-RU" sz="4400" smtClean="0">
              <a:solidFill>
                <a:srgbClr val="FFCC66"/>
              </a:solidFill>
              <a:latin typeface="Arial" charset="0"/>
              <a:cs typeface="Arial" charset="0"/>
            </a:endParaRPr>
          </a:p>
        </p:txBody>
      </p:sp>
      <p:sp>
        <p:nvSpPr>
          <p:cNvPr id="105474" name="Google Shape;522;p71"/>
          <p:cNvSpPr txBox="1">
            <a:spLocks noGrp="1"/>
          </p:cNvSpPr>
          <p:nvPr>
            <p:ph type="body" idx="1"/>
          </p:nvPr>
        </p:nvSpPr>
        <p:spPr>
          <a:xfrm>
            <a:off x="17463" y="1052513"/>
            <a:ext cx="9144000" cy="5445125"/>
          </a:xfrm>
        </p:spPr>
        <p:txBody>
          <a:bodyPr/>
          <a:lstStyle/>
          <a:p>
            <a:pPr marL="342900" indent="-342900" eaLnBrk="1" hangingPunct="1">
              <a:lnSpc>
                <a:spcPct val="90000"/>
              </a:lnSpc>
              <a:spcBef>
                <a:spcPct val="0"/>
              </a:spcBef>
              <a:spcAft>
                <a:spcPct val="0"/>
              </a:spcAft>
              <a:buClr>
                <a:schemeClr val="accent2"/>
              </a:buClr>
              <a:buSzPts val="2600"/>
              <a:buFont typeface="Noto Sans Symbols"/>
              <a:buChar char="●"/>
            </a:pPr>
            <a:r>
              <a:rPr lang="ru-RU" sz="3200" smtClean="0">
                <a:solidFill>
                  <a:srgbClr val="FFFFFF"/>
                </a:solidFill>
                <a:latin typeface="Times New Roman" pitchFamily="18" charset="0"/>
                <a:cs typeface="Times New Roman" pitchFamily="18" charset="0"/>
                <a:sym typeface="Times New Roman" pitchFamily="18" charset="0"/>
              </a:rPr>
              <a:t>При взаємодії нейронів у період утворення УР научіння забезпечується </a:t>
            </a:r>
            <a:r>
              <a:rPr lang="ru-RU" sz="3200" b="1" u="sng" smtClean="0">
                <a:solidFill>
                  <a:srgbClr val="FFFFFF"/>
                </a:solidFill>
                <a:latin typeface="Times New Roman" pitchFamily="18" charset="0"/>
                <a:cs typeface="Times New Roman" pitchFamily="18" charset="0"/>
                <a:sym typeface="Times New Roman" pitchFamily="18" charset="0"/>
              </a:rPr>
              <a:t>взаємовідношенням механізмів збудження і гальмування</a:t>
            </a:r>
            <a:r>
              <a:rPr lang="ru-RU" sz="3200" smtClean="0">
                <a:solidFill>
                  <a:srgbClr val="FFFFFF"/>
                </a:solidFill>
                <a:latin typeface="Times New Roman" pitchFamily="18" charset="0"/>
                <a:cs typeface="Times New Roman" pitchFamily="18" charset="0"/>
                <a:sym typeface="Times New Roman" pitchFamily="18" charset="0"/>
              </a:rPr>
              <a:t>. Ці ж процеси взаємодіють в період прояву вже сформувався умовного рефлексу. Так, при дії стороннього подразника УР може не проявитися, тобто гальмується. При цьому гальмування викликають або біологічно більш значущі для організму сторонні подразники (наприклад, при утворенні харчового рефлексу больовий стимул), або надзвичайно сильний сторонній подразник (спалах світла).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Google Shape;527;p72"/>
          <p:cNvSpPr txBox="1">
            <a:spLocks noGrp="1"/>
          </p:cNvSpPr>
          <p:nvPr>
            <p:ph type="title"/>
          </p:nvPr>
        </p:nvSpPr>
        <p:spPr>
          <a:xfrm>
            <a:off x="107950" y="476250"/>
            <a:ext cx="8785225" cy="838200"/>
          </a:xfrm>
        </p:spPr>
        <p:txBody>
          <a:bodyPr/>
          <a:lstStyle/>
          <a:p>
            <a:pPr eaLnBrk="1" hangingPunct="1">
              <a:spcBef>
                <a:spcPct val="0"/>
              </a:spcBef>
              <a:spcAft>
                <a:spcPct val="0"/>
              </a:spcAft>
              <a:buClr>
                <a:srgbClr val="FFCC66"/>
              </a:buClr>
              <a:buSzPts val="3200"/>
            </a:pPr>
            <a:r>
              <a:rPr lang="ru-RU" sz="3200" smtClean="0">
                <a:solidFill>
                  <a:srgbClr val="FFCC66"/>
                </a:solidFill>
                <a:latin typeface="Arial" charset="0"/>
                <a:cs typeface="Arial" charset="0"/>
              </a:rPr>
              <a:t>Зовнішнє гальмування умовного рефлексу</a:t>
            </a:r>
            <a:endParaRPr lang="ru-RU" sz="4400" smtClean="0">
              <a:solidFill>
                <a:srgbClr val="FFCC66"/>
              </a:solidFill>
              <a:latin typeface="Arial" charset="0"/>
              <a:cs typeface="Arial" charset="0"/>
            </a:endParaRPr>
          </a:p>
        </p:txBody>
      </p:sp>
      <p:sp>
        <p:nvSpPr>
          <p:cNvPr id="107522" name="Google Shape;528;p72"/>
          <p:cNvSpPr txBox="1">
            <a:spLocks noGrp="1"/>
          </p:cNvSpPr>
          <p:nvPr>
            <p:ph type="body" idx="1"/>
          </p:nvPr>
        </p:nvSpPr>
        <p:spPr>
          <a:xfrm>
            <a:off x="0" y="1196975"/>
            <a:ext cx="9144000" cy="5661025"/>
          </a:xfrm>
        </p:spPr>
        <p:txBody>
          <a:bodyPr/>
          <a:lstStyle/>
          <a:p>
            <a:pPr marL="342900" indent="-342900" eaLnBrk="1" hangingPunct="1">
              <a:spcBef>
                <a:spcPct val="0"/>
              </a:spcBef>
              <a:spcAft>
                <a:spcPct val="0"/>
              </a:spcAft>
              <a:buClr>
                <a:schemeClr val="accent2"/>
              </a:buClr>
              <a:buSzPts val="2600"/>
              <a:buFont typeface="Noto Sans Symbols"/>
              <a:buChar char="●"/>
            </a:pPr>
            <a:r>
              <a:rPr lang="ru-RU" sz="3200" b="1" smtClean="0">
                <a:solidFill>
                  <a:srgbClr val="FFFFFF"/>
                </a:solidFill>
                <a:latin typeface="Times New Roman" pitchFamily="18" charset="0"/>
                <a:cs typeface="Times New Roman" pitchFamily="18" charset="0"/>
                <a:sym typeface="Times New Roman" pitchFamily="18" charset="0"/>
              </a:rPr>
              <a:t>Зовнішнє</a:t>
            </a:r>
            <a:r>
              <a:rPr lang="ru-RU" sz="3200" smtClean="0">
                <a:solidFill>
                  <a:srgbClr val="FFFFFF"/>
                </a:solidFill>
                <a:latin typeface="Times New Roman" pitchFamily="18" charset="0"/>
                <a:cs typeface="Times New Roman" pitchFamily="18" charset="0"/>
                <a:sym typeface="Times New Roman" pitchFamily="18" charset="0"/>
              </a:rPr>
              <a:t> (по відношенню до тимчасової зв'язку нейронів) гальмування обумовлено здатністю нервових центрів при порушенні активувати не тільки збуджують, але і гальмівні нейрони. Їх дією і "вимикається" умовний рефлекс. Основою багатьох його різновидів є орієнтовна реакція на сильний сторонній подразник. </a:t>
            </a:r>
          </a:p>
          <a:p>
            <a:pPr marL="342900" indent="-342900" eaLnBrk="1" hangingPunct="1">
              <a:spcBef>
                <a:spcPts val="638"/>
              </a:spcBef>
              <a:spcAft>
                <a:spcPct val="0"/>
              </a:spcAft>
              <a:buClr>
                <a:schemeClr val="accent2"/>
              </a:buClr>
              <a:buSzPts val="2600"/>
              <a:buFont typeface="Noto Sans Symbols"/>
              <a:buNone/>
            </a:pPr>
            <a:endParaRPr lang="ru-RU" sz="3200" smtClean="0">
              <a:solidFill>
                <a:srgbClr val="FFFFFF"/>
              </a:solidFill>
              <a:latin typeface="Times New Roman" pitchFamily="18" charset="0"/>
              <a:cs typeface="Times New Roman" pitchFamily="18" charset="0"/>
              <a:sym typeface="Times New Roman"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Google Shape;533;p73"/>
          <p:cNvSpPr txBox="1">
            <a:spLocks noGrp="1"/>
          </p:cNvSpPr>
          <p:nvPr>
            <p:ph type="title"/>
          </p:nvPr>
        </p:nvSpPr>
        <p:spPr>
          <a:xfrm>
            <a:off x="684213" y="620713"/>
            <a:ext cx="7772400" cy="304800"/>
          </a:xfrm>
        </p:spPr>
        <p:txBody>
          <a:bodyPr/>
          <a:lstStyle/>
          <a:p>
            <a:pPr eaLnBrk="1" hangingPunct="1">
              <a:spcBef>
                <a:spcPct val="0"/>
              </a:spcBef>
              <a:spcAft>
                <a:spcPct val="0"/>
              </a:spcAft>
              <a:buClr>
                <a:srgbClr val="FFCC66"/>
              </a:buClr>
              <a:buSzPts val="4400"/>
            </a:pPr>
            <a:r>
              <a:rPr lang="ru-RU" sz="4400" smtClean="0">
                <a:solidFill>
                  <a:srgbClr val="FFCC66"/>
                </a:solidFill>
                <a:latin typeface="Arial" charset="0"/>
                <a:cs typeface="Arial" charset="0"/>
              </a:rPr>
              <a:t>Внутрішнє гальмування</a:t>
            </a:r>
          </a:p>
        </p:txBody>
      </p:sp>
      <p:sp>
        <p:nvSpPr>
          <p:cNvPr id="109570" name="Google Shape;534;p73"/>
          <p:cNvSpPr txBox="1">
            <a:spLocks noGrp="1"/>
          </p:cNvSpPr>
          <p:nvPr>
            <p:ph type="body" idx="1"/>
          </p:nvPr>
        </p:nvSpPr>
        <p:spPr>
          <a:xfrm>
            <a:off x="0" y="1125538"/>
            <a:ext cx="9144000" cy="5616575"/>
          </a:xfrm>
        </p:spPr>
        <p:txBody>
          <a:bodyPr/>
          <a:lstStyle/>
          <a:p>
            <a:pPr marL="342900" indent="-342900" eaLnBrk="1" hangingPunct="1">
              <a:lnSpc>
                <a:spcPct val="80000"/>
              </a:lnSpc>
              <a:spcBef>
                <a:spcPct val="0"/>
              </a:spcBef>
              <a:spcAft>
                <a:spcPct val="0"/>
              </a:spcAft>
              <a:buClr>
                <a:schemeClr val="accent2"/>
              </a:buClr>
              <a:buSzPts val="2600"/>
              <a:buFont typeface="Noto Sans Symbols"/>
              <a:buChar char="●"/>
            </a:pPr>
            <a:r>
              <a:rPr lang="ru-RU" sz="3200" smtClean="0">
                <a:solidFill>
                  <a:srgbClr val="FFFFFF"/>
                </a:solidFill>
                <a:latin typeface="Times New Roman" pitchFamily="18" charset="0"/>
                <a:cs typeface="Times New Roman" pitchFamily="18" charset="0"/>
                <a:sym typeface="Times New Roman" pitchFamily="18" charset="0"/>
              </a:rPr>
              <a:t>У процесі освіти УР можна з допомогою відповідного стимулу виробити і </a:t>
            </a:r>
            <a:r>
              <a:rPr lang="ru-RU" sz="3200" b="1" smtClean="0">
                <a:solidFill>
                  <a:srgbClr val="FFFFFF"/>
                </a:solidFill>
                <a:latin typeface="Times New Roman" pitchFamily="18" charset="0"/>
                <a:cs typeface="Times New Roman" pitchFamily="18" charset="0"/>
                <a:sym typeface="Times New Roman" pitchFamily="18" charset="0"/>
              </a:rPr>
              <a:t>активне гальмування</a:t>
            </a:r>
            <a:r>
              <a:rPr lang="ru-RU" sz="3200" smtClean="0">
                <a:solidFill>
                  <a:srgbClr val="FFFFFF"/>
                </a:solidFill>
                <a:latin typeface="Times New Roman" pitchFamily="18" charset="0"/>
                <a:cs typeface="Times New Roman" pitchFamily="18" charset="0"/>
                <a:sym typeface="Times New Roman" pitchFamily="18" charset="0"/>
              </a:rPr>
              <a:t> рефлекторного відповіді, тобто активно викликане відсутність рефлексу. </a:t>
            </a:r>
            <a:br>
              <a:rPr lang="ru-RU" sz="3200" smtClean="0">
                <a:solidFill>
                  <a:srgbClr val="FFFFFF"/>
                </a:solidFill>
                <a:latin typeface="Times New Roman" pitchFamily="18" charset="0"/>
                <a:cs typeface="Times New Roman" pitchFamily="18" charset="0"/>
                <a:sym typeface="Times New Roman" pitchFamily="18" charset="0"/>
              </a:rPr>
            </a:br>
            <a:r>
              <a:rPr lang="ru-RU" sz="3200" smtClean="0">
                <a:solidFill>
                  <a:srgbClr val="FFFFFF"/>
                </a:solidFill>
                <a:latin typeface="Times New Roman" pitchFamily="18" charset="0"/>
                <a:cs typeface="Times New Roman" pitchFamily="18" charset="0"/>
                <a:sym typeface="Times New Roman" pitchFamily="18" charset="0"/>
              </a:rPr>
              <a:t>Так, наприклад, якщо до дії умовного сигналу - світла лампочки додати звук дзвінка і не підкріплювати їх комбінацію їжею, то це поєднання поступово призведе до припинення слюноотделительной реакції. </a:t>
            </a:r>
          </a:p>
          <a:p>
            <a:pPr marL="342900" indent="-342900" eaLnBrk="1" hangingPunct="1">
              <a:lnSpc>
                <a:spcPct val="80000"/>
              </a:lnSpc>
              <a:spcBef>
                <a:spcPts val="638"/>
              </a:spcBef>
              <a:spcAft>
                <a:spcPct val="0"/>
              </a:spcAft>
              <a:buClr>
                <a:schemeClr val="accent2"/>
              </a:buClr>
              <a:buSzPts val="2600"/>
              <a:buFont typeface="Noto Sans Symbols"/>
              <a:buChar char="●"/>
            </a:pPr>
            <a:r>
              <a:rPr lang="ru-RU" sz="3200" b="1" i="1" smtClean="0">
                <a:solidFill>
                  <a:srgbClr val="FFFFFF"/>
                </a:solidFill>
                <a:latin typeface="Times New Roman" pitchFamily="18" charset="0"/>
                <a:cs typeface="Times New Roman" pitchFamily="18" charset="0"/>
                <a:sym typeface="Times New Roman" pitchFamily="18" charset="0"/>
              </a:rPr>
              <a:t>Це так зване внутрішнє гальмування, обумовлене збудженням гальмівних нейронів, під впливом яких гальмування розвивається в самій рефлекторної ланцюжку. </a:t>
            </a:r>
            <a:endParaRPr lang="ru-RU" sz="3200" smtClean="0">
              <a:solidFill>
                <a:srgbClr val="FFFFFF"/>
              </a:solidFill>
              <a:latin typeface="Times New Roman" pitchFamily="18" charset="0"/>
              <a:cs typeface="Times New Roman" pitchFamily="18" charset="0"/>
              <a:sym typeface="Times New Roman" pitchFamily="18" charset="0"/>
            </a:endParaRPr>
          </a:p>
        </p:txBody>
      </p:sp>
    </p:spTree>
  </p:cSld>
  <p:clrMapOvr>
    <a:masterClrMapping/>
  </p:clrMapOvr>
</p:sld>
</file>

<file path=ppt/theme/theme1.xml><?xml version="1.0" encoding="utf-8"?>
<a:theme xmlns:a="http://schemas.openxmlformats.org/drawingml/2006/main" name="1_Синий обелиск">
  <a:themeElements>
    <a:clrScheme name="Синий обелиск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Синий обелиск">
  <a:themeElements>
    <a:clrScheme name="Синий обелиск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Поток">
  <a:themeElements>
    <a:clrScheme name="Поток">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Поток">
  <a:themeElements>
    <a:clrScheme name="Поток">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Поток">
  <a:themeElements>
    <a:clrScheme name="Поток">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Поток">
  <a:themeElements>
    <a:clrScheme name="Поток">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5_Поток">
  <a:themeElements>
    <a:clrScheme name="Поток">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6_Поток">
  <a:themeElements>
    <a:clrScheme name="Поток">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7_Поток">
  <a:themeElements>
    <a:clrScheme name="Поток">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8_Поток">
  <a:themeElements>
    <a:clrScheme name="Поток">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9_Поток">
  <a:themeElements>
    <a:clrScheme name="Поток">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0_Поток">
  <a:themeElements>
    <a:clrScheme name="Поток">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1_Поток">
  <a:themeElements>
    <a:clrScheme name="Поток">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12_Поток">
  <a:themeElements>
    <a:clrScheme name="Поток">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13_Поток">
  <a:themeElements>
    <a:clrScheme name="Поток">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1249</Words>
  <PresentationFormat>Экран (4:3)</PresentationFormat>
  <Paragraphs>111</Paragraphs>
  <Slides>34</Slides>
  <Notes>33</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15</vt:i4>
      </vt:variant>
      <vt:variant>
        <vt:lpstr>Заголовки слайдов</vt:lpstr>
      </vt:variant>
      <vt:variant>
        <vt:i4>34</vt:i4>
      </vt:variant>
    </vt:vector>
  </HeadingPairs>
  <TitlesOfParts>
    <vt:vector size="52" baseType="lpstr">
      <vt:lpstr>Arial</vt:lpstr>
      <vt:lpstr>Times New Roman</vt:lpstr>
      <vt:lpstr>Noto Sans Symbols</vt:lpstr>
      <vt:lpstr>1_Синий обелиск</vt:lpstr>
      <vt:lpstr>Синий обелиск</vt:lpstr>
      <vt:lpstr>1_Поток</vt:lpstr>
      <vt:lpstr>2_Поток</vt:lpstr>
      <vt:lpstr>3_Поток</vt:lpstr>
      <vt:lpstr>4_Поток</vt:lpstr>
      <vt:lpstr>5_Поток</vt:lpstr>
      <vt:lpstr>6_Поток</vt:lpstr>
      <vt:lpstr>7_Поток</vt:lpstr>
      <vt:lpstr>8_Поток</vt:lpstr>
      <vt:lpstr>9_Поток</vt:lpstr>
      <vt:lpstr>10_Поток</vt:lpstr>
      <vt:lpstr>11_Поток</vt:lpstr>
      <vt:lpstr>12_Поток</vt:lpstr>
      <vt:lpstr>13_Поток</vt:lpstr>
      <vt:lpstr>Одеський національний медичний університет кафедра фізіології</vt:lpstr>
      <vt:lpstr>Організація поведінки в реальних умовах життя (ВНД - вища нервова діяльність)</vt:lpstr>
      <vt:lpstr>ВНД і мозок</vt:lpstr>
      <vt:lpstr>Що означає термін «вища нервова діяльність»? </vt:lpstr>
      <vt:lpstr>Поведінка</vt:lpstr>
      <vt:lpstr>Форми організації поведінки людини</vt:lpstr>
      <vt:lpstr>Інстинкти</vt:lpstr>
      <vt:lpstr>Структурна основа інстинктів</vt:lpstr>
      <vt:lpstr>Фази інстинктів</vt:lpstr>
      <vt:lpstr>Мотиваційне збудження</vt:lpstr>
      <vt:lpstr>Мотивація</vt:lpstr>
      <vt:lpstr>Центри мотиваційного збудження</vt:lpstr>
      <vt:lpstr>Індивідуальність інстинктів</vt:lpstr>
      <vt:lpstr>Кінцева фаза інстинкту</vt:lpstr>
      <vt:lpstr>Набуті форми організації поведінки в реальних умовах життя</vt:lpstr>
      <vt:lpstr>Слайд 16</vt:lpstr>
      <vt:lpstr>Імпринтинг – запам’ятовування</vt:lpstr>
      <vt:lpstr>Прояв імпринтинга</vt:lpstr>
      <vt:lpstr>Імпринтинг у людини</vt:lpstr>
      <vt:lpstr>Умовний рефлекс</vt:lpstr>
      <vt:lpstr>Що таке умовний рефлекс?</vt:lpstr>
      <vt:lpstr>Слайд 22</vt:lpstr>
      <vt:lpstr>Основні відмінності умовних і безумовних рефлексів </vt:lpstr>
      <vt:lpstr>Класифікация УР</vt:lpstr>
      <vt:lpstr>Рефлекси вищих порядків</vt:lpstr>
      <vt:lpstr>Умови формування УР</vt:lpstr>
      <vt:lpstr>Взаимодія центрів при УР</vt:lpstr>
      <vt:lpstr>(продолжение)</vt:lpstr>
      <vt:lpstr>Тимчасовий зв’язок-основа пам’яті</vt:lpstr>
      <vt:lpstr>Фази формування тимчасового зв’язку</vt:lpstr>
      <vt:lpstr>Властивості нервових центрів, що забезпечують формування тимчасового зв’язку</vt:lpstr>
      <vt:lpstr>Гальмування умовних рефлексів</vt:lpstr>
      <vt:lpstr>Зовнішнє гальмування умовного рефлексу</vt:lpstr>
      <vt:lpstr>Внутрішнє гальмування</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Запорізький Державний Медичний Університет  Кафедра нормальної фізіології людини  Лекція № 5</dc:title>
  <dc:creator>home</dc:creator>
  <cp:lastModifiedBy>home</cp:lastModifiedBy>
  <cp:revision>4</cp:revision>
  <dcterms:modified xsi:type="dcterms:W3CDTF">2022-09-11T22:43:54Z</dcterms:modified>
</cp:coreProperties>
</file>