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ppt/notesSlides/notesSlide6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8"/>
  </p:notesMasterIdLst>
  <p:sldIdLst>
    <p:sldId id="32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6858000" type="screen4x3"/>
  <p:notesSz cx="6858000" cy="9144000"/>
  <p:defaultTextStyle>
    <a:defPPr>
      <a:defRPr lang="ru-RU"/>
    </a:defPPr>
    <a:lvl1pPr algn="l" rtl="0" fontAlgn="base">
      <a:spcBef>
        <a:spcPct val="0"/>
      </a:spcBef>
      <a:spcAft>
        <a:spcPct val="0"/>
      </a:spcAft>
      <a:defRPr sz="1400" kern="1200">
        <a:solidFill>
          <a:srgbClr val="000000"/>
        </a:solidFill>
        <a:latin typeface="Arial" charset="0"/>
        <a:ea typeface="+mn-ea"/>
        <a:cs typeface="Arial" charset="0"/>
        <a:sym typeface="Arial" charset="0"/>
      </a:defRPr>
    </a:lvl1pPr>
    <a:lvl2pPr marL="457200" algn="l" rtl="0" fontAlgn="base">
      <a:spcBef>
        <a:spcPct val="0"/>
      </a:spcBef>
      <a:spcAft>
        <a:spcPct val="0"/>
      </a:spcAft>
      <a:defRPr sz="1400" kern="1200">
        <a:solidFill>
          <a:srgbClr val="000000"/>
        </a:solidFill>
        <a:latin typeface="Arial" charset="0"/>
        <a:ea typeface="+mn-ea"/>
        <a:cs typeface="Arial" charset="0"/>
        <a:sym typeface="Arial" charset="0"/>
      </a:defRPr>
    </a:lvl2pPr>
    <a:lvl3pPr marL="914400" algn="l" rtl="0" fontAlgn="base">
      <a:spcBef>
        <a:spcPct val="0"/>
      </a:spcBef>
      <a:spcAft>
        <a:spcPct val="0"/>
      </a:spcAft>
      <a:defRPr sz="1400" kern="1200">
        <a:solidFill>
          <a:srgbClr val="000000"/>
        </a:solidFill>
        <a:latin typeface="Arial" charset="0"/>
        <a:ea typeface="+mn-ea"/>
        <a:cs typeface="Arial" charset="0"/>
        <a:sym typeface="Arial" charset="0"/>
      </a:defRPr>
    </a:lvl3pPr>
    <a:lvl4pPr marL="1371600" algn="l" rtl="0" fontAlgn="base">
      <a:spcBef>
        <a:spcPct val="0"/>
      </a:spcBef>
      <a:spcAft>
        <a:spcPct val="0"/>
      </a:spcAft>
      <a:defRPr sz="1400" kern="1200">
        <a:solidFill>
          <a:srgbClr val="000000"/>
        </a:solidFill>
        <a:latin typeface="Arial" charset="0"/>
        <a:ea typeface="+mn-ea"/>
        <a:cs typeface="Arial" charset="0"/>
        <a:sym typeface="Arial" charset="0"/>
      </a:defRPr>
    </a:lvl4pPr>
    <a:lvl5pPr marL="1828800" algn="l" rtl="0" fontAlgn="base">
      <a:spcBef>
        <a:spcPct val="0"/>
      </a:spcBef>
      <a:spcAft>
        <a:spcPct val="0"/>
      </a:spcAft>
      <a:defRPr sz="1400" kern="1200">
        <a:solidFill>
          <a:srgbClr val="000000"/>
        </a:solidFill>
        <a:latin typeface="Arial" charset="0"/>
        <a:ea typeface="+mn-ea"/>
        <a:cs typeface="Arial" charset="0"/>
        <a:sym typeface="Arial" charset="0"/>
      </a:defRPr>
    </a:lvl5pPr>
    <a:lvl6pPr marL="2286000" algn="l" defTabSz="914400" rtl="0" eaLnBrk="1" latinLnBrk="0" hangingPunct="1">
      <a:defRPr sz="1400" kern="1200">
        <a:solidFill>
          <a:srgbClr val="000000"/>
        </a:solidFill>
        <a:latin typeface="Arial" charset="0"/>
        <a:ea typeface="+mn-ea"/>
        <a:cs typeface="Arial" charset="0"/>
        <a:sym typeface="Arial" charset="0"/>
      </a:defRPr>
    </a:lvl6pPr>
    <a:lvl7pPr marL="2743200" algn="l" defTabSz="914400" rtl="0" eaLnBrk="1" latinLnBrk="0" hangingPunct="1">
      <a:defRPr sz="1400" kern="1200">
        <a:solidFill>
          <a:srgbClr val="000000"/>
        </a:solidFill>
        <a:latin typeface="Arial" charset="0"/>
        <a:ea typeface="+mn-ea"/>
        <a:cs typeface="Arial" charset="0"/>
        <a:sym typeface="Arial" charset="0"/>
      </a:defRPr>
    </a:lvl7pPr>
    <a:lvl8pPr marL="3200400" algn="l" defTabSz="914400" rtl="0" eaLnBrk="1" latinLnBrk="0" hangingPunct="1">
      <a:defRPr sz="1400" kern="1200">
        <a:solidFill>
          <a:srgbClr val="000000"/>
        </a:solidFill>
        <a:latin typeface="Arial" charset="0"/>
        <a:ea typeface="+mn-ea"/>
        <a:cs typeface="Arial" charset="0"/>
        <a:sym typeface="Arial" charset="0"/>
      </a:defRPr>
    </a:lvl8pPr>
    <a:lvl9pPr marL="3657600" algn="l" defTabSz="914400" rtl="0" eaLnBrk="1" latinLnBrk="0" hangingPunct="1">
      <a:defRPr sz="1400" kern="1200">
        <a:solidFill>
          <a:srgbClr val="000000"/>
        </a:solidFill>
        <a:latin typeface="Arial" charset="0"/>
        <a:ea typeface="+mn-ea"/>
        <a:cs typeface="Arial" charset="0"/>
        <a:sym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Google Shape;3;n"/>
          <p:cNvSpPr>
            <a:spLocks noGrp="1" noRot="1" noChangeAspec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15" name="Google Shape;4;n"/>
          <p:cNvSpPr txBox="1">
            <a:spLocks noGrp="1"/>
          </p:cNvSpPr>
          <p:nvPr>
            <p:ph type="body" idx="1"/>
          </p:nvPr>
        </p:nvSpPr>
        <p:spPr bwMode="auto">
          <a:xfrm>
            <a:off x="685800" y="4343400"/>
            <a:ext cx="5486400" cy="4114800"/>
          </a:xfrm>
          <a:prstGeom prst="rect">
            <a:avLst/>
          </a:prstGeom>
          <a:noFill/>
          <a:ln w="9525">
            <a:noFill/>
            <a:miter lim="800000"/>
            <a:headEnd/>
            <a:tailEnd/>
          </a:ln>
        </p:spPr>
        <p:txBody>
          <a:bodyPr vert="horz" wrap="square" lIns="91425" tIns="91425" rIns="91425" bIns="91425" numCol="1" anchor="t" anchorCtr="0" compatLnSpc="1">
            <a:prstTxWarp prst="textNoShape">
              <a:avLst/>
            </a:prstTxWarp>
          </a:bodyPr>
          <a:lstStyle/>
          <a:p>
            <a:pPr lvl="0"/>
            <a:endParaRPr lang="ru-RU" smtClean="0">
              <a:sym typeface="Arial"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marL="742950" lvl="1" indent="-2857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1" name="Google Shape;81;p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5362" name="Google Shape;82;p1:notes"/>
          <p:cNvSpPr>
            <a:spLocks noGrp="1" noRot="1" noChangeAspect="1"/>
          </p:cNvSpPr>
          <p:nvPr>
            <p:ph type="sldImg" idx="2"/>
          </p:nvPr>
        </p:nvSpPr>
        <p:spPr>
          <a:ln>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09" name="Google Shape;87;p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7410" name="Google Shape;88;p2:notes"/>
          <p:cNvSpPr>
            <a:spLocks noGrp="1" noRot="1" noChangeAspect="1"/>
          </p:cNvSpPr>
          <p:nvPr>
            <p:ph type="sldImg" idx="2"/>
          </p:nvPr>
        </p:nvSpPr>
        <p:spPr>
          <a:ln>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7" name="Google Shape;93;p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9458" name="Google Shape;94;p3:notes"/>
          <p:cNvSpPr>
            <a:spLocks noGrp="1" noRot="1" noChangeAspect="1"/>
          </p:cNvSpPr>
          <p:nvPr>
            <p:ph type="sldImg" idx="2"/>
          </p:nvPr>
        </p:nvSpPr>
        <p:spPr>
          <a:ln>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99;p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21506" name="Google Shape;100;p4:notes"/>
          <p:cNvSpPr>
            <a:spLocks noGrp="1" noRot="1" noChangeAspect="1"/>
          </p:cNvSpPr>
          <p:nvPr>
            <p:ph type="sldImg" idx="2"/>
          </p:nvPr>
        </p:nvSpPr>
        <p:spPr>
          <a:ln>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3" name="Google Shape;105;p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23554" name="Google Shape;106;p5:notes"/>
          <p:cNvSpPr>
            <a:spLocks noGrp="1" noRot="1" noChangeAspect="1"/>
          </p:cNvSpPr>
          <p:nvPr>
            <p:ph type="sldImg" idx="2"/>
          </p:nvPr>
        </p:nvSpPr>
        <p:spPr>
          <a:ln>
            <a:headEnd/>
            <a:tailEn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1" name="Google Shape;111;p6: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25602" name="Google Shape;112;p6:notes"/>
          <p:cNvSpPr>
            <a:spLocks noGrp="1" noRot="1" noChangeAspect="1"/>
          </p:cNvSpPr>
          <p:nvPr>
            <p:ph type="sldImg" idx="2"/>
          </p:nvPr>
        </p:nvSpPr>
        <p:spPr>
          <a:ln>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49" name="Google Shape;117;p7: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27650" name="Google Shape;118;p7:notes"/>
          <p:cNvSpPr>
            <a:spLocks noGrp="1" noRot="1" noChangeAspect="1"/>
          </p:cNvSpPr>
          <p:nvPr>
            <p:ph type="sldImg" idx="2"/>
          </p:nvPr>
        </p:nvSpPr>
        <p:spPr>
          <a:ln>
            <a:headEnd/>
            <a:tailEn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7" name="Google Shape;123;p8: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29698" name="Google Shape;124;p8:notes"/>
          <p:cNvSpPr>
            <a:spLocks noGrp="1" noRot="1" noChangeAspect="1"/>
          </p:cNvSpPr>
          <p:nvPr>
            <p:ph type="sldImg" idx="2"/>
          </p:nvPr>
        </p:nvSpPr>
        <p:spPr>
          <a:ln>
            <a:headEnd/>
            <a:tailEn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1745" name="Google Shape;129;p9: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31746" name="Google Shape;130;p9:notes"/>
          <p:cNvSpPr>
            <a:spLocks noGrp="1" noRot="1" noChangeAspect="1"/>
          </p:cNvSpPr>
          <p:nvPr>
            <p:ph type="sldImg" idx="2"/>
          </p:nvPr>
        </p:nvSpPr>
        <p:spPr>
          <a:ln>
            <a:headEnd/>
            <a:tailEn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134;p10: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33794" name="Google Shape;135;p10:notes"/>
          <p:cNvSpPr>
            <a:spLocks noGrp="1" noRot="1" noChangeAspect="1"/>
          </p:cNvSpPr>
          <p:nvPr>
            <p:ph type="sldImg" idx="2"/>
          </p:nvPr>
        </p:nvSpPr>
        <p:spPr>
          <a:ln>
            <a:headEnd/>
            <a:tailEn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5841" name="Google Shape;139;p1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35842" name="Google Shape;140;p11:notes"/>
          <p:cNvSpPr>
            <a:spLocks noGrp="1" noRot="1" noChangeAspect="1"/>
          </p:cNvSpPr>
          <p:nvPr>
            <p:ph type="sldImg" idx="2"/>
          </p:nvPr>
        </p:nvSpPr>
        <p:spPr>
          <a:ln>
            <a:headEnd/>
            <a:tailEn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7889" name="Google Shape;144;p1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37890" name="Google Shape;145;p12:notes"/>
          <p:cNvSpPr>
            <a:spLocks noGrp="1" noRot="1" noChangeAspect="1"/>
          </p:cNvSpPr>
          <p:nvPr>
            <p:ph type="sldImg" idx="2"/>
          </p:nvPr>
        </p:nvSpPr>
        <p:spPr>
          <a:ln>
            <a:headEnd/>
            <a:tailEn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9937" name="Google Shape;149;p1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39938" name="Google Shape;150;p13:notes"/>
          <p:cNvSpPr>
            <a:spLocks noGrp="1" noRot="1" noChangeAspect="1"/>
          </p:cNvSpPr>
          <p:nvPr>
            <p:ph type="sldImg" idx="2"/>
          </p:nvPr>
        </p:nvSpPr>
        <p:spPr>
          <a:ln>
            <a:headEnd/>
            <a:tailEn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1985" name="Google Shape;155;p1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41986" name="Google Shape;156;p14:notes"/>
          <p:cNvSpPr>
            <a:spLocks noGrp="1" noRot="1" noChangeAspect="1"/>
          </p:cNvSpPr>
          <p:nvPr>
            <p:ph type="sldImg" idx="2"/>
          </p:nvPr>
        </p:nvSpPr>
        <p:spPr>
          <a:ln>
            <a:headEnd/>
            <a:tailEn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4033" name="Google Shape;161;p1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44034" name="Google Shape;162;p15:notes"/>
          <p:cNvSpPr>
            <a:spLocks noGrp="1" noRot="1" noChangeAspect="1"/>
          </p:cNvSpPr>
          <p:nvPr>
            <p:ph type="sldImg" idx="2"/>
          </p:nvPr>
        </p:nvSpPr>
        <p:spPr>
          <a:ln>
            <a:headEnd/>
            <a:tailEn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6081" name="Google Shape;166;p16: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46082" name="Google Shape;167;p16:notes"/>
          <p:cNvSpPr>
            <a:spLocks noGrp="1" noRot="1" noChangeAspect="1"/>
          </p:cNvSpPr>
          <p:nvPr>
            <p:ph type="sldImg" idx="2"/>
          </p:nvPr>
        </p:nvSpPr>
        <p:spPr>
          <a:ln>
            <a:headEnd/>
            <a:tailEn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8129" name="Google Shape;171;p17: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48130" name="Google Shape;172;p17:notes"/>
          <p:cNvSpPr>
            <a:spLocks noGrp="1" noRot="1" noChangeAspect="1"/>
          </p:cNvSpPr>
          <p:nvPr>
            <p:ph type="sldImg" idx="2"/>
          </p:nvPr>
        </p:nvSpPr>
        <p:spPr>
          <a:ln>
            <a:headEnd/>
            <a:tailEnd/>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177" name="Google Shape;176;p18: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0178" name="Google Shape;177;p18:notes"/>
          <p:cNvSpPr>
            <a:spLocks noGrp="1" noRot="1" noChangeAspect="1"/>
          </p:cNvSpPr>
          <p:nvPr>
            <p:ph type="sldImg" idx="2"/>
          </p:nvPr>
        </p:nvSpPr>
        <p:spPr>
          <a:ln>
            <a:headEnd/>
            <a:tailEn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225" name="Google Shape;182;p19: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2226" name="Google Shape;183;p19:notes"/>
          <p:cNvSpPr>
            <a:spLocks noGrp="1" noRot="1" noChangeAspect="1"/>
          </p:cNvSpPr>
          <p:nvPr>
            <p:ph type="sldImg" idx="2"/>
          </p:nvPr>
        </p:nvSpPr>
        <p:spPr>
          <a:ln>
            <a:headEnd/>
            <a:tailEnd/>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4273" name="Google Shape;187;p20: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4274" name="Google Shape;188;p20:notes"/>
          <p:cNvSpPr>
            <a:spLocks noGrp="1" noRot="1" noChangeAspect="1"/>
          </p:cNvSpPr>
          <p:nvPr>
            <p:ph type="sldImg" idx="2"/>
          </p:nvPr>
        </p:nvSpPr>
        <p:spPr>
          <a:ln>
            <a:headEnd/>
            <a:tailEnd/>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1" name="Google Shape;192;p2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6322" name="Google Shape;193;p21:notes"/>
          <p:cNvSpPr>
            <a:spLocks noGrp="1" noRot="1" noChangeAspect="1"/>
          </p:cNvSpPr>
          <p:nvPr>
            <p:ph type="sldImg" idx="2"/>
          </p:nvPr>
        </p:nvSpPr>
        <p:spPr>
          <a:ln>
            <a:headEnd/>
            <a:tailEn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8369" name="Google Shape;197;p2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8370" name="Google Shape;198;p22:notes"/>
          <p:cNvSpPr>
            <a:spLocks noGrp="1" noRot="1" noChangeAspect="1"/>
          </p:cNvSpPr>
          <p:nvPr>
            <p:ph type="sldImg" idx="2"/>
          </p:nvPr>
        </p:nvSpPr>
        <p:spPr>
          <a:ln>
            <a:headEnd/>
            <a:tailEn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0417" name="Google Shape;202;p2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0418" name="Google Shape;203;p23:notes"/>
          <p:cNvSpPr>
            <a:spLocks noGrp="1" noRot="1" noChangeAspect="1"/>
          </p:cNvSpPr>
          <p:nvPr>
            <p:ph type="sldImg" idx="2"/>
          </p:nvPr>
        </p:nvSpPr>
        <p:spPr>
          <a:ln>
            <a:headEnd/>
            <a:tailEn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465" name="Google Shape;207;p2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2466" name="Google Shape;208;p24:notes"/>
          <p:cNvSpPr>
            <a:spLocks noGrp="1" noRot="1" noChangeAspect="1"/>
          </p:cNvSpPr>
          <p:nvPr>
            <p:ph type="sldImg" idx="2"/>
          </p:nvPr>
        </p:nvSpPr>
        <p:spPr>
          <a:ln>
            <a:headEnd/>
            <a:tailEnd/>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3" name="Google Shape;212;p2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4514" name="Google Shape;213;p25:notes"/>
          <p:cNvSpPr>
            <a:spLocks noGrp="1" noRot="1" noChangeAspect="1"/>
          </p:cNvSpPr>
          <p:nvPr>
            <p:ph type="sldImg" idx="2"/>
          </p:nvPr>
        </p:nvSpPr>
        <p:spPr>
          <a:ln>
            <a:headEnd/>
            <a:tailEnd/>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6561" name="Google Shape;217;p26: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6562" name="Google Shape;218;p26:notes"/>
          <p:cNvSpPr>
            <a:spLocks noGrp="1" noRot="1" noChangeAspect="1"/>
          </p:cNvSpPr>
          <p:nvPr>
            <p:ph type="sldImg" idx="2"/>
          </p:nvPr>
        </p:nvSpPr>
        <p:spPr>
          <a:ln>
            <a:headEnd/>
            <a:tailEnd/>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8609" name="Google Shape;222;p27: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8610" name="Google Shape;223;p27:notes"/>
          <p:cNvSpPr>
            <a:spLocks noGrp="1" noRot="1" noChangeAspect="1"/>
          </p:cNvSpPr>
          <p:nvPr>
            <p:ph type="sldImg" idx="2"/>
          </p:nvPr>
        </p:nvSpPr>
        <p:spPr>
          <a:ln>
            <a:headEnd/>
            <a:tailEnd/>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0657" name="Google Shape;228;p28: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0658" name="Google Shape;229;p28:notes"/>
          <p:cNvSpPr>
            <a:spLocks noGrp="1" noRot="1" noChangeAspect="1"/>
          </p:cNvSpPr>
          <p:nvPr>
            <p:ph type="sldImg" idx="2"/>
          </p:nvPr>
        </p:nvSpPr>
        <p:spPr>
          <a:ln>
            <a:headEnd/>
            <a:tailEnd/>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2705" name="Google Shape;233;p29: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2706" name="Google Shape;234;p29:notes"/>
          <p:cNvSpPr>
            <a:spLocks noGrp="1" noRot="1" noChangeAspect="1"/>
          </p:cNvSpPr>
          <p:nvPr>
            <p:ph type="sldImg" idx="2"/>
          </p:nvPr>
        </p:nvSpPr>
        <p:spPr>
          <a:ln>
            <a:headEnd/>
            <a:tailEnd/>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4753" name="Google Shape;238;p30: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4754" name="Google Shape;239;p30:notes"/>
          <p:cNvSpPr>
            <a:spLocks noGrp="1" noRot="1" noChangeAspect="1"/>
          </p:cNvSpPr>
          <p:nvPr>
            <p:ph type="sldImg" idx="2"/>
          </p:nvPr>
        </p:nvSpPr>
        <p:spPr>
          <a:ln>
            <a:headEnd/>
            <a:tailEnd/>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6801" name="Google Shape;243;p3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6802" name="Google Shape;244;p31:notes"/>
          <p:cNvSpPr>
            <a:spLocks noGrp="1" noRot="1" noChangeAspect="1"/>
          </p:cNvSpPr>
          <p:nvPr>
            <p:ph type="sldImg" idx="2"/>
          </p:nvPr>
        </p:nvSpPr>
        <p:spPr>
          <a:ln>
            <a:headEnd/>
            <a:tailEnd/>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8849" name="Google Shape;248;p3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8850" name="Google Shape;249;p32:notes"/>
          <p:cNvSpPr>
            <a:spLocks noGrp="1" noRot="1" noChangeAspect="1"/>
          </p:cNvSpPr>
          <p:nvPr>
            <p:ph type="sldImg" idx="2"/>
          </p:nvPr>
        </p:nvSpPr>
        <p:spPr>
          <a:ln>
            <a:headEnd/>
            <a:tailEnd/>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0897" name="Google Shape;253;p3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80898" name="Google Shape;254;p33:notes"/>
          <p:cNvSpPr>
            <a:spLocks noGrp="1" noRot="1" noChangeAspect="1"/>
          </p:cNvSpPr>
          <p:nvPr>
            <p:ph type="sldImg" idx="2"/>
          </p:nvPr>
        </p:nvSpPr>
        <p:spPr>
          <a:ln>
            <a:headEnd/>
            <a:tailEnd/>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2945" name="Google Shape;258;p3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82946" name="Google Shape;259;p34:notes"/>
          <p:cNvSpPr>
            <a:spLocks noGrp="1" noRot="1" noChangeAspect="1"/>
          </p:cNvSpPr>
          <p:nvPr>
            <p:ph type="sldImg" idx="2"/>
          </p:nvPr>
        </p:nvSpPr>
        <p:spPr>
          <a:ln>
            <a:headEnd/>
            <a:tailEnd/>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4993" name="Google Shape;263;p3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84994" name="Google Shape;264;p35:notes"/>
          <p:cNvSpPr>
            <a:spLocks noGrp="1" noRot="1" noChangeAspect="1"/>
          </p:cNvSpPr>
          <p:nvPr>
            <p:ph type="sldImg" idx="2"/>
          </p:nvPr>
        </p:nvSpPr>
        <p:spPr>
          <a:ln>
            <a:headEnd/>
            <a:tailEnd/>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7041" name="Google Shape;268;p36: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87042" name="Google Shape;269;p36:notes"/>
          <p:cNvSpPr>
            <a:spLocks noGrp="1" noRot="1" noChangeAspect="1"/>
          </p:cNvSpPr>
          <p:nvPr>
            <p:ph type="sldImg" idx="2"/>
          </p:nvPr>
        </p:nvSpPr>
        <p:spPr>
          <a:ln>
            <a:headEnd/>
            <a:tailEnd/>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9089" name="Google Shape;273;p37: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89090" name="Google Shape;274;p37:notes"/>
          <p:cNvSpPr>
            <a:spLocks noGrp="1" noRot="1" noChangeAspect="1"/>
          </p:cNvSpPr>
          <p:nvPr>
            <p:ph type="sldImg" idx="2"/>
          </p:nvPr>
        </p:nvSpPr>
        <p:spPr>
          <a:ln>
            <a:headEnd/>
            <a:tailEnd/>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1137" name="Google Shape;278;p38: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1138" name="Google Shape;279;p38:notes"/>
          <p:cNvSpPr>
            <a:spLocks noGrp="1" noRot="1" noChangeAspect="1"/>
          </p:cNvSpPr>
          <p:nvPr>
            <p:ph type="sldImg" idx="2"/>
          </p:nvPr>
        </p:nvSpPr>
        <p:spPr>
          <a:ln>
            <a:headEnd/>
            <a:tailEnd/>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3185" name="Google Shape;283;p39: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3186" name="Google Shape;284;p39:notes"/>
          <p:cNvSpPr>
            <a:spLocks noGrp="1" noRot="1" noChangeAspect="1"/>
          </p:cNvSpPr>
          <p:nvPr>
            <p:ph type="sldImg" idx="2"/>
          </p:nvPr>
        </p:nvSpPr>
        <p:spPr>
          <a:ln>
            <a:headEnd/>
            <a:tailEnd/>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5233" name="Google Shape;288;p40: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5234" name="Google Shape;289;p40:notes"/>
          <p:cNvSpPr>
            <a:spLocks noGrp="1" noRot="1" noChangeAspect="1"/>
          </p:cNvSpPr>
          <p:nvPr>
            <p:ph type="sldImg" idx="2"/>
          </p:nvPr>
        </p:nvSpPr>
        <p:spPr>
          <a:ln>
            <a:headEnd/>
            <a:tailEnd/>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7281" name="Google Shape;293;p4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7282" name="Google Shape;294;p41:notes"/>
          <p:cNvSpPr>
            <a:spLocks noGrp="1" noRot="1" noChangeAspect="1"/>
          </p:cNvSpPr>
          <p:nvPr>
            <p:ph type="sldImg" idx="2"/>
          </p:nvPr>
        </p:nvSpPr>
        <p:spPr>
          <a:ln>
            <a:headEnd/>
            <a:tailEnd/>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9329" name="Google Shape;298;p4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9330" name="Google Shape;299;p42:notes"/>
          <p:cNvSpPr>
            <a:spLocks noGrp="1" noRot="1" noChangeAspect="1"/>
          </p:cNvSpPr>
          <p:nvPr>
            <p:ph type="sldImg" idx="2"/>
          </p:nvPr>
        </p:nvSpPr>
        <p:spPr>
          <a:ln>
            <a:headEnd/>
            <a:tailEnd/>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1377" name="Google Shape;303;p4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1378" name="Google Shape;304;p43:notes"/>
          <p:cNvSpPr>
            <a:spLocks noGrp="1" noRot="1" noChangeAspect="1"/>
          </p:cNvSpPr>
          <p:nvPr>
            <p:ph type="sldImg" idx="2"/>
          </p:nvPr>
        </p:nvSpPr>
        <p:spPr>
          <a:ln>
            <a:headEnd/>
            <a:tailEnd/>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3425" name="Google Shape;308;p4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3426" name="Google Shape;309;p44:notes"/>
          <p:cNvSpPr>
            <a:spLocks noGrp="1" noRot="1" noChangeAspect="1"/>
          </p:cNvSpPr>
          <p:nvPr>
            <p:ph type="sldImg" idx="2"/>
          </p:nvPr>
        </p:nvSpPr>
        <p:spPr>
          <a:ln>
            <a:headEnd/>
            <a:tailEnd/>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5473" name="Google Shape;313;p4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5474" name="Google Shape;314;p45:notes"/>
          <p:cNvSpPr>
            <a:spLocks noGrp="1" noRot="1" noChangeAspect="1"/>
          </p:cNvSpPr>
          <p:nvPr>
            <p:ph type="sldImg" idx="2"/>
          </p:nvPr>
        </p:nvSpPr>
        <p:spPr>
          <a:ln>
            <a:headEnd/>
            <a:tailEnd/>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7521" name="Google Shape;318;p46: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7522" name="Google Shape;319;p46:notes"/>
          <p:cNvSpPr>
            <a:spLocks noGrp="1" noRot="1" noChangeAspect="1"/>
          </p:cNvSpPr>
          <p:nvPr>
            <p:ph type="sldImg" idx="2"/>
          </p:nvPr>
        </p:nvSpPr>
        <p:spPr>
          <a:ln>
            <a:headEnd/>
            <a:tailEnd/>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9569" name="Google Shape;323;p47: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9570" name="Google Shape;324;p47:notes"/>
          <p:cNvSpPr>
            <a:spLocks noGrp="1" noRot="1" noChangeAspect="1"/>
          </p:cNvSpPr>
          <p:nvPr>
            <p:ph type="sldImg" idx="2"/>
          </p:nvPr>
        </p:nvSpPr>
        <p:spPr>
          <a:ln>
            <a:headEnd/>
            <a:tailEnd/>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1617" name="Google Shape;328;p48: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11618" name="Google Shape;329;p48:notes"/>
          <p:cNvSpPr>
            <a:spLocks noGrp="1" noRot="1" noChangeAspect="1"/>
          </p:cNvSpPr>
          <p:nvPr>
            <p:ph type="sldImg" idx="2"/>
          </p:nvPr>
        </p:nvSpPr>
        <p:spPr>
          <a:ln>
            <a:headEnd/>
            <a:tailEnd/>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3665" name="Google Shape;333;p49: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13666" name="Google Shape;334;p49:notes"/>
          <p:cNvSpPr>
            <a:spLocks noGrp="1" noRot="1" noChangeAspect="1"/>
          </p:cNvSpPr>
          <p:nvPr>
            <p:ph type="sldImg" idx="2"/>
          </p:nvPr>
        </p:nvSpPr>
        <p:spPr>
          <a:ln>
            <a:headEnd/>
            <a:tailEnd/>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5713" name="Google Shape;338;p50: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15714" name="Google Shape;339;p50:notes"/>
          <p:cNvSpPr>
            <a:spLocks noGrp="1" noRot="1" noChangeAspect="1"/>
          </p:cNvSpPr>
          <p:nvPr>
            <p:ph type="sldImg" idx="2"/>
          </p:nvPr>
        </p:nvSpPr>
        <p:spPr>
          <a:ln>
            <a:headEnd/>
            <a:tailEnd/>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7761" name="Google Shape;343;p5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17762" name="Google Shape;344;p51:notes"/>
          <p:cNvSpPr>
            <a:spLocks noGrp="1" noRot="1" noChangeAspect="1"/>
          </p:cNvSpPr>
          <p:nvPr>
            <p:ph type="sldImg" idx="2"/>
          </p:nvPr>
        </p:nvSpPr>
        <p:spPr>
          <a:ln>
            <a:headEnd/>
            <a:tailEnd/>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9809" name="Google Shape;349;p5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19810" name="Google Shape;350;p52:notes"/>
          <p:cNvSpPr>
            <a:spLocks noGrp="1" noRot="1" noChangeAspect="1"/>
          </p:cNvSpPr>
          <p:nvPr>
            <p:ph type="sldImg" idx="2"/>
          </p:nvPr>
        </p:nvSpPr>
        <p:spPr>
          <a:ln>
            <a:headEnd/>
            <a:tailEnd/>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1857" name="Google Shape;354;p5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21858" name="Google Shape;355;p53:notes"/>
          <p:cNvSpPr>
            <a:spLocks noGrp="1" noRot="1" noChangeAspect="1"/>
          </p:cNvSpPr>
          <p:nvPr>
            <p:ph type="sldImg" idx="2"/>
          </p:nvPr>
        </p:nvSpPr>
        <p:spPr>
          <a:ln>
            <a:headEnd/>
            <a:tailEnd/>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3905" name="Google Shape;359;p5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23906" name="Google Shape;360;p54:notes"/>
          <p:cNvSpPr>
            <a:spLocks noGrp="1" noRot="1" noChangeAspect="1"/>
          </p:cNvSpPr>
          <p:nvPr>
            <p:ph type="sldImg" idx="2"/>
          </p:nvPr>
        </p:nvSpPr>
        <p:spPr>
          <a:ln>
            <a:headEnd/>
            <a:tailEnd/>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5953" name="Google Shape;364;p5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25954" name="Google Shape;365;p55:notes"/>
          <p:cNvSpPr>
            <a:spLocks noGrp="1" noRot="1" noChangeAspect="1"/>
          </p:cNvSpPr>
          <p:nvPr>
            <p:ph type="sldImg" idx="2"/>
          </p:nvPr>
        </p:nvSpPr>
        <p:spPr>
          <a:ln>
            <a:headEnd/>
            <a:tailEnd/>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8001" name="Google Shape;369;p56: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28002" name="Google Shape;370;p56:notes"/>
          <p:cNvSpPr>
            <a:spLocks noGrp="1" noRot="1" noChangeAspect="1"/>
          </p:cNvSpPr>
          <p:nvPr>
            <p:ph type="sldImg" idx="2"/>
          </p:nvPr>
        </p:nvSpPr>
        <p:spPr>
          <a:ln>
            <a:headEnd/>
            <a:tailEnd/>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0049" name="Google Shape;374;p57: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30050" name="Google Shape;375;p57:notes"/>
          <p:cNvSpPr>
            <a:spLocks noGrp="1" noRot="1" noChangeAspect="1"/>
          </p:cNvSpPr>
          <p:nvPr>
            <p:ph type="sldImg" idx="2"/>
          </p:nvPr>
        </p:nvSpPr>
        <p:spPr>
          <a:ln>
            <a:headEnd/>
            <a:tailEnd/>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2097" name="Google Shape;379;p58: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32098" name="Google Shape;380;p58:notes"/>
          <p:cNvSpPr>
            <a:spLocks noGrp="1" noRot="1" noChangeAspect="1"/>
          </p:cNvSpPr>
          <p:nvPr>
            <p:ph type="sldImg" idx="2"/>
          </p:nvPr>
        </p:nvSpPr>
        <p:spPr>
          <a:ln>
            <a:headEnd/>
            <a:tailEnd/>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4145" name="Google Shape;384;p59: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34146" name="Google Shape;385;p59:notes"/>
          <p:cNvSpPr>
            <a:spLocks noGrp="1" noRot="1" noChangeAspect="1"/>
          </p:cNvSpPr>
          <p:nvPr>
            <p:ph type="sldImg" idx="2"/>
          </p:nvPr>
        </p:nvSpPr>
        <p:spPr>
          <a:ln>
            <a:headEnd/>
            <a:tailEnd/>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6193" name="Google Shape;389;p60: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36194" name="Google Shape;390;p60:notes"/>
          <p:cNvSpPr>
            <a:spLocks noGrp="1" noRot="1" noChangeAspect="1"/>
          </p:cNvSpPr>
          <p:nvPr>
            <p:ph type="sldImg" idx="2"/>
          </p:nvPr>
        </p:nvSpPr>
        <p:spPr>
          <a:ln>
            <a:headEnd/>
            <a:tailEnd/>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8241" name="Google Shape;394;p6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38242" name="Google Shape;395;p61:notes"/>
          <p:cNvSpPr>
            <a:spLocks noGrp="1" noRot="1" noChangeAspect="1"/>
          </p:cNvSpPr>
          <p:nvPr>
            <p:ph type="sldImg" idx="2"/>
          </p:nvPr>
        </p:nvSpPr>
        <p:spPr>
          <a:ln>
            <a:headEnd/>
            <a:tailEnd/>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0289" name="Google Shape;399;p6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40290" name="Google Shape;400;p62:notes"/>
          <p:cNvSpPr>
            <a:spLocks noGrp="1" noRot="1" noChangeAspect="1"/>
          </p:cNvSpPr>
          <p:nvPr>
            <p:ph type="sldImg" idx="2"/>
          </p:nvPr>
        </p:nvSpPr>
        <p:spPr>
          <a:ln>
            <a:headEnd/>
            <a:tailEnd/>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2337" name="Google Shape;404;p6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42338" name="Google Shape;405;p63:notes"/>
          <p:cNvSpPr>
            <a:spLocks noGrp="1" noRot="1" noChangeAspect="1"/>
          </p:cNvSpPr>
          <p:nvPr>
            <p:ph type="sldImg" idx="2"/>
          </p:nvPr>
        </p:nvSpPr>
        <p:spPr>
          <a:ln>
            <a:headEnd/>
            <a:tailEnd/>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4385" name="Google Shape;409;p6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44386" name="Google Shape;410;p64:notes"/>
          <p:cNvSpPr>
            <a:spLocks noGrp="1" noRot="1" noChangeAspect="1"/>
          </p:cNvSpPr>
          <p:nvPr>
            <p:ph type="sldImg" idx="2"/>
          </p:nvPr>
        </p:nvSpPr>
        <p:spPr>
          <a:ln>
            <a:headEnd/>
            <a:tailEnd/>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6433" name="Google Shape;414;p6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46434" name="Google Shape;415;p65:notes"/>
          <p:cNvSpPr>
            <a:spLocks noGrp="1" noRot="1" noChangeAspect="1"/>
          </p:cNvSpPr>
          <p:nvPr>
            <p:ph type="sldImg" idx="2"/>
          </p:nvPr>
        </p:nvSpPr>
        <p:spPr>
          <a:ln>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Заголовок и объект"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457200" y="274637"/>
            <a:ext cx="82296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457200" y="1600200"/>
            <a:ext cx="8229600" cy="4525962"/>
          </a:xfrm>
          <a:prstGeom prst="rect">
            <a:avLst/>
          </a:prstGeom>
          <a:noFill/>
          <a:ln>
            <a:noFill/>
          </a:ln>
        </p:spPr>
        <p:txBody>
          <a:bodyPr spcFirstLastPara="1">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 name="Google Shape;14;p2"/>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5" name="Google Shape;15;p2"/>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6" name="Google Shape;16;p2"/>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035822BE-317A-4D14-B952-2B43D90A27F8}" type="slidenum">
              <a:rPr lang="en-US"/>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Пустой слайд" type="blank">
  <p:cSld name="BLANK">
    <p:spTree>
      <p:nvGrpSpPr>
        <p:cNvPr id="1" name="Shape 17"/>
        <p:cNvGrpSpPr/>
        <p:nvPr/>
      </p:nvGrpSpPr>
      <p:grpSpPr>
        <a:xfrm>
          <a:off x="0" y="0"/>
          <a:ext cx="0" cy="0"/>
          <a:chOff x="0" y="0"/>
          <a:chExt cx="0" cy="0"/>
        </a:xfrm>
      </p:grpSpPr>
      <p:sp>
        <p:nvSpPr>
          <p:cNvPr id="2" name="Google Shape;18;p3"/>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3" name="Google Shape;19;p3"/>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4" name="Google Shape;20;p3"/>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4D3254D5-7B46-4772-91C3-8557D997B604}" type="slidenum">
              <a:rPr lang="en-US"/>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Вертикальный заголовок и текст" type="vertTitleAndTx">
  <p:cSld name="VERTICAL_TITLE_AND_VERTICAL_TEX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rot="5400000">
            <a:off x="4732337" y="2171700"/>
            <a:ext cx="5851525" cy="20574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 name="Google Shape;23;p4"/>
          <p:cNvSpPr txBox="1">
            <a:spLocks noGrp="1"/>
          </p:cNvSpPr>
          <p:nvPr>
            <p:ph type="body" idx="1"/>
          </p:nvPr>
        </p:nvSpPr>
        <p:spPr>
          <a:xfrm rot="5400000">
            <a:off x="541338" y="190501"/>
            <a:ext cx="5851525" cy="6019800"/>
          </a:xfrm>
          <a:prstGeom prst="rect">
            <a:avLst/>
          </a:prstGeom>
          <a:noFill/>
          <a:ln>
            <a:noFill/>
          </a:ln>
        </p:spPr>
        <p:txBody>
          <a:bodyPr spcFirstLastPara="1">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 name="Google Shape;24;p4"/>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5" name="Google Shape;25;p4"/>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6" name="Google Shape;26;p4"/>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BA301947-3413-43E2-BF10-DCB0FBEF92E8}" type="slidenum">
              <a:rPr lang="en-US"/>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Заголовок и вертикальный текст" type="vertTx">
  <p:cSld name="VERTICAL_TEXT">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457200" y="274637"/>
            <a:ext cx="82296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5"/>
          <p:cNvSpPr txBox="1">
            <a:spLocks noGrp="1"/>
          </p:cNvSpPr>
          <p:nvPr>
            <p:ph type="body" idx="1"/>
          </p:nvPr>
        </p:nvSpPr>
        <p:spPr>
          <a:xfrm rot="5400000">
            <a:off x="2309019" y="-251619"/>
            <a:ext cx="4525962" cy="8229600"/>
          </a:xfrm>
          <a:prstGeom prst="rect">
            <a:avLst/>
          </a:prstGeom>
          <a:noFill/>
          <a:ln>
            <a:noFill/>
          </a:ln>
        </p:spPr>
        <p:txBody>
          <a:bodyPr spcFirstLastPara="1">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 name="Google Shape;30;p5"/>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5" name="Google Shape;31;p5"/>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6" name="Google Shape;32;p5"/>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E851D657-ACAD-4FCD-BB73-B85102D6CC9D}" type="slidenum">
              <a:rPr lang="en-US"/>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Рисунок с подписью" type="picTx">
  <p:cSld name="PICTURE_WITH_CAPTION_TEX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1792288" y="4800600"/>
            <a:ext cx="5486400" cy="566738"/>
          </a:xfrm>
          <a:prstGeom prst="rect">
            <a:avLst/>
          </a:prstGeom>
          <a:noFill/>
          <a:ln>
            <a:noFill/>
          </a:ln>
        </p:spPr>
        <p:txBody>
          <a:bodyPr spcFirstLastPara="1" anchor="b">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5" name="Google Shape;35;p6"/>
          <p:cNvSpPr>
            <a:spLocks noGrp="1"/>
          </p:cNvSpPr>
          <p:nvPr>
            <p:ph type="pic" idx="2"/>
          </p:nvPr>
        </p:nvSpPr>
        <p:spPr>
          <a:xfrm>
            <a:off x="1792288" y="612775"/>
            <a:ext cx="5486400" cy="4114800"/>
          </a:xfrm>
          <a:prstGeom prst="rect">
            <a:avLst/>
          </a:prstGeom>
          <a:noFill/>
          <a:ln>
            <a:noFill/>
          </a:ln>
        </p:spPr>
        <p:txBody>
          <a:bodyPr spcFirstLastPara="1">
            <a:noAutofit/>
          </a:bodyPr>
          <a:lstStyle>
            <a:lvl1pPr marR="0" lvl="0" algn="l" rtl="0">
              <a:spcBef>
                <a:spcPts val="640"/>
              </a:spcBef>
              <a:spcAft>
                <a:spcPts val="0"/>
              </a:spcAft>
              <a:buClr>
                <a:schemeClr val="dk1"/>
              </a:buClr>
              <a:buSzPts val="3200"/>
              <a:buFont typeface="Arial"/>
              <a:buNone/>
              <a:defRPr sz="3200">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36" name="Google Shape;36;p6"/>
          <p:cNvSpPr txBox="1">
            <a:spLocks noGrp="1"/>
          </p:cNvSpPr>
          <p:nvPr>
            <p:ph type="body" idx="1"/>
          </p:nvPr>
        </p:nvSpPr>
        <p:spPr>
          <a:xfrm>
            <a:off x="1792288" y="5367338"/>
            <a:ext cx="5486400" cy="804862"/>
          </a:xfrm>
          <a:prstGeom prst="rect">
            <a:avLst/>
          </a:prstGeom>
          <a:noFill/>
          <a:ln>
            <a:noFill/>
          </a:ln>
        </p:spPr>
        <p:txBody>
          <a:bodyPr spcFirstLastPara="1">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5" name="Google Shape;37;p6"/>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6" name="Google Shape;38;p6"/>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7" name="Google Shape;39;p6"/>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5D19EC5F-5A17-49D9-A098-994BFAA30125}" type="slidenum">
              <a:rPr lang="en-US"/>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Объект с подписью" type="objTx">
  <p:cSld name="OBJECT_WITH_CAPTION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3050"/>
            <a:ext cx="3008313" cy="1162050"/>
          </a:xfrm>
          <a:prstGeom prst="rect">
            <a:avLst/>
          </a:prstGeom>
          <a:noFill/>
          <a:ln>
            <a:noFill/>
          </a:ln>
        </p:spPr>
        <p:txBody>
          <a:bodyPr spcFirstLastPara="1" anchor="b">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3575050" y="273050"/>
            <a:ext cx="5111750" cy="5853113"/>
          </a:xfrm>
          <a:prstGeom prst="rect">
            <a:avLst/>
          </a:prstGeom>
          <a:noFill/>
          <a:ln>
            <a:noFill/>
          </a:ln>
        </p:spPr>
        <p:txBody>
          <a:bodyPr spcFirstLastPara="1">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43" name="Google Shape;43;p7"/>
          <p:cNvSpPr txBox="1">
            <a:spLocks noGrp="1"/>
          </p:cNvSpPr>
          <p:nvPr>
            <p:ph type="body" idx="2"/>
          </p:nvPr>
        </p:nvSpPr>
        <p:spPr>
          <a:xfrm>
            <a:off x="457200" y="1435100"/>
            <a:ext cx="3008313" cy="4691063"/>
          </a:xfrm>
          <a:prstGeom prst="rect">
            <a:avLst/>
          </a:prstGeom>
          <a:noFill/>
          <a:ln>
            <a:noFill/>
          </a:ln>
        </p:spPr>
        <p:txBody>
          <a:bodyPr spcFirstLastPara="1">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5" name="Google Shape;44;p7"/>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6" name="Google Shape;45;p7"/>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7" name="Google Shape;46;p7"/>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BE5092C1-96BC-4FA3-B242-E32EA070BB2C}" type="slidenum">
              <a:rPr lang="en-US"/>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Только заголовок" type="titleOnly">
  <p:cSld name="TITLE_ONLY">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457200" y="274637"/>
            <a:ext cx="82296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 name="Google Shape;49;p8"/>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4" name="Google Shape;50;p8"/>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5" name="Google Shape;51;p8"/>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24573297-1E56-4B5C-BD67-0113F04D856F}" type="slidenum">
              <a:rPr lang="en-US"/>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Сравнение" type="twoTxTwoObj">
  <p:cSld name="TWO_OBJECTS_WITH_TEXT">
    <p:spTree>
      <p:nvGrpSpPr>
        <p:cNvPr id="1" name="Shape 52"/>
        <p:cNvGrpSpPr/>
        <p:nvPr/>
      </p:nvGrpSpPr>
      <p:grpSpPr>
        <a:xfrm>
          <a:off x="0" y="0"/>
          <a:ext cx="0" cy="0"/>
          <a:chOff x="0" y="0"/>
          <a:chExt cx="0" cy="0"/>
        </a:xfrm>
      </p:grpSpPr>
      <p:sp>
        <p:nvSpPr>
          <p:cNvPr id="53" name="Google Shape;53;p9"/>
          <p:cNvSpPr txBox="1">
            <a:spLocks noGrp="1"/>
          </p:cNvSpPr>
          <p:nvPr>
            <p:ph type="title"/>
          </p:nvPr>
        </p:nvSpPr>
        <p:spPr>
          <a:xfrm>
            <a:off x="457200" y="274637"/>
            <a:ext cx="82296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4" name="Google Shape;54;p9"/>
          <p:cNvSpPr txBox="1">
            <a:spLocks noGrp="1"/>
          </p:cNvSpPr>
          <p:nvPr>
            <p:ph type="body" idx="1"/>
          </p:nvPr>
        </p:nvSpPr>
        <p:spPr>
          <a:xfrm>
            <a:off x="457200" y="1535113"/>
            <a:ext cx="4040188" cy="639762"/>
          </a:xfrm>
          <a:prstGeom prst="rect">
            <a:avLst/>
          </a:prstGeom>
          <a:noFill/>
          <a:ln>
            <a:noFill/>
          </a:ln>
        </p:spPr>
        <p:txBody>
          <a:bodyPr spcFirstLastPara="1" anchor="b">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55" name="Google Shape;55;p9"/>
          <p:cNvSpPr txBox="1">
            <a:spLocks noGrp="1"/>
          </p:cNvSpPr>
          <p:nvPr>
            <p:ph type="body" idx="2"/>
          </p:nvPr>
        </p:nvSpPr>
        <p:spPr>
          <a:xfrm>
            <a:off x="457200" y="2174875"/>
            <a:ext cx="4040188" cy="3951288"/>
          </a:xfrm>
          <a:prstGeom prst="rect">
            <a:avLst/>
          </a:prstGeom>
          <a:noFill/>
          <a:ln>
            <a:noFill/>
          </a:ln>
        </p:spPr>
        <p:txBody>
          <a:bodyPr spcFirstLastPara="1">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56" name="Google Shape;56;p9"/>
          <p:cNvSpPr txBox="1">
            <a:spLocks noGrp="1"/>
          </p:cNvSpPr>
          <p:nvPr>
            <p:ph type="body" idx="3"/>
          </p:nvPr>
        </p:nvSpPr>
        <p:spPr>
          <a:xfrm>
            <a:off x="4645025" y="1535113"/>
            <a:ext cx="4041775" cy="639762"/>
          </a:xfrm>
          <a:prstGeom prst="rect">
            <a:avLst/>
          </a:prstGeom>
          <a:noFill/>
          <a:ln>
            <a:noFill/>
          </a:ln>
        </p:spPr>
        <p:txBody>
          <a:bodyPr spcFirstLastPara="1" anchor="b">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57" name="Google Shape;57;p9"/>
          <p:cNvSpPr txBox="1">
            <a:spLocks noGrp="1"/>
          </p:cNvSpPr>
          <p:nvPr>
            <p:ph type="body" idx="4"/>
          </p:nvPr>
        </p:nvSpPr>
        <p:spPr>
          <a:xfrm>
            <a:off x="4645025" y="2174875"/>
            <a:ext cx="4041775" cy="3951288"/>
          </a:xfrm>
          <a:prstGeom prst="rect">
            <a:avLst/>
          </a:prstGeom>
          <a:noFill/>
          <a:ln>
            <a:noFill/>
          </a:ln>
        </p:spPr>
        <p:txBody>
          <a:bodyPr spcFirstLastPara="1">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7" name="Google Shape;58;p9"/>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8" name="Google Shape;59;p9"/>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9" name="Google Shape;60;p9"/>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A5C6A7E4-86A8-4D9B-8FA9-2AC6DBD42EAD}" type="slidenum">
              <a:rPr lang="en-US"/>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Два объекта" type="twoObj">
  <p:cSld name="TWO_OBJECTS">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7"/>
            <a:ext cx="82296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3" name="Google Shape;63;p10"/>
          <p:cNvSpPr txBox="1">
            <a:spLocks noGrp="1"/>
          </p:cNvSpPr>
          <p:nvPr>
            <p:ph type="body" idx="1"/>
          </p:nvPr>
        </p:nvSpPr>
        <p:spPr>
          <a:xfrm>
            <a:off x="457200" y="1600200"/>
            <a:ext cx="4038600" cy="4525963"/>
          </a:xfrm>
          <a:prstGeom prst="rect">
            <a:avLst/>
          </a:prstGeom>
          <a:noFill/>
          <a:ln>
            <a:noFill/>
          </a:ln>
        </p:spPr>
        <p:txBody>
          <a:bodyPr spcFirstLastPara="1">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64" name="Google Shape;64;p10"/>
          <p:cNvSpPr txBox="1">
            <a:spLocks noGrp="1"/>
          </p:cNvSpPr>
          <p:nvPr>
            <p:ph type="body" idx="2"/>
          </p:nvPr>
        </p:nvSpPr>
        <p:spPr>
          <a:xfrm>
            <a:off x="4648200" y="1600200"/>
            <a:ext cx="4038600" cy="4525963"/>
          </a:xfrm>
          <a:prstGeom prst="rect">
            <a:avLst/>
          </a:prstGeom>
          <a:noFill/>
          <a:ln>
            <a:noFill/>
          </a:ln>
        </p:spPr>
        <p:txBody>
          <a:bodyPr spcFirstLastPara="1">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5" name="Google Shape;65;p10"/>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6" name="Google Shape;66;p10"/>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7" name="Google Shape;67;p10"/>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44E4F3A7-9D14-4410-B136-20C1ECE00956}" type="slidenum">
              <a:rPr lang="en-US"/>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Заголовок раздела" type="secHead">
  <p:cSld name="SECTION_HEADER">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722313" y="4406900"/>
            <a:ext cx="7772400" cy="1362075"/>
          </a:xfrm>
          <a:prstGeom prst="rect">
            <a:avLst/>
          </a:prstGeom>
          <a:noFill/>
          <a:ln>
            <a:noFill/>
          </a:ln>
        </p:spPr>
        <p:txBody>
          <a:bodyPr spcFirstLastPara="1" anchor="t">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0" name="Google Shape;70;p11"/>
          <p:cNvSpPr txBox="1">
            <a:spLocks noGrp="1"/>
          </p:cNvSpPr>
          <p:nvPr>
            <p:ph type="body" idx="1"/>
          </p:nvPr>
        </p:nvSpPr>
        <p:spPr>
          <a:xfrm>
            <a:off x="722313" y="2906713"/>
            <a:ext cx="7772400" cy="1500187"/>
          </a:xfrm>
          <a:prstGeom prst="rect">
            <a:avLst/>
          </a:prstGeom>
          <a:noFill/>
          <a:ln>
            <a:noFill/>
          </a:ln>
        </p:spPr>
        <p:txBody>
          <a:bodyPr spcFirstLastPara="1" anchor="b">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4" name="Google Shape;71;p11"/>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5" name="Google Shape;72;p11"/>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6" name="Google Shape;73;p11"/>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78808B8C-418C-466F-91C6-E85262AB3C8D}" type="slidenum">
              <a:rPr lang="en-US"/>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Титульный слайд" type="title">
  <p:cSld name="TITLE">
    <p:spTree>
      <p:nvGrpSpPr>
        <p:cNvPr id="1" name="Shape 74"/>
        <p:cNvGrpSpPr/>
        <p:nvPr/>
      </p:nvGrpSpPr>
      <p:grpSpPr>
        <a:xfrm>
          <a:off x="0" y="0"/>
          <a:ext cx="0" cy="0"/>
          <a:chOff x="0" y="0"/>
          <a:chExt cx="0" cy="0"/>
        </a:xfrm>
      </p:grpSpPr>
      <p:sp>
        <p:nvSpPr>
          <p:cNvPr id="75" name="Google Shape;75;p12"/>
          <p:cNvSpPr txBox="1">
            <a:spLocks noGrp="1"/>
          </p:cNvSpPr>
          <p:nvPr>
            <p:ph type="ctrTitle"/>
          </p:nvPr>
        </p:nvSpPr>
        <p:spPr>
          <a:xfrm>
            <a:off x="685800" y="2130425"/>
            <a:ext cx="7772400" cy="1470025"/>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6" name="Google Shape;76;p12"/>
          <p:cNvSpPr txBox="1">
            <a:spLocks noGrp="1"/>
          </p:cNvSpPr>
          <p:nvPr>
            <p:ph type="subTitle" idx="1"/>
          </p:nvPr>
        </p:nvSpPr>
        <p:spPr>
          <a:xfrm>
            <a:off x="1371600" y="3886200"/>
            <a:ext cx="6400800" cy="1752600"/>
          </a:xfrm>
          <a:prstGeom prst="rect">
            <a:avLst/>
          </a:prstGeom>
          <a:noFill/>
          <a:ln>
            <a:noFill/>
          </a:ln>
        </p:spPr>
        <p:txBody>
          <a:bodyPr spcFirstLastPara="1">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4" name="Google Shape;77;p12"/>
          <p:cNvSpPr txBox="1">
            <a:spLocks noGrp="1"/>
          </p:cNvSpPr>
          <p:nvPr>
            <p:ph type="dt" idx="10"/>
          </p:nvPr>
        </p:nvSpPr>
        <p:spPr bwMode="auto">
          <a:xfrm>
            <a:off x="457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5" name="Google Shape;78;p12"/>
          <p:cNvSpPr txBox="1">
            <a:spLocks noGrp="1"/>
          </p:cNvSpPr>
          <p:nvPr>
            <p:ph type="ftr" idx="11"/>
          </p:nvPr>
        </p:nvSpPr>
        <p:spPr bwMode="auto">
          <a:xfrm>
            <a:off x="3124200" y="6245225"/>
            <a:ext cx="2895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buClr>
                <a:srgbClr val="000000"/>
              </a:buClr>
              <a:buSzPts val="1400"/>
              <a:buFont typeface="Arial" charset="0"/>
              <a:buNone/>
              <a:defRPr sz="1800"/>
            </a:lvl1pPr>
          </a:lstStyle>
          <a:p>
            <a:pPr>
              <a:defRPr/>
            </a:pPr>
            <a:endParaRPr lang="ru-RU"/>
          </a:p>
        </p:txBody>
      </p:sp>
      <p:sp>
        <p:nvSpPr>
          <p:cNvPr id="6" name="Google Shape;79;p12"/>
          <p:cNvSpPr txBox="1">
            <a:spLocks noGrp="1"/>
          </p:cNvSpPr>
          <p:nvPr>
            <p:ph type="sldNum" idx="12"/>
          </p:nvPr>
        </p:nvSpPr>
        <p:spPr bwMode="auto">
          <a:xfrm>
            <a:off x="6553200" y="6245225"/>
            <a:ext cx="2133600" cy="476250"/>
          </a:xfrm>
          <a:prstGeom prst="rect">
            <a:avLst/>
          </a:prstGeom>
          <a:ln>
            <a:miter lim="800000"/>
            <a:headEnd/>
            <a:tailEnd/>
          </a:ln>
        </p:spPr>
        <p:txBody>
          <a:bodyPr vert="horz" wrap="square" lIns="91425" tIns="45700" rIns="91425" bIns="45700" numCol="1" anchor="t" anchorCtr="0" compatLnSpc="1">
            <a:prstTxWarp prst="textNoShape">
              <a:avLst/>
            </a:prstTxWarp>
          </a:bodyPr>
          <a:lstStyle>
            <a:lvl1pPr algn="r">
              <a:buClr>
                <a:srgbClr val="000000"/>
              </a:buClr>
              <a:buSzPts val="1400"/>
              <a:buFont typeface="Arial" charset="0"/>
              <a:buNone/>
              <a:defRPr/>
            </a:lvl1pPr>
          </a:lstStyle>
          <a:p>
            <a:pPr>
              <a:defRPr/>
            </a:pPr>
            <a:fld id="{94C3F6D8-5180-452B-AE85-3E6BF0FC65B9}" type="slidenum">
              <a:rPr lang="en-US"/>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Google Shape;6;p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p>
            <a:pPr lvl="0"/>
            <a:endParaRPr lang="ru-RU" smtClean="0">
              <a:sym typeface="Arial" charset="0"/>
            </a:endParaRPr>
          </a:p>
        </p:txBody>
      </p:sp>
      <p:sp>
        <p:nvSpPr>
          <p:cNvPr id="1027" name="Google Shape;7;p1"/>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1028" name="Google Shape;8;p1"/>
          <p:cNvSpPr txBox="1">
            <a:spLocks noGrp="1"/>
          </p:cNvSpPr>
          <p:nvPr/>
        </p:nvSpPr>
        <p:spPr bwMode="auto">
          <a:xfrm>
            <a:off x="457200" y="6245225"/>
            <a:ext cx="2133600" cy="476250"/>
          </a:xfrm>
          <a:prstGeom prst="rect">
            <a:avLst/>
          </a:prstGeom>
          <a:noFill/>
          <a:ln w="9525">
            <a:noFill/>
            <a:miter lim="800000"/>
            <a:headEnd/>
            <a:tailEnd/>
          </a:ln>
        </p:spPr>
        <p:txBody>
          <a:bodyPr lIns="91425" tIns="45700" rIns="91425" bIns="45700"/>
          <a:lstStyle/>
          <a:p>
            <a:pPr>
              <a:buClr>
                <a:srgbClr val="000000"/>
              </a:buClr>
              <a:buSzPts val="1400"/>
              <a:buFont typeface="Arial" charset="0"/>
              <a:buNone/>
              <a:defRPr/>
            </a:pPr>
            <a:endParaRPr lang="ru-RU" sz="1800"/>
          </a:p>
        </p:txBody>
      </p:sp>
      <p:sp>
        <p:nvSpPr>
          <p:cNvPr id="1029" name="Google Shape;9;p1"/>
          <p:cNvSpPr txBox="1">
            <a:spLocks noGrp="1"/>
          </p:cNvSpPr>
          <p:nvPr/>
        </p:nvSpPr>
        <p:spPr bwMode="auto">
          <a:xfrm>
            <a:off x="3124200" y="6245225"/>
            <a:ext cx="2895600" cy="476250"/>
          </a:xfrm>
          <a:prstGeom prst="rect">
            <a:avLst/>
          </a:prstGeom>
          <a:noFill/>
          <a:ln w="9525">
            <a:noFill/>
            <a:miter lim="800000"/>
            <a:headEnd/>
            <a:tailEnd/>
          </a:ln>
        </p:spPr>
        <p:txBody>
          <a:bodyPr lIns="91425" tIns="45700" rIns="91425" bIns="45700"/>
          <a:lstStyle/>
          <a:p>
            <a:pPr>
              <a:buClr>
                <a:srgbClr val="000000"/>
              </a:buClr>
              <a:buSzPts val="1400"/>
              <a:buFont typeface="Arial" charset="0"/>
              <a:buNone/>
              <a:defRPr/>
            </a:pPr>
            <a:endParaRPr lang="ru-RU" sz="1800"/>
          </a:p>
        </p:txBody>
      </p:sp>
      <p:sp>
        <p:nvSpPr>
          <p:cNvPr id="1030" name="Google Shape;10;p1"/>
          <p:cNvSpPr txBox="1">
            <a:spLocks noGrp="1"/>
          </p:cNvSpPr>
          <p:nvPr/>
        </p:nvSpPr>
        <p:spPr bwMode="auto">
          <a:xfrm>
            <a:off x="6553200" y="6245225"/>
            <a:ext cx="2133600" cy="476250"/>
          </a:xfrm>
          <a:prstGeom prst="rect">
            <a:avLst/>
          </a:prstGeom>
          <a:noFill/>
          <a:ln w="9525">
            <a:noFill/>
            <a:miter lim="800000"/>
            <a:headEnd/>
            <a:tailEnd/>
          </a:ln>
        </p:spPr>
        <p:txBody>
          <a:bodyPr lIns="91425" tIns="45700" rIns="91425" bIns="45700"/>
          <a:lstStyle/>
          <a:p>
            <a:pPr algn="r">
              <a:buClr>
                <a:srgbClr val="000000"/>
              </a:buClr>
              <a:buSzPts val="1400"/>
              <a:buFont typeface="Arial" charset="0"/>
              <a:buNone/>
              <a:defRPr/>
            </a:pPr>
            <a:fld id="{5793CEB3-6FFE-4473-8FEE-0CF5C4E11723}" type="slidenum">
              <a:rPr lang="en-US"/>
              <a:pPr algn="r">
                <a:buClr>
                  <a:srgbClr val="000000"/>
                </a:buClr>
                <a:buSzPts val="1400"/>
                <a:buFont typeface="Arial"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ext Box 2"/>
          <p:cNvSpPr txBox="1">
            <a:spLocks noGrp="1"/>
          </p:cNvSpPr>
          <p:nvPr>
            <p:ph type="title" idx="4294967295"/>
          </p:nvPr>
        </p:nvSpPr>
        <p:spPr/>
        <p:txBody>
          <a:bodyPr/>
          <a:lstStyle/>
          <a:p>
            <a:pPr algn="ctr"/>
            <a:r>
              <a:rPr lang="uk-UA" sz="2800" dirty="0" smtClean="0">
                <a:solidFill>
                  <a:schemeClr val="tx1"/>
                </a:solidFill>
                <a:latin typeface="Arial" charset="0"/>
                <a:cs typeface="Arial" charset="0"/>
              </a:rPr>
              <a:t>Одеський національний медичний університет</a:t>
            </a:r>
            <a:br>
              <a:rPr lang="uk-UA" sz="2800" dirty="0" smtClean="0">
                <a:solidFill>
                  <a:schemeClr val="tx1"/>
                </a:solidFill>
                <a:latin typeface="Arial" charset="0"/>
                <a:cs typeface="Arial" charset="0"/>
              </a:rPr>
            </a:br>
            <a:r>
              <a:rPr lang="uk-UA" sz="2800" dirty="0" smtClean="0">
                <a:solidFill>
                  <a:schemeClr val="tx1"/>
                </a:solidFill>
                <a:latin typeface="Arial" charset="0"/>
                <a:cs typeface="Arial" charset="0"/>
              </a:rPr>
              <a:t>кафедра фізіології</a:t>
            </a:r>
            <a:endParaRPr lang="ru-RU" sz="2800" dirty="0" smtClean="0">
              <a:solidFill>
                <a:schemeClr val="tx1"/>
              </a:solidFill>
              <a:latin typeface="Arial" charset="0"/>
              <a:cs typeface="Arial" charset="0"/>
            </a:endParaRPr>
          </a:p>
        </p:txBody>
      </p:sp>
      <p:sp>
        <p:nvSpPr>
          <p:cNvPr id="158723" name="Text Box 3"/>
          <p:cNvSpPr txBox="1">
            <a:spLocks noGrp="1"/>
          </p:cNvSpPr>
          <p:nvPr>
            <p:ph type="body" idx="4294967295"/>
          </p:nvPr>
        </p:nvSpPr>
        <p:spPr/>
        <p:txBody>
          <a:bodyPr/>
          <a:lstStyle/>
          <a:p>
            <a:pPr algn="ctr"/>
            <a:endParaRPr lang="uk-UA" sz="4000" dirty="0" smtClean="0">
              <a:latin typeface="Arial" charset="0"/>
              <a:cs typeface="Arial" charset="0"/>
            </a:endParaRPr>
          </a:p>
          <a:p>
            <a:pPr algn="ctr"/>
            <a:endParaRPr lang="uk-UA" sz="4000" dirty="0" smtClean="0">
              <a:latin typeface="Arial" charset="0"/>
              <a:cs typeface="Arial" charset="0"/>
            </a:endParaRPr>
          </a:p>
          <a:p>
            <a:pPr algn="ctr"/>
            <a:r>
              <a:rPr lang="uk-UA" sz="4000" b="1" dirty="0" smtClean="0">
                <a:solidFill>
                  <a:srgbClr val="FFFF00"/>
                </a:solidFill>
                <a:effectLst>
                  <a:outerShdw blurRad="38100" dist="38100" dir="2700000" algn="tl">
                    <a:srgbClr val="000000">
                      <a:alpha val="43137"/>
                    </a:srgbClr>
                  </a:outerShdw>
                </a:effectLst>
              </a:rPr>
              <a:t>Фізіологія сенсорних систем. Сомато-сенсорний, зоровий, слуховий, вестибулярний аналізатори, їх структура і функції. Методи дослідження</a:t>
            </a:r>
            <a:endParaRPr lang="ru-RU" sz="4000" b="1" dirty="0" smtClean="0">
              <a:solidFill>
                <a:srgbClr val="FFFF00"/>
              </a:solidFill>
              <a:effectLst>
                <a:outerShdw blurRad="38100" dist="38100" dir="2700000" algn="tl">
                  <a:srgbClr val="000000">
                    <a:alpha val="43137"/>
                  </a:srgbClr>
                </a:outerShdw>
              </a:effectLst>
              <a:latin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Google Shape;84;p13"/>
          <p:cNvSpPr txBox="1">
            <a:spLocks noGrp="1"/>
          </p:cNvSpPr>
          <p:nvPr>
            <p:ph type="title"/>
          </p:nvPr>
        </p:nvSpPr>
        <p:spPr>
          <a:xfrm>
            <a:off x="457200" y="274638"/>
            <a:ext cx="8229600" cy="777875"/>
          </a:xfrm>
        </p:spPr>
        <p:txBody>
          <a:bodyPr/>
          <a:lstStyle/>
          <a:p>
            <a:pPr eaLnBrk="1" hangingPunct="1">
              <a:spcBef>
                <a:spcPct val="0"/>
              </a:spcBef>
              <a:spcAft>
                <a:spcPct val="0"/>
              </a:spcAft>
              <a:buSzPts val="4000"/>
            </a:pPr>
            <a:r>
              <a:rPr lang="en-US" sz="2800" smtClean="0">
                <a:latin typeface="Arial" charset="0"/>
                <a:cs typeface="Arial" charset="0"/>
              </a:rPr>
              <a:t>План лекції</a:t>
            </a:r>
            <a:r>
              <a:rPr lang="ru-RU" sz="2800" smtClean="0">
                <a:latin typeface="Arial" charset="0"/>
                <a:cs typeface="Arial" charset="0"/>
              </a:rPr>
              <a:t/>
            </a:r>
            <a:br>
              <a:rPr lang="ru-RU" sz="2800" smtClean="0">
                <a:latin typeface="Arial" charset="0"/>
                <a:cs typeface="Arial" charset="0"/>
              </a:rPr>
            </a:br>
            <a:endParaRPr lang="ru-RU" sz="2800" smtClean="0">
              <a:latin typeface="Arial" charset="0"/>
              <a:cs typeface="Arial" charset="0"/>
            </a:endParaRPr>
          </a:p>
        </p:txBody>
      </p:sp>
      <p:sp>
        <p:nvSpPr>
          <p:cNvPr id="14338" name="Google Shape;85;p13"/>
          <p:cNvSpPr txBox="1">
            <a:spLocks noGrp="1"/>
          </p:cNvSpPr>
          <p:nvPr>
            <p:ph type="body" idx="1"/>
          </p:nvPr>
        </p:nvSpPr>
        <p:spPr>
          <a:xfrm>
            <a:off x="457200" y="1196975"/>
            <a:ext cx="8229600" cy="4929188"/>
          </a:xfrm>
        </p:spPr>
        <p:txBody>
          <a:bodyPr/>
          <a:lstStyle/>
          <a:p>
            <a:pPr marL="342900" eaLnBrk="1" hangingPunct="1">
              <a:spcBef>
                <a:spcPts val="638"/>
              </a:spcBef>
              <a:spcAft>
                <a:spcPct val="0"/>
              </a:spcAft>
              <a:buClr>
                <a:srgbClr val="000000"/>
              </a:buClr>
              <a:buSzPts val="3200"/>
              <a:buFont typeface="Arial" charset="0"/>
              <a:buAutoNum type="arabicPeriod"/>
            </a:pPr>
            <a:r>
              <a:rPr lang="en-US" sz="3200" smtClean="0">
                <a:latin typeface="Arial" charset="0"/>
                <a:cs typeface="Arial" charset="0"/>
              </a:rPr>
              <a:t>Загальна морфо-функціональна характеристика і класифікація СС</a:t>
            </a:r>
            <a:endParaRPr lang="ru-RU" sz="3200" smtClean="0">
              <a:latin typeface="Arial" charset="0"/>
              <a:cs typeface="Arial" charset="0"/>
            </a:endParaRPr>
          </a:p>
          <a:p>
            <a:pPr marL="342900" eaLnBrk="1" hangingPunct="1">
              <a:spcBef>
                <a:spcPts val="638"/>
              </a:spcBef>
              <a:spcAft>
                <a:spcPct val="0"/>
              </a:spcAft>
              <a:buClr>
                <a:srgbClr val="000000"/>
              </a:buClr>
              <a:buSzPts val="3200"/>
              <a:buFont typeface="Arial" charset="0"/>
              <a:buAutoNum type="arabicPeriod"/>
            </a:pPr>
            <a:r>
              <a:rPr lang="en-US" sz="3200" smtClean="0">
                <a:latin typeface="Arial" charset="0"/>
                <a:cs typeface="Arial" charset="0"/>
              </a:rPr>
              <a:t>Зорова сенсорна система</a:t>
            </a:r>
            <a:endParaRPr lang="ru-RU" sz="3200" smtClean="0">
              <a:latin typeface="Arial" charset="0"/>
              <a:cs typeface="Arial" charset="0"/>
            </a:endParaRPr>
          </a:p>
          <a:p>
            <a:pPr marL="342900" eaLnBrk="1" hangingPunct="1">
              <a:spcBef>
                <a:spcPts val="638"/>
              </a:spcBef>
              <a:spcAft>
                <a:spcPct val="0"/>
              </a:spcAft>
              <a:buClr>
                <a:srgbClr val="000000"/>
              </a:buClr>
              <a:buSzPts val="3200"/>
              <a:buFont typeface="Arial" charset="0"/>
              <a:buAutoNum type="arabicPeriod"/>
            </a:pPr>
            <a:r>
              <a:rPr lang="en-US" sz="3200" smtClean="0">
                <a:latin typeface="Arial" charset="0"/>
                <a:cs typeface="Arial" charset="0"/>
              </a:rPr>
              <a:t>Нюхова сенсорна система</a:t>
            </a:r>
            <a:endParaRPr lang="ru-RU" sz="3200" smtClean="0">
              <a:latin typeface="Arial" charset="0"/>
              <a:cs typeface="Arial" charset="0"/>
            </a:endParaRPr>
          </a:p>
          <a:p>
            <a:pPr marL="342900" eaLnBrk="1" hangingPunct="1">
              <a:spcBef>
                <a:spcPts val="638"/>
              </a:spcBef>
              <a:spcAft>
                <a:spcPct val="0"/>
              </a:spcAft>
              <a:buClr>
                <a:srgbClr val="000000"/>
              </a:buClr>
              <a:buSzPts val="3200"/>
              <a:buFont typeface="Arial" charset="0"/>
              <a:buAutoNum type="arabicPeriod"/>
            </a:pPr>
            <a:r>
              <a:rPr lang="en-US" sz="3200" smtClean="0">
                <a:latin typeface="Arial" charset="0"/>
                <a:cs typeface="Arial" charset="0"/>
              </a:rPr>
              <a:t>Смакова сенсорна система</a:t>
            </a:r>
            <a:endParaRPr lang="ru-RU" sz="3200" smtClean="0">
              <a:latin typeface="Arial" charset="0"/>
              <a:cs typeface="Arial" charset="0"/>
            </a:endParaRPr>
          </a:p>
          <a:p>
            <a:pPr marL="342900" eaLnBrk="1" hangingPunct="1">
              <a:spcBef>
                <a:spcPts val="638"/>
              </a:spcBef>
              <a:spcAft>
                <a:spcPct val="0"/>
              </a:spcAft>
              <a:buClr>
                <a:srgbClr val="000000"/>
              </a:buClr>
              <a:buSzPts val="3200"/>
              <a:buFont typeface="Arial" charset="0"/>
              <a:buAutoNum type="arabicPeriod"/>
            </a:pPr>
            <a:r>
              <a:rPr lang="en-US" sz="3200" smtClean="0">
                <a:latin typeface="Arial" charset="0"/>
                <a:cs typeface="Arial" charset="0"/>
              </a:rPr>
              <a:t>Статоакустична сенсорна система. Орган слуху і рівноваги.</a:t>
            </a:r>
            <a:endParaRPr lang="ru-RU" sz="3200" smtClean="0">
              <a:latin typeface="Arial" charset="0"/>
              <a:cs typeface="Arial" charset="0"/>
            </a:endParaRPr>
          </a:p>
          <a:p>
            <a:pPr marL="342900" eaLnBrk="1" hangingPunct="1">
              <a:spcBef>
                <a:spcPts val="638"/>
              </a:spcBef>
              <a:spcAft>
                <a:spcPct val="0"/>
              </a:spcAft>
              <a:buClr>
                <a:srgbClr val="000000"/>
              </a:buClr>
              <a:buSzPts val="3200"/>
              <a:buFont typeface="Arial" charset="0"/>
              <a:buAutoNum type="arabicPeriod"/>
            </a:pPr>
            <a:r>
              <a:rPr lang="en-US" sz="3200" smtClean="0">
                <a:latin typeface="Arial" charset="0"/>
                <a:cs typeface="Arial" charset="0"/>
              </a:rPr>
              <a:t>Соматовісцеральна сенсорна система (шкіра, рецептори шкіри)</a:t>
            </a:r>
            <a:endParaRPr lang="ru-RU" sz="3200" smtClean="0">
              <a:latin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Google Shape;90;p14"/>
          <p:cNvSpPr txBox="1">
            <a:spLocks noGrp="1"/>
          </p:cNvSpPr>
          <p:nvPr>
            <p:ph type="title"/>
          </p:nvPr>
        </p:nvSpPr>
        <p:spPr>
          <a:xfrm>
            <a:off x="457200" y="274638"/>
            <a:ext cx="8229600" cy="777875"/>
          </a:xfrm>
        </p:spPr>
        <p:txBody>
          <a:bodyPr/>
          <a:lstStyle/>
          <a:p>
            <a:pPr eaLnBrk="1" hangingPunct="1">
              <a:spcBef>
                <a:spcPct val="0"/>
              </a:spcBef>
              <a:spcAft>
                <a:spcPct val="0"/>
              </a:spcAft>
              <a:buSzPts val="4400"/>
            </a:pPr>
            <a:r>
              <a:rPr lang="en-US" sz="4400" smtClean="0">
                <a:latin typeface="Arial" charset="0"/>
                <a:cs typeface="Arial" charset="0"/>
              </a:rPr>
              <a:t>СЕНСОРНА СИСТЕМА</a:t>
            </a:r>
            <a:endParaRPr lang="ru-RU" sz="4400" smtClean="0">
              <a:latin typeface="Arial" charset="0"/>
              <a:cs typeface="Arial" charset="0"/>
            </a:endParaRPr>
          </a:p>
        </p:txBody>
      </p:sp>
      <p:sp>
        <p:nvSpPr>
          <p:cNvPr id="16386" name="Google Shape;91;p14"/>
          <p:cNvSpPr txBox="1">
            <a:spLocks noGrp="1"/>
          </p:cNvSpPr>
          <p:nvPr>
            <p:ph type="body" idx="1"/>
          </p:nvPr>
        </p:nvSpPr>
        <p:spPr>
          <a:xfrm>
            <a:off x="0" y="981075"/>
            <a:ext cx="9144000" cy="5145088"/>
          </a:xfrm>
        </p:spPr>
        <p:txBody>
          <a:bodyPr/>
          <a:lstStyle/>
          <a:p>
            <a:pPr marL="0" indent="0" algn="just" eaLnBrk="1" hangingPunct="1">
              <a:spcBef>
                <a:spcPct val="0"/>
              </a:spcBef>
              <a:spcAft>
                <a:spcPct val="0"/>
              </a:spcAft>
              <a:buClr>
                <a:srgbClr val="000000"/>
              </a:buClr>
              <a:buSzPts val="3200"/>
              <a:buFont typeface="Arial" charset="0"/>
              <a:buNone/>
            </a:pPr>
            <a:r>
              <a:rPr lang="en-US" sz="3200" smtClean="0">
                <a:latin typeface="Arial" charset="0"/>
                <a:cs typeface="Arial" charset="0"/>
              </a:rPr>
              <a:t>Під сенсорною системою  розуміють сукупність органів і структур, які забезпечують сприйняття різних подразників, які діють на організм; перетворення і кодування зовнішньої енергії в нервовий імпульс, передачу по нервовим шляхам в підкоркові і кіркові центри, де аналізується інформація і формуються суб»єктивні відчуття. </a:t>
            </a:r>
            <a:endParaRPr lang="ru-RU" sz="3200" smtClean="0">
              <a:latin typeface="Arial" charset="0"/>
              <a:cs typeface="Arial" charset="0"/>
            </a:endParaRPr>
          </a:p>
          <a:p>
            <a:pPr marL="0" indent="0" algn="just" eaLnBrk="1" hangingPunct="1">
              <a:spcBef>
                <a:spcPts val="638"/>
              </a:spcBef>
              <a:spcAft>
                <a:spcPct val="0"/>
              </a:spcAft>
              <a:buClr>
                <a:srgbClr val="000000"/>
              </a:buClr>
              <a:buSzPts val="3200"/>
              <a:buFont typeface="Arial" charset="0"/>
              <a:buNone/>
            </a:pPr>
            <a:r>
              <a:rPr lang="en-US" sz="3200" smtClean="0">
                <a:latin typeface="Arial" charset="0"/>
                <a:cs typeface="Arial" charset="0"/>
              </a:rPr>
              <a:t>СС – це аналізатори зовнішнього і внутрішнього середовища, які забезпечують адаптацію організму до конкретних умов. </a:t>
            </a:r>
            <a:endParaRPr lang="ru-RU" sz="3200" smtClean="0">
              <a:latin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Google Shape;96;p15"/>
          <p:cNvSpPr txBox="1">
            <a:spLocks noGrp="1"/>
          </p:cNvSpPr>
          <p:nvPr>
            <p:ph type="title"/>
          </p:nvPr>
        </p:nvSpPr>
        <p:spPr>
          <a:xfrm>
            <a:off x="457200" y="274638"/>
            <a:ext cx="8229600" cy="633412"/>
          </a:xfrm>
        </p:spPr>
        <p:txBody>
          <a:bodyPr/>
          <a:lstStyle/>
          <a:p>
            <a:pPr eaLnBrk="1" hangingPunct="1">
              <a:spcBef>
                <a:spcPct val="0"/>
              </a:spcBef>
              <a:spcAft>
                <a:spcPct val="0"/>
              </a:spcAft>
              <a:buSzPts val="2400"/>
            </a:pPr>
            <a:r>
              <a:rPr lang="en-US" sz="2400" smtClean="0">
                <a:latin typeface="Arial" charset="0"/>
                <a:cs typeface="Arial" charset="0"/>
              </a:rPr>
              <a:t>Аналізатори зовнішнього і внутрішнього середовища</a:t>
            </a:r>
            <a:endParaRPr lang="ru-RU" sz="4400" smtClean="0">
              <a:latin typeface="Arial" charset="0"/>
              <a:cs typeface="Arial" charset="0"/>
            </a:endParaRPr>
          </a:p>
        </p:txBody>
      </p:sp>
      <p:sp>
        <p:nvSpPr>
          <p:cNvPr id="18434" name="Google Shape;97;p15"/>
          <p:cNvSpPr txBox="1">
            <a:spLocks noGrp="1"/>
          </p:cNvSpPr>
          <p:nvPr>
            <p:ph type="body" idx="1"/>
          </p:nvPr>
        </p:nvSpPr>
        <p:spPr>
          <a:xfrm>
            <a:off x="0" y="836613"/>
            <a:ext cx="9144000" cy="6021387"/>
          </a:xfrm>
        </p:spPr>
        <p:txBody>
          <a:bodyPr/>
          <a:lstStyle/>
          <a:p>
            <a:pPr marL="0" indent="0" algn="just" eaLnBrk="1" hangingPunct="1">
              <a:spcBef>
                <a:spcPct val="0"/>
              </a:spcBef>
              <a:spcAft>
                <a:spcPct val="0"/>
              </a:spcAft>
              <a:buClr>
                <a:srgbClr val="000000"/>
              </a:buClr>
              <a:buSzPts val="1600"/>
              <a:buFont typeface="Arial" charset="0"/>
              <a:buNone/>
            </a:pPr>
            <a:r>
              <a:rPr lang="en-US" sz="1600" smtClean="0">
                <a:latin typeface="Arial" charset="0"/>
                <a:cs typeface="Arial" charset="0"/>
              </a:rPr>
              <a:t>В кожному аналізаторі розрізняють </a:t>
            </a:r>
            <a:r>
              <a:rPr lang="en-US" sz="1600" b="1" smtClean="0">
                <a:latin typeface="Arial" charset="0"/>
                <a:cs typeface="Arial" charset="0"/>
              </a:rPr>
              <a:t>3 частини</a:t>
            </a:r>
            <a:r>
              <a:rPr lang="en-US" sz="1600" smtClean="0">
                <a:latin typeface="Arial" charset="0"/>
                <a:cs typeface="Arial" charset="0"/>
              </a:rPr>
              <a:t>:</a:t>
            </a:r>
            <a:endParaRPr lang="ru-RU" sz="3200" smtClean="0">
              <a:latin typeface="Arial" charset="0"/>
              <a:cs typeface="Arial" charset="0"/>
            </a:endParaRPr>
          </a:p>
          <a:p>
            <a:pPr marL="0" indent="0" algn="just" eaLnBrk="1" hangingPunct="1">
              <a:spcBef>
                <a:spcPts val="325"/>
              </a:spcBef>
              <a:spcAft>
                <a:spcPct val="0"/>
              </a:spcAft>
              <a:buClr>
                <a:srgbClr val="000000"/>
              </a:buClr>
              <a:buSzPts val="1600"/>
              <a:buFont typeface="Arial" charset="0"/>
              <a:buAutoNum type="arabicPeriod"/>
            </a:pPr>
            <a:r>
              <a:rPr lang="en-US" sz="1600" b="1" smtClean="0">
                <a:latin typeface="Arial" charset="0"/>
                <a:cs typeface="Arial" charset="0"/>
              </a:rPr>
              <a:t>Периферичну (рецепторну</a:t>
            </a:r>
            <a:r>
              <a:rPr lang="en-US" sz="1600" smtClean="0">
                <a:latin typeface="Arial" charset="0"/>
                <a:cs typeface="Arial" charset="0"/>
              </a:rPr>
              <a:t>), вона представлена органами, в яких знаходяться спеціалізовані рецепторні клітини. По специфічності сприйняття стимулів розрізняють – </a:t>
            </a:r>
            <a:endParaRPr lang="ru-RU" sz="3200" smtClean="0">
              <a:latin typeface="Arial" charset="0"/>
              <a:cs typeface="Arial" charset="0"/>
            </a:endParaRPr>
          </a:p>
          <a:p>
            <a:pPr marL="0" indent="0" algn="just" eaLnBrk="1" hangingPunct="1">
              <a:spcBef>
                <a:spcPts val="325"/>
              </a:spcBef>
              <a:spcAft>
                <a:spcPct val="0"/>
              </a:spcAft>
              <a:buClr>
                <a:srgbClr val="000000"/>
              </a:buClr>
              <a:buSzPts val="1600"/>
              <a:buFont typeface="Noto Sans Symbols"/>
              <a:buChar char="⮚"/>
            </a:pPr>
            <a:r>
              <a:rPr lang="en-US" sz="1600" b="1" smtClean="0">
                <a:latin typeface="Arial" charset="0"/>
                <a:cs typeface="Arial" charset="0"/>
              </a:rPr>
              <a:t>механорецептори</a:t>
            </a:r>
            <a:r>
              <a:rPr lang="en-US" sz="1600" smtClean="0">
                <a:latin typeface="Arial" charset="0"/>
                <a:cs typeface="Arial" charset="0"/>
              </a:rPr>
              <a:t> (рецептори органа слуху, рівноваги, тактильні рецептори шкіри, рецептори апарату руху, барорецептори), </a:t>
            </a:r>
            <a:endParaRPr lang="ru-RU" sz="3200" smtClean="0">
              <a:latin typeface="Arial" charset="0"/>
              <a:cs typeface="Arial" charset="0"/>
            </a:endParaRPr>
          </a:p>
          <a:p>
            <a:pPr marL="0" indent="0" algn="just" eaLnBrk="1" hangingPunct="1">
              <a:spcBef>
                <a:spcPts val="325"/>
              </a:spcBef>
              <a:spcAft>
                <a:spcPct val="0"/>
              </a:spcAft>
              <a:buClr>
                <a:srgbClr val="000000"/>
              </a:buClr>
              <a:buSzPts val="1600"/>
              <a:buFont typeface="Noto Sans Symbols"/>
              <a:buChar char="⮚"/>
            </a:pPr>
            <a:r>
              <a:rPr lang="en-US" sz="1600" b="1" smtClean="0">
                <a:latin typeface="Arial" charset="0"/>
                <a:cs typeface="Arial" charset="0"/>
              </a:rPr>
              <a:t>хеморецептори</a:t>
            </a:r>
            <a:r>
              <a:rPr lang="en-US" sz="1600" smtClean="0">
                <a:latin typeface="Arial" charset="0"/>
                <a:cs typeface="Arial" charset="0"/>
              </a:rPr>
              <a:t> (органів смаку, нюху, судинні інтерорецептори), </a:t>
            </a:r>
            <a:endParaRPr lang="ru-RU" sz="3200" smtClean="0">
              <a:latin typeface="Arial" charset="0"/>
              <a:cs typeface="Arial" charset="0"/>
            </a:endParaRPr>
          </a:p>
          <a:p>
            <a:pPr marL="0" indent="0" algn="just" eaLnBrk="1" hangingPunct="1">
              <a:spcBef>
                <a:spcPts val="325"/>
              </a:spcBef>
              <a:spcAft>
                <a:spcPct val="0"/>
              </a:spcAft>
              <a:buClr>
                <a:srgbClr val="000000"/>
              </a:buClr>
              <a:buSzPts val="1600"/>
              <a:buFont typeface="Noto Sans Symbols"/>
              <a:buChar char="⮚"/>
            </a:pPr>
            <a:r>
              <a:rPr lang="en-US" sz="1600" b="1" smtClean="0">
                <a:latin typeface="Arial" charset="0"/>
                <a:cs typeface="Arial" charset="0"/>
              </a:rPr>
              <a:t>фоторецептори </a:t>
            </a:r>
            <a:r>
              <a:rPr lang="en-US" sz="1600" smtClean="0">
                <a:latin typeface="Arial" charset="0"/>
                <a:cs typeface="Arial" charset="0"/>
              </a:rPr>
              <a:t>(сітчатка ока) , </a:t>
            </a:r>
            <a:endParaRPr lang="ru-RU" sz="3200" smtClean="0">
              <a:latin typeface="Arial" charset="0"/>
              <a:cs typeface="Arial" charset="0"/>
            </a:endParaRPr>
          </a:p>
          <a:p>
            <a:pPr marL="0" indent="0" algn="just" eaLnBrk="1" hangingPunct="1">
              <a:spcBef>
                <a:spcPts val="325"/>
              </a:spcBef>
              <a:spcAft>
                <a:spcPct val="0"/>
              </a:spcAft>
              <a:buClr>
                <a:srgbClr val="000000"/>
              </a:buClr>
              <a:buSzPts val="1600"/>
              <a:buFont typeface="Noto Sans Symbols"/>
              <a:buChar char="⮚"/>
            </a:pPr>
            <a:r>
              <a:rPr lang="en-US" sz="1600" b="1" smtClean="0">
                <a:latin typeface="Arial" charset="0"/>
                <a:cs typeface="Arial" charset="0"/>
              </a:rPr>
              <a:t>терморецептори</a:t>
            </a:r>
            <a:r>
              <a:rPr lang="en-US" sz="1600" smtClean="0">
                <a:latin typeface="Arial" charset="0"/>
                <a:cs typeface="Arial" charset="0"/>
              </a:rPr>
              <a:t> (шкіри, внутрішніх органів), </a:t>
            </a:r>
            <a:endParaRPr lang="ru-RU" sz="3200" smtClean="0">
              <a:latin typeface="Arial" charset="0"/>
              <a:cs typeface="Arial" charset="0"/>
            </a:endParaRPr>
          </a:p>
          <a:p>
            <a:pPr marL="0" indent="0" algn="just" eaLnBrk="1" hangingPunct="1">
              <a:spcBef>
                <a:spcPts val="325"/>
              </a:spcBef>
              <a:spcAft>
                <a:spcPct val="0"/>
              </a:spcAft>
              <a:buClr>
                <a:srgbClr val="000000"/>
              </a:buClr>
              <a:buSzPts val="1600"/>
              <a:buFont typeface="Noto Sans Symbols"/>
              <a:buChar char="⮚"/>
            </a:pPr>
            <a:r>
              <a:rPr lang="en-US" sz="1600" b="1" smtClean="0">
                <a:latin typeface="Arial" charset="0"/>
                <a:cs typeface="Arial" charset="0"/>
              </a:rPr>
              <a:t>больові рецептори</a:t>
            </a:r>
            <a:r>
              <a:rPr lang="en-US" sz="1600" smtClean="0">
                <a:latin typeface="Arial" charset="0"/>
                <a:cs typeface="Arial" charset="0"/>
              </a:rPr>
              <a:t>.</a:t>
            </a:r>
            <a:endParaRPr lang="ru-RU" sz="3200" smtClean="0">
              <a:latin typeface="Arial" charset="0"/>
              <a:cs typeface="Arial" charset="0"/>
            </a:endParaRPr>
          </a:p>
          <a:p>
            <a:pPr marL="0" indent="0" algn="just" eaLnBrk="1" hangingPunct="1">
              <a:spcBef>
                <a:spcPts val="325"/>
              </a:spcBef>
              <a:spcAft>
                <a:spcPct val="0"/>
              </a:spcAft>
              <a:buClr>
                <a:srgbClr val="000000"/>
              </a:buClr>
              <a:buSzPts val="1600"/>
              <a:buFont typeface="Arial" charset="0"/>
              <a:buNone/>
            </a:pPr>
            <a:r>
              <a:rPr lang="en-US" sz="1600" smtClean="0">
                <a:latin typeface="Arial" charset="0"/>
                <a:cs typeface="Arial" charset="0"/>
              </a:rPr>
              <a:t>Рецепторні клітини периферичного відділу аналізаторів явл. складовою частиною органів відчуттів (око, вухо і ін) і органів, які виконують в основному не сенсорні функції (ніс, язик і ін)</a:t>
            </a:r>
            <a:endParaRPr lang="ru-RU" sz="3200" smtClean="0">
              <a:latin typeface="Arial" charset="0"/>
              <a:cs typeface="Arial" charset="0"/>
            </a:endParaRPr>
          </a:p>
          <a:p>
            <a:pPr marL="0" indent="0" algn="just" eaLnBrk="1" hangingPunct="1">
              <a:spcBef>
                <a:spcPts val="325"/>
              </a:spcBef>
              <a:spcAft>
                <a:spcPct val="0"/>
              </a:spcAft>
              <a:buClr>
                <a:srgbClr val="000000"/>
              </a:buClr>
              <a:buSzPts val="1600"/>
              <a:buFont typeface="Arial" charset="0"/>
              <a:buNone/>
            </a:pPr>
            <a:r>
              <a:rPr lang="en-US" sz="1600" smtClean="0">
                <a:latin typeface="Arial" charset="0"/>
                <a:cs typeface="Arial" charset="0"/>
              </a:rPr>
              <a:t>2. </a:t>
            </a:r>
            <a:r>
              <a:rPr lang="en-US" sz="1600" b="1" smtClean="0">
                <a:latin typeface="Arial" charset="0"/>
                <a:cs typeface="Arial" charset="0"/>
              </a:rPr>
              <a:t>Проміжну (провідникову) частину сенсорної системи  представляє мережа вставних нейронів, по яких нервовий імпульс від рецепторних клітин передається до кіркових центрів. На цьому шляху можуть бути проміжні, підкіркові, центри, де відбувається обробка аферентної інформації і переключення її на еферентні центри.</a:t>
            </a:r>
            <a:endParaRPr lang="ru-RU" sz="3200" smtClean="0">
              <a:latin typeface="Arial" charset="0"/>
              <a:cs typeface="Arial" charset="0"/>
            </a:endParaRPr>
          </a:p>
          <a:p>
            <a:pPr marL="0" indent="0" algn="just" eaLnBrk="1" hangingPunct="1">
              <a:spcBef>
                <a:spcPts val="325"/>
              </a:spcBef>
              <a:spcAft>
                <a:spcPct val="0"/>
              </a:spcAft>
              <a:buClr>
                <a:srgbClr val="000000"/>
              </a:buClr>
              <a:buSzPts val="1600"/>
              <a:buFont typeface="Arial" charset="0"/>
              <a:buNone/>
            </a:pPr>
            <a:r>
              <a:rPr lang="en-US" sz="1600" smtClean="0">
                <a:latin typeface="Arial" charset="0"/>
                <a:cs typeface="Arial" charset="0"/>
              </a:rPr>
              <a:t>3</a:t>
            </a:r>
            <a:r>
              <a:rPr lang="en-US" sz="1600" b="1" smtClean="0">
                <a:latin typeface="Arial" charset="0"/>
                <a:cs typeface="Arial" charset="0"/>
              </a:rPr>
              <a:t>. Центральну частину СС  представляють ділянки кори великих півкуль. В центрі здійснюється аналіз інформації, яка надходить, формування суб»єктивних відчуттів. Тут інформація може бути закладена в довгострокову пам»ять або переключена на еферентні шляхи.</a:t>
            </a:r>
            <a:endParaRPr lang="ru-RU" sz="3200" smtClean="0">
              <a:latin typeface="Arial" charset="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Google Shape;102;p16"/>
          <p:cNvSpPr txBox="1">
            <a:spLocks noGrp="1"/>
          </p:cNvSpPr>
          <p:nvPr>
            <p:ph type="title"/>
          </p:nvPr>
        </p:nvSpPr>
        <p:spPr>
          <a:xfrm>
            <a:off x="457200" y="274638"/>
            <a:ext cx="8229600" cy="490537"/>
          </a:xfrm>
        </p:spPr>
        <p:txBody>
          <a:bodyPr/>
          <a:lstStyle/>
          <a:p>
            <a:pPr eaLnBrk="1" hangingPunct="1">
              <a:spcBef>
                <a:spcPct val="0"/>
              </a:spcBef>
              <a:spcAft>
                <a:spcPct val="0"/>
              </a:spcAft>
              <a:buSzPts val="2400"/>
            </a:pPr>
            <a:r>
              <a:rPr lang="en-US" sz="2400" smtClean="0">
                <a:latin typeface="Arial" charset="0"/>
                <a:cs typeface="Arial" charset="0"/>
              </a:rPr>
              <a:t>Класифікація органів відчуття</a:t>
            </a:r>
            <a:endParaRPr lang="ru-RU" sz="4400" smtClean="0">
              <a:latin typeface="Arial" charset="0"/>
              <a:cs typeface="Arial" charset="0"/>
            </a:endParaRPr>
          </a:p>
        </p:txBody>
      </p:sp>
      <p:sp>
        <p:nvSpPr>
          <p:cNvPr id="20482" name="Google Shape;103;p16"/>
          <p:cNvSpPr txBox="1">
            <a:spLocks noGrp="1"/>
          </p:cNvSpPr>
          <p:nvPr>
            <p:ph type="body" idx="1"/>
          </p:nvPr>
        </p:nvSpPr>
        <p:spPr>
          <a:xfrm>
            <a:off x="0" y="981075"/>
            <a:ext cx="9144000" cy="5876925"/>
          </a:xfrm>
        </p:spPr>
        <p:txBody>
          <a:bodyPr/>
          <a:lstStyle/>
          <a:p>
            <a:pPr marL="0" indent="0" eaLnBrk="1" hangingPunct="1">
              <a:spcBef>
                <a:spcPct val="0"/>
              </a:spcBef>
              <a:spcAft>
                <a:spcPct val="0"/>
              </a:spcAft>
              <a:buClr>
                <a:srgbClr val="000000"/>
              </a:buClr>
              <a:buSzPts val="2000"/>
              <a:buFont typeface="Arial" charset="0"/>
              <a:buNone/>
            </a:pPr>
            <a:r>
              <a:rPr lang="en-US" sz="2000" smtClean="0">
                <a:latin typeface="Arial" charset="0"/>
                <a:cs typeface="Arial" charset="0"/>
              </a:rPr>
              <a:t>В залежності від будови і функції рецепторної частини органи відчуття діляться на три типа.</a:t>
            </a:r>
            <a:endParaRPr lang="ru-RU" sz="3200" smtClean="0">
              <a:latin typeface="Arial" charset="0"/>
              <a:cs typeface="Arial" charset="0"/>
            </a:endParaRPr>
          </a:p>
          <a:p>
            <a:pPr marL="0" indent="0" algn="just" eaLnBrk="1" hangingPunct="1">
              <a:spcBef>
                <a:spcPts val="438"/>
              </a:spcBef>
              <a:spcAft>
                <a:spcPct val="0"/>
              </a:spcAft>
              <a:buClr>
                <a:srgbClr val="000000"/>
              </a:buClr>
              <a:buSzPts val="2200"/>
              <a:buFont typeface="Arial" charset="0"/>
              <a:buAutoNum type="arabicPeriod"/>
            </a:pPr>
            <a:r>
              <a:rPr lang="en-US" sz="2200" smtClean="0">
                <a:latin typeface="Arial" charset="0"/>
                <a:cs typeface="Arial" charset="0"/>
              </a:rPr>
              <a:t>Відносяться органи відчуття, у яких рецепторами є </a:t>
            </a:r>
            <a:r>
              <a:rPr lang="en-US" sz="2200" b="1" smtClean="0">
                <a:latin typeface="Arial" charset="0"/>
                <a:cs typeface="Arial" charset="0"/>
              </a:rPr>
              <a:t>спеціалізовані нейросекреторні клітини </a:t>
            </a:r>
            <a:r>
              <a:rPr lang="en-US" sz="2200" smtClean="0">
                <a:latin typeface="Arial" charset="0"/>
                <a:cs typeface="Arial" charset="0"/>
              </a:rPr>
              <a:t>(орган зору, орган нюху), які перетворюють зовнішню енергію в нервовий імпульс.</a:t>
            </a:r>
            <a:endParaRPr lang="ru-RU" sz="3200" smtClean="0">
              <a:latin typeface="Arial" charset="0"/>
              <a:cs typeface="Arial" charset="0"/>
            </a:endParaRPr>
          </a:p>
          <a:p>
            <a:pPr marL="0" indent="0" algn="just" eaLnBrk="1" hangingPunct="1">
              <a:spcBef>
                <a:spcPts val="438"/>
              </a:spcBef>
              <a:spcAft>
                <a:spcPct val="0"/>
              </a:spcAft>
              <a:buClr>
                <a:srgbClr val="000000"/>
              </a:buClr>
              <a:buSzPts val="2200"/>
              <a:buFont typeface="Arial" charset="0"/>
              <a:buAutoNum type="arabicPeriod"/>
            </a:pPr>
            <a:r>
              <a:rPr lang="en-US" sz="2200" smtClean="0">
                <a:latin typeface="Arial" charset="0"/>
                <a:cs typeface="Arial" charset="0"/>
              </a:rPr>
              <a:t>Відносяться органи відчуття, у яких </a:t>
            </a:r>
            <a:r>
              <a:rPr lang="en-US" sz="2200" b="1" smtClean="0">
                <a:latin typeface="Arial" charset="0"/>
                <a:cs typeface="Arial" charset="0"/>
              </a:rPr>
              <a:t>рецепторами є не нервові, а епітеліальні клітини (сенсоепітеліальні). Від них </a:t>
            </a:r>
            <a:r>
              <a:rPr lang="en-US" sz="2200" smtClean="0">
                <a:latin typeface="Arial" charset="0"/>
                <a:cs typeface="Arial" charset="0"/>
              </a:rPr>
              <a:t>перетворене подразнення передається дендритам чутливих нейронів, які сприймають збудження сенсоепітеліальних клітин і викликають нервовий імпульс (органи слуху, рівноваги, смаку).</a:t>
            </a:r>
            <a:endParaRPr lang="ru-RU" sz="3200" smtClean="0">
              <a:latin typeface="Arial" charset="0"/>
              <a:cs typeface="Arial" charset="0"/>
            </a:endParaRPr>
          </a:p>
          <a:p>
            <a:pPr marL="0" indent="0" algn="just" eaLnBrk="1" hangingPunct="1">
              <a:spcBef>
                <a:spcPts val="438"/>
              </a:spcBef>
              <a:spcAft>
                <a:spcPct val="0"/>
              </a:spcAft>
              <a:buClr>
                <a:srgbClr val="000000"/>
              </a:buClr>
              <a:buSzPts val="2200"/>
              <a:buFont typeface="Arial" charset="0"/>
              <a:buAutoNum type="arabicPeriod"/>
            </a:pPr>
            <a:r>
              <a:rPr lang="en-US" sz="2200" smtClean="0">
                <a:latin typeface="Arial" charset="0"/>
                <a:cs typeface="Arial" charset="0"/>
              </a:rPr>
              <a:t>До третього типу з невираженною анатомічно органною формою відносяться </a:t>
            </a:r>
            <a:r>
              <a:rPr lang="en-US" sz="2200" b="1" smtClean="0">
                <a:latin typeface="Arial" charset="0"/>
                <a:cs typeface="Arial" charset="0"/>
              </a:rPr>
              <a:t>пропріоцептивна (скелетно-м»язова) шкіряна і вісцеральна сенсорні системи</a:t>
            </a:r>
            <a:r>
              <a:rPr lang="en-US" sz="2200" smtClean="0">
                <a:latin typeface="Arial" charset="0"/>
                <a:cs typeface="Arial" charset="0"/>
              </a:rPr>
              <a:t>. Периферичні відділи в них представлені різними інкапсульованими і неінкапсульованими рецепторами.</a:t>
            </a:r>
            <a:endParaRPr lang="ru-RU" sz="3200" smtClean="0">
              <a:latin typeface="Arial" charset="0"/>
              <a:cs typeface="Arial" charset="0"/>
            </a:endParaRPr>
          </a:p>
          <a:p>
            <a:pPr marL="0" indent="0" eaLnBrk="1" hangingPunct="1">
              <a:spcBef>
                <a:spcPts val="438"/>
              </a:spcBef>
              <a:spcAft>
                <a:spcPct val="0"/>
              </a:spcAft>
              <a:buClr>
                <a:srgbClr val="000000"/>
              </a:buClr>
              <a:buSzPts val="2200"/>
              <a:buFont typeface="Arial" charset="0"/>
              <a:buNone/>
            </a:pPr>
            <a:endParaRPr lang="ru-RU" sz="2200" smtClean="0">
              <a:latin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Google Shape;108;p17"/>
          <p:cNvSpPr txBox="1">
            <a:spLocks noGrp="1"/>
          </p:cNvSpPr>
          <p:nvPr>
            <p:ph type="title"/>
          </p:nvPr>
        </p:nvSpPr>
        <p:spPr>
          <a:xfrm>
            <a:off x="457200" y="274638"/>
            <a:ext cx="8229600" cy="417512"/>
          </a:xfrm>
        </p:spPr>
        <p:txBody>
          <a:bodyPr/>
          <a:lstStyle/>
          <a:p>
            <a:pPr eaLnBrk="1" hangingPunct="1">
              <a:spcBef>
                <a:spcPct val="0"/>
              </a:spcBef>
              <a:spcAft>
                <a:spcPct val="0"/>
              </a:spcAft>
              <a:buSzPts val="2000"/>
            </a:pPr>
            <a:r>
              <a:rPr lang="en-US" sz="2000" smtClean="0">
                <a:latin typeface="Arial" charset="0"/>
                <a:cs typeface="Arial" charset="0"/>
              </a:rPr>
              <a:t>Зорова сенсорна система</a:t>
            </a:r>
            <a:endParaRPr lang="ru-RU" sz="4400" smtClean="0">
              <a:latin typeface="Arial" charset="0"/>
              <a:cs typeface="Arial" charset="0"/>
            </a:endParaRPr>
          </a:p>
        </p:txBody>
      </p:sp>
      <p:sp>
        <p:nvSpPr>
          <p:cNvPr id="22530" name="Google Shape;109;p17"/>
          <p:cNvSpPr txBox="1">
            <a:spLocks noGrp="1"/>
          </p:cNvSpPr>
          <p:nvPr>
            <p:ph type="body" idx="1"/>
          </p:nvPr>
        </p:nvSpPr>
        <p:spPr>
          <a:xfrm>
            <a:off x="0" y="620713"/>
            <a:ext cx="9144000" cy="6237287"/>
          </a:xfrm>
        </p:spPr>
        <p:txBody>
          <a:bodyPr/>
          <a:lstStyle/>
          <a:p>
            <a:pPr marL="0" indent="0" eaLnBrk="1" hangingPunct="1">
              <a:spcBef>
                <a:spcPct val="0"/>
              </a:spcBef>
              <a:spcAft>
                <a:spcPct val="0"/>
              </a:spcAft>
              <a:buClr>
                <a:srgbClr val="000000"/>
              </a:buClr>
              <a:buSzPts val="2000"/>
              <a:buFont typeface="Arial" charset="0"/>
              <a:buNone/>
            </a:pPr>
            <a:r>
              <a:rPr lang="en-US" sz="2000" smtClean="0">
                <a:latin typeface="Arial" charset="0"/>
                <a:cs typeface="Arial" charset="0"/>
              </a:rPr>
              <a:t>ОКО – орган зору, який представляє собою периферичну частину зорового аналізатора, в якому рецепторну функцію виконують нейрони сітківки</a:t>
            </a:r>
            <a:endParaRPr lang="ru-RU" sz="3200" smtClean="0">
              <a:latin typeface="Arial" charset="0"/>
              <a:cs typeface="Arial" charset="0"/>
            </a:endParaRPr>
          </a:p>
          <a:p>
            <a:pPr marL="0" indent="0" algn="just" eaLnBrk="1" hangingPunct="1">
              <a:spcBef>
                <a:spcPts val="400"/>
              </a:spcBef>
              <a:spcAft>
                <a:spcPct val="0"/>
              </a:spcAft>
              <a:buClr>
                <a:srgbClr val="000000"/>
              </a:buClr>
              <a:buSzPts val="2000"/>
              <a:buFont typeface="Arial" charset="0"/>
              <a:buNone/>
            </a:pPr>
            <a:r>
              <a:rPr lang="en-US" sz="2000" b="1" smtClean="0">
                <a:latin typeface="Arial" charset="0"/>
                <a:cs typeface="Arial" charset="0"/>
              </a:rPr>
              <a:t>Оболонки ока </a:t>
            </a:r>
            <a:r>
              <a:rPr lang="en-US" sz="2000" smtClean="0">
                <a:latin typeface="Arial" charset="0"/>
                <a:cs typeface="Arial" charset="0"/>
              </a:rPr>
              <a:t>(</a:t>
            </a:r>
            <a:r>
              <a:rPr lang="en-US" sz="2000" b="1" i="1" smtClean="0">
                <a:latin typeface="Arial" charset="0"/>
                <a:cs typeface="Arial" charset="0"/>
              </a:rPr>
              <a:t>зовнішня</a:t>
            </a:r>
            <a:r>
              <a:rPr lang="en-US" sz="2000" smtClean="0">
                <a:latin typeface="Arial" charset="0"/>
                <a:cs typeface="Arial" charset="0"/>
              </a:rPr>
              <a:t>, в ній розрізняють прозорий відділ – </a:t>
            </a:r>
            <a:r>
              <a:rPr lang="en-US" sz="2000" i="1" smtClean="0">
                <a:latin typeface="Arial" charset="0"/>
                <a:cs typeface="Arial" charset="0"/>
              </a:rPr>
              <a:t>рогівк</a:t>
            </a:r>
            <a:r>
              <a:rPr lang="en-US" sz="2000" smtClean="0">
                <a:latin typeface="Arial" charset="0"/>
                <a:cs typeface="Arial" charset="0"/>
              </a:rPr>
              <a:t>у і задній непрозорий відділ – </a:t>
            </a:r>
            <a:r>
              <a:rPr lang="en-US" sz="2000" i="1" smtClean="0">
                <a:latin typeface="Arial" charset="0"/>
                <a:cs typeface="Arial" charset="0"/>
              </a:rPr>
              <a:t>склеру</a:t>
            </a:r>
            <a:r>
              <a:rPr lang="en-US" sz="2000" smtClean="0">
                <a:latin typeface="Arial" charset="0"/>
                <a:cs typeface="Arial" charset="0"/>
              </a:rPr>
              <a:t>; </a:t>
            </a:r>
            <a:r>
              <a:rPr lang="en-US" sz="2000" b="1" i="1" smtClean="0">
                <a:latin typeface="Arial" charset="0"/>
                <a:cs typeface="Arial" charset="0"/>
              </a:rPr>
              <a:t>середня (судинна</a:t>
            </a:r>
            <a:r>
              <a:rPr lang="en-US" sz="2000" smtClean="0">
                <a:latin typeface="Arial" charset="0"/>
                <a:cs typeface="Arial" charset="0"/>
              </a:rPr>
              <a:t>) оболонка, приймає участь в обмінних процесах; і </a:t>
            </a:r>
            <a:r>
              <a:rPr lang="en-US" sz="2000" b="1" i="1" smtClean="0">
                <a:latin typeface="Arial" charset="0"/>
                <a:cs typeface="Arial" charset="0"/>
              </a:rPr>
              <a:t>внутрішня, чутлива оболонка – сітківка</a:t>
            </a:r>
            <a:r>
              <a:rPr lang="en-US" sz="2000" smtClean="0">
                <a:latin typeface="Arial" charset="0"/>
                <a:cs typeface="Arial" charset="0"/>
              </a:rPr>
              <a:t>, сенсорна, рецепторна частина, в якій відбувається під дією світла фотохімічні перетворення зорових пігментів, зміна біоелектричної активності нейронів і передача інформації про зовнішнє середовище в підкіркові і кіркові зорові центри) і їх </a:t>
            </a:r>
            <a:r>
              <a:rPr lang="en-US" sz="2000" b="1" smtClean="0">
                <a:latin typeface="Arial" charset="0"/>
                <a:cs typeface="Arial" charset="0"/>
              </a:rPr>
              <a:t>похідн</a:t>
            </a:r>
            <a:r>
              <a:rPr lang="en-US" sz="2000" smtClean="0">
                <a:latin typeface="Arial" charset="0"/>
                <a:cs typeface="Arial" charset="0"/>
              </a:rPr>
              <a:t>і (очні м»язи, повіка і слізний апарат</a:t>
            </a:r>
            <a:r>
              <a:rPr lang="en-US" sz="2000" b="1" smtClean="0">
                <a:latin typeface="Arial" charset="0"/>
                <a:cs typeface="Arial" charset="0"/>
              </a:rPr>
              <a:t>) формують три функціональні апарати</a:t>
            </a:r>
            <a:r>
              <a:rPr lang="en-US" sz="2000" smtClean="0">
                <a:latin typeface="Arial" charset="0"/>
                <a:cs typeface="Arial" charset="0"/>
              </a:rPr>
              <a:t>:</a:t>
            </a:r>
            <a:endParaRPr lang="ru-RU" sz="3200" smtClean="0">
              <a:latin typeface="Arial" charset="0"/>
              <a:cs typeface="Arial" charset="0"/>
            </a:endParaRPr>
          </a:p>
          <a:p>
            <a:pPr marL="0" indent="0" algn="just" eaLnBrk="1" hangingPunct="1">
              <a:spcBef>
                <a:spcPts val="400"/>
              </a:spcBef>
              <a:spcAft>
                <a:spcPct val="0"/>
              </a:spcAft>
              <a:buClr>
                <a:srgbClr val="000000"/>
              </a:buClr>
              <a:buSzPts val="2000"/>
              <a:buFont typeface="Arial" charset="0"/>
              <a:buAutoNum type="arabicPeriod"/>
            </a:pPr>
            <a:r>
              <a:rPr lang="en-US" sz="2000" b="1" smtClean="0">
                <a:latin typeface="Arial" charset="0"/>
                <a:cs typeface="Arial" charset="0"/>
              </a:rPr>
              <a:t>Світлопреломлюючий, або </a:t>
            </a:r>
            <a:r>
              <a:rPr lang="en-US" sz="2000" smtClean="0">
                <a:latin typeface="Arial" charset="0"/>
                <a:cs typeface="Arial" charset="0"/>
              </a:rPr>
              <a:t>діоптричний (рогівка, рідина передньої і задньої камер ока, кришталик і скловидне тіло)</a:t>
            </a:r>
            <a:endParaRPr lang="ru-RU" sz="3200" smtClean="0">
              <a:latin typeface="Arial" charset="0"/>
              <a:cs typeface="Arial" charset="0"/>
            </a:endParaRPr>
          </a:p>
          <a:p>
            <a:pPr marL="0" indent="0" algn="just" eaLnBrk="1" hangingPunct="1">
              <a:spcBef>
                <a:spcPts val="400"/>
              </a:spcBef>
              <a:spcAft>
                <a:spcPct val="0"/>
              </a:spcAft>
              <a:buClr>
                <a:srgbClr val="000000"/>
              </a:buClr>
              <a:buSzPts val="2000"/>
              <a:buFont typeface="Arial" charset="0"/>
              <a:buNone/>
            </a:pPr>
            <a:endParaRPr lang="ru-RU" sz="2000" smtClean="0">
              <a:latin typeface="Arial" charset="0"/>
              <a:cs typeface="Arial" charset="0"/>
            </a:endParaRPr>
          </a:p>
          <a:p>
            <a:pPr marL="0" indent="0" eaLnBrk="1" hangingPunct="1">
              <a:spcBef>
                <a:spcPts val="400"/>
              </a:spcBef>
              <a:spcAft>
                <a:spcPct val="0"/>
              </a:spcAft>
              <a:buClr>
                <a:srgbClr val="000000"/>
              </a:buClr>
              <a:buSzPts val="2000"/>
              <a:buFont typeface="Arial" charset="0"/>
              <a:buAutoNum type="arabicPeriod"/>
            </a:pPr>
            <a:r>
              <a:rPr lang="en-US" sz="2000" b="1" smtClean="0">
                <a:latin typeface="Arial" charset="0"/>
                <a:cs typeface="Arial" charset="0"/>
              </a:rPr>
              <a:t>Аккомодаційний</a:t>
            </a:r>
            <a:r>
              <a:rPr lang="en-US" sz="2000" smtClean="0">
                <a:latin typeface="Arial" charset="0"/>
                <a:cs typeface="Arial" charset="0"/>
              </a:rPr>
              <a:t> (райдужка, війкове тіло з війковими відростками), забезпечує зміну форми і заломлюючу силу кришталика, фокус зображення на сітківці, а також пристосування ока до інтенсивності освітлення.</a:t>
            </a:r>
            <a:endParaRPr lang="ru-RU" sz="3200" smtClean="0">
              <a:latin typeface="Arial" charset="0"/>
              <a:cs typeface="Arial" charset="0"/>
            </a:endParaRPr>
          </a:p>
          <a:p>
            <a:pPr marL="0" indent="0" eaLnBrk="1" hangingPunct="1">
              <a:spcBef>
                <a:spcPts val="638"/>
              </a:spcBef>
              <a:spcAft>
                <a:spcPct val="0"/>
              </a:spcAft>
              <a:buClr>
                <a:srgbClr val="000000"/>
              </a:buClr>
              <a:buSzPts val="2000"/>
              <a:buFont typeface="Arial" charset="0"/>
              <a:buAutoNum type="arabicPeriod"/>
            </a:pPr>
            <a:r>
              <a:rPr lang="en-US" sz="2000" b="1" smtClean="0">
                <a:latin typeface="Arial" charset="0"/>
                <a:cs typeface="Arial" charset="0"/>
              </a:rPr>
              <a:t>Рецепторний апарат </a:t>
            </a:r>
            <a:r>
              <a:rPr lang="en-US" sz="2000" smtClean="0">
                <a:latin typeface="Arial" charset="0"/>
                <a:cs typeface="Arial" charset="0"/>
              </a:rPr>
              <a:t>(сітківка</a:t>
            </a:r>
            <a:r>
              <a:rPr lang="en-US" sz="3200" smtClean="0">
                <a:latin typeface="Arial" charset="0"/>
                <a:cs typeface="Arial" charset="0"/>
              </a:rPr>
              <a:t>)</a:t>
            </a:r>
            <a:endParaRPr lang="ru-RU" sz="3200" smtClean="0">
              <a:latin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Google Shape;114;p18" descr="Ris_01"/>
          <p:cNvPicPr preferRelativeResize="0">
            <a:picLocks noChangeAspect="1" noChangeArrowheads="1"/>
          </p:cNvPicPr>
          <p:nvPr/>
        </p:nvPicPr>
        <p:blipFill>
          <a:blip r:embed="rId3"/>
          <a:srcRect/>
          <a:stretch>
            <a:fillRect/>
          </a:stretch>
        </p:blipFill>
        <p:spPr bwMode="auto">
          <a:xfrm>
            <a:off x="0" y="0"/>
            <a:ext cx="9144000" cy="3644900"/>
          </a:xfrm>
          <a:prstGeom prst="rect">
            <a:avLst/>
          </a:prstGeom>
          <a:noFill/>
          <a:ln w="9525">
            <a:noFill/>
            <a:miter lim="800000"/>
            <a:headEnd/>
            <a:tailEnd/>
          </a:ln>
        </p:spPr>
      </p:pic>
      <p:pic>
        <p:nvPicPr>
          <p:cNvPr id="24578" name="Google Shape;115;p18" descr="Ris_02"/>
          <p:cNvPicPr preferRelativeResize="0">
            <a:picLocks noChangeAspect="1" noChangeArrowheads="1"/>
          </p:cNvPicPr>
          <p:nvPr/>
        </p:nvPicPr>
        <p:blipFill>
          <a:blip r:embed="rId4"/>
          <a:srcRect/>
          <a:stretch>
            <a:fillRect/>
          </a:stretch>
        </p:blipFill>
        <p:spPr bwMode="auto">
          <a:xfrm>
            <a:off x="0" y="3573463"/>
            <a:ext cx="9144000" cy="333533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Google Shape;120;p19" descr="Ris_03"/>
          <p:cNvPicPr preferRelativeResize="0">
            <a:picLocks noChangeAspect="1" noChangeArrowheads="1"/>
          </p:cNvPicPr>
          <p:nvPr/>
        </p:nvPicPr>
        <p:blipFill>
          <a:blip r:embed="rId3"/>
          <a:srcRect/>
          <a:stretch>
            <a:fillRect/>
          </a:stretch>
        </p:blipFill>
        <p:spPr bwMode="auto">
          <a:xfrm>
            <a:off x="0" y="-100013"/>
            <a:ext cx="4427538" cy="6958013"/>
          </a:xfrm>
          <a:prstGeom prst="rect">
            <a:avLst/>
          </a:prstGeom>
          <a:noFill/>
          <a:ln w="9525">
            <a:noFill/>
            <a:miter lim="800000"/>
            <a:headEnd/>
            <a:tailEnd/>
          </a:ln>
        </p:spPr>
      </p:pic>
      <p:pic>
        <p:nvPicPr>
          <p:cNvPr id="26626" name="Google Shape;121;p19" descr="Ris_04"/>
          <p:cNvPicPr preferRelativeResize="0">
            <a:picLocks noChangeAspect="1" noChangeArrowheads="1"/>
          </p:cNvPicPr>
          <p:nvPr/>
        </p:nvPicPr>
        <p:blipFill>
          <a:blip r:embed="rId4"/>
          <a:srcRect/>
          <a:stretch>
            <a:fillRect/>
          </a:stretch>
        </p:blipFill>
        <p:spPr bwMode="auto">
          <a:xfrm>
            <a:off x="4427538" y="-100013"/>
            <a:ext cx="4716462" cy="695801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Google Shape;126;p20" descr="Ris_05"/>
          <p:cNvPicPr preferRelativeResize="0">
            <a:picLocks noChangeAspect="1" noChangeArrowheads="1"/>
          </p:cNvPicPr>
          <p:nvPr/>
        </p:nvPicPr>
        <p:blipFill>
          <a:blip r:embed="rId3"/>
          <a:srcRect/>
          <a:stretch>
            <a:fillRect/>
          </a:stretch>
        </p:blipFill>
        <p:spPr bwMode="auto">
          <a:xfrm>
            <a:off x="0" y="0"/>
            <a:ext cx="4211638" cy="6858000"/>
          </a:xfrm>
          <a:prstGeom prst="rect">
            <a:avLst/>
          </a:prstGeom>
          <a:noFill/>
          <a:ln w="9525">
            <a:noFill/>
            <a:miter lim="800000"/>
            <a:headEnd/>
            <a:tailEnd/>
          </a:ln>
        </p:spPr>
      </p:pic>
      <p:pic>
        <p:nvPicPr>
          <p:cNvPr id="28674" name="Google Shape;127;p20" descr="Ris_06"/>
          <p:cNvPicPr preferRelativeResize="0">
            <a:picLocks noChangeAspect="1" noChangeArrowheads="1"/>
          </p:cNvPicPr>
          <p:nvPr/>
        </p:nvPicPr>
        <p:blipFill>
          <a:blip r:embed="rId4"/>
          <a:srcRect/>
          <a:stretch>
            <a:fillRect/>
          </a:stretch>
        </p:blipFill>
        <p:spPr bwMode="auto">
          <a:xfrm>
            <a:off x="4211638" y="0"/>
            <a:ext cx="4932362" cy="6858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Google Shape;132;p21" descr="Ris_07"/>
          <p:cNvPicPr preferRelativeResize="0">
            <a:picLocks noChangeAspect="1" noChangeArrowheads="1"/>
          </p:cNvPicPr>
          <p:nvPr/>
        </p:nvPicPr>
        <p:blipFill>
          <a:blip r:embed="rId3"/>
          <a:srcRect/>
          <a:stretch>
            <a:fillRect/>
          </a:stretch>
        </p:blipFill>
        <p:spPr bwMode="auto">
          <a:xfrm>
            <a:off x="1908175" y="0"/>
            <a:ext cx="5724525" cy="6858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Google Shape;137;p22" descr="Ris_08"/>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Google Shape;142;p23" descr="Ris_09"/>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Google Shape;147;p24" descr="Pis_03"/>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Google Shape;152;p25" descr="Ris_13"/>
          <p:cNvPicPr preferRelativeResize="0">
            <a:picLocks noChangeAspect="1" noChangeArrowheads="1"/>
          </p:cNvPicPr>
          <p:nvPr/>
        </p:nvPicPr>
        <p:blipFill>
          <a:blip r:embed="rId3"/>
          <a:srcRect/>
          <a:stretch>
            <a:fillRect/>
          </a:stretch>
        </p:blipFill>
        <p:spPr bwMode="auto">
          <a:xfrm>
            <a:off x="0" y="0"/>
            <a:ext cx="4067175" cy="6858000"/>
          </a:xfrm>
          <a:prstGeom prst="rect">
            <a:avLst/>
          </a:prstGeom>
          <a:noFill/>
          <a:ln w="9525">
            <a:noFill/>
            <a:miter lim="800000"/>
            <a:headEnd/>
            <a:tailEnd/>
          </a:ln>
        </p:spPr>
      </p:pic>
      <p:pic>
        <p:nvPicPr>
          <p:cNvPr id="38914" name="Google Shape;153;p25" descr="Ris_14"/>
          <p:cNvPicPr preferRelativeResize="0">
            <a:picLocks noChangeAspect="1" noChangeArrowheads="1"/>
          </p:cNvPicPr>
          <p:nvPr/>
        </p:nvPicPr>
        <p:blipFill>
          <a:blip r:embed="rId4"/>
          <a:srcRect/>
          <a:stretch>
            <a:fillRect/>
          </a:stretch>
        </p:blipFill>
        <p:spPr bwMode="auto">
          <a:xfrm>
            <a:off x="3995738" y="0"/>
            <a:ext cx="5148262" cy="6858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Google Shape;158;p26" descr="Ris_15"/>
          <p:cNvPicPr preferRelativeResize="0">
            <a:picLocks noChangeAspect="1" noChangeArrowheads="1"/>
          </p:cNvPicPr>
          <p:nvPr/>
        </p:nvPicPr>
        <p:blipFill>
          <a:blip r:embed="rId3"/>
          <a:srcRect/>
          <a:stretch>
            <a:fillRect/>
          </a:stretch>
        </p:blipFill>
        <p:spPr bwMode="auto">
          <a:xfrm>
            <a:off x="0" y="0"/>
            <a:ext cx="4356100" cy="6858000"/>
          </a:xfrm>
          <a:prstGeom prst="rect">
            <a:avLst/>
          </a:prstGeom>
          <a:noFill/>
          <a:ln w="9525">
            <a:noFill/>
            <a:miter lim="800000"/>
            <a:headEnd/>
            <a:tailEnd/>
          </a:ln>
        </p:spPr>
      </p:pic>
      <p:pic>
        <p:nvPicPr>
          <p:cNvPr id="40962" name="Google Shape;159;p26" descr="Ris_16"/>
          <p:cNvPicPr preferRelativeResize="0">
            <a:picLocks noChangeAspect="1" noChangeArrowheads="1"/>
          </p:cNvPicPr>
          <p:nvPr/>
        </p:nvPicPr>
        <p:blipFill>
          <a:blip r:embed="rId4"/>
          <a:srcRect/>
          <a:stretch>
            <a:fillRect/>
          </a:stretch>
        </p:blipFill>
        <p:spPr bwMode="auto">
          <a:xfrm>
            <a:off x="4356100" y="0"/>
            <a:ext cx="4787900" cy="6858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Google Shape;164;p27" descr="Ris_17"/>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Google Shape;169;p28" descr="Ris_18"/>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Google Shape;174;p29" descr="Ris_19"/>
          <p:cNvPicPr preferRelativeResize="0">
            <a:picLocks noChangeAspect="1" noChangeArrowheads="1"/>
          </p:cNvPicPr>
          <p:nvPr/>
        </p:nvPicPr>
        <p:blipFill>
          <a:blip r:embed="rId3"/>
          <a:srcRect/>
          <a:stretch>
            <a:fillRect/>
          </a:stretch>
        </p:blipFill>
        <p:spPr bwMode="auto">
          <a:xfrm>
            <a:off x="0" y="0"/>
            <a:ext cx="9145588"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Google Shape;179;p30" descr="Ris_20"/>
          <p:cNvPicPr preferRelativeResize="0">
            <a:picLocks noChangeAspect="1" noChangeArrowheads="1"/>
          </p:cNvPicPr>
          <p:nvPr/>
        </p:nvPicPr>
        <p:blipFill>
          <a:blip r:embed="rId3"/>
          <a:srcRect/>
          <a:stretch>
            <a:fillRect/>
          </a:stretch>
        </p:blipFill>
        <p:spPr bwMode="auto">
          <a:xfrm>
            <a:off x="0" y="0"/>
            <a:ext cx="4643438" cy="6858000"/>
          </a:xfrm>
          <a:prstGeom prst="rect">
            <a:avLst/>
          </a:prstGeom>
          <a:noFill/>
          <a:ln w="9525">
            <a:noFill/>
            <a:miter lim="800000"/>
            <a:headEnd/>
            <a:tailEnd/>
          </a:ln>
        </p:spPr>
      </p:pic>
      <p:pic>
        <p:nvPicPr>
          <p:cNvPr id="49154" name="Google Shape;180;p30" descr="Ris_21"/>
          <p:cNvPicPr preferRelativeResize="0">
            <a:picLocks noChangeAspect="1" noChangeArrowheads="1"/>
          </p:cNvPicPr>
          <p:nvPr/>
        </p:nvPicPr>
        <p:blipFill>
          <a:blip r:embed="rId4"/>
          <a:srcRect/>
          <a:stretch>
            <a:fillRect/>
          </a:stretch>
        </p:blipFill>
        <p:spPr bwMode="auto">
          <a:xfrm>
            <a:off x="4643438" y="0"/>
            <a:ext cx="4500562" cy="6858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Google Shape;185;p31" descr="Ris_22"/>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Google Shape;190;p32" descr="Ris_23"/>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Google Shape;195;p33" descr="Ris_24"/>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Google Shape;200;p34" descr="Ris_25"/>
          <p:cNvPicPr preferRelativeResize="0">
            <a:picLocks noChangeAspect="1" noChangeArrowheads="1"/>
          </p:cNvPicPr>
          <p:nvPr/>
        </p:nvPicPr>
        <p:blipFill>
          <a:blip r:embed="rId3"/>
          <a:srcRect/>
          <a:stretch>
            <a:fillRect/>
          </a:stretch>
        </p:blipFill>
        <p:spPr bwMode="auto">
          <a:xfrm>
            <a:off x="0" y="0"/>
            <a:ext cx="9144000" cy="691197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Google Shape;205;p35" descr="Ris_34"/>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Google Shape;210;p36" descr="Ris_27"/>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Google Shape;215;p37" descr="Ris_36"/>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Google Shape;220;p38" descr="Ris_37"/>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Google Shape;225;p39" descr="Ris_29"/>
          <p:cNvPicPr preferRelativeResize="0">
            <a:picLocks noChangeAspect="1" noChangeArrowheads="1"/>
          </p:cNvPicPr>
          <p:nvPr/>
        </p:nvPicPr>
        <p:blipFill>
          <a:blip r:embed="rId3"/>
          <a:srcRect/>
          <a:stretch>
            <a:fillRect/>
          </a:stretch>
        </p:blipFill>
        <p:spPr bwMode="auto">
          <a:xfrm>
            <a:off x="0" y="0"/>
            <a:ext cx="4572000" cy="6858000"/>
          </a:xfrm>
          <a:prstGeom prst="rect">
            <a:avLst/>
          </a:prstGeom>
          <a:noFill/>
          <a:ln w="9525">
            <a:noFill/>
            <a:miter lim="800000"/>
            <a:headEnd/>
            <a:tailEnd/>
          </a:ln>
        </p:spPr>
      </p:pic>
      <p:pic>
        <p:nvPicPr>
          <p:cNvPr id="67586" name="Google Shape;226;p39" descr="Ris_30"/>
          <p:cNvPicPr preferRelativeResize="0">
            <a:picLocks noChangeAspect="1" noChangeArrowheads="1"/>
          </p:cNvPicPr>
          <p:nvPr/>
        </p:nvPicPr>
        <p:blipFill>
          <a:blip r:embed="rId4"/>
          <a:srcRect/>
          <a:stretch>
            <a:fillRect/>
          </a:stretch>
        </p:blipFill>
        <p:spPr bwMode="auto">
          <a:xfrm>
            <a:off x="4572000" y="0"/>
            <a:ext cx="4572000" cy="6858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Google Shape;231;p40" descr="Ris_31"/>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Google Shape;236;p41" descr="Ris_32"/>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Google Shape;241;p42" descr="Ris_33"/>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Google Shape;246;p43" descr="Ris_5_62"/>
          <p:cNvPicPr preferRelativeResize="0">
            <a:picLocks noChangeAspect="1" noChangeArrowheads="1"/>
          </p:cNvPicPr>
          <p:nvPr/>
        </p:nvPicPr>
        <p:blipFill>
          <a:blip r:embed="rId3"/>
          <a:srcRect/>
          <a:stretch>
            <a:fillRect/>
          </a:stretch>
        </p:blipFill>
        <p:spPr bwMode="auto">
          <a:xfrm>
            <a:off x="0" y="0"/>
            <a:ext cx="9144000" cy="6884988"/>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Google Shape;251;p44" descr="Ris_5_63"/>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Google Shape;256;p45" descr="Ris_5_64"/>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Google Shape;261;p46" descr="Ris_5_65"/>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Google Shape;266;p47" descr="Ris_5_67"/>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Google Shape;271;p48" descr="Ris_5_68"/>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Google Shape;276;p49" descr="Ris_16_32"/>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Google Shape;281;p50" descr="Ris_16_31"/>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Google Shape;286;p51" descr="Ris_16_33"/>
          <p:cNvPicPr preferRelativeResize="0">
            <a:picLocks noChangeAspect="1" noChangeArrowheads="1"/>
          </p:cNvPicPr>
          <p:nvPr/>
        </p:nvPicPr>
        <p:blipFill>
          <a:blip r:embed="rId3"/>
          <a:srcRect/>
          <a:stretch>
            <a:fillRect/>
          </a:stretch>
        </p:blipFill>
        <p:spPr bwMode="auto">
          <a:xfrm>
            <a:off x="0" y="1412875"/>
            <a:ext cx="9144000" cy="3716338"/>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Google Shape;291;p52" descr="Ris_16_40"/>
          <p:cNvPicPr preferRelativeResize="0">
            <a:picLocks noChangeAspect="1" noChangeArrowheads="1"/>
          </p:cNvPicPr>
          <p:nvPr/>
        </p:nvPicPr>
        <p:blipFill>
          <a:blip r:embed="rId3"/>
          <a:srcRect/>
          <a:stretch>
            <a:fillRect/>
          </a:stretch>
        </p:blipFill>
        <p:spPr bwMode="auto">
          <a:xfrm>
            <a:off x="2279650" y="0"/>
            <a:ext cx="4775200" cy="68580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Google Shape;296;p53" descr="Ris_16_42"/>
          <p:cNvPicPr preferRelativeResize="0">
            <a:picLocks noChangeAspect="1" noChangeArrowheads="1"/>
          </p:cNvPicPr>
          <p:nvPr/>
        </p:nvPicPr>
        <p:blipFill>
          <a:blip r:embed="rId3"/>
          <a:srcRect/>
          <a:stretch>
            <a:fillRect/>
          </a:stretch>
        </p:blipFill>
        <p:spPr bwMode="auto">
          <a:xfrm>
            <a:off x="0" y="0"/>
            <a:ext cx="9144000" cy="6911975"/>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5" name="Google Shape;301;p54" descr="Ris_16_43"/>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Google Shape;306;p55" descr="Ris_16_44"/>
          <p:cNvPicPr preferRelativeResize="0">
            <a:picLocks noChangeAspect="1" noChangeArrowheads="1"/>
          </p:cNvPicPr>
          <p:nvPr/>
        </p:nvPicPr>
        <p:blipFill>
          <a:blip r:embed="rId3"/>
          <a:srcRect/>
          <a:stretch>
            <a:fillRect/>
          </a:stretch>
        </p:blipFill>
        <p:spPr bwMode="auto">
          <a:xfrm>
            <a:off x="1763713" y="0"/>
            <a:ext cx="6118225" cy="68580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Google Shape;311;p56" descr="Ris_16_45"/>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Google Shape;316;p57" descr="Ris_38"/>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Google Shape;321;p58" descr="Ris_39"/>
          <p:cNvPicPr preferRelativeResize="0">
            <a:picLocks noChangeAspect="1" noChangeArrowheads="1"/>
          </p:cNvPicPr>
          <p:nvPr/>
        </p:nvPicPr>
        <p:blipFill>
          <a:blip r:embed="rId3"/>
          <a:srcRect/>
          <a:stretch>
            <a:fillRect/>
          </a:stretch>
        </p:blipFill>
        <p:spPr bwMode="auto">
          <a:xfrm>
            <a:off x="0" y="0"/>
            <a:ext cx="9144000" cy="6932613"/>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Google Shape;326;p59" descr="Ris_40"/>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Google Shape;331;p60" descr="Ris_41"/>
          <p:cNvPicPr preferRelativeResize="0">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1" name="Google Shape;336;p61" descr="Ris_42"/>
          <p:cNvPicPr preferRelativeResize="0">
            <a:picLocks noChangeAspect="1" noChangeArrowheads="1"/>
          </p:cNvPicPr>
          <p:nvPr/>
        </p:nvPicPr>
        <p:blipFill>
          <a:blip r:embed="rId3"/>
          <a:srcRect/>
          <a:stretch>
            <a:fillRect/>
          </a:stretch>
        </p:blipFill>
        <p:spPr bwMode="auto">
          <a:xfrm>
            <a:off x="1835150" y="0"/>
            <a:ext cx="5364163" cy="685800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89" name="Google Shape;341;p62" descr="Ris_43"/>
          <p:cNvPicPr preferRelativeResize="0">
            <a:picLocks noChangeAspect="1" noChangeArrowheads="1"/>
          </p:cNvPicPr>
          <p:nvPr/>
        </p:nvPicPr>
        <p:blipFill>
          <a:blip r:embed="rId3"/>
          <a:srcRect/>
          <a:stretch>
            <a:fillRect/>
          </a:stretch>
        </p:blipFill>
        <p:spPr bwMode="auto">
          <a:xfrm>
            <a:off x="0" y="1412875"/>
            <a:ext cx="9144000" cy="4105275"/>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Google Shape;346;p63"/>
          <p:cNvSpPr txBox="1">
            <a:spLocks noGrp="1"/>
          </p:cNvSpPr>
          <p:nvPr>
            <p:ph type="title"/>
          </p:nvPr>
        </p:nvSpPr>
        <p:spPr>
          <a:xfrm>
            <a:off x="457200" y="274638"/>
            <a:ext cx="8229600" cy="1143000"/>
          </a:xfrm>
        </p:spPr>
        <p:txBody>
          <a:bodyPr/>
          <a:lstStyle/>
          <a:p>
            <a:pPr eaLnBrk="1" hangingPunct="1">
              <a:spcBef>
                <a:spcPct val="0"/>
              </a:spcBef>
              <a:spcAft>
                <a:spcPct val="0"/>
              </a:spcAft>
            </a:pPr>
            <a:endParaRPr lang="ru-RU" sz="4400" smtClean="0">
              <a:latin typeface="Arial" charset="0"/>
              <a:cs typeface="Arial" charset="0"/>
            </a:endParaRPr>
          </a:p>
        </p:txBody>
      </p:sp>
      <p:pic>
        <p:nvPicPr>
          <p:cNvPr id="116738" name="Google Shape;347;p63"/>
          <p:cNvPicPr preferRelativeResize="0">
            <a:picLocks noGrp="1" noChangeAspect="1" noChangeArrowheads="1"/>
          </p:cNvPicPr>
          <p:nvPr>
            <p:ph type="body" idx="1"/>
          </p:nvPr>
        </p:nvPicPr>
        <p:blipFill>
          <a:blip r:embed="rId3"/>
          <a:srcRect/>
          <a:stretch>
            <a:fillRect/>
          </a:stretch>
        </p:blipFill>
        <p:spPr>
          <a:xfrm>
            <a:off x="2286000" y="2147888"/>
            <a:ext cx="4572000" cy="3429000"/>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5" name="Google Shape;352;p64" descr="4"/>
          <p:cNvPicPr preferRelativeResize="0">
            <a:picLocks noChangeAspect="1" noChangeArrowheads="1"/>
          </p:cNvPicPr>
          <p:nvPr/>
        </p:nvPicPr>
        <p:blipFill>
          <a:blip r:embed="rId3"/>
          <a:srcRect/>
          <a:stretch>
            <a:fillRect/>
          </a:stretch>
        </p:blipFill>
        <p:spPr bwMode="auto">
          <a:xfrm>
            <a:off x="1828800" y="228600"/>
            <a:ext cx="5486400" cy="64008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3" name="Google Shape;357;p65" descr="4"/>
          <p:cNvPicPr preferRelativeResize="0">
            <a:picLocks noChangeAspect="1" noChangeArrowheads="1"/>
          </p:cNvPicPr>
          <p:nvPr/>
        </p:nvPicPr>
        <p:blipFill>
          <a:blip r:embed="rId3"/>
          <a:srcRect/>
          <a:stretch>
            <a:fillRect/>
          </a:stretch>
        </p:blipFill>
        <p:spPr bwMode="auto">
          <a:xfrm>
            <a:off x="250825" y="269875"/>
            <a:ext cx="8604250" cy="6453188"/>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1" name="Google Shape;362;p66" descr="4"/>
          <p:cNvPicPr preferRelativeResize="0">
            <a:picLocks noChangeAspect="1" noChangeArrowheads="1"/>
          </p:cNvPicPr>
          <p:nvPr/>
        </p:nvPicPr>
        <p:blipFill>
          <a:blip r:embed="rId3"/>
          <a:srcRect/>
          <a:stretch>
            <a:fillRect/>
          </a:stretch>
        </p:blipFill>
        <p:spPr bwMode="auto">
          <a:xfrm>
            <a:off x="468313" y="534988"/>
            <a:ext cx="8353425" cy="5846762"/>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29" name="Google Shape;367;p67" descr="4"/>
          <p:cNvPicPr preferRelativeResize="0">
            <a:picLocks noChangeAspect="1" noChangeArrowheads="1"/>
          </p:cNvPicPr>
          <p:nvPr/>
        </p:nvPicPr>
        <p:blipFill>
          <a:blip r:embed="rId3"/>
          <a:srcRect/>
          <a:stretch>
            <a:fillRect/>
          </a:stretch>
        </p:blipFill>
        <p:spPr bwMode="auto">
          <a:xfrm>
            <a:off x="179388" y="508000"/>
            <a:ext cx="8748712" cy="5589588"/>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Google Shape;372;p68" descr="4"/>
          <p:cNvPicPr preferRelativeResize="0">
            <a:picLocks noChangeAspect="1" noChangeArrowheads="1"/>
          </p:cNvPicPr>
          <p:nvPr/>
        </p:nvPicPr>
        <p:blipFill>
          <a:blip r:embed="rId3"/>
          <a:srcRect/>
          <a:stretch>
            <a:fillRect/>
          </a:stretch>
        </p:blipFill>
        <p:spPr bwMode="auto">
          <a:xfrm>
            <a:off x="1042988" y="188913"/>
            <a:ext cx="7129462" cy="6415087"/>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Google Shape;377;p69" descr="4"/>
          <p:cNvPicPr preferRelativeResize="0">
            <a:picLocks noChangeAspect="1" noChangeArrowheads="1"/>
          </p:cNvPicPr>
          <p:nvPr/>
        </p:nvPicPr>
        <p:blipFill>
          <a:blip r:embed="rId3"/>
          <a:srcRect/>
          <a:stretch>
            <a:fillRect/>
          </a:stretch>
        </p:blipFill>
        <p:spPr bwMode="auto">
          <a:xfrm>
            <a:off x="419100" y="333375"/>
            <a:ext cx="8305800" cy="6191250"/>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3" name="Google Shape;382;p70" descr="4"/>
          <p:cNvPicPr preferRelativeResize="0">
            <a:picLocks noChangeAspect="1" noChangeArrowheads="1"/>
          </p:cNvPicPr>
          <p:nvPr/>
        </p:nvPicPr>
        <p:blipFill>
          <a:blip r:embed="rId3"/>
          <a:srcRect/>
          <a:stretch>
            <a:fillRect/>
          </a:stretch>
        </p:blipFill>
        <p:spPr bwMode="auto">
          <a:xfrm>
            <a:off x="755650" y="328613"/>
            <a:ext cx="7704138" cy="6259512"/>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1" name="Google Shape;387;p71" descr="4"/>
          <p:cNvPicPr preferRelativeResize="0">
            <a:picLocks noChangeAspect="1" noChangeArrowheads="1"/>
          </p:cNvPicPr>
          <p:nvPr/>
        </p:nvPicPr>
        <p:blipFill>
          <a:blip r:embed="rId3"/>
          <a:srcRect/>
          <a:stretch>
            <a:fillRect/>
          </a:stretch>
        </p:blipFill>
        <p:spPr bwMode="auto">
          <a:xfrm>
            <a:off x="1371600" y="260350"/>
            <a:ext cx="6729413" cy="624840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69" name="Google Shape;392;p72" descr="4"/>
          <p:cNvPicPr preferRelativeResize="0">
            <a:picLocks noChangeAspect="1" noChangeArrowheads="1"/>
          </p:cNvPicPr>
          <p:nvPr/>
        </p:nvPicPr>
        <p:blipFill>
          <a:blip r:embed="rId3"/>
          <a:srcRect/>
          <a:stretch>
            <a:fillRect/>
          </a:stretch>
        </p:blipFill>
        <p:spPr bwMode="auto">
          <a:xfrm>
            <a:off x="611188" y="317500"/>
            <a:ext cx="7993062" cy="6278563"/>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7" name="Google Shape;397;p73" descr="4"/>
          <p:cNvPicPr preferRelativeResize="0">
            <a:picLocks noChangeAspect="1" noChangeArrowheads="1"/>
          </p:cNvPicPr>
          <p:nvPr/>
        </p:nvPicPr>
        <p:blipFill>
          <a:blip r:embed="rId3"/>
          <a:srcRect/>
          <a:stretch>
            <a:fillRect/>
          </a:stretch>
        </p:blipFill>
        <p:spPr bwMode="auto">
          <a:xfrm>
            <a:off x="457200" y="457200"/>
            <a:ext cx="8229600" cy="59436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5" name="Google Shape;402;p74" descr="4"/>
          <p:cNvPicPr preferRelativeResize="0">
            <a:picLocks noChangeAspect="1" noChangeArrowheads="1"/>
          </p:cNvPicPr>
          <p:nvPr/>
        </p:nvPicPr>
        <p:blipFill>
          <a:blip r:embed="rId3"/>
          <a:srcRect/>
          <a:stretch>
            <a:fillRect/>
          </a:stretch>
        </p:blipFill>
        <p:spPr bwMode="auto">
          <a:xfrm>
            <a:off x="539750" y="484188"/>
            <a:ext cx="8064500" cy="5824537"/>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3" name="Google Shape;407;p75" descr="4"/>
          <p:cNvPicPr preferRelativeResize="0">
            <a:picLocks noChangeAspect="1" noChangeArrowheads="1"/>
          </p:cNvPicPr>
          <p:nvPr/>
        </p:nvPicPr>
        <p:blipFill>
          <a:blip r:embed="rId3"/>
          <a:srcRect/>
          <a:stretch>
            <a:fillRect/>
          </a:stretch>
        </p:blipFill>
        <p:spPr bwMode="auto">
          <a:xfrm>
            <a:off x="323850" y="644525"/>
            <a:ext cx="8424863" cy="5616575"/>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1" name="Google Shape;412;p76" descr="4"/>
          <p:cNvPicPr preferRelativeResize="0">
            <a:picLocks noChangeAspect="1" noChangeArrowheads="1"/>
          </p:cNvPicPr>
          <p:nvPr/>
        </p:nvPicPr>
        <p:blipFill>
          <a:blip r:embed="rId3"/>
          <a:srcRect/>
          <a:stretch>
            <a:fillRect/>
          </a:stretch>
        </p:blipFill>
        <p:spPr bwMode="auto">
          <a:xfrm>
            <a:off x="323850" y="620713"/>
            <a:ext cx="8532813" cy="5688012"/>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09" name="Google Shape;417;p77" descr="4"/>
          <p:cNvPicPr preferRelativeResize="0">
            <a:picLocks noChangeAspect="1" noChangeArrowheads="1"/>
          </p:cNvPicPr>
          <p:nvPr/>
        </p:nvPicPr>
        <p:blipFill>
          <a:blip r:embed="rId3"/>
          <a:srcRect/>
          <a:stretch>
            <a:fillRect/>
          </a:stretch>
        </p:blipFill>
        <p:spPr bwMode="auto">
          <a:xfrm>
            <a:off x="179388" y="615950"/>
            <a:ext cx="8820150" cy="5427663"/>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608</Words>
  <PresentationFormat>Экран (4:3)</PresentationFormat>
  <Paragraphs>37</Paragraphs>
  <Slides>66</Slides>
  <Notes>65</Notes>
  <HiddenSlides>0</HiddenSlides>
  <MMClips>0</MMClips>
  <ScaleCrop>false</ScaleCrop>
  <HeadingPairs>
    <vt:vector size="4" baseType="variant">
      <vt:variant>
        <vt:lpstr>Тема</vt:lpstr>
      </vt:variant>
      <vt:variant>
        <vt:i4>1</vt:i4>
      </vt:variant>
      <vt:variant>
        <vt:lpstr>Заголовки слайдов</vt:lpstr>
      </vt:variant>
      <vt:variant>
        <vt:i4>66</vt:i4>
      </vt:variant>
    </vt:vector>
  </HeadingPairs>
  <TitlesOfParts>
    <vt:vector size="67" baseType="lpstr">
      <vt:lpstr>Оформление по умолчанию</vt:lpstr>
      <vt:lpstr>Одеський національний медичний університет кафедра фізіології</vt:lpstr>
      <vt:lpstr>План лекції </vt:lpstr>
      <vt:lpstr>СЕНСОРНА СИСТЕМА</vt:lpstr>
      <vt:lpstr>Аналізатори зовнішнього і внутрішнього середовища</vt:lpstr>
      <vt:lpstr>Класифікація органів відчуття</vt:lpstr>
      <vt:lpstr>Зорова сенсорна система</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“СЕНСОРНІ СИСТЕМИ”</dc:title>
  <dc:creator>home</dc:creator>
  <cp:lastModifiedBy>home</cp:lastModifiedBy>
  <cp:revision>3</cp:revision>
  <dcterms:modified xsi:type="dcterms:W3CDTF">2022-09-11T22:50:24Z</dcterms:modified>
</cp:coreProperties>
</file>