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handoutMasterIdLst>
    <p:handoutMasterId r:id="rId23"/>
  </p:handoutMasterIdLst>
  <p:sldIdLst>
    <p:sldId id="256" r:id="rId2"/>
    <p:sldId id="260" r:id="rId3"/>
    <p:sldId id="261" r:id="rId4"/>
    <p:sldId id="262" r:id="rId5"/>
    <p:sldId id="263" r:id="rId6"/>
    <p:sldId id="264" r:id="rId7"/>
    <p:sldId id="265" r:id="rId8"/>
    <p:sldId id="266" r:id="rId9"/>
    <p:sldId id="269" r:id="rId10"/>
    <p:sldId id="267" r:id="rId11"/>
    <p:sldId id="268" r:id="rId12"/>
    <p:sldId id="270" r:id="rId13"/>
    <p:sldId id="271" r:id="rId14"/>
    <p:sldId id="272" r:id="rId15"/>
    <p:sldId id="273" r:id="rId16"/>
    <p:sldId id="274" r:id="rId17"/>
    <p:sldId id="275" r:id="rId18"/>
    <p:sldId id="276" r:id="rId19"/>
    <p:sldId id="277" r:id="rId20"/>
    <p:sldId id="278" r:id="rId21"/>
    <p:sldId id="279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FF"/>
    <a:srgbClr val="C9A093"/>
    <a:srgbClr val="F1F1F1"/>
    <a:srgbClr val="332319"/>
    <a:srgbClr val="173A8D"/>
    <a:srgbClr val="003374"/>
    <a:srgbClr val="385592"/>
    <a:srgbClr val="3A5896"/>
    <a:srgbClr val="1D3C7A"/>
    <a:srgbClr val="21396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69" d="100"/>
          <a:sy n="69" d="100"/>
        </p:scale>
        <p:origin x="118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5" d="100"/>
          <a:sy n="85" d="100"/>
        </p:scale>
        <p:origin x="3804" y="10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5">
  <dgm:title val=""/>
  <dgm:desc val=""/>
  <dgm:catLst>
    <dgm:cat type="accent1" pri="11500"/>
  </dgm:catLst>
  <dgm:styleLbl name="node0">
    <dgm:fillClrLst meth="cycle"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1">
        <a:alpha val="90000"/>
      </a:schemeClr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alpha val="90000"/>
      </a:schemeClr>
      <a:schemeClr val="accent1">
        <a:alpha val="5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/>
    <dgm:txEffectClrLst/>
  </dgm:styleLbl>
  <dgm:styleLbl name="lnNode1">
    <dgm:fillClrLst>
      <a:schemeClr val="accent1">
        <a:shade val="90000"/>
      </a:schemeClr>
      <a:schemeClr val="accent1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  <a:alpha val="90000"/>
      </a:schemeClr>
      <a:schemeClr val="accent1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1">
        <a:alpha val="90000"/>
        <a:tint val="40000"/>
      </a:schemeClr>
      <a:schemeClr val="accent1">
        <a:alpha val="5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4C23307-69F9-4674-9083-FC29226EF2E3}" type="doc">
      <dgm:prSet loTypeId="urn:microsoft.com/office/officeart/2005/8/layout/cycle8" loCatId="cycle" qsTypeId="urn:microsoft.com/office/officeart/2005/8/quickstyle/3d4" qsCatId="3D" csTypeId="urn:microsoft.com/office/officeart/2005/8/colors/accent1_5" csCatId="accent1" phldr="1"/>
      <dgm:spPr/>
      <dgm:t>
        <a:bodyPr/>
        <a:lstStyle/>
        <a:p>
          <a:endParaRPr lang="ru-RU"/>
        </a:p>
      </dgm:t>
    </dgm:pt>
    <dgm:pt modelId="{A83ED92A-090E-4A41-83DB-7B8FB843A83D}">
      <dgm:prSet phldrT="[Текст]"/>
      <dgm:spPr/>
      <dgm:t>
        <a:bodyPr/>
        <a:lstStyle/>
        <a:p>
          <a:r>
            <a:rPr lang="pl-PL" dirty="0" smtClean="0"/>
            <a:t>right product </a:t>
          </a:r>
          <a:endParaRPr lang="ru-RU" dirty="0"/>
        </a:p>
      </dgm:t>
    </dgm:pt>
    <dgm:pt modelId="{91E7E85F-1D45-46C2-B8FA-648AB95D716B}" type="parTrans" cxnId="{F2066F5C-F041-490C-A99E-9B59A97C30AC}">
      <dgm:prSet/>
      <dgm:spPr/>
      <dgm:t>
        <a:bodyPr/>
        <a:lstStyle/>
        <a:p>
          <a:endParaRPr lang="ru-RU"/>
        </a:p>
      </dgm:t>
    </dgm:pt>
    <dgm:pt modelId="{89F60CA7-F994-4B63-A83B-36D9261DA2B7}" type="sibTrans" cxnId="{F2066F5C-F041-490C-A99E-9B59A97C30AC}">
      <dgm:prSet/>
      <dgm:spPr/>
      <dgm:t>
        <a:bodyPr/>
        <a:lstStyle/>
        <a:p>
          <a:endParaRPr lang="ru-RU"/>
        </a:p>
      </dgm:t>
    </dgm:pt>
    <dgm:pt modelId="{0A240075-837E-466E-B238-FC6793A188EE}">
      <dgm:prSet phldrT="[Текст]"/>
      <dgm:spPr/>
      <dgm:t>
        <a:bodyPr/>
        <a:lstStyle/>
        <a:p>
          <a:r>
            <a:rPr lang="pl-PL" dirty="0" smtClean="0"/>
            <a:t>right quality </a:t>
          </a:r>
          <a:endParaRPr lang="ru-RU" dirty="0"/>
        </a:p>
      </dgm:t>
    </dgm:pt>
    <dgm:pt modelId="{85B79C4D-0BA1-46B5-B2EF-45EB6F7EFC76}" type="parTrans" cxnId="{4E46FD9F-CFAF-475D-A52F-1F4DA2A7F35C}">
      <dgm:prSet/>
      <dgm:spPr/>
      <dgm:t>
        <a:bodyPr/>
        <a:lstStyle/>
        <a:p>
          <a:endParaRPr lang="ru-RU"/>
        </a:p>
      </dgm:t>
    </dgm:pt>
    <dgm:pt modelId="{CA95C02B-9690-421F-B9E6-503E65E54918}" type="sibTrans" cxnId="{4E46FD9F-CFAF-475D-A52F-1F4DA2A7F35C}">
      <dgm:prSet/>
      <dgm:spPr/>
      <dgm:t>
        <a:bodyPr/>
        <a:lstStyle/>
        <a:p>
          <a:endParaRPr lang="ru-RU"/>
        </a:p>
      </dgm:t>
    </dgm:pt>
    <dgm:pt modelId="{28900D5B-3EA9-4793-969D-7969C1C7B5D4}">
      <dgm:prSet phldrT="[Текст]"/>
      <dgm:spPr/>
      <dgm:t>
        <a:bodyPr/>
        <a:lstStyle/>
        <a:p>
          <a:r>
            <a:rPr lang="pl-PL" dirty="0" smtClean="0"/>
            <a:t>right quantity </a:t>
          </a:r>
          <a:endParaRPr lang="ru-RU" dirty="0"/>
        </a:p>
      </dgm:t>
    </dgm:pt>
    <dgm:pt modelId="{6EF8FC60-C0CA-496F-B0A3-5F957A82EC20}" type="parTrans" cxnId="{7ED114A2-B2DB-4E60-BAA1-FAB115AFF81B}">
      <dgm:prSet/>
      <dgm:spPr/>
      <dgm:t>
        <a:bodyPr/>
        <a:lstStyle/>
        <a:p>
          <a:endParaRPr lang="ru-RU"/>
        </a:p>
      </dgm:t>
    </dgm:pt>
    <dgm:pt modelId="{C5105460-CB95-449A-964C-05D9D7ADF12D}" type="sibTrans" cxnId="{7ED114A2-B2DB-4E60-BAA1-FAB115AFF81B}">
      <dgm:prSet/>
      <dgm:spPr/>
      <dgm:t>
        <a:bodyPr/>
        <a:lstStyle/>
        <a:p>
          <a:endParaRPr lang="ru-RU"/>
        </a:p>
      </dgm:t>
    </dgm:pt>
    <dgm:pt modelId="{6C2D7CD0-8B8C-4168-9A4C-F29D3FAA41EF}">
      <dgm:prSet phldrT="[Текст]"/>
      <dgm:spPr/>
      <dgm:t>
        <a:bodyPr/>
        <a:lstStyle/>
        <a:p>
          <a:r>
            <a:rPr lang="pl-PL" dirty="0" smtClean="0"/>
            <a:t>right time </a:t>
          </a:r>
          <a:endParaRPr lang="ru-RU" dirty="0"/>
        </a:p>
      </dgm:t>
    </dgm:pt>
    <dgm:pt modelId="{B03C693F-4FFB-4D5D-9E72-500B98D14DA1}" type="parTrans" cxnId="{356D7CB8-CF2A-4070-8E27-D28E1398B1F8}">
      <dgm:prSet/>
      <dgm:spPr/>
      <dgm:t>
        <a:bodyPr/>
        <a:lstStyle/>
        <a:p>
          <a:endParaRPr lang="ru-RU"/>
        </a:p>
      </dgm:t>
    </dgm:pt>
    <dgm:pt modelId="{2A3B9C07-3ED2-4B5D-97E4-84C30C6DF214}" type="sibTrans" cxnId="{356D7CB8-CF2A-4070-8E27-D28E1398B1F8}">
      <dgm:prSet/>
      <dgm:spPr/>
      <dgm:t>
        <a:bodyPr/>
        <a:lstStyle/>
        <a:p>
          <a:endParaRPr lang="ru-RU"/>
        </a:p>
      </dgm:t>
    </dgm:pt>
    <dgm:pt modelId="{8225A5CB-C632-46AA-9425-3197614576DB}">
      <dgm:prSet phldrT="[Текст]"/>
      <dgm:spPr/>
      <dgm:t>
        <a:bodyPr/>
        <a:lstStyle/>
        <a:p>
          <a:r>
            <a:rPr lang="pl-PL" dirty="0" smtClean="0"/>
            <a:t>right place </a:t>
          </a:r>
          <a:endParaRPr lang="ru-RU" dirty="0"/>
        </a:p>
      </dgm:t>
    </dgm:pt>
    <dgm:pt modelId="{8DEA1DA5-151E-49C4-BF1B-9AC58439AE9A}" type="parTrans" cxnId="{2C3CB447-3393-4BE7-88E2-2954D6CE09C8}">
      <dgm:prSet/>
      <dgm:spPr/>
      <dgm:t>
        <a:bodyPr/>
        <a:lstStyle/>
        <a:p>
          <a:endParaRPr lang="ru-RU"/>
        </a:p>
      </dgm:t>
    </dgm:pt>
    <dgm:pt modelId="{54CE9AF4-F88C-44C4-8586-390484D16094}" type="sibTrans" cxnId="{2C3CB447-3393-4BE7-88E2-2954D6CE09C8}">
      <dgm:prSet/>
      <dgm:spPr/>
      <dgm:t>
        <a:bodyPr/>
        <a:lstStyle/>
        <a:p>
          <a:endParaRPr lang="ru-RU"/>
        </a:p>
      </dgm:t>
    </dgm:pt>
    <dgm:pt modelId="{E3DFB03C-898D-4D75-9F10-BF68F41588A8}">
      <dgm:prSet/>
      <dgm:spPr/>
      <dgm:t>
        <a:bodyPr/>
        <a:lstStyle/>
        <a:p>
          <a:r>
            <a:rPr lang="pl-PL" dirty="0" smtClean="0"/>
            <a:t>right customer </a:t>
          </a:r>
          <a:endParaRPr lang="ru-RU" dirty="0"/>
        </a:p>
      </dgm:t>
    </dgm:pt>
    <dgm:pt modelId="{A135B6B6-ADCD-4D6F-8CBD-1FBA1954DA1C}" type="parTrans" cxnId="{32B2530D-FD22-469F-ACAB-E82C6BAC6796}">
      <dgm:prSet/>
      <dgm:spPr/>
      <dgm:t>
        <a:bodyPr/>
        <a:lstStyle/>
        <a:p>
          <a:endParaRPr lang="ru-RU"/>
        </a:p>
      </dgm:t>
    </dgm:pt>
    <dgm:pt modelId="{6DC8D12C-CEFE-4E77-88BE-0CACDC08746B}" type="sibTrans" cxnId="{32B2530D-FD22-469F-ACAB-E82C6BAC6796}">
      <dgm:prSet/>
      <dgm:spPr/>
      <dgm:t>
        <a:bodyPr/>
        <a:lstStyle/>
        <a:p>
          <a:endParaRPr lang="ru-RU"/>
        </a:p>
      </dgm:t>
    </dgm:pt>
    <dgm:pt modelId="{6F58B5AC-6907-4BA0-B5E9-3DD6885A3AA5}">
      <dgm:prSet/>
      <dgm:spPr/>
      <dgm:t>
        <a:bodyPr/>
        <a:lstStyle/>
        <a:p>
          <a:r>
            <a:rPr lang="pl-PL" dirty="0" smtClean="0"/>
            <a:t>right cost </a:t>
          </a:r>
          <a:endParaRPr lang="ru-RU" dirty="0"/>
        </a:p>
      </dgm:t>
    </dgm:pt>
    <dgm:pt modelId="{A5424BF2-D048-49AD-A7C8-F7781EFAD10E}" type="parTrans" cxnId="{DBEB1993-92EB-45E4-83F3-4B27B046A8AD}">
      <dgm:prSet/>
      <dgm:spPr/>
      <dgm:t>
        <a:bodyPr/>
        <a:lstStyle/>
        <a:p>
          <a:endParaRPr lang="ru-RU"/>
        </a:p>
      </dgm:t>
    </dgm:pt>
    <dgm:pt modelId="{64EBD919-90E1-4403-9A00-129D75123FE6}" type="sibTrans" cxnId="{DBEB1993-92EB-45E4-83F3-4B27B046A8AD}">
      <dgm:prSet/>
      <dgm:spPr/>
      <dgm:t>
        <a:bodyPr/>
        <a:lstStyle/>
        <a:p>
          <a:endParaRPr lang="ru-RU"/>
        </a:p>
      </dgm:t>
    </dgm:pt>
    <dgm:pt modelId="{2E4379E3-23FA-4F73-AB7B-6B369D2681B6}" type="pres">
      <dgm:prSet presAssocID="{14C23307-69F9-4674-9083-FC29226EF2E3}" presName="compositeShape" presStyleCnt="0">
        <dgm:presLayoutVars>
          <dgm:chMax val="7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1CC179DC-A8DF-4DBF-BEE3-DF675EB1C6E2}" type="pres">
      <dgm:prSet presAssocID="{14C23307-69F9-4674-9083-FC29226EF2E3}" presName="wedge1" presStyleLbl="node1" presStyleIdx="0" presStyleCnt="7"/>
      <dgm:spPr/>
      <dgm:t>
        <a:bodyPr/>
        <a:lstStyle/>
        <a:p>
          <a:endParaRPr lang="ru-RU"/>
        </a:p>
      </dgm:t>
    </dgm:pt>
    <dgm:pt modelId="{9354B1F5-84B5-4BB9-A366-8056DD6883AE}" type="pres">
      <dgm:prSet presAssocID="{14C23307-69F9-4674-9083-FC29226EF2E3}" presName="dummy1a" presStyleCnt="0"/>
      <dgm:spPr/>
    </dgm:pt>
    <dgm:pt modelId="{254D8CA5-B842-4F68-8FDA-A931AFE995EE}" type="pres">
      <dgm:prSet presAssocID="{14C23307-69F9-4674-9083-FC29226EF2E3}" presName="dummy1b" presStyleCnt="0"/>
      <dgm:spPr/>
    </dgm:pt>
    <dgm:pt modelId="{3F9FBF1C-6474-4D5A-B5DB-0FB01F06A3DB}" type="pres">
      <dgm:prSet presAssocID="{14C23307-69F9-4674-9083-FC29226EF2E3}" presName="wedge1Tx" presStyleLbl="node1" presStyleIdx="0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11D7B28-AFFE-4892-8A29-4DC95D5BC89D}" type="pres">
      <dgm:prSet presAssocID="{14C23307-69F9-4674-9083-FC29226EF2E3}" presName="wedge2" presStyleLbl="node1" presStyleIdx="1" presStyleCnt="7"/>
      <dgm:spPr/>
      <dgm:t>
        <a:bodyPr/>
        <a:lstStyle/>
        <a:p>
          <a:endParaRPr lang="ru-RU"/>
        </a:p>
      </dgm:t>
    </dgm:pt>
    <dgm:pt modelId="{CD9868A8-69AC-4132-83E2-CBCA4814529F}" type="pres">
      <dgm:prSet presAssocID="{14C23307-69F9-4674-9083-FC29226EF2E3}" presName="dummy2a" presStyleCnt="0"/>
      <dgm:spPr/>
    </dgm:pt>
    <dgm:pt modelId="{EE31203D-FB46-4D9A-B327-7C6893D81FEB}" type="pres">
      <dgm:prSet presAssocID="{14C23307-69F9-4674-9083-FC29226EF2E3}" presName="dummy2b" presStyleCnt="0"/>
      <dgm:spPr/>
    </dgm:pt>
    <dgm:pt modelId="{B6931178-9B23-4D0B-A8BA-30897AFA161A}" type="pres">
      <dgm:prSet presAssocID="{14C23307-69F9-4674-9083-FC29226EF2E3}" presName="wedge2Tx" presStyleLbl="node1" presStyleIdx="1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4BF9CE3-2E8B-460E-9218-C5019B0D4810}" type="pres">
      <dgm:prSet presAssocID="{14C23307-69F9-4674-9083-FC29226EF2E3}" presName="wedge3" presStyleLbl="node1" presStyleIdx="2" presStyleCnt="7"/>
      <dgm:spPr/>
      <dgm:t>
        <a:bodyPr/>
        <a:lstStyle/>
        <a:p>
          <a:endParaRPr lang="ru-RU"/>
        </a:p>
      </dgm:t>
    </dgm:pt>
    <dgm:pt modelId="{C61EEDD8-663C-48E5-8FD3-2CD92ED0A8D6}" type="pres">
      <dgm:prSet presAssocID="{14C23307-69F9-4674-9083-FC29226EF2E3}" presName="dummy3a" presStyleCnt="0"/>
      <dgm:spPr/>
    </dgm:pt>
    <dgm:pt modelId="{F6E17C42-C3C9-40A7-AC77-1043C13A828A}" type="pres">
      <dgm:prSet presAssocID="{14C23307-69F9-4674-9083-FC29226EF2E3}" presName="dummy3b" presStyleCnt="0"/>
      <dgm:spPr/>
    </dgm:pt>
    <dgm:pt modelId="{360188F2-1230-4536-BED6-36730F45AF1F}" type="pres">
      <dgm:prSet presAssocID="{14C23307-69F9-4674-9083-FC29226EF2E3}" presName="wedge3Tx" presStyleLbl="node1" presStyleIdx="2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B6D6AAD-07EA-4889-A589-EF25E892DE32}" type="pres">
      <dgm:prSet presAssocID="{14C23307-69F9-4674-9083-FC29226EF2E3}" presName="wedge4" presStyleLbl="node1" presStyleIdx="3" presStyleCnt="7"/>
      <dgm:spPr/>
      <dgm:t>
        <a:bodyPr/>
        <a:lstStyle/>
        <a:p>
          <a:endParaRPr lang="ru-RU"/>
        </a:p>
      </dgm:t>
    </dgm:pt>
    <dgm:pt modelId="{9BDC90A4-3C79-465C-916A-29B2B90FFB3A}" type="pres">
      <dgm:prSet presAssocID="{14C23307-69F9-4674-9083-FC29226EF2E3}" presName="dummy4a" presStyleCnt="0"/>
      <dgm:spPr/>
    </dgm:pt>
    <dgm:pt modelId="{624A561F-E8B9-4299-8236-9F16D7CCDB73}" type="pres">
      <dgm:prSet presAssocID="{14C23307-69F9-4674-9083-FC29226EF2E3}" presName="dummy4b" presStyleCnt="0"/>
      <dgm:spPr/>
    </dgm:pt>
    <dgm:pt modelId="{13ABF21A-4E12-413B-886C-1F6506459E3C}" type="pres">
      <dgm:prSet presAssocID="{14C23307-69F9-4674-9083-FC29226EF2E3}" presName="wedge4Tx" presStyleLbl="node1" presStyleIdx="3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C6C7432-1DFE-43C9-8DB5-20F4EDE52252}" type="pres">
      <dgm:prSet presAssocID="{14C23307-69F9-4674-9083-FC29226EF2E3}" presName="wedge5" presStyleLbl="node1" presStyleIdx="4" presStyleCnt="7"/>
      <dgm:spPr/>
      <dgm:t>
        <a:bodyPr/>
        <a:lstStyle/>
        <a:p>
          <a:endParaRPr lang="ru-RU"/>
        </a:p>
      </dgm:t>
    </dgm:pt>
    <dgm:pt modelId="{0DE925AD-0422-45BD-B2A6-038749C845DD}" type="pres">
      <dgm:prSet presAssocID="{14C23307-69F9-4674-9083-FC29226EF2E3}" presName="dummy5a" presStyleCnt="0"/>
      <dgm:spPr/>
    </dgm:pt>
    <dgm:pt modelId="{E619C7C8-BFDD-4692-A5DB-EFCDC3FEB3F7}" type="pres">
      <dgm:prSet presAssocID="{14C23307-69F9-4674-9083-FC29226EF2E3}" presName="dummy5b" presStyleCnt="0"/>
      <dgm:spPr/>
    </dgm:pt>
    <dgm:pt modelId="{B0657235-B423-474D-BDF3-D51C8DB12332}" type="pres">
      <dgm:prSet presAssocID="{14C23307-69F9-4674-9083-FC29226EF2E3}" presName="wedge5Tx" presStyleLbl="node1" presStyleIdx="4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7DE44A5-5CD7-42A4-BE64-D07A85554123}" type="pres">
      <dgm:prSet presAssocID="{14C23307-69F9-4674-9083-FC29226EF2E3}" presName="wedge6" presStyleLbl="node1" presStyleIdx="5" presStyleCnt="7"/>
      <dgm:spPr/>
      <dgm:t>
        <a:bodyPr/>
        <a:lstStyle/>
        <a:p>
          <a:endParaRPr lang="ru-RU"/>
        </a:p>
      </dgm:t>
    </dgm:pt>
    <dgm:pt modelId="{A3FD3DDE-1DB9-482F-846F-C8B5A6840065}" type="pres">
      <dgm:prSet presAssocID="{14C23307-69F9-4674-9083-FC29226EF2E3}" presName="dummy6a" presStyleCnt="0"/>
      <dgm:spPr/>
    </dgm:pt>
    <dgm:pt modelId="{6051BD96-4B06-42C5-8995-009954175F94}" type="pres">
      <dgm:prSet presAssocID="{14C23307-69F9-4674-9083-FC29226EF2E3}" presName="dummy6b" presStyleCnt="0"/>
      <dgm:spPr/>
    </dgm:pt>
    <dgm:pt modelId="{140E1E96-9308-4015-8F05-0F81F97B9FAF}" type="pres">
      <dgm:prSet presAssocID="{14C23307-69F9-4674-9083-FC29226EF2E3}" presName="wedge6Tx" presStyleLbl="node1" presStyleIdx="5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B9A643C-AED2-4A94-A16A-854882407CE6}" type="pres">
      <dgm:prSet presAssocID="{14C23307-69F9-4674-9083-FC29226EF2E3}" presName="wedge7" presStyleLbl="node1" presStyleIdx="6" presStyleCnt="7"/>
      <dgm:spPr/>
      <dgm:t>
        <a:bodyPr/>
        <a:lstStyle/>
        <a:p>
          <a:endParaRPr lang="ru-RU"/>
        </a:p>
      </dgm:t>
    </dgm:pt>
    <dgm:pt modelId="{04C81E3F-F313-46A1-AB68-4748FB9F7560}" type="pres">
      <dgm:prSet presAssocID="{14C23307-69F9-4674-9083-FC29226EF2E3}" presName="dummy7a" presStyleCnt="0"/>
      <dgm:spPr/>
    </dgm:pt>
    <dgm:pt modelId="{EF9DAE0D-6D92-496A-BB8A-FA63650D02CA}" type="pres">
      <dgm:prSet presAssocID="{14C23307-69F9-4674-9083-FC29226EF2E3}" presName="dummy7b" presStyleCnt="0"/>
      <dgm:spPr/>
    </dgm:pt>
    <dgm:pt modelId="{033CF97E-289C-4D58-8D3B-4F5E041DF867}" type="pres">
      <dgm:prSet presAssocID="{14C23307-69F9-4674-9083-FC29226EF2E3}" presName="wedge7Tx" presStyleLbl="node1" presStyleIdx="6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2EB4766-99F7-42BE-A89E-8818770B818C}" type="pres">
      <dgm:prSet presAssocID="{89F60CA7-F994-4B63-A83B-36D9261DA2B7}" presName="arrowWedge1" presStyleLbl="fgSibTrans2D1" presStyleIdx="0" presStyleCnt="7"/>
      <dgm:spPr/>
    </dgm:pt>
    <dgm:pt modelId="{F207C7A1-53A1-4097-A610-22C08AC47EC2}" type="pres">
      <dgm:prSet presAssocID="{CA95C02B-9690-421F-B9E6-503E65E54918}" presName="arrowWedge2" presStyleLbl="fgSibTrans2D1" presStyleIdx="1" presStyleCnt="7"/>
      <dgm:spPr/>
    </dgm:pt>
    <dgm:pt modelId="{C814BC1A-0AFA-4D3F-A792-594D0A19A133}" type="pres">
      <dgm:prSet presAssocID="{C5105460-CB95-449A-964C-05D9D7ADF12D}" presName="arrowWedge3" presStyleLbl="fgSibTrans2D1" presStyleIdx="2" presStyleCnt="7"/>
      <dgm:spPr/>
    </dgm:pt>
    <dgm:pt modelId="{8E471CD8-3CE9-45A2-88C3-E5772E949D32}" type="pres">
      <dgm:prSet presAssocID="{2A3B9C07-3ED2-4B5D-97E4-84C30C6DF214}" presName="arrowWedge4" presStyleLbl="fgSibTrans2D1" presStyleIdx="3" presStyleCnt="7"/>
      <dgm:spPr/>
    </dgm:pt>
    <dgm:pt modelId="{908E63D0-3E7C-452B-B492-C60CCD5AE611}" type="pres">
      <dgm:prSet presAssocID="{54CE9AF4-F88C-44C4-8586-390484D16094}" presName="arrowWedge5" presStyleLbl="fgSibTrans2D1" presStyleIdx="4" presStyleCnt="7"/>
      <dgm:spPr/>
    </dgm:pt>
    <dgm:pt modelId="{EC55156D-7C12-4F69-8890-23456F14044F}" type="pres">
      <dgm:prSet presAssocID="{6DC8D12C-CEFE-4E77-88BE-0CACDC08746B}" presName="arrowWedge6" presStyleLbl="fgSibTrans2D1" presStyleIdx="5" presStyleCnt="7"/>
      <dgm:spPr/>
    </dgm:pt>
    <dgm:pt modelId="{DA97A6B4-0B02-4A7C-956E-873C8EE8E80F}" type="pres">
      <dgm:prSet presAssocID="{64EBD919-90E1-4403-9A00-129D75123FE6}" presName="arrowWedge7" presStyleLbl="fgSibTrans2D1" presStyleIdx="6" presStyleCnt="7"/>
      <dgm:spPr/>
    </dgm:pt>
  </dgm:ptLst>
  <dgm:cxnLst>
    <dgm:cxn modelId="{DBEB1993-92EB-45E4-83F3-4B27B046A8AD}" srcId="{14C23307-69F9-4674-9083-FC29226EF2E3}" destId="{6F58B5AC-6907-4BA0-B5E9-3DD6885A3AA5}" srcOrd="6" destOrd="0" parTransId="{A5424BF2-D048-49AD-A7C8-F7781EFAD10E}" sibTransId="{64EBD919-90E1-4403-9A00-129D75123FE6}"/>
    <dgm:cxn modelId="{790B383F-B24C-4E8A-9441-4DD2424C227E}" type="presOf" srcId="{E3DFB03C-898D-4D75-9F10-BF68F41588A8}" destId="{140E1E96-9308-4015-8F05-0F81F97B9FAF}" srcOrd="1" destOrd="0" presId="urn:microsoft.com/office/officeart/2005/8/layout/cycle8"/>
    <dgm:cxn modelId="{4E46FD9F-CFAF-475D-A52F-1F4DA2A7F35C}" srcId="{14C23307-69F9-4674-9083-FC29226EF2E3}" destId="{0A240075-837E-466E-B238-FC6793A188EE}" srcOrd="1" destOrd="0" parTransId="{85B79C4D-0BA1-46B5-B2EF-45EB6F7EFC76}" sibTransId="{CA95C02B-9690-421F-B9E6-503E65E54918}"/>
    <dgm:cxn modelId="{7ED114A2-B2DB-4E60-BAA1-FAB115AFF81B}" srcId="{14C23307-69F9-4674-9083-FC29226EF2E3}" destId="{28900D5B-3EA9-4793-969D-7969C1C7B5D4}" srcOrd="2" destOrd="0" parTransId="{6EF8FC60-C0CA-496F-B0A3-5F957A82EC20}" sibTransId="{C5105460-CB95-449A-964C-05D9D7ADF12D}"/>
    <dgm:cxn modelId="{6BCB8654-ADC6-4546-9553-98832F3EC2FF}" type="presOf" srcId="{6F58B5AC-6907-4BA0-B5E9-3DD6885A3AA5}" destId="{8B9A643C-AED2-4A94-A16A-854882407CE6}" srcOrd="0" destOrd="0" presId="urn:microsoft.com/office/officeart/2005/8/layout/cycle8"/>
    <dgm:cxn modelId="{93372525-B2F0-4A34-B65A-124D6960A0DC}" type="presOf" srcId="{0A240075-837E-466E-B238-FC6793A188EE}" destId="{B6931178-9B23-4D0B-A8BA-30897AFA161A}" srcOrd="1" destOrd="0" presId="urn:microsoft.com/office/officeart/2005/8/layout/cycle8"/>
    <dgm:cxn modelId="{F13F7C7B-F608-4212-909A-9655574847F7}" type="presOf" srcId="{6F58B5AC-6907-4BA0-B5E9-3DD6885A3AA5}" destId="{033CF97E-289C-4D58-8D3B-4F5E041DF867}" srcOrd="1" destOrd="0" presId="urn:microsoft.com/office/officeart/2005/8/layout/cycle8"/>
    <dgm:cxn modelId="{339F1E85-113F-46C5-BF63-E586796A5537}" type="presOf" srcId="{A83ED92A-090E-4A41-83DB-7B8FB843A83D}" destId="{1CC179DC-A8DF-4DBF-BEE3-DF675EB1C6E2}" srcOrd="0" destOrd="0" presId="urn:microsoft.com/office/officeart/2005/8/layout/cycle8"/>
    <dgm:cxn modelId="{F2066F5C-F041-490C-A99E-9B59A97C30AC}" srcId="{14C23307-69F9-4674-9083-FC29226EF2E3}" destId="{A83ED92A-090E-4A41-83DB-7B8FB843A83D}" srcOrd="0" destOrd="0" parTransId="{91E7E85F-1D45-46C2-B8FA-648AB95D716B}" sibTransId="{89F60CA7-F994-4B63-A83B-36D9261DA2B7}"/>
    <dgm:cxn modelId="{2C3CB447-3393-4BE7-88E2-2954D6CE09C8}" srcId="{14C23307-69F9-4674-9083-FC29226EF2E3}" destId="{8225A5CB-C632-46AA-9425-3197614576DB}" srcOrd="4" destOrd="0" parTransId="{8DEA1DA5-151E-49C4-BF1B-9AC58439AE9A}" sibTransId="{54CE9AF4-F88C-44C4-8586-390484D16094}"/>
    <dgm:cxn modelId="{93B387DD-5F9C-4DB8-A1C4-1BABEA49AEEF}" type="presOf" srcId="{8225A5CB-C632-46AA-9425-3197614576DB}" destId="{B0657235-B423-474D-BDF3-D51C8DB12332}" srcOrd="1" destOrd="0" presId="urn:microsoft.com/office/officeart/2005/8/layout/cycle8"/>
    <dgm:cxn modelId="{356D7CB8-CF2A-4070-8E27-D28E1398B1F8}" srcId="{14C23307-69F9-4674-9083-FC29226EF2E3}" destId="{6C2D7CD0-8B8C-4168-9A4C-F29D3FAA41EF}" srcOrd="3" destOrd="0" parTransId="{B03C693F-4FFB-4D5D-9E72-500B98D14DA1}" sibTransId="{2A3B9C07-3ED2-4B5D-97E4-84C30C6DF214}"/>
    <dgm:cxn modelId="{B2884F74-95E7-4373-918B-AF8492EE0364}" type="presOf" srcId="{6C2D7CD0-8B8C-4168-9A4C-F29D3FAA41EF}" destId="{13ABF21A-4E12-413B-886C-1F6506459E3C}" srcOrd="1" destOrd="0" presId="urn:microsoft.com/office/officeart/2005/8/layout/cycle8"/>
    <dgm:cxn modelId="{C6C08D1D-9A60-4205-AD32-0F427AA6D053}" type="presOf" srcId="{0A240075-837E-466E-B238-FC6793A188EE}" destId="{911D7B28-AFFE-4892-8A29-4DC95D5BC89D}" srcOrd="0" destOrd="0" presId="urn:microsoft.com/office/officeart/2005/8/layout/cycle8"/>
    <dgm:cxn modelId="{25ECAF6B-45F7-4BFE-8AF0-634C005C1A74}" type="presOf" srcId="{28900D5B-3EA9-4793-969D-7969C1C7B5D4}" destId="{C4BF9CE3-2E8B-460E-9218-C5019B0D4810}" srcOrd="0" destOrd="0" presId="urn:microsoft.com/office/officeart/2005/8/layout/cycle8"/>
    <dgm:cxn modelId="{C9B25BCF-82AE-4672-A034-74FD5CD0BBAF}" type="presOf" srcId="{8225A5CB-C632-46AA-9425-3197614576DB}" destId="{4C6C7432-1DFE-43C9-8DB5-20F4EDE52252}" srcOrd="0" destOrd="0" presId="urn:microsoft.com/office/officeart/2005/8/layout/cycle8"/>
    <dgm:cxn modelId="{7470522F-0CDE-4A85-B2DA-BE366D1B3E52}" type="presOf" srcId="{6C2D7CD0-8B8C-4168-9A4C-F29D3FAA41EF}" destId="{9B6D6AAD-07EA-4889-A589-EF25E892DE32}" srcOrd="0" destOrd="0" presId="urn:microsoft.com/office/officeart/2005/8/layout/cycle8"/>
    <dgm:cxn modelId="{32B2530D-FD22-469F-ACAB-E82C6BAC6796}" srcId="{14C23307-69F9-4674-9083-FC29226EF2E3}" destId="{E3DFB03C-898D-4D75-9F10-BF68F41588A8}" srcOrd="5" destOrd="0" parTransId="{A135B6B6-ADCD-4D6F-8CBD-1FBA1954DA1C}" sibTransId="{6DC8D12C-CEFE-4E77-88BE-0CACDC08746B}"/>
    <dgm:cxn modelId="{157D4A74-A950-46B7-92E0-EDB95113C56D}" type="presOf" srcId="{14C23307-69F9-4674-9083-FC29226EF2E3}" destId="{2E4379E3-23FA-4F73-AB7B-6B369D2681B6}" srcOrd="0" destOrd="0" presId="urn:microsoft.com/office/officeart/2005/8/layout/cycle8"/>
    <dgm:cxn modelId="{5A90D5ED-8683-4B9F-9BA2-68562661FAE5}" type="presOf" srcId="{E3DFB03C-898D-4D75-9F10-BF68F41588A8}" destId="{27DE44A5-5CD7-42A4-BE64-D07A85554123}" srcOrd="0" destOrd="0" presId="urn:microsoft.com/office/officeart/2005/8/layout/cycle8"/>
    <dgm:cxn modelId="{F6F693FE-72F0-4E61-8733-15305E38DFA5}" type="presOf" srcId="{A83ED92A-090E-4A41-83DB-7B8FB843A83D}" destId="{3F9FBF1C-6474-4D5A-B5DB-0FB01F06A3DB}" srcOrd="1" destOrd="0" presId="urn:microsoft.com/office/officeart/2005/8/layout/cycle8"/>
    <dgm:cxn modelId="{261D8ADD-6E88-4B13-A643-9BCA4224EBDC}" type="presOf" srcId="{28900D5B-3EA9-4793-969D-7969C1C7B5D4}" destId="{360188F2-1230-4536-BED6-36730F45AF1F}" srcOrd="1" destOrd="0" presId="urn:microsoft.com/office/officeart/2005/8/layout/cycle8"/>
    <dgm:cxn modelId="{20E85EBC-4F8D-4A7E-9F99-58977E1373D7}" type="presParOf" srcId="{2E4379E3-23FA-4F73-AB7B-6B369D2681B6}" destId="{1CC179DC-A8DF-4DBF-BEE3-DF675EB1C6E2}" srcOrd="0" destOrd="0" presId="urn:microsoft.com/office/officeart/2005/8/layout/cycle8"/>
    <dgm:cxn modelId="{88980F43-84EF-44C6-9805-3D245936C574}" type="presParOf" srcId="{2E4379E3-23FA-4F73-AB7B-6B369D2681B6}" destId="{9354B1F5-84B5-4BB9-A366-8056DD6883AE}" srcOrd="1" destOrd="0" presId="urn:microsoft.com/office/officeart/2005/8/layout/cycle8"/>
    <dgm:cxn modelId="{0CF22954-8504-4E79-A989-EF664E0B65CD}" type="presParOf" srcId="{2E4379E3-23FA-4F73-AB7B-6B369D2681B6}" destId="{254D8CA5-B842-4F68-8FDA-A931AFE995EE}" srcOrd="2" destOrd="0" presId="urn:microsoft.com/office/officeart/2005/8/layout/cycle8"/>
    <dgm:cxn modelId="{4748751F-BE22-412D-828B-D17BA82C4B2E}" type="presParOf" srcId="{2E4379E3-23FA-4F73-AB7B-6B369D2681B6}" destId="{3F9FBF1C-6474-4D5A-B5DB-0FB01F06A3DB}" srcOrd="3" destOrd="0" presId="urn:microsoft.com/office/officeart/2005/8/layout/cycle8"/>
    <dgm:cxn modelId="{CEB4DA1D-66CD-425D-B24A-C13D82381122}" type="presParOf" srcId="{2E4379E3-23FA-4F73-AB7B-6B369D2681B6}" destId="{911D7B28-AFFE-4892-8A29-4DC95D5BC89D}" srcOrd="4" destOrd="0" presId="urn:microsoft.com/office/officeart/2005/8/layout/cycle8"/>
    <dgm:cxn modelId="{2A9E29BB-7BFB-40A8-8798-35A1002F8807}" type="presParOf" srcId="{2E4379E3-23FA-4F73-AB7B-6B369D2681B6}" destId="{CD9868A8-69AC-4132-83E2-CBCA4814529F}" srcOrd="5" destOrd="0" presId="urn:microsoft.com/office/officeart/2005/8/layout/cycle8"/>
    <dgm:cxn modelId="{9BC8EF37-0830-44C6-81B8-3F63205C68D3}" type="presParOf" srcId="{2E4379E3-23FA-4F73-AB7B-6B369D2681B6}" destId="{EE31203D-FB46-4D9A-B327-7C6893D81FEB}" srcOrd="6" destOrd="0" presId="urn:microsoft.com/office/officeart/2005/8/layout/cycle8"/>
    <dgm:cxn modelId="{13744CDF-A245-41AC-9DE7-7B8D189C78C3}" type="presParOf" srcId="{2E4379E3-23FA-4F73-AB7B-6B369D2681B6}" destId="{B6931178-9B23-4D0B-A8BA-30897AFA161A}" srcOrd="7" destOrd="0" presId="urn:microsoft.com/office/officeart/2005/8/layout/cycle8"/>
    <dgm:cxn modelId="{09BAAAF5-7E96-4CB6-B3A8-D24548F179AB}" type="presParOf" srcId="{2E4379E3-23FA-4F73-AB7B-6B369D2681B6}" destId="{C4BF9CE3-2E8B-460E-9218-C5019B0D4810}" srcOrd="8" destOrd="0" presId="urn:microsoft.com/office/officeart/2005/8/layout/cycle8"/>
    <dgm:cxn modelId="{F9FAF1FE-207B-4834-B819-3C9D31DF9422}" type="presParOf" srcId="{2E4379E3-23FA-4F73-AB7B-6B369D2681B6}" destId="{C61EEDD8-663C-48E5-8FD3-2CD92ED0A8D6}" srcOrd="9" destOrd="0" presId="urn:microsoft.com/office/officeart/2005/8/layout/cycle8"/>
    <dgm:cxn modelId="{A37ED32B-43F3-4C34-93EC-555D42552162}" type="presParOf" srcId="{2E4379E3-23FA-4F73-AB7B-6B369D2681B6}" destId="{F6E17C42-C3C9-40A7-AC77-1043C13A828A}" srcOrd="10" destOrd="0" presId="urn:microsoft.com/office/officeart/2005/8/layout/cycle8"/>
    <dgm:cxn modelId="{B71292C0-A467-4D4D-B1A4-4AD033E5ADFE}" type="presParOf" srcId="{2E4379E3-23FA-4F73-AB7B-6B369D2681B6}" destId="{360188F2-1230-4536-BED6-36730F45AF1F}" srcOrd="11" destOrd="0" presId="urn:microsoft.com/office/officeart/2005/8/layout/cycle8"/>
    <dgm:cxn modelId="{E1E7DC83-9A79-40FB-87E8-1607BAF9FB44}" type="presParOf" srcId="{2E4379E3-23FA-4F73-AB7B-6B369D2681B6}" destId="{9B6D6AAD-07EA-4889-A589-EF25E892DE32}" srcOrd="12" destOrd="0" presId="urn:microsoft.com/office/officeart/2005/8/layout/cycle8"/>
    <dgm:cxn modelId="{784B2283-80D8-4117-98C0-F1F6AA953A85}" type="presParOf" srcId="{2E4379E3-23FA-4F73-AB7B-6B369D2681B6}" destId="{9BDC90A4-3C79-465C-916A-29B2B90FFB3A}" srcOrd="13" destOrd="0" presId="urn:microsoft.com/office/officeart/2005/8/layout/cycle8"/>
    <dgm:cxn modelId="{17F5D481-49ED-4865-9715-C375C2C351F2}" type="presParOf" srcId="{2E4379E3-23FA-4F73-AB7B-6B369D2681B6}" destId="{624A561F-E8B9-4299-8236-9F16D7CCDB73}" srcOrd="14" destOrd="0" presId="urn:microsoft.com/office/officeart/2005/8/layout/cycle8"/>
    <dgm:cxn modelId="{D508950B-5E56-41A1-8D74-28273982319B}" type="presParOf" srcId="{2E4379E3-23FA-4F73-AB7B-6B369D2681B6}" destId="{13ABF21A-4E12-413B-886C-1F6506459E3C}" srcOrd="15" destOrd="0" presId="urn:microsoft.com/office/officeart/2005/8/layout/cycle8"/>
    <dgm:cxn modelId="{B0FBD84A-F837-4C62-99AD-3FFBEC585E44}" type="presParOf" srcId="{2E4379E3-23FA-4F73-AB7B-6B369D2681B6}" destId="{4C6C7432-1DFE-43C9-8DB5-20F4EDE52252}" srcOrd="16" destOrd="0" presId="urn:microsoft.com/office/officeart/2005/8/layout/cycle8"/>
    <dgm:cxn modelId="{ACE5FDDA-2FF3-4D8D-93D5-A2B27A38953D}" type="presParOf" srcId="{2E4379E3-23FA-4F73-AB7B-6B369D2681B6}" destId="{0DE925AD-0422-45BD-B2A6-038749C845DD}" srcOrd="17" destOrd="0" presId="urn:microsoft.com/office/officeart/2005/8/layout/cycle8"/>
    <dgm:cxn modelId="{A8F5DDDB-0343-4BCC-8F55-173A0CF0FB45}" type="presParOf" srcId="{2E4379E3-23FA-4F73-AB7B-6B369D2681B6}" destId="{E619C7C8-BFDD-4692-A5DB-EFCDC3FEB3F7}" srcOrd="18" destOrd="0" presId="urn:microsoft.com/office/officeart/2005/8/layout/cycle8"/>
    <dgm:cxn modelId="{A3BC5409-A8F5-47FD-90CE-4E8A7BDCF4E6}" type="presParOf" srcId="{2E4379E3-23FA-4F73-AB7B-6B369D2681B6}" destId="{B0657235-B423-474D-BDF3-D51C8DB12332}" srcOrd="19" destOrd="0" presId="urn:microsoft.com/office/officeart/2005/8/layout/cycle8"/>
    <dgm:cxn modelId="{DFF5D0BB-BBB8-4EE3-8BA5-74EC489E0F22}" type="presParOf" srcId="{2E4379E3-23FA-4F73-AB7B-6B369D2681B6}" destId="{27DE44A5-5CD7-42A4-BE64-D07A85554123}" srcOrd="20" destOrd="0" presId="urn:microsoft.com/office/officeart/2005/8/layout/cycle8"/>
    <dgm:cxn modelId="{5694B653-F874-4A10-A5ED-4AD5F62841C8}" type="presParOf" srcId="{2E4379E3-23FA-4F73-AB7B-6B369D2681B6}" destId="{A3FD3DDE-1DB9-482F-846F-C8B5A6840065}" srcOrd="21" destOrd="0" presId="urn:microsoft.com/office/officeart/2005/8/layout/cycle8"/>
    <dgm:cxn modelId="{953FF610-1CE8-4089-82C8-B322BC32E417}" type="presParOf" srcId="{2E4379E3-23FA-4F73-AB7B-6B369D2681B6}" destId="{6051BD96-4B06-42C5-8995-009954175F94}" srcOrd="22" destOrd="0" presId="urn:microsoft.com/office/officeart/2005/8/layout/cycle8"/>
    <dgm:cxn modelId="{7EC8FFDF-E7EF-4B4A-82EB-0F8CFF678D94}" type="presParOf" srcId="{2E4379E3-23FA-4F73-AB7B-6B369D2681B6}" destId="{140E1E96-9308-4015-8F05-0F81F97B9FAF}" srcOrd="23" destOrd="0" presId="urn:microsoft.com/office/officeart/2005/8/layout/cycle8"/>
    <dgm:cxn modelId="{696CC1FC-60FF-4EE7-9F76-2CB662A2F1C6}" type="presParOf" srcId="{2E4379E3-23FA-4F73-AB7B-6B369D2681B6}" destId="{8B9A643C-AED2-4A94-A16A-854882407CE6}" srcOrd="24" destOrd="0" presId="urn:microsoft.com/office/officeart/2005/8/layout/cycle8"/>
    <dgm:cxn modelId="{CBE2E215-C34D-473A-AC26-3333E41D6158}" type="presParOf" srcId="{2E4379E3-23FA-4F73-AB7B-6B369D2681B6}" destId="{04C81E3F-F313-46A1-AB68-4748FB9F7560}" srcOrd="25" destOrd="0" presId="urn:microsoft.com/office/officeart/2005/8/layout/cycle8"/>
    <dgm:cxn modelId="{08DDA85C-0A4D-44F1-9625-6B518976884A}" type="presParOf" srcId="{2E4379E3-23FA-4F73-AB7B-6B369D2681B6}" destId="{EF9DAE0D-6D92-496A-BB8A-FA63650D02CA}" srcOrd="26" destOrd="0" presId="urn:microsoft.com/office/officeart/2005/8/layout/cycle8"/>
    <dgm:cxn modelId="{BA192C35-2A9A-4B79-9845-060377399AAB}" type="presParOf" srcId="{2E4379E3-23FA-4F73-AB7B-6B369D2681B6}" destId="{033CF97E-289C-4D58-8D3B-4F5E041DF867}" srcOrd="27" destOrd="0" presId="urn:microsoft.com/office/officeart/2005/8/layout/cycle8"/>
    <dgm:cxn modelId="{2D2BE6D5-C1DF-4227-9116-C64778BB90C8}" type="presParOf" srcId="{2E4379E3-23FA-4F73-AB7B-6B369D2681B6}" destId="{C2EB4766-99F7-42BE-A89E-8818770B818C}" srcOrd="28" destOrd="0" presId="urn:microsoft.com/office/officeart/2005/8/layout/cycle8"/>
    <dgm:cxn modelId="{02D0E927-F4D1-4B98-B28F-6604E53A48D0}" type="presParOf" srcId="{2E4379E3-23FA-4F73-AB7B-6B369D2681B6}" destId="{F207C7A1-53A1-4097-A610-22C08AC47EC2}" srcOrd="29" destOrd="0" presId="urn:microsoft.com/office/officeart/2005/8/layout/cycle8"/>
    <dgm:cxn modelId="{11570B58-CDDF-4326-B320-71A839BBE273}" type="presParOf" srcId="{2E4379E3-23FA-4F73-AB7B-6B369D2681B6}" destId="{C814BC1A-0AFA-4D3F-A792-594D0A19A133}" srcOrd="30" destOrd="0" presId="urn:microsoft.com/office/officeart/2005/8/layout/cycle8"/>
    <dgm:cxn modelId="{23033851-BA2B-428E-BDD0-0803E865D67E}" type="presParOf" srcId="{2E4379E3-23FA-4F73-AB7B-6B369D2681B6}" destId="{8E471CD8-3CE9-45A2-88C3-E5772E949D32}" srcOrd="31" destOrd="0" presId="urn:microsoft.com/office/officeart/2005/8/layout/cycle8"/>
    <dgm:cxn modelId="{0FDE8CAD-8B0B-4709-AC62-A65F84AAF086}" type="presParOf" srcId="{2E4379E3-23FA-4F73-AB7B-6B369D2681B6}" destId="{908E63D0-3E7C-452B-B492-C60CCD5AE611}" srcOrd="32" destOrd="0" presId="urn:microsoft.com/office/officeart/2005/8/layout/cycle8"/>
    <dgm:cxn modelId="{E9F9C5DF-70D6-4A41-89A6-2D6AEE957F25}" type="presParOf" srcId="{2E4379E3-23FA-4F73-AB7B-6B369D2681B6}" destId="{EC55156D-7C12-4F69-8890-23456F14044F}" srcOrd="33" destOrd="0" presId="urn:microsoft.com/office/officeart/2005/8/layout/cycle8"/>
    <dgm:cxn modelId="{E559CF6A-BC19-4B73-BF6D-B1C97AD03996}" type="presParOf" srcId="{2E4379E3-23FA-4F73-AB7B-6B369D2681B6}" destId="{DA97A6B4-0B02-4A7C-956E-873C8EE8E80F}" srcOrd="34" destOrd="0" presId="urn:microsoft.com/office/officeart/2005/8/layout/cycle8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75BE140-32A7-4BA9-B209-AEAFC52A3EED}" type="doc">
      <dgm:prSet loTypeId="urn:microsoft.com/office/officeart/2005/8/layout/vList2" loCatId="list" qsTypeId="urn:microsoft.com/office/officeart/2005/8/quickstyle/3d4" qsCatId="3D" csTypeId="urn:microsoft.com/office/officeart/2005/8/colors/accent2_1" csCatId="accent2" phldr="1"/>
      <dgm:spPr/>
      <dgm:t>
        <a:bodyPr/>
        <a:lstStyle/>
        <a:p>
          <a:endParaRPr lang="ru-RU"/>
        </a:p>
      </dgm:t>
    </dgm:pt>
    <dgm:pt modelId="{6F07E172-50C9-428B-8A5F-D5E07D67BAC1}">
      <dgm:prSet phldrT="[Текст]"/>
      <dgm:spPr/>
      <dgm:t>
        <a:bodyPr/>
        <a:lstStyle/>
        <a:p>
          <a:r>
            <a:rPr lang="uk-UA" dirty="0" smtClean="0">
              <a:latin typeface="Times New Roman" panose="02020603050405020304" pitchFamily="18" charset="0"/>
              <a:ea typeface="Calibri" panose="020F0502020204030204" pitchFamily="34" charset="0"/>
            </a:rPr>
            <a:t>на виробничі, які формуються на підприємства всіх галузей сфери матеріального виробництва та призначені для виробничого споживання з метою забезпечення його безперебійності;</a:t>
          </a:r>
          <a:endParaRPr lang="ru-RU" dirty="0"/>
        </a:p>
      </dgm:t>
    </dgm:pt>
    <dgm:pt modelId="{4848E0DB-C8E3-4D05-9D29-E5332E63294E}" type="parTrans" cxnId="{2C37FC1A-FB14-47ED-ADAE-B676C6F99AE5}">
      <dgm:prSet/>
      <dgm:spPr/>
      <dgm:t>
        <a:bodyPr/>
        <a:lstStyle/>
        <a:p>
          <a:endParaRPr lang="ru-RU"/>
        </a:p>
      </dgm:t>
    </dgm:pt>
    <dgm:pt modelId="{F10C2302-0F73-48F8-BFB1-E3DA48BE7A62}" type="sibTrans" cxnId="{2C37FC1A-FB14-47ED-ADAE-B676C6F99AE5}">
      <dgm:prSet/>
      <dgm:spPr/>
      <dgm:t>
        <a:bodyPr/>
        <a:lstStyle/>
        <a:p>
          <a:endParaRPr lang="ru-RU"/>
        </a:p>
      </dgm:t>
    </dgm:pt>
    <dgm:pt modelId="{4C246661-A984-458E-B6B6-34A98B1E463B}">
      <dgm:prSet phldrT="[Текст]" phldr="1"/>
      <dgm:spPr/>
      <dgm:t>
        <a:bodyPr/>
        <a:lstStyle/>
        <a:p>
          <a:endParaRPr lang="ru-RU" dirty="0"/>
        </a:p>
      </dgm:t>
    </dgm:pt>
    <dgm:pt modelId="{DCE9ABFE-0C41-45BF-B13F-836F56AB3D7B}" type="parTrans" cxnId="{6255144F-C958-4459-9094-B769807F82B9}">
      <dgm:prSet/>
      <dgm:spPr/>
      <dgm:t>
        <a:bodyPr/>
        <a:lstStyle/>
        <a:p>
          <a:endParaRPr lang="ru-RU"/>
        </a:p>
      </dgm:t>
    </dgm:pt>
    <dgm:pt modelId="{A4250285-9B83-4220-B457-020FAD290CB9}" type="sibTrans" cxnId="{6255144F-C958-4459-9094-B769807F82B9}">
      <dgm:prSet/>
      <dgm:spPr/>
      <dgm:t>
        <a:bodyPr/>
        <a:lstStyle/>
        <a:p>
          <a:endParaRPr lang="ru-RU"/>
        </a:p>
      </dgm:t>
    </dgm:pt>
    <dgm:pt modelId="{CD439785-47E8-4A8C-9889-4CB1F287D038}">
      <dgm:prSet phldrT="[Текст]"/>
      <dgm:spPr/>
      <dgm:t>
        <a:bodyPr/>
        <a:lstStyle/>
        <a:p>
          <a:r>
            <a:rPr lang="uk-UA" smtClean="0">
              <a:latin typeface="Times New Roman" panose="02020603050405020304" pitchFamily="18" charset="0"/>
              <a:ea typeface="Calibri" panose="020F0502020204030204" pitchFamily="34" charset="0"/>
            </a:rPr>
            <a:t>товарні, що знаходяться на складах готової продукції організацій-виробників, а також у каналах сфери обороту.</a:t>
          </a:r>
          <a:endParaRPr lang="ru-RU" dirty="0"/>
        </a:p>
      </dgm:t>
    </dgm:pt>
    <dgm:pt modelId="{F1BB743C-8AD0-446B-BD45-B98DD011B7D9}" type="parTrans" cxnId="{452A3514-6AFD-4E6F-8066-89AC0CD20B43}">
      <dgm:prSet/>
      <dgm:spPr/>
      <dgm:t>
        <a:bodyPr/>
        <a:lstStyle/>
        <a:p>
          <a:endParaRPr lang="ru-RU"/>
        </a:p>
      </dgm:t>
    </dgm:pt>
    <dgm:pt modelId="{1F4A6140-FC4D-4F86-98D0-B8A6DF28BA4D}" type="sibTrans" cxnId="{452A3514-6AFD-4E6F-8066-89AC0CD20B43}">
      <dgm:prSet/>
      <dgm:spPr/>
      <dgm:t>
        <a:bodyPr/>
        <a:lstStyle/>
        <a:p>
          <a:endParaRPr lang="ru-RU"/>
        </a:p>
      </dgm:t>
    </dgm:pt>
    <dgm:pt modelId="{947E63C8-687C-4A25-8AF9-0CA1B9FE7F7B}">
      <dgm:prSet phldrT="[Текст]" custT="1"/>
      <dgm:spPr/>
      <dgm:t>
        <a:bodyPr/>
        <a:lstStyle/>
        <a:p>
          <a:r>
            <a:rPr lang="uk-UA" sz="2000" dirty="0" smtClean="0">
              <a:solidFill>
                <a:schemeClr val="bg1"/>
              </a:solidFill>
              <a:latin typeface="Times New Roman" panose="02020603050405020304" pitchFamily="18" charset="0"/>
              <a:ea typeface="Calibri" panose="020F0502020204030204" pitchFamily="34" charset="0"/>
            </a:rPr>
            <a:t>Вони необхідні для безперебійного забезпечення споживачів матеріальними ресурсами.</a:t>
          </a:r>
          <a:endParaRPr lang="ru-RU" sz="2000" dirty="0">
            <a:solidFill>
              <a:schemeClr val="bg1"/>
            </a:solidFill>
          </a:endParaRPr>
        </a:p>
      </dgm:t>
    </dgm:pt>
    <dgm:pt modelId="{A5E0B043-1241-43A8-98E8-F7A99E76F3A0}" type="parTrans" cxnId="{E331D8D3-0B86-4F54-8DB5-212966593ACC}">
      <dgm:prSet/>
      <dgm:spPr/>
      <dgm:t>
        <a:bodyPr/>
        <a:lstStyle/>
        <a:p>
          <a:endParaRPr lang="ru-RU"/>
        </a:p>
      </dgm:t>
    </dgm:pt>
    <dgm:pt modelId="{CD1BD90D-DF4F-4D11-8AEC-7B7D45690360}" type="sibTrans" cxnId="{E331D8D3-0B86-4F54-8DB5-212966593ACC}">
      <dgm:prSet/>
      <dgm:spPr/>
      <dgm:t>
        <a:bodyPr/>
        <a:lstStyle/>
        <a:p>
          <a:endParaRPr lang="ru-RU"/>
        </a:p>
      </dgm:t>
    </dgm:pt>
    <dgm:pt modelId="{CBE39C8D-9701-4822-95DB-B0270434D2EB}" type="pres">
      <dgm:prSet presAssocID="{675BE140-32A7-4BA9-B209-AEAFC52A3EED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7987925-801C-4ABD-8DAB-979FBD497197}" type="pres">
      <dgm:prSet presAssocID="{6F07E172-50C9-428B-8A5F-D5E07D67BAC1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DF364F3-C385-432D-BD49-9AA46DA35F9A}" type="pres">
      <dgm:prSet presAssocID="{6F07E172-50C9-428B-8A5F-D5E07D67BAC1}" presName="childText" presStyleLbl="revTx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FEF6D41-2B6B-45C7-BD5A-78B774297B95}" type="pres">
      <dgm:prSet presAssocID="{CD439785-47E8-4A8C-9889-4CB1F287D038}" presName="parentText" presStyleLbl="node1" presStyleIdx="1" presStyleCnt="2" custLinFactNeighborX="-152" custLinFactNeighborY="-529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78A6974-F679-4B2A-A88D-31626F50568A}" type="pres">
      <dgm:prSet presAssocID="{CD439785-47E8-4A8C-9889-4CB1F287D038}" presName="childText" presStyleLbl="revTx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255144F-C958-4459-9094-B769807F82B9}" srcId="{6F07E172-50C9-428B-8A5F-D5E07D67BAC1}" destId="{4C246661-A984-458E-B6B6-34A98B1E463B}" srcOrd="0" destOrd="0" parTransId="{DCE9ABFE-0C41-45BF-B13F-836F56AB3D7B}" sibTransId="{A4250285-9B83-4220-B457-020FAD290CB9}"/>
    <dgm:cxn modelId="{2C37FC1A-FB14-47ED-ADAE-B676C6F99AE5}" srcId="{675BE140-32A7-4BA9-B209-AEAFC52A3EED}" destId="{6F07E172-50C9-428B-8A5F-D5E07D67BAC1}" srcOrd="0" destOrd="0" parTransId="{4848E0DB-C8E3-4D05-9D29-E5332E63294E}" sibTransId="{F10C2302-0F73-48F8-BFB1-E3DA48BE7A62}"/>
    <dgm:cxn modelId="{1A7616BB-FFFB-47E3-A7F0-2F9A6BB563AE}" type="presOf" srcId="{4C246661-A984-458E-B6B6-34A98B1E463B}" destId="{CDF364F3-C385-432D-BD49-9AA46DA35F9A}" srcOrd="0" destOrd="0" presId="urn:microsoft.com/office/officeart/2005/8/layout/vList2"/>
    <dgm:cxn modelId="{452A3514-6AFD-4E6F-8066-89AC0CD20B43}" srcId="{675BE140-32A7-4BA9-B209-AEAFC52A3EED}" destId="{CD439785-47E8-4A8C-9889-4CB1F287D038}" srcOrd="1" destOrd="0" parTransId="{F1BB743C-8AD0-446B-BD45-B98DD011B7D9}" sibTransId="{1F4A6140-FC4D-4F86-98D0-B8A6DF28BA4D}"/>
    <dgm:cxn modelId="{080F6BDC-1424-4DE3-B2EB-722D435AECAF}" type="presOf" srcId="{675BE140-32A7-4BA9-B209-AEAFC52A3EED}" destId="{CBE39C8D-9701-4822-95DB-B0270434D2EB}" srcOrd="0" destOrd="0" presId="urn:microsoft.com/office/officeart/2005/8/layout/vList2"/>
    <dgm:cxn modelId="{BA6FD405-DA31-47D5-9862-0A9ADC73B611}" type="presOf" srcId="{6F07E172-50C9-428B-8A5F-D5E07D67BAC1}" destId="{67987925-801C-4ABD-8DAB-979FBD497197}" srcOrd="0" destOrd="0" presId="urn:microsoft.com/office/officeart/2005/8/layout/vList2"/>
    <dgm:cxn modelId="{903E06CA-4203-4406-8759-72E04B186C67}" type="presOf" srcId="{947E63C8-687C-4A25-8AF9-0CA1B9FE7F7B}" destId="{B78A6974-F679-4B2A-A88D-31626F50568A}" srcOrd="0" destOrd="0" presId="urn:microsoft.com/office/officeart/2005/8/layout/vList2"/>
    <dgm:cxn modelId="{E331D8D3-0B86-4F54-8DB5-212966593ACC}" srcId="{CD439785-47E8-4A8C-9889-4CB1F287D038}" destId="{947E63C8-687C-4A25-8AF9-0CA1B9FE7F7B}" srcOrd="0" destOrd="0" parTransId="{A5E0B043-1241-43A8-98E8-F7A99E76F3A0}" sibTransId="{CD1BD90D-DF4F-4D11-8AEC-7B7D45690360}"/>
    <dgm:cxn modelId="{9ADBE975-3FCA-4FBF-9FD3-9746066E6D85}" type="presOf" srcId="{CD439785-47E8-4A8C-9889-4CB1F287D038}" destId="{0FEF6D41-2B6B-45C7-BD5A-78B774297B95}" srcOrd="0" destOrd="0" presId="urn:microsoft.com/office/officeart/2005/8/layout/vList2"/>
    <dgm:cxn modelId="{C69178B9-65CF-4DE1-80EF-B4B8B177ADB6}" type="presParOf" srcId="{CBE39C8D-9701-4822-95DB-B0270434D2EB}" destId="{67987925-801C-4ABD-8DAB-979FBD497197}" srcOrd="0" destOrd="0" presId="urn:microsoft.com/office/officeart/2005/8/layout/vList2"/>
    <dgm:cxn modelId="{60CDC7E2-2FA7-4C27-8D8C-DD362E4D28C6}" type="presParOf" srcId="{CBE39C8D-9701-4822-95DB-B0270434D2EB}" destId="{CDF364F3-C385-432D-BD49-9AA46DA35F9A}" srcOrd="1" destOrd="0" presId="urn:microsoft.com/office/officeart/2005/8/layout/vList2"/>
    <dgm:cxn modelId="{73A5284D-FCC2-4FED-9275-A71808044E5A}" type="presParOf" srcId="{CBE39C8D-9701-4822-95DB-B0270434D2EB}" destId="{0FEF6D41-2B6B-45C7-BD5A-78B774297B95}" srcOrd="2" destOrd="0" presId="urn:microsoft.com/office/officeart/2005/8/layout/vList2"/>
    <dgm:cxn modelId="{D33E76F6-16B7-46D8-8107-CD3FDA20FA7B}" type="presParOf" srcId="{CBE39C8D-9701-4822-95DB-B0270434D2EB}" destId="{B78A6974-F679-4B2A-A88D-31626F50568A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CC179DC-A8DF-4DBF-BEE3-DF675EB1C6E2}">
      <dsp:nvSpPr>
        <dsp:cNvPr id="0" name=""/>
        <dsp:cNvSpPr/>
      </dsp:nvSpPr>
      <dsp:spPr>
        <a:xfrm>
          <a:off x="658229" y="187137"/>
          <a:ext cx="2576973" cy="2576973"/>
        </a:xfrm>
        <a:prstGeom prst="pie">
          <a:avLst>
            <a:gd name="adj1" fmla="val 16200000"/>
            <a:gd name="adj2" fmla="val 19285716"/>
          </a:avLst>
        </a:prstGeom>
        <a:solidFill>
          <a:schemeClr val="accen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300" kern="1200" dirty="0" smtClean="0"/>
            <a:t>right product </a:t>
          </a:r>
          <a:endParaRPr lang="ru-RU" sz="1300" kern="1200" dirty="0"/>
        </a:p>
      </dsp:txBody>
      <dsp:txXfrm>
        <a:off x="2012060" y="426427"/>
        <a:ext cx="613565" cy="490852"/>
      </dsp:txXfrm>
    </dsp:sp>
    <dsp:sp modelId="{911D7B28-AFFE-4892-8A29-4DC95D5BC89D}">
      <dsp:nvSpPr>
        <dsp:cNvPr id="0" name=""/>
        <dsp:cNvSpPr/>
      </dsp:nvSpPr>
      <dsp:spPr>
        <a:xfrm>
          <a:off x="691362" y="228552"/>
          <a:ext cx="2576973" cy="2576973"/>
        </a:xfrm>
        <a:prstGeom prst="pie">
          <a:avLst>
            <a:gd name="adj1" fmla="val 19285716"/>
            <a:gd name="adj2" fmla="val 771428"/>
          </a:avLst>
        </a:prstGeom>
        <a:solidFill>
          <a:schemeClr val="accent1">
            <a:alpha val="90000"/>
            <a:hueOff val="0"/>
            <a:satOff val="0"/>
            <a:lumOff val="0"/>
            <a:alphaOff val="-6667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300" kern="1200" dirty="0" smtClean="0"/>
            <a:t>right quality </a:t>
          </a:r>
          <a:endParaRPr lang="ru-RU" sz="1300" kern="1200" dirty="0"/>
        </a:p>
      </dsp:txBody>
      <dsp:txXfrm>
        <a:off x="2441556" y="1162705"/>
        <a:ext cx="705599" cy="429495"/>
      </dsp:txXfrm>
    </dsp:sp>
    <dsp:sp modelId="{C4BF9CE3-2E8B-460E-9218-C5019B0D4810}">
      <dsp:nvSpPr>
        <dsp:cNvPr id="0" name=""/>
        <dsp:cNvSpPr/>
      </dsp:nvSpPr>
      <dsp:spPr>
        <a:xfrm>
          <a:off x="679397" y="280705"/>
          <a:ext cx="2576973" cy="2576973"/>
        </a:xfrm>
        <a:prstGeom prst="pie">
          <a:avLst>
            <a:gd name="adj1" fmla="val 771428"/>
            <a:gd name="adj2" fmla="val 3857143"/>
          </a:avLst>
        </a:prstGeom>
        <a:solidFill>
          <a:schemeClr val="accent1">
            <a:alpha val="90000"/>
            <a:hueOff val="0"/>
            <a:satOff val="0"/>
            <a:lumOff val="0"/>
            <a:alphaOff val="-13333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300" kern="1200" dirty="0" smtClean="0"/>
            <a:t>right quantity </a:t>
          </a:r>
          <a:endParaRPr lang="ru-RU" sz="1300" kern="1200" dirty="0"/>
        </a:p>
      </dsp:txBody>
      <dsp:txXfrm>
        <a:off x="2334182" y="1806948"/>
        <a:ext cx="613565" cy="475512"/>
      </dsp:txXfrm>
    </dsp:sp>
    <dsp:sp modelId="{9B6D6AAD-07EA-4889-A589-EF25E892DE32}">
      <dsp:nvSpPr>
        <dsp:cNvPr id="0" name=""/>
        <dsp:cNvSpPr/>
      </dsp:nvSpPr>
      <dsp:spPr>
        <a:xfrm>
          <a:off x="631539" y="303714"/>
          <a:ext cx="2576973" cy="2576973"/>
        </a:xfrm>
        <a:prstGeom prst="pie">
          <a:avLst>
            <a:gd name="adj1" fmla="val 3857226"/>
            <a:gd name="adj2" fmla="val 6942858"/>
          </a:avLst>
        </a:prstGeom>
        <a:solidFill>
          <a:schemeClr val="accent1">
            <a:alpha val="90000"/>
            <a:hueOff val="0"/>
            <a:satOff val="0"/>
            <a:lumOff val="0"/>
            <a:alphaOff val="-2000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300" kern="1200" dirty="0" smtClean="0"/>
            <a:t>right time </a:t>
          </a:r>
          <a:endParaRPr lang="ru-RU" sz="1300" kern="1200" dirty="0"/>
        </a:p>
      </dsp:txBody>
      <dsp:txXfrm>
        <a:off x="1620913" y="2328479"/>
        <a:ext cx="598225" cy="429495"/>
      </dsp:txXfrm>
    </dsp:sp>
    <dsp:sp modelId="{4C6C7432-1DFE-43C9-8DB5-20F4EDE52252}">
      <dsp:nvSpPr>
        <dsp:cNvPr id="0" name=""/>
        <dsp:cNvSpPr/>
      </dsp:nvSpPr>
      <dsp:spPr>
        <a:xfrm>
          <a:off x="583681" y="280705"/>
          <a:ext cx="2576973" cy="2576973"/>
        </a:xfrm>
        <a:prstGeom prst="pie">
          <a:avLst>
            <a:gd name="adj1" fmla="val 6942858"/>
            <a:gd name="adj2" fmla="val 10028574"/>
          </a:avLst>
        </a:prstGeom>
        <a:solidFill>
          <a:schemeClr val="accent1">
            <a:alpha val="90000"/>
            <a:hueOff val="0"/>
            <a:satOff val="0"/>
            <a:lumOff val="0"/>
            <a:alphaOff val="-26667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300" kern="1200" dirty="0" smtClean="0"/>
            <a:t>right place </a:t>
          </a:r>
          <a:endParaRPr lang="ru-RU" sz="1300" kern="1200" dirty="0"/>
        </a:p>
      </dsp:txBody>
      <dsp:txXfrm>
        <a:off x="892304" y="1806948"/>
        <a:ext cx="613565" cy="475512"/>
      </dsp:txXfrm>
    </dsp:sp>
    <dsp:sp modelId="{27DE44A5-5CD7-42A4-BE64-D07A85554123}">
      <dsp:nvSpPr>
        <dsp:cNvPr id="0" name=""/>
        <dsp:cNvSpPr/>
      </dsp:nvSpPr>
      <dsp:spPr>
        <a:xfrm>
          <a:off x="571716" y="228552"/>
          <a:ext cx="2576973" cy="2576973"/>
        </a:xfrm>
        <a:prstGeom prst="pie">
          <a:avLst>
            <a:gd name="adj1" fmla="val 10028574"/>
            <a:gd name="adj2" fmla="val 13114284"/>
          </a:avLst>
        </a:prstGeom>
        <a:solidFill>
          <a:schemeClr val="accent1">
            <a:alpha val="90000"/>
            <a:hueOff val="0"/>
            <a:satOff val="0"/>
            <a:lumOff val="0"/>
            <a:alphaOff val="-33333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300" kern="1200" dirty="0" smtClean="0"/>
            <a:t>right customer </a:t>
          </a:r>
          <a:endParaRPr lang="ru-RU" sz="1300" kern="1200" dirty="0"/>
        </a:p>
      </dsp:txBody>
      <dsp:txXfrm>
        <a:off x="692896" y="1162705"/>
        <a:ext cx="705599" cy="429495"/>
      </dsp:txXfrm>
    </dsp:sp>
    <dsp:sp modelId="{8B9A643C-AED2-4A94-A16A-854882407CE6}">
      <dsp:nvSpPr>
        <dsp:cNvPr id="0" name=""/>
        <dsp:cNvSpPr/>
      </dsp:nvSpPr>
      <dsp:spPr>
        <a:xfrm>
          <a:off x="604849" y="187137"/>
          <a:ext cx="2576973" cy="2576973"/>
        </a:xfrm>
        <a:prstGeom prst="pie">
          <a:avLst>
            <a:gd name="adj1" fmla="val 13114284"/>
            <a:gd name="adj2" fmla="val 16200000"/>
          </a:avLst>
        </a:prstGeom>
        <a:solidFill>
          <a:schemeClr val="accent1">
            <a:alpha val="90000"/>
            <a:hueOff val="0"/>
            <a:satOff val="0"/>
            <a:lumOff val="0"/>
            <a:alphaOff val="-4000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300" kern="1200" dirty="0" smtClean="0"/>
            <a:t>right cost </a:t>
          </a:r>
          <a:endParaRPr lang="ru-RU" sz="1300" kern="1200" dirty="0"/>
        </a:p>
      </dsp:txBody>
      <dsp:txXfrm>
        <a:off x="1214426" y="426427"/>
        <a:ext cx="613565" cy="490852"/>
      </dsp:txXfrm>
    </dsp:sp>
    <dsp:sp modelId="{C2EB4766-99F7-42BE-A89E-8818770B818C}">
      <dsp:nvSpPr>
        <dsp:cNvPr id="0" name=""/>
        <dsp:cNvSpPr/>
      </dsp:nvSpPr>
      <dsp:spPr>
        <a:xfrm>
          <a:off x="498574" y="27610"/>
          <a:ext cx="2896026" cy="2896026"/>
        </a:xfrm>
        <a:prstGeom prst="circularArrow">
          <a:avLst>
            <a:gd name="adj1" fmla="val 5085"/>
            <a:gd name="adj2" fmla="val 327528"/>
            <a:gd name="adj3" fmla="val 18957827"/>
            <a:gd name="adj4" fmla="val 16200343"/>
            <a:gd name="adj5" fmla="val 5932"/>
          </a:avLst>
        </a:prstGeom>
        <a:solidFill>
          <a:schemeClr val="accent1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z="12700" extrusionH="1700" prstMaterial="translucentPowder">
          <a:bevelT w="25400" h="6350" prst="softRound"/>
          <a:bevelB w="0" h="0" prst="convex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207C7A1-53A1-4097-A610-22C08AC47EC2}">
      <dsp:nvSpPr>
        <dsp:cNvPr id="0" name=""/>
        <dsp:cNvSpPr/>
      </dsp:nvSpPr>
      <dsp:spPr>
        <a:xfrm>
          <a:off x="531915" y="69209"/>
          <a:ext cx="2896026" cy="2896026"/>
        </a:xfrm>
        <a:prstGeom prst="circularArrow">
          <a:avLst>
            <a:gd name="adj1" fmla="val 5085"/>
            <a:gd name="adj2" fmla="val 327528"/>
            <a:gd name="adj3" fmla="val 443744"/>
            <a:gd name="adj4" fmla="val 19285776"/>
            <a:gd name="adj5" fmla="val 5932"/>
          </a:avLst>
        </a:prstGeom>
        <a:solidFill>
          <a:schemeClr val="accent1">
            <a:shade val="90000"/>
            <a:hueOff val="58486"/>
            <a:satOff val="-536"/>
            <a:lumOff val="4626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z="12700" extrusionH="1700" prstMaterial="translucentPowder">
          <a:bevelT w="25400" h="6350" prst="softRound"/>
          <a:bevelB w="0" h="0" prst="convex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814BC1A-0AFA-4D3F-A792-594D0A19A133}">
      <dsp:nvSpPr>
        <dsp:cNvPr id="0" name=""/>
        <dsp:cNvSpPr/>
      </dsp:nvSpPr>
      <dsp:spPr>
        <a:xfrm>
          <a:off x="519908" y="121241"/>
          <a:ext cx="2896026" cy="2896026"/>
        </a:xfrm>
        <a:prstGeom prst="circularArrow">
          <a:avLst>
            <a:gd name="adj1" fmla="val 5085"/>
            <a:gd name="adj2" fmla="val 327528"/>
            <a:gd name="adj3" fmla="val 3529100"/>
            <a:gd name="adj4" fmla="val 770764"/>
            <a:gd name="adj5" fmla="val 5932"/>
          </a:avLst>
        </a:prstGeom>
        <a:solidFill>
          <a:schemeClr val="accent1">
            <a:shade val="90000"/>
            <a:hueOff val="116972"/>
            <a:satOff val="-1072"/>
            <a:lumOff val="9251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z="12700" extrusionH="1700" prstMaterial="translucentPowder">
          <a:bevelT w="25400" h="6350" prst="softRound"/>
          <a:bevelB w="0" h="0" prst="convex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E471CD8-3CE9-45A2-88C3-E5772E949D32}">
      <dsp:nvSpPr>
        <dsp:cNvPr id="0" name=""/>
        <dsp:cNvSpPr/>
      </dsp:nvSpPr>
      <dsp:spPr>
        <a:xfrm>
          <a:off x="472012" y="144120"/>
          <a:ext cx="2896026" cy="2896026"/>
        </a:xfrm>
        <a:prstGeom prst="circularArrow">
          <a:avLst>
            <a:gd name="adj1" fmla="val 5085"/>
            <a:gd name="adj2" fmla="val 327528"/>
            <a:gd name="adj3" fmla="val 6615046"/>
            <a:gd name="adj4" fmla="val 3857426"/>
            <a:gd name="adj5" fmla="val 5932"/>
          </a:avLst>
        </a:prstGeom>
        <a:solidFill>
          <a:schemeClr val="accent1">
            <a:shade val="90000"/>
            <a:hueOff val="175458"/>
            <a:satOff val="-1607"/>
            <a:lumOff val="13877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z="12700" extrusionH="1700" prstMaterial="translucentPowder">
          <a:bevelT w="25400" h="6350" prst="softRound"/>
          <a:bevelB w="0" h="0" prst="convex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08E63D0-3E7C-452B-B492-C60CCD5AE611}">
      <dsp:nvSpPr>
        <dsp:cNvPr id="0" name=""/>
        <dsp:cNvSpPr/>
      </dsp:nvSpPr>
      <dsp:spPr>
        <a:xfrm>
          <a:off x="424117" y="121241"/>
          <a:ext cx="2896026" cy="2896026"/>
        </a:xfrm>
        <a:prstGeom prst="circularArrow">
          <a:avLst>
            <a:gd name="adj1" fmla="val 5085"/>
            <a:gd name="adj2" fmla="val 327528"/>
            <a:gd name="adj3" fmla="val 9701707"/>
            <a:gd name="adj4" fmla="val 6943371"/>
            <a:gd name="adj5" fmla="val 5932"/>
          </a:avLst>
        </a:prstGeom>
        <a:solidFill>
          <a:schemeClr val="accent1">
            <a:shade val="90000"/>
            <a:hueOff val="233943"/>
            <a:satOff val="-2143"/>
            <a:lumOff val="18503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z="12700" extrusionH="1700" prstMaterial="translucentPowder">
          <a:bevelT w="25400" h="6350" prst="softRound"/>
          <a:bevelB w="0" h="0" prst="convex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C55156D-7C12-4F69-8890-23456F14044F}">
      <dsp:nvSpPr>
        <dsp:cNvPr id="0" name=""/>
        <dsp:cNvSpPr/>
      </dsp:nvSpPr>
      <dsp:spPr>
        <a:xfrm>
          <a:off x="412110" y="69209"/>
          <a:ext cx="2896026" cy="2896026"/>
        </a:xfrm>
        <a:prstGeom prst="circularArrow">
          <a:avLst>
            <a:gd name="adj1" fmla="val 5085"/>
            <a:gd name="adj2" fmla="val 327528"/>
            <a:gd name="adj3" fmla="val 12786695"/>
            <a:gd name="adj4" fmla="val 10028727"/>
            <a:gd name="adj5" fmla="val 5932"/>
          </a:avLst>
        </a:prstGeom>
        <a:solidFill>
          <a:schemeClr val="accent1">
            <a:shade val="90000"/>
            <a:hueOff val="292429"/>
            <a:satOff val="-2679"/>
            <a:lumOff val="23128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z="12700" extrusionH="1700" prstMaterial="translucentPowder">
          <a:bevelT w="25400" h="6350" prst="softRound"/>
          <a:bevelB w="0" h="0" prst="convex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A97A6B4-0B02-4A7C-956E-873C8EE8E80F}">
      <dsp:nvSpPr>
        <dsp:cNvPr id="0" name=""/>
        <dsp:cNvSpPr/>
      </dsp:nvSpPr>
      <dsp:spPr>
        <a:xfrm>
          <a:off x="445451" y="27610"/>
          <a:ext cx="2896026" cy="2896026"/>
        </a:xfrm>
        <a:prstGeom prst="circularArrow">
          <a:avLst>
            <a:gd name="adj1" fmla="val 5085"/>
            <a:gd name="adj2" fmla="val 327528"/>
            <a:gd name="adj3" fmla="val 15872129"/>
            <a:gd name="adj4" fmla="val 13114645"/>
            <a:gd name="adj5" fmla="val 5932"/>
          </a:avLst>
        </a:prstGeom>
        <a:solidFill>
          <a:schemeClr val="accent1">
            <a:shade val="90000"/>
            <a:hueOff val="350915"/>
            <a:satOff val="-3215"/>
            <a:lumOff val="27754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z="12700" extrusionH="1700" prstMaterial="translucentPowder">
          <a:bevelT w="25400" h="6350" prst="softRound"/>
          <a:bevelB w="0" h="0" prst="convex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7987925-801C-4ABD-8DAB-979FBD497197}">
      <dsp:nvSpPr>
        <dsp:cNvPr id="0" name=""/>
        <dsp:cNvSpPr/>
      </dsp:nvSpPr>
      <dsp:spPr>
        <a:xfrm>
          <a:off x="0" y="55217"/>
          <a:ext cx="6096000" cy="149292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200" kern="1200" dirty="0" smtClean="0">
              <a:latin typeface="Times New Roman" panose="02020603050405020304" pitchFamily="18" charset="0"/>
              <a:ea typeface="Calibri" panose="020F0502020204030204" pitchFamily="34" charset="0"/>
            </a:rPr>
            <a:t>на виробничі, які формуються на підприємства всіх галузей сфери матеріального виробництва та призначені для виробничого споживання з метою забезпечення його безперебійності;</a:t>
          </a:r>
          <a:endParaRPr lang="ru-RU" sz="2200" kern="1200" dirty="0"/>
        </a:p>
      </dsp:txBody>
      <dsp:txXfrm>
        <a:off x="72878" y="128095"/>
        <a:ext cx="5950244" cy="1347164"/>
      </dsp:txXfrm>
    </dsp:sp>
    <dsp:sp modelId="{CDF364F3-C385-432D-BD49-9AA46DA35F9A}">
      <dsp:nvSpPr>
        <dsp:cNvPr id="0" name=""/>
        <dsp:cNvSpPr/>
      </dsp:nvSpPr>
      <dsp:spPr>
        <a:xfrm>
          <a:off x="0" y="1548137"/>
          <a:ext cx="6096000" cy="3643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3548" tIns="27940" rIns="156464" bIns="27940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endParaRPr lang="ru-RU" sz="1700" kern="1200" dirty="0"/>
        </a:p>
      </dsp:txBody>
      <dsp:txXfrm>
        <a:off x="0" y="1548137"/>
        <a:ext cx="6096000" cy="364320"/>
      </dsp:txXfrm>
    </dsp:sp>
    <dsp:sp modelId="{0FEF6D41-2B6B-45C7-BD5A-78B774297B95}">
      <dsp:nvSpPr>
        <dsp:cNvPr id="0" name=""/>
        <dsp:cNvSpPr/>
      </dsp:nvSpPr>
      <dsp:spPr>
        <a:xfrm>
          <a:off x="0" y="1880531"/>
          <a:ext cx="6096000" cy="149292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200" kern="1200" smtClean="0">
              <a:latin typeface="Times New Roman" panose="02020603050405020304" pitchFamily="18" charset="0"/>
              <a:ea typeface="Calibri" panose="020F0502020204030204" pitchFamily="34" charset="0"/>
            </a:rPr>
            <a:t>товарні, що знаходяться на складах готової продукції організацій-виробників, а також у каналах сфери обороту.</a:t>
          </a:r>
          <a:endParaRPr lang="ru-RU" sz="2200" kern="1200" dirty="0"/>
        </a:p>
      </dsp:txBody>
      <dsp:txXfrm>
        <a:off x="72878" y="1953409"/>
        <a:ext cx="5950244" cy="1347164"/>
      </dsp:txXfrm>
    </dsp:sp>
    <dsp:sp modelId="{B78A6974-F679-4B2A-A88D-31626F50568A}">
      <dsp:nvSpPr>
        <dsp:cNvPr id="0" name=""/>
        <dsp:cNvSpPr/>
      </dsp:nvSpPr>
      <dsp:spPr>
        <a:xfrm>
          <a:off x="0" y="3405377"/>
          <a:ext cx="6096000" cy="60340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3548" tIns="25400" rIns="142240" bIns="2540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uk-UA" sz="2000" kern="1200" dirty="0" smtClean="0">
              <a:solidFill>
                <a:schemeClr val="bg1"/>
              </a:solidFill>
              <a:latin typeface="Times New Roman" panose="02020603050405020304" pitchFamily="18" charset="0"/>
              <a:ea typeface="Calibri" panose="020F0502020204030204" pitchFamily="34" charset="0"/>
            </a:rPr>
            <a:t>Вони необхідні для безперебійного забезпечення споживачів матеріальними ресурсами.</a:t>
          </a:r>
          <a:endParaRPr lang="ru-RU" sz="2000" kern="1200" dirty="0">
            <a:solidFill>
              <a:schemeClr val="bg1"/>
            </a:solidFill>
          </a:endParaRPr>
        </a:p>
      </dsp:txBody>
      <dsp:txXfrm>
        <a:off x="0" y="3405377"/>
        <a:ext cx="6096000" cy="60340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8">
  <dgm:title val=""/>
  <dgm:desc val=""/>
  <dgm:catLst>
    <dgm:cat type="cycle" pri="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"/>
          <dgm:constr type="t" for="ch" forName="dummy1a" refType="h" fact="0.08"/>
          <dgm:constr type="l" for="ch" forName="dummy1b" refType="w" fact="0.5"/>
          <dgm:constr type="t" for="ch" forName="dummy1b" refType="h" fact="0.08"/>
          <dgm:constr type="l" for="ch" forName="wedge1Tx" refType="w" fact="0.22"/>
          <dgm:constr type="t" for="ch" forName="wedge1Tx" refType="h" fact="0.22"/>
          <dgm:constr type="w" for="ch" forName="wedge1Tx" refType="w" fact="0.56"/>
          <dgm:constr type="h" for="ch" forName="wedge1Tx" refType="h" fact="0.56"/>
          <dgm:constr type="h" for="ch" forName="arrowWedge1single" refType="w" fact="0.08"/>
          <dgm:constr type="diam" for="ch" forName="arrowWedge1single" refType="w" fact="0.84"/>
          <dgm:constr type="l" for="ch" forName="arrowWedge1single" refType="w" fact="0.5"/>
          <dgm:constr type="t" for="ch" forName="arrowWedge1single" refType="w" fact="0.5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2"/>
          <dgm:constr type="t" for="ch" forName="dummy1a" refType="h" fact="0.08"/>
          <dgm:constr type="l" for="ch" forName="dummy1b" refType="w" fact="0.52"/>
          <dgm:constr type="t" for="ch" forName="dummy1b" refType="h" fact="0.92"/>
          <dgm:constr type="l" for="ch" forName="wedge1Tx" refType="w" fact="0.559"/>
          <dgm:constr type="t" for="ch" forName="wedge1Tx" refType="h" fact="0.3"/>
          <dgm:constr type="w" for="ch" forName="wedge1Tx" refType="w" fact="0.3"/>
          <dgm:constr type="h" for="ch" forName="wedge1Tx" refType="h" fact="0.4"/>
          <dgm:constr type="l" for="ch" forName="wedge2" refType="w" fact="0.06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48"/>
          <dgm:constr type="t" for="ch" forName="dummy2a" refType="h" fact="0.92"/>
          <dgm:constr type="l" for="ch" forName="dummy2b" refType="w" fact="0.48"/>
          <dgm:constr type="t" for="ch" forName="dummy2b" refType="h" fact="0.08"/>
          <dgm:constr type="r" for="ch" forName="wedge2Tx" refType="w" fact="0.441"/>
          <dgm:constr type="t" for="ch" forName="wedge2Tx" refType="h" fact="0.3"/>
          <dgm:constr type="w" for="ch" forName="wedge2Tx" refType="w" fact="0.3"/>
          <dgm:constr type="h" for="ch" forName="wedge2Tx" refType="h" fact="0.4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primFontSz" for="ch" ptType="node" op="equ"/>
        </dgm:constrLst>
      </dgm:if>
      <dgm:if name="Name3" axis="ch" ptType="node" func="cnt" op="equ" val="3">
        <dgm:constrLst>
          <dgm:constr type="l" for="ch" forName="wedge1" refType="w" fact="0.0973"/>
          <dgm:constr type="t" for="ch" forName="wedge1" refType="w" fact="0.07"/>
          <dgm:constr type="w" for="ch" forName="wedge1" refType="w" fact="0.84"/>
          <dgm:constr type="h" for="ch" forName="wedge1" refType="h" fact="0.84"/>
          <dgm:constr type="l" for="ch" forName="dummy1a" refType="w" fact="0.5173"/>
          <dgm:constr type="t" for="ch" forName="dummy1a" refType="h" fact="0.07"/>
          <dgm:constr type="l" for="ch" forName="dummy1b" refType="w" fact="0.8811"/>
          <dgm:constr type="t" for="ch" forName="dummy1b" refType="h" fact="0.7"/>
          <dgm:constr type="l" for="ch" forName="wedge1Tx" refType="w" fact="0.54"/>
          <dgm:constr type="t" for="ch" forName="wedge1Tx" refType="h" fact="0.248"/>
          <dgm:constr type="w" for="ch" forName="wedge1Tx" refType="w" fact="0.3"/>
          <dgm:constr type="h" for="ch" forName="wedge1Tx" refType="h" fact="0.25"/>
          <dgm:constr type="l" for="ch" forName="wedge2" refType="w" fact="0.08"/>
          <dgm:constr type="t" for="ch" forName="wedge2" refType="w" fact="0.1"/>
          <dgm:constr type="w" for="ch" forName="wedge2" refType="w" fact="0.84"/>
          <dgm:constr type="h" for="ch" forName="wedge2" refType="h" fact="0.84"/>
          <dgm:constr type="l" for="ch" forName="dummy2a" refType="w" fact="0.8637"/>
          <dgm:constr type="t" for="ch" forName="dummy2a" refType="h" fact="0.73"/>
          <dgm:constr type="l" for="ch" forName="dummy2b" refType="w" fact="0.1363"/>
          <dgm:constr type="t" for="ch" forName="dummy2b" refType="h" fact="0.73"/>
          <dgm:constr type="l" for="ch" forName="wedge2Tx" refType="w" fact="0.28"/>
          <dgm:constr type="t" for="ch" forName="wedge2Tx" refType="h" fact="0.645"/>
          <dgm:constr type="w" for="ch" forName="wedge2Tx" refType="w" fact="0.45"/>
          <dgm:constr type="h" for="ch" forName="wedge2Tx" refType="h" fact="0.22"/>
          <dgm:constr type="l" for="ch" forName="wedge3" refType="w" fact="0.0627"/>
          <dgm:constr type="t" for="ch" forName="wedge3" refType="w" fact="0.07"/>
          <dgm:constr type="w" for="ch" forName="wedge3" refType="w" fact="0.84"/>
          <dgm:constr type="h" for="ch" forName="wedge3" refType="h" fact="0.84"/>
          <dgm:constr type="l" for="ch" forName="dummy3a" refType="w" fact="0.1189"/>
          <dgm:constr type="t" for="ch" forName="dummy3a" refType="h" fact="0.7"/>
          <dgm:constr type="l" for="ch" forName="dummy3b" refType="w" fact="0.4827"/>
          <dgm:constr type="t" for="ch" forName="dummy3b" refType="h" fact="0.07"/>
          <dgm:constr type="r" for="ch" forName="wedge3Tx" refType="w" fact="0.46"/>
          <dgm:constr type="t" for="ch" forName="wedge3Tx" refType="h" fact="0.248"/>
          <dgm:constr type="w" for="ch" forName="wedge3Tx" refType="w" fact="0.3"/>
          <dgm:constr type="h" for="ch" forName="wedge3Tx" refType="h" fact="0.25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primFontSz" for="ch" ptType="node" op="equ"/>
        </dgm:constrLst>
      </dgm:if>
      <dgm:if name="Name4" axis="ch" ptType="node" func="cnt" op="equ" val="4">
        <dgm:constrLst>
          <dgm:constr type="l" for="ch" forName="wedge1" refType="w" fact="0.0941"/>
          <dgm:constr type="t" for="ch" forName="wedge1" refType="w" fact="0.0659"/>
          <dgm:constr type="w" for="ch" forName="wedge1" refType="w" fact="0.84"/>
          <dgm:constr type="h" for="ch" forName="wedge1" refType="h" fact="0.84"/>
          <dgm:constr type="l" for="ch" forName="dummy1a" refType="w" fact="0.5141"/>
          <dgm:constr type="t" for="ch" forName="dummy1a" refType="h" fact="0.0659"/>
          <dgm:constr type="l" for="ch" forName="dummy1b" refType="w" fact="0.9341"/>
          <dgm:constr type="t" for="ch" forName="dummy1b" refType="h" fact="0.4859"/>
          <dgm:constr type="l" for="ch" forName="wedge1Tx" refType="w" fact="0.54"/>
          <dgm:constr type="t" for="ch" forName="wedge1Tx" refType="h" fact="0.24"/>
          <dgm:constr type="w" for="ch" forName="wedge1Tx" refType="w" fact="0.31"/>
          <dgm:constr type="h" for="ch" forName="wedge1Tx" refType="h" fact="0.23"/>
          <dgm:constr type="l" for="ch" forName="wedge2" refType="w" fact="0.0941"/>
          <dgm:constr type="t" for="ch" forName="wedge2" refType="w" fact="0.0941"/>
          <dgm:constr type="w" for="ch" forName="wedge2" refType="w" fact="0.84"/>
          <dgm:constr type="h" for="ch" forName="wedge2" refType="h" fact="0.84"/>
          <dgm:constr type="l" for="ch" forName="dummy2a" refType="w" fact="0.9341"/>
          <dgm:constr type="t" for="ch" forName="dummy2a" refType="h" fact="0.5141"/>
          <dgm:constr type="l" for="ch" forName="dummy2b" refType="w" fact="0.5141"/>
          <dgm:constr type="t" for="ch" forName="dummy2b" refType="h" fact="0.9341"/>
          <dgm:constr type="l" for="ch" forName="wedge2Tx" refType="w" fact="0.54"/>
          <dgm:constr type="t" for="ch" forName="wedge2Tx" refType="h" fact="0.53"/>
          <dgm:constr type="w" for="ch" forName="wedge2Tx" refType="w" fact="0.31"/>
          <dgm:constr type="h" for="ch" forName="wedge2Tx" refType="h" fact="0.23"/>
          <dgm:constr type="l" for="ch" forName="wedge3" refType="w" fact="0.0659"/>
          <dgm:constr type="t" for="ch" forName="wedge3" refType="w" fact="0.0941"/>
          <dgm:constr type="w" for="ch" forName="wedge3" refType="w" fact="0.84"/>
          <dgm:constr type="h" for="ch" forName="wedge3" refType="h" fact="0.84"/>
          <dgm:constr type="l" for="ch" forName="dummy3a" refType="w" fact="0.4859"/>
          <dgm:constr type="t" for="ch" forName="dummy3a" refType="h" fact="0.9341"/>
          <dgm:constr type="l" for="ch" forName="dummy3b" refType="w" fact="0.0659"/>
          <dgm:constr type="t" for="ch" forName="dummy3b" refType="h" fact="0.5141"/>
          <dgm:constr type="r" for="ch" forName="wedge3Tx" refType="w" fact="0.46"/>
          <dgm:constr type="t" for="ch" forName="wedge3Tx" refType="h" fact="0.53"/>
          <dgm:constr type="w" for="ch" forName="wedge3Tx" refType="w" fact="0.31"/>
          <dgm:constr type="h" for="ch" forName="wedge3Tx" refType="h" fact="0.23"/>
          <dgm:constr type="l" for="ch" forName="wedge4" refType="w" fact="0.0659"/>
          <dgm:constr type="t" for="ch" forName="wedge4" refType="h" fact="0.0659"/>
          <dgm:constr type="w" for="ch" forName="wedge4" refType="w" fact="0.84"/>
          <dgm:constr type="h" for="ch" forName="wedge4" refType="h" fact="0.84"/>
          <dgm:constr type="l" for="ch" forName="dummy4a" refType="w" fact="0.0659"/>
          <dgm:constr type="t" for="ch" forName="dummy4a" refType="h" fact="0.4859"/>
          <dgm:constr type="l" for="ch" forName="dummy4b" refType="w" fact="0.4859"/>
          <dgm:constr type="t" for="ch" forName="dummy4b" refType="h" fact="0.0659"/>
          <dgm:constr type="r" for="ch" forName="wedge4Tx" refType="w" fact="0.46"/>
          <dgm:constr type="t" for="ch" forName="wedge4Tx" refType="h" fact="0.24"/>
          <dgm:constr type="w" for="ch" forName="wedge4Tx" refType="w" fact="0.31"/>
          <dgm:constr type="h" for="ch" forName="wedge4Tx" refType="h" fact="0.23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primFontSz" for="ch" ptType="node" op="equ"/>
        </dgm:constrLst>
      </dgm:if>
      <dgm:if name="Name5" axis="ch" ptType="node" func="cnt" op="equ" val="5">
        <dgm:constrLst>
          <dgm:constr type="l" for="ch" forName="wedge1" refType="w" fact="0.0918"/>
          <dgm:constr type="t" for="ch" forName="wedge1" refType="w" fact="0.0638"/>
          <dgm:constr type="w" for="ch" forName="wedge1" refType="w" fact="0.84"/>
          <dgm:constr type="h" for="ch" forName="wedge1" refType="h" fact="0.84"/>
          <dgm:constr type="l" for="ch" forName="dummy1a" refType="w" fact="0.5118"/>
          <dgm:constr type="t" for="ch" forName="dummy1a" refType="h" fact="0.0638"/>
          <dgm:constr type="l" for="ch" forName="dummy1b" refType="w" fact="0.9112"/>
          <dgm:constr type="t" for="ch" forName="dummy1b" refType="h" fact="0.354"/>
          <dgm:constr type="l" for="ch" forName="wedge1Tx" refType="w" fact="0.53"/>
          <dgm:constr type="t" for="ch" forName="wedge1Tx" refType="h" fact="0.205"/>
          <dgm:constr type="w" for="ch" forName="wedge1Tx" refType="w" fact="0.27"/>
          <dgm:constr type="h" for="ch" forName="wedge1Tx" refType="h" fact="0.18"/>
          <dgm:constr type="l" for="ch" forName="wedge2" refType="w" fact="0.099"/>
          <dgm:constr type="t" for="ch" forName="wedge2" refType="w" fact="0.0862"/>
          <dgm:constr type="w" for="ch" forName="wedge2" refType="w" fact="0.84"/>
          <dgm:constr type="h" for="ch" forName="wedge2" refType="h" fact="0.84"/>
          <dgm:constr type="l" for="ch" forName="dummy2a" refType="w" fact="0.9185"/>
          <dgm:constr type="t" for="ch" forName="dummy2a" refType="h" fact="0.3764"/>
          <dgm:constr type="l" for="ch" forName="dummy2b" refType="w" fact="0.7659"/>
          <dgm:constr type="t" for="ch" forName="dummy2b" refType="h" fact="0.846"/>
          <dgm:constr type="l" for="ch" forName="wedge2Tx" refType="w" fact="0.64"/>
          <dgm:constr type="t" for="ch" forName="wedge2Tx" refType="h" fact="0.47"/>
          <dgm:constr type="w" for="ch" forName="wedge2Tx" refType="w" fact="0.25"/>
          <dgm:constr type="h" for="ch" forName="wedge2Tx" refType="h" fact="0.2"/>
          <dgm:constr type="l" for="ch" forName="wedge3" refType="w" fact="0.08"/>
          <dgm:constr type="t" for="ch" forName="wedge3" refType="w" fact="0.1"/>
          <dgm:constr type="w" for="ch" forName="wedge3" refType="w" fact="0.84"/>
          <dgm:constr type="h" for="ch" forName="wedge3" refType="h" fact="0.84"/>
          <dgm:constr type="l" for="ch" forName="dummy3a" refType="w" fact="0.7469"/>
          <dgm:constr type="t" for="ch" forName="dummy3a" refType="h" fact="0.8598"/>
          <dgm:constr type="l" for="ch" forName="dummy3b" refType="w" fact="0.2531"/>
          <dgm:constr type="t" for="ch" forName="dummy3b" refType="h" fact="0.8598"/>
          <dgm:constr type="l" for="ch" forName="wedge3Tx" refType="w" fact="0.38"/>
          <dgm:constr type="t" for="ch" forName="wedge3Tx" refType="h" fact="0.69"/>
          <dgm:constr type="w" for="ch" forName="wedge3Tx" refType="w" fact="0.24"/>
          <dgm:constr type="h" for="ch" forName="wedge3Tx" refType="h" fact="0.22"/>
          <dgm:constr type="l" for="ch" forName="wedge4" refType="w" fact="0.061"/>
          <dgm:constr type="t" for="ch" forName="wedge4" refType="h" fact="0.0862"/>
          <dgm:constr type="w" for="ch" forName="wedge4" refType="w" fact="0.84"/>
          <dgm:constr type="h" for="ch" forName="wedge4" refType="h" fact="0.84"/>
          <dgm:constr type="l" for="ch" forName="dummy4a" refType="w" fact="0.2341"/>
          <dgm:constr type="t" for="ch" forName="dummy4a" refType="h" fact="0.846"/>
          <dgm:constr type="l" for="ch" forName="dummy4b" refType="w" fact="0.0815"/>
          <dgm:constr type="t" for="ch" forName="dummy4b" refType="h" fact="0.3764"/>
          <dgm:constr type="r" for="ch" forName="wedge4Tx" refType="w" fact="0.36"/>
          <dgm:constr type="t" for="ch" forName="wedge4Tx" refType="h" fact="0.47"/>
          <dgm:constr type="w" for="ch" forName="wedge4Tx" refType="w" fact="0.25"/>
          <dgm:constr type="h" for="ch" forName="wedge4Tx" refType="h" fact="0.2"/>
          <dgm:constr type="l" for="ch" forName="wedge5" refType="w" fact="0.0682"/>
          <dgm:constr type="t" for="ch" forName="wedge5" refType="h" fact="0.0638"/>
          <dgm:constr type="w" for="ch" forName="wedge5" refType="w" fact="0.84"/>
          <dgm:constr type="h" for="ch" forName="wedge5" refType="h" fact="0.84"/>
          <dgm:constr type="l" for="ch" forName="dummy5a" refType="w" fact="0.0888"/>
          <dgm:constr type="t" for="ch" forName="dummy5a" refType="h" fact="0.354"/>
          <dgm:constr type="l" for="ch" forName="dummy5b" refType="w" fact="0.4882"/>
          <dgm:constr type="t" for="ch" forName="dummy5b" refType="h" fact="0.0638"/>
          <dgm:constr type="r" for="ch" forName="wedge5Tx" refType="w" fact="0.47"/>
          <dgm:constr type="t" for="ch" forName="wedge5Tx" refType="h" fact="0.205"/>
          <dgm:constr type="w" for="ch" forName="wedge5Tx" refType="w" fact="0.27"/>
          <dgm:constr type="h" for="ch" forName="wedge5Tx" refType="h" fact="0.18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primFontSz" for="ch" ptType="node" op="equ"/>
        </dgm:constrLst>
      </dgm:if>
      <dgm:if name="Name6" axis="ch" ptType="node" func="cnt" op="equ" val="6">
        <dgm:constrLst>
          <dgm:constr type="l" for="ch" forName="wedge1" refType="w" fact="0.09"/>
          <dgm:constr type="t" for="ch" forName="wedge1" refType="w" fact="0.0627"/>
          <dgm:constr type="w" for="ch" forName="wedge1" refType="w" fact="0.84"/>
          <dgm:constr type="h" for="ch" forName="wedge1" refType="h" fact="0.84"/>
          <dgm:constr type="l" for="ch" forName="dummy1a" refType="w" fact="0.51"/>
          <dgm:constr type="t" for="ch" forName="dummy1a" refType="h" fact="0.0627"/>
          <dgm:constr type="l" for="ch" forName="dummy1b" refType="w" fact="0.8737"/>
          <dgm:constr type="t" for="ch" forName="dummy1b" refType="h" fact="0.2727"/>
          <dgm:constr type="l" for="ch" forName="wedge1Tx" refType="w" fact="0.53"/>
          <dgm:constr type="t" for="ch" forName="wedge1Tx" refType="h" fact="0.17"/>
          <dgm:constr type="w" for="ch" forName="wedge1Tx" refType="w" fact="0.22"/>
          <dgm:constr type="h" for="ch" forName="wedge1Tx" refType="h" fact="0.17"/>
          <dgm:constr type="l" for="ch" forName="wedge2" refType="w" fact="0.1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8837"/>
          <dgm:constr type="t" for="ch" forName="dummy2a" refType="h" fact="0.29"/>
          <dgm:constr type="l" for="ch" forName="dummy2b" refType="w" fact="0.8837"/>
          <dgm:constr type="t" for="ch" forName="dummy2b" refType="h" fact="0.71"/>
          <dgm:constr type="l" for="ch" forName="wedge2Tx" refType="w" fact="0.67"/>
          <dgm:constr type="t" for="ch" forName="wedge2Tx" refType="h" fact="0.42"/>
          <dgm:constr type="w" for="ch" forName="wedge2Tx" refType="w" fact="0.23"/>
          <dgm:constr type="h" for="ch" forName="wedge2Tx" refType="h" fact="0.165"/>
          <dgm:constr type="l" for="ch" forName="wedge3" refType="w" fact="0.09"/>
          <dgm:constr type="t" for="ch" forName="wedge3" refType="w" fact="0.0973"/>
          <dgm:constr type="w" for="ch" forName="wedge3" refType="w" fact="0.84"/>
          <dgm:constr type="h" for="ch" forName="wedge3" refType="h" fact="0.84"/>
          <dgm:constr type="l" for="ch" forName="dummy3a" refType="w" fact="0.8737"/>
          <dgm:constr type="t" for="ch" forName="dummy3a" refType="h" fact="0.7273"/>
          <dgm:constr type="l" for="ch" forName="dummy3b" refType="w" fact="0.51"/>
          <dgm:constr type="t" for="ch" forName="dummy3b" refType="h" fact="0.9373"/>
          <dgm:constr type="l" for="ch" forName="wedge3Tx" refType="w" fact="0.53"/>
          <dgm:constr type="t" for="ch" forName="wedge3Tx" refType="h" fact="0.665"/>
          <dgm:constr type="w" for="ch" forName="wedge3Tx" refType="w" fact="0.22"/>
          <dgm:constr type="h" for="ch" forName="wedge3Tx" refType="h" fact="0.17"/>
          <dgm:constr type="l" for="ch" forName="wedge4" refType="w" fact="0.07"/>
          <dgm:constr type="t" for="ch" forName="wedge4" refType="h" fact="0.0973"/>
          <dgm:constr type="w" for="ch" forName="wedge4" refType="w" fact="0.84"/>
          <dgm:constr type="h" for="ch" forName="wedge4" refType="h" fact="0.84"/>
          <dgm:constr type="l" for="ch" forName="dummy4a" refType="w" fact="0.49"/>
          <dgm:constr type="t" for="ch" forName="dummy4a" refType="h" fact="0.9373"/>
          <dgm:constr type="l" for="ch" forName="dummy4b" refType="w" fact="0.1263"/>
          <dgm:constr type="t" for="ch" forName="dummy4b" refType="h" fact="0.7273"/>
          <dgm:constr type="r" for="ch" forName="wedge4Tx" refType="w" fact="0.47"/>
          <dgm:constr type="t" for="ch" forName="wedge4Tx" refType="h" fact="0.665"/>
          <dgm:constr type="w" for="ch" forName="wedge4Tx" refType="w" fact="0.22"/>
          <dgm:constr type="h" for="ch" forName="wedge4Tx" refType="h" fact="0.17"/>
          <dgm:constr type="l" for="ch" forName="wedge5" refType="w" fact="0.06"/>
          <dgm:constr type="t" for="ch" forName="wedge5" refType="h" fact="0.08"/>
          <dgm:constr type="w" for="ch" forName="wedge5" refType="w" fact="0.84"/>
          <dgm:constr type="h" for="ch" forName="wedge5" refType="h" fact="0.84"/>
          <dgm:constr type="l" for="ch" forName="dummy5a" refType="w" fact="0.1163"/>
          <dgm:constr type="t" for="ch" forName="dummy5a" refType="h" fact="0.71"/>
          <dgm:constr type="l" for="ch" forName="dummy5b" refType="w" fact="0.1163"/>
          <dgm:constr type="t" for="ch" forName="dummy5b" refType="h" fact="0.29"/>
          <dgm:constr type="r" for="ch" forName="wedge5Tx" refType="w" fact="0.33"/>
          <dgm:constr type="t" for="ch" forName="wedge5Tx" refType="h" fact="0.42"/>
          <dgm:constr type="w" for="ch" forName="wedge5Tx" refType="w" fact="0.23"/>
          <dgm:constr type="h" for="ch" forName="wedge5Tx" refType="h" fact="0.165"/>
          <dgm:constr type="l" for="ch" forName="wedge6" refType="w" fact="0.07"/>
          <dgm:constr type="t" for="ch" forName="wedge6" refType="h" fact="0.0627"/>
          <dgm:constr type="w" for="ch" forName="wedge6" refType="w" fact="0.84"/>
          <dgm:constr type="h" for="ch" forName="wedge6" refType="h" fact="0.84"/>
          <dgm:constr type="l" for="ch" forName="dummy6a" refType="w" fact="0.1263"/>
          <dgm:constr type="t" for="ch" forName="dummy6a" refType="h" fact="0.2727"/>
          <dgm:constr type="l" for="ch" forName="dummy6b" refType="w" fact="0.49"/>
          <dgm:constr type="t" for="ch" forName="dummy6b" refType="h" fact="0.0627"/>
          <dgm:constr type="r" for="ch" forName="wedge6Tx" refType="w" fact="0.47"/>
          <dgm:constr type="t" for="ch" forName="wedge6Tx" refType="h" fact="0.17"/>
          <dgm:constr type="w" for="ch" forName="wedge6Tx" refType="w" fact="0.22"/>
          <dgm:constr type="h" for="ch" forName="wedge6Tx" refType="h" fact="0.17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primFontSz" for="ch" ptType="node" op="equ"/>
        </dgm:constrLst>
      </dgm:if>
      <dgm:else name="Name7">
        <dgm:constrLst>
          <dgm:constr type="l" for="ch" forName="wedge1" refType="w" fact="0.0887"/>
          <dgm:constr type="t" for="ch" forName="wedge1" refType="w" fact="0.062"/>
          <dgm:constr type="w" for="ch" forName="wedge1" refType="w" fact="0.84"/>
          <dgm:constr type="h" for="ch" forName="wedge1" refType="h" fact="0.84"/>
          <dgm:constr type="l" for="ch" forName="dummy1a" refType="w" fact="0.5087"/>
          <dgm:constr type="t" for="ch" forName="dummy1a" refType="h" fact="0.062"/>
          <dgm:constr type="l" for="ch" forName="dummy1b" refType="w" fact="0.837"/>
          <dgm:constr type="t" for="ch" forName="dummy1b" refType="h" fact="0.2201"/>
          <dgm:constr type="l" for="ch" forName="wedge1Tx" refType="w" fact="0.53"/>
          <dgm:constr type="t" for="ch" forName="wedge1Tx" refType="h" fact="0.14"/>
          <dgm:constr type="w" for="ch" forName="wedge1Tx" refType="w" fact="0.2"/>
          <dgm:constr type="h" for="ch" forName="wedge1Tx" refType="h" fact="0.16"/>
          <dgm:constr type="l" for="ch" forName="wedge2" refType="w" fact="0.0995"/>
          <dgm:constr type="t" for="ch" forName="wedge2" refType="w" fact="0.0755"/>
          <dgm:constr type="w" for="ch" forName="wedge2" refType="w" fact="0.84"/>
          <dgm:constr type="h" for="ch" forName="wedge2" refType="h" fact="0.84"/>
          <dgm:constr type="l" for="ch" forName="dummy2a" refType="w" fact="0.8479"/>
          <dgm:constr type="t" for="ch" forName="dummy2a" refType="h" fact="0.2337"/>
          <dgm:constr type="l" for="ch" forName="dummy2b" refType="w" fact="0.929"/>
          <dgm:constr type="t" for="ch" forName="dummy2b" refType="h" fact="0.589"/>
          <dgm:constr type="l" for="ch" forName="wedge2Tx" refType="w" fact="0.67"/>
          <dgm:constr type="t" for="ch" forName="wedge2Tx" refType="h" fact="0.38"/>
          <dgm:constr type="w" for="ch" forName="wedge2Tx" refType="w" fact="0.23"/>
          <dgm:constr type="h" for="ch" forName="wedge2Tx" refType="h" fact="0.14"/>
          <dgm:constr type="l" for="ch" forName="wedge3" refType="w" fact="0.0956"/>
          <dgm:constr type="t" for="ch" forName="wedge3" refType="w" fact="0.0925"/>
          <dgm:constr type="w" for="ch" forName="wedge3" refType="w" fact="0.84"/>
          <dgm:constr type="h" for="ch" forName="wedge3" refType="h" fact="0.84"/>
          <dgm:constr type="l" for="ch" forName="dummy3a" refType="w" fact="0.9251"/>
          <dgm:constr type="t" for="ch" forName="dummy3a" refType="h" fact="0.6059"/>
          <dgm:constr type="l" for="ch" forName="dummy3b" refType="w" fact="0.6979"/>
          <dgm:constr type="t" for="ch" forName="dummy3b" refType="h" fact="0.8909"/>
          <dgm:constr type="l" for="ch" forName="wedge3Tx" refType="w" fact="0.635"/>
          <dgm:constr type="t" for="ch" forName="wedge3Tx" refType="h" fact="0.59"/>
          <dgm:constr type="w" for="ch" forName="wedge3Tx" refType="w" fact="0.2"/>
          <dgm:constr type="h" for="ch" forName="wedge3Tx" refType="h" fact="0.155"/>
          <dgm:constr type="l" for="ch" forName="wedge4" refType="w" fact="0.08"/>
          <dgm:constr type="t" for="ch" forName="wedge4" refType="h" fact="0.1"/>
          <dgm:constr type="w" for="ch" forName="wedge4" refType="w" fact="0.84"/>
          <dgm:constr type="h" for="ch" forName="wedge4" refType="h" fact="0.84"/>
          <dgm:constr type="l" for="ch" forName="dummy4a" refType="w" fact="0.6822"/>
          <dgm:constr type="t" for="ch" forName="dummy4a" refType="h" fact="0.8984"/>
          <dgm:constr type="l" for="ch" forName="dummy4b" refType="w" fact="0.3178"/>
          <dgm:constr type="t" for="ch" forName="dummy4b" refType="h" fact="0.8984"/>
          <dgm:constr type="l" for="ch" forName="wedge4Tx" refType="w" fact="0.4025"/>
          <dgm:constr type="t" for="ch" forName="wedge4Tx" refType="h" fact="0.76"/>
          <dgm:constr type="w" for="ch" forName="wedge4Tx" refType="w" fact="0.195"/>
          <dgm:constr type="h" for="ch" forName="wedge4Tx" refType="h" fact="0.14"/>
          <dgm:constr type="l" for="ch" forName="wedge5" refType="w" fact="0.0644"/>
          <dgm:constr type="t" for="ch" forName="wedge5" refType="h" fact="0.0925"/>
          <dgm:constr type="w" for="ch" forName="wedge5" refType="w" fact="0.84"/>
          <dgm:constr type="h" for="ch" forName="wedge5" refType="h" fact="0.84"/>
          <dgm:constr type="l" for="ch" forName="dummy5a" refType="w" fact="0.3021"/>
          <dgm:constr type="t" for="ch" forName="dummy5a" refType="h" fact="0.8909"/>
          <dgm:constr type="l" for="ch" forName="dummy5b" refType="w" fact="0.0749"/>
          <dgm:constr type="t" for="ch" forName="dummy5b" refType="h" fact="0.6059"/>
          <dgm:constr type="r" for="ch" forName="wedge5Tx" refType="w" fact="0.365"/>
          <dgm:constr type="t" for="ch" forName="wedge5Tx" refType="h" fact="0.59"/>
          <dgm:constr type="w" for="ch" forName="wedge5Tx" refType="w" fact="0.2"/>
          <dgm:constr type="h" for="ch" forName="wedge5Tx" refType="h" fact="0.155"/>
          <dgm:constr type="l" for="ch" forName="wedge6" refType="w" fact="0.0605"/>
          <dgm:constr type="t" for="ch" forName="wedge6" refType="h" fact="0.0755"/>
          <dgm:constr type="w" for="ch" forName="wedge6" refType="w" fact="0.84"/>
          <dgm:constr type="h" for="ch" forName="wedge6" refType="h" fact="0.84"/>
          <dgm:constr type="l" for="ch" forName="dummy6a" refType="w" fact="0.071"/>
          <dgm:constr type="t" for="ch" forName="dummy6a" refType="h" fact="0.589"/>
          <dgm:constr type="l" for="ch" forName="dummy6b" refType="w" fact="0.1521"/>
          <dgm:constr type="t" for="ch" forName="dummy6b" refType="h" fact="0.2337"/>
          <dgm:constr type="r" for="ch" forName="wedge6Tx" refType="w" fact="0.33"/>
          <dgm:constr type="t" for="ch" forName="wedge6Tx" refType="h" fact="0.38"/>
          <dgm:constr type="w" for="ch" forName="wedge6Tx" refType="w" fact="0.23"/>
          <dgm:constr type="h" for="ch" forName="wedge6Tx" refType="h" fact="0.14"/>
          <dgm:constr type="l" for="ch" forName="wedge7" refType="w" fact="0.0713"/>
          <dgm:constr type="t" for="ch" forName="wedge7" refType="h" fact="0.062"/>
          <dgm:constr type="w" for="ch" forName="wedge7" refType="w" fact="0.84"/>
          <dgm:constr type="h" for="ch" forName="wedge7" refType="h" fact="0.84"/>
          <dgm:constr type="l" for="ch" forName="dummy7a" refType="w" fact="0.163"/>
          <dgm:constr type="t" for="ch" forName="dummy7a" refType="h" fact="0.2201"/>
          <dgm:constr type="l" for="ch" forName="dummy7b" refType="w" fact="0.4913"/>
          <dgm:constr type="t" for="ch" forName="dummy7b" refType="h" fact="0.062"/>
          <dgm:constr type="r" for="ch" forName="wedge7Tx" refType="w" fact="0.47"/>
          <dgm:constr type="t" for="ch" forName="wedge7Tx" refType="h" fact="0.14"/>
          <dgm:constr type="w" for="ch" forName="wedge7Tx" refType="w" fact="0.2"/>
          <dgm:constr type="h" for="ch" forName="wedge7Tx" refType="h" fact="0.16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h" for="ch" forName="arrowWedge7" refType="w" fact="0.08"/>
          <dgm:constr type="diam" for="ch" forName="arrowWedge7" refType="w" fact="0.84"/>
          <dgm:constr type="l" for="ch" forName="arrowWedge7" refType="w" fact="0.5"/>
          <dgm:constr type="t" for="ch" forName="arrowWedge7" refType="w" fact="0.5"/>
          <dgm:constr type="primFontSz" for="ch" ptType="node" op="equ"/>
        </dgm:constrLst>
      </dgm:else>
    </dgm:choose>
    <dgm:ruleLst/>
    <dgm:choose name="Name8">
      <dgm:if name="Name9" axis="ch" ptType="node" func="cnt" op="gte" val="1">
        <dgm:layoutNode name="wedge1">
          <dgm:alg type="sp"/>
          <dgm:choose name="Name10">
            <dgm:if name="Name11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12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13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14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15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16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17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18">
            <dgm:if name="Name19" func="var" arg="dir" op="equ" val="norm">
              <dgm:presOf axis="ch desOrSelf" ptType="node node" st="1 1" cnt="1 0"/>
            </dgm:if>
            <dgm:else name="Name20">
              <dgm:choose name="Name21">
                <dgm:if name="Name22" axis="ch" ptType="node" func="cnt" op="equ" val="1">
                  <dgm:presOf axis="ch desOrSelf" ptType="node node" st="1 1" cnt="1 0"/>
                </dgm:if>
                <dgm:if name="Name23" axis="ch" ptType="node" func="cnt" op="equ" val="2">
                  <dgm:presOf axis="ch desOrSelf" ptType="node node" st="2 1" cnt="1 0"/>
                </dgm:if>
                <dgm:if name="Name24" axis="ch" ptType="node" func="cnt" op="equ" val="3">
                  <dgm:presOf axis="ch desOrSelf" ptType="node node" st="3 1" cnt="1 0"/>
                </dgm:if>
                <dgm:if name="Name25" axis="ch" ptType="node" func="cnt" op="equ" val="4">
                  <dgm:presOf axis="ch desOrSelf" ptType="node node" st="4 1" cnt="1 0"/>
                </dgm:if>
                <dgm:if name="Name26" axis="ch" ptType="node" func="cnt" op="equ" val="5">
                  <dgm:presOf axis="ch desOrSelf" ptType="node node" st="5 1" cnt="1 0"/>
                </dgm:if>
                <dgm:if name="Name27" axis="ch" ptType="node" func="cnt" op="equ" val="6">
                  <dgm:presOf axis="ch desOrSelf" ptType="node node" st="6 1" cnt="1 0"/>
                </dgm:if>
                <dgm:else name="Name28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dummy1a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1b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29">
            <dgm:if name="Name30" func="var" arg="dir" op="equ" val="norm">
              <dgm:presOf axis="ch desOrSelf" ptType="node node" st="1 1" cnt="1 0"/>
            </dgm:if>
            <dgm:else name="Name31">
              <dgm:choose name="Name32">
                <dgm:if name="Name33" axis="ch" ptType="node" func="cnt" op="equ" val="1">
                  <dgm:presOf axis="ch desOrSelf" ptType="node node" st="1 1" cnt="1 0"/>
                </dgm:if>
                <dgm:if name="Name34" axis="ch" ptType="node" func="cnt" op="equ" val="2">
                  <dgm:presOf axis="ch desOrSelf" ptType="node node" st="2 1" cnt="1 0"/>
                </dgm:if>
                <dgm:if name="Name35" axis="ch" ptType="node" func="cnt" op="equ" val="3">
                  <dgm:presOf axis="ch desOrSelf" ptType="node node" st="3 1" cnt="1 0"/>
                </dgm:if>
                <dgm:if name="Name36" axis="ch" ptType="node" func="cnt" op="equ" val="4">
                  <dgm:presOf axis="ch desOrSelf" ptType="node node" st="4 1" cnt="1 0"/>
                </dgm:if>
                <dgm:if name="Name37" axis="ch" ptType="node" func="cnt" op="equ" val="5">
                  <dgm:presOf axis="ch desOrSelf" ptType="node node" st="5 1" cnt="1 0"/>
                </dgm:if>
                <dgm:if name="Name38" axis="ch" ptType="node" func="cnt" op="equ" val="6">
                  <dgm:presOf axis="ch desOrSelf" ptType="node node" st="6 1" cnt="1 0"/>
                </dgm:if>
                <dgm:else name="Name39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40"/>
    </dgm:choose>
    <dgm:choose name="Name41">
      <dgm:if name="Name42" axis="ch" ptType="node" func="cnt" op="gte" val="2">
        <dgm:layoutNode name="wedge2">
          <dgm:alg type="sp"/>
          <dgm:choose name="Name43">
            <dgm:if name="Name44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45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46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47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48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49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50">
            <dgm:if name="Name51" func="var" arg="dir" op="equ" val="norm">
              <dgm:presOf axis="ch desOrSelf" ptType="node node" st="2 1" cnt="1 0"/>
            </dgm:if>
            <dgm:else name="Name52">
              <dgm:choose name="Name53">
                <dgm:if name="Name54" axis="ch" ptType="node" func="cnt" op="equ" val="2">
                  <dgm:presOf axis="ch desOrSelf" ptType="node node" st="1 1" cnt="1 0"/>
                </dgm:if>
                <dgm:if name="Name55" axis="ch" ptType="node" func="cnt" op="equ" val="3">
                  <dgm:presOf axis="ch desOrSelf" ptType="node node" st="2 1" cnt="1 0"/>
                </dgm:if>
                <dgm:if name="Name56" axis="ch" ptType="node" func="cnt" op="equ" val="4">
                  <dgm:presOf axis="ch desOrSelf" ptType="node node" st="3 1" cnt="1 0"/>
                </dgm:if>
                <dgm:if name="Name57" axis="ch" ptType="node" func="cnt" op="equ" val="5">
                  <dgm:presOf axis="ch desOrSelf" ptType="node node" st="4 1" cnt="1 0"/>
                </dgm:if>
                <dgm:if name="Name58" axis="ch" ptType="node" func="cnt" op="equ" val="6">
                  <dgm:presOf axis="ch desOrSelf" ptType="node node" st="5 1" cnt="1 0"/>
                </dgm:if>
                <dgm:else name="Name59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dummy2a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2b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60">
            <dgm:if name="Name61" func="var" arg="dir" op="equ" val="norm">
              <dgm:presOf axis="ch desOrSelf" ptType="node node" st="2 1" cnt="1 0"/>
            </dgm:if>
            <dgm:else name="Name62">
              <dgm:choose name="Name63">
                <dgm:if name="Name64" axis="ch" ptType="node" func="cnt" op="equ" val="2">
                  <dgm:presOf axis="ch desOrSelf" ptType="node node" st="1 1" cnt="1 0"/>
                </dgm:if>
                <dgm:if name="Name65" axis="ch" ptType="node" func="cnt" op="equ" val="3">
                  <dgm:presOf axis="ch desOrSelf" ptType="node node" st="2 1" cnt="1 0"/>
                </dgm:if>
                <dgm:if name="Name66" axis="ch" ptType="node" func="cnt" op="equ" val="4">
                  <dgm:presOf axis="ch desOrSelf" ptType="node node" st="3 1" cnt="1 0"/>
                </dgm:if>
                <dgm:if name="Name67" axis="ch" ptType="node" func="cnt" op="equ" val="5">
                  <dgm:presOf axis="ch desOrSelf" ptType="node node" st="4 1" cnt="1 0"/>
                </dgm:if>
                <dgm:if name="Name68" axis="ch" ptType="node" func="cnt" op="equ" val="6">
                  <dgm:presOf axis="ch desOrSelf" ptType="node node" st="5 1" cnt="1 0"/>
                </dgm:if>
                <dgm:else name="Name69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70"/>
    </dgm:choose>
    <dgm:choose name="Name71">
      <dgm:if name="Name72" axis="ch" ptType="node" func="cnt" op="gte" val="3">
        <dgm:layoutNode name="wedge3">
          <dgm:alg type="sp"/>
          <dgm:choose name="Name73">
            <dgm:if name="Name74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75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76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77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78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79">
            <dgm:if name="Name80" func="var" arg="dir" op="equ" val="norm">
              <dgm:presOf axis="ch desOrSelf" ptType="node node" st="3 1" cnt="1 0"/>
            </dgm:if>
            <dgm:else name="Name81">
              <dgm:choose name="Name82">
                <dgm:if name="Name83" axis="ch" ptType="node" func="cnt" op="equ" val="3">
                  <dgm:presOf axis="ch desOrSelf" ptType="node node" st="1 1" cnt="1 0"/>
                </dgm:if>
                <dgm:if name="Name84" axis="ch" ptType="node" func="cnt" op="equ" val="4">
                  <dgm:presOf axis="ch desOrSelf" ptType="node node" st="2 1" cnt="1 0"/>
                </dgm:if>
                <dgm:if name="Name85" axis="ch" ptType="node" func="cnt" op="equ" val="5">
                  <dgm:presOf axis="ch desOrSelf" ptType="node node" st="3 1" cnt="1 0"/>
                </dgm:if>
                <dgm:if name="Name86" axis="ch" ptType="node" func="cnt" op="equ" val="6">
                  <dgm:presOf axis="ch desOrSelf" ptType="node node" st="4 1" cnt="1 0"/>
                </dgm:if>
                <dgm:else name="Name87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dummy3a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3b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88">
            <dgm:if name="Name89" func="var" arg="dir" op="equ" val="norm">
              <dgm:presOf axis="ch desOrSelf" ptType="node node" st="3 1" cnt="1 0"/>
            </dgm:if>
            <dgm:else name="Name90">
              <dgm:choose name="Name91">
                <dgm:if name="Name92" axis="ch" ptType="node" func="cnt" op="equ" val="3">
                  <dgm:presOf axis="ch desOrSelf" ptType="node node" st="1 1" cnt="1 0"/>
                </dgm:if>
                <dgm:if name="Name93" axis="ch" ptType="node" func="cnt" op="equ" val="4">
                  <dgm:presOf axis="ch desOrSelf" ptType="node node" st="2 1" cnt="1 0"/>
                </dgm:if>
                <dgm:if name="Name94" axis="ch" ptType="node" func="cnt" op="equ" val="5">
                  <dgm:presOf axis="ch desOrSelf" ptType="node node" st="3 1" cnt="1 0"/>
                </dgm:if>
                <dgm:if name="Name95" axis="ch" ptType="node" func="cnt" op="equ" val="6">
                  <dgm:presOf axis="ch desOrSelf" ptType="node node" st="4 1" cnt="1 0"/>
                </dgm:if>
                <dgm:else name="Name96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97"/>
    </dgm:choose>
    <dgm:choose name="Name98">
      <dgm:if name="Name99" axis="ch" ptType="node" func="cnt" op="gte" val="4">
        <dgm:layoutNode name="wedge4">
          <dgm:alg type="sp"/>
          <dgm:choose name="Name100">
            <dgm:if name="Name101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02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03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04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05">
            <dgm:if name="Name106" func="var" arg="dir" op="equ" val="norm">
              <dgm:presOf axis="ch desOrSelf" ptType="node node" st="4 1" cnt="1 0"/>
            </dgm:if>
            <dgm:else name="Name107">
              <dgm:choose name="Name108">
                <dgm:if name="Name109" axis="ch" ptType="node" func="cnt" op="equ" val="4">
                  <dgm:presOf axis="ch desOrSelf" ptType="node node" st="1 1" cnt="1 0"/>
                </dgm:if>
                <dgm:if name="Name110" axis="ch" ptType="node" func="cnt" op="equ" val="5">
                  <dgm:presOf axis="ch desOrSelf" ptType="node node" st="2 1" cnt="1 0"/>
                </dgm:if>
                <dgm:if name="Name111" axis="ch" ptType="node" func="cnt" op="equ" val="6">
                  <dgm:presOf axis="ch desOrSelf" ptType="node node" st="3 1" cnt="1 0"/>
                </dgm:if>
                <dgm:else name="Name112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dummy4a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4b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13">
            <dgm:if name="Name114" func="var" arg="dir" op="equ" val="norm">
              <dgm:presOf axis="ch desOrSelf" ptType="node node" st="4 1" cnt="1 0"/>
            </dgm:if>
            <dgm:else name="Name115">
              <dgm:choose name="Name116">
                <dgm:if name="Name117" axis="ch" ptType="node" func="cnt" op="equ" val="4">
                  <dgm:presOf axis="ch desOrSelf" ptType="node node" st="1 1" cnt="1 0"/>
                </dgm:if>
                <dgm:if name="Name118" axis="ch" ptType="node" func="cnt" op="equ" val="5">
                  <dgm:presOf axis="ch desOrSelf" ptType="node node" st="2 1" cnt="1 0"/>
                </dgm:if>
                <dgm:if name="Name119" axis="ch" ptType="node" func="cnt" op="equ" val="6">
                  <dgm:presOf axis="ch desOrSelf" ptType="node node" st="3 1" cnt="1 0"/>
                </dgm:if>
                <dgm:else name="Name120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21"/>
    </dgm:choose>
    <dgm:choose name="Name122">
      <dgm:if name="Name123" axis="ch" ptType="node" func="cnt" op="gte" val="5">
        <dgm:layoutNode name="wedge5">
          <dgm:alg type="sp"/>
          <dgm:choose name="Name124">
            <dgm:if name="Name125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26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27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28">
            <dgm:if name="Name129" func="var" arg="dir" op="equ" val="norm">
              <dgm:presOf axis="ch desOrSelf" ptType="node node" st="5 1" cnt="1 0"/>
            </dgm:if>
            <dgm:else name="Name130">
              <dgm:choose name="Name131">
                <dgm:if name="Name132" axis="ch" ptType="node" func="cnt" op="equ" val="5">
                  <dgm:presOf axis="ch desOrSelf" ptType="node node" st="1 1" cnt="1 0"/>
                </dgm:if>
                <dgm:if name="Name133" axis="ch" ptType="node" func="cnt" op="equ" val="6">
                  <dgm:presOf axis="ch desOrSelf" ptType="node node" st="2 1" cnt="1 0"/>
                </dgm:if>
                <dgm:else name="Name134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dummy5a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5b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35">
            <dgm:if name="Name136" func="var" arg="dir" op="equ" val="norm">
              <dgm:presOf axis="ch desOrSelf" ptType="node node" st="5 1" cnt="1 0"/>
            </dgm:if>
            <dgm:else name="Name137">
              <dgm:choose name="Name138">
                <dgm:if name="Name139" axis="ch" ptType="node" func="cnt" op="equ" val="5">
                  <dgm:presOf axis="ch desOrSelf" ptType="node node" st="1 1" cnt="1 0"/>
                </dgm:if>
                <dgm:if name="Name140" axis="ch" ptType="node" func="cnt" op="equ" val="6">
                  <dgm:presOf axis="ch desOrSelf" ptType="node node" st="2 1" cnt="1 0"/>
                </dgm:if>
                <dgm:else name="Name141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42"/>
    </dgm:choose>
    <dgm:choose name="Name143">
      <dgm:if name="Name144" axis="ch" ptType="node" func="cnt" op="gte" val="6">
        <dgm:layoutNode name="wedge6">
          <dgm:alg type="sp"/>
          <dgm:choose name="Name145">
            <dgm:if name="Name146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47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48">
            <dgm:if name="Name149" func="var" arg="dir" op="equ" val="norm">
              <dgm:presOf axis="ch desOrSelf" ptType="node node" st="6 1" cnt="1 0"/>
            </dgm:if>
            <dgm:else name="Name150">
              <dgm:choose name="Name151">
                <dgm:if name="Name152" axis="ch" ptType="node" func="cnt" op="equ" val="6">
                  <dgm:presOf axis="ch desOrSelf" ptType="node node" st="1 1" cnt="1 0"/>
                </dgm:if>
                <dgm:else name="Name153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dummy6a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6b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4">
            <dgm:if name="Name155" func="var" arg="dir" op="equ" val="norm">
              <dgm:presOf axis="ch desOrSelf" ptType="node node" st="6 1" cnt="1 0"/>
            </dgm:if>
            <dgm:else name="Name156">
              <dgm:choose name="Name157">
                <dgm:if name="Name158" axis="ch" ptType="node" func="cnt" op="equ" val="6">
                  <dgm:presOf axis="ch desOrSelf" ptType="node node" st="1 1" cnt="1 0"/>
                </dgm:if>
                <dgm:else name="Name159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0"/>
    </dgm:choose>
    <dgm:choose name="Name161">
      <dgm:if name="Name162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63">
            <dgm:if name="Name164" func="var" arg="dir" op="equ" val="norm">
              <dgm:presOf axis="ch desOrSelf" ptType="node node" st="7 1" cnt="1 0"/>
            </dgm:if>
            <dgm:else name="Name165">
              <dgm:presOf axis="ch desOrSelf" ptType="node node" st="1 1" cnt="1 0"/>
            </dgm:else>
          </dgm:choose>
          <dgm:constrLst/>
          <dgm:ruleLst/>
        </dgm:layoutNode>
        <dgm:layoutNode name="dummy7a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7b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6">
            <dgm:if name="Name167" func="var" arg="dir" op="equ" val="norm">
              <dgm:presOf axis="ch desOrSelf" ptType="node node" st="7 1" cnt="1 0"/>
            </dgm:if>
            <dgm:else name="Name168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9"/>
    </dgm:choose>
    <dgm:choose name="Name170">
      <dgm:if name="Name171" axis="ch" ptType="node" func="cnt" op="equ" val="1">
        <dgm:forEach name="Name172" axis="ch" ptType="sibTrans" hideLastTrans="0" cnt="1">
          <dgm:layoutNode name="arrowWedge1single" styleLbl="fgSibTrans2D1">
            <dgm:choose name="Name173">
              <dgm:if name="Name174" func="var" arg="dir" op="equ" val="norm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arr"/>
                  <dgm:param type="endSty" val="noArr"/>
                </dgm:alg>
              </dgm:if>
              <dgm:else name="Name175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noArr"/>
                  <dgm:param type="endSty" val="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if name="Name176" axis="ch" ptType="node" func="cnt" op="gte" val="2">
        <dgm:forEach name="Name177" axis="ch" ptType="sibTrans" hideLastTrans="0" cnt="1">
          <dgm:layoutNode name="arrowWedge1" styleLbl="fgSibTrans2D1">
            <dgm:choose name="Name178">
              <dgm:if name="Name179" func="var" arg="dir" op="equ" val="norm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noArr"/>
                  <dgm:param type="endSty" val="arr"/>
                </dgm:alg>
              </dgm:if>
              <dgm:else name="Name180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arr"/>
                  <dgm:param type="endSty" val="no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else name="Name181"/>
    </dgm:choose>
    <dgm:forEach name="Name182" axis="ch" ptType="sibTrans" hideLastTrans="0" st="2" cnt="1">
      <dgm:layoutNode name="arrowWedge2" styleLbl="fgSibTrans2D1">
        <dgm:choose name="Name183">
          <dgm:if name="Name184" func="var" arg="dir" op="equ" val="norm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5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86" axis="ch" ptType="sibTrans" hideLastTrans="0" st="3" cnt="1">
      <dgm:layoutNode name="arrowWedge3" styleLbl="fgSibTrans2D1">
        <dgm:choose name="Name187">
          <dgm:if name="Name188" func="var" arg="dir" op="equ" val="norm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9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0" axis="ch" ptType="sibTrans" hideLastTrans="0" st="4" cnt="1">
      <dgm:layoutNode name="arrowWedge4" styleLbl="fgSibTrans2D1">
        <dgm:choose name="Name191">
          <dgm:if name="Name192" func="var" arg="dir" op="equ" val="norm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3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4" axis="ch" ptType="sibTrans" hideLastTrans="0" st="5" cnt="1">
      <dgm:layoutNode name="arrowWedge5" styleLbl="fgSibTrans2D1">
        <dgm:choose name="Name195">
          <dgm:if name="Name196" func="var" arg="dir" op="equ" val="norm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7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8" axis="ch" ptType="sibTrans" hideLastTrans="0" st="6" cnt="1">
      <dgm:layoutNode name="arrowWedge6" styleLbl="fgSibTrans2D1">
        <dgm:choose name="Name199">
          <dgm:if name="Name200" func="var" arg="dir" op="equ" val="norm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1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202" axis="ch" ptType="sibTrans" hideLastTrans="0" st="7" cnt="1">
      <dgm:layoutNode name="arrowWedge7" styleLbl="fgSibTrans2D1">
        <dgm:choose name="Name203">
          <dgm:if name="Name204" func="var" arg="dir" op="equ" val="norm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5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2DD1C9-4BB6-422A-8F34-C157EA500BD9}" type="datetimeFigureOut">
              <a:rPr lang="en-US" smtClean="0"/>
              <a:t>11/4/2023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A997E4-EE34-411C-9FF1-22B934EF53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741131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t>11/4/2023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08456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t>11/4/2023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00949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41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6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t>11/4/2023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94675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t>11/4/2023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87502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8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1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1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t>11/4/2023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81377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t>11/4/2023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78676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t>11/4/2023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02460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8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t>11/4/2023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48970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8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t>11/4/2023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86395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t>11/4/2023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27254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1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t>11/4/2023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25810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5459" y="1465729"/>
            <a:ext cx="7869891" cy="47112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BD9794-A4CC-42D0-9A65-24C6B9EF4076}" type="datetimeFigureOut">
              <a:rPr lang="en-US" smtClean="0"/>
              <a:t>11/4/2023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3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E8DF1E-33BB-4377-9A26-35481BA06C7C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58906" y="1"/>
            <a:ext cx="7839635" cy="133773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33214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0" name="Title 1"/>
          <p:cNvSpPr>
            <a:spLocks noGrp="1"/>
          </p:cNvSpPr>
          <p:nvPr>
            <p:ph type="ctrTitle"/>
          </p:nvPr>
        </p:nvSpPr>
        <p:spPr>
          <a:xfrm>
            <a:off x="912470" y="277091"/>
            <a:ext cx="5229711" cy="1598870"/>
          </a:xfrm>
        </p:spPr>
        <p:txBody>
          <a:bodyPr>
            <a:noAutofit/>
          </a:bodyPr>
          <a:lstStyle/>
          <a:p>
            <a:r>
              <a:rPr lang="uk-UA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lt"/>
              </a:rPr>
              <a:t>Логістичні підходи до управління руху товарів у фармації</a:t>
            </a:r>
            <a:endParaRPr lang="uk-UA" sz="36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+mn-lt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565" y="1875961"/>
            <a:ext cx="5048290" cy="3363732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68347" y="6039824"/>
            <a:ext cx="301659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</a:rPr>
              <a:t>Ст. викладач Степанова О. А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480652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1304925" y="0"/>
            <a:ext cx="7839075" cy="1338263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Slide title</a:t>
            </a:r>
            <a:endParaRPr lang="ru-RU" dirty="0">
              <a:solidFill>
                <a:schemeClr val="bg1"/>
              </a:solidFill>
            </a:endParaRPr>
          </a:p>
        </p:txBody>
      </p:sp>
      <p:grpSp>
        <p:nvGrpSpPr>
          <p:cNvPr id="4" name="Group 92"/>
          <p:cNvGrpSpPr>
            <a:grpSpLocks/>
          </p:cNvGrpSpPr>
          <p:nvPr/>
        </p:nvGrpSpPr>
        <p:grpSpPr bwMode="auto">
          <a:xfrm>
            <a:off x="2437626" y="1852680"/>
            <a:ext cx="5068887" cy="530225"/>
            <a:chOff x="1269" y="1296"/>
            <a:chExt cx="3193" cy="334"/>
          </a:xfrm>
        </p:grpSpPr>
        <p:sp>
          <p:nvSpPr>
            <p:cNvPr id="5" name="AutoShape 3"/>
            <p:cNvSpPr>
              <a:spLocks noChangeArrowheads="1"/>
            </p:cNvSpPr>
            <p:nvPr/>
          </p:nvSpPr>
          <p:spPr bwMode="gray">
            <a:xfrm>
              <a:off x="1422" y="1296"/>
              <a:ext cx="3040" cy="334"/>
            </a:xfrm>
            <a:prstGeom prst="roundRect">
              <a:avLst>
                <a:gd name="adj" fmla="val 50000"/>
              </a:avLst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endParaRPr lang="ru-RU"/>
            </a:p>
          </p:txBody>
        </p:sp>
        <p:sp>
          <p:nvSpPr>
            <p:cNvPr id="6" name="Text Box 4"/>
            <p:cNvSpPr txBox="1">
              <a:spLocks noChangeArrowheads="1"/>
            </p:cNvSpPr>
            <p:nvPr/>
          </p:nvSpPr>
          <p:spPr bwMode="gray">
            <a:xfrm>
              <a:off x="1525" y="1342"/>
              <a:ext cx="2633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28398" dir="3806097" algn="ct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 sz="2000" dirty="0">
                  <a:solidFill>
                    <a:srgbClr val="000000"/>
                  </a:solidFill>
                </a:rPr>
                <a:t>Click to add Title</a:t>
              </a:r>
            </a:p>
          </p:txBody>
        </p:sp>
        <p:grpSp>
          <p:nvGrpSpPr>
            <p:cNvPr id="7" name="Group 55"/>
            <p:cNvGrpSpPr>
              <a:grpSpLocks/>
            </p:cNvGrpSpPr>
            <p:nvPr/>
          </p:nvGrpSpPr>
          <p:grpSpPr bwMode="auto">
            <a:xfrm>
              <a:off x="1269" y="1324"/>
              <a:ext cx="266" cy="298"/>
              <a:chOff x="1415" y="1276"/>
              <a:chExt cx="266" cy="298"/>
            </a:xfrm>
          </p:grpSpPr>
          <p:grpSp>
            <p:nvGrpSpPr>
              <p:cNvPr id="8" name="Group 56"/>
              <p:cNvGrpSpPr>
                <a:grpSpLocks/>
              </p:cNvGrpSpPr>
              <p:nvPr/>
            </p:nvGrpSpPr>
            <p:grpSpPr bwMode="auto">
              <a:xfrm>
                <a:off x="1415" y="1276"/>
                <a:ext cx="266" cy="298"/>
                <a:chOff x="1415" y="1276"/>
                <a:chExt cx="266" cy="298"/>
              </a:xfrm>
            </p:grpSpPr>
            <p:pic>
              <p:nvPicPr>
                <p:cNvPr id="10" name="Picture 57" descr="Picture2"/>
                <p:cNvPicPr>
                  <a:picLocks noChangeAspect="1" noChangeArrowheads="1"/>
                </p:cNvPicPr>
                <p:nvPr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34" y="1521"/>
                  <a:ext cx="230" cy="53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11" name="Oval 58"/>
                <p:cNvSpPr>
                  <a:spLocks noChangeArrowheads="1"/>
                </p:cNvSpPr>
                <p:nvPr/>
              </p:nvSpPr>
              <p:spPr bwMode="gray">
                <a:xfrm flipH="1">
                  <a:off x="1415" y="1276"/>
                  <a:ext cx="266" cy="266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rgbClr val="FF9900">
                        <a:gamma/>
                        <a:shade val="57255"/>
                        <a:invGamma/>
                      </a:srgbClr>
                    </a:gs>
                  </a:gsLst>
                  <a:path path="rect">
                    <a:fillToRect t="100000" r="100000"/>
                  </a:path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algn="ctr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52400" dir="16200000" sy="-100000" rotWithShape="0">
                          <a:schemeClr val="bg2">
                            <a:alpha val="50000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12" name="Oval 59"/>
                <p:cNvSpPr>
                  <a:spLocks noChangeArrowheads="1"/>
                </p:cNvSpPr>
                <p:nvPr/>
              </p:nvSpPr>
              <p:spPr bwMode="gray">
                <a:xfrm flipH="1">
                  <a:off x="1422" y="1282"/>
                  <a:ext cx="254" cy="254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FF9900">
                        <a:gamma/>
                        <a:shade val="63529"/>
                        <a:invGamma/>
                      </a:srgbClr>
                    </a:gs>
                    <a:gs pos="100000">
                      <a:srgbClr val="FF9900">
                        <a:alpha val="85001"/>
                      </a:srgbClr>
                    </a:gs>
                  </a:gsLst>
                  <a:lin ang="189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algn="ctr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52400" dir="16200000" sy="-100000" rotWithShape="0">
                          <a:schemeClr val="bg2">
                            <a:alpha val="50000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pic>
              <p:nvPicPr>
                <p:cNvPr id="13" name="Picture 60" descr="Picture1"/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96" y="1278"/>
                  <a:ext cx="174" cy="17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sp>
            <p:nvSpPr>
              <p:cNvPr id="9" name="Text Box 61"/>
              <p:cNvSpPr txBox="1">
                <a:spLocks noChangeArrowheads="1"/>
              </p:cNvSpPr>
              <p:nvPr/>
            </p:nvSpPr>
            <p:spPr bwMode="gray">
              <a:xfrm>
                <a:off x="1441" y="1292"/>
                <a:ext cx="196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b="1">
                    <a:solidFill>
                      <a:srgbClr val="FFFFFF"/>
                    </a:solidFill>
                  </a:rPr>
                  <a:t>1</a:t>
                </a:r>
              </a:p>
            </p:txBody>
          </p:sp>
        </p:grpSp>
      </p:grpSp>
      <p:grpSp>
        <p:nvGrpSpPr>
          <p:cNvPr id="14" name="Group 93"/>
          <p:cNvGrpSpPr>
            <a:grpSpLocks/>
          </p:cNvGrpSpPr>
          <p:nvPr/>
        </p:nvGrpSpPr>
        <p:grpSpPr bwMode="auto">
          <a:xfrm>
            <a:off x="2436038" y="2614680"/>
            <a:ext cx="5070475" cy="549275"/>
            <a:chOff x="1268" y="1776"/>
            <a:chExt cx="3194" cy="346"/>
          </a:xfrm>
        </p:grpSpPr>
        <p:sp>
          <p:nvSpPr>
            <p:cNvPr id="15" name="AutoShape 13"/>
            <p:cNvSpPr>
              <a:spLocks noChangeArrowheads="1"/>
            </p:cNvSpPr>
            <p:nvPr/>
          </p:nvSpPr>
          <p:spPr bwMode="gray">
            <a:xfrm>
              <a:off x="1422" y="1776"/>
              <a:ext cx="3040" cy="334"/>
            </a:xfrm>
            <a:prstGeom prst="roundRect">
              <a:avLst>
                <a:gd name="adj" fmla="val 50000"/>
              </a:avLst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endParaRPr lang="ru-RU"/>
            </a:p>
          </p:txBody>
        </p:sp>
        <p:sp>
          <p:nvSpPr>
            <p:cNvPr id="16" name="Text Box 21"/>
            <p:cNvSpPr txBox="1">
              <a:spLocks noChangeArrowheads="1"/>
            </p:cNvSpPr>
            <p:nvPr/>
          </p:nvSpPr>
          <p:spPr bwMode="gray">
            <a:xfrm>
              <a:off x="1525" y="1824"/>
              <a:ext cx="2633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28398" dir="3806097" algn="ct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 sz="2000" dirty="0">
                  <a:solidFill>
                    <a:srgbClr val="000000"/>
                  </a:solidFill>
                </a:rPr>
                <a:t>Click to add Title</a:t>
              </a:r>
            </a:p>
          </p:txBody>
        </p:sp>
        <p:grpSp>
          <p:nvGrpSpPr>
            <p:cNvPr id="17" name="Group 62"/>
            <p:cNvGrpSpPr>
              <a:grpSpLocks/>
            </p:cNvGrpSpPr>
            <p:nvPr/>
          </p:nvGrpSpPr>
          <p:grpSpPr bwMode="auto">
            <a:xfrm>
              <a:off x="1268" y="1824"/>
              <a:ext cx="266" cy="298"/>
              <a:chOff x="1414" y="1776"/>
              <a:chExt cx="266" cy="298"/>
            </a:xfrm>
          </p:grpSpPr>
          <p:grpSp>
            <p:nvGrpSpPr>
              <p:cNvPr id="18" name="Group 63"/>
              <p:cNvGrpSpPr>
                <a:grpSpLocks/>
              </p:cNvGrpSpPr>
              <p:nvPr/>
            </p:nvGrpSpPr>
            <p:grpSpPr bwMode="auto">
              <a:xfrm>
                <a:off x="1414" y="1776"/>
                <a:ext cx="266" cy="298"/>
                <a:chOff x="1415" y="1276"/>
                <a:chExt cx="266" cy="298"/>
              </a:xfrm>
            </p:grpSpPr>
            <p:pic>
              <p:nvPicPr>
                <p:cNvPr id="20" name="Picture 64" descr="Picture2"/>
                <p:cNvPicPr>
                  <a:picLocks noChangeAspect="1" noChangeArrowheads="1"/>
                </p:cNvPicPr>
                <p:nvPr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34" y="1521"/>
                  <a:ext cx="230" cy="53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21" name="Oval 65"/>
                <p:cNvSpPr>
                  <a:spLocks noChangeArrowheads="1"/>
                </p:cNvSpPr>
                <p:nvPr/>
              </p:nvSpPr>
              <p:spPr bwMode="gray">
                <a:xfrm flipH="1">
                  <a:off x="1415" y="1276"/>
                  <a:ext cx="266" cy="266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FCF71A"/>
                    </a:gs>
                    <a:gs pos="100000">
                      <a:srgbClr val="FCF71A">
                        <a:gamma/>
                        <a:shade val="57255"/>
                        <a:invGamma/>
                      </a:srgbClr>
                    </a:gs>
                  </a:gsLst>
                  <a:path path="rect">
                    <a:fillToRect t="100000" r="100000"/>
                  </a:path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algn="ctr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52400" dir="16200000" sy="-100000" rotWithShape="0">
                          <a:schemeClr val="bg2">
                            <a:alpha val="50000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22" name="Oval 66"/>
                <p:cNvSpPr>
                  <a:spLocks noChangeArrowheads="1"/>
                </p:cNvSpPr>
                <p:nvPr/>
              </p:nvSpPr>
              <p:spPr bwMode="gray">
                <a:xfrm flipH="1">
                  <a:off x="1422" y="1282"/>
                  <a:ext cx="254" cy="254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FCF71A">
                        <a:gamma/>
                        <a:shade val="63529"/>
                        <a:invGamma/>
                      </a:srgbClr>
                    </a:gs>
                    <a:gs pos="100000">
                      <a:srgbClr val="FCF71A">
                        <a:alpha val="85001"/>
                      </a:srgbClr>
                    </a:gs>
                  </a:gsLst>
                  <a:lin ang="189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algn="ctr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52400" dir="16200000" sy="-100000" rotWithShape="0">
                          <a:schemeClr val="bg2">
                            <a:alpha val="50000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pic>
              <p:nvPicPr>
                <p:cNvPr id="23" name="Picture 67" descr="Picture1"/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96" y="1278"/>
                  <a:ext cx="174" cy="17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sp>
            <p:nvSpPr>
              <p:cNvPr id="19" name="Text Box 68"/>
              <p:cNvSpPr txBox="1">
                <a:spLocks noChangeArrowheads="1"/>
              </p:cNvSpPr>
              <p:nvPr/>
            </p:nvSpPr>
            <p:spPr bwMode="gray">
              <a:xfrm>
                <a:off x="1440" y="1792"/>
                <a:ext cx="196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b="1">
                    <a:solidFill>
                      <a:srgbClr val="FFFFFF"/>
                    </a:solidFill>
                  </a:rPr>
                  <a:t>2</a:t>
                </a:r>
              </a:p>
            </p:txBody>
          </p:sp>
        </p:grpSp>
      </p:grpSp>
      <p:grpSp>
        <p:nvGrpSpPr>
          <p:cNvPr id="24" name="Group 94"/>
          <p:cNvGrpSpPr>
            <a:grpSpLocks/>
          </p:cNvGrpSpPr>
          <p:nvPr/>
        </p:nvGrpSpPr>
        <p:grpSpPr bwMode="auto">
          <a:xfrm>
            <a:off x="2439213" y="3362393"/>
            <a:ext cx="5067300" cy="547687"/>
            <a:chOff x="1270" y="2247"/>
            <a:chExt cx="3192" cy="345"/>
          </a:xfrm>
        </p:grpSpPr>
        <p:sp>
          <p:nvSpPr>
            <p:cNvPr id="25" name="AutoShape 23"/>
            <p:cNvSpPr>
              <a:spLocks noChangeArrowheads="1"/>
            </p:cNvSpPr>
            <p:nvPr/>
          </p:nvSpPr>
          <p:spPr bwMode="gray">
            <a:xfrm>
              <a:off x="1422" y="2247"/>
              <a:ext cx="3040" cy="334"/>
            </a:xfrm>
            <a:prstGeom prst="roundRect">
              <a:avLst>
                <a:gd name="adj" fmla="val 50000"/>
              </a:avLst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endParaRPr lang="ru-RU"/>
            </a:p>
          </p:txBody>
        </p:sp>
        <p:sp>
          <p:nvSpPr>
            <p:cNvPr id="26" name="Text Box 31"/>
            <p:cNvSpPr txBox="1">
              <a:spLocks noChangeArrowheads="1"/>
            </p:cNvSpPr>
            <p:nvPr/>
          </p:nvSpPr>
          <p:spPr bwMode="gray">
            <a:xfrm>
              <a:off x="1525" y="2295"/>
              <a:ext cx="2633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28398" dir="3806097" algn="ct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 sz="2000">
                  <a:solidFill>
                    <a:srgbClr val="000000"/>
                  </a:solidFill>
                </a:rPr>
                <a:t>Click to add Title</a:t>
              </a:r>
            </a:p>
          </p:txBody>
        </p:sp>
        <p:grpSp>
          <p:nvGrpSpPr>
            <p:cNvPr id="27" name="Group 69"/>
            <p:cNvGrpSpPr>
              <a:grpSpLocks/>
            </p:cNvGrpSpPr>
            <p:nvPr/>
          </p:nvGrpSpPr>
          <p:grpSpPr bwMode="auto">
            <a:xfrm>
              <a:off x="1270" y="2294"/>
              <a:ext cx="266" cy="298"/>
              <a:chOff x="1416" y="2246"/>
              <a:chExt cx="266" cy="298"/>
            </a:xfrm>
          </p:grpSpPr>
          <p:sp>
            <p:nvSpPr>
              <p:cNvPr id="28" name="Text Box 70"/>
              <p:cNvSpPr txBox="1">
                <a:spLocks noChangeArrowheads="1"/>
              </p:cNvSpPr>
              <p:nvPr/>
            </p:nvSpPr>
            <p:spPr bwMode="gray">
              <a:xfrm>
                <a:off x="1435" y="2267"/>
                <a:ext cx="196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b="1">
                    <a:solidFill>
                      <a:srgbClr val="FFFFFF"/>
                    </a:solidFill>
                  </a:rPr>
                  <a:t>3</a:t>
                </a:r>
              </a:p>
            </p:txBody>
          </p:sp>
          <p:grpSp>
            <p:nvGrpSpPr>
              <p:cNvPr id="29" name="Group 71"/>
              <p:cNvGrpSpPr>
                <a:grpSpLocks/>
              </p:cNvGrpSpPr>
              <p:nvPr/>
            </p:nvGrpSpPr>
            <p:grpSpPr bwMode="auto">
              <a:xfrm>
                <a:off x="1416" y="2246"/>
                <a:ext cx="266" cy="298"/>
                <a:chOff x="1415" y="1276"/>
                <a:chExt cx="266" cy="298"/>
              </a:xfrm>
            </p:grpSpPr>
            <p:pic>
              <p:nvPicPr>
                <p:cNvPr id="31" name="Picture 72" descr="Picture2"/>
                <p:cNvPicPr>
                  <a:picLocks noChangeAspect="1" noChangeArrowheads="1"/>
                </p:cNvPicPr>
                <p:nvPr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34" y="1521"/>
                  <a:ext cx="230" cy="53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32" name="Oval 73"/>
                <p:cNvSpPr>
                  <a:spLocks noChangeArrowheads="1"/>
                </p:cNvSpPr>
                <p:nvPr/>
              </p:nvSpPr>
              <p:spPr bwMode="gray">
                <a:xfrm flipH="1">
                  <a:off x="1415" y="1276"/>
                  <a:ext cx="266" cy="266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10E470"/>
                    </a:gs>
                    <a:gs pos="100000">
                      <a:srgbClr val="10E470">
                        <a:gamma/>
                        <a:shade val="57255"/>
                        <a:invGamma/>
                      </a:srgbClr>
                    </a:gs>
                  </a:gsLst>
                  <a:path path="rect">
                    <a:fillToRect t="100000" r="100000"/>
                  </a:path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algn="ctr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52400" dir="16200000" sy="-100000" rotWithShape="0">
                          <a:schemeClr val="bg2">
                            <a:alpha val="50000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3" name="Oval 74"/>
                <p:cNvSpPr>
                  <a:spLocks noChangeArrowheads="1"/>
                </p:cNvSpPr>
                <p:nvPr/>
              </p:nvSpPr>
              <p:spPr bwMode="gray">
                <a:xfrm flipH="1">
                  <a:off x="1422" y="1282"/>
                  <a:ext cx="254" cy="254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10E470">
                        <a:gamma/>
                        <a:shade val="63529"/>
                        <a:invGamma/>
                      </a:srgbClr>
                    </a:gs>
                    <a:gs pos="100000">
                      <a:srgbClr val="10E470">
                        <a:alpha val="85001"/>
                      </a:srgbClr>
                    </a:gs>
                  </a:gsLst>
                  <a:lin ang="189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algn="ctr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52400" dir="16200000" sy="-100000" rotWithShape="0">
                          <a:schemeClr val="bg2">
                            <a:alpha val="50000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pic>
              <p:nvPicPr>
                <p:cNvPr id="34" name="Picture 75" descr="Picture1"/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96" y="1278"/>
                  <a:ext cx="174" cy="17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sp>
            <p:nvSpPr>
              <p:cNvPr id="30" name="Text Box 76"/>
              <p:cNvSpPr txBox="1">
                <a:spLocks noChangeArrowheads="1"/>
              </p:cNvSpPr>
              <p:nvPr/>
            </p:nvSpPr>
            <p:spPr bwMode="gray">
              <a:xfrm>
                <a:off x="1442" y="2262"/>
                <a:ext cx="196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b="1">
                    <a:solidFill>
                      <a:srgbClr val="FFFFFF"/>
                    </a:solidFill>
                  </a:rPr>
                  <a:t>3</a:t>
                </a:r>
              </a:p>
            </p:txBody>
          </p:sp>
        </p:grpSp>
      </p:grpSp>
      <p:grpSp>
        <p:nvGrpSpPr>
          <p:cNvPr id="35" name="Group 95"/>
          <p:cNvGrpSpPr>
            <a:grpSpLocks/>
          </p:cNvGrpSpPr>
          <p:nvPr/>
        </p:nvGrpSpPr>
        <p:grpSpPr bwMode="auto">
          <a:xfrm>
            <a:off x="2436038" y="4124393"/>
            <a:ext cx="5070475" cy="547687"/>
            <a:chOff x="1268" y="2727"/>
            <a:chExt cx="3194" cy="345"/>
          </a:xfrm>
        </p:grpSpPr>
        <p:sp>
          <p:nvSpPr>
            <p:cNvPr id="36" name="AutoShape 33"/>
            <p:cNvSpPr>
              <a:spLocks noChangeArrowheads="1"/>
            </p:cNvSpPr>
            <p:nvPr/>
          </p:nvSpPr>
          <p:spPr bwMode="gray">
            <a:xfrm>
              <a:off x="1422" y="2727"/>
              <a:ext cx="3040" cy="334"/>
            </a:xfrm>
            <a:prstGeom prst="roundRect">
              <a:avLst>
                <a:gd name="adj" fmla="val 50000"/>
              </a:avLst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endParaRPr lang="ru-RU"/>
            </a:p>
          </p:txBody>
        </p:sp>
        <p:sp>
          <p:nvSpPr>
            <p:cNvPr id="37" name="Text Box 41"/>
            <p:cNvSpPr txBox="1">
              <a:spLocks noChangeArrowheads="1"/>
            </p:cNvSpPr>
            <p:nvPr/>
          </p:nvSpPr>
          <p:spPr bwMode="gray">
            <a:xfrm>
              <a:off x="1525" y="2775"/>
              <a:ext cx="2633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28398" dir="3806097" algn="ct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 sz="2000">
                  <a:solidFill>
                    <a:srgbClr val="000000"/>
                  </a:solidFill>
                </a:rPr>
                <a:t>Click to add Title</a:t>
              </a:r>
            </a:p>
          </p:txBody>
        </p:sp>
        <p:grpSp>
          <p:nvGrpSpPr>
            <p:cNvPr id="38" name="Group 77"/>
            <p:cNvGrpSpPr>
              <a:grpSpLocks/>
            </p:cNvGrpSpPr>
            <p:nvPr/>
          </p:nvGrpSpPr>
          <p:grpSpPr bwMode="auto">
            <a:xfrm>
              <a:off x="1268" y="2774"/>
              <a:ext cx="266" cy="298"/>
              <a:chOff x="1414" y="2726"/>
              <a:chExt cx="266" cy="298"/>
            </a:xfrm>
          </p:grpSpPr>
          <p:sp>
            <p:nvSpPr>
              <p:cNvPr id="39" name="Text Box 78"/>
              <p:cNvSpPr txBox="1">
                <a:spLocks noChangeArrowheads="1"/>
              </p:cNvSpPr>
              <p:nvPr/>
            </p:nvSpPr>
            <p:spPr bwMode="gray">
              <a:xfrm>
                <a:off x="1435" y="2748"/>
                <a:ext cx="196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b="1">
                    <a:solidFill>
                      <a:srgbClr val="FFFFFF"/>
                    </a:solidFill>
                  </a:rPr>
                  <a:t>4</a:t>
                </a:r>
              </a:p>
            </p:txBody>
          </p:sp>
          <p:grpSp>
            <p:nvGrpSpPr>
              <p:cNvPr id="40" name="Group 79"/>
              <p:cNvGrpSpPr>
                <a:grpSpLocks/>
              </p:cNvGrpSpPr>
              <p:nvPr/>
            </p:nvGrpSpPr>
            <p:grpSpPr bwMode="auto">
              <a:xfrm>
                <a:off x="1414" y="2726"/>
                <a:ext cx="266" cy="298"/>
                <a:chOff x="1415" y="1276"/>
                <a:chExt cx="266" cy="298"/>
              </a:xfrm>
            </p:grpSpPr>
            <p:pic>
              <p:nvPicPr>
                <p:cNvPr id="42" name="Picture 80" descr="Picture2"/>
                <p:cNvPicPr>
                  <a:picLocks noChangeAspect="1" noChangeArrowheads="1"/>
                </p:cNvPicPr>
                <p:nvPr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34" y="1521"/>
                  <a:ext cx="230" cy="53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43" name="Oval 81"/>
                <p:cNvSpPr>
                  <a:spLocks noChangeArrowheads="1"/>
                </p:cNvSpPr>
                <p:nvPr/>
              </p:nvSpPr>
              <p:spPr bwMode="gray">
                <a:xfrm flipH="1">
                  <a:off x="1415" y="1276"/>
                  <a:ext cx="266" cy="266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CA55F9"/>
                    </a:gs>
                    <a:gs pos="100000">
                      <a:srgbClr val="CA55F9">
                        <a:gamma/>
                        <a:shade val="57255"/>
                        <a:invGamma/>
                      </a:srgbClr>
                    </a:gs>
                  </a:gsLst>
                  <a:path path="rect">
                    <a:fillToRect t="100000" r="100000"/>
                  </a:path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algn="ctr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52400" dir="16200000" sy="-100000" rotWithShape="0">
                          <a:schemeClr val="bg2">
                            <a:alpha val="50000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44" name="Oval 82"/>
                <p:cNvSpPr>
                  <a:spLocks noChangeArrowheads="1"/>
                </p:cNvSpPr>
                <p:nvPr/>
              </p:nvSpPr>
              <p:spPr bwMode="gray">
                <a:xfrm flipH="1">
                  <a:off x="1422" y="1282"/>
                  <a:ext cx="254" cy="254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CA55F9">
                        <a:gamma/>
                        <a:shade val="63529"/>
                        <a:invGamma/>
                      </a:srgbClr>
                    </a:gs>
                    <a:gs pos="100000">
                      <a:srgbClr val="CA55F9">
                        <a:alpha val="85001"/>
                      </a:srgbClr>
                    </a:gs>
                  </a:gsLst>
                  <a:lin ang="189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algn="ctr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52400" dir="16200000" sy="-100000" rotWithShape="0">
                          <a:schemeClr val="bg2">
                            <a:alpha val="50000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pic>
              <p:nvPicPr>
                <p:cNvPr id="45" name="Picture 83" descr="Picture1"/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96" y="1278"/>
                  <a:ext cx="174" cy="17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sp>
            <p:nvSpPr>
              <p:cNvPr id="41" name="Text Box 84"/>
              <p:cNvSpPr txBox="1">
                <a:spLocks noChangeArrowheads="1"/>
              </p:cNvSpPr>
              <p:nvPr/>
            </p:nvSpPr>
            <p:spPr bwMode="gray">
              <a:xfrm>
                <a:off x="1440" y="2742"/>
                <a:ext cx="196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b="1">
                    <a:solidFill>
                      <a:srgbClr val="FFFFFF"/>
                    </a:solidFill>
                  </a:rPr>
                  <a:t>4</a:t>
                </a:r>
              </a:p>
            </p:txBody>
          </p:sp>
        </p:grpSp>
      </p:grpSp>
      <p:grpSp>
        <p:nvGrpSpPr>
          <p:cNvPr id="46" name="Group 96"/>
          <p:cNvGrpSpPr>
            <a:grpSpLocks/>
          </p:cNvGrpSpPr>
          <p:nvPr/>
        </p:nvGrpSpPr>
        <p:grpSpPr bwMode="auto">
          <a:xfrm>
            <a:off x="2436038" y="4886393"/>
            <a:ext cx="5064125" cy="547687"/>
            <a:chOff x="1268" y="3207"/>
            <a:chExt cx="3190" cy="345"/>
          </a:xfrm>
        </p:grpSpPr>
        <p:sp>
          <p:nvSpPr>
            <p:cNvPr id="47" name="AutoShape 43"/>
            <p:cNvSpPr>
              <a:spLocks noChangeArrowheads="1"/>
            </p:cNvSpPr>
            <p:nvPr/>
          </p:nvSpPr>
          <p:spPr bwMode="gray">
            <a:xfrm>
              <a:off x="1418" y="3207"/>
              <a:ext cx="3040" cy="334"/>
            </a:xfrm>
            <a:prstGeom prst="roundRect">
              <a:avLst>
                <a:gd name="adj" fmla="val 50000"/>
              </a:avLst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endParaRPr lang="ru-RU"/>
            </a:p>
          </p:txBody>
        </p:sp>
        <p:sp>
          <p:nvSpPr>
            <p:cNvPr id="48" name="Text Box 52"/>
            <p:cNvSpPr txBox="1">
              <a:spLocks noChangeArrowheads="1"/>
            </p:cNvSpPr>
            <p:nvPr/>
          </p:nvSpPr>
          <p:spPr bwMode="gray">
            <a:xfrm>
              <a:off x="1521" y="3255"/>
              <a:ext cx="2633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28398" dir="3806097" algn="ct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 sz="2000">
                  <a:solidFill>
                    <a:srgbClr val="000000"/>
                  </a:solidFill>
                </a:rPr>
                <a:t>Click to add Title</a:t>
              </a:r>
            </a:p>
          </p:txBody>
        </p:sp>
        <p:grpSp>
          <p:nvGrpSpPr>
            <p:cNvPr id="49" name="Group 85"/>
            <p:cNvGrpSpPr>
              <a:grpSpLocks/>
            </p:cNvGrpSpPr>
            <p:nvPr/>
          </p:nvGrpSpPr>
          <p:grpSpPr bwMode="auto">
            <a:xfrm>
              <a:off x="1268" y="3254"/>
              <a:ext cx="266" cy="298"/>
              <a:chOff x="1414" y="3206"/>
              <a:chExt cx="266" cy="298"/>
            </a:xfrm>
          </p:grpSpPr>
          <p:grpSp>
            <p:nvGrpSpPr>
              <p:cNvPr id="50" name="Group 86"/>
              <p:cNvGrpSpPr>
                <a:grpSpLocks/>
              </p:cNvGrpSpPr>
              <p:nvPr/>
            </p:nvGrpSpPr>
            <p:grpSpPr bwMode="auto">
              <a:xfrm>
                <a:off x="1414" y="3206"/>
                <a:ext cx="266" cy="298"/>
                <a:chOff x="1415" y="1276"/>
                <a:chExt cx="266" cy="298"/>
              </a:xfrm>
            </p:grpSpPr>
            <p:pic>
              <p:nvPicPr>
                <p:cNvPr id="52" name="Picture 87" descr="Picture2"/>
                <p:cNvPicPr>
                  <a:picLocks noChangeAspect="1" noChangeArrowheads="1"/>
                </p:cNvPicPr>
                <p:nvPr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34" y="1521"/>
                  <a:ext cx="230" cy="53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53" name="Oval 88"/>
                <p:cNvSpPr>
                  <a:spLocks noChangeArrowheads="1"/>
                </p:cNvSpPr>
                <p:nvPr/>
              </p:nvSpPr>
              <p:spPr bwMode="gray">
                <a:xfrm flipH="1">
                  <a:off x="1415" y="1276"/>
                  <a:ext cx="266" cy="266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4D98E3"/>
                    </a:gs>
                    <a:gs pos="100000">
                      <a:srgbClr val="4D98E3">
                        <a:gamma/>
                        <a:shade val="57255"/>
                        <a:invGamma/>
                      </a:srgbClr>
                    </a:gs>
                  </a:gsLst>
                  <a:path path="rect">
                    <a:fillToRect t="100000" r="100000"/>
                  </a:path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algn="ctr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52400" dir="16200000" sy="-100000" rotWithShape="0">
                          <a:schemeClr val="bg2">
                            <a:alpha val="50000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54" name="Oval 89"/>
                <p:cNvSpPr>
                  <a:spLocks noChangeArrowheads="1"/>
                </p:cNvSpPr>
                <p:nvPr/>
              </p:nvSpPr>
              <p:spPr bwMode="gray">
                <a:xfrm flipH="1">
                  <a:off x="1422" y="1282"/>
                  <a:ext cx="254" cy="254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4D98E3">
                        <a:gamma/>
                        <a:shade val="63529"/>
                        <a:invGamma/>
                      </a:srgbClr>
                    </a:gs>
                    <a:gs pos="100000">
                      <a:srgbClr val="4D98E3">
                        <a:alpha val="85001"/>
                      </a:srgbClr>
                    </a:gs>
                  </a:gsLst>
                  <a:lin ang="189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algn="ctr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52400" dir="16200000" sy="-100000" rotWithShape="0">
                          <a:schemeClr val="bg2">
                            <a:alpha val="50000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pic>
              <p:nvPicPr>
                <p:cNvPr id="55" name="Picture 90" descr="Picture1"/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96" y="1278"/>
                  <a:ext cx="174" cy="17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sp>
            <p:nvSpPr>
              <p:cNvPr id="51" name="Text Box 91"/>
              <p:cNvSpPr txBox="1">
                <a:spLocks noChangeArrowheads="1"/>
              </p:cNvSpPr>
              <p:nvPr/>
            </p:nvSpPr>
            <p:spPr bwMode="gray">
              <a:xfrm>
                <a:off x="1440" y="3222"/>
                <a:ext cx="196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b="1">
                    <a:solidFill>
                      <a:srgbClr val="FFFFFF"/>
                    </a:solidFill>
                  </a:rPr>
                  <a:t>5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583546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316183" y="104522"/>
            <a:ext cx="7596909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dirty="0">
                <a:solidFill>
                  <a:schemeClr val="bg1"/>
                </a:solidFill>
              </a:rPr>
              <a:t>Історія виникнення логістики як науки і практичної діяльності пов'язана із застосуванням логістичних прийомів у військовій сфері. Спочатку термін «логістика» був відомий у 446 ІХ ст. н. е., під час правління візантійського імператора Лева </a:t>
            </a:r>
            <a:r>
              <a:rPr lang="pl-PL" sz="2400" dirty="0">
                <a:solidFill>
                  <a:schemeClr val="bg1"/>
                </a:solidFill>
              </a:rPr>
              <a:t>VI (866–912 </a:t>
            </a:r>
            <a:r>
              <a:rPr lang="uk-UA" sz="2400" dirty="0">
                <a:solidFill>
                  <a:schemeClr val="bg1"/>
                </a:solidFill>
              </a:rPr>
              <a:t>рр.) і позначивши складену роботу тилу щодо забезпечення військ зброєю, обмундируванням, продовольством та іншим військовим майном. Надалі розвиток військової логістики охопило весь план планування, управління, забезпечення та транспортного обслуговування армії.</a:t>
            </a:r>
          </a:p>
        </p:txBody>
      </p:sp>
      <p:pic>
        <p:nvPicPr>
          <p:cNvPr id="56" name="Рисунок 5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0" y="4259506"/>
            <a:ext cx="4283798" cy="22823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496105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Блок-схема: узел 9"/>
          <p:cNvSpPr/>
          <p:nvPr/>
        </p:nvSpPr>
        <p:spPr>
          <a:xfrm>
            <a:off x="8525163" y="83127"/>
            <a:ext cx="544945" cy="535709"/>
          </a:xfrm>
          <a:prstGeom prst="flowChartConnector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1" name="Прямоугольник 10"/>
          <p:cNvSpPr/>
          <p:nvPr/>
        </p:nvSpPr>
        <p:spPr>
          <a:xfrm>
            <a:off x="1269999" y="350981"/>
            <a:ext cx="6987309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ФАРМАЦЕВТИЧНА ЛОГІСТИКА</a:t>
            </a:r>
            <a:r>
              <a:rPr lang="uk-UA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— процес управління матеріальними і супутніми фінансовими, кадровими та інформаційними потоками для прискорення фізичного розподілу та мінімізації загальних витрат при здійсненні процесу постачання, виробництва і збуту ЛП з метою досягнення їх необхідної якості й максимального задоволення вимог споживачів. </a:t>
            </a:r>
            <a:endParaRPr lang="uk-UA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2479963" y="2871789"/>
            <a:ext cx="6045200" cy="12777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uk-UA" dirty="0">
                <a:solidFill>
                  <a:schemeClr val="accent2">
                    <a:lumMod val="40000"/>
                    <a:lumOff val="6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Логістика як наука </a:t>
            </a:r>
            <a:r>
              <a:rPr lang="uk-UA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- це міждисциплінарне наукове напрямок, пов'язаний з пошуком нових можливостей підвищення ефективності матеріальних потоків</a:t>
            </a:r>
            <a:endParaRPr lang="ru-RU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1413163" y="4769858"/>
            <a:ext cx="755996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>
                <a:solidFill>
                  <a:schemeClr val="accent2">
                    <a:lumMod val="40000"/>
                    <a:lumOff val="6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Логістика як система управління - сукупність взаємозалежних фармацевтичних підприємств, кожне з яких вносить вклад в інтеграцію потокових процесів;</a:t>
            </a:r>
          </a:p>
          <a:p>
            <a:endParaRPr lang="uk-UA" dirty="0">
              <a:solidFill>
                <a:schemeClr val="accent2">
                  <a:lumMod val="20000"/>
                  <a:lumOff val="80000"/>
                </a:schemeClr>
              </a:solidFill>
            </a:endParaRPr>
          </a:p>
        </p:txBody>
      </p:sp>
      <p:pic>
        <p:nvPicPr>
          <p:cNvPr id="1026" name="Picture 2" descr="Детские клипарты - Кира-скрап - клипарт и рамки на прозрачном фоне |  Картинки, Рамки, Трафарет для торта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48" y="2871789"/>
            <a:ext cx="615660" cy="6156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456620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/>
      <p:bldP spid="1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Блок-схема: узел 9"/>
          <p:cNvSpPr/>
          <p:nvPr/>
        </p:nvSpPr>
        <p:spPr>
          <a:xfrm>
            <a:off x="8525163" y="83127"/>
            <a:ext cx="544945" cy="535709"/>
          </a:xfrm>
          <a:prstGeom prst="flowChartConnector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1" name="Прямоугольник 10"/>
          <p:cNvSpPr/>
          <p:nvPr/>
        </p:nvSpPr>
        <p:spPr>
          <a:xfrm>
            <a:off x="1269999" y="242885"/>
            <a:ext cx="6987309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Згідно зі статистичними даними, в результаті впровадження на підприємстві логістичного управління можуть змінитися такі показники:</a:t>
            </a:r>
          </a:p>
          <a:p>
            <a:endParaRPr lang="uk-UA" dirty="0" smtClean="0">
              <a:solidFill>
                <a:schemeClr val="accent2">
                  <a:lumMod val="40000"/>
                  <a:lumOff val="6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uk-UA" dirty="0">
                <a:solidFill>
                  <a:schemeClr val="accent2">
                    <a:lumMod val="40000"/>
                    <a:lumOff val="6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uk-UA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зниження рівня запасів на 30-50%;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uk-UA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скорочення часу руху продукції на 20-45%;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uk-UA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скорочення повторних складських перевезень у 2 рази;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uk-UA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скорочення витрат на автоперевезення на 7-20%, залізничні – 5-12%;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uk-UA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підвищення своєчасності забезпечення матеріалами напівфабрикатами;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uk-UA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скорочення рівня готової продукції на складах;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uk-UA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зменшення обсягу незавершеного виробництва;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uk-UA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зменшення кількості порушень термінів поставки.</a:t>
            </a:r>
            <a:endParaRPr lang="uk-UA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31390" y="4618182"/>
            <a:ext cx="3266210" cy="17162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9131817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565562" y="350981"/>
            <a:ext cx="5169545" cy="41502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uk-UA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Логістика як напрям господарської діяльності сприяє підвищенню ефективності управління</a:t>
            </a:r>
            <a:endParaRPr lang="ru-RU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uk-UA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матеріальними потоками у сферах виробництва та звернення, що дозволяє</a:t>
            </a:r>
            <a:r>
              <a:rPr lang="uk-UA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:</a:t>
            </a: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v"/>
            </a:pPr>
            <a:r>
              <a:rPr lang="uk-UA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зменшити </a:t>
            </a:r>
            <a:r>
              <a:rPr lang="uk-UA" dirty="0">
                <a:solidFill>
                  <a:schemeClr val="accent2">
                    <a:lumMod val="20000"/>
                    <a:lumOff val="8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запаси на всьому шляху руху матеріального потоку;</a:t>
            </a:r>
            <a:endParaRPr lang="ru-RU" dirty="0">
              <a:solidFill>
                <a:schemeClr val="accent2">
                  <a:lumMod val="20000"/>
                  <a:lumOff val="8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v"/>
            </a:pPr>
            <a:r>
              <a:rPr lang="uk-UA" dirty="0">
                <a:solidFill>
                  <a:schemeClr val="accent2">
                    <a:lumMod val="20000"/>
                    <a:lumOff val="8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скоротити годину проходження товарів по всій логістичній ціні;</a:t>
            </a:r>
            <a:endParaRPr lang="ru-RU" dirty="0">
              <a:solidFill>
                <a:schemeClr val="accent2">
                  <a:lumMod val="20000"/>
                  <a:lumOff val="8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v"/>
            </a:pPr>
            <a:r>
              <a:rPr lang="uk-UA" dirty="0">
                <a:solidFill>
                  <a:schemeClr val="accent2">
                    <a:lumMod val="20000"/>
                    <a:lumOff val="8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знизити транспортні витрати;</a:t>
            </a:r>
            <a:endParaRPr lang="ru-RU" dirty="0">
              <a:solidFill>
                <a:schemeClr val="accent2">
                  <a:lumMod val="20000"/>
                  <a:lumOff val="8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v"/>
            </a:pPr>
            <a:r>
              <a:rPr lang="uk-UA" dirty="0">
                <a:solidFill>
                  <a:schemeClr val="accent2">
                    <a:lumMod val="20000"/>
                    <a:lumOff val="8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скоротити витрати ручної праці та відповідні</a:t>
            </a:r>
            <a:endParaRPr lang="ru-RU" dirty="0">
              <a:solidFill>
                <a:schemeClr val="accent2">
                  <a:lumMod val="20000"/>
                  <a:lumOff val="8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v"/>
            </a:pPr>
            <a:r>
              <a:rPr lang="uk-UA" dirty="0">
                <a:solidFill>
                  <a:schemeClr val="accent2">
                    <a:lumMod val="20000"/>
                    <a:lumOff val="8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Витрати операції з вантажем.</a:t>
            </a:r>
            <a:endParaRPr lang="ru-RU" dirty="0">
              <a:solidFill>
                <a:schemeClr val="accent2">
                  <a:lumMod val="20000"/>
                  <a:lumOff val="8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38510" y="96979"/>
            <a:ext cx="2305490" cy="19996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Блок-схема: узел 7"/>
          <p:cNvSpPr/>
          <p:nvPr/>
        </p:nvSpPr>
        <p:spPr>
          <a:xfrm>
            <a:off x="138542" y="1399308"/>
            <a:ext cx="544945" cy="535709"/>
          </a:xfrm>
          <a:prstGeom prst="flowChartConnector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9" name="Блок-схема: узел 8"/>
          <p:cNvSpPr/>
          <p:nvPr/>
        </p:nvSpPr>
        <p:spPr>
          <a:xfrm>
            <a:off x="138541" y="83126"/>
            <a:ext cx="544945" cy="535709"/>
          </a:xfrm>
          <a:prstGeom prst="flowChartConnector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7" name="Прямоугольник 6"/>
          <p:cNvSpPr/>
          <p:nvPr/>
        </p:nvSpPr>
        <p:spPr>
          <a:xfrm>
            <a:off x="1725400" y="4763639"/>
            <a:ext cx="7315198" cy="11169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uk-UA" sz="2800" b="1" i="1" dirty="0">
                <a:solidFill>
                  <a:srgbClr val="FF00FF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Базисні логістичні функції </a:t>
            </a:r>
            <a:r>
              <a:rPr lang="uk-UA" sz="2800" b="1" i="1" dirty="0" smtClean="0">
                <a:solidFill>
                  <a:srgbClr val="FF00FF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включають: 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uk-UA" sz="2800" b="1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Постачання, виробництво, </a:t>
            </a:r>
            <a:r>
              <a:rPr lang="uk-UA" sz="2800" b="1" i="1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 </a:t>
            </a:r>
            <a:r>
              <a:rPr lang="uk-UA" sz="2800" b="1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збут</a:t>
            </a:r>
            <a:r>
              <a:rPr lang="uk-UA" sz="28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.</a:t>
            </a:r>
            <a:endParaRPr lang="ru-RU" sz="2800" b="1" dirty="0">
              <a:solidFill>
                <a:schemeClr val="accent2">
                  <a:lumMod val="20000"/>
                  <a:lumOff val="80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60268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343891" y="161636"/>
            <a:ext cx="7421418" cy="42492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uk-UA" sz="2400" i="1" dirty="0" smtClean="0">
                <a:solidFill>
                  <a:srgbClr val="C9A093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До </a:t>
            </a:r>
            <a:r>
              <a:rPr lang="uk-UA" sz="2400" i="1" dirty="0">
                <a:solidFill>
                  <a:srgbClr val="C9A093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ключових логістичних функцій відносяться</a:t>
            </a:r>
            <a:r>
              <a:rPr lang="uk-UA" sz="2400" i="1" dirty="0" smtClean="0">
                <a:solidFill>
                  <a:srgbClr val="C9A093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: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ru-RU" sz="2400" dirty="0">
              <a:solidFill>
                <a:srgbClr val="C9A093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v"/>
            </a:pPr>
            <a:r>
              <a:rPr lang="uk-UA" sz="2400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Підтримання стандартів обслуговування </a:t>
            </a:r>
            <a:r>
              <a:rPr lang="uk-UA" sz="24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споживачів;</a:t>
            </a:r>
            <a:endParaRPr lang="ru-RU" sz="2400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v"/>
            </a:pPr>
            <a:r>
              <a:rPr lang="uk-UA" sz="24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управління закупівлями;</a:t>
            </a:r>
            <a:endParaRPr lang="ru-RU" sz="2400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v"/>
            </a:pPr>
            <a:r>
              <a:rPr lang="uk-UA" sz="24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транспортування;</a:t>
            </a:r>
            <a:endParaRPr lang="ru-RU" sz="2400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v"/>
            </a:pPr>
            <a:r>
              <a:rPr lang="uk-UA" sz="24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управління запасами;</a:t>
            </a:r>
            <a:endParaRPr lang="ru-RU" sz="2400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v"/>
            </a:pPr>
            <a:r>
              <a:rPr lang="uk-UA" sz="24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ціноутворення;</a:t>
            </a:r>
            <a:endParaRPr lang="ru-RU" sz="2400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v"/>
            </a:pPr>
            <a:r>
              <a:rPr lang="uk-UA" sz="24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розподіл</a:t>
            </a:r>
            <a:endParaRPr lang="ru-RU" sz="2400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9" name="Блок-схема: узел 8"/>
          <p:cNvSpPr/>
          <p:nvPr/>
        </p:nvSpPr>
        <p:spPr>
          <a:xfrm>
            <a:off x="4063996" y="540326"/>
            <a:ext cx="544945" cy="535709"/>
          </a:xfrm>
          <a:prstGeom prst="flowChartConnector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5841" y="4123025"/>
            <a:ext cx="3939468" cy="236090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4855634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Блок-схема: узел 9"/>
          <p:cNvSpPr/>
          <p:nvPr/>
        </p:nvSpPr>
        <p:spPr>
          <a:xfrm>
            <a:off x="4027055" y="0"/>
            <a:ext cx="544945" cy="535709"/>
          </a:xfrm>
          <a:prstGeom prst="flowChartConnector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3" name="Прямоугольник 2"/>
          <p:cNvSpPr/>
          <p:nvPr/>
        </p:nvSpPr>
        <p:spPr>
          <a:xfrm>
            <a:off x="1020617" y="609599"/>
            <a:ext cx="7689273" cy="3648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uk-UA" sz="2400" b="1" dirty="0">
                <a:solidFill>
                  <a:srgbClr val="C9A093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Підтримуючі логістичні функції охоплюють</a:t>
            </a:r>
            <a:r>
              <a:rPr lang="uk-UA" sz="2400" b="1" dirty="0" smtClean="0">
                <a:solidFill>
                  <a:srgbClr val="C9A093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:</a:t>
            </a:r>
          </a:p>
          <a:p>
            <a:pPr marL="342900" indent="-342900" algn="just">
              <a:lnSpc>
                <a:spcPct val="107000"/>
              </a:lnSpc>
              <a:buFont typeface="Wingdings" panose="05000000000000000000" pitchFamily="2" charset="2"/>
              <a:buChar char="Ø"/>
            </a:pPr>
            <a:r>
              <a:rPr lang="uk-UA" sz="2400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складування</a:t>
            </a:r>
            <a:r>
              <a:rPr lang="uk-UA" sz="24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;</a:t>
            </a:r>
          </a:p>
          <a:p>
            <a:pPr marL="342900" indent="-342900" algn="just">
              <a:lnSpc>
                <a:spcPct val="107000"/>
              </a:lnSpc>
              <a:buFont typeface="Wingdings" panose="05000000000000000000" pitchFamily="2" charset="2"/>
              <a:buChar char="Ø"/>
            </a:pPr>
            <a:r>
              <a:rPr lang="uk-UA" sz="2400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вантажопереробку</a:t>
            </a:r>
            <a:r>
              <a:rPr lang="uk-UA" sz="24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;</a:t>
            </a:r>
          </a:p>
          <a:p>
            <a:pPr marL="342900" indent="-342900" algn="just">
              <a:lnSpc>
                <a:spcPct val="107000"/>
              </a:lnSpc>
              <a:buFont typeface="Wingdings" panose="05000000000000000000" pitchFamily="2" charset="2"/>
              <a:buChar char="Ø"/>
            </a:pPr>
            <a:r>
              <a:rPr lang="uk-UA" sz="2400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захисне </a:t>
            </a:r>
            <a:r>
              <a:rPr lang="uk-UA" sz="24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впакування;</a:t>
            </a:r>
          </a:p>
          <a:p>
            <a:pPr marL="342900" indent="-342900" algn="just">
              <a:lnSpc>
                <a:spcPct val="107000"/>
              </a:lnSpc>
              <a:buFont typeface="Wingdings" panose="05000000000000000000" pitchFamily="2" charset="2"/>
              <a:buChar char="Ø"/>
            </a:pPr>
            <a:r>
              <a:rPr lang="uk-UA" sz="2400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забезпечення </a:t>
            </a:r>
            <a:r>
              <a:rPr lang="uk-UA" sz="24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повернення товарів;</a:t>
            </a:r>
          </a:p>
          <a:p>
            <a:pPr marL="342900" indent="-342900" algn="just">
              <a:lnSpc>
                <a:spcPct val="107000"/>
              </a:lnSpc>
              <a:buFont typeface="Wingdings" panose="05000000000000000000" pitchFamily="2" charset="2"/>
              <a:buChar char="Ø"/>
            </a:pPr>
            <a:r>
              <a:rPr lang="uk-UA" sz="2400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забезпечення </a:t>
            </a:r>
            <a:r>
              <a:rPr lang="uk-UA" sz="24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запасними частинами та сервісне обслуговування;</a:t>
            </a:r>
          </a:p>
          <a:p>
            <a:pPr marL="342900" indent="-342900" algn="just">
              <a:lnSpc>
                <a:spcPct val="107000"/>
              </a:lnSpc>
              <a:buFont typeface="Wingdings" panose="05000000000000000000" pitchFamily="2" charset="2"/>
              <a:buChar char="Ø"/>
            </a:pPr>
            <a:r>
              <a:rPr lang="uk-UA" sz="2400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інформаційно-комп'ютерну </a:t>
            </a:r>
            <a:r>
              <a:rPr lang="uk-UA" sz="24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підтримку.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55273" y="4286192"/>
            <a:ext cx="4433454" cy="2117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36203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Блок-схема: узел 9"/>
          <p:cNvSpPr/>
          <p:nvPr/>
        </p:nvSpPr>
        <p:spPr>
          <a:xfrm>
            <a:off x="8525163" y="83127"/>
            <a:ext cx="544945" cy="535709"/>
          </a:xfrm>
          <a:prstGeom prst="flowChartConnector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3" name="Прямоугольник 2"/>
          <p:cNvSpPr/>
          <p:nvPr/>
        </p:nvSpPr>
        <p:spPr>
          <a:xfrm>
            <a:off x="1219200" y="304121"/>
            <a:ext cx="7232073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Логістичний процес протікає з дотриманням основного правила логістики - правила "7</a:t>
            </a:r>
            <a:r>
              <a:rPr lang="pl-PL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R": </a:t>
            </a:r>
            <a:r>
              <a:rPr lang="pl-PL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right product - </a:t>
            </a:r>
            <a:r>
              <a:rPr lang="uk-UA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потрібний товар, </a:t>
            </a:r>
            <a:r>
              <a:rPr lang="pl-PL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right quality - </a:t>
            </a:r>
            <a:r>
              <a:rPr lang="uk-UA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потрібної якості, </a:t>
            </a:r>
            <a:r>
              <a:rPr lang="pl-PL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right quantity - </a:t>
            </a:r>
            <a:r>
              <a:rPr lang="uk-UA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у потрібній кількості, </a:t>
            </a:r>
            <a:r>
              <a:rPr lang="pl-PL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right time - </a:t>
            </a:r>
            <a:r>
              <a:rPr lang="uk-UA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у потрібний час, </a:t>
            </a:r>
            <a:r>
              <a:rPr lang="pl-PL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right place - </a:t>
            </a:r>
            <a:r>
              <a:rPr lang="uk-UA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у потрібне місце, </a:t>
            </a:r>
            <a:r>
              <a:rPr lang="pl-PL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right customer - </a:t>
            </a:r>
            <a:r>
              <a:rPr lang="uk-UA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потрібному споживачеві, </a:t>
            </a:r>
            <a:r>
              <a:rPr lang="pl-PL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right cost - </a:t>
            </a:r>
            <a:r>
              <a:rPr lang="uk-UA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з необхідним рівнем витрат.</a:t>
            </a:r>
          </a:p>
        </p:txBody>
      </p:sp>
      <p:grpSp>
        <p:nvGrpSpPr>
          <p:cNvPr id="7" name="Группа 6"/>
          <p:cNvGrpSpPr/>
          <p:nvPr/>
        </p:nvGrpSpPr>
        <p:grpSpPr>
          <a:xfrm>
            <a:off x="1219200" y="2603303"/>
            <a:ext cx="3843840" cy="3067825"/>
            <a:chOff x="1097615" y="2335448"/>
            <a:chExt cx="4387274" cy="3590614"/>
          </a:xfrm>
        </p:grpSpPr>
        <p:graphicFrame>
          <p:nvGraphicFramePr>
            <p:cNvPr id="4" name="Схема 3"/>
            <p:cNvGraphicFramePr/>
            <p:nvPr>
              <p:extLst>
                <p:ext uri="{D42A27DB-BD31-4B8C-83A1-F6EECF244321}">
                  <p14:modId xmlns:p14="http://schemas.microsoft.com/office/powerpoint/2010/main" val="2460025567"/>
                </p:ext>
              </p:extLst>
            </p:nvPr>
          </p:nvGraphicFramePr>
          <p:xfrm>
            <a:off x="1097615" y="2335448"/>
            <a:ext cx="4387274" cy="3590614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2" r:lo="rId3" r:qs="rId4" r:cs="rId5"/>
            </a:graphicData>
          </a:graphic>
        </p:graphicFrame>
        <p:sp>
          <p:nvSpPr>
            <p:cNvPr id="5" name="Прямоугольник 4"/>
            <p:cNvSpPr/>
            <p:nvPr/>
          </p:nvSpPr>
          <p:spPr>
            <a:xfrm>
              <a:off x="2778130" y="3746034"/>
              <a:ext cx="1026243" cy="76944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4400" b="1" dirty="0" smtClean="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7R</a:t>
              </a:r>
              <a:endParaRPr lang="uk-UA" sz="4400" b="1" dirty="0"/>
            </a:p>
          </p:txBody>
        </p:sp>
      </p:grpSp>
      <p:sp>
        <p:nvSpPr>
          <p:cNvPr id="6" name="Прямоугольник 5"/>
          <p:cNvSpPr/>
          <p:nvPr/>
        </p:nvSpPr>
        <p:spPr>
          <a:xfrm>
            <a:off x="4941455" y="2166663"/>
            <a:ext cx="3971636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>
                <a:solidFill>
                  <a:schemeClr val="accent2">
                    <a:lumMod val="20000"/>
                    <a:lumOff val="8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Виконання цих сімома правил  можна загалом сформулювати як «забезпечення наявності потрібного продукту у необхідному кількості та необхідної якості в потрібному місці </a:t>
            </a:r>
            <a:r>
              <a:rPr lang="uk-UA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в</a:t>
            </a:r>
            <a:r>
              <a:rPr lang="en-US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uk-UA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встановлений </a:t>
            </a:r>
            <a:r>
              <a:rPr lang="uk-UA" dirty="0">
                <a:solidFill>
                  <a:schemeClr val="accent2">
                    <a:lumMod val="20000"/>
                    <a:lumOff val="8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час із мінімальними витратами». Різноманітність напрямків господарської діяльності визначає та конкретні види логістики.</a:t>
            </a:r>
          </a:p>
        </p:txBody>
      </p:sp>
    </p:spTree>
    <p:extLst>
      <p:ext uri="{BB962C8B-B14F-4D97-AF65-F5344CB8AC3E}">
        <p14:creationId xmlns:p14="http://schemas.microsoft.com/office/powerpoint/2010/main" val="5785855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Блок-схема: узел 9"/>
          <p:cNvSpPr/>
          <p:nvPr/>
        </p:nvSpPr>
        <p:spPr>
          <a:xfrm>
            <a:off x="8525163" y="83127"/>
            <a:ext cx="544945" cy="535709"/>
          </a:xfrm>
          <a:prstGeom prst="flowChartConnector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242251"/>
            <a:ext cx="615749" cy="615749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099128" y="418790"/>
            <a:ext cx="8128000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000" b="1" dirty="0">
                <a:solidFill>
                  <a:schemeClr val="accent2">
                    <a:lumMod val="40000"/>
                    <a:lumOff val="6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Закупівельна логістика – це управління матеріальними потоками в процесі забезпечення підприємства матеріальними ресурсами, до завдань якого входить: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uk-UA" sz="2000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визначення </a:t>
            </a:r>
            <a:r>
              <a:rPr lang="uk-UA" sz="20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потреби в матеріальних ресурсах;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uk-UA" sz="2000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дослідження </a:t>
            </a:r>
            <a:r>
              <a:rPr lang="uk-UA" sz="20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ринку закупівель;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uk-UA" sz="2000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дослідження </a:t>
            </a:r>
            <a:r>
              <a:rPr lang="uk-UA" sz="20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методу закупівель;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uk-UA" sz="2000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вибір </a:t>
            </a:r>
            <a:r>
              <a:rPr lang="uk-UA" sz="20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постачальників;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uk-UA" sz="2000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укладання </a:t>
            </a:r>
            <a:r>
              <a:rPr lang="uk-UA" sz="20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договорів;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uk-UA" sz="2000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здійснення </a:t>
            </a:r>
            <a:r>
              <a:rPr lang="uk-UA" sz="20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закупівель;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uk-UA" sz="2000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контроль </a:t>
            </a:r>
            <a:r>
              <a:rPr lang="uk-UA" sz="20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за кількістю, якістю та рядками поставок;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uk-UA" sz="2000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підготовка </a:t>
            </a:r>
            <a:r>
              <a:rPr lang="uk-UA" sz="20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бюджету закупівель;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uk-UA" sz="2000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координація </a:t>
            </a:r>
            <a:r>
              <a:rPr lang="uk-UA" sz="20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та системний взаємозв'язок закупівель з виробництвом, збутом, складуванням, транспортуванням та постачальниками.</a:t>
            </a:r>
          </a:p>
        </p:txBody>
      </p:sp>
    </p:spTree>
    <p:extLst>
      <p:ext uri="{BB962C8B-B14F-4D97-AF65-F5344CB8AC3E}">
        <p14:creationId xmlns:p14="http://schemas.microsoft.com/office/powerpoint/2010/main" val="3717101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1311564" y="348646"/>
            <a:ext cx="7684654" cy="51496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uk-UA" sz="2000" b="1" dirty="0">
                <a:solidFill>
                  <a:schemeClr val="accent2">
                    <a:lumMod val="40000"/>
                    <a:lumOff val="6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Виробнича логістика розглядає процеси, що відбуваються у сфері матеріального виробництва, що сприяє:</a:t>
            </a:r>
            <a:endParaRPr lang="ru-RU" sz="2000" b="1" dirty="0">
              <a:solidFill>
                <a:schemeClr val="accent2">
                  <a:lumMod val="40000"/>
                  <a:lumOff val="6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uk-UA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орієнтації виробництва ринку;</a:t>
            </a:r>
            <a:endParaRPr lang="ru-RU" b="1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uk-UA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скорочення простою обладнання;</a:t>
            </a:r>
            <a:endParaRPr lang="ru-RU" b="1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uk-UA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налагодження партнерських відносин із постачальниками;</a:t>
            </a:r>
            <a:endParaRPr lang="ru-RU" b="1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uk-UA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покращення якості продукції;</a:t>
            </a:r>
            <a:endParaRPr lang="ru-RU" b="1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uk-UA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скорочення виробничого циклу.</a:t>
            </a:r>
            <a:endParaRPr lang="ru-RU" b="1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uk-UA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Застосування виробничої логістики мінімізації витрат шляхом оптимізації запасів;</a:t>
            </a:r>
            <a:endParaRPr lang="ru-RU" b="1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uk-UA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скорочення чисельності допоміжних робочих;</a:t>
            </a:r>
            <a:endParaRPr lang="ru-RU" b="1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uk-UA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зниження втрат матеріалів;</a:t>
            </a:r>
            <a:endParaRPr lang="ru-RU" b="1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uk-UA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поліпшення використання виробничих та складських площ.</a:t>
            </a:r>
            <a:endParaRPr lang="ru-RU" b="1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80532" y="5238894"/>
            <a:ext cx="2943225" cy="15525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9155129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97527" y="200852"/>
            <a:ext cx="7684655" cy="17097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uk-UA" sz="2000" b="1" dirty="0">
                <a:solidFill>
                  <a:schemeClr val="accent2">
                    <a:lumMod val="40000"/>
                    <a:lumOff val="6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Збутова чи розподільча логістика - </a:t>
            </a:r>
            <a:r>
              <a:rPr lang="uk-UA" sz="2000" dirty="0">
                <a:solidFill>
                  <a:schemeClr val="accent2">
                    <a:lumMod val="40000"/>
                    <a:lumOff val="6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це комплекс взаємозалежних функцій, реалізованих у процесі розподілу матеріального потоку між різними оптовими покупцями, тобто. у процесі оптового продажу товарів. </a:t>
            </a:r>
            <a:r>
              <a:rPr lang="en-US" sz="2000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 </a:t>
            </a:r>
            <a:r>
              <a:rPr lang="uk-UA" sz="2000" b="1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Завдання :</a:t>
            </a:r>
            <a:endParaRPr lang="ru-RU" sz="2000" b="1" dirty="0">
              <a:solidFill>
                <a:schemeClr val="accent2">
                  <a:lumMod val="40000"/>
                  <a:lumOff val="6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570183" y="1910615"/>
            <a:ext cx="7038108" cy="4702826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uk-UA" sz="20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планування процесу реалізації;</a:t>
            </a:r>
            <a:endParaRPr lang="ru-RU" sz="2000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uk-UA" sz="20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організацію отримання та обробки замовлень;</a:t>
            </a:r>
            <a:endParaRPr lang="ru-RU" sz="2000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uk-UA" sz="20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вибір упаковки, комплектації товару;</a:t>
            </a:r>
            <a:endParaRPr lang="ru-RU" sz="2000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uk-UA" sz="20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організацію відвантаження продукції;</a:t>
            </a:r>
            <a:endParaRPr lang="ru-RU" sz="2000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34290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uk-UA" sz="2000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організацію </a:t>
            </a:r>
            <a:r>
              <a:rPr lang="uk-UA" sz="20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доставки та контроль за транспортуванням;</a:t>
            </a:r>
            <a:endParaRPr lang="ru-RU" sz="2000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34290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uk-UA" sz="20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організацію після реалізаційного </a:t>
            </a:r>
            <a:r>
              <a:rPr lang="uk-UA" sz="2000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обслуговування </a:t>
            </a:r>
            <a:r>
              <a:rPr lang="uk-UA" sz="20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із вибором схеми розподілу матеріального потоку;</a:t>
            </a:r>
            <a:endParaRPr lang="ru-RU" sz="2000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34290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uk-UA" sz="20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визначенням оптимальної кількості розподільчих центрів в межах обслуговуючої території;</a:t>
            </a:r>
            <a:endParaRPr lang="ru-RU" sz="2000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34290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uk-UA" sz="20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визначенням раціонального місця розташування розподільних центрів</a:t>
            </a:r>
            <a:endParaRPr lang="ru-RU" sz="2000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14694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Блок-схема: узел 9"/>
          <p:cNvSpPr/>
          <p:nvPr/>
        </p:nvSpPr>
        <p:spPr>
          <a:xfrm>
            <a:off x="8525163" y="83127"/>
            <a:ext cx="544945" cy="535709"/>
          </a:xfrm>
          <a:prstGeom prst="flowChartConnector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2" name="Прямоугольник 1"/>
          <p:cNvSpPr/>
          <p:nvPr/>
        </p:nvSpPr>
        <p:spPr>
          <a:xfrm>
            <a:off x="1454727" y="424873"/>
            <a:ext cx="6885709" cy="13873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uk-UA" sz="2000" b="1" i="1" dirty="0">
                <a:solidFill>
                  <a:schemeClr val="accent2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Логістика запасів</a:t>
            </a:r>
            <a:r>
              <a:rPr lang="uk-UA" sz="2000" dirty="0">
                <a:solidFill>
                  <a:schemeClr val="accent2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Запас товару, матеріалів та інших цінностей пронизує всі сфери матеріального виробництва та є складовою матеріального потоку. За місцем знаходження запаси класифікуються</a:t>
            </a:r>
            <a:r>
              <a:rPr lang="uk-UA" sz="2000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:</a:t>
            </a:r>
            <a:endParaRPr lang="ru-RU" sz="2000" dirty="0">
              <a:solidFill>
                <a:schemeClr val="accent2">
                  <a:lumMod val="40000"/>
                  <a:lumOff val="60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850665820"/>
              </p:ext>
            </p:extLst>
          </p:nvPr>
        </p:nvGraphicFramePr>
        <p:xfrm>
          <a:off x="1766454" y="2027382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3294636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5" grpId="0">
        <p:bldAsOne/>
      </p:bldGraphic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Блок-схема: узел 9"/>
          <p:cNvSpPr/>
          <p:nvPr/>
        </p:nvSpPr>
        <p:spPr>
          <a:xfrm>
            <a:off x="8525163" y="83127"/>
            <a:ext cx="544945" cy="535709"/>
          </a:xfrm>
          <a:prstGeom prst="flowChartConnector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pic>
        <p:nvPicPr>
          <p:cNvPr id="3" name="Picture 2" descr="Детские клипарты - Кира-скрап - клипарт и рамки на прозрачном фоне |  Картинки, Рамки, Трафарет для торта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15660" cy="6156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313873" y="1317623"/>
            <a:ext cx="7121235" cy="37952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uk-UA" sz="20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У міжнародній логістичній термінології прийнято такі позначення компаній, що здійснюють сервіс для виробників, постачальників і продавців товарів: 1PL, 2PL, 3PL, 4PL</a:t>
            </a:r>
            <a:r>
              <a:rPr lang="uk-UA" sz="2000" dirty="0" smtClean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.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uk-UA" sz="2000" dirty="0" smtClean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uk-UA" sz="20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При цьому, PL - </a:t>
            </a:r>
            <a:r>
              <a:rPr lang="uk-UA" sz="20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party</a:t>
            </a:r>
            <a:r>
              <a:rPr lang="uk-UA" sz="20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uk-UA" sz="20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logistics</a:t>
            </a:r>
            <a:r>
              <a:rPr lang="uk-UA" sz="20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(</a:t>
            </a:r>
            <a:r>
              <a:rPr lang="uk-UA" sz="20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англ</a:t>
            </a:r>
            <a:r>
              <a:rPr lang="uk-UA" sz="20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.) перекладається дослівно як "сторона логістики". Найчастіше</a:t>
            </a:r>
            <a:r>
              <a:rPr lang="uk-UA" sz="2000" dirty="0" smtClean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,, </a:t>
            </a:r>
            <a:r>
              <a:rPr lang="uk-UA" sz="20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до "1PL, 2PL, 3PL, 4PL" роблять приставку "оператор або провайдер". А цифри від одного до чотирьох позначають, наскільки глибоко залучена ця компанія до ланцюга поставок. 1 - сам виробник-продавець. 4 - компанія бере на себе практично всі функції управління ланцюгами поставок, хіба що крім Закупівель і Продажів. У деяких ситуаціях, PL провайдер може займатися і цим.</a:t>
            </a:r>
            <a:endParaRPr lang="ru-RU" sz="2000" dirty="0">
              <a:solidFill>
                <a:schemeClr val="bg1"/>
              </a:solidFill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743527" y="350981"/>
            <a:ext cx="7121235" cy="3687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uk-UA" b="1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ЛОГІСТИЧНІ ОПЕРАТОРИ</a:t>
            </a:r>
            <a:endParaRPr lang="ru-RU" b="1" dirty="0">
              <a:solidFill>
                <a:schemeClr val="accent2">
                  <a:lumMod val="40000"/>
                  <a:lumOff val="60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064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Блок-схема: узел 9"/>
          <p:cNvSpPr/>
          <p:nvPr/>
        </p:nvSpPr>
        <p:spPr>
          <a:xfrm>
            <a:off x="8525163" y="83127"/>
            <a:ext cx="544945" cy="535709"/>
          </a:xfrm>
          <a:prstGeom prst="flowChartConnector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pic>
        <p:nvPicPr>
          <p:cNvPr id="3" name="Picture 2" descr="Детские клипарты - Кира-скрап - клипарт и рамки на прозрачном фоне |  Картинки, Рамки, Трафарет для торта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48" y="2871789"/>
            <a:ext cx="615660" cy="6156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Что такое 3PL-логистика, преимущества и виды услуг | MultiCol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7055" y="485078"/>
            <a:ext cx="7038108" cy="60047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285815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Багетная рамка 3"/>
          <p:cNvSpPr/>
          <p:nvPr/>
        </p:nvSpPr>
        <p:spPr>
          <a:xfrm>
            <a:off x="1634836" y="724936"/>
            <a:ext cx="7038109" cy="5047792"/>
          </a:xfrm>
          <a:prstGeom prst="bevel">
            <a:avLst/>
          </a:prstGeom>
          <a:effectLst>
            <a:glow rad="101600">
              <a:srgbClr val="FF0000">
                <a:alpha val="60000"/>
              </a:srgbClr>
            </a:glo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uk-UA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1PL провайдер - найперший рівень. 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uk-UA" dirty="0">
              <a:solidFill>
                <a:schemeClr val="bg1"/>
              </a:solidFill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uk-UA" sz="20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Цим провайдером зазвичай називають власника вантажу (або фірму-виробника, що здійснює доставку покупцям, або адресата вантажу, наприклад, ритейлер). Усі операції забору і доставки вантажу виконує сама фірма-власник вантажу. З урахуванням глобалізації, </a:t>
            </a:r>
            <a:r>
              <a:rPr lang="uk-UA" sz="20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аутсорсингу</a:t>
            </a:r>
            <a:r>
              <a:rPr lang="uk-UA" sz="20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та </a:t>
            </a:r>
            <a:r>
              <a:rPr lang="uk-UA" sz="20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офшорингу</a:t>
            </a:r>
            <a:r>
              <a:rPr lang="uk-UA" sz="20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виробництва, ускладнення послуг дистрибуції, 1PL відходить у минуле, доручаючи дедалі більший обсяг робіт провайдерам, які завдяки роботі з декількома власниками вантажу мають знижки і надають якісніший сервіс клієнтам.</a:t>
            </a:r>
          </a:p>
        </p:txBody>
      </p:sp>
    </p:spTree>
    <p:extLst>
      <p:ext uri="{BB962C8B-B14F-4D97-AF65-F5344CB8AC3E}">
        <p14:creationId xmlns:p14="http://schemas.microsoft.com/office/powerpoint/2010/main" val="2136505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Багетная рамка 3"/>
          <p:cNvSpPr/>
          <p:nvPr/>
        </p:nvSpPr>
        <p:spPr>
          <a:xfrm>
            <a:off x="2198255" y="891190"/>
            <a:ext cx="5283200" cy="4170337"/>
          </a:xfrm>
          <a:prstGeom prst="bevel">
            <a:avLst/>
          </a:prstGeom>
          <a:effectLst>
            <a:glow rad="101600">
              <a:srgbClr val="FF0000">
                <a:alpha val="60000"/>
              </a:srgbClr>
            </a:glo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uk-UA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2</a:t>
            </a:r>
            <a:r>
              <a:rPr lang="pl-PL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PL </a:t>
            </a:r>
            <a:r>
              <a:rPr lang="uk-UA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провайдер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uk-UA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uk-UA" b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- це підрядна компанія, що надає послуги з транспортування товарів тільки на якійсь певній ділянці транспортного ланцюга. По суті, це просто транспортна компанія, яку наймає вантажовласник, не бажаючи купувати власні автомобілі, залізничні вагони тощо. </a:t>
            </a:r>
            <a:endParaRPr lang="uk-UA" sz="2000" dirty="0">
              <a:solidFill>
                <a:schemeClr val="bg1"/>
              </a:solidFill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5625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Багетная рамка 3"/>
          <p:cNvSpPr/>
          <p:nvPr/>
        </p:nvSpPr>
        <p:spPr>
          <a:xfrm>
            <a:off x="1588655" y="494028"/>
            <a:ext cx="7232072" cy="1473318"/>
          </a:xfrm>
          <a:prstGeom prst="bevel">
            <a:avLst/>
          </a:prstGeom>
          <a:effectLst>
            <a:glow rad="101600">
              <a:srgbClr val="FF0000">
                <a:alpha val="60000"/>
              </a:srgbClr>
            </a:glo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uk-UA" dirty="0">
                <a:solidFill>
                  <a:srgbClr val="FF0000"/>
                </a:solidFill>
              </a:rPr>
              <a:t>3PL </a:t>
            </a:r>
            <a:r>
              <a:rPr lang="uk-UA" dirty="0" smtClean="0">
                <a:solidFill>
                  <a:srgbClr val="FF0000"/>
                </a:solidFill>
              </a:rPr>
              <a:t>провайдер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uk-UA" dirty="0" smtClean="0">
                <a:solidFill>
                  <a:srgbClr val="FF0000"/>
                </a:solidFill>
              </a:rPr>
              <a:t> </a:t>
            </a:r>
            <a:r>
              <a:rPr lang="uk-UA" dirty="0" smtClean="0"/>
              <a:t> </a:t>
            </a:r>
            <a:r>
              <a:rPr lang="uk-UA" dirty="0">
                <a:solidFill>
                  <a:schemeClr val="bg1"/>
                </a:solidFill>
              </a:rPr>
              <a:t>спеціалізована компанія, якій доручається </a:t>
            </a:r>
            <a:r>
              <a:rPr lang="uk-UA" dirty="0" err="1">
                <a:solidFill>
                  <a:schemeClr val="bg1"/>
                </a:solidFill>
              </a:rPr>
              <a:t>аутсорсинг</a:t>
            </a:r>
            <a:r>
              <a:rPr lang="uk-UA" dirty="0">
                <a:solidFill>
                  <a:schemeClr val="bg1"/>
                </a:solidFill>
              </a:rPr>
              <a:t> усіх або більшої частини логістичних операцій. </a:t>
            </a:r>
            <a:endParaRPr lang="uk-UA" sz="2000" dirty="0">
              <a:solidFill>
                <a:schemeClr val="bg1"/>
              </a:solidFill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905000" y="2238030"/>
            <a:ext cx="6599382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Уперше цей термін було використано на початку 1970-х для позначення інтермодальних маркетингових компаній (IMC) у договорах на вантажоперевезення. До цього в подібних договорах фігурували тільки дві сторони - вантажовідправник і перевізник. Коли в справу вступили IMC - посередники, які приймали вантаж від вантажовідправника і супроводжували його до перевізника - вони стали посередниками, "третьою стороною" або 3PL у контракті</a:t>
            </a:r>
            <a:r>
              <a:rPr lang="uk-UA" dirty="0" smtClean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.</a:t>
            </a:r>
          </a:p>
          <a:p>
            <a:endParaRPr lang="uk-UA" dirty="0">
              <a:solidFill>
                <a:schemeClr val="bg1"/>
              </a:solidFill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just"/>
            <a:r>
              <a:rPr lang="uk-UA" b="1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3PL </a:t>
            </a:r>
            <a:r>
              <a:rPr lang="uk-UA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провайдерами є експедиторські компанії, кур'єрські та інші компанії, що пропонують підрядні послуги логістики та вантажоперевезень.</a:t>
            </a:r>
            <a:endParaRPr lang="ru-RU" b="1" dirty="0">
              <a:solidFill>
                <a:schemeClr val="accent2">
                  <a:lumMod val="20000"/>
                  <a:lumOff val="8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just"/>
            <a:r>
              <a:rPr lang="uk-UA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 </a:t>
            </a:r>
            <a:endParaRPr lang="ru-RU" b="1" dirty="0">
              <a:solidFill>
                <a:schemeClr val="accent2">
                  <a:lumMod val="20000"/>
                  <a:lumOff val="8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endParaRPr lang="uk-UA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2387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Багетная рамка 3"/>
          <p:cNvSpPr/>
          <p:nvPr/>
        </p:nvSpPr>
        <p:spPr>
          <a:xfrm>
            <a:off x="1293091" y="595627"/>
            <a:ext cx="7093527" cy="1704228"/>
          </a:xfrm>
          <a:prstGeom prst="bevel">
            <a:avLst/>
          </a:prstGeom>
          <a:effectLst>
            <a:glow rad="101600">
              <a:srgbClr val="FF0000">
                <a:alpha val="60000"/>
              </a:srgbClr>
            </a:glo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dirty="0">
                <a:solidFill>
                  <a:srgbClr val="FF0000"/>
                </a:solidFill>
              </a:rPr>
              <a:t>4PL провайдер </a:t>
            </a:r>
            <a:endParaRPr lang="uk-UA" dirty="0" smtClean="0">
              <a:solidFill>
                <a:srgbClr val="FF0000"/>
              </a:solidFill>
            </a:endParaRPr>
          </a:p>
          <a:p>
            <a:r>
              <a:rPr lang="uk-UA" dirty="0" smtClean="0">
                <a:solidFill>
                  <a:schemeClr val="bg1"/>
                </a:solidFill>
              </a:rPr>
              <a:t> </a:t>
            </a:r>
            <a:r>
              <a:rPr lang="uk-UA" dirty="0">
                <a:solidFill>
                  <a:schemeClr val="bg1"/>
                </a:solidFill>
              </a:rPr>
              <a:t>це компанія-підрядник або спільне підприємство з вантажовласником, що виступає посередником між виробником та одним і більше її партнерами. 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317335" y="2792075"/>
            <a:ext cx="7045037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4PL провайдер має високий ступінь залученості до бізнес-процесів клієнта; він виступає як єдина сполучна ланка між клієнтом (наприклад, виробником) і різними провайдерами логістичних послуг, управляє всіма процесами ланцюга поставок клієнта, включно з кур'єрськими, експедиторськими та складськими послугами.</a:t>
            </a:r>
            <a:endParaRPr lang="uk-UA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17283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Багетная рамка 3"/>
          <p:cNvSpPr/>
          <p:nvPr/>
        </p:nvSpPr>
        <p:spPr>
          <a:xfrm>
            <a:off x="1431636" y="355481"/>
            <a:ext cx="7213600" cy="5195574"/>
          </a:xfrm>
          <a:prstGeom prst="bevel">
            <a:avLst/>
          </a:prstGeom>
          <a:effectLst>
            <a:glow rad="101600">
              <a:srgbClr val="FF0000">
                <a:alpha val="60000"/>
              </a:srgbClr>
            </a:glo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Оператори 5</a:t>
            </a:r>
            <a:r>
              <a:rPr lang="pl-PL" dirty="0" smtClean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PL</a:t>
            </a:r>
            <a:endParaRPr lang="uk-UA" dirty="0" smtClean="0">
              <a:solidFill>
                <a:srgbClr val="FF000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r>
              <a:rPr lang="pl-PL" dirty="0" smtClean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uk-UA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надають </a:t>
            </a:r>
            <a:r>
              <a:rPr lang="uk-UA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весь спектр </a:t>
            </a:r>
            <a:r>
              <a:rPr lang="uk-UA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послуг із планування, транспортування, складування різних вантажів і товарів.</a:t>
            </a:r>
          </a:p>
          <a:p>
            <a:r>
              <a:rPr lang="uk-UA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До </a:t>
            </a:r>
            <a:r>
              <a:rPr lang="uk-UA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категорії мережевих провайдерів належать популярні, всесвітньо</a:t>
            </a:r>
          </a:p>
          <a:p>
            <a:r>
              <a:rPr lang="uk-UA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відомі інтернет-магазини. Подібним чином працюють </a:t>
            </a:r>
            <a:r>
              <a:rPr lang="pl-PL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Aliexpress </a:t>
            </a:r>
            <a:r>
              <a:rPr lang="uk-UA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і </a:t>
            </a:r>
            <a:r>
              <a:rPr lang="pl-PL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Amazon,</a:t>
            </a:r>
          </a:p>
          <a:p>
            <a:r>
              <a:rPr lang="uk-UA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інші мережеві компанії.</a:t>
            </a:r>
            <a:endParaRPr lang="ru-RU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54202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88472" y="760305"/>
            <a:ext cx="7596910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000" dirty="0">
                <a:solidFill>
                  <a:schemeClr val="accent2">
                    <a:lumMod val="20000"/>
                    <a:lumOff val="8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Високий рівень конкуренції на світовому ринку змушує </a:t>
            </a:r>
            <a:r>
              <a:rPr lang="uk-UA" sz="20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провідні компанії </a:t>
            </a:r>
            <a:r>
              <a:rPr lang="uk-UA" sz="2000" dirty="0">
                <a:solidFill>
                  <a:schemeClr val="accent2">
                    <a:lumMod val="20000"/>
                    <a:lumOff val="8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шукати нові рішення, просувати сучасні </a:t>
            </a:r>
            <a:r>
              <a:rPr lang="uk-UA" sz="20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технології, використовувати </a:t>
            </a:r>
            <a:r>
              <a:rPr lang="uk-UA" sz="2000" dirty="0">
                <a:solidFill>
                  <a:schemeClr val="accent2">
                    <a:lumMod val="20000"/>
                    <a:lumOff val="8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політичні та економічні важелі. </a:t>
            </a:r>
            <a:endParaRPr lang="uk-UA" sz="2000" dirty="0" smtClean="0">
              <a:solidFill>
                <a:schemeClr val="accent2">
                  <a:lumMod val="20000"/>
                  <a:lumOff val="8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endParaRPr lang="uk-UA" sz="2000" dirty="0" smtClean="0">
              <a:solidFill>
                <a:schemeClr val="accent2">
                  <a:lumMod val="20000"/>
                  <a:lumOff val="8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r>
              <a:rPr lang="uk-UA" sz="20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Розвиток </a:t>
            </a:r>
            <a:r>
              <a:rPr lang="uk-UA" sz="2000" dirty="0">
                <a:solidFill>
                  <a:schemeClr val="accent2">
                    <a:lumMod val="20000"/>
                    <a:lumOff val="8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технологічної </a:t>
            </a:r>
            <a:r>
              <a:rPr lang="uk-UA" sz="20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та ІТ-сфери </a:t>
            </a:r>
            <a:r>
              <a:rPr lang="uk-UA" sz="2000" dirty="0">
                <a:solidFill>
                  <a:schemeClr val="accent2">
                    <a:lumMod val="20000"/>
                    <a:lumOff val="8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є одним з основних чинників прогресу в галузі логістики</a:t>
            </a:r>
            <a:r>
              <a:rPr lang="uk-UA" sz="20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.</a:t>
            </a:r>
          </a:p>
          <a:p>
            <a:endParaRPr lang="uk-UA" sz="2000" dirty="0">
              <a:solidFill>
                <a:schemeClr val="accent2">
                  <a:lumMod val="20000"/>
                  <a:lumOff val="8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endParaRPr lang="uk-UA" sz="2000" dirty="0">
              <a:solidFill>
                <a:schemeClr val="accent2">
                  <a:lumMod val="20000"/>
                  <a:lumOff val="8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r>
              <a:rPr lang="uk-UA" sz="2000" dirty="0">
                <a:solidFill>
                  <a:schemeClr val="accent2">
                    <a:lumMod val="20000"/>
                    <a:lumOff val="8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Залучення 4</a:t>
            </a:r>
            <a:r>
              <a:rPr lang="pl-PL" sz="2000" dirty="0">
                <a:solidFill>
                  <a:schemeClr val="accent2">
                    <a:lumMod val="20000"/>
                    <a:lumOff val="8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PL </a:t>
            </a:r>
            <a:r>
              <a:rPr lang="uk-UA" sz="2000" dirty="0">
                <a:solidFill>
                  <a:schemeClr val="accent2">
                    <a:lumMod val="20000"/>
                    <a:lumOff val="8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і 5</a:t>
            </a:r>
            <a:r>
              <a:rPr lang="pl-PL" sz="2000" dirty="0">
                <a:solidFill>
                  <a:schemeClr val="accent2">
                    <a:lumMod val="20000"/>
                    <a:lumOff val="8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PL </a:t>
            </a:r>
            <a:r>
              <a:rPr lang="uk-UA" sz="2000" dirty="0">
                <a:solidFill>
                  <a:schemeClr val="accent2">
                    <a:lumMod val="20000"/>
                    <a:lumOff val="8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провайдерів є єдино вірним рішенням для</a:t>
            </a:r>
          </a:p>
          <a:p>
            <a:r>
              <a:rPr lang="uk-UA" sz="2000" dirty="0">
                <a:solidFill>
                  <a:schemeClr val="accent2">
                    <a:lumMod val="20000"/>
                    <a:lumOff val="8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вантажовласників. Завдання сучасного бізнесу вимагають відповідних рішень</a:t>
            </a:r>
          </a:p>
          <a:p>
            <a:r>
              <a:rPr lang="uk-UA" sz="2000" dirty="0">
                <a:solidFill>
                  <a:schemeClr val="accent2">
                    <a:lumMod val="20000"/>
                    <a:lumOff val="8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у сфері логістики.</a:t>
            </a:r>
          </a:p>
        </p:txBody>
      </p:sp>
    </p:spTree>
    <p:extLst>
      <p:ext uri="{BB962C8B-B14F-4D97-AF65-F5344CB8AC3E}">
        <p14:creationId xmlns:p14="http://schemas.microsoft.com/office/powerpoint/2010/main" val="3730744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442</TotalTime>
  <Words>1318</Words>
  <Application>Microsoft Office PowerPoint</Application>
  <PresentationFormat>Экран (4:3)</PresentationFormat>
  <Paragraphs>126</Paragraphs>
  <Slides>21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9" baseType="lpstr">
      <vt:lpstr>Arial</vt:lpstr>
      <vt:lpstr>Calibri</vt:lpstr>
      <vt:lpstr>Calibri Light</vt:lpstr>
      <vt:lpstr>Symbol</vt:lpstr>
      <vt:lpstr>Times New Roman</vt:lpstr>
      <vt:lpstr>Verdana</vt:lpstr>
      <vt:lpstr>Wingdings</vt:lpstr>
      <vt:lpstr>Office Theme</vt:lpstr>
      <vt:lpstr>Логістичні підходи до управління руху товарів у фармації</vt:lpstr>
      <vt:lpstr>Slide title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PJSC "New Engineering Technologies"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Name of presentation</dc:title>
  <dc:creator>Markasian, Pavel (KIEVH)</dc:creator>
  <cp:lastModifiedBy>RePack by Diakov</cp:lastModifiedBy>
  <cp:revision>67</cp:revision>
  <dcterms:created xsi:type="dcterms:W3CDTF">2016-11-18T14:12:19Z</dcterms:created>
  <dcterms:modified xsi:type="dcterms:W3CDTF">2023-11-04T16:06:26Z</dcterms:modified>
</cp:coreProperties>
</file>