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31"/>
  </p:notesMasterIdLst>
  <p:sldIdLst>
    <p:sldId id="353" r:id="rId4"/>
    <p:sldId id="347" r:id="rId5"/>
    <p:sldId id="348" r:id="rId6"/>
    <p:sldId id="259" r:id="rId7"/>
    <p:sldId id="309" r:id="rId8"/>
    <p:sldId id="307" r:id="rId9"/>
    <p:sldId id="298" r:id="rId10"/>
    <p:sldId id="311" r:id="rId11"/>
    <p:sldId id="356" r:id="rId12"/>
    <p:sldId id="314" r:id="rId13"/>
    <p:sldId id="330" r:id="rId14"/>
    <p:sldId id="308" r:id="rId15"/>
    <p:sldId id="357" r:id="rId16"/>
    <p:sldId id="313" r:id="rId17"/>
    <p:sldId id="315" r:id="rId18"/>
    <p:sldId id="310" r:id="rId19"/>
    <p:sldId id="358" r:id="rId20"/>
    <p:sldId id="319" r:id="rId21"/>
    <p:sldId id="359" r:id="rId22"/>
    <p:sldId id="361" r:id="rId23"/>
    <p:sldId id="362" r:id="rId24"/>
    <p:sldId id="321" r:id="rId25"/>
    <p:sldId id="317" r:id="rId26"/>
    <p:sldId id="363" r:id="rId27"/>
    <p:sldId id="327" r:id="rId28"/>
    <p:sldId id="335" r:id="rId29"/>
    <p:sldId id="34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3741" autoAdjust="0"/>
  </p:normalViewPr>
  <p:slideViewPr>
    <p:cSldViewPr snapToGrid="0" showGuides="1">
      <p:cViewPr varScale="1">
        <p:scale>
          <a:sx n="59" d="100"/>
          <a:sy n="59" d="100"/>
        </p:scale>
        <p:origin x="996" y="48"/>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09D88141-DF0A-4F75-B1A4-E9B0AA53C529}"/>
              </a:ext>
            </a:extLst>
          </p:cNvPr>
          <p:cNvSpPr/>
          <p:nvPr userDrawn="1"/>
        </p:nvSpPr>
        <p:spPr>
          <a:xfrm>
            <a:off x="462336" y="315931"/>
            <a:ext cx="3113070" cy="6226139"/>
          </a:xfrm>
          <a:prstGeom prst="roundRect">
            <a:avLst>
              <a:gd name="adj" fmla="val 447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그림 개체 틀 2">
            <a:extLst>
              <a:ext uri="{FF2B5EF4-FFF2-40B4-BE49-F238E27FC236}">
                <a16:creationId xmlns:a16="http://schemas.microsoft.com/office/drawing/2014/main" id="{9D97CC20-4157-461F-BB22-6C14C42616B9}"/>
              </a:ext>
            </a:extLst>
          </p:cNvPr>
          <p:cNvSpPr>
            <a:spLocks noGrp="1"/>
          </p:cNvSpPr>
          <p:nvPr>
            <p:ph type="pic" sz="quarter" idx="41" hasCustomPrompt="1"/>
          </p:nvPr>
        </p:nvSpPr>
        <p:spPr>
          <a:xfrm>
            <a:off x="682645" y="553565"/>
            <a:ext cx="2672453" cy="2405392"/>
          </a:xfrm>
          <a:prstGeom prst="roundRect">
            <a:avLst>
              <a:gd name="adj" fmla="val 2681"/>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AC73DE2A-F981-417B-817C-7A687C7906A0}"/>
              </a:ext>
            </a:extLst>
          </p:cNvPr>
          <p:cNvSpPr>
            <a:spLocks noGrp="1"/>
          </p:cNvSpPr>
          <p:nvPr>
            <p:ph type="pic" idx="15" hasCustomPrompt="1"/>
          </p:nvPr>
        </p:nvSpPr>
        <p:spPr>
          <a:xfrm>
            <a:off x="2346462" y="0"/>
            <a:ext cx="9486855" cy="4547240"/>
          </a:xfrm>
          <a:custGeom>
            <a:avLst/>
            <a:gdLst>
              <a:gd name="connsiteX0" fmla="*/ 7412695 w 9486855"/>
              <a:gd name="connsiteY0" fmla="*/ 0 h 4547240"/>
              <a:gd name="connsiteX1" fmla="*/ 8025160 w 9486855"/>
              <a:gd name="connsiteY1" fmla="*/ 0 h 4547240"/>
              <a:gd name="connsiteX2" fmla="*/ 7781039 w 9486855"/>
              <a:gd name="connsiteY2" fmla="*/ 294875 h 4547240"/>
              <a:gd name="connsiteX3" fmla="*/ 7726126 w 9486855"/>
              <a:gd name="connsiteY3" fmla="*/ 258215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3705338 w 9486855"/>
              <a:gd name="connsiteY14" fmla="*/ 0 h 4547240"/>
              <a:gd name="connsiteX15" fmla="*/ 4826842 w 9486855"/>
              <a:gd name="connsiteY15" fmla="*/ 0 h 4547240"/>
              <a:gd name="connsiteX16" fmla="*/ 9453939 w 9486855"/>
              <a:gd name="connsiteY16" fmla="*/ 3811964 h 4547240"/>
              <a:gd name="connsiteX17" fmla="*/ 9486855 w 9486855"/>
              <a:gd name="connsiteY17" fmla="*/ 3845156 h 4547240"/>
              <a:gd name="connsiteX18" fmla="*/ 9037976 w 9486855"/>
              <a:gd name="connsiteY18" fmla="*/ 4387359 h 4547240"/>
              <a:gd name="connsiteX19" fmla="*/ 9000514 w 9486855"/>
              <a:gd name="connsiteY19" fmla="*/ 4362349 h 4547240"/>
              <a:gd name="connsiteX20" fmla="*/ 2469555 w 9486855"/>
              <a:gd name="connsiteY20" fmla="*/ 0 h 4547240"/>
              <a:gd name="connsiteX21" fmla="*/ 3591059 w 9486855"/>
              <a:gd name="connsiteY21" fmla="*/ 0 h 4547240"/>
              <a:gd name="connsiteX22" fmla="*/ 7399197 w 9486855"/>
              <a:gd name="connsiteY22" fmla="*/ 3137277 h 4547240"/>
              <a:gd name="connsiteX23" fmla="*/ 7416431 w 9486855"/>
              <a:gd name="connsiteY23" fmla="*/ 3154229 h 4547240"/>
              <a:gd name="connsiteX24" fmla="*/ 6964295 w 9486855"/>
              <a:gd name="connsiteY24" fmla="*/ 3700365 h 4547240"/>
              <a:gd name="connsiteX25" fmla="*/ 6945772 w 9486855"/>
              <a:gd name="connsiteY25" fmla="*/ 3687663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0 w 9486855"/>
              <a:gd name="connsiteY30" fmla="*/ 0 h 4547240"/>
              <a:gd name="connsiteX31" fmla="*/ 1119492 w 9486855"/>
              <a:gd name="connsiteY31" fmla="*/ 0 h 4547240"/>
              <a:gd name="connsiteX32" fmla="*/ 5077250 w 9486855"/>
              <a:gd name="connsiteY32" fmla="*/ 3260539 h 4547240"/>
              <a:gd name="connsiteX33" fmla="*/ 4622500 w 9486855"/>
              <a:gd name="connsiteY33" fmla="*/ 3809833 h 4547240"/>
              <a:gd name="connsiteX34" fmla="*/ 8977 w 9486855"/>
              <a:gd name="connsiteY34" fmla="*/ 9054 h 4547240"/>
              <a:gd name="connsiteX0" fmla="*/ 7412695 w 9486855"/>
              <a:gd name="connsiteY0" fmla="*/ 0 h 4547240"/>
              <a:gd name="connsiteX1" fmla="*/ 7781039 w 9486855"/>
              <a:gd name="connsiteY1" fmla="*/ 294875 h 4547240"/>
              <a:gd name="connsiteX2" fmla="*/ 7726126 w 9486855"/>
              <a:gd name="connsiteY2" fmla="*/ 258215 h 4547240"/>
              <a:gd name="connsiteX3" fmla="*/ 7412695 w 9486855"/>
              <a:gd name="connsiteY3" fmla="*/ 0 h 4547240"/>
              <a:gd name="connsiteX4" fmla="*/ 6176909 w 9486855"/>
              <a:gd name="connsiteY4" fmla="*/ 0 h 4547240"/>
              <a:gd name="connsiteX5" fmla="*/ 7298411 w 9486855"/>
              <a:gd name="connsiteY5" fmla="*/ 0 h 4547240"/>
              <a:gd name="connsiteX6" fmla="*/ 8325765 w 9486855"/>
              <a:gd name="connsiteY6" fmla="*/ 846370 h 4547240"/>
              <a:gd name="connsiteX7" fmla="*/ 7871015 w 9486855"/>
              <a:gd name="connsiteY7" fmla="*/ 1395664 h 4547240"/>
              <a:gd name="connsiteX8" fmla="*/ 6176909 w 9486855"/>
              <a:gd name="connsiteY8" fmla="*/ 0 h 4547240"/>
              <a:gd name="connsiteX9" fmla="*/ 4941124 w 9486855"/>
              <a:gd name="connsiteY9" fmla="*/ 0 h 4547240"/>
              <a:gd name="connsiteX10" fmla="*/ 6062628 w 9486855"/>
              <a:gd name="connsiteY10" fmla="*/ 0 h 4547240"/>
              <a:gd name="connsiteX11" fmla="*/ 9064045 w 9486855"/>
              <a:gd name="connsiteY11" fmla="*/ 2472672 h 4547240"/>
              <a:gd name="connsiteX12" fmla="*/ 9084635 w 9486855"/>
              <a:gd name="connsiteY12" fmla="*/ 2493435 h 4547240"/>
              <a:gd name="connsiteX13" fmla="*/ 8633516 w 9486855"/>
              <a:gd name="connsiteY13" fmla="*/ 3038344 h 4547240"/>
              <a:gd name="connsiteX14" fmla="*/ 8610619 w 9486855"/>
              <a:gd name="connsiteY14" fmla="*/ 3023058 h 4547240"/>
              <a:gd name="connsiteX15" fmla="*/ 4941124 w 9486855"/>
              <a:gd name="connsiteY15" fmla="*/ 0 h 4547240"/>
              <a:gd name="connsiteX16" fmla="*/ 3705338 w 9486855"/>
              <a:gd name="connsiteY16" fmla="*/ 0 h 4547240"/>
              <a:gd name="connsiteX17" fmla="*/ 4826842 w 9486855"/>
              <a:gd name="connsiteY17" fmla="*/ 0 h 4547240"/>
              <a:gd name="connsiteX18" fmla="*/ 9453939 w 9486855"/>
              <a:gd name="connsiteY18" fmla="*/ 3811964 h 4547240"/>
              <a:gd name="connsiteX19" fmla="*/ 9486855 w 9486855"/>
              <a:gd name="connsiteY19" fmla="*/ 3845156 h 4547240"/>
              <a:gd name="connsiteX20" fmla="*/ 9037976 w 9486855"/>
              <a:gd name="connsiteY20" fmla="*/ 4387359 h 4547240"/>
              <a:gd name="connsiteX21" fmla="*/ 9000514 w 9486855"/>
              <a:gd name="connsiteY21" fmla="*/ 4362349 h 4547240"/>
              <a:gd name="connsiteX22" fmla="*/ 3705338 w 9486855"/>
              <a:gd name="connsiteY22" fmla="*/ 0 h 4547240"/>
              <a:gd name="connsiteX23" fmla="*/ 2469555 w 9486855"/>
              <a:gd name="connsiteY23" fmla="*/ 0 h 4547240"/>
              <a:gd name="connsiteX24" fmla="*/ 3591059 w 9486855"/>
              <a:gd name="connsiteY24" fmla="*/ 0 h 4547240"/>
              <a:gd name="connsiteX25" fmla="*/ 7399197 w 9486855"/>
              <a:gd name="connsiteY25" fmla="*/ 3137277 h 4547240"/>
              <a:gd name="connsiteX26" fmla="*/ 7416431 w 9486855"/>
              <a:gd name="connsiteY26" fmla="*/ 3154229 h 4547240"/>
              <a:gd name="connsiteX27" fmla="*/ 6964295 w 9486855"/>
              <a:gd name="connsiteY27" fmla="*/ 3700365 h 4547240"/>
              <a:gd name="connsiteX28" fmla="*/ 6945772 w 9486855"/>
              <a:gd name="connsiteY28" fmla="*/ 3687663 h 4547240"/>
              <a:gd name="connsiteX29" fmla="*/ 2469555 w 9486855"/>
              <a:gd name="connsiteY29" fmla="*/ 0 h 4547240"/>
              <a:gd name="connsiteX30" fmla="*/ 1233769 w 9486855"/>
              <a:gd name="connsiteY30" fmla="*/ 0 h 4547240"/>
              <a:gd name="connsiteX31" fmla="*/ 2355273 w 9486855"/>
              <a:gd name="connsiteY31" fmla="*/ 0 h 4547240"/>
              <a:gd name="connsiteX32" fmla="*/ 7208121 w 9486855"/>
              <a:gd name="connsiteY32" fmla="*/ 3997945 h 4547240"/>
              <a:gd name="connsiteX33" fmla="*/ 6753370 w 9486855"/>
              <a:gd name="connsiteY33" fmla="*/ 4547240 h 4547240"/>
              <a:gd name="connsiteX34" fmla="*/ 1233769 w 9486855"/>
              <a:gd name="connsiteY34" fmla="*/ 0 h 4547240"/>
              <a:gd name="connsiteX35" fmla="*/ 0 w 9486855"/>
              <a:gd name="connsiteY35" fmla="*/ 0 h 4547240"/>
              <a:gd name="connsiteX36" fmla="*/ 1119492 w 9486855"/>
              <a:gd name="connsiteY36" fmla="*/ 0 h 4547240"/>
              <a:gd name="connsiteX37" fmla="*/ 5077250 w 9486855"/>
              <a:gd name="connsiteY37" fmla="*/ 3260539 h 4547240"/>
              <a:gd name="connsiteX38" fmla="*/ 4622500 w 9486855"/>
              <a:gd name="connsiteY38" fmla="*/ 3809833 h 4547240"/>
              <a:gd name="connsiteX39" fmla="*/ 8977 w 9486855"/>
              <a:gd name="connsiteY39" fmla="*/ 9054 h 4547240"/>
              <a:gd name="connsiteX40" fmla="*/ 0 w 9486855"/>
              <a:gd name="connsiteY40" fmla="*/ 0 h 4547240"/>
              <a:gd name="connsiteX0" fmla="*/ 7412695 w 9486855"/>
              <a:gd name="connsiteY0" fmla="*/ 0 h 4547240"/>
              <a:gd name="connsiteX1" fmla="*/ 7726126 w 9486855"/>
              <a:gd name="connsiteY1" fmla="*/ 258215 h 4547240"/>
              <a:gd name="connsiteX2" fmla="*/ 7412695 w 9486855"/>
              <a:gd name="connsiteY2" fmla="*/ 0 h 4547240"/>
              <a:gd name="connsiteX3" fmla="*/ 6176909 w 9486855"/>
              <a:gd name="connsiteY3" fmla="*/ 0 h 4547240"/>
              <a:gd name="connsiteX4" fmla="*/ 7298411 w 9486855"/>
              <a:gd name="connsiteY4" fmla="*/ 0 h 4547240"/>
              <a:gd name="connsiteX5" fmla="*/ 8325765 w 9486855"/>
              <a:gd name="connsiteY5" fmla="*/ 846370 h 4547240"/>
              <a:gd name="connsiteX6" fmla="*/ 7871015 w 9486855"/>
              <a:gd name="connsiteY6" fmla="*/ 1395664 h 4547240"/>
              <a:gd name="connsiteX7" fmla="*/ 6176909 w 9486855"/>
              <a:gd name="connsiteY7" fmla="*/ 0 h 4547240"/>
              <a:gd name="connsiteX8" fmla="*/ 4941124 w 9486855"/>
              <a:gd name="connsiteY8" fmla="*/ 0 h 4547240"/>
              <a:gd name="connsiteX9" fmla="*/ 6062628 w 9486855"/>
              <a:gd name="connsiteY9" fmla="*/ 0 h 4547240"/>
              <a:gd name="connsiteX10" fmla="*/ 9064045 w 9486855"/>
              <a:gd name="connsiteY10" fmla="*/ 2472672 h 4547240"/>
              <a:gd name="connsiteX11" fmla="*/ 9084635 w 9486855"/>
              <a:gd name="connsiteY11" fmla="*/ 2493435 h 4547240"/>
              <a:gd name="connsiteX12" fmla="*/ 8633516 w 9486855"/>
              <a:gd name="connsiteY12" fmla="*/ 3038344 h 4547240"/>
              <a:gd name="connsiteX13" fmla="*/ 8610619 w 9486855"/>
              <a:gd name="connsiteY13" fmla="*/ 3023058 h 4547240"/>
              <a:gd name="connsiteX14" fmla="*/ 4941124 w 9486855"/>
              <a:gd name="connsiteY14" fmla="*/ 0 h 4547240"/>
              <a:gd name="connsiteX15" fmla="*/ 3705338 w 9486855"/>
              <a:gd name="connsiteY15" fmla="*/ 0 h 4547240"/>
              <a:gd name="connsiteX16" fmla="*/ 4826842 w 9486855"/>
              <a:gd name="connsiteY16" fmla="*/ 0 h 4547240"/>
              <a:gd name="connsiteX17" fmla="*/ 9453939 w 9486855"/>
              <a:gd name="connsiteY17" fmla="*/ 3811964 h 4547240"/>
              <a:gd name="connsiteX18" fmla="*/ 9486855 w 9486855"/>
              <a:gd name="connsiteY18" fmla="*/ 3845156 h 4547240"/>
              <a:gd name="connsiteX19" fmla="*/ 9037976 w 9486855"/>
              <a:gd name="connsiteY19" fmla="*/ 4387359 h 4547240"/>
              <a:gd name="connsiteX20" fmla="*/ 9000514 w 9486855"/>
              <a:gd name="connsiteY20" fmla="*/ 4362349 h 4547240"/>
              <a:gd name="connsiteX21" fmla="*/ 3705338 w 9486855"/>
              <a:gd name="connsiteY21" fmla="*/ 0 h 4547240"/>
              <a:gd name="connsiteX22" fmla="*/ 2469555 w 9486855"/>
              <a:gd name="connsiteY22" fmla="*/ 0 h 4547240"/>
              <a:gd name="connsiteX23" fmla="*/ 3591059 w 9486855"/>
              <a:gd name="connsiteY23" fmla="*/ 0 h 4547240"/>
              <a:gd name="connsiteX24" fmla="*/ 7399197 w 9486855"/>
              <a:gd name="connsiteY24" fmla="*/ 3137277 h 4547240"/>
              <a:gd name="connsiteX25" fmla="*/ 7416431 w 9486855"/>
              <a:gd name="connsiteY25" fmla="*/ 3154229 h 4547240"/>
              <a:gd name="connsiteX26" fmla="*/ 6964295 w 9486855"/>
              <a:gd name="connsiteY26" fmla="*/ 3700365 h 4547240"/>
              <a:gd name="connsiteX27" fmla="*/ 6945772 w 9486855"/>
              <a:gd name="connsiteY27" fmla="*/ 3687663 h 4547240"/>
              <a:gd name="connsiteX28" fmla="*/ 2469555 w 9486855"/>
              <a:gd name="connsiteY28" fmla="*/ 0 h 4547240"/>
              <a:gd name="connsiteX29" fmla="*/ 1233769 w 9486855"/>
              <a:gd name="connsiteY29" fmla="*/ 0 h 4547240"/>
              <a:gd name="connsiteX30" fmla="*/ 2355273 w 9486855"/>
              <a:gd name="connsiteY30" fmla="*/ 0 h 4547240"/>
              <a:gd name="connsiteX31" fmla="*/ 7208121 w 9486855"/>
              <a:gd name="connsiteY31" fmla="*/ 3997945 h 4547240"/>
              <a:gd name="connsiteX32" fmla="*/ 6753370 w 9486855"/>
              <a:gd name="connsiteY32" fmla="*/ 4547240 h 4547240"/>
              <a:gd name="connsiteX33" fmla="*/ 1233769 w 9486855"/>
              <a:gd name="connsiteY33" fmla="*/ 0 h 4547240"/>
              <a:gd name="connsiteX34" fmla="*/ 0 w 9486855"/>
              <a:gd name="connsiteY34" fmla="*/ 0 h 4547240"/>
              <a:gd name="connsiteX35" fmla="*/ 1119492 w 9486855"/>
              <a:gd name="connsiteY35" fmla="*/ 0 h 4547240"/>
              <a:gd name="connsiteX36" fmla="*/ 5077250 w 9486855"/>
              <a:gd name="connsiteY36" fmla="*/ 3260539 h 4547240"/>
              <a:gd name="connsiteX37" fmla="*/ 4622500 w 9486855"/>
              <a:gd name="connsiteY37" fmla="*/ 3809833 h 4547240"/>
              <a:gd name="connsiteX38" fmla="*/ 8977 w 9486855"/>
              <a:gd name="connsiteY38" fmla="*/ 9054 h 4547240"/>
              <a:gd name="connsiteX39" fmla="*/ 0 w 9486855"/>
              <a:gd name="connsiteY39" fmla="*/ 0 h 4547240"/>
              <a:gd name="connsiteX0" fmla="*/ 6176909 w 9486855"/>
              <a:gd name="connsiteY0" fmla="*/ 0 h 4547240"/>
              <a:gd name="connsiteX1" fmla="*/ 7298411 w 9486855"/>
              <a:gd name="connsiteY1" fmla="*/ 0 h 4547240"/>
              <a:gd name="connsiteX2" fmla="*/ 8325765 w 9486855"/>
              <a:gd name="connsiteY2" fmla="*/ 846370 h 4547240"/>
              <a:gd name="connsiteX3" fmla="*/ 7871015 w 9486855"/>
              <a:gd name="connsiteY3" fmla="*/ 1395664 h 4547240"/>
              <a:gd name="connsiteX4" fmla="*/ 6176909 w 9486855"/>
              <a:gd name="connsiteY4" fmla="*/ 0 h 4547240"/>
              <a:gd name="connsiteX5" fmla="*/ 4941124 w 9486855"/>
              <a:gd name="connsiteY5" fmla="*/ 0 h 4547240"/>
              <a:gd name="connsiteX6" fmla="*/ 6062628 w 9486855"/>
              <a:gd name="connsiteY6" fmla="*/ 0 h 4547240"/>
              <a:gd name="connsiteX7" fmla="*/ 9064045 w 9486855"/>
              <a:gd name="connsiteY7" fmla="*/ 2472672 h 4547240"/>
              <a:gd name="connsiteX8" fmla="*/ 9084635 w 9486855"/>
              <a:gd name="connsiteY8" fmla="*/ 2493435 h 4547240"/>
              <a:gd name="connsiteX9" fmla="*/ 8633516 w 9486855"/>
              <a:gd name="connsiteY9" fmla="*/ 3038344 h 4547240"/>
              <a:gd name="connsiteX10" fmla="*/ 8610619 w 9486855"/>
              <a:gd name="connsiteY10" fmla="*/ 3023058 h 4547240"/>
              <a:gd name="connsiteX11" fmla="*/ 4941124 w 9486855"/>
              <a:gd name="connsiteY11" fmla="*/ 0 h 4547240"/>
              <a:gd name="connsiteX12" fmla="*/ 3705338 w 9486855"/>
              <a:gd name="connsiteY12" fmla="*/ 0 h 4547240"/>
              <a:gd name="connsiteX13" fmla="*/ 4826842 w 9486855"/>
              <a:gd name="connsiteY13" fmla="*/ 0 h 4547240"/>
              <a:gd name="connsiteX14" fmla="*/ 9453939 w 9486855"/>
              <a:gd name="connsiteY14" fmla="*/ 3811964 h 4547240"/>
              <a:gd name="connsiteX15" fmla="*/ 9486855 w 9486855"/>
              <a:gd name="connsiteY15" fmla="*/ 3845156 h 4547240"/>
              <a:gd name="connsiteX16" fmla="*/ 9037976 w 9486855"/>
              <a:gd name="connsiteY16" fmla="*/ 4387359 h 4547240"/>
              <a:gd name="connsiteX17" fmla="*/ 9000514 w 9486855"/>
              <a:gd name="connsiteY17" fmla="*/ 4362349 h 4547240"/>
              <a:gd name="connsiteX18" fmla="*/ 3705338 w 9486855"/>
              <a:gd name="connsiteY18" fmla="*/ 0 h 4547240"/>
              <a:gd name="connsiteX19" fmla="*/ 2469555 w 9486855"/>
              <a:gd name="connsiteY19" fmla="*/ 0 h 4547240"/>
              <a:gd name="connsiteX20" fmla="*/ 3591059 w 9486855"/>
              <a:gd name="connsiteY20" fmla="*/ 0 h 4547240"/>
              <a:gd name="connsiteX21" fmla="*/ 7399197 w 9486855"/>
              <a:gd name="connsiteY21" fmla="*/ 3137277 h 4547240"/>
              <a:gd name="connsiteX22" fmla="*/ 7416431 w 9486855"/>
              <a:gd name="connsiteY22" fmla="*/ 3154229 h 4547240"/>
              <a:gd name="connsiteX23" fmla="*/ 6964295 w 9486855"/>
              <a:gd name="connsiteY23" fmla="*/ 3700365 h 4547240"/>
              <a:gd name="connsiteX24" fmla="*/ 6945772 w 9486855"/>
              <a:gd name="connsiteY24" fmla="*/ 3687663 h 4547240"/>
              <a:gd name="connsiteX25" fmla="*/ 2469555 w 9486855"/>
              <a:gd name="connsiteY25" fmla="*/ 0 h 4547240"/>
              <a:gd name="connsiteX26" fmla="*/ 1233769 w 9486855"/>
              <a:gd name="connsiteY26" fmla="*/ 0 h 4547240"/>
              <a:gd name="connsiteX27" fmla="*/ 2355273 w 9486855"/>
              <a:gd name="connsiteY27" fmla="*/ 0 h 4547240"/>
              <a:gd name="connsiteX28" fmla="*/ 7208121 w 9486855"/>
              <a:gd name="connsiteY28" fmla="*/ 3997945 h 4547240"/>
              <a:gd name="connsiteX29" fmla="*/ 6753370 w 9486855"/>
              <a:gd name="connsiteY29" fmla="*/ 4547240 h 4547240"/>
              <a:gd name="connsiteX30" fmla="*/ 1233769 w 9486855"/>
              <a:gd name="connsiteY30" fmla="*/ 0 h 4547240"/>
              <a:gd name="connsiteX31" fmla="*/ 0 w 9486855"/>
              <a:gd name="connsiteY31" fmla="*/ 0 h 4547240"/>
              <a:gd name="connsiteX32" fmla="*/ 1119492 w 9486855"/>
              <a:gd name="connsiteY32" fmla="*/ 0 h 4547240"/>
              <a:gd name="connsiteX33" fmla="*/ 5077250 w 9486855"/>
              <a:gd name="connsiteY33" fmla="*/ 3260539 h 4547240"/>
              <a:gd name="connsiteX34" fmla="*/ 4622500 w 9486855"/>
              <a:gd name="connsiteY34" fmla="*/ 3809833 h 4547240"/>
              <a:gd name="connsiteX35" fmla="*/ 8977 w 9486855"/>
              <a:gd name="connsiteY35" fmla="*/ 9054 h 4547240"/>
              <a:gd name="connsiteX36" fmla="*/ 0 w 9486855"/>
              <a:gd name="connsiteY36" fmla="*/ 0 h 45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86855" h="4547240">
                <a:moveTo>
                  <a:pt x="6176909" y="0"/>
                </a:moveTo>
                <a:lnTo>
                  <a:pt x="7298411" y="0"/>
                </a:lnTo>
                <a:lnTo>
                  <a:pt x="8325765" y="846370"/>
                </a:lnTo>
                <a:lnTo>
                  <a:pt x="7871015" y="1395664"/>
                </a:lnTo>
                <a:lnTo>
                  <a:pt x="6176909" y="0"/>
                </a:lnTo>
                <a:close/>
                <a:moveTo>
                  <a:pt x="4941124" y="0"/>
                </a:moveTo>
                <a:lnTo>
                  <a:pt x="6062628" y="0"/>
                </a:lnTo>
                <a:lnTo>
                  <a:pt x="9064045" y="2472672"/>
                </a:lnTo>
                <a:lnTo>
                  <a:pt x="9084635" y="2493435"/>
                </a:lnTo>
                <a:lnTo>
                  <a:pt x="8633516" y="3038344"/>
                </a:lnTo>
                <a:lnTo>
                  <a:pt x="8610619" y="3023058"/>
                </a:lnTo>
                <a:lnTo>
                  <a:pt x="4941124" y="0"/>
                </a:lnTo>
                <a:close/>
                <a:moveTo>
                  <a:pt x="3705338" y="0"/>
                </a:moveTo>
                <a:lnTo>
                  <a:pt x="4826842" y="0"/>
                </a:lnTo>
                <a:lnTo>
                  <a:pt x="9453939" y="3811964"/>
                </a:lnTo>
                <a:lnTo>
                  <a:pt x="9486855" y="3845156"/>
                </a:lnTo>
                <a:lnTo>
                  <a:pt x="9037976" y="4387359"/>
                </a:lnTo>
                <a:lnTo>
                  <a:pt x="9000514" y="4362349"/>
                </a:lnTo>
                <a:lnTo>
                  <a:pt x="3705338" y="0"/>
                </a:lnTo>
                <a:close/>
                <a:moveTo>
                  <a:pt x="2469555" y="0"/>
                </a:moveTo>
                <a:lnTo>
                  <a:pt x="3591059" y="0"/>
                </a:lnTo>
                <a:lnTo>
                  <a:pt x="7399197" y="3137277"/>
                </a:lnTo>
                <a:lnTo>
                  <a:pt x="7416431" y="3154229"/>
                </a:lnTo>
                <a:lnTo>
                  <a:pt x="6964295" y="3700365"/>
                </a:lnTo>
                <a:lnTo>
                  <a:pt x="6945772" y="3687663"/>
                </a:lnTo>
                <a:lnTo>
                  <a:pt x="2469555" y="0"/>
                </a:lnTo>
                <a:close/>
                <a:moveTo>
                  <a:pt x="1233769" y="0"/>
                </a:moveTo>
                <a:lnTo>
                  <a:pt x="2355273" y="0"/>
                </a:lnTo>
                <a:lnTo>
                  <a:pt x="7208121" y="3997945"/>
                </a:lnTo>
                <a:lnTo>
                  <a:pt x="6753370" y="4547240"/>
                </a:lnTo>
                <a:lnTo>
                  <a:pt x="1233769" y="0"/>
                </a:lnTo>
                <a:close/>
                <a:moveTo>
                  <a:pt x="0" y="0"/>
                </a:moveTo>
                <a:lnTo>
                  <a:pt x="1119492" y="0"/>
                </a:lnTo>
                <a:lnTo>
                  <a:pt x="5077250" y="3260539"/>
                </a:lnTo>
                <a:lnTo>
                  <a:pt x="4622500" y="3809833"/>
                </a:lnTo>
                <a:lnTo>
                  <a:pt x="8977" y="9054"/>
                </a:lnTo>
                <a:lnTo>
                  <a:pt x="0" y="0"/>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17EA31E-22E1-4C23-B701-F58D712FED7C}"/>
              </a:ext>
            </a:extLst>
          </p:cNvPr>
          <p:cNvSpPr>
            <a:spLocks noGrp="1"/>
          </p:cNvSpPr>
          <p:nvPr>
            <p:ph type="pic" idx="12" hasCustomPrompt="1"/>
          </p:nvPr>
        </p:nvSpPr>
        <p:spPr>
          <a:xfrm>
            <a:off x="0" y="-8359"/>
            <a:ext cx="7561133" cy="6866359"/>
          </a:xfrm>
          <a:prstGeom prst="rect">
            <a:avLst/>
          </a:prstGeom>
          <a:solidFill>
            <a:schemeClr val="bg1">
              <a:lumMod val="95000"/>
            </a:schemeClr>
          </a:solidFill>
        </p:spPr>
        <p:txBody>
          <a:bodyPr anchor="ctr"/>
          <a:lstStyle>
            <a:lvl1pPr marL="0" indent="0" algn="ctr">
              <a:buNone/>
              <a:defRPr sz="18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403A8F59-50B4-4306-BC0F-A030DC3C7EED}"/>
              </a:ext>
            </a:extLst>
          </p:cNvPr>
          <p:cNvSpPr>
            <a:spLocks noGrp="1"/>
          </p:cNvSpPr>
          <p:nvPr>
            <p:ph type="pic" sz="quarter" idx="16" hasCustomPrompt="1"/>
          </p:nvPr>
        </p:nvSpPr>
        <p:spPr>
          <a:xfrm>
            <a:off x="-1" y="0"/>
            <a:ext cx="4570491" cy="6858000"/>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852CA7D4-0960-4308-9B99-2F50C219E3A8}"/>
              </a:ext>
            </a:extLst>
          </p:cNvPr>
          <p:cNvGrpSpPr/>
          <p:nvPr userDrawn="1"/>
        </p:nvGrpSpPr>
        <p:grpSpPr>
          <a:xfrm>
            <a:off x="729449" y="1780758"/>
            <a:ext cx="2449180" cy="4305530"/>
            <a:chOff x="445712" y="1449040"/>
            <a:chExt cx="2113018" cy="3924176"/>
          </a:xfrm>
        </p:grpSpPr>
        <p:sp>
          <p:nvSpPr>
            <p:cNvPr id="3" name="Rounded Rectangle 4">
              <a:extLst>
                <a:ext uri="{FF2B5EF4-FFF2-40B4-BE49-F238E27FC236}">
                  <a16:creationId xmlns:a16="http://schemas.microsoft.com/office/drawing/2014/main" id="{95892272-F1A0-474B-8624-D0C895988644}"/>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4" name="Rectangle 5">
              <a:extLst>
                <a:ext uri="{FF2B5EF4-FFF2-40B4-BE49-F238E27FC236}">
                  <a16:creationId xmlns:a16="http://schemas.microsoft.com/office/drawing/2014/main" id="{2BCA52AC-2B25-4DEE-886E-E6835D09969B}"/>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6">
              <a:extLst>
                <a:ext uri="{FF2B5EF4-FFF2-40B4-BE49-F238E27FC236}">
                  <a16:creationId xmlns:a16="http://schemas.microsoft.com/office/drawing/2014/main" id="{D38906DC-52A8-4352-9F0C-5093FADA2BBF}"/>
                </a:ext>
              </a:extLst>
            </p:cNvPr>
            <p:cNvGrpSpPr/>
            <p:nvPr userDrawn="1"/>
          </p:nvGrpSpPr>
          <p:grpSpPr>
            <a:xfrm>
              <a:off x="1407705" y="5045834"/>
              <a:ext cx="211967" cy="211967"/>
              <a:chOff x="1549420" y="5712364"/>
              <a:chExt cx="312583" cy="312583"/>
            </a:xfrm>
          </p:grpSpPr>
          <p:sp>
            <p:nvSpPr>
              <p:cNvPr id="6" name="Oval 7">
                <a:extLst>
                  <a:ext uri="{FF2B5EF4-FFF2-40B4-BE49-F238E27FC236}">
                    <a16:creationId xmlns:a16="http://schemas.microsoft.com/office/drawing/2014/main" id="{34768B45-7144-4394-A589-14D5DFF024AD}"/>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ounded Rectangle 8">
                <a:extLst>
                  <a:ext uri="{FF2B5EF4-FFF2-40B4-BE49-F238E27FC236}">
                    <a16:creationId xmlns:a16="http://schemas.microsoft.com/office/drawing/2014/main" id="{C1D6DBC0-B46D-47A2-9045-ED529395477A}"/>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8" name="Picture Placeholder 2">
            <a:extLst>
              <a:ext uri="{FF2B5EF4-FFF2-40B4-BE49-F238E27FC236}">
                <a16:creationId xmlns:a16="http://schemas.microsoft.com/office/drawing/2014/main" id="{2D6C7283-76F9-4083-9BAB-E653AF098B93}"/>
              </a:ext>
            </a:extLst>
          </p:cNvPr>
          <p:cNvSpPr>
            <a:spLocks noGrp="1"/>
          </p:cNvSpPr>
          <p:nvPr>
            <p:ph type="pic" idx="15" hasCustomPrompt="1"/>
          </p:nvPr>
        </p:nvSpPr>
        <p:spPr>
          <a:xfrm>
            <a:off x="873465" y="2102271"/>
            <a:ext cx="2152765" cy="352442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9" name="Text Placeholder 9">
            <a:extLst>
              <a:ext uri="{FF2B5EF4-FFF2-40B4-BE49-F238E27FC236}">
                <a16:creationId xmlns:a16="http://schemas.microsoft.com/office/drawing/2014/main" id="{40EFD1ED-BBAA-422B-B1F5-4C3BE430D1ED}"/>
              </a:ext>
            </a:extLst>
          </p:cNvPr>
          <p:cNvSpPr>
            <a:spLocks noGrp="1"/>
          </p:cNvSpPr>
          <p:nvPr>
            <p:ph type="body" sz="quarter" idx="10" hasCustomPrompt="1"/>
          </p:nvPr>
        </p:nvSpPr>
        <p:spPr>
          <a:xfrm>
            <a:off x="323529" y="339509"/>
            <a:ext cx="11573197" cy="724247"/>
          </a:xfrm>
          <a:prstGeom prst="rect">
            <a:avLst/>
          </a:prstGeom>
        </p:spPr>
        <p:txBody>
          <a:bodyPr tIns="91440"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D121F06-5760-450E-9F87-BBB7B1CBC0F2}"/>
              </a:ext>
            </a:extLst>
          </p:cNvPr>
          <p:cNvSpPr>
            <a:spLocks noGrp="1"/>
          </p:cNvSpPr>
          <p:nvPr>
            <p:ph type="pic" idx="14" hasCustomPrompt="1"/>
          </p:nvPr>
        </p:nvSpPr>
        <p:spPr>
          <a:xfrm>
            <a:off x="0" y="3238500"/>
            <a:ext cx="6035040" cy="3619500"/>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3" name="Picture Placeholder 2">
            <a:extLst>
              <a:ext uri="{FF2B5EF4-FFF2-40B4-BE49-F238E27FC236}">
                <a16:creationId xmlns:a16="http://schemas.microsoft.com/office/drawing/2014/main" id="{48AFCDB5-2AFC-40F8-ABB6-7933BBED986F}"/>
              </a:ext>
            </a:extLst>
          </p:cNvPr>
          <p:cNvSpPr>
            <a:spLocks noGrp="1"/>
          </p:cNvSpPr>
          <p:nvPr>
            <p:ph type="pic" idx="15" hasCustomPrompt="1"/>
          </p:nvPr>
        </p:nvSpPr>
        <p:spPr>
          <a:xfrm>
            <a:off x="6156960" y="3238500"/>
            <a:ext cx="6035040" cy="3619500"/>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4" name="Text Placeholder 9">
            <a:extLst>
              <a:ext uri="{FF2B5EF4-FFF2-40B4-BE49-F238E27FC236}">
                <a16:creationId xmlns:a16="http://schemas.microsoft.com/office/drawing/2014/main" id="{E04A0926-76DC-434C-A0AC-4383A6DCCB8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93D1B-11C7-40D2-A10A-92348FF26086}"/>
              </a:ext>
            </a:extLst>
          </p:cNvPr>
          <p:cNvSpPr/>
          <p:nvPr userDrawn="1"/>
        </p:nvSpPr>
        <p:spPr>
          <a:xfrm>
            <a:off x="0" y="3429000"/>
            <a:ext cx="12192000" cy="3429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3" name="Group 2">
            <a:extLst>
              <a:ext uri="{FF2B5EF4-FFF2-40B4-BE49-F238E27FC236}">
                <a16:creationId xmlns:a16="http://schemas.microsoft.com/office/drawing/2014/main" id="{D3E8ECD7-6A2F-4DFD-8E11-4A7B458E07CB}"/>
              </a:ext>
            </a:extLst>
          </p:cNvPr>
          <p:cNvGrpSpPr/>
          <p:nvPr userDrawn="1"/>
        </p:nvGrpSpPr>
        <p:grpSpPr>
          <a:xfrm>
            <a:off x="3295523" y="1504766"/>
            <a:ext cx="5600954" cy="3077345"/>
            <a:chOff x="-548507" y="477868"/>
            <a:chExt cx="11570449" cy="6357177"/>
          </a:xfrm>
        </p:grpSpPr>
        <p:sp>
          <p:nvSpPr>
            <p:cNvPr id="4" name="Freeform: Shape 3">
              <a:extLst>
                <a:ext uri="{FF2B5EF4-FFF2-40B4-BE49-F238E27FC236}">
                  <a16:creationId xmlns:a16="http://schemas.microsoft.com/office/drawing/2014/main" id="{ACFCA658-C25D-4A86-9B05-53A5C5C8BAD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24B16A33-2EE5-4D0A-AADF-6A5BBD54081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86EFBE3F-6AF5-482A-980B-513EA1442CD4}"/>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17A2EE4-8538-4B7F-B63B-51D28F4D8E1D}"/>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9BF27D07-F44A-45D6-BFD7-ADB18A9A6164}"/>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CD32E256-4036-4076-B6C2-148EA007E2CC}"/>
                </a:ext>
              </a:extLst>
            </p:cNvPr>
            <p:cNvGrpSpPr/>
            <p:nvPr/>
          </p:nvGrpSpPr>
          <p:grpSpPr>
            <a:xfrm>
              <a:off x="1606" y="6382978"/>
              <a:ext cx="413937" cy="115242"/>
              <a:chOff x="5955" y="6353672"/>
              <a:chExt cx="413937" cy="115242"/>
            </a:xfrm>
          </p:grpSpPr>
          <p:sp>
            <p:nvSpPr>
              <p:cNvPr id="14" name="Rectangle: Rounded Corners 13">
                <a:extLst>
                  <a:ext uri="{FF2B5EF4-FFF2-40B4-BE49-F238E27FC236}">
                    <a16:creationId xmlns:a16="http://schemas.microsoft.com/office/drawing/2014/main" id="{88C57632-4ACA-40AA-B53B-E26ABD3BA92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28F235E4-2EAD-4175-8A79-AC0519D944D5}"/>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F2E9C5C3-0C0E-43A7-B578-C245B80FC172}"/>
                </a:ext>
              </a:extLst>
            </p:cNvPr>
            <p:cNvGrpSpPr/>
            <p:nvPr/>
          </p:nvGrpSpPr>
          <p:grpSpPr>
            <a:xfrm>
              <a:off x="9855291" y="6381600"/>
              <a:ext cx="885989" cy="115242"/>
              <a:chOff x="5955" y="6353672"/>
              <a:chExt cx="413937" cy="115242"/>
            </a:xfrm>
          </p:grpSpPr>
          <p:sp>
            <p:nvSpPr>
              <p:cNvPr id="12" name="Rectangle: Rounded Corners 11">
                <a:extLst>
                  <a:ext uri="{FF2B5EF4-FFF2-40B4-BE49-F238E27FC236}">
                    <a16:creationId xmlns:a16="http://schemas.microsoft.com/office/drawing/2014/main" id="{3B576379-DFDE-4208-B35C-D88877BCF415}"/>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4BD73E4-A2DA-49EC-8A79-B50D94CFFD8C}"/>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5DF2A865-5D00-43F0-A924-A723EAB4D9E5}"/>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6" name="Picture Placeholder 2">
            <a:extLst>
              <a:ext uri="{FF2B5EF4-FFF2-40B4-BE49-F238E27FC236}">
                <a16:creationId xmlns:a16="http://schemas.microsoft.com/office/drawing/2014/main" id="{7622A8FF-8C31-40DF-848B-D3B24BF8C0CB}"/>
              </a:ext>
            </a:extLst>
          </p:cNvPr>
          <p:cNvSpPr>
            <a:spLocks noGrp="1"/>
          </p:cNvSpPr>
          <p:nvPr>
            <p:ph type="pic" idx="13" hasCustomPrompt="1"/>
          </p:nvPr>
        </p:nvSpPr>
        <p:spPr>
          <a:xfrm>
            <a:off x="4048029" y="1677606"/>
            <a:ext cx="4124421" cy="248237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7" name="Text Placeholder 9">
            <a:extLst>
              <a:ext uri="{FF2B5EF4-FFF2-40B4-BE49-F238E27FC236}">
                <a16:creationId xmlns:a16="http://schemas.microsoft.com/office/drawing/2014/main" id="{49C1479A-D7B7-4790-B67F-5343FB7035A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745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theme" Target="../theme/theme2.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 id="2147483690"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3B4C724-0776-4328-8F0A-B72DA1579537}"/>
              </a:ext>
            </a:extLst>
          </p:cNvPr>
          <p:cNvSpPr txBox="1"/>
          <p:nvPr/>
        </p:nvSpPr>
        <p:spPr>
          <a:xfrm>
            <a:off x="412293" y="1395110"/>
            <a:ext cx="5286102" cy="4247317"/>
          </a:xfrm>
          <a:prstGeom prst="rect">
            <a:avLst/>
          </a:prstGeom>
          <a:noFill/>
        </p:spPr>
        <p:txBody>
          <a:bodyPr wrap="square" rtlCol="0" anchor="ctr">
            <a:spAutoFit/>
          </a:bodyPr>
          <a:lstStyle/>
          <a:p>
            <a:r>
              <a:rPr lang="ru-RU" sz="5400" dirty="0" err="1">
                <a:solidFill>
                  <a:schemeClr val="bg1"/>
                </a:solidFill>
                <a:latin typeface="+mj-lt"/>
              </a:rPr>
              <a:t>Базові</a:t>
            </a:r>
            <a:r>
              <a:rPr lang="ru-RU" sz="5400" dirty="0">
                <a:solidFill>
                  <a:schemeClr val="bg1"/>
                </a:solidFill>
                <a:latin typeface="+mj-lt"/>
              </a:rPr>
              <a:t> засади </a:t>
            </a:r>
            <a:r>
              <a:rPr lang="ru-RU" sz="5400" dirty="0" err="1">
                <a:solidFill>
                  <a:schemeClr val="bg1"/>
                </a:solidFill>
                <a:latin typeface="+mj-lt"/>
              </a:rPr>
              <a:t>стратегічного</a:t>
            </a:r>
            <a:r>
              <a:rPr lang="ru-RU" sz="5400" dirty="0">
                <a:solidFill>
                  <a:schemeClr val="bg1"/>
                </a:solidFill>
                <a:latin typeface="+mj-lt"/>
              </a:rPr>
              <a:t> менеджменту в </a:t>
            </a:r>
            <a:r>
              <a:rPr lang="ru-RU" sz="5400" dirty="0" err="1">
                <a:solidFill>
                  <a:schemeClr val="bg1"/>
                </a:solidFill>
                <a:latin typeface="+mj-lt"/>
              </a:rPr>
              <a:t>охороні</a:t>
            </a:r>
            <a:r>
              <a:rPr lang="ru-RU" sz="5400" dirty="0">
                <a:solidFill>
                  <a:schemeClr val="bg1"/>
                </a:solidFill>
                <a:latin typeface="+mj-lt"/>
              </a:rPr>
              <a:t> </a:t>
            </a:r>
            <a:r>
              <a:rPr lang="ru-RU" sz="5400" dirty="0" err="1">
                <a:solidFill>
                  <a:schemeClr val="bg1"/>
                </a:solidFill>
                <a:latin typeface="+mj-lt"/>
              </a:rPr>
              <a:t>здоров’я</a:t>
            </a:r>
            <a:endParaRPr lang="ko-KR" altLang="en-US" sz="5400" dirty="0">
              <a:solidFill>
                <a:schemeClr val="bg1"/>
              </a:solidFill>
              <a:latin typeface="+mj-lt"/>
              <a:cs typeface="Arial" pitchFamily="34" charset="0"/>
            </a:endParaRPr>
          </a:p>
        </p:txBody>
      </p:sp>
      <p:sp>
        <p:nvSpPr>
          <p:cNvPr id="9" name="TextBox 8">
            <a:extLst>
              <a:ext uri="{FF2B5EF4-FFF2-40B4-BE49-F238E27FC236}">
                <a16:creationId xmlns:a16="http://schemas.microsoft.com/office/drawing/2014/main" id="{2B6167FF-AD5E-41E4-8385-3024DC936CF2}"/>
              </a:ext>
            </a:extLst>
          </p:cNvPr>
          <p:cNvSpPr txBox="1"/>
          <p:nvPr/>
        </p:nvSpPr>
        <p:spPr>
          <a:xfrm>
            <a:off x="625653" y="5516594"/>
            <a:ext cx="5286102" cy="666977"/>
          </a:xfrm>
          <a:prstGeom prst="rect">
            <a:avLst/>
          </a:prstGeom>
          <a:noFill/>
        </p:spPr>
        <p:txBody>
          <a:bodyPr wrap="square" rtlCol="0" anchor="ctr">
            <a:spAutoFit/>
          </a:bodyPr>
          <a:lstStyle/>
          <a:p>
            <a:pPr algn="r"/>
            <a:r>
              <a:rPr lang="uk-UA" altLang="ko-KR" sz="1867" dirty="0">
                <a:solidFill>
                  <a:schemeClr val="bg1"/>
                </a:solidFill>
                <a:cs typeface="Arial" pitchFamily="34" charset="0"/>
              </a:rPr>
              <a:t>Тема 1.</a:t>
            </a:r>
          </a:p>
          <a:p>
            <a:pPr algn="r"/>
            <a:r>
              <a:rPr lang="uk-UA" altLang="ko-KR" sz="1867" dirty="0" err="1">
                <a:solidFill>
                  <a:schemeClr val="bg1"/>
                </a:solidFill>
                <a:cs typeface="Arial" pitchFamily="34" charset="0"/>
              </a:rPr>
              <a:t>Д.е.н</a:t>
            </a:r>
            <a:r>
              <a:rPr lang="uk-UA" altLang="ko-KR" sz="1867" dirty="0">
                <a:solidFill>
                  <a:schemeClr val="bg1"/>
                </a:solidFill>
                <a:cs typeface="Arial" pitchFamily="34" charset="0"/>
              </a:rPr>
              <a:t>., доц. Борщ Вікторія Ігорівна</a:t>
            </a:r>
            <a:endParaRPr lang="ko-KR" altLang="en-US" sz="1867" dirty="0">
              <a:solidFill>
                <a:schemeClr val="bg1"/>
              </a:solidFill>
              <a:cs typeface="Arial" pitchFamily="34" charset="0"/>
            </a:endParaRPr>
          </a:p>
        </p:txBody>
      </p:sp>
    </p:spTree>
    <p:extLst>
      <p:ext uri="{BB962C8B-B14F-4D97-AF65-F5344CB8AC3E}">
        <p14:creationId xmlns:p14="http://schemas.microsoft.com/office/powerpoint/2010/main" val="32293526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A4BDA0-C270-4764-9C18-A593BCE2C965}"/>
              </a:ext>
            </a:extLst>
          </p:cNvPr>
          <p:cNvSpPr txBox="1"/>
          <p:nvPr/>
        </p:nvSpPr>
        <p:spPr>
          <a:xfrm>
            <a:off x="775063" y="871012"/>
            <a:ext cx="4426857" cy="923330"/>
          </a:xfrm>
          <a:prstGeom prst="rect">
            <a:avLst/>
          </a:prstGeom>
          <a:noFill/>
        </p:spPr>
        <p:txBody>
          <a:bodyPr wrap="square" rtlCol="0" anchor="ctr">
            <a:spAutoFit/>
          </a:bodyPr>
          <a:lstStyle/>
          <a:p>
            <a:r>
              <a:rPr lang="uk-UA" altLang="ko-KR" sz="5400" dirty="0">
                <a:solidFill>
                  <a:schemeClr val="bg1"/>
                </a:solidFill>
                <a:cs typeface="Arial" pitchFamily="34" charset="0"/>
              </a:rPr>
              <a:t>План лекції</a:t>
            </a:r>
            <a:endParaRPr lang="ko-KR" altLang="en-US" sz="5400" dirty="0">
              <a:solidFill>
                <a:schemeClr val="bg1"/>
              </a:solidFill>
              <a:cs typeface="Arial" pitchFamily="34" charset="0"/>
            </a:endParaRPr>
          </a:p>
        </p:txBody>
      </p:sp>
      <p:grpSp>
        <p:nvGrpSpPr>
          <p:cNvPr id="5" name="Group 21">
            <a:extLst>
              <a:ext uri="{FF2B5EF4-FFF2-40B4-BE49-F238E27FC236}">
                <a16:creationId xmlns:a16="http://schemas.microsoft.com/office/drawing/2014/main" id="{62263D1F-018D-43B7-9CBC-99A489216BD6}"/>
              </a:ext>
            </a:extLst>
          </p:cNvPr>
          <p:cNvGrpSpPr/>
          <p:nvPr/>
        </p:nvGrpSpPr>
        <p:grpSpPr>
          <a:xfrm>
            <a:off x="6096000" y="270847"/>
            <a:ext cx="5680947" cy="1200329"/>
            <a:chOff x="756138" y="1100479"/>
            <a:chExt cx="5680947" cy="1200329"/>
          </a:xfrm>
        </p:grpSpPr>
        <p:sp>
          <p:nvSpPr>
            <p:cNvPr id="6" name="TextBox 5">
              <a:extLst>
                <a:ext uri="{FF2B5EF4-FFF2-40B4-BE49-F238E27FC236}">
                  <a16:creationId xmlns:a16="http://schemas.microsoft.com/office/drawing/2014/main" id="{640284FD-A6B6-4918-A94F-0394C8E8F556}"/>
                </a:ext>
              </a:extLst>
            </p:cNvPr>
            <p:cNvSpPr txBox="1"/>
            <p:nvPr/>
          </p:nvSpPr>
          <p:spPr>
            <a:xfrm>
              <a:off x="756138" y="1100479"/>
              <a:ext cx="1292103" cy="1200329"/>
            </a:xfrm>
            <a:prstGeom prst="rect">
              <a:avLst/>
            </a:prstGeom>
            <a:noFill/>
          </p:spPr>
          <p:txBody>
            <a:bodyPr wrap="square" lIns="108000" rIns="108000" rtlCol="0">
              <a:spAutoFit/>
            </a:bodyPr>
            <a:lstStyle/>
            <a:p>
              <a:pPr algn="r"/>
              <a:r>
                <a:rPr lang="en-US" altLang="ko-KR" sz="7200" b="1" dirty="0">
                  <a:solidFill>
                    <a:schemeClr val="accent2"/>
                  </a:solidFill>
                  <a:cs typeface="Arial" pitchFamily="34" charset="0"/>
                </a:rPr>
                <a:t>01</a:t>
              </a:r>
              <a:endParaRPr lang="ko-KR" altLang="en-US" sz="7200" b="1" dirty="0">
                <a:solidFill>
                  <a:schemeClr val="accent2"/>
                </a:solidFill>
                <a:cs typeface="Arial" pitchFamily="34" charset="0"/>
              </a:endParaRPr>
            </a:p>
          </p:txBody>
        </p:sp>
        <p:sp>
          <p:nvSpPr>
            <p:cNvPr id="10" name="TextBox 9">
              <a:extLst>
                <a:ext uri="{FF2B5EF4-FFF2-40B4-BE49-F238E27FC236}">
                  <a16:creationId xmlns:a16="http://schemas.microsoft.com/office/drawing/2014/main" id="{5374B6B8-5F6B-4F35-A03E-C1190DF6F1C4}"/>
                </a:ext>
              </a:extLst>
            </p:cNvPr>
            <p:cNvSpPr txBox="1"/>
            <p:nvPr/>
          </p:nvSpPr>
          <p:spPr>
            <a:xfrm>
              <a:off x="1923585" y="1244751"/>
              <a:ext cx="4513500" cy="923330"/>
            </a:xfrm>
            <a:prstGeom prst="rect">
              <a:avLst/>
            </a:prstGeom>
            <a:noFill/>
          </p:spPr>
          <p:txBody>
            <a:bodyPr wrap="square" rtlCol="0" anchor="ctr">
              <a:spAutoFit/>
            </a:bodyPr>
            <a:lstStyle/>
            <a:p>
              <a:r>
                <a:rPr lang="ru-RU" altLang="ko-KR" dirty="0">
                  <a:solidFill>
                    <a:schemeClr val="bg1"/>
                  </a:solidFill>
                  <a:cs typeface="Arial" pitchFamily="34" charset="0"/>
                </a:rPr>
                <a:t>     </a:t>
              </a:r>
              <a:r>
                <a:rPr lang="ru-RU" altLang="ko-KR" dirty="0" err="1">
                  <a:solidFill>
                    <a:schemeClr val="bg1"/>
                  </a:solidFill>
                  <a:cs typeface="Arial" pitchFamily="34" charset="0"/>
                </a:rPr>
                <a:t>Сутність</a:t>
              </a:r>
              <a:r>
                <a:rPr lang="ru-RU" altLang="ko-KR" dirty="0">
                  <a:solidFill>
                    <a:schemeClr val="bg1"/>
                  </a:solidFill>
                  <a:cs typeface="Arial" pitchFamily="34" charset="0"/>
                </a:rPr>
                <a:t> </a:t>
              </a:r>
              <a:r>
                <a:rPr lang="ru-RU" altLang="ko-KR" dirty="0" err="1">
                  <a:solidFill>
                    <a:schemeClr val="bg1"/>
                  </a:solidFill>
                  <a:cs typeface="Arial" pitchFamily="34" charset="0"/>
                </a:rPr>
                <a:t>стратегічного</a:t>
              </a:r>
              <a:r>
                <a:rPr lang="ru-RU" altLang="ko-KR" dirty="0">
                  <a:solidFill>
                    <a:schemeClr val="bg1"/>
                  </a:solidFill>
                  <a:cs typeface="Arial" pitchFamily="34" charset="0"/>
                </a:rPr>
                <a:t> менеджменту.</a:t>
              </a:r>
            </a:p>
            <a:p>
              <a:r>
                <a:rPr lang="ru-RU" altLang="ko-KR" dirty="0">
                  <a:solidFill>
                    <a:schemeClr val="bg1"/>
                  </a:solidFill>
                  <a:cs typeface="Arial" pitchFamily="34" charset="0"/>
                </a:rPr>
                <a:t>     </a:t>
              </a:r>
              <a:r>
                <a:rPr lang="ru-RU" altLang="ko-KR" dirty="0" err="1">
                  <a:solidFill>
                    <a:schemeClr val="bg1"/>
                  </a:solidFill>
                  <a:cs typeface="Arial" pitchFamily="34" charset="0"/>
                </a:rPr>
                <a:t>Стратегічне</a:t>
              </a:r>
              <a:r>
                <a:rPr lang="ru-RU" altLang="ko-KR" dirty="0">
                  <a:solidFill>
                    <a:schemeClr val="bg1"/>
                  </a:solidFill>
                  <a:cs typeface="Arial" pitchFamily="34" charset="0"/>
                </a:rPr>
                <a:t> та </a:t>
              </a:r>
              <a:r>
                <a:rPr lang="ru-RU" altLang="ko-KR" dirty="0" err="1">
                  <a:solidFill>
                    <a:schemeClr val="bg1"/>
                  </a:solidFill>
                  <a:cs typeface="Arial" pitchFamily="34" charset="0"/>
                </a:rPr>
                <a:t>оперативне</a:t>
              </a:r>
              <a:endParaRPr lang="ru-RU" altLang="ko-KR" dirty="0">
                <a:solidFill>
                  <a:schemeClr val="bg1"/>
                </a:solidFill>
                <a:cs typeface="Arial" pitchFamily="34" charset="0"/>
              </a:endParaRPr>
            </a:p>
            <a:p>
              <a:r>
                <a:rPr lang="ru-RU" altLang="ko-KR" dirty="0">
                  <a:solidFill>
                    <a:schemeClr val="bg1"/>
                  </a:solidFill>
                  <a:cs typeface="Arial" pitchFamily="34" charset="0"/>
                </a:rPr>
                <a:t>     </a:t>
              </a:r>
              <a:r>
                <a:rPr lang="ru-RU" altLang="ko-KR" dirty="0" err="1">
                  <a:solidFill>
                    <a:schemeClr val="bg1"/>
                  </a:solidFill>
                  <a:cs typeface="Arial" pitchFamily="34" charset="0"/>
                </a:rPr>
                <a:t>управління</a:t>
              </a:r>
              <a:endParaRPr lang="en-US" altLang="ko-KR" dirty="0">
                <a:solidFill>
                  <a:schemeClr val="bg1"/>
                </a:solidFill>
                <a:cs typeface="Arial" pitchFamily="34" charset="0"/>
              </a:endParaRPr>
            </a:p>
          </p:txBody>
        </p:sp>
      </p:grpSp>
      <p:grpSp>
        <p:nvGrpSpPr>
          <p:cNvPr id="11" name="Group 23">
            <a:extLst>
              <a:ext uri="{FF2B5EF4-FFF2-40B4-BE49-F238E27FC236}">
                <a16:creationId xmlns:a16="http://schemas.microsoft.com/office/drawing/2014/main" id="{0BF558AC-A776-49D1-ACFD-87609CD02A59}"/>
              </a:ext>
            </a:extLst>
          </p:cNvPr>
          <p:cNvGrpSpPr/>
          <p:nvPr/>
        </p:nvGrpSpPr>
        <p:grpSpPr>
          <a:xfrm>
            <a:off x="6096000" y="1653941"/>
            <a:ext cx="5315187" cy="1287532"/>
            <a:chOff x="756138" y="1062649"/>
            <a:chExt cx="5315187" cy="1287532"/>
          </a:xfrm>
        </p:grpSpPr>
        <p:sp>
          <p:nvSpPr>
            <p:cNvPr id="12" name="TextBox 11">
              <a:extLst>
                <a:ext uri="{FF2B5EF4-FFF2-40B4-BE49-F238E27FC236}">
                  <a16:creationId xmlns:a16="http://schemas.microsoft.com/office/drawing/2014/main" id="{00E1A21B-6923-42BD-844F-CA051EC6E7BF}"/>
                </a:ext>
              </a:extLst>
            </p:cNvPr>
            <p:cNvSpPr txBox="1"/>
            <p:nvPr/>
          </p:nvSpPr>
          <p:spPr>
            <a:xfrm>
              <a:off x="756138" y="1100479"/>
              <a:ext cx="1292103" cy="1200329"/>
            </a:xfrm>
            <a:prstGeom prst="rect">
              <a:avLst/>
            </a:prstGeom>
            <a:noFill/>
          </p:spPr>
          <p:txBody>
            <a:bodyPr wrap="square" lIns="108000" rIns="108000" rtlCol="0">
              <a:spAutoFit/>
            </a:bodyPr>
            <a:lstStyle/>
            <a:p>
              <a:pPr algn="r"/>
              <a:r>
                <a:rPr lang="en-US" altLang="ko-KR" sz="7200" b="1" dirty="0">
                  <a:solidFill>
                    <a:schemeClr val="accent4"/>
                  </a:solidFill>
                  <a:cs typeface="Arial" pitchFamily="34" charset="0"/>
                </a:rPr>
                <a:t>02</a:t>
              </a:r>
              <a:endParaRPr lang="ko-KR" altLang="en-US" sz="7200" b="1" dirty="0">
                <a:solidFill>
                  <a:schemeClr val="accent4"/>
                </a:solidFill>
                <a:cs typeface="Arial" pitchFamily="34" charset="0"/>
              </a:endParaRPr>
            </a:p>
          </p:txBody>
        </p:sp>
        <p:sp>
          <p:nvSpPr>
            <p:cNvPr id="15" name="TextBox 14">
              <a:extLst>
                <a:ext uri="{FF2B5EF4-FFF2-40B4-BE49-F238E27FC236}">
                  <a16:creationId xmlns:a16="http://schemas.microsoft.com/office/drawing/2014/main" id="{4B16A9D4-4BBB-4C01-B847-7B7AEAB3AFDE}"/>
                </a:ext>
              </a:extLst>
            </p:cNvPr>
            <p:cNvSpPr txBox="1"/>
            <p:nvPr/>
          </p:nvSpPr>
          <p:spPr>
            <a:xfrm>
              <a:off x="1923585" y="1062649"/>
              <a:ext cx="4147740" cy="1287532"/>
            </a:xfrm>
            <a:prstGeom prst="rect">
              <a:avLst/>
            </a:prstGeom>
            <a:noFill/>
          </p:spPr>
          <p:txBody>
            <a:bodyPr wrap="square" rtlCol="0" anchor="ctr">
              <a:spAutoFit/>
            </a:bodyPr>
            <a:lstStyle/>
            <a:p>
              <a:pPr lvl="1" algn="just">
                <a:lnSpc>
                  <a:spcPct val="150000"/>
                </a:lnSpc>
                <a:spcAft>
                  <a:spcPts val="800"/>
                </a:spcAft>
              </a:pPr>
              <a:r>
                <a:rPr lang="uk-UA" dirty="0">
                  <a:solidFill>
                    <a:schemeClr val="bg1"/>
                  </a:solidFill>
                  <a:cs typeface="Arial" pitchFamily="34" charset="0"/>
                </a:rPr>
                <a:t>Особливості стратегічного менеджменту в сфері охорони здоров’я</a:t>
              </a:r>
              <a:endParaRPr lang="ru-UA" dirty="0">
                <a:solidFill>
                  <a:schemeClr val="bg1"/>
                </a:solidFill>
                <a:cs typeface="Arial" pitchFamily="34" charset="0"/>
              </a:endParaRPr>
            </a:p>
          </p:txBody>
        </p:sp>
      </p:grpSp>
      <p:sp>
        <p:nvSpPr>
          <p:cNvPr id="3" name="TextBox 2">
            <a:extLst>
              <a:ext uri="{FF2B5EF4-FFF2-40B4-BE49-F238E27FC236}">
                <a16:creationId xmlns:a16="http://schemas.microsoft.com/office/drawing/2014/main" id="{85E6B83D-724E-A298-6088-05E4ED793610}"/>
              </a:ext>
            </a:extLst>
          </p:cNvPr>
          <p:cNvSpPr txBox="1"/>
          <p:nvPr/>
        </p:nvSpPr>
        <p:spPr>
          <a:xfrm>
            <a:off x="5435600" y="4411770"/>
            <a:ext cx="6096000" cy="1692771"/>
          </a:xfrm>
          <a:prstGeom prst="rect">
            <a:avLst/>
          </a:prstGeom>
          <a:noFill/>
        </p:spPr>
        <p:txBody>
          <a:bodyPr wrap="square">
            <a:spAutoFit/>
          </a:bodyPr>
          <a:lstStyle/>
          <a:p>
            <a:pPr algn="just"/>
            <a:r>
              <a:rPr lang="uk-UA" sz="3200" b="1" dirty="0">
                <a:solidFill>
                  <a:schemeClr val="accent2"/>
                </a:solidFill>
                <a:cs typeface="Arial" pitchFamily="34" charset="0"/>
              </a:rPr>
              <a:t>Ключові слова та поняття</a:t>
            </a:r>
            <a:r>
              <a:rPr lang="ru-UA" sz="3200" b="1" dirty="0">
                <a:solidFill>
                  <a:schemeClr val="accent2"/>
                </a:solidFill>
                <a:cs typeface="Arial" pitchFamily="34" charset="0"/>
              </a:rPr>
              <a:t>: </a:t>
            </a:r>
            <a:r>
              <a:rPr lang="ru-UA" dirty="0" err="1">
                <a:solidFill>
                  <a:schemeClr val="bg1"/>
                </a:solidFill>
                <a:cs typeface="Arial" pitchFamily="34" charset="0"/>
              </a:rPr>
              <a:t>стратегічне</a:t>
            </a:r>
            <a:r>
              <a:rPr lang="ru-UA" dirty="0">
                <a:solidFill>
                  <a:schemeClr val="bg1"/>
                </a:solidFill>
                <a:cs typeface="Arial" pitchFamily="34" charset="0"/>
              </a:rPr>
              <a:t> </a:t>
            </a:r>
            <a:r>
              <a:rPr lang="ru-UA" dirty="0" err="1">
                <a:solidFill>
                  <a:schemeClr val="bg1"/>
                </a:solidFill>
                <a:cs typeface="Arial" pitchFamily="34" charset="0"/>
              </a:rPr>
              <a:t>управління</a:t>
            </a:r>
            <a:r>
              <a:rPr lang="ru-UA" dirty="0">
                <a:solidFill>
                  <a:schemeClr val="bg1"/>
                </a:solidFill>
                <a:cs typeface="Arial" pitchFamily="34" charset="0"/>
              </a:rPr>
              <a:t>,</a:t>
            </a:r>
            <a:r>
              <a:rPr lang="uk-UA" dirty="0">
                <a:solidFill>
                  <a:schemeClr val="bg1"/>
                </a:solidFill>
                <a:cs typeface="Arial" pitchFamily="34" charset="0"/>
              </a:rPr>
              <a:t> </a:t>
            </a:r>
            <a:r>
              <a:rPr lang="ru-UA" dirty="0" err="1">
                <a:solidFill>
                  <a:schemeClr val="bg1"/>
                </a:solidFill>
                <a:cs typeface="Arial" pitchFamily="34" charset="0"/>
              </a:rPr>
              <a:t>стратегія</a:t>
            </a:r>
            <a:r>
              <a:rPr lang="ru-UA" dirty="0">
                <a:solidFill>
                  <a:schemeClr val="bg1"/>
                </a:solidFill>
                <a:cs typeface="Arial" pitchFamily="34" charset="0"/>
              </a:rPr>
              <a:t>, </a:t>
            </a:r>
            <a:r>
              <a:rPr lang="ru-UA" dirty="0" err="1">
                <a:solidFill>
                  <a:schemeClr val="bg1"/>
                </a:solidFill>
                <a:cs typeface="Arial" pitchFamily="34" charset="0"/>
              </a:rPr>
              <a:t>довгострокове</a:t>
            </a:r>
            <a:r>
              <a:rPr lang="ru-UA" dirty="0">
                <a:solidFill>
                  <a:schemeClr val="bg1"/>
                </a:solidFill>
                <a:cs typeface="Arial" pitchFamily="34" charset="0"/>
              </a:rPr>
              <a:t> </a:t>
            </a:r>
            <a:r>
              <a:rPr lang="ru-UA" dirty="0" err="1">
                <a:solidFill>
                  <a:schemeClr val="bg1"/>
                </a:solidFill>
                <a:cs typeface="Arial" pitchFamily="34" charset="0"/>
              </a:rPr>
              <a:t>планування</a:t>
            </a:r>
            <a:r>
              <a:rPr lang="ru-UA" dirty="0">
                <a:solidFill>
                  <a:schemeClr val="bg1"/>
                </a:solidFill>
                <a:cs typeface="Arial" pitchFamily="34" charset="0"/>
              </a:rPr>
              <a:t>, прогноз, </a:t>
            </a:r>
            <a:r>
              <a:rPr lang="ru-UA" dirty="0" err="1">
                <a:solidFill>
                  <a:schemeClr val="bg1"/>
                </a:solidFill>
                <a:cs typeface="Arial" pitchFamily="34" charset="0"/>
              </a:rPr>
              <a:t>зовнішнє</a:t>
            </a:r>
            <a:r>
              <a:rPr lang="ru-UA" dirty="0">
                <a:solidFill>
                  <a:schemeClr val="bg1"/>
                </a:solidFill>
                <a:cs typeface="Arial" pitchFamily="34" charset="0"/>
              </a:rPr>
              <a:t> </a:t>
            </a:r>
            <a:r>
              <a:rPr lang="ru-UA" dirty="0" err="1">
                <a:solidFill>
                  <a:schemeClr val="bg1"/>
                </a:solidFill>
                <a:cs typeface="Arial" pitchFamily="34" charset="0"/>
              </a:rPr>
              <a:t>середовище</a:t>
            </a:r>
            <a:r>
              <a:rPr lang="ru-UA" dirty="0">
                <a:solidFill>
                  <a:schemeClr val="bg1"/>
                </a:solidFill>
                <a:cs typeface="Arial" pitchFamily="34" charset="0"/>
              </a:rPr>
              <a:t>, </a:t>
            </a:r>
            <a:r>
              <a:rPr lang="ru-UA" dirty="0" err="1">
                <a:solidFill>
                  <a:schemeClr val="bg1"/>
                </a:solidFill>
                <a:cs typeface="Arial" pitchFamily="34" charset="0"/>
              </a:rPr>
              <a:t>організація</a:t>
            </a:r>
            <a:r>
              <a:rPr lang="ru-UA" dirty="0">
                <a:solidFill>
                  <a:schemeClr val="bg1"/>
                </a:solidFill>
                <a:cs typeface="Arial" pitchFamily="34" charset="0"/>
              </a:rPr>
              <a:t>, </a:t>
            </a:r>
            <a:r>
              <a:rPr lang="ru-UA" dirty="0" err="1">
                <a:solidFill>
                  <a:schemeClr val="bg1"/>
                </a:solidFill>
                <a:cs typeface="Arial" pitchFamily="34" charset="0"/>
              </a:rPr>
              <a:t>бізнес-одиниці</a:t>
            </a:r>
            <a:r>
              <a:rPr lang="ru-UA" dirty="0">
                <a:solidFill>
                  <a:schemeClr val="bg1"/>
                </a:solidFill>
                <a:cs typeface="Arial" pitchFamily="34" charset="0"/>
              </a:rPr>
              <a:t>, </a:t>
            </a:r>
            <a:r>
              <a:rPr lang="ru-UA" dirty="0" err="1">
                <a:solidFill>
                  <a:schemeClr val="bg1"/>
                </a:solidFill>
                <a:cs typeface="Arial" pitchFamily="34" charset="0"/>
              </a:rPr>
              <a:t>функціональні</a:t>
            </a:r>
            <a:r>
              <a:rPr lang="ru-UA" dirty="0">
                <a:solidFill>
                  <a:schemeClr val="bg1"/>
                </a:solidFill>
                <a:cs typeface="Arial" pitchFamily="34" charset="0"/>
              </a:rPr>
              <a:t> </a:t>
            </a:r>
            <a:r>
              <a:rPr lang="ru-UA" dirty="0" err="1">
                <a:solidFill>
                  <a:schemeClr val="bg1"/>
                </a:solidFill>
                <a:cs typeface="Arial" pitchFamily="34" charset="0"/>
              </a:rPr>
              <a:t>сфери</a:t>
            </a:r>
            <a:r>
              <a:rPr lang="ru-UA" dirty="0">
                <a:solidFill>
                  <a:schemeClr val="bg1"/>
                </a:solidFill>
                <a:cs typeface="Arial" pitchFamily="34" charset="0"/>
              </a:rPr>
              <a:t> </a:t>
            </a:r>
            <a:r>
              <a:rPr lang="ru-UA" dirty="0" err="1">
                <a:solidFill>
                  <a:schemeClr val="bg1"/>
                </a:solidFill>
                <a:cs typeface="Arial" pitchFamily="34" charset="0"/>
              </a:rPr>
              <a:t>організації</a:t>
            </a:r>
            <a:r>
              <a:rPr lang="ru-UA" dirty="0">
                <a:solidFill>
                  <a:schemeClr val="bg1"/>
                </a:solidFill>
                <a:cs typeface="Arial" pitchFamily="34" charset="0"/>
              </a:rPr>
              <a:t>, </a:t>
            </a:r>
            <a:r>
              <a:rPr lang="ru-UA" dirty="0" err="1">
                <a:solidFill>
                  <a:schemeClr val="bg1"/>
                </a:solidFill>
                <a:cs typeface="Arial" pitchFamily="34" charset="0"/>
              </a:rPr>
              <a:t>місія</a:t>
            </a:r>
            <a:r>
              <a:rPr lang="ru-UA" dirty="0">
                <a:solidFill>
                  <a:schemeClr val="bg1"/>
                </a:solidFill>
                <a:cs typeface="Arial" pitchFamily="34" charset="0"/>
              </a:rPr>
              <a:t>, </a:t>
            </a:r>
            <a:r>
              <a:rPr lang="ru-UA" dirty="0" err="1">
                <a:solidFill>
                  <a:schemeClr val="bg1"/>
                </a:solidFill>
                <a:cs typeface="Arial" pitchFamily="34" charset="0"/>
              </a:rPr>
              <a:t>стратегічне</a:t>
            </a:r>
            <a:r>
              <a:rPr lang="ru-UA" dirty="0">
                <a:solidFill>
                  <a:schemeClr val="bg1"/>
                </a:solidFill>
                <a:cs typeface="Arial" pitchFamily="34" charset="0"/>
              </a:rPr>
              <a:t> </a:t>
            </a:r>
            <a:r>
              <a:rPr lang="ru-UA" dirty="0" err="1">
                <a:solidFill>
                  <a:schemeClr val="bg1"/>
                </a:solidFill>
                <a:cs typeface="Arial" pitchFamily="34" charset="0"/>
              </a:rPr>
              <a:t>бачення</a:t>
            </a:r>
            <a:r>
              <a:rPr lang="uk-UA" dirty="0">
                <a:solidFill>
                  <a:schemeClr val="bg1"/>
                </a:solidFill>
                <a:cs typeface="Arial" pitchFamily="34" charset="0"/>
              </a:rPr>
              <a:t>.</a:t>
            </a:r>
            <a:endParaRPr lang="ru-UA" dirty="0">
              <a:solidFill>
                <a:schemeClr val="bg1"/>
              </a:solidFill>
              <a:cs typeface="Arial" pitchFamily="34" charset="0"/>
            </a:endParaRPr>
          </a:p>
        </p:txBody>
      </p:sp>
      <p:grpSp>
        <p:nvGrpSpPr>
          <p:cNvPr id="8" name="Group 23">
            <a:extLst>
              <a:ext uri="{FF2B5EF4-FFF2-40B4-BE49-F238E27FC236}">
                <a16:creationId xmlns:a16="http://schemas.microsoft.com/office/drawing/2014/main" id="{8960CD48-2803-8FB0-A74B-809CBED81C86}"/>
              </a:ext>
            </a:extLst>
          </p:cNvPr>
          <p:cNvGrpSpPr/>
          <p:nvPr/>
        </p:nvGrpSpPr>
        <p:grpSpPr>
          <a:xfrm>
            <a:off x="5965371" y="3199898"/>
            <a:ext cx="5439843" cy="1200329"/>
            <a:chOff x="756138" y="1100479"/>
            <a:chExt cx="5439843" cy="1200329"/>
          </a:xfrm>
        </p:grpSpPr>
        <p:sp>
          <p:nvSpPr>
            <p:cNvPr id="21" name="TextBox 20">
              <a:extLst>
                <a:ext uri="{FF2B5EF4-FFF2-40B4-BE49-F238E27FC236}">
                  <a16:creationId xmlns:a16="http://schemas.microsoft.com/office/drawing/2014/main" id="{19648FAF-0988-6951-A77D-9D8568B8A0CE}"/>
                </a:ext>
              </a:extLst>
            </p:cNvPr>
            <p:cNvSpPr txBox="1"/>
            <p:nvPr/>
          </p:nvSpPr>
          <p:spPr>
            <a:xfrm>
              <a:off x="756138" y="1100479"/>
              <a:ext cx="1292103" cy="1200329"/>
            </a:xfrm>
            <a:prstGeom prst="rect">
              <a:avLst/>
            </a:prstGeom>
            <a:noFill/>
          </p:spPr>
          <p:txBody>
            <a:bodyPr wrap="square" lIns="108000" rIns="108000" rtlCol="0">
              <a:spAutoFit/>
            </a:bodyPr>
            <a:lstStyle/>
            <a:p>
              <a:pPr algn="r"/>
              <a:r>
                <a:rPr lang="en-US" altLang="ko-KR" sz="7200" b="1" dirty="0">
                  <a:solidFill>
                    <a:schemeClr val="accent4"/>
                  </a:solidFill>
                  <a:cs typeface="Arial" pitchFamily="34" charset="0"/>
                </a:rPr>
                <a:t>0</a:t>
              </a:r>
              <a:r>
                <a:rPr lang="uk-UA" altLang="ko-KR" sz="7200" b="1" dirty="0">
                  <a:solidFill>
                    <a:schemeClr val="accent4"/>
                  </a:solidFill>
                  <a:cs typeface="Arial" pitchFamily="34" charset="0"/>
                </a:rPr>
                <a:t>3</a:t>
              </a:r>
              <a:endParaRPr lang="ko-KR" altLang="en-US" sz="7200" b="1" dirty="0">
                <a:solidFill>
                  <a:schemeClr val="accent4"/>
                </a:solidFill>
                <a:cs typeface="Arial" pitchFamily="34" charset="0"/>
              </a:endParaRPr>
            </a:p>
          </p:txBody>
        </p:sp>
        <p:sp>
          <p:nvSpPr>
            <p:cNvPr id="22" name="TextBox 21">
              <a:extLst>
                <a:ext uri="{FF2B5EF4-FFF2-40B4-BE49-F238E27FC236}">
                  <a16:creationId xmlns:a16="http://schemas.microsoft.com/office/drawing/2014/main" id="{54B98A1C-3F90-3F53-3EFD-3F7EEA007873}"/>
                </a:ext>
              </a:extLst>
            </p:cNvPr>
            <p:cNvSpPr txBox="1"/>
            <p:nvPr/>
          </p:nvSpPr>
          <p:spPr>
            <a:xfrm>
              <a:off x="2048241" y="1264626"/>
              <a:ext cx="4147740" cy="872034"/>
            </a:xfrm>
            <a:prstGeom prst="rect">
              <a:avLst/>
            </a:prstGeom>
            <a:noFill/>
          </p:spPr>
          <p:txBody>
            <a:bodyPr wrap="square" rtlCol="0" anchor="ctr">
              <a:spAutoFit/>
            </a:bodyPr>
            <a:lstStyle/>
            <a:p>
              <a:pPr lvl="1" algn="just">
                <a:lnSpc>
                  <a:spcPct val="150000"/>
                </a:lnSpc>
                <a:spcAft>
                  <a:spcPts val="800"/>
                </a:spcAft>
              </a:pPr>
              <a:r>
                <a:rPr lang="uk-UA" dirty="0">
                  <a:solidFill>
                    <a:schemeClr val="bg1"/>
                  </a:solidFill>
                  <a:cs typeface="Arial" pitchFamily="34" charset="0"/>
                </a:rPr>
                <a:t>Ключові поняття стратегічного  менеджменту</a:t>
              </a:r>
              <a:endParaRPr lang="ru-UA" dirty="0">
                <a:solidFill>
                  <a:schemeClr val="bg1"/>
                </a:solidFill>
                <a:cs typeface="Arial" pitchFamily="34" charset="0"/>
              </a:endParaRPr>
            </a:p>
          </p:txBody>
        </p:sp>
      </p:grpSp>
    </p:spTree>
    <p:extLst>
      <p:ext uri="{BB962C8B-B14F-4D97-AF65-F5344CB8AC3E}">
        <p14:creationId xmlns:p14="http://schemas.microsoft.com/office/powerpoint/2010/main" val="31488225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627224" y="2118967"/>
            <a:ext cx="4953718" cy="2308324"/>
          </a:xfrm>
          <a:prstGeom prst="rect">
            <a:avLst/>
          </a:prstGeom>
          <a:noFill/>
        </p:spPr>
        <p:txBody>
          <a:bodyPr wrap="square" rtlCol="0" anchor="ctr">
            <a:spAutoFit/>
          </a:bodyPr>
          <a:lstStyle/>
          <a:p>
            <a:r>
              <a:rPr lang="ru-RU" altLang="ko-KR" sz="4800" dirty="0" err="1">
                <a:solidFill>
                  <a:schemeClr val="bg1"/>
                </a:solidFill>
                <a:cs typeface="Arial" pitchFamily="34" charset="0"/>
              </a:rPr>
              <a:t>Сутність</a:t>
            </a:r>
            <a:r>
              <a:rPr lang="ru-RU" altLang="ko-KR" sz="4800" dirty="0">
                <a:solidFill>
                  <a:schemeClr val="bg1"/>
                </a:solidFill>
                <a:cs typeface="Arial" pitchFamily="34" charset="0"/>
              </a:rPr>
              <a:t> </a:t>
            </a:r>
            <a:r>
              <a:rPr lang="ru-RU" altLang="ko-KR" sz="4800" dirty="0" err="1">
                <a:solidFill>
                  <a:schemeClr val="bg1"/>
                </a:solidFill>
                <a:cs typeface="Arial" pitchFamily="34" charset="0"/>
              </a:rPr>
              <a:t>стратегічного</a:t>
            </a:r>
            <a:r>
              <a:rPr lang="ru-RU" altLang="ko-KR" sz="4800" dirty="0">
                <a:solidFill>
                  <a:schemeClr val="bg1"/>
                </a:solidFill>
                <a:cs typeface="Arial" pitchFamily="34" charset="0"/>
              </a:rPr>
              <a:t> менеджменту</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1263764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r>
              <a:rPr lang="uk-UA" b="1" dirty="0">
                <a:effectLst>
                  <a:outerShdw blurRad="38100" dist="38100" dir="2700000" algn="tl">
                    <a:srgbClr val="000000">
                      <a:alpha val="43137"/>
                    </a:srgbClr>
                  </a:outerShdw>
                </a:effectLst>
              </a:rPr>
              <a:t>Стратегічний менеджмент:</a:t>
            </a:r>
            <a:endParaRPr lang="en-US" b="1" dirty="0">
              <a:effectLst>
                <a:outerShdw blurRad="38100" dist="38100" dir="2700000" algn="tl">
                  <a:srgbClr val="000000">
                    <a:alpha val="43137"/>
                  </a:srgbClr>
                </a:outerShdw>
              </a:effectLst>
            </a:endParaRPr>
          </a:p>
        </p:txBody>
      </p:sp>
      <p:sp>
        <p:nvSpPr>
          <p:cNvPr id="37" name="TextBox 36">
            <a:extLst>
              <a:ext uri="{FF2B5EF4-FFF2-40B4-BE49-F238E27FC236}">
                <a16:creationId xmlns:a16="http://schemas.microsoft.com/office/drawing/2014/main" id="{D0AD82D4-A1AD-4F1D-8690-23ABB3F16352}"/>
              </a:ext>
            </a:extLst>
          </p:cNvPr>
          <p:cNvSpPr txBox="1"/>
          <p:nvPr/>
        </p:nvSpPr>
        <p:spPr>
          <a:xfrm>
            <a:off x="336598" y="1358460"/>
            <a:ext cx="3215185" cy="1754326"/>
          </a:xfrm>
          <a:prstGeom prst="rect">
            <a:avLst/>
          </a:prstGeom>
          <a:noFill/>
        </p:spPr>
        <p:txBody>
          <a:bodyPr wrap="square" rtlCol="0">
            <a:spAutoFit/>
          </a:bodyPr>
          <a:lstStyle/>
          <a:p>
            <a:pPr algn="just"/>
            <a:r>
              <a:rPr lang="uk-UA" sz="1800" dirty="0">
                <a:effectLst/>
                <a:latin typeface="Times New Roman" panose="02020603050405020304" pitchFamily="18" charset="0"/>
                <a:ea typeface="Calibri" panose="020F0502020204030204" pitchFamily="34" charset="0"/>
              </a:rPr>
              <a:t>1) представляє собою активний динамічний процес формування та реалізації стратегій закладу враховуючи постійні зміни в зовнішньому середовищі</a:t>
            </a:r>
            <a:r>
              <a:rPr lang="uk-UA" sz="1200" dirty="0">
                <a:solidFill>
                  <a:schemeClr val="tx1">
                    <a:lumMod val="65000"/>
                    <a:lumOff val="35000"/>
                  </a:schemeClr>
                </a:solidFill>
                <a:effectLst/>
                <a:latin typeface="Times New Roman" panose="02020603050405020304" pitchFamily="18" charset="0"/>
                <a:ea typeface="Calibri" panose="020F0502020204030204" pitchFamily="34" charset="0"/>
                <a:cs typeface="Arial" pitchFamily="34" charset="0"/>
              </a:rPr>
              <a:t>;</a:t>
            </a:r>
            <a:endParaRPr lang="en-US" altLang="ko-KR" sz="1200" dirty="0">
              <a:solidFill>
                <a:schemeClr val="tx1">
                  <a:lumMod val="65000"/>
                  <a:lumOff val="35000"/>
                </a:schemeClr>
              </a:solidFill>
              <a:cs typeface="Arial" pitchFamily="34" charset="0"/>
            </a:endParaRPr>
          </a:p>
        </p:txBody>
      </p:sp>
      <p:sp>
        <p:nvSpPr>
          <p:cNvPr id="38" name="TextBox 37">
            <a:extLst>
              <a:ext uri="{FF2B5EF4-FFF2-40B4-BE49-F238E27FC236}">
                <a16:creationId xmlns:a16="http://schemas.microsoft.com/office/drawing/2014/main" id="{8C5C3232-4E4D-4CD4-9729-936B038C9679}"/>
              </a:ext>
            </a:extLst>
          </p:cNvPr>
          <p:cNvSpPr txBox="1"/>
          <p:nvPr/>
        </p:nvSpPr>
        <p:spPr>
          <a:xfrm>
            <a:off x="3771124" y="1422591"/>
            <a:ext cx="3968620" cy="2031325"/>
          </a:xfrm>
          <a:prstGeom prst="rect">
            <a:avLst/>
          </a:prstGeom>
          <a:noFill/>
        </p:spPr>
        <p:txBody>
          <a:bodyPr wrap="square" rtlCol="0">
            <a:spAutoFit/>
          </a:bodyPr>
          <a:lstStyle/>
          <a:p>
            <a:pPr algn="just"/>
            <a:r>
              <a:rPr lang="uk-UA" sz="1800" dirty="0">
                <a:effectLst/>
                <a:latin typeface="Times New Roman" panose="02020603050405020304" pitchFamily="18" charset="0"/>
                <a:ea typeface="Calibri" panose="020F0502020204030204" pitchFamily="34" charset="0"/>
              </a:rPr>
              <a:t>2) реалізація визначених цілей, які відображені в досягненні бажаного стану взаємовідносин з оточуючим середовищем завдяки перерозподілу ресурсів, що дозволяє ефективно та </a:t>
            </a:r>
            <a:r>
              <a:rPr lang="uk-UA" sz="1800" dirty="0" err="1">
                <a:effectLst/>
                <a:latin typeface="Times New Roman" panose="02020603050405020304" pitchFamily="18" charset="0"/>
                <a:ea typeface="Calibri" panose="020F0502020204030204" pitchFamily="34" charset="0"/>
              </a:rPr>
              <a:t>результативно</a:t>
            </a:r>
            <a:r>
              <a:rPr lang="uk-UA" sz="1800" dirty="0">
                <a:effectLst/>
                <a:latin typeface="Times New Roman" panose="02020603050405020304" pitchFamily="18" charset="0"/>
                <a:ea typeface="Calibri" panose="020F0502020204030204" pitchFamily="34" charset="0"/>
              </a:rPr>
              <a:t> діяти організації та її підрозділам</a:t>
            </a:r>
            <a:r>
              <a:rPr lang="uk-UA" sz="1200" dirty="0">
                <a:solidFill>
                  <a:schemeClr val="tx1">
                    <a:lumMod val="65000"/>
                    <a:lumOff val="35000"/>
                  </a:schemeClr>
                </a:solidFill>
                <a:effectLst/>
                <a:latin typeface="Times New Roman" panose="02020603050405020304" pitchFamily="18" charset="0"/>
                <a:ea typeface="Calibri" panose="020F0502020204030204" pitchFamily="34" charset="0"/>
                <a:cs typeface="Arial" pitchFamily="34" charset="0"/>
              </a:rPr>
              <a:t>;</a:t>
            </a:r>
            <a:endParaRPr lang="en-US" altLang="ko-KR" sz="1200" dirty="0">
              <a:solidFill>
                <a:schemeClr val="tx1">
                  <a:lumMod val="65000"/>
                  <a:lumOff val="35000"/>
                </a:schemeClr>
              </a:solidFill>
              <a:cs typeface="Arial" pitchFamily="34" charset="0"/>
            </a:endParaRPr>
          </a:p>
        </p:txBody>
      </p:sp>
      <p:sp>
        <p:nvSpPr>
          <p:cNvPr id="40" name="TextBox 39">
            <a:extLst>
              <a:ext uri="{FF2B5EF4-FFF2-40B4-BE49-F238E27FC236}">
                <a16:creationId xmlns:a16="http://schemas.microsoft.com/office/drawing/2014/main" id="{1EBD369B-456A-44DE-9681-DF61462600CD}"/>
              </a:ext>
            </a:extLst>
          </p:cNvPr>
          <p:cNvSpPr txBox="1"/>
          <p:nvPr/>
        </p:nvSpPr>
        <p:spPr>
          <a:xfrm>
            <a:off x="7959086" y="1426910"/>
            <a:ext cx="3797486" cy="1200329"/>
          </a:xfrm>
          <a:prstGeom prst="rect">
            <a:avLst/>
          </a:prstGeom>
          <a:noFill/>
        </p:spPr>
        <p:txBody>
          <a:bodyPr wrap="square" rtlCol="0">
            <a:spAutoFit/>
          </a:bodyPr>
          <a:lstStyle/>
          <a:p>
            <a:pPr algn="just"/>
            <a:r>
              <a:rPr lang="uk-UA" sz="1800" dirty="0">
                <a:effectLst/>
                <a:latin typeface="Times New Roman" panose="02020603050405020304" pitchFamily="18" charset="0"/>
                <a:ea typeface="Calibri" panose="020F0502020204030204" pitchFamily="34" charset="0"/>
              </a:rPr>
              <a:t>3) представляє собою управлінський процес з досягнення місії організації завдяки управлінню взаємодією організації з її оточенням;</a:t>
            </a:r>
            <a:endParaRPr lang="en-US" altLang="ko-KR" sz="1200" dirty="0">
              <a:solidFill>
                <a:schemeClr val="tx1">
                  <a:lumMod val="65000"/>
                  <a:lumOff val="35000"/>
                </a:schemeClr>
              </a:solidFill>
              <a:cs typeface="Arial" pitchFamily="34" charset="0"/>
            </a:endParaRPr>
          </a:p>
        </p:txBody>
      </p:sp>
      <p:sp>
        <p:nvSpPr>
          <p:cNvPr id="43" name="TextBox 42">
            <a:extLst>
              <a:ext uri="{FF2B5EF4-FFF2-40B4-BE49-F238E27FC236}">
                <a16:creationId xmlns:a16="http://schemas.microsoft.com/office/drawing/2014/main" id="{3F5A8265-4449-4266-A088-1E1785ED6AB9}"/>
              </a:ext>
            </a:extLst>
          </p:cNvPr>
          <p:cNvSpPr txBox="1"/>
          <p:nvPr/>
        </p:nvSpPr>
        <p:spPr>
          <a:xfrm>
            <a:off x="580941" y="3212101"/>
            <a:ext cx="2970842" cy="3108543"/>
          </a:xfrm>
          <a:prstGeom prst="rect">
            <a:avLst/>
          </a:prstGeom>
          <a:noFill/>
        </p:spPr>
        <p:txBody>
          <a:bodyPr wrap="square" rtlCol="0" anchor="ctr">
            <a:spAutoFit/>
          </a:bodyPr>
          <a:lstStyle/>
          <a:p>
            <a:pPr algn="ctr"/>
            <a:r>
              <a:rPr lang="uk-UA" sz="2800" b="1" i="1" dirty="0">
                <a:solidFill>
                  <a:schemeClr val="accent6">
                    <a:lumMod val="75000"/>
                  </a:schemeClr>
                </a:solidFill>
                <a:latin typeface="Times New Roman" panose="02020603050405020304" pitchFamily="18" charset="0"/>
                <a:ea typeface="Calibri" panose="020F0502020204030204" pitchFamily="34" charset="0"/>
              </a:rPr>
              <a:t>С</a:t>
            </a:r>
            <a:r>
              <a:rPr lang="uk-UA" sz="2800" b="1" i="1" dirty="0">
                <a:solidFill>
                  <a:schemeClr val="accent6">
                    <a:lumMod val="75000"/>
                  </a:schemeClr>
                </a:solidFill>
                <a:effectLst/>
                <a:latin typeface="Times New Roman" panose="02020603050405020304" pitchFamily="18" charset="0"/>
                <a:ea typeface="Calibri" panose="020F0502020204030204" pitchFamily="34" charset="0"/>
              </a:rPr>
              <a:t>тратегія закладу охорони здоров’я, як і будь-якої іншої організації, є його «імпульсом» до динамічних змін.</a:t>
            </a:r>
            <a:endParaRPr lang="ko-KR" altLang="en-US" sz="3600" b="1" i="1" dirty="0">
              <a:solidFill>
                <a:schemeClr val="accent6">
                  <a:lumMod val="75000"/>
                </a:schemeClr>
              </a:solidFill>
              <a:cs typeface="Arial" pitchFamily="34" charset="0"/>
            </a:endParaRPr>
          </a:p>
        </p:txBody>
      </p:sp>
      <p:sp>
        <p:nvSpPr>
          <p:cNvPr id="27" name="TextBox 26">
            <a:extLst>
              <a:ext uri="{FF2B5EF4-FFF2-40B4-BE49-F238E27FC236}">
                <a16:creationId xmlns:a16="http://schemas.microsoft.com/office/drawing/2014/main" id="{82824525-44C8-D9CB-7C68-05D4B9B4AC8C}"/>
              </a:ext>
            </a:extLst>
          </p:cNvPr>
          <p:cNvSpPr txBox="1"/>
          <p:nvPr/>
        </p:nvSpPr>
        <p:spPr>
          <a:xfrm>
            <a:off x="3771124" y="4166207"/>
            <a:ext cx="3968620" cy="1200329"/>
          </a:xfrm>
          <a:prstGeom prst="rect">
            <a:avLst/>
          </a:prstGeom>
          <a:noFill/>
        </p:spPr>
        <p:txBody>
          <a:bodyPr wrap="square">
            <a:spAutoFit/>
          </a:bodyPr>
          <a:lstStyle/>
          <a:p>
            <a:pPr algn="just"/>
            <a:r>
              <a:rPr lang="uk-UA" sz="1800" dirty="0">
                <a:effectLst/>
                <a:latin typeface="Times New Roman" panose="02020603050405020304" pitchFamily="18" charset="0"/>
                <a:ea typeface="Calibri" panose="020F0502020204030204" pitchFamily="34" charset="0"/>
              </a:rPr>
              <a:t>4) набір рішень та дій з формулювання та реалізації стратегій, розроблених для того, щоб досягнути цілі організації;</a:t>
            </a:r>
            <a:endParaRPr lang="ru-UA" dirty="0"/>
          </a:p>
        </p:txBody>
      </p:sp>
      <p:sp>
        <p:nvSpPr>
          <p:cNvPr id="29" name="TextBox 28">
            <a:extLst>
              <a:ext uri="{FF2B5EF4-FFF2-40B4-BE49-F238E27FC236}">
                <a16:creationId xmlns:a16="http://schemas.microsoft.com/office/drawing/2014/main" id="{CEEBC1CA-6B1C-244C-2EB8-0DC5E52257E6}"/>
              </a:ext>
            </a:extLst>
          </p:cNvPr>
          <p:cNvSpPr txBox="1"/>
          <p:nvPr/>
        </p:nvSpPr>
        <p:spPr>
          <a:xfrm>
            <a:off x="7959085" y="3630597"/>
            <a:ext cx="3797486" cy="2308324"/>
          </a:xfrm>
          <a:prstGeom prst="rect">
            <a:avLst/>
          </a:prstGeom>
          <a:noFill/>
        </p:spPr>
        <p:txBody>
          <a:bodyPr wrap="square">
            <a:spAutoFit/>
          </a:bodyPr>
          <a:lstStyle/>
          <a:p>
            <a:pPr algn="just"/>
            <a:r>
              <a:rPr lang="uk-UA" dirty="0">
                <a:latin typeface="Times New Roman" panose="02020603050405020304" pitchFamily="18" charset="0"/>
                <a:ea typeface="Calibri" panose="020F0502020204030204" pitchFamily="34" charset="0"/>
              </a:rPr>
              <a:t>5) </a:t>
            </a:r>
            <a:r>
              <a:rPr lang="uk-UA" sz="1800" dirty="0" err="1">
                <a:effectLst/>
                <a:latin typeface="Times New Roman" panose="02020603050405020304" pitchFamily="18" charset="0"/>
                <a:ea typeface="Calibri" panose="020F0502020204030204" pitchFamily="34" charset="0"/>
              </a:rPr>
              <a:t>проактивна</a:t>
            </a:r>
            <a:r>
              <a:rPr lang="uk-UA" sz="1800" dirty="0">
                <a:effectLst/>
                <a:latin typeface="Times New Roman" panose="02020603050405020304" pitchFamily="18" charset="0"/>
                <a:ea typeface="Calibri" panose="020F0502020204030204" pitchFamily="34" charset="0"/>
              </a:rPr>
              <a:t> адаптація до глибоких змін зовнішнього середовища та процес розробки превентивних заходів щодо зменшення потенційних зовнішніх загроз на фоні економічного аналізу внутрішнього середовища організації.</a:t>
            </a:r>
            <a:endParaRPr lang="ru-UA" dirty="0"/>
          </a:p>
        </p:txBody>
      </p:sp>
      <p:sp>
        <p:nvSpPr>
          <p:cNvPr id="30" name="Rectangle 4">
            <a:extLst>
              <a:ext uri="{FF2B5EF4-FFF2-40B4-BE49-F238E27FC236}">
                <a16:creationId xmlns:a16="http://schemas.microsoft.com/office/drawing/2014/main" id="{DDD7F2E0-6D31-3539-9AD5-22C96E055E13}"/>
              </a:ext>
            </a:extLst>
          </p:cNvPr>
          <p:cNvSpPr/>
          <p:nvPr/>
        </p:nvSpPr>
        <p:spPr>
          <a:xfrm>
            <a:off x="566763" y="3212101"/>
            <a:ext cx="2985019" cy="330639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39796494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422859" y="260723"/>
            <a:ext cx="11573197" cy="724247"/>
          </a:xfrm>
        </p:spPr>
        <p:txBody>
          <a:bodyPr/>
          <a:lstStyle/>
          <a:p>
            <a:r>
              <a:rPr lang="uk-UA" b="1" dirty="0">
                <a:effectLst>
                  <a:outerShdw blurRad="38100" dist="38100" dir="2700000" algn="tl">
                    <a:srgbClr val="000000">
                      <a:alpha val="43137"/>
                    </a:srgbClr>
                  </a:outerShdw>
                </a:effectLst>
              </a:rPr>
              <a:t>Стратегічний менеджмент</a:t>
            </a:r>
            <a:endParaRPr lang="en-US" b="1" dirty="0">
              <a:effectLst>
                <a:outerShdw blurRad="38100" dist="38100" dir="2700000" algn="tl">
                  <a:srgbClr val="000000">
                    <a:alpha val="43137"/>
                  </a:srgbClr>
                </a:outerShdw>
              </a:effectLst>
            </a:endParaRPr>
          </a:p>
        </p:txBody>
      </p:sp>
      <p:sp>
        <p:nvSpPr>
          <p:cNvPr id="3" name="Graphic 2">
            <a:extLst>
              <a:ext uri="{FF2B5EF4-FFF2-40B4-BE49-F238E27FC236}">
                <a16:creationId xmlns:a16="http://schemas.microsoft.com/office/drawing/2014/main" id="{12311CE0-545C-4A80-83D9-920425832D13}"/>
              </a:ext>
            </a:extLst>
          </p:cNvPr>
          <p:cNvSpPr/>
          <p:nvPr/>
        </p:nvSpPr>
        <p:spPr>
          <a:xfrm>
            <a:off x="566899" y="1321603"/>
            <a:ext cx="1877364" cy="2700484"/>
          </a:xfrm>
          <a:custGeom>
            <a:avLst/>
            <a:gdLst>
              <a:gd name="connsiteX0" fmla="*/ 3111505 w 3113125"/>
              <a:gd name="connsiteY0" fmla="*/ 4063622 h 4478058"/>
              <a:gd name="connsiteX1" fmla="*/ 3077215 w 3113125"/>
              <a:gd name="connsiteY1" fmla="*/ 3823592 h 4478058"/>
              <a:gd name="connsiteX2" fmla="*/ 2913385 w 3113125"/>
              <a:gd name="connsiteY2" fmla="*/ 3128267 h 4478058"/>
              <a:gd name="connsiteX3" fmla="*/ 2856235 w 3113125"/>
              <a:gd name="connsiteY3" fmla="*/ 3000633 h 4478058"/>
              <a:gd name="connsiteX4" fmla="*/ 2800990 w 3113125"/>
              <a:gd name="connsiteY4" fmla="*/ 2777747 h 4478058"/>
              <a:gd name="connsiteX5" fmla="*/ 2815277 w 3113125"/>
              <a:gd name="connsiteY5" fmla="*/ 2750125 h 4478058"/>
              <a:gd name="connsiteX6" fmla="*/ 2888620 w 3113125"/>
              <a:gd name="connsiteY6" fmla="*/ 2709167 h 4478058"/>
              <a:gd name="connsiteX7" fmla="*/ 3002920 w 3113125"/>
              <a:gd name="connsiteY7" fmla="*/ 2626300 h 4478058"/>
              <a:gd name="connsiteX8" fmla="*/ 2864807 w 3113125"/>
              <a:gd name="connsiteY8" fmla="*/ 2411035 h 4478058"/>
              <a:gd name="connsiteX9" fmla="*/ 2780988 w 3113125"/>
              <a:gd name="connsiteY9" fmla="*/ 2151002 h 4478058"/>
              <a:gd name="connsiteX10" fmla="*/ 2697167 w 3113125"/>
              <a:gd name="connsiteY10" fmla="*/ 1628080 h 4478058"/>
              <a:gd name="connsiteX11" fmla="*/ 2541910 w 3113125"/>
              <a:gd name="connsiteY11" fmla="*/ 1168975 h 4478058"/>
              <a:gd name="connsiteX12" fmla="*/ 2599060 w 3113125"/>
              <a:gd name="connsiteY12" fmla="*/ 949900 h 4478058"/>
              <a:gd name="connsiteX13" fmla="*/ 2729552 w 3113125"/>
              <a:gd name="connsiteY13" fmla="*/ 774640 h 4478058"/>
              <a:gd name="connsiteX14" fmla="*/ 2579057 w 3113125"/>
              <a:gd name="connsiteY14" fmla="*/ 178375 h 4478058"/>
              <a:gd name="connsiteX15" fmla="*/ 2569532 w 3113125"/>
              <a:gd name="connsiteY15" fmla="*/ 139322 h 4478058"/>
              <a:gd name="connsiteX16" fmla="*/ 2355220 w 3113125"/>
              <a:gd name="connsiteY16" fmla="*/ 7877 h 4478058"/>
              <a:gd name="connsiteX17" fmla="*/ 2301880 w 3113125"/>
              <a:gd name="connsiteY17" fmla="*/ 5972 h 4478058"/>
              <a:gd name="connsiteX18" fmla="*/ 2207582 w 3113125"/>
              <a:gd name="connsiteY18" fmla="*/ 35500 h 4478058"/>
              <a:gd name="connsiteX19" fmla="*/ 2282830 w 3113125"/>
              <a:gd name="connsiteY19" fmla="*/ 224095 h 4478058"/>
              <a:gd name="connsiteX20" fmla="*/ 2456185 w 3113125"/>
              <a:gd name="connsiteY20" fmla="*/ 473650 h 4478058"/>
              <a:gd name="connsiteX21" fmla="*/ 2469520 w 3113125"/>
              <a:gd name="connsiteY21" fmla="*/ 602237 h 4478058"/>
              <a:gd name="connsiteX22" fmla="*/ 2442850 w 3113125"/>
              <a:gd name="connsiteY22" fmla="*/ 661292 h 4478058"/>
              <a:gd name="connsiteX23" fmla="*/ 2378080 w 3113125"/>
              <a:gd name="connsiteY23" fmla="*/ 688915 h 4478058"/>
              <a:gd name="connsiteX24" fmla="*/ 2330455 w 3113125"/>
              <a:gd name="connsiteY24" fmla="*/ 722252 h 4478058"/>
              <a:gd name="connsiteX25" fmla="*/ 2269495 w 3113125"/>
              <a:gd name="connsiteY25" fmla="*/ 743207 h 4478058"/>
              <a:gd name="connsiteX26" fmla="*/ 2169482 w 3113125"/>
              <a:gd name="connsiteY26" fmla="*/ 743207 h 4478058"/>
              <a:gd name="connsiteX27" fmla="*/ 2145670 w 3113125"/>
              <a:gd name="connsiteY27" fmla="*/ 740350 h 4478058"/>
              <a:gd name="connsiteX28" fmla="*/ 2101855 w 3113125"/>
              <a:gd name="connsiteY28" fmla="*/ 729872 h 4478058"/>
              <a:gd name="connsiteX29" fmla="*/ 2081852 w 3113125"/>
              <a:gd name="connsiteY29" fmla="*/ 724157 h 4478058"/>
              <a:gd name="connsiteX30" fmla="*/ 2086615 w 3113125"/>
              <a:gd name="connsiteY30" fmla="*/ 687962 h 4478058"/>
              <a:gd name="connsiteX31" fmla="*/ 2085662 w 3113125"/>
              <a:gd name="connsiteY31" fmla="*/ 398402 h 4478058"/>
              <a:gd name="connsiteX32" fmla="*/ 2065660 w 3113125"/>
              <a:gd name="connsiteY32" fmla="*/ 374590 h 4478058"/>
              <a:gd name="connsiteX33" fmla="*/ 1800865 w 3113125"/>
              <a:gd name="connsiteY33" fmla="*/ 51692 h 4478058"/>
              <a:gd name="connsiteX34" fmla="*/ 1643702 w 3113125"/>
              <a:gd name="connsiteY34" fmla="*/ 42167 h 4478058"/>
              <a:gd name="connsiteX35" fmla="*/ 1579885 w 3113125"/>
              <a:gd name="connsiteY35" fmla="*/ 30737 h 4478058"/>
              <a:gd name="connsiteX36" fmla="*/ 1417960 w 3113125"/>
              <a:gd name="connsiteY36" fmla="*/ 104080 h 4478058"/>
              <a:gd name="connsiteX37" fmla="*/ 1321757 w 3113125"/>
              <a:gd name="connsiteY37" fmla="*/ 273625 h 4478058"/>
              <a:gd name="connsiteX38" fmla="*/ 1296040 w 3113125"/>
              <a:gd name="connsiteY38" fmla="*/ 513655 h 4478058"/>
              <a:gd name="connsiteX39" fmla="*/ 1413197 w 3113125"/>
              <a:gd name="connsiteY39" fmla="*/ 756542 h 4478058"/>
              <a:gd name="connsiteX40" fmla="*/ 1484635 w 3113125"/>
              <a:gd name="connsiteY40" fmla="*/ 898465 h 4478058"/>
              <a:gd name="connsiteX41" fmla="*/ 1477015 w 3113125"/>
              <a:gd name="connsiteY41" fmla="*/ 988000 h 4478058"/>
              <a:gd name="connsiteX42" fmla="*/ 1425580 w 3113125"/>
              <a:gd name="connsiteY42" fmla="*/ 1120397 h 4478058"/>
              <a:gd name="connsiteX43" fmla="*/ 1312232 w 3113125"/>
              <a:gd name="connsiteY43" fmla="*/ 1200407 h 4478058"/>
              <a:gd name="connsiteX44" fmla="*/ 1325567 w 3113125"/>
              <a:gd name="connsiteY44" fmla="*/ 1349950 h 4478058"/>
              <a:gd name="connsiteX45" fmla="*/ 1241747 w 3113125"/>
              <a:gd name="connsiteY45" fmla="*/ 1498540 h 4478058"/>
              <a:gd name="connsiteX46" fmla="*/ 1059820 w 3113125"/>
              <a:gd name="connsiteY46" fmla="*/ 1630937 h 4478058"/>
              <a:gd name="connsiteX47" fmla="*/ 995050 w 3113125"/>
              <a:gd name="connsiteY47" fmla="*/ 1751905 h 4478058"/>
              <a:gd name="connsiteX48" fmla="*/ 762640 w 3113125"/>
              <a:gd name="connsiteY48" fmla="*/ 1916687 h 4478058"/>
              <a:gd name="connsiteX49" fmla="*/ 456887 w 3113125"/>
              <a:gd name="connsiteY49" fmla="*/ 2194817 h 4478058"/>
              <a:gd name="connsiteX50" fmla="*/ 314012 w 3113125"/>
              <a:gd name="connsiteY50" fmla="*/ 2342455 h 4478058"/>
              <a:gd name="connsiteX51" fmla="*/ 126370 w 3113125"/>
              <a:gd name="connsiteY51" fmla="*/ 2377697 h 4478058"/>
              <a:gd name="connsiteX52" fmla="*/ 43502 w 3113125"/>
              <a:gd name="connsiteY52" fmla="*/ 2584390 h 4478058"/>
              <a:gd name="connsiteX53" fmla="*/ 73982 w 3113125"/>
              <a:gd name="connsiteY53" fmla="*/ 2600583 h 4478058"/>
              <a:gd name="connsiteX54" fmla="*/ 70172 w 3113125"/>
              <a:gd name="connsiteY54" fmla="*/ 2609155 h 4478058"/>
              <a:gd name="connsiteX55" fmla="*/ 84460 w 3113125"/>
              <a:gd name="connsiteY55" fmla="*/ 2640587 h 4478058"/>
              <a:gd name="connsiteX56" fmla="*/ 126370 w 3113125"/>
              <a:gd name="connsiteY56" fmla="*/ 2652970 h 4478058"/>
              <a:gd name="connsiteX57" fmla="*/ 214000 w 3113125"/>
              <a:gd name="connsiteY57" fmla="*/ 2654875 h 4478058"/>
              <a:gd name="connsiteX58" fmla="*/ 443552 w 3113125"/>
              <a:gd name="connsiteY58" fmla="*/ 2455802 h 4478058"/>
              <a:gd name="connsiteX59" fmla="*/ 501655 w 3113125"/>
              <a:gd name="connsiteY59" fmla="*/ 2403415 h 4478058"/>
              <a:gd name="connsiteX60" fmla="*/ 1128400 w 3113125"/>
              <a:gd name="connsiteY60" fmla="*/ 1995745 h 4478058"/>
              <a:gd name="connsiteX61" fmla="*/ 1201742 w 3113125"/>
              <a:gd name="connsiteY61" fmla="*/ 1923355 h 4478058"/>
              <a:gd name="connsiteX62" fmla="*/ 1278895 w 3113125"/>
              <a:gd name="connsiteY62" fmla="*/ 1916687 h 4478058"/>
              <a:gd name="connsiteX63" fmla="*/ 1323662 w 3113125"/>
              <a:gd name="connsiteY63" fmla="*/ 1914782 h 4478058"/>
              <a:gd name="connsiteX64" fmla="*/ 1506542 w 3113125"/>
              <a:gd name="connsiteY64" fmla="*/ 1820485 h 4478058"/>
              <a:gd name="connsiteX65" fmla="*/ 1718950 w 3113125"/>
              <a:gd name="connsiteY65" fmla="*/ 1939547 h 4478058"/>
              <a:gd name="connsiteX66" fmla="*/ 1868492 w 3113125"/>
              <a:gd name="connsiteY66" fmla="*/ 2045275 h 4478058"/>
              <a:gd name="connsiteX67" fmla="*/ 1871350 w 3113125"/>
              <a:gd name="connsiteY67" fmla="*/ 2612965 h 4478058"/>
              <a:gd name="connsiteX68" fmla="*/ 1838965 w 3113125"/>
              <a:gd name="connsiteY68" fmla="*/ 3282572 h 4478058"/>
              <a:gd name="connsiteX69" fmla="*/ 1889447 w 3113125"/>
              <a:gd name="connsiteY69" fmla="*/ 3398777 h 4478058"/>
              <a:gd name="connsiteX70" fmla="*/ 1904687 w 3113125"/>
              <a:gd name="connsiteY70" fmla="*/ 3502600 h 4478058"/>
              <a:gd name="connsiteX71" fmla="*/ 1917070 w 3113125"/>
              <a:gd name="connsiteY71" fmla="*/ 3675955 h 4478058"/>
              <a:gd name="connsiteX72" fmla="*/ 1900877 w 3113125"/>
              <a:gd name="connsiteY72" fmla="*/ 3675002 h 4478058"/>
              <a:gd name="connsiteX73" fmla="*/ 1732285 w 3113125"/>
              <a:gd name="connsiteY73" fmla="*/ 3609280 h 4478058"/>
              <a:gd name="connsiteX74" fmla="*/ 1713235 w 3113125"/>
              <a:gd name="connsiteY74" fmla="*/ 3568322 h 4478058"/>
              <a:gd name="connsiteX75" fmla="*/ 1707520 w 3113125"/>
              <a:gd name="connsiteY75" fmla="*/ 3554035 h 4478058"/>
              <a:gd name="connsiteX76" fmla="*/ 1447487 w 3113125"/>
              <a:gd name="connsiteY76" fmla="*/ 3484502 h 4478058"/>
              <a:gd name="connsiteX77" fmla="*/ 1362715 w 3113125"/>
              <a:gd name="connsiteY77" fmla="*/ 3672145 h 4478058"/>
              <a:gd name="connsiteX78" fmla="*/ 1065535 w 3113125"/>
              <a:gd name="connsiteY78" fmla="*/ 3545462 h 4478058"/>
              <a:gd name="connsiteX79" fmla="*/ 1065535 w 3113125"/>
              <a:gd name="connsiteY79" fmla="*/ 3544510 h 4478058"/>
              <a:gd name="connsiteX80" fmla="*/ 777880 w 3113125"/>
              <a:gd name="connsiteY80" fmla="*/ 3366392 h 4478058"/>
              <a:gd name="connsiteX81" fmla="*/ 687392 w 3113125"/>
              <a:gd name="connsiteY81" fmla="*/ 3571180 h 4478058"/>
              <a:gd name="connsiteX82" fmla="*/ 535945 w 3113125"/>
              <a:gd name="connsiteY82" fmla="*/ 3976945 h 4478058"/>
              <a:gd name="connsiteX83" fmla="*/ 432122 w 3113125"/>
              <a:gd name="connsiteY83" fmla="*/ 4357945 h 4478058"/>
              <a:gd name="connsiteX84" fmla="*/ 445457 w 3113125"/>
              <a:gd name="connsiteY84" fmla="*/ 4393187 h 4478058"/>
              <a:gd name="connsiteX85" fmla="*/ 502607 w 3113125"/>
              <a:gd name="connsiteY85" fmla="*/ 4419858 h 4478058"/>
              <a:gd name="connsiteX86" fmla="*/ 672152 w 3113125"/>
              <a:gd name="connsiteY86" fmla="*/ 4253170 h 4478058"/>
              <a:gd name="connsiteX87" fmla="*/ 926470 w 3113125"/>
              <a:gd name="connsiteY87" fmla="*/ 3968372 h 4478058"/>
              <a:gd name="connsiteX88" fmla="*/ 1334140 w 3113125"/>
              <a:gd name="connsiteY88" fmla="*/ 4012187 h 4478058"/>
              <a:gd name="connsiteX89" fmla="*/ 1342712 w 3113125"/>
              <a:gd name="connsiteY89" fmla="*/ 4033142 h 4478058"/>
              <a:gd name="connsiteX90" fmla="*/ 1333187 w 3113125"/>
              <a:gd name="connsiteY90" fmla="*/ 4378900 h 4478058"/>
              <a:gd name="connsiteX91" fmla="*/ 1410340 w 3113125"/>
              <a:gd name="connsiteY91" fmla="*/ 4468435 h 4478058"/>
              <a:gd name="connsiteX92" fmla="*/ 1502732 w 3113125"/>
              <a:gd name="connsiteY92" fmla="*/ 4419858 h 4478058"/>
              <a:gd name="connsiteX93" fmla="*/ 1560835 w 3113125"/>
              <a:gd name="connsiteY93" fmla="*/ 4198878 h 4478058"/>
              <a:gd name="connsiteX94" fmla="*/ 1571312 w 3113125"/>
              <a:gd name="connsiteY94" fmla="*/ 4160777 h 4478058"/>
              <a:gd name="connsiteX95" fmla="*/ 1596077 w 3113125"/>
              <a:gd name="connsiteY95" fmla="*/ 4174112 h 4478058"/>
              <a:gd name="connsiteX96" fmla="*/ 2044705 w 3113125"/>
              <a:gd name="connsiteY96" fmla="*/ 4425572 h 4478058"/>
              <a:gd name="connsiteX97" fmla="*/ 2510477 w 3113125"/>
              <a:gd name="connsiteY97" fmla="*/ 4334133 h 4478058"/>
              <a:gd name="connsiteX98" fmla="*/ 2533338 w 3113125"/>
              <a:gd name="connsiteY98" fmla="*/ 4288412 h 4478058"/>
              <a:gd name="connsiteX99" fmla="*/ 2545720 w 3113125"/>
              <a:gd name="connsiteY99" fmla="*/ 4295080 h 4478058"/>
              <a:gd name="connsiteX100" fmla="*/ 3045782 w 3113125"/>
              <a:gd name="connsiteY100" fmla="*/ 4361755 h 4478058"/>
              <a:gd name="connsiteX101" fmla="*/ 3111505 w 3113125"/>
              <a:gd name="connsiteY101" fmla="*/ 4063622 h 447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113125" h="4478058">
                <a:moveTo>
                  <a:pt x="3111505" y="4063622"/>
                </a:moveTo>
                <a:cubicBezTo>
                  <a:pt x="3105790" y="3980755"/>
                  <a:pt x="3089597" y="3897887"/>
                  <a:pt x="3077215" y="3823592"/>
                </a:cubicBezTo>
                <a:cubicBezTo>
                  <a:pt x="3037210" y="3588325"/>
                  <a:pt x="2970535" y="3359725"/>
                  <a:pt x="2913385" y="3128267"/>
                </a:cubicBezTo>
                <a:cubicBezTo>
                  <a:pt x="2900050" y="3075880"/>
                  <a:pt x="2882905" y="3045400"/>
                  <a:pt x="2856235" y="3000633"/>
                </a:cubicBezTo>
                <a:cubicBezTo>
                  <a:pt x="2816230" y="2934910"/>
                  <a:pt x="2815277" y="2852042"/>
                  <a:pt x="2800990" y="2777747"/>
                </a:cubicBezTo>
                <a:cubicBezTo>
                  <a:pt x="2798132" y="2764412"/>
                  <a:pt x="2803847" y="2755840"/>
                  <a:pt x="2815277" y="2750125"/>
                </a:cubicBezTo>
                <a:cubicBezTo>
                  <a:pt x="2840042" y="2736790"/>
                  <a:pt x="2863855" y="2722502"/>
                  <a:pt x="2888620" y="2709167"/>
                </a:cubicBezTo>
                <a:cubicBezTo>
                  <a:pt x="2929577" y="2686308"/>
                  <a:pt x="2971488" y="2663447"/>
                  <a:pt x="3002920" y="2626300"/>
                </a:cubicBezTo>
                <a:cubicBezTo>
                  <a:pt x="3016255" y="2611060"/>
                  <a:pt x="2880047" y="2434847"/>
                  <a:pt x="2864807" y="2411035"/>
                </a:cubicBezTo>
                <a:cubicBezTo>
                  <a:pt x="2819088" y="2335787"/>
                  <a:pt x="2774320" y="2240537"/>
                  <a:pt x="2780988" y="2151002"/>
                </a:cubicBezTo>
                <a:cubicBezTo>
                  <a:pt x="2793370" y="1964312"/>
                  <a:pt x="2718122" y="1808102"/>
                  <a:pt x="2697167" y="1628080"/>
                </a:cubicBezTo>
                <a:cubicBezTo>
                  <a:pt x="2678117" y="1463297"/>
                  <a:pt x="2562865" y="1328995"/>
                  <a:pt x="2541910" y="1168975"/>
                </a:cubicBezTo>
                <a:cubicBezTo>
                  <a:pt x="2529527" y="1075630"/>
                  <a:pt x="2619063" y="1029910"/>
                  <a:pt x="2599060" y="949900"/>
                </a:cubicBezTo>
                <a:cubicBezTo>
                  <a:pt x="2582867" y="887035"/>
                  <a:pt x="2691452" y="814645"/>
                  <a:pt x="2729552" y="774640"/>
                </a:cubicBezTo>
                <a:cubicBezTo>
                  <a:pt x="2876238" y="616525"/>
                  <a:pt x="2668592" y="316487"/>
                  <a:pt x="2579057" y="178375"/>
                </a:cubicBezTo>
                <a:cubicBezTo>
                  <a:pt x="2572390" y="167897"/>
                  <a:pt x="2567627" y="151705"/>
                  <a:pt x="2569532" y="139322"/>
                </a:cubicBezTo>
                <a:cubicBezTo>
                  <a:pt x="2583820" y="34547"/>
                  <a:pt x="2431420" y="-5458"/>
                  <a:pt x="2355220" y="7877"/>
                </a:cubicBezTo>
                <a:cubicBezTo>
                  <a:pt x="2337122" y="10735"/>
                  <a:pt x="2323787" y="20260"/>
                  <a:pt x="2301880" y="5972"/>
                </a:cubicBezTo>
                <a:cubicBezTo>
                  <a:pt x="2276162" y="-11173"/>
                  <a:pt x="2222822" y="11687"/>
                  <a:pt x="2207582" y="35500"/>
                </a:cubicBezTo>
                <a:cubicBezTo>
                  <a:pt x="2177102" y="83125"/>
                  <a:pt x="2197105" y="239335"/>
                  <a:pt x="2282830" y="224095"/>
                </a:cubicBezTo>
                <a:cubicBezTo>
                  <a:pt x="2437135" y="197425"/>
                  <a:pt x="2459042" y="356492"/>
                  <a:pt x="2456185" y="473650"/>
                </a:cubicBezTo>
                <a:cubicBezTo>
                  <a:pt x="2455232" y="516512"/>
                  <a:pt x="2454280" y="560327"/>
                  <a:pt x="2469520" y="602237"/>
                </a:cubicBezTo>
                <a:cubicBezTo>
                  <a:pt x="2476188" y="621287"/>
                  <a:pt x="2461900" y="652720"/>
                  <a:pt x="2442850" y="661292"/>
                </a:cubicBezTo>
                <a:cubicBezTo>
                  <a:pt x="2421895" y="670817"/>
                  <a:pt x="2399035" y="678437"/>
                  <a:pt x="2378080" y="688915"/>
                </a:cubicBezTo>
                <a:cubicBezTo>
                  <a:pt x="2360935" y="697487"/>
                  <a:pt x="2342837" y="707965"/>
                  <a:pt x="2330455" y="722252"/>
                </a:cubicBezTo>
                <a:cubicBezTo>
                  <a:pt x="2313310" y="742255"/>
                  <a:pt x="2294260" y="745112"/>
                  <a:pt x="2269495" y="743207"/>
                </a:cubicBezTo>
                <a:cubicBezTo>
                  <a:pt x="2236157" y="740350"/>
                  <a:pt x="2202820" y="743207"/>
                  <a:pt x="2169482" y="743207"/>
                </a:cubicBezTo>
                <a:cubicBezTo>
                  <a:pt x="2161862" y="743207"/>
                  <a:pt x="2153290" y="742255"/>
                  <a:pt x="2145670" y="740350"/>
                </a:cubicBezTo>
                <a:cubicBezTo>
                  <a:pt x="2130430" y="737492"/>
                  <a:pt x="2116142" y="733682"/>
                  <a:pt x="2101855" y="729872"/>
                </a:cubicBezTo>
                <a:cubicBezTo>
                  <a:pt x="2095187" y="727967"/>
                  <a:pt x="2081852" y="726062"/>
                  <a:pt x="2081852" y="724157"/>
                </a:cubicBezTo>
                <a:cubicBezTo>
                  <a:pt x="2081852" y="711775"/>
                  <a:pt x="2078995" y="692725"/>
                  <a:pt x="2086615" y="687962"/>
                </a:cubicBezTo>
                <a:cubicBezTo>
                  <a:pt x="2155195" y="637480"/>
                  <a:pt x="2189485" y="430787"/>
                  <a:pt x="2085662" y="398402"/>
                </a:cubicBezTo>
                <a:cubicBezTo>
                  <a:pt x="2072327" y="394592"/>
                  <a:pt x="2068517" y="386972"/>
                  <a:pt x="2065660" y="374590"/>
                </a:cubicBezTo>
                <a:cubicBezTo>
                  <a:pt x="2038990" y="211712"/>
                  <a:pt x="1968505" y="91697"/>
                  <a:pt x="1800865" y="51692"/>
                </a:cubicBezTo>
                <a:cubicBezTo>
                  <a:pt x="1774195" y="45025"/>
                  <a:pt x="1656085" y="53597"/>
                  <a:pt x="1643702" y="42167"/>
                </a:cubicBezTo>
                <a:cubicBezTo>
                  <a:pt x="1624652" y="24070"/>
                  <a:pt x="1600840" y="23117"/>
                  <a:pt x="1579885" y="30737"/>
                </a:cubicBezTo>
                <a:cubicBezTo>
                  <a:pt x="1527497" y="48835"/>
                  <a:pt x="1463680" y="66932"/>
                  <a:pt x="1417960" y="104080"/>
                </a:cubicBezTo>
                <a:cubicBezTo>
                  <a:pt x="1357952" y="151705"/>
                  <a:pt x="1359857" y="213617"/>
                  <a:pt x="1321757" y="273625"/>
                </a:cubicBezTo>
                <a:cubicBezTo>
                  <a:pt x="1273180" y="349825"/>
                  <a:pt x="1278895" y="431740"/>
                  <a:pt x="1296040" y="513655"/>
                </a:cubicBezTo>
                <a:cubicBezTo>
                  <a:pt x="1313185" y="596522"/>
                  <a:pt x="1375097" y="682247"/>
                  <a:pt x="1413197" y="756542"/>
                </a:cubicBezTo>
                <a:cubicBezTo>
                  <a:pt x="1437010" y="803215"/>
                  <a:pt x="1463680" y="849887"/>
                  <a:pt x="1484635" y="898465"/>
                </a:cubicBezTo>
                <a:cubicBezTo>
                  <a:pt x="1500827" y="934660"/>
                  <a:pt x="1478920" y="954662"/>
                  <a:pt x="1477015" y="988000"/>
                </a:cubicBezTo>
                <a:cubicBezTo>
                  <a:pt x="1473205" y="1068010"/>
                  <a:pt x="1494160" y="1074677"/>
                  <a:pt x="1425580" y="1120397"/>
                </a:cubicBezTo>
                <a:cubicBezTo>
                  <a:pt x="1387480" y="1146115"/>
                  <a:pt x="1347475" y="1171832"/>
                  <a:pt x="1312232" y="1200407"/>
                </a:cubicBezTo>
                <a:cubicBezTo>
                  <a:pt x="1269370" y="1236602"/>
                  <a:pt x="1328425" y="1306135"/>
                  <a:pt x="1325567" y="1349950"/>
                </a:cubicBezTo>
                <a:cubicBezTo>
                  <a:pt x="1321757" y="1404242"/>
                  <a:pt x="1276037" y="1459487"/>
                  <a:pt x="1241747" y="1498540"/>
                </a:cubicBezTo>
                <a:cubicBezTo>
                  <a:pt x="1188407" y="1560452"/>
                  <a:pt x="1106492" y="1563310"/>
                  <a:pt x="1059820" y="1630937"/>
                </a:cubicBezTo>
                <a:cubicBezTo>
                  <a:pt x="1033150" y="1669990"/>
                  <a:pt x="1026482" y="1717615"/>
                  <a:pt x="995050" y="1751905"/>
                </a:cubicBezTo>
                <a:cubicBezTo>
                  <a:pt x="934090" y="1817627"/>
                  <a:pt x="834077" y="1861442"/>
                  <a:pt x="762640" y="1916687"/>
                </a:cubicBezTo>
                <a:cubicBezTo>
                  <a:pt x="654055" y="2001460"/>
                  <a:pt x="554042" y="2097662"/>
                  <a:pt x="456887" y="2194817"/>
                </a:cubicBezTo>
                <a:cubicBezTo>
                  <a:pt x="408310" y="2243395"/>
                  <a:pt x="367352" y="2298640"/>
                  <a:pt x="314012" y="2342455"/>
                </a:cubicBezTo>
                <a:cubicBezTo>
                  <a:pt x="259720" y="2387222"/>
                  <a:pt x="190187" y="2367220"/>
                  <a:pt x="126370" y="2377697"/>
                </a:cubicBezTo>
                <a:cubicBezTo>
                  <a:pt x="48265" y="2391032"/>
                  <a:pt x="-62225" y="2534860"/>
                  <a:pt x="43502" y="2584390"/>
                </a:cubicBezTo>
                <a:cubicBezTo>
                  <a:pt x="53980" y="2589152"/>
                  <a:pt x="63505" y="2594867"/>
                  <a:pt x="73982" y="2600583"/>
                </a:cubicBezTo>
                <a:cubicBezTo>
                  <a:pt x="72077" y="2604392"/>
                  <a:pt x="72077" y="2607250"/>
                  <a:pt x="70172" y="2609155"/>
                </a:cubicBezTo>
                <a:cubicBezTo>
                  <a:pt x="59695" y="2630110"/>
                  <a:pt x="61600" y="2634872"/>
                  <a:pt x="84460" y="2640587"/>
                </a:cubicBezTo>
                <a:cubicBezTo>
                  <a:pt x="98747" y="2644397"/>
                  <a:pt x="113035" y="2647255"/>
                  <a:pt x="126370" y="2652970"/>
                </a:cubicBezTo>
                <a:cubicBezTo>
                  <a:pt x="155897" y="2665352"/>
                  <a:pt x="184472" y="2667258"/>
                  <a:pt x="214000" y="2654875"/>
                </a:cubicBezTo>
                <a:cubicBezTo>
                  <a:pt x="311155" y="2614870"/>
                  <a:pt x="372115" y="2531050"/>
                  <a:pt x="443552" y="2455802"/>
                </a:cubicBezTo>
                <a:cubicBezTo>
                  <a:pt x="461650" y="2436752"/>
                  <a:pt x="479747" y="2416750"/>
                  <a:pt x="501655" y="2403415"/>
                </a:cubicBezTo>
                <a:cubicBezTo>
                  <a:pt x="705490" y="2274827"/>
                  <a:pt x="968380" y="2179577"/>
                  <a:pt x="1128400" y="1995745"/>
                </a:cubicBezTo>
                <a:cubicBezTo>
                  <a:pt x="1151260" y="1970027"/>
                  <a:pt x="1176025" y="1946215"/>
                  <a:pt x="1201742" y="1923355"/>
                </a:cubicBezTo>
                <a:cubicBezTo>
                  <a:pt x="1220792" y="1906210"/>
                  <a:pt x="1261750" y="1904305"/>
                  <a:pt x="1278895" y="1916687"/>
                </a:cubicBezTo>
                <a:cubicBezTo>
                  <a:pt x="1298897" y="1930975"/>
                  <a:pt x="1304612" y="1930022"/>
                  <a:pt x="1323662" y="1914782"/>
                </a:cubicBezTo>
                <a:cubicBezTo>
                  <a:pt x="1363667" y="1882397"/>
                  <a:pt x="1448440" y="1821437"/>
                  <a:pt x="1506542" y="1820485"/>
                </a:cubicBezTo>
                <a:cubicBezTo>
                  <a:pt x="1574170" y="1818580"/>
                  <a:pt x="1660847" y="1903352"/>
                  <a:pt x="1718950" y="1939547"/>
                </a:cubicBezTo>
                <a:cubicBezTo>
                  <a:pt x="1763717" y="1968122"/>
                  <a:pt x="1843727" y="1996697"/>
                  <a:pt x="1868492" y="2045275"/>
                </a:cubicBezTo>
                <a:cubicBezTo>
                  <a:pt x="1963742" y="2227202"/>
                  <a:pt x="1922785" y="2424370"/>
                  <a:pt x="1871350" y="2612965"/>
                </a:cubicBezTo>
                <a:cubicBezTo>
                  <a:pt x="1810390" y="2832992"/>
                  <a:pt x="1863730" y="3059687"/>
                  <a:pt x="1838965" y="3282572"/>
                </a:cubicBezTo>
                <a:cubicBezTo>
                  <a:pt x="1835155" y="3318767"/>
                  <a:pt x="1878017" y="3364487"/>
                  <a:pt x="1889447" y="3398777"/>
                </a:cubicBezTo>
                <a:cubicBezTo>
                  <a:pt x="1899925" y="3433067"/>
                  <a:pt x="1902782" y="3467358"/>
                  <a:pt x="1904687" y="3502600"/>
                </a:cubicBezTo>
                <a:cubicBezTo>
                  <a:pt x="1905640" y="3517840"/>
                  <a:pt x="1898972" y="3675002"/>
                  <a:pt x="1917070" y="3675955"/>
                </a:cubicBezTo>
                <a:cubicBezTo>
                  <a:pt x="1909450" y="3675955"/>
                  <a:pt x="1904687" y="3675955"/>
                  <a:pt x="1900877" y="3675002"/>
                </a:cubicBezTo>
                <a:cubicBezTo>
                  <a:pt x="1844680" y="3653095"/>
                  <a:pt x="1788482" y="3630235"/>
                  <a:pt x="1732285" y="3609280"/>
                </a:cubicBezTo>
                <a:cubicBezTo>
                  <a:pt x="1711330" y="3601660"/>
                  <a:pt x="1710377" y="3586420"/>
                  <a:pt x="1713235" y="3568322"/>
                </a:cubicBezTo>
                <a:cubicBezTo>
                  <a:pt x="1714187" y="3563560"/>
                  <a:pt x="1711330" y="3554987"/>
                  <a:pt x="1707520" y="3554035"/>
                </a:cubicBezTo>
                <a:cubicBezTo>
                  <a:pt x="1637035" y="3530222"/>
                  <a:pt x="1523687" y="3467358"/>
                  <a:pt x="1447487" y="3484502"/>
                </a:cubicBezTo>
                <a:cubicBezTo>
                  <a:pt x="1409387" y="3493075"/>
                  <a:pt x="1353190" y="3669287"/>
                  <a:pt x="1362715" y="3672145"/>
                </a:cubicBezTo>
                <a:cubicBezTo>
                  <a:pt x="1256035" y="3645475"/>
                  <a:pt x="1158880" y="3603565"/>
                  <a:pt x="1065535" y="3545462"/>
                </a:cubicBezTo>
                <a:cubicBezTo>
                  <a:pt x="1065535" y="3545462"/>
                  <a:pt x="1065535" y="3545462"/>
                  <a:pt x="1065535" y="3544510"/>
                </a:cubicBezTo>
                <a:cubicBezTo>
                  <a:pt x="1106492" y="3469262"/>
                  <a:pt x="827410" y="3354010"/>
                  <a:pt x="777880" y="3366392"/>
                </a:cubicBezTo>
                <a:cubicBezTo>
                  <a:pt x="737875" y="3375917"/>
                  <a:pt x="699775" y="3537842"/>
                  <a:pt x="687392" y="3571180"/>
                </a:cubicBezTo>
                <a:cubicBezTo>
                  <a:pt x="630242" y="3703577"/>
                  <a:pt x="582617" y="3839785"/>
                  <a:pt x="535945" y="3976945"/>
                </a:cubicBezTo>
                <a:cubicBezTo>
                  <a:pt x="494987" y="4099817"/>
                  <a:pt x="434027" y="4227453"/>
                  <a:pt x="432122" y="4357945"/>
                </a:cubicBezTo>
                <a:cubicBezTo>
                  <a:pt x="432122" y="4370328"/>
                  <a:pt x="436885" y="4386520"/>
                  <a:pt x="445457" y="4393187"/>
                </a:cubicBezTo>
                <a:cubicBezTo>
                  <a:pt x="461650" y="4405570"/>
                  <a:pt x="482605" y="4412237"/>
                  <a:pt x="502607" y="4419858"/>
                </a:cubicBezTo>
                <a:cubicBezTo>
                  <a:pt x="586427" y="4451290"/>
                  <a:pt x="640720" y="4303653"/>
                  <a:pt x="672152" y="4253170"/>
                </a:cubicBezTo>
                <a:cubicBezTo>
                  <a:pt x="737875" y="4146490"/>
                  <a:pt x="829315" y="4047430"/>
                  <a:pt x="926470" y="3968372"/>
                </a:cubicBezTo>
                <a:cubicBezTo>
                  <a:pt x="1061725" y="3856930"/>
                  <a:pt x="1204600" y="3941702"/>
                  <a:pt x="1334140" y="4012187"/>
                </a:cubicBezTo>
                <a:cubicBezTo>
                  <a:pt x="1339855" y="4015045"/>
                  <a:pt x="1343665" y="4026475"/>
                  <a:pt x="1342712" y="4033142"/>
                </a:cubicBezTo>
                <a:cubicBezTo>
                  <a:pt x="1329377" y="4142680"/>
                  <a:pt x="1316042" y="4264600"/>
                  <a:pt x="1333187" y="4378900"/>
                </a:cubicBezTo>
                <a:cubicBezTo>
                  <a:pt x="1342712" y="4441765"/>
                  <a:pt x="1351285" y="4452243"/>
                  <a:pt x="1410340" y="4468435"/>
                </a:cubicBezTo>
                <a:cubicBezTo>
                  <a:pt x="1451297" y="4478912"/>
                  <a:pt x="1489397" y="4459862"/>
                  <a:pt x="1502732" y="4419858"/>
                </a:cubicBezTo>
                <a:cubicBezTo>
                  <a:pt x="1525592" y="4352230"/>
                  <a:pt x="1543690" y="4272220"/>
                  <a:pt x="1560835" y="4198878"/>
                </a:cubicBezTo>
                <a:cubicBezTo>
                  <a:pt x="1563692" y="4187447"/>
                  <a:pt x="1567502" y="4176017"/>
                  <a:pt x="1571312" y="4160777"/>
                </a:cubicBezTo>
                <a:cubicBezTo>
                  <a:pt x="1581790" y="4166492"/>
                  <a:pt x="1589410" y="4170302"/>
                  <a:pt x="1596077" y="4174112"/>
                </a:cubicBezTo>
                <a:cubicBezTo>
                  <a:pt x="1742762" y="4257933"/>
                  <a:pt x="1889447" y="4357945"/>
                  <a:pt x="2044705" y="4425572"/>
                </a:cubicBezTo>
                <a:cubicBezTo>
                  <a:pt x="2208535" y="4497010"/>
                  <a:pt x="2417132" y="4519870"/>
                  <a:pt x="2510477" y="4334133"/>
                </a:cubicBezTo>
                <a:cubicBezTo>
                  <a:pt x="2518097" y="4318893"/>
                  <a:pt x="2525717" y="4304605"/>
                  <a:pt x="2533338" y="4288412"/>
                </a:cubicBezTo>
                <a:cubicBezTo>
                  <a:pt x="2538100" y="4290318"/>
                  <a:pt x="2541910" y="4292222"/>
                  <a:pt x="2545720" y="4295080"/>
                </a:cubicBezTo>
                <a:cubicBezTo>
                  <a:pt x="2671450" y="4369375"/>
                  <a:pt x="2917195" y="4535110"/>
                  <a:pt x="3045782" y="4361755"/>
                </a:cubicBezTo>
                <a:cubicBezTo>
                  <a:pt x="3105790" y="4272220"/>
                  <a:pt x="3118172" y="4168397"/>
                  <a:pt x="3111505" y="4063622"/>
                </a:cubicBezTo>
                <a:close/>
              </a:path>
            </a:pathLst>
          </a:custGeom>
          <a:solidFill>
            <a:schemeClr val="accent3"/>
          </a:solidFill>
          <a:ln w="9525" cap="flat">
            <a:noFill/>
            <a:prstDash val="solid"/>
            <a:miter/>
          </a:ln>
        </p:spPr>
        <p:txBody>
          <a:bodyPr rtlCol="0" anchor="ctr"/>
          <a:lstStyle/>
          <a:p>
            <a:endParaRPr lang="en-US"/>
          </a:p>
        </p:txBody>
      </p:sp>
      <p:grpSp>
        <p:nvGrpSpPr>
          <p:cNvPr id="4" name="Graphic 1">
            <a:extLst>
              <a:ext uri="{FF2B5EF4-FFF2-40B4-BE49-F238E27FC236}">
                <a16:creationId xmlns:a16="http://schemas.microsoft.com/office/drawing/2014/main" id="{00691F46-E5E4-4A8E-807C-B86EDE2958FA}"/>
              </a:ext>
            </a:extLst>
          </p:cNvPr>
          <p:cNvGrpSpPr/>
          <p:nvPr/>
        </p:nvGrpSpPr>
        <p:grpSpPr>
          <a:xfrm>
            <a:off x="957591" y="2187423"/>
            <a:ext cx="3848176" cy="4064976"/>
            <a:chOff x="3729037" y="928687"/>
            <a:chExt cx="4733925" cy="5000625"/>
          </a:xfrm>
          <a:solidFill>
            <a:schemeClr val="accent2"/>
          </a:solidFill>
        </p:grpSpPr>
        <p:sp>
          <p:nvSpPr>
            <p:cNvPr id="5" name="Freeform: Shape 5">
              <a:extLst>
                <a:ext uri="{FF2B5EF4-FFF2-40B4-BE49-F238E27FC236}">
                  <a16:creationId xmlns:a16="http://schemas.microsoft.com/office/drawing/2014/main" id="{F2040795-FC72-49FD-BCE9-DDABEB35574F}"/>
                </a:ext>
              </a:extLst>
            </p:cNvPr>
            <p:cNvSpPr/>
            <p:nvPr/>
          </p:nvSpPr>
          <p:spPr>
            <a:xfrm>
              <a:off x="3728834" y="928448"/>
              <a:ext cx="4733148" cy="3534783"/>
            </a:xfrm>
            <a:custGeom>
              <a:avLst/>
              <a:gdLst>
                <a:gd name="connsiteX0" fmla="*/ 2438602 w 4733148"/>
                <a:gd name="connsiteY0" fmla="*/ 1031796 h 3534783"/>
                <a:gd name="connsiteX1" fmla="*/ 2992005 w 4733148"/>
                <a:gd name="connsiteY1" fmla="*/ 1031796 h 3534783"/>
                <a:gd name="connsiteX2" fmla="*/ 3015817 w 4733148"/>
                <a:gd name="connsiteY2" fmla="*/ 1061323 h 3534783"/>
                <a:gd name="connsiteX3" fmla="*/ 2419552 w 4733148"/>
                <a:gd name="connsiteY3" fmla="*/ 2342436 h 3534783"/>
                <a:gd name="connsiteX4" fmla="*/ 263092 w 4733148"/>
                <a:gd name="connsiteY4" fmla="*/ 3288268 h 3534783"/>
                <a:gd name="connsiteX5" fmla="*/ 1155 w 4733148"/>
                <a:gd name="connsiteY5" fmla="*/ 3306366 h 3534783"/>
                <a:gd name="connsiteX6" fmla="*/ 214515 w 4733148"/>
                <a:gd name="connsiteY6" fmla="*/ 3421618 h 3534783"/>
                <a:gd name="connsiteX7" fmla="*/ 2889135 w 4733148"/>
                <a:gd name="connsiteY7" fmla="*/ 3048238 h 3534783"/>
                <a:gd name="connsiteX8" fmla="*/ 4237875 w 4733148"/>
                <a:gd name="connsiteY8" fmla="*/ 1061323 h 3534783"/>
                <a:gd name="connsiteX9" fmla="*/ 4261687 w 4733148"/>
                <a:gd name="connsiteY9" fmla="*/ 1042273 h 3534783"/>
                <a:gd name="connsiteX10" fmla="*/ 4709362 w 4733148"/>
                <a:gd name="connsiteY10" fmla="*/ 1032748 h 3534783"/>
                <a:gd name="connsiteX11" fmla="*/ 4724602 w 4733148"/>
                <a:gd name="connsiteY11" fmla="*/ 989886 h 3534783"/>
                <a:gd name="connsiteX12" fmla="*/ 3617797 w 4733148"/>
                <a:gd name="connsiteY12" fmla="*/ 10716 h 3534783"/>
                <a:gd name="connsiteX13" fmla="*/ 3561600 w 4733148"/>
                <a:gd name="connsiteY13" fmla="*/ 10716 h 3534783"/>
                <a:gd name="connsiteX14" fmla="*/ 2422410 w 4733148"/>
                <a:gd name="connsiteY14" fmla="*/ 988933 h 3534783"/>
                <a:gd name="connsiteX15" fmla="*/ 2438602 w 4733148"/>
                <a:gd name="connsiteY15" fmla="*/ 1031796 h 353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33148" h="3534783">
                  <a:moveTo>
                    <a:pt x="2438602" y="1031796"/>
                  </a:moveTo>
                  <a:lnTo>
                    <a:pt x="2992005" y="1031796"/>
                  </a:lnTo>
                  <a:cubicBezTo>
                    <a:pt x="3007245" y="1031796"/>
                    <a:pt x="3018675" y="1046083"/>
                    <a:pt x="3015817" y="1061323"/>
                  </a:cubicBezTo>
                  <a:cubicBezTo>
                    <a:pt x="2984385" y="1211818"/>
                    <a:pt x="2820555" y="1909048"/>
                    <a:pt x="2419552" y="2342436"/>
                  </a:cubicBezTo>
                  <a:cubicBezTo>
                    <a:pt x="1795665" y="3017758"/>
                    <a:pt x="1217497" y="3313033"/>
                    <a:pt x="263092" y="3288268"/>
                  </a:cubicBezTo>
                  <a:cubicBezTo>
                    <a:pt x="178320" y="3286363"/>
                    <a:pt x="21157" y="3235881"/>
                    <a:pt x="1155" y="3306366"/>
                  </a:cubicBezTo>
                  <a:cubicBezTo>
                    <a:pt x="-14085" y="3357801"/>
                    <a:pt x="124980" y="3398758"/>
                    <a:pt x="214515" y="3421618"/>
                  </a:cubicBezTo>
                  <a:cubicBezTo>
                    <a:pt x="827925" y="3582591"/>
                    <a:pt x="1936635" y="3655933"/>
                    <a:pt x="2889135" y="3048238"/>
                  </a:cubicBezTo>
                  <a:cubicBezTo>
                    <a:pt x="4054995" y="2304336"/>
                    <a:pt x="4194060" y="1265158"/>
                    <a:pt x="4237875" y="1061323"/>
                  </a:cubicBezTo>
                  <a:cubicBezTo>
                    <a:pt x="4240733" y="1049893"/>
                    <a:pt x="4250258" y="1042273"/>
                    <a:pt x="4261687" y="1042273"/>
                  </a:cubicBezTo>
                  <a:cubicBezTo>
                    <a:pt x="4400752" y="1040368"/>
                    <a:pt x="4607445" y="1035606"/>
                    <a:pt x="4709362" y="1032748"/>
                  </a:cubicBezTo>
                  <a:cubicBezTo>
                    <a:pt x="4731270" y="1031796"/>
                    <a:pt x="4741747" y="1005126"/>
                    <a:pt x="4724602" y="989886"/>
                  </a:cubicBezTo>
                  <a:lnTo>
                    <a:pt x="3617797" y="10716"/>
                  </a:lnTo>
                  <a:cubicBezTo>
                    <a:pt x="3601605" y="-3572"/>
                    <a:pt x="3577792" y="-3572"/>
                    <a:pt x="3561600" y="10716"/>
                  </a:cubicBezTo>
                  <a:lnTo>
                    <a:pt x="2422410" y="988933"/>
                  </a:lnTo>
                  <a:cubicBezTo>
                    <a:pt x="2405265" y="1004173"/>
                    <a:pt x="2415742" y="1031796"/>
                    <a:pt x="2438602" y="1031796"/>
                  </a:cubicBezTo>
                  <a:close/>
                </a:path>
              </a:pathLst>
            </a:custGeom>
            <a:grpFill/>
            <a:ln w="9525" cap="flat">
              <a:noFill/>
              <a:prstDash val="solid"/>
              <a:miter/>
            </a:ln>
          </p:spPr>
          <p:txBody>
            <a:bodyPr rtlCol="0" anchor="ctr"/>
            <a:lstStyle/>
            <a:p>
              <a:endParaRPr lang="en-US"/>
            </a:p>
          </p:txBody>
        </p:sp>
        <p:sp>
          <p:nvSpPr>
            <p:cNvPr id="6" name="Freeform: Shape 6">
              <a:extLst>
                <a:ext uri="{FF2B5EF4-FFF2-40B4-BE49-F238E27FC236}">
                  <a16:creationId xmlns:a16="http://schemas.microsoft.com/office/drawing/2014/main" id="{76751281-7170-4503-9C0A-70745B61F5CB}"/>
                </a:ext>
              </a:extLst>
            </p:cNvPr>
            <p:cNvSpPr/>
            <p:nvPr/>
          </p:nvSpPr>
          <p:spPr>
            <a:xfrm>
              <a:off x="3729037" y="4451031"/>
              <a:ext cx="626745" cy="1473517"/>
            </a:xfrm>
            <a:custGeom>
              <a:avLst/>
              <a:gdLst>
                <a:gd name="connsiteX0" fmla="*/ 4763 w 626745"/>
                <a:gd name="connsiteY0" fmla="*/ 0 h 1473517"/>
                <a:gd name="connsiteX1" fmla="*/ 0 w 626745"/>
                <a:gd name="connsiteY1" fmla="*/ 0 h 1473517"/>
                <a:gd name="connsiteX2" fmla="*/ 0 w 626745"/>
                <a:gd name="connsiteY2" fmla="*/ 1426845 h 1473517"/>
                <a:gd name="connsiteX3" fmla="*/ 46673 w 626745"/>
                <a:gd name="connsiteY3" fmla="*/ 1473518 h 1473517"/>
                <a:gd name="connsiteX4" fmla="*/ 580073 w 626745"/>
                <a:gd name="connsiteY4" fmla="*/ 1473518 h 1473517"/>
                <a:gd name="connsiteX5" fmla="*/ 626745 w 626745"/>
                <a:gd name="connsiteY5" fmla="*/ 1426845 h 1473517"/>
                <a:gd name="connsiteX6" fmla="*/ 626745 w 626745"/>
                <a:gd name="connsiteY6" fmla="*/ 175260 h 1473517"/>
                <a:gd name="connsiteX7" fmla="*/ 221933 w 626745"/>
                <a:gd name="connsiteY7" fmla="*/ 95250 h 1473517"/>
                <a:gd name="connsiteX8" fmla="*/ 4763 w 626745"/>
                <a:gd name="connsiteY8" fmla="*/ 0 h 147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745" h="1473517">
                  <a:moveTo>
                    <a:pt x="4763" y="0"/>
                  </a:moveTo>
                  <a:lnTo>
                    <a:pt x="0" y="0"/>
                  </a:lnTo>
                  <a:lnTo>
                    <a:pt x="0" y="1426845"/>
                  </a:lnTo>
                  <a:cubicBezTo>
                    <a:pt x="0" y="1452563"/>
                    <a:pt x="20955" y="1473518"/>
                    <a:pt x="46673" y="1473518"/>
                  </a:cubicBezTo>
                  <a:lnTo>
                    <a:pt x="580073" y="1473518"/>
                  </a:lnTo>
                  <a:cubicBezTo>
                    <a:pt x="605790" y="1473518"/>
                    <a:pt x="626745" y="1452563"/>
                    <a:pt x="626745" y="1426845"/>
                  </a:cubicBezTo>
                  <a:lnTo>
                    <a:pt x="626745" y="175260"/>
                  </a:lnTo>
                  <a:cubicBezTo>
                    <a:pt x="476250" y="154305"/>
                    <a:pt x="340043" y="126683"/>
                    <a:pt x="221933" y="95250"/>
                  </a:cubicBezTo>
                  <a:cubicBezTo>
                    <a:pt x="142875" y="75248"/>
                    <a:pt x="27623" y="41910"/>
                    <a:pt x="4763" y="0"/>
                  </a:cubicBezTo>
                  <a:close/>
                </a:path>
              </a:pathLst>
            </a:custGeom>
            <a:grpFill/>
            <a:ln w="9525" cap="flat">
              <a:noFill/>
              <a:prstDash val="solid"/>
              <a:miter/>
            </a:ln>
          </p:spPr>
          <p:txBody>
            <a:bodyPr rtlCol="0" anchor="ctr"/>
            <a:lstStyle/>
            <a:p>
              <a:endParaRPr lang="en-US"/>
            </a:p>
          </p:txBody>
        </p:sp>
        <p:sp>
          <p:nvSpPr>
            <p:cNvPr id="7" name="Freeform: Shape 7">
              <a:extLst>
                <a:ext uri="{FF2B5EF4-FFF2-40B4-BE49-F238E27FC236}">
                  <a16:creationId xmlns:a16="http://schemas.microsoft.com/office/drawing/2014/main" id="{7EBC2728-7698-4A32-85DE-8C7E7FB349E5}"/>
                </a:ext>
              </a:extLst>
            </p:cNvPr>
            <p:cNvSpPr/>
            <p:nvPr/>
          </p:nvSpPr>
          <p:spPr>
            <a:xfrm>
              <a:off x="4667249" y="4642484"/>
              <a:ext cx="626745" cy="1282065"/>
            </a:xfrm>
            <a:custGeom>
              <a:avLst/>
              <a:gdLst>
                <a:gd name="connsiteX0" fmla="*/ 0 w 626745"/>
                <a:gd name="connsiteY0" fmla="*/ 14288 h 1282065"/>
                <a:gd name="connsiteX1" fmla="*/ 0 w 626745"/>
                <a:gd name="connsiteY1" fmla="*/ 1235392 h 1282065"/>
                <a:gd name="connsiteX2" fmla="*/ 46673 w 626745"/>
                <a:gd name="connsiteY2" fmla="*/ 1282065 h 1282065"/>
                <a:gd name="connsiteX3" fmla="*/ 580072 w 626745"/>
                <a:gd name="connsiteY3" fmla="*/ 1282065 h 1282065"/>
                <a:gd name="connsiteX4" fmla="*/ 626745 w 626745"/>
                <a:gd name="connsiteY4" fmla="*/ 1235392 h 1282065"/>
                <a:gd name="connsiteX5" fmla="*/ 626745 w 626745"/>
                <a:gd name="connsiteY5" fmla="*/ 0 h 1282065"/>
                <a:gd name="connsiteX6" fmla="*/ 0 w 626745"/>
                <a:gd name="connsiteY6" fmla="*/ 14288 h 12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745" h="1282065">
                  <a:moveTo>
                    <a:pt x="0" y="14288"/>
                  </a:moveTo>
                  <a:lnTo>
                    <a:pt x="0" y="1235392"/>
                  </a:lnTo>
                  <a:cubicBezTo>
                    <a:pt x="0" y="1261110"/>
                    <a:pt x="20955" y="1282065"/>
                    <a:pt x="46673" y="1282065"/>
                  </a:cubicBezTo>
                  <a:lnTo>
                    <a:pt x="580072" y="1282065"/>
                  </a:lnTo>
                  <a:cubicBezTo>
                    <a:pt x="605790" y="1282065"/>
                    <a:pt x="626745" y="1261110"/>
                    <a:pt x="626745" y="1235392"/>
                  </a:cubicBezTo>
                  <a:lnTo>
                    <a:pt x="626745" y="0"/>
                  </a:lnTo>
                  <a:cubicBezTo>
                    <a:pt x="407670" y="23813"/>
                    <a:pt x="196215" y="25718"/>
                    <a:pt x="0" y="14288"/>
                  </a:cubicBezTo>
                  <a:close/>
                </a:path>
              </a:pathLst>
            </a:custGeom>
            <a:grpFill/>
            <a:ln w="9525" cap="flat">
              <a:noFill/>
              <a:prstDash val="solid"/>
              <a:miter/>
            </a:ln>
          </p:spPr>
          <p:txBody>
            <a:bodyPr rtlCol="0" anchor="ctr"/>
            <a:lstStyle/>
            <a:p>
              <a:endParaRPr lang="en-US"/>
            </a:p>
          </p:txBody>
        </p:sp>
        <p:sp>
          <p:nvSpPr>
            <p:cNvPr id="8" name="Freeform: Shape 8">
              <a:extLst>
                <a:ext uri="{FF2B5EF4-FFF2-40B4-BE49-F238E27FC236}">
                  <a16:creationId xmlns:a16="http://schemas.microsoft.com/office/drawing/2014/main" id="{A7C8B508-9CC7-402E-9FBD-CC77F4AA067C}"/>
                </a:ext>
              </a:extLst>
            </p:cNvPr>
            <p:cNvSpPr/>
            <p:nvPr/>
          </p:nvSpPr>
          <p:spPr>
            <a:xfrm>
              <a:off x="5634037" y="4397692"/>
              <a:ext cx="626744" cy="1525905"/>
            </a:xfrm>
            <a:custGeom>
              <a:avLst/>
              <a:gdLst>
                <a:gd name="connsiteX0" fmla="*/ 0 w 626744"/>
                <a:gd name="connsiteY0" fmla="*/ 1479232 h 1525905"/>
                <a:gd name="connsiteX1" fmla="*/ 46672 w 626744"/>
                <a:gd name="connsiteY1" fmla="*/ 1525905 h 1525905"/>
                <a:gd name="connsiteX2" fmla="*/ 580072 w 626744"/>
                <a:gd name="connsiteY2" fmla="*/ 1525905 h 1525905"/>
                <a:gd name="connsiteX3" fmla="*/ 626745 w 626744"/>
                <a:gd name="connsiteY3" fmla="*/ 1479232 h 1525905"/>
                <a:gd name="connsiteX4" fmla="*/ 626745 w 626744"/>
                <a:gd name="connsiteY4" fmla="*/ 0 h 1525905"/>
                <a:gd name="connsiteX5" fmla="*/ 0 w 626744"/>
                <a:gd name="connsiteY5" fmla="*/ 193357 h 1525905"/>
                <a:gd name="connsiteX6" fmla="*/ 0 w 626744"/>
                <a:gd name="connsiteY6" fmla="*/ 1479232 h 152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744" h="1525905">
                  <a:moveTo>
                    <a:pt x="0" y="1479232"/>
                  </a:moveTo>
                  <a:cubicBezTo>
                    <a:pt x="0" y="1504950"/>
                    <a:pt x="20955" y="1525905"/>
                    <a:pt x="46672" y="1525905"/>
                  </a:cubicBezTo>
                  <a:lnTo>
                    <a:pt x="580072" y="1525905"/>
                  </a:lnTo>
                  <a:cubicBezTo>
                    <a:pt x="605790" y="1525905"/>
                    <a:pt x="626745" y="1504950"/>
                    <a:pt x="626745" y="1479232"/>
                  </a:cubicBezTo>
                  <a:lnTo>
                    <a:pt x="626745" y="0"/>
                  </a:lnTo>
                  <a:cubicBezTo>
                    <a:pt x="418147" y="88582"/>
                    <a:pt x="207645" y="150495"/>
                    <a:pt x="0" y="193357"/>
                  </a:cubicBezTo>
                  <a:lnTo>
                    <a:pt x="0" y="1479232"/>
                  </a:lnTo>
                  <a:close/>
                </a:path>
              </a:pathLst>
            </a:custGeom>
            <a:grpFill/>
            <a:ln w="9525" cap="flat">
              <a:noFill/>
              <a:prstDash val="solid"/>
              <a:miter/>
            </a:ln>
          </p:spPr>
          <p:txBody>
            <a:bodyPr rtlCol="0" anchor="ctr"/>
            <a:lstStyle/>
            <a:p>
              <a:endParaRPr lang="en-US"/>
            </a:p>
          </p:txBody>
        </p:sp>
        <p:sp>
          <p:nvSpPr>
            <p:cNvPr id="9" name="Freeform: Shape 9">
              <a:extLst>
                <a:ext uri="{FF2B5EF4-FFF2-40B4-BE49-F238E27FC236}">
                  <a16:creationId xmlns:a16="http://schemas.microsoft.com/office/drawing/2014/main" id="{F3B8C9F6-24D0-4209-8CAC-9EE7ACD8881A}"/>
                </a:ext>
              </a:extLst>
            </p:cNvPr>
            <p:cNvSpPr/>
            <p:nvPr/>
          </p:nvSpPr>
          <p:spPr>
            <a:xfrm>
              <a:off x="6543674" y="3810952"/>
              <a:ext cx="626744" cy="2113597"/>
            </a:xfrm>
            <a:custGeom>
              <a:avLst/>
              <a:gdLst>
                <a:gd name="connsiteX0" fmla="*/ 0 w 626744"/>
                <a:gd name="connsiteY0" fmla="*/ 449580 h 2113597"/>
                <a:gd name="connsiteX1" fmla="*/ 0 w 626744"/>
                <a:gd name="connsiteY1" fmla="*/ 2066925 h 2113597"/>
                <a:gd name="connsiteX2" fmla="*/ 46672 w 626744"/>
                <a:gd name="connsiteY2" fmla="*/ 2113598 h 2113597"/>
                <a:gd name="connsiteX3" fmla="*/ 580072 w 626744"/>
                <a:gd name="connsiteY3" fmla="*/ 2113598 h 2113597"/>
                <a:gd name="connsiteX4" fmla="*/ 626745 w 626744"/>
                <a:gd name="connsiteY4" fmla="*/ 2066925 h 2113597"/>
                <a:gd name="connsiteX5" fmla="*/ 626745 w 626744"/>
                <a:gd name="connsiteY5" fmla="*/ 0 h 2113597"/>
                <a:gd name="connsiteX6" fmla="*/ 165735 w 626744"/>
                <a:gd name="connsiteY6" fmla="*/ 350520 h 2113597"/>
                <a:gd name="connsiteX7" fmla="*/ 0 w 626744"/>
                <a:gd name="connsiteY7" fmla="*/ 449580 h 211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744" h="2113597">
                  <a:moveTo>
                    <a:pt x="0" y="449580"/>
                  </a:moveTo>
                  <a:lnTo>
                    <a:pt x="0" y="2066925"/>
                  </a:lnTo>
                  <a:cubicBezTo>
                    <a:pt x="0" y="2092642"/>
                    <a:pt x="20955" y="2113598"/>
                    <a:pt x="46672" y="2113598"/>
                  </a:cubicBezTo>
                  <a:lnTo>
                    <a:pt x="580072" y="2113598"/>
                  </a:lnTo>
                  <a:cubicBezTo>
                    <a:pt x="605790" y="2113598"/>
                    <a:pt x="626745" y="2092642"/>
                    <a:pt x="626745" y="2066925"/>
                  </a:cubicBezTo>
                  <a:lnTo>
                    <a:pt x="626745" y="0"/>
                  </a:lnTo>
                  <a:cubicBezTo>
                    <a:pt x="493395" y="120967"/>
                    <a:pt x="340995" y="239078"/>
                    <a:pt x="165735" y="350520"/>
                  </a:cubicBezTo>
                  <a:cubicBezTo>
                    <a:pt x="110490" y="385763"/>
                    <a:pt x="55245" y="418147"/>
                    <a:pt x="0" y="449580"/>
                  </a:cubicBezTo>
                  <a:close/>
                </a:path>
              </a:pathLst>
            </a:custGeom>
            <a:grpFill/>
            <a:ln w="9525" cap="flat">
              <a:noFill/>
              <a:prstDash val="solid"/>
              <a:miter/>
            </a:ln>
          </p:spPr>
          <p:txBody>
            <a:bodyPr rtlCol="0" anchor="ctr"/>
            <a:lstStyle/>
            <a:p>
              <a:endParaRPr lang="en-US"/>
            </a:p>
          </p:txBody>
        </p:sp>
        <p:sp>
          <p:nvSpPr>
            <p:cNvPr id="10" name="Freeform: Shape 10">
              <a:extLst>
                <a:ext uri="{FF2B5EF4-FFF2-40B4-BE49-F238E27FC236}">
                  <a16:creationId xmlns:a16="http://schemas.microsoft.com/office/drawing/2014/main" id="{1D9B2CA8-695F-4D9F-AC03-A2797650AD10}"/>
                </a:ext>
              </a:extLst>
            </p:cNvPr>
            <p:cNvSpPr/>
            <p:nvPr/>
          </p:nvSpPr>
          <p:spPr>
            <a:xfrm>
              <a:off x="7481887" y="2153602"/>
              <a:ext cx="626744" cy="3769995"/>
            </a:xfrm>
            <a:custGeom>
              <a:avLst/>
              <a:gdLst>
                <a:gd name="connsiteX0" fmla="*/ 0 w 626744"/>
                <a:gd name="connsiteY0" fmla="*/ 3723323 h 3769995"/>
                <a:gd name="connsiteX1" fmla="*/ 46672 w 626744"/>
                <a:gd name="connsiteY1" fmla="*/ 3769995 h 3769995"/>
                <a:gd name="connsiteX2" fmla="*/ 580072 w 626744"/>
                <a:gd name="connsiteY2" fmla="*/ 3769995 h 3769995"/>
                <a:gd name="connsiteX3" fmla="*/ 626745 w 626744"/>
                <a:gd name="connsiteY3" fmla="*/ 3723323 h 3769995"/>
                <a:gd name="connsiteX4" fmla="*/ 626745 w 626744"/>
                <a:gd name="connsiteY4" fmla="*/ 0 h 3769995"/>
                <a:gd name="connsiteX5" fmla="*/ 608647 w 626744"/>
                <a:gd name="connsiteY5" fmla="*/ 9525 h 3769995"/>
                <a:gd name="connsiteX6" fmla="*/ 0 w 626744"/>
                <a:gd name="connsiteY6" fmla="*/ 1328738 h 3769995"/>
                <a:gd name="connsiteX7" fmla="*/ 0 w 626744"/>
                <a:gd name="connsiteY7" fmla="*/ 3723323 h 376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744" h="3769995">
                  <a:moveTo>
                    <a:pt x="0" y="3723323"/>
                  </a:moveTo>
                  <a:cubicBezTo>
                    <a:pt x="0" y="3749040"/>
                    <a:pt x="20955" y="3769995"/>
                    <a:pt x="46672" y="3769995"/>
                  </a:cubicBezTo>
                  <a:lnTo>
                    <a:pt x="580072" y="3769995"/>
                  </a:lnTo>
                  <a:cubicBezTo>
                    <a:pt x="605790" y="3769995"/>
                    <a:pt x="626745" y="3749040"/>
                    <a:pt x="626745" y="3723323"/>
                  </a:cubicBezTo>
                  <a:lnTo>
                    <a:pt x="626745" y="0"/>
                  </a:lnTo>
                  <a:lnTo>
                    <a:pt x="608647" y="9525"/>
                  </a:lnTo>
                  <a:cubicBezTo>
                    <a:pt x="548640" y="319088"/>
                    <a:pt x="389572" y="852488"/>
                    <a:pt x="0" y="1328738"/>
                  </a:cubicBezTo>
                  <a:lnTo>
                    <a:pt x="0" y="3723323"/>
                  </a:lnTo>
                  <a:close/>
                </a:path>
              </a:pathLst>
            </a:custGeom>
            <a:grpFill/>
            <a:ln w="9525" cap="flat">
              <a:noFill/>
              <a:prstDash val="solid"/>
              <a:miter/>
            </a:ln>
          </p:spPr>
          <p:txBody>
            <a:bodyPr rtlCol="0" anchor="ctr"/>
            <a:lstStyle/>
            <a:p>
              <a:endParaRPr lang="en-US"/>
            </a:p>
          </p:txBody>
        </p:sp>
      </p:grpSp>
      <p:sp>
        <p:nvSpPr>
          <p:cNvPr id="25" name="TextBox 24">
            <a:extLst>
              <a:ext uri="{FF2B5EF4-FFF2-40B4-BE49-F238E27FC236}">
                <a16:creationId xmlns:a16="http://schemas.microsoft.com/office/drawing/2014/main" id="{24A531A9-E35F-4F66-A5EA-C90DE495C5F9}"/>
              </a:ext>
            </a:extLst>
          </p:cNvPr>
          <p:cNvSpPr txBox="1"/>
          <p:nvPr/>
        </p:nvSpPr>
        <p:spPr>
          <a:xfrm>
            <a:off x="4517734" y="1123701"/>
            <a:ext cx="7478322" cy="5632311"/>
          </a:xfrm>
          <a:prstGeom prst="rect">
            <a:avLst/>
          </a:prstGeom>
          <a:noFill/>
        </p:spPr>
        <p:txBody>
          <a:bodyPr wrap="square" rtlCol="0">
            <a:spAutoFit/>
          </a:bodyPr>
          <a:lstStyle/>
          <a:p>
            <a:pPr marL="285750" indent="-285750" algn="just">
              <a:buFont typeface="Wingdings" panose="05000000000000000000" pitchFamily="2" charset="2"/>
              <a:buChar char="ü"/>
            </a:pPr>
            <a:r>
              <a:rPr lang="uk-UA" b="1" dirty="0">
                <a:solidFill>
                  <a:schemeClr val="accent6">
                    <a:lumMod val="75000"/>
                  </a:schemeClr>
                </a:solidFill>
                <a:cs typeface="Arial" pitchFamily="34" charset="0"/>
              </a:rPr>
              <a:t>Це такий вид управління, що здійснюється на основі людського капіталу як основи діяльності організації, який орієнтує її на запити споживачів, на швидкість реагування та здійснення своєчасних змін в організації, що відповідають виклику зі сторони оточуючого середовища, які дозволяють формувати конкурентні переваги, що у сукупності дають можливість організації виживати в довгостроковій перспективі, досягаючи при цьому пріоритетних цілей діяльності.</a:t>
            </a:r>
          </a:p>
          <a:p>
            <a:pPr marL="285750" indent="-285750" algn="just">
              <a:buFont typeface="Wingdings" panose="05000000000000000000" pitchFamily="2" charset="2"/>
              <a:buChar char="ü"/>
            </a:pPr>
            <a:endParaRPr lang="uk-UA" b="1" dirty="0">
              <a:solidFill>
                <a:schemeClr val="accent6">
                  <a:lumMod val="75000"/>
                </a:schemeClr>
              </a:solidFill>
              <a:cs typeface="Arial" pitchFamily="34" charset="0"/>
            </a:endParaRPr>
          </a:p>
          <a:p>
            <a:pPr marL="285750" indent="-285750" algn="just">
              <a:buFont typeface="Wingdings" panose="05000000000000000000" pitchFamily="2" charset="2"/>
              <a:buChar char="ü"/>
            </a:pPr>
            <a:r>
              <a:rPr lang="uk-UA" b="1" dirty="0">
                <a:solidFill>
                  <a:schemeClr val="accent6">
                    <a:lumMod val="75000"/>
                  </a:schemeClr>
                </a:solidFill>
                <a:cs typeface="Arial" pitchFamily="34" charset="0"/>
              </a:rPr>
              <a:t>Це активний процес, що дає змогу стратегічним планам розвиватися і формуватися, враховуючи зміни навколишнього середовища. </a:t>
            </a:r>
          </a:p>
          <a:p>
            <a:pPr marL="285750" indent="-285750" algn="just">
              <a:buFont typeface="Wingdings" panose="05000000000000000000" pitchFamily="2" charset="2"/>
              <a:buChar char="ü"/>
            </a:pPr>
            <a:endParaRPr lang="uk-UA" b="1" dirty="0">
              <a:solidFill>
                <a:schemeClr val="accent6">
                  <a:lumMod val="75000"/>
                </a:schemeClr>
              </a:solidFill>
              <a:cs typeface="Arial" pitchFamily="34" charset="0"/>
            </a:endParaRPr>
          </a:p>
          <a:p>
            <a:pPr marL="285750" indent="-285750" algn="just">
              <a:buFont typeface="Wingdings" panose="05000000000000000000" pitchFamily="2" charset="2"/>
              <a:buChar char="ü"/>
            </a:pPr>
            <a:r>
              <a:rPr lang="uk-UA" b="1" dirty="0">
                <a:solidFill>
                  <a:schemeClr val="accent6">
                    <a:lumMod val="75000"/>
                  </a:schemeClr>
                </a:solidFill>
                <a:cs typeface="Arial" pitchFamily="34" charset="0"/>
              </a:rPr>
              <a:t>Він характеризується як здійснення керівництвом організації процесу постановки стратегічних цілей, розробки та реалізації стратегії, а також своєчасного та доцільного корегування стратегічних цілей в умовах середовища, що постійно змінюється. </a:t>
            </a:r>
            <a:endParaRPr lang="ru-UA" b="1" dirty="0">
              <a:solidFill>
                <a:schemeClr val="accent6">
                  <a:lumMod val="75000"/>
                </a:schemeClr>
              </a:solidFill>
              <a:cs typeface="Arial" pitchFamily="34" charset="0"/>
            </a:endParaRPr>
          </a:p>
          <a:p>
            <a:pPr marL="285750" indent="-285750" algn="just">
              <a:buFont typeface="Wingdings" panose="05000000000000000000" pitchFamily="2" charset="2"/>
              <a:buChar char="ü"/>
            </a:pPr>
            <a:endParaRPr lang="en-US" altLang="ko-KR" b="1" dirty="0">
              <a:solidFill>
                <a:schemeClr val="accent2"/>
              </a:solidFill>
              <a:cs typeface="Arial" pitchFamily="34" charset="0"/>
            </a:endParaRPr>
          </a:p>
        </p:txBody>
      </p:sp>
    </p:spTree>
    <p:extLst>
      <p:ext uri="{BB962C8B-B14F-4D97-AF65-F5344CB8AC3E}">
        <p14:creationId xmlns:p14="http://schemas.microsoft.com/office/powerpoint/2010/main" val="42012780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그룹 32">
            <a:extLst>
              <a:ext uri="{FF2B5EF4-FFF2-40B4-BE49-F238E27FC236}">
                <a16:creationId xmlns:a16="http://schemas.microsoft.com/office/drawing/2014/main" id="{0E0D1356-C2A7-48A4-8C9D-9F3D9046D799}"/>
              </a:ext>
            </a:extLst>
          </p:cNvPr>
          <p:cNvGrpSpPr/>
          <p:nvPr/>
        </p:nvGrpSpPr>
        <p:grpSpPr>
          <a:xfrm>
            <a:off x="3352801" y="174173"/>
            <a:ext cx="8665028" cy="5814218"/>
            <a:chOff x="4206686" y="1790393"/>
            <a:chExt cx="6738910" cy="4190813"/>
          </a:xfrm>
        </p:grpSpPr>
        <p:grpSp>
          <p:nvGrpSpPr>
            <p:cNvPr id="4" name="Group 2">
              <a:extLst>
                <a:ext uri="{FF2B5EF4-FFF2-40B4-BE49-F238E27FC236}">
                  <a16:creationId xmlns:a16="http://schemas.microsoft.com/office/drawing/2014/main" id="{67024D2E-E584-4F20-B521-A1759A61D9D3}"/>
                </a:ext>
              </a:extLst>
            </p:cNvPr>
            <p:cNvGrpSpPr/>
            <p:nvPr/>
          </p:nvGrpSpPr>
          <p:grpSpPr>
            <a:xfrm>
              <a:off x="4206686" y="1790393"/>
              <a:ext cx="6493397" cy="1087023"/>
              <a:chOff x="4276262" y="2038868"/>
              <a:chExt cx="6493397" cy="1087023"/>
            </a:xfrm>
          </p:grpSpPr>
          <p:sp>
            <p:nvSpPr>
              <p:cNvPr id="5" name="Oval 3">
                <a:extLst>
                  <a:ext uri="{FF2B5EF4-FFF2-40B4-BE49-F238E27FC236}">
                    <a16:creationId xmlns:a16="http://schemas.microsoft.com/office/drawing/2014/main" id="{20E8B97B-5F94-45A4-8C8E-FC3C52B0E2E5}"/>
                  </a:ext>
                </a:extLst>
              </p:cNvPr>
              <p:cNvSpPr/>
              <p:nvPr/>
            </p:nvSpPr>
            <p:spPr>
              <a:xfrm>
                <a:off x="4276262" y="2085870"/>
                <a:ext cx="605549" cy="6055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 name="TextBox 7">
                <a:extLst>
                  <a:ext uri="{FF2B5EF4-FFF2-40B4-BE49-F238E27FC236}">
                    <a16:creationId xmlns:a16="http://schemas.microsoft.com/office/drawing/2014/main" id="{4914325F-B79F-4D54-AE69-F2E672A3E39B}"/>
                  </a:ext>
                </a:extLst>
              </p:cNvPr>
              <p:cNvSpPr txBox="1"/>
              <p:nvPr/>
            </p:nvSpPr>
            <p:spPr>
              <a:xfrm>
                <a:off x="5016731" y="2038868"/>
                <a:ext cx="5752928" cy="1087023"/>
              </a:xfrm>
              <a:prstGeom prst="rect">
                <a:avLst/>
              </a:prstGeom>
              <a:noFill/>
            </p:spPr>
            <p:txBody>
              <a:bodyPr wrap="square" rtlCol="0">
                <a:spAutoFit/>
              </a:bodyPr>
              <a:lstStyle/>
              <a:p>
                <a:pPr algn="just"/>
                <a:r>
                  <a:rPr lang="uk-UA" sz="20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Сутність </a:t>
                </a:r>
                <a:r>
                  <a:rPr lang="uk-UA" sz="1800" dirty="0">
                    <a:effectLst/>
                    <a:latin typeface="Times New Roman" panose="02020603050405020304" pitchFamily="18" charset="0"/>
                    <a:ea typeface="Calibri" panose="020F0502020204030204" pitchFamily="34" charset="0"/>
                  </a:rPr>
                  <a:t>стратегічного управління полягає у формуванні та реалізації стратегії розвитку організації (закладу, підприємства, установи) на основі безперервного контролю та оцінки змін в діяльності для підтримки здатності до довготривалого виживання на ринку та ефективного функціонування в умовах динамічного зовнішнього середовища</a:t>
                </a:r>
                <a:endParaRPr lang="en-US" altLang="ko-KR" sz="1200" dirty="0">
                  <a:solidFill>
                    <a:schemeClr val="tx1">
                      <a:lumMod val="75000"/>
                      <a:lumOff val="25000"/>
                    </a:schemeClr>
                  </a:solidFill>
                  <a:cs typeface="Arial" pitchFamily="34" charset="0"/>
                </a:endParaRPr>
              </a:p>
            </p:txBody>
          </p:sp>
        </p:grpSp>
        <p:grpSp>
          <p:nvGrpSpPr>
            <p:cNvPr id="10" name="Group 8">
              <a:extLst>
                <a:ext uri="{FF2B5EF4-FFF2-40B4-BE49-F238E27FC236}">
                  <a16:creationId xmlns:a16="http://schemas.microsoft.com/office/drawing/2014/main" id="{34E07546-D1CD-4803-8F58-586019E44BD2}"/>
                </a:ext>
              </a:extLst>
            </p:cNvPr>
            <p:cNvGrpSpPr/>
            <p:nvPr/>
          </p:nvGrpSpPr>
          <p:grpSpPr>
            <a:xfrm>
              <a:off x="4206686" y="5293498"/>
              <a:ext cx="6671182" cy="687708"/>
              <a:chOff x="4276263" y="4361979"/>
              <a:chExt cx="6671182" cy="687708"/>
            </a:xfrm>
          </p:grpSpPr>
          <p:sp>
            <p:nvSpPr>
              <p:cNvPr id="11" name="Oval 9">
                <a:extLst>
                  <a:ext uri="{FF2B5EF4-FFF2-40B4-BE49-F238E27FC236}">
                    <a16:creationId xmlns:a16="http://schemas.microsoft.com/office/drawing/2014/main" id="{A6DA0A42-F717-4236-A526-B064D2F77B51}"/>
                  </a:ext>
                </a:extLst>
              </p:cNvPr>
              <p:cNvSpPr/>
              <p:nvPr/>
            </p:nvSpPr>
            <p:spPr>
              <a:xfrm>
                <a:off x="4276263" y="4374423"/>
                <a:ext cx="605549" cy="6055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 name="TextBox 13">
                <a:extLst>
                  <a:ext uri="{FF2B5EF4-FFF2-40B4-BE49-F238E27FC236}">
                    <a16:creationId xmlns:a16="http://schemas.microsoft.com/office/drawing/2014/main" id="{2B61EA0E-78B9-48B4-BFAC-DD7CDC75CDF0}"/>
                  </a:ext>
                </a:extLst>
              </p:cNvPr>
              <p:cNvSpPr txBox="1"/>
              <p:nvPr/>
            </p:nvSpPr>
            <p:spPr>
              <a:xfrm>
                <a:off x="5037854" y="4361979"/>
                <a:ext cx="5909591" cy="687708"/>
              </a:xfrm>
              <a:prstGeom prst="rect">
                <a:avLst/>
              </a:prstGeom>
              <a:noFill/>
            </p:spPr>
            <p:txBody>
              <a:bodyPr wrap="square" rtlCol="0">
                <a:spAutoFit/>
              </a:bodyPr>
              <a:lstStyle/>
              <a:p>
                <a:pPr algn="just"/>
                <a:r>
                  <a:rPr lang="uk-UA" dirty="0">
                    <a:latin typeface="Times New Roman" panose="02020603050405020304" pitchFamily="18" charset="0"/>
                    <a:ea typeface="Calibri" panose="020F0502020204030204" pitchFamily="34" charset="0"/>
                  </a:rPr>
                  <a:t>Стратегічне управління </a:t>
                </a:r>
                <a:r>
                  <a:rPr lang="uk-UA" sz="20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покликане</a:t>
                </a:r>
                <a:r>
                  <a:rPr lang="uk-UA" dirty="0">
                    <a:latin typeface="Times New Roman" panose="02020603050405020304" pitchFamily="18" charset="0"/>
                    <a:ea typeface="Calibri" panose="020F0502020204030204" pitchFamily="34" charset="0"/>
                  </a:rPr>
                  <a:t> полегшати функціонування організації (закладу, підприємства, установи) в умовах турбулентності зовнішнього середовища. </a:t>
                </a:r>
                <a:endParaRPr lang="ru-UA" dirty="0">
                  <a:latin typeface="Times New Roman" panose="02020603050405020304" pitchFamily="18" charset="0"/>
                  <a:ea typeface="Calibri" panose="020F0502020204030204" pitchFamily="34" charset="0"/>
                </a:endParaRPr>
              </a:p>
            </p:txBody>
          </p:sp>
        </p:grpSp>
        <p:grpSp>
          <p:nvGrpSpPr>
            <p:cNvPr id="16" name="Group 14">
              <a:extLst>
                <a:ext uri="{FF2B5EF4-FFF2-40B4-BE49-F238E27FC236}">
                  <a16:creationId xmlns:a16="http://schemas.microsoft.com/office/drawing/2014/main" id="{23A6B763-3274-44DB-A021-936E109B9E73}"/>
                </a:ext>
              </a:extLst>
            </p:cNvPr>
            <p:cNvGrpSpPr/>
            <p:nvPr/>
          </p:nvGrpSpPr>
          <p:grpSpPr>
            <a:xfrm>
              <a:off x="5442452" y="4097971"/>
              <a:ext cx="5435416" cy="1087023"/>
              <a:chOff x="4276261" y="2750551"/>
              <a:chExt cx="5435416" cy="1087023"/>
            </a:xfrm>
          </p:grpSpPr>
          <p:sp>
            <p:nvSpPr>
              <p:cNvPr id="17" name="Oval 15">
                <a:extLst>
                  <a:ext uri="{FF2B5EF4-FFF2-40B4-BE49-F238E27FC236}">
                    <a16:creationId xmlns:a16="http://schemas.microsoft.com/office/drawing/2014/main" id="{1E36D32B-AC40-4DCD-B0A4-A8691C803116}"/>
                  </a:ext>
                </a:extLst>
              </p:cNvPr>
              <p:cNvSpPr/>
              <p:nvPr/>
            </p:nvSpPr>
            <p:spPr>
              <a:xfrm>
                <a:off x="4276261" y="2848721"/>
                <a:ext cx="605549" cy="60554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TextBox 19">
                <a:extLst>
                  <a:ext uri="{FF2B5EF4-FFF2-40B4-BE49-F238E27FC236}">
                    <a16:creationId xmlns:a16="http://schemas.microsoft.com/office/drawing/2014/main" id="{0B92AA75-597E-494C-9422-4FFA5CA0F922}"/>
                  </a:ext>
                </a:extLst>
              </p:cNvPr>
              <p:cNvSpPr txBox="1"/>
              <p:nvPr/>
            </p:nvSpPr>
            <p:spPr>
              <a:xfrm>
                <a:off x="4975891" y="2750551"/>
                <a:ext cx="4735786" cy="1087023"/>
              </a:xfrm>
              <a:prstGeom prst="rect">
                <a:avLst/>
              </a:prstGeom>
              <a:noFill/>
            </p:spPr>
            <p:txBody>
              <a:bodyPr wrap="square" rtlCol="0">
                <a:spAutoFit/>
              </a:bodyPr>
              <a:lstStyle/>
              <a:p>
                <a:pPr algn="just"/>
                <a:r>
                  <a:rPr lang="uk-UA" sz="20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Іншим завданням </a:t>
                </a:r>
                <a:r>
                  <a:rPr lang="uk-UA" sz="1800" dirty="0">
                    <a:effectLst/>
                    <a:latin typeface="Times New Roman" panose="02020603050405020304" pitchFamily="18" charset="0"/>
                    <a:ea typeface="Calibri" panose="020F0502020204030204" pitchFamily="34" charset="0"/>
                  </a:rPr>
                  <a:t>стратегічного менеджменту є формування логіко-інформаційної системи взаємодії різних рівнів управління організацією (закладом, підприємством, установою) з метою забезпечення ефективності функціонування всіх елементів організаційної структури. </a:t>
                </a:r>
                <a:endParaRPr lang="en-US" altLang="ko-KR" sz="1200" dirty="0">
                  <a:solidFill>
                    <a:schemeClr val="tx1">
                      <a:lumMod val="75000"/>
                      <a:lumOff val="25000"/>
                    </a:schemeClr>
                  </a:solidFill>
                  <a:cs typeface="Arial" pitchFamily="34" charset="0"/>
                </a:endParaRPr>
              </a:p>
            </p:txBody>
          </p:sp>
        </p:grpSp>
        <p:grpSp>
          <p:nvGrpSpPr>
            <p:cNvPr id="22" name="Group 20">
              <a:extLst>
                <a:ext uri="{FF2B5EF4-FFF2-40B4-BE49-F238E27FC236}">
                  <a16:creationId xmlns:a16="http://schemas.microsoft.com/office/drawing/2014/main" id="{A6F8F452-1AE9-40B2-B9BA-CBCA4FE2D12B}"/>
                </a:ext>
              </a:extLst>
            </p:cNvPr>
            <p:cNvGrpSpPr/>
            <p:nvPr/>
          </p:nvGrpSpPr>
          <p:grpSpPr>
            <a:xfrm>
              <a:off x="5442452" y="2947195"/>
              <a:ext cx="5503144" cy="1087023"/>
              <a:chOff x="4276262" y="3611572"/>
              <a:chExt cx="5503144" cy="1087023"/>
            </a:xfrm>
          </p:grpSpPr>
          <p:sp>
            <p:nvSpPr>
              <p:cNvPr id="23" name="Oval 21">
                <a:extLst>
                  <a:ext uri="{FF2B5EF4-FFF2-40B4-BE49-F238E27FC236}">
                    <a16:creationId xmlns:a16="http://schemas.microsoft.com/office/drawing/2014/main" id="{8CBB2919-269F-4E1D-974C-C8FCFE3467E6}"/>
                  </a:ext>
                </a:extLst>
              </p:cNvPr>
              <p:cNvSpPr/>
              <p:nvPr/>
            </p:nvSpPr>
            <p:spPr>
              <a:xfrm>
                <a:off x="4276262" y="3611572"/>
                <a:ext cx="605549" cy="60554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26" name="TextBox 25">
                <a:extLst>
                  <a:ext uri="{FF2B5EF4-FFF2-40B4-BE49-F238E27FC236}">
                    <a16:creationId xmlns:a16="http://schemas.microsoft.com/office/drawing/2014/main" id="{05CB3486-A2FC-4B7C-B956-C29612C2E54C}"/>
                  </a:ext>
                </a:extLst>
              </p:cNvPr>
              <p:cNvSpPr txBox="1"/>
              <p:nvPr/>
            </p:nvSpPr>
            <p:spPr>
              <a:xfrm>
                <a:off x="5043620" y="3611572"/>
                <a:ext cx="4735786" cy="1087023"/>
              </a:xfrm>
              <a:prstGeom prst="rect">
                <a:avLst/>
              </a:prstGeom>
              <a:noFill/>
            </p:spPr>
            <p:txBody>
              <a:bodyPr wrap="square" rtlCol="0">
                <a:spAutoFit/>
              </a:bodyPr>
              <a:lstStyle/>
              <a:p>
                <a:pPr algn="just"/>
                <a:r>
                  <a:rPr lang="uk-UA" sz="20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Основним завданням </a:t>
                </a:r>
                <a:r>
                  <a:rPr lang="uk-UA" sz="1800" dirty="0">
                    <a:effectLst/>
                    <a:latin typeface="Times New Roman" panose="02020603050405020304" pitchFamily="18" charset="0"/>
                    <a:ea typeface="Calibri" panose="020F0502020204030204" pitchFamily="34" charset="0"/>
                  </a:rPr>
                  <a:t>стратегічного управління є формування платформи для майбутнього та розвитку організації (закладу, підприємства, установи) за рахунок мінімізації загальних втрат, у результаті впливу на нього зовнішніх загроз.</a:t>
                </a:r>
                <a:endParaRPr lang="en-US" altLang="ko-KR" sz="1200" dirty="0">
                  <a:solidFill>
                    <a:schemeClr val="tx1">
                      <a:lumMod val="75000"/>
                      <a:lumOff val="25000"/>
                    </a:schemeClr>
                  </a:solidFill>
                  <a:cs typeface="Arial" pitchFamily="34" charset="0"/>
                </a:endParaRPr>
              </a:p>
            </p:txBody>
          </p:sp>
        </p:grpSp>
      </p:grpSp>
      <p:grpSp>
        <p:nvGrpSpPr>
          <p:cNvPr id="28" name="Group 26">
            <a:extLst>
              <a:ext uri="{FF2B5EF4-FFF2-40B4-BE49-F238E27FC236}">
                <a16:creationId xmlns:a16="http://schemas.microsoft.com/office/drawing/2014/main" id="{A50B1D71-2F52-405C-9A40-39B374564788}"/>
              </a:ext>
            </a:extLst>
          </p:cNvPr>
          <p:cNvGrpSpPr/>
          <p:nvPr/>
        </p:nvGrpSpPr>
        <p:grpSpPr>
          <a:xfrm>
            <a:off x="953311" y="1053817"/>
            <a:ext cx="2100413" cy="5324912"/>
            <a:chOff x="953311" y="1053817"/>
            <a:chExt cx="2100413" cy="5324912"/>
          </a:xfrm>
        </p:grpSpPr>
        <p:grpSp>
          <p:nvGrpSpPr>
            <p:cNvPr id="29" name="Group 27">
              <a:extLst>
                <a:ext uri="{FF2B5EF4-FFF2-40B4-BE49-F238E27FC236}">
                  <a16:creationId xmlns:a16="http://schemas.microsoft.com/office/drawing/2014/main" id="{768FE649-F9FE-4D3F-AA5C-6902AA5501FE}"/>
                </a:ext>
              </a:extLst>
            </p:cNvPr>
            <p:cNvGrpSpPr/>
            <p:nvPr/>
          </p:nvGrpSpPr>
          <p:grpSpPr>
            <a:xfrm>
              <a:off x="953311" y="1053817"/>
              <a:ext cx="2100413" cy="2643864"/>
              <a:chOff x="1350877" y="1098163"/>
              <a:chExt cx="2100413" cy="2643864"/>
            </a:xfrm>
          </p:grpSpPr>
          <p:sp>
            <p:nvSpPr>
              <p:cNvPr id="31" name="Freeform: Shape 29">
                <a:extLst>
                  <a:ext uri="{FF2B5EF4-FFF2-40B4-BE49-F238E27FC236}">
                    <a16:creationId xmlns:a16="http://schemas.microsoft.com/office/drawing/2014/main" id="{5F99ED98-7AE9-4F04-AA48-67294F9907D3}"/>
                  </a:ext>
                </a:extLst>
              </p:cNvPr>
              <p:cNvSpPr>
                <a:spLocks/>
              </p:cNvSpPr>
              <p:nvPr/>
            </p:nvSpPr>
            <p:spPr bwMode="auto">
              <a:xfrm rot="395367">
                <a:off x="1350877" y="1729407"/>
                <a:ext cx="2100413" cy="2012620"/>
              </a:xfrm>
              <a:custGeom>
                <a:avLst/>
                <a:gdLst>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112347 w 2334182"/>
                  <a:gd name="connsiteY104" fmla="*/ 7377 h 2236619"/>
                  <a:gd name="connsiteX105" fmla="*/ 1202794 w 2334182"/>
                  <a:gd name="connsiteY105" fmla="*/ 0 h 2236619"/>
                  <a:gd name="connsiteX106" fmla="*/ 1304349 w 2334182"/>
                  <a:gd name="connsiteY106" fmla="*/ 820 h 2236619"/>
                  <a:gd name="connsiteX107" fmla="*/ 1399557 w 2334182"/>
                  <a:gd name="connsiteY107" fmla="*/ 8195 h 2236619"/>
                  <a:gd name="connsiteX108" fmla="*/ 1490005 w 2334182"/>
                  <a:gd name="connsiteY108" fmla="*/ 20490 h 2236619"/>
                  <a:gd name="connsiteX109" fmla="*/ 1576486 w 2334182"/>
                  <a:gd name="connsiteY109" fmla="*/ 38520 h 2236619"/>
                  <a:gd name="connsiteX110" fmla="*/ 1658999 w 2334182"/>
                  <a:gd name="connsiteY110" fmla="*/ 60649 h 2236619"/>
                  <a:gd name="connsiteX111" fmla="*/ 1735165 w 2334182"/>
                  <a:gd name="connsiteY111" fmla="*/ 89334 h 2236619"/>
                  <a:gd name="connsiteX112" fmla="*/ 1808952 w 2334182"/>
                  <a:gd name="connsiteY112" fmla="*/ 120478 h 2236619"/>
                  <a:gd name="connsiteX113" fmla="*/ 1876391 w 2334182"/>
                  <a:gd name="connsiteY113" fmla="*/ 157358 h 2236619"/>
                  <a:gd name="connsiteX114" fmla="*/ 1939862 w 2334182"/>
                  <a:gd name="connsiteY114" fmla="*/ 199157 h 2236619"/>
                  <a:gd name="connsiteX115" fmla="*/ 2000955 w 2334182"/>
                  <a:gd name="connsiteY115" fmla="*/ 245873 h 2236619"/>
                  <a:gd name="connsiteX116" fmla="*/ 2055699 w 2334182"/>
                  <a:gd name="connsiteY116" fmla="*/ 295866 h 2236619"/>
                  <a:gd name="connsiteX117" fmla="*/ 2105683 w 2334182"/>
                  <a:gd name="connsiteY117" fmla="*/ 351598 h 2236619"/>
                  <a:gd name="connsiteX118" fmla="*/ 2152493 w 2334182"/>
                  <a:gd name="connsiteY118" fmla="*/ 409787 h 2236619"/>
                  <a:gd name="connsiteX119" fmla="*/ 2193750 w 2334182"/>
                  <a:gd name="connsiteY119" fmla="*/ 472075 h 2236619"/>
                  <a:gd name="connsiteX120" fmla="*/ 2231834 w 2334182"/>
                  <a:gd name="connsiteY120" fmla="*/ 537641 h 2236619"/>
                  <a:gd name="connsiteX121" fmla="*/ 2257223 w 2334182"/>
                  <a:gd name="connsiteY121" fmla="*/ 592553 h 2236619"/>
                  <a:gd name="connsiteX122" fmla="*/ 2279437 w 2334182"/>
                  <a:gd name="connsiteY122" fmla="*/ 654021 h 2236619"/>
                  <a:gd name="connsiteX123" fmla="*/ 2299273 w 2334182"/>
                  <a:gd name="connsiteY123" fmla="*/ 721226 h 2236619"/>
                  <a:gd name="connsiteX124" fmla="*/ 2315141 w 2334182"/>
                  <a:gd name="connsiteY124" fmla="*/ 794168 h 2236619"/>
                  <a:gd name="connsiteX125" fmla="*/ 2327042 w 2334182"/>
                  <a:gd name="connsiteY125" fmla="*/ 868749 h 2236619"/>
                  <a:gd name="connsiteX126" fmla="*/ 2332595 w 2334182"/>
                  <a:gd name="connsiteY126" fmla="*/ 945790 h 2236619"/>
                  <a:gd name="connsiteX127" fmla="*/ 2334182 w 2334182"/>
                  <a:gd name="connsiteY127" fmla="*/ 1024469 h 2236619"/>
                  <a:gd name="connsiteX128" fmla="*/ 2329422 w 2334182"/>
                  <a:gd name="connsiteY128" fmla="*/ 1102329 h 2236619"/>
                  <a:gd name="connsiteX129" fmla="*/ 2319901 w 2334182"/>
                  <a:gd name="connsiteY129" fmla="*/ 1178549 h 2236619"/>
                  <a:gd name="connsiteX130" fmla="*/ 2302446 w 2334182"/>
                  <a:gd name="connsiteY130" fmla="*/ 1253131 h 2236619"/>
                  <a:gd name="connsiteX131" fmla="*/ 2279438 w 2334182"/>
                  <a:gd name="connsiteY131" fmla="*/ 1317056 h 2236619"/>
                  <a:gd name="connsiteX132" fmla="*/ 2251669 w 2334182"/>
                  <a:gd name="connsiteY132" fmla="*/ 1376887 h 2236619"/>
                  <a:gd name="connsiteX133" fmla="*/ 2218347 w 2334182"/>
                  <a:gd name="connsiteY133" fmla="*/ 1431798 h 2236619"/>
                  <a:gd name="connsiteX134" fmla="*/ 2184230 w 2334182"/>
                  <a:gd name="connsiteY134" fmla="*/ 1485070 h 2236619"/>
                  <a:gd name="connsiteX135" fmla="*/ 2146146 w 2334182"/>
                  <a:gd name="connsiteY135" fmla="*/ 1537523 h 2236619"/>
                  <a:gd name="connsiteX136" fmla="*/ 2108857 w 2334182"/>
                  <a:gd name="connsiteY136" fmla="*/ 1586698 h 2236619"/>
                  <a:gd name="connsiteX137" fmla="*/ 2071567 w 2334182"/>
                  <a:gd name="connsiteY137" fmla="*/ 1637511 h 2236619"/>
                  <a:gd name="connsiteX138" fmla="*/ 2035070 w 2334182"/>
                  <a:gd name="connsiteY138" fmla="*/ 1688324 h 2236619"/>
                  <a:gd name="connsiteX139" fmla="*/ 2010476 w 2334182"/>
                  <a:gd name="connsiteY139" fmla="*/ 1729303 h 2236619"/>
                  <a:gd name="connsiteX140" fmla="*/ 1990641 w 2334182"/>
                  <a:gd name="connsiteY140" fmla="*/ 1776019 h 2236619"/>
                  <a:gd name="connsiteX141" fmla="*/ 1974772 w 2334182"/>
                  <a:gd name="connsiteY141" fmla="*/ 1825194 h 2236619"/>
                  <a:gd name="connsiteX142" fmla="*/ 1962078 w 2334182"/>
                  <a:gd name="connsiteY142" fmla="*/ 1878466 h 2236619"/>
                  <a:gd name="connsiteX143" fmla="*/ 1960491 w 2334182"/>
                  <a:gd name="connsiteY143" fmla="*/ 1903872 h 2236619"/>
                  <a:gd name="connsiteX144" fmla="*/ 1962078 w 2334182"/>
                  <a:gd name="connsiteY144" fmla="*/ 1934197 h 2236619"/>
                  <a:gd name="connsiteX145" fmla="*/ 1966044 w 2334182"/>
                  <a:gd name="connsiteY145" fmla="*/ 1971077 h 2236619"/>
                  <a:gd name="connsiteX146" fmla="*/ 1971598 w 2334182"/>
                  <a:gd name="connsiteY146" fmla="*/ 2009597 h 2236619"/>
                  <a:gd name="connsiteX147" fmla="*/ 1980326 w 2334182"/>
                  <a:gd name="connsiteY147" fmla="*/ 2051395 h 2236619"/>
                  <a:gd name="connsiteX148" fmla="*/ 1990640 w 2334182"/>
                  <a:gd name="connsiteY148" fmla="*/ 2093195 h 2236619"/>
                  <a:gd name="connsiteX149" fmla="*/ 1991123 w 2334182"/>
                  <a:gd name="connsiteY149" fmla="*/ 2095075 h 2236619"/>
                  <a:gd name="connsiteX150" fmla="*/ 1365671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1185737 w 2334182"/>
                  <a:gd name="connsiteY152" fmla="*/ 2196789 h 2236619"/>
                  <a:gd name="connsiteX153" fmla="*/ 951135 w 2334182"/>
                  <a:gd name="connsiteY153" fmla="*/ 2223889 h 2236619"/>
                  <a:gd name="connsiteX154" fmla="*/ 947319 w 2334182"/>
                  <a:gd name="connsiteY154" fmla="*/ 2215311 h 2236619"/>
                  <a:gd name="connsiteX155" fmla="*/ 933038 w 2334182"/>
                  <a:gd name="connsiteY155" fmla="*/ 2191544 h 2236619"/>
                  <a:gd name="connsiteX156" fmla="*/ 917170 w 2334182"/>
                  <a:gd name="connsiteY156" fmla="*/ 2176791 h 2236619"/>
                  <a:gd name="connsiteX157" fmla="*/ 899716 w 2334182"/>
                  <a:gd name="connsiteY157" fmla="*/ 2169415 h 2236619"/>
                  <a:gd name="connsiteX158" fmla="*/ 879881 w 2334182"/>
                  <a:gd name="connsiteY158" fmla="*/ 2166136 h 2236619"/>
                  <a:gd name="connsiteX159" fmla="*/ 856872 w 2334182"/>
                  <a:gd name="connsiteY159" fmla="*/ 2167777 h 2236619"/>
                  <a:gd name="connsiteX160" fmla="*/ 833864 w 2334182"/>
                  <a:gd name="connsiteY160" fmla="*/ 2171054 h 2236619"/>
                  <a:gd name="connsiteX161" fmla="*/ 812442 w 2334182"/>
                  <a:gd name="connsiteY161" fmla="*/ 2176791 h 2236619"/>
                  <a:gd name="connsiteX162" fmla="*/ 791813 w 2334182"/>
                  <a:gd name="connsiteY162" fmla="*/ 2182528 h 2236619"/>
                  <a:gd name="connsiteX163" fmla="*/ 772771 w 2334182"/>
                  <a:gd name="connsiteY163" fmla="*/ 2188264 h 2236619"/>
                  <a:gd name="connsiteX164" fmla="*/ 758490 w 2334182"/>
                  <a:gd name="connsiteY164" fmla="*/ 2193182 h 2236619"/>
                  <a:gd name="connsiteX165" fmla="*/ 724374 w 2334182"/>
                  <a:gd name="connsiteY165" fmla="*/ 2204657 h 2236619"/>
                  <a:gd name="connsiteX166" fmla="*/ 685497 w 2334182"/>
                  <a:gd name="connsiteY166" fmla="*/ 2215311 h 2236619"/>
                  <a:gd name="connsiteX167" fmla="*/ 641861 w 2334182"/>
                  <a:gd name="connsiteY167" fmla="*/ 2224326 h 2236619"/>
                  <a:gd name="connsiteX168" fmla="*/ 595844 w 2334182"/>
                  <a:gd name="connsiteY168" fmla="*/ 2230063 h 2236619"/>
                  <a:gd name="connsiteX169" fmla="*/ 549827 w 2334182"/>
                  <a:gd name="connsiteY169" fmla="*/ 2234981 h 2236619"/>
                  <a:gd name="connsiteX170" fmla="*/ 503016 w 2334182"/>
                  <a:gd name="connsiteY170" fmla="*/ 2236619 h 2236619"/>
                  <a:gd name="connsiteX171" fmla="*/ 458585 w 2334182"/>
                  <a:gd name="connsiteY171" fmla="*/ 2233342 h 2236619"/>
                  <a:gd name="connsiteX172" fmla="*/ 416535 w 2334182"/>
                  <a:gd name="connsiteY172" fmla="*/ 2225965 h 2236619"/>
                  <a:gd name="connsiteX173" fmla="*/ 393527 w 2334182"/>
                  <a:gd name="connsiteY173" fmla="*/ 2220229 h 2236619"/>
                  <a:gd name="connsiteX174" fmla="*/ 370518 w 2334182"/>
                  <a:gd name="connsiteY174" fmla="*/ 2209574 h 2236619"/>
                  <a:gd name="connsiteX175" fmla="*/ 347509 w 2334182"/>
                  <a:gd name="connsiteY175" fmla="*/ 2197280 h 2236619"/>
                  <a:gd name="connsiteX176" fmla="*/ 327675 w 2334182"/>
                  <a:gd name="connsiteY176" fmla="*/ 2182528 h 2236619"/>
                  <a:gd name="connsiteX177" fmla="*/ 307047 w 2334182"/>
                  <a:gd name="connsiteY177" fmla="*/ 2164497 h 2236619"/>
                  <a:gd name="connsiteX178" fmla="*/ 291178 w 2334182"/>
                  <a:gd name="connsiteY178" fmla="*/ 2145647 h 2236619"/>
                  <a:gd name="connsiteX179" fmla="*/ 280070 w 2334182"/>
                  <a:gd name="connsiteY179" fmla="*/ 2121880 h 2236619"/>
                  <a:gd name="connsiteX180" fmla="*/ 271342 w 2334182"/>
                  <a:gd name="connsiteY180" fmla="*/ 2094833 h 2236619"/>
                  <a:gd name="connsiteX181" fmla="*/ 268169 w 2334182"/>
                  <a:gd name="connsiteY181" fmla="*/ 2065329 h 2236619"/>
                  <a:gd name="connsiteX182" fmla="*/ 271342 w 2334182"/>
                  <a:gd name="connsiteY182" fmla="*/ 2032546 h 2236619"/>
                  <a:gd name="connsiteX183" fmla="*/ 275310 w 2334182"/>
                  <a:gd name="connsiteY183" fmla="*/ 2009597 h 2236619"/>
                  <a:gd name="connsiteX184" fmla="*/ 280864 w 2334182"/>
                  <a:gd name="connsiteY184" fmla="*/ 1984191 h 2236619"/>
                  <a:gd name="connsiteX185" fmla="*/ 287211 w 2334182"/>
                  <a:gd name="connsiteY185" fmla="*/ 1957964 h 2236619"/>
                  <a:gd name="connsiteX186" fmla="*/ 289591 w 2334182"/>
                  <a:gd name="connsiteY186" fmla="*/ 1932558 h 2236619"/>
                  <a:gd name="connsiteX187" fmla="*/ 289591 w 2334182"/>
                  <a:gd name="connsiteY187" fmla="*/ 1905512 h 2236619"/>
                  <a:gd name="connsiteX188" fmla="*/ 282450 w 2334182"/>
                  <a:gd name="connsiteY188" fmla="*/ 1881745 h 2236619"/>
                  <a:gd name="connsiteX189" fmla="*/ 275310 w 2334182"/>
                  <a:gd name="connsiteY189" fmla="*/ 1868630 h 2236619"/>
                  <a:gd name="connsiteX190" fmla="*/ 262615 w 2334182"/>
                  <a:gd name="connsiteY190" fmla="*/ 1856338 h 2236619"/>
                  <a:gd name="connsiteX191" fmla="*/ 249128 w 2334182"/>
                  <a:gd name="connsiteY191" fmla="*/ 1847322 h 2236619"/>
                  <a:gd name="connsiteX192" fmla="*/ 234847 w 2334182"/>
                  <a:gd name="connsiteY192" fmla="*/ 1839945 h 2236619"/>
                  <a:gd name="connsiteX193" fmla="*/ 220565 w 2334182"/>
                  <a:gd name="connsiteY193" fmla="*/ 1829291 h 2236619"/>
                  <a:gd name="connsiteX194" fmla="*/ 209457 w 2334182"/>
                  <a:gd name="connsiteY194" fmla="*/ 1817817 h 2236619"/>
                  <a:gd name="connsiteX195" fmla="*/ 200730 w 2334182"/>
                  <a:gd name="connsiteY195" fmla="*/ 1803065 h 2236619"/>
                  <a:gd name="connsiteX196" fmla="*/ 197557 w 2334182"/>
                  <a:gd name="connsiteY196" fmla="*/ 1786674 h 2236619"/>
                  <a:gd name="connsiteX197" fmla="*/ 199143 w 2334182"/>
                  <a:gd name="connsiteY197" fmla="*/ 1770281 h 2236619"/>
                  <a:gd name="connsiteX198" fmla="*/ 204697 w 2334182"/>
                  <a:gd name="connsiteY198" fmla="*/ 1754709 h 2236619"/>
                  <a:gd name="connsiteX199" fmla="*/ 211838 w 2334182"/>
                  <a:gd name="connsiteY199" fmla="*/ 1741596 h 2236619"/>
                  <a:gd name="connsiteX200" fmla="*/ 216598 w 2334182"/>
                  <a:gd name="connsiteY200" fmla="*/ 1728483 h 2236619"/>
                  <a:gd name="connsiteX201" fmla="*/ 193590 w 2334182"/>
                  <a:gd name="connsiteY201" fmla="*/ 1712092 h 2236619"/>
                  <a:gd name="connsiteX202" fmla="*/ 177722 w 2334182"/>
                  <a:gd name="connsiteY202" fmla="*/ 1695701 h 2236619"/>
                  <a:gd name="connsiteX203" fmla="*/ 168994 w 2334182"/>
                  <a:gd name="connsiteY203" fmla="*/ 1679309 h 2236619"/>
                  <a:gd name="connsiteX204" fmla="*/ 167408 w 2334182"/>
                  <a:gd name="connsiteY204" fmla="*/ 1661278 h 2236619"/>
                  <a:gd name="connsiteX205" fmla="*/ 169787 w 2334182"/>
                  <a:gd name="connsiteY205" fmla="*/ 1644887 h 2236619"/>
                  <a:gd name="connsiteX206" fmla="*/ 176135 w 2334182"/>
                  <a:gd name="connsiteY206" fmla="*/ 1626857 h 2236619"/>
                  <a:gd name="connsiteX207" fmla="*/ 184862 w 2334182"/>
                  <a:gd name="connsiteY207" fmla="*/ 1608826 h 2236619"/>
                  <a:gd name="connsiteX208" fmla="*/ 194383 w 2334182"/>
                  <a:gd name="connsiteY208" fmla="*/ 1590796 h 2236619"/>
                  <a:gd name="connsiteX209" fmla="*/ 203111 w 2334182"/>
                  <a:gd name="connsiteY209" fmla="*/ 1571944 h 2236619"/>
                  <a:gd name="connsiteX210" fmla="*/ 211838 w 2334182"/>
                  <a:gd name="connsiteY210" fmla="*/ 1553914 h 2236619"/>
                  <a:gd name="connsiteX211" fmla="*/ 216598 w 2334182"/>
                  <a:gd name="connsiteY211" fmla="*/ 1534245 h 2236619"/>
                  <a:gd name="connsiteX212" fmla="*/ 200730 w 2334182"/>
                  <a:gd name="connsiteY212" fmla="*/ 1519492 h 2236619"/>
                  <a:gd name="connsiteX213" fmla="*/ 178514 w 2334182"/>
                  <a:gd name="connsiteY213" fmla="*/ 1508018 h 2236619"/>
                  <a:gd name="connsiteX214" fmla="*/ 153919 w 2334182"/>
                  <a:gd name="connsiteY214" fmla="*/ 1497364 h 2236619"/>
                  <a:gd name="connsiteX215" fmla="*/ 128531 w 2334182"/>
                  <a:gd name="connsiteY215" fmla="*/ 1488349 h 2236619"/>
                  <a:gd name="connsiteX216" fmla="*/ 102348 w 2334182"/>
                  <a:gd name="connsiteY216" fmla="*/ 1479333 h 2236619"/>
                  <a:gd name="connsiteX217" fmla="*/ 76166 w 2334182"/>
                  <a:gd name="connsiteY217" fmla="*/ 1470318 h 2236619"/>
                  <a:gd name="connsiteX218" fmla="*/ 51571 w 2334182"/>
                  <a:gd name="connsiteY218" fmla="*/ 1459663 h 2236619"/>
                  <a:gd name="connsiteX219" fmla="*/ 31736 w 2334182"/>
                  <a:gd name="connsiteY219" fmla="*/ 1448189 h 2236619"/>
                  <a:gd name="connsiteX220" fmla="*/ 14281 w 2334182"/>
                  <a:gd name="connsiteY220" fmla="*/ 1431798 h 2236619"/>
                  <a:gd name="connsiteX221" fmla="*/ 3967 w 2334182"/>
                  <a:gd name="connsiteY221" fmla="*/ 1412128 h 2236619"/>
                  <a:gd name="connsiteX222" fmla="*/ 0 w 2334182"/>
                  <a:gd name="connsiteY222" fmla="*/ 1391638 h 2236619"/>
                  <a:gd name="connsiteX223" fmla="*/ 3174 w 2334182"/>
                  <a:gd name="connsiteY223" fmla="*/ 1371969 h 2236619"/>
                  <a:gd name="connsiteX224" fmla="*/ 10314 w 2334182"/>
                  <a:gd name="connsiteY224" fmla="*/ 1353938 h 2236619"/>
                  <a:gd name="connsiteX225" fmla="*/ 21422 w 2334182"/>
                  <a:gd name="connsiteY225" fmla="*/ 1339185 h 2236619"/>
                  <a:gd name="connsiteX226" fmla="*/ 34909 w 2334182"/>
                  <a:gd name="connsiteY226" fmla="*/ 1324433 h 2236619"/>
                  <a:gd name="connsiteX227" fmla="*/ 47604 w 2334182"/>
                  <a:gd name="connsiteY227" fmla="*/ 1312140 h 2236619"/>
                  <a:gd name="connsiteX228" fmla="*/ 57919 w 2334182"/>
                  <a:gd name="connsiteY228" fmla="*/ 1302305 h 2236619"/>
                  <a:gd name="connsiteX229" fmla="*/ 88068 w 2334182"/>
                  <a:gd name="connsiteY229" fmla="*/ 1266244 h 2236619"/>
                  <a:gd name="connsiteX230" fmla="*/ 119803 w 2334182"/>
                  <a:gd name="connsiteY230" fmla="*/ 1233461 h 2236619"/>
                  <a:gd name="connsiteX231" fmla="*/ 151540 w 2334182"/>
                  <a:gd name="connsiteY231" fmla="*/ 1200677 h 2236619"/>
                  <a:gd name="connsiteX232" fmla="*/ 181689 w 2334182"/>
                  <a:gd name="connsiteY232" fmla="*/ 1164615 h 2236619"/>
                  <a:gd name="connsiteX233" fmla="*/ 210251 w 2334182"/>
                  <a:gd name="connsiteY233" fmla="*/ 1129374 h 2236619"/>
                  <a:gd name="connsiteX234" fmla="*/ 236433 w 2334182"/>
                  <a:gd name="connsiteY234" fmla="*/ 1089215 h 2236619"/>
                  <a:gd name="connsiteX235" fmla="*/ 257855 w 2334182"/>
                  <a:gd name="connsiteY235" fmla="*/ 1045778 h 2236619"/>
                  <a:gd name="connsiteX236" fmla="*/ 269756 w 2334182"/>
                  <a:gd name="connsiteY236" fmla="*/ 1009716 h 2236619"/>
                  <a:gd name="connsiteX237" fmla="*/ 273723 w 2334182"/>
                  <a:gd name="connsiteY237" fmla="*/ 974475 h 2236619"/>
                  <a:gd name="connsiteX238" fmla="*/ 273723 w 2334182"/>
                  <a:gd name="connsiteY238" fmla="*/ 936775 h 2236619"/>
                  <a:gd name="connsiteX239" fmla="*/ 272930 w 2334182"/>
                  <a:gd name="connsiteY239" fmla="*/ 896615 h 2236619"/>
                  <a:gd name="connsiteX240" fmla="*/ 271342 w 2334182"/>
                  <a:gd name="connsiteY240" fmla="*/ 856456 h 2236619"/>
                  <a:gd name="connsiteX241" fmla="*/ 272930 w 2334182"/>
                  <a:gd name="connsiteY241" fmla="*/ 813019 h 2236619"/>
                  <a:gd name="connsiteX242" fmla="*/ 276896 w 2334182"/>
                  <a:gd name="connsiteY242" fmla="*/ 767123 h 2236619"/>
                  <a:gd name="connsiteX243" fmla="*/ 321327 w 2334182"/>
                  <a:gd name="connsiteY243" fmla="*/ 577800 h 2236619"/>
                  <a:gd name="connsiteX244" fmla="*/ 349096 w 2334182"/>
                  <a:gd name="connsiteY244" fmla="*/ 508956 h 2236619"/>
                  <a:gd name="connsiteX245" fmla="*/ 382419 w 2334182"/>
                  <a:gd name="connsiteY245" fmla="*/ 445030 h 2236619"/>
                  <a:gd name="connsiteX246" fmla="*/ 421295 w 2334182"/>
                  <a:gd name="connsiteY246" fmla="*/ 385200 h 2236619"/>
                  <a:gd name="connsiteX247" fmla="*/ 465726 w 2334182"/>
                  <a:gd name="connsiteY247" fmla="*/ 328650 h 2236619"/>
                  <a:gd name="connsiteX248" fmla="*/ 514917 w 2334182"/>
                  <a:gd name="connsiteY248" fmla="*/ 277017 h 2236619"/>
                  <a:gd name="connsiteX249" fmla="*/ 568074 w 2334182"/>
                  <a:gd name="connsiteY249" fmla="*/ 229481 h 2236619"/>
                  <a:gd name="connsiteX250" fmla="*/ 625993 w 2334182"/>
                  <a:gd name="connsiteY250" fmla="*/ 186044 h 2236619"/>
                  <a:gd name="connsiteX251" fmla="*/ 686291 w 2334182"/>
                  <a:gd name="connsiteY251" fmla="*/ 147523 h 2236619"/>
                  <a:gd name="connsiteX252" fmla="*/ 751351 w 2334182"/>
                  <a:gd name="connsiteY252" fmla="*/ 113101 h 2236619"/>
                  <a:gd name="connsiteX253" fmla="*/ 817996 w 2334182"/>
                  <a:gd name="connsiteY253" fmla="*/ 84416 h 2236619"/>
                  <a:gd name="connsiteX254" fmla="*/ 885434 w 2334182"/>
                  <a:gd name="connsiteY254" fmla="*/ 59010 h 2236619"/>
                  <a:gd name="connsiteX255" fmla="*/ 1112347 w 2334182"/>
                  <a:gd name="connsiteY255"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1211165 w 2334182"/>
                  <a:gd name="connsiteY151" fmla="*/ 2159073 h 2236619"/>
                  <a:gd name="connsiteX152" fmla="*/ 951135 w 2334182"/>
                  <a:gd name="connsiteY152" fmla="*/ 2223889 h 2236619"/>
                  <a:gd name="connsiteX153" fmla="*/ 947319 w 2334182"/>
                  <a:gd name="connsiteY153" fmla="*/ 2215311 h 2236619"/>
                  <a:gd name="connsiteX154" fmla="*/ 933038 w 2334182"/>
                  <a:gd name="connsiteY154" fmla="*/ 2191544 h 2236619"/>
                  <a:gd name="connsiteX155" fmla="*/ 917170 w 2334182"/>
                  <a:gd name="connsiteY155" fmla="*/ 2176791 h 2236619"/>
                  <a:gd name="connsiteX156" fmla="*/ 899716 w 2334182"/>
                  <a:gd name="connsiteY156" fmla="*/ 2169415 h 2236619"/>
                  <a:gd name="connsiteX157" fmla="*/ 879881 w 2334182"/>
                  <a:gd name="connsiteY157" fmla="*/ 2166136 h 2236619"/>
                  <a:gd name="connsiteX158" fmla="*/ 856872 w 2334182"/>
                  <a:gd name="connsiteY158" fmla="*/ 2167777 h 2236619"/>
                  <a:gd name="connsiteX159" fmla="*/ 833864 w 2334182"/>
                  <a:gd name="connsiteY159" fmla="*/ 2171054 h 2236619"/>
                  <a:gd name="connsiteX160" fmla="*/ 812442 w 2334182"/>
                  <a:gd name="connsiteY160" fmla="*/ 2176791 h 2236619"/>
                  <a:gd name="connsiteX161" fmla="*/ 791813 w 2334182"/>
                  <a:gd name="connsiteY161" fmla="*/ 2182528 h 2236619"/>
                  <a:gd name="connsiteX162" fmla="*/ 772771 w 2334182"/>
                  <a:gd name="connsiteY162" fmla="*/ 2188264 h 2236619"/>
                  <a:gd name="connsiteX163" fmla="*/ 758490 w 2334182"/>
                  <a:gd name="connsiteY163" fmla="*/ 2193182 h 2236619"/>
                  <a:gd name="connsiteX164" fmla="*/ 724374 w 2334182"/>
                  <a:gd name="connsiteY164" fmla="*/ 2204657 h 2236619"/>
                  <a:gd name="connsiteX165" fmla="*/ 685497 w 2334182"/>
                  <a:gd name="connsiteY165" fmla="*/ 2215311 h 2236619"/>
                  <a:gd name="connsiteX166" fmla="*/ 641861 w 2334182"/>
                  <a:gd name="connsiteY166" fmla="*/ 2224326 h 2236619"/>
                  <a:gd name="connsiteX167" fmla="*/ 595844 w 2334182"/>
                  <a:gd name="connsiteY167" fmla="*/ 2230063 h 2236619"/>
                  <a:gd name="connsiteX168" fmla="*/ 549827 w 2334182"/>
                  <a:gd name="connsiteY168" fmla="*/ 2234981 h 2236619"/>
                  <a:gd name="connsiteX169" fmla="*/ 503016 w 2334182"/>
                  <a:gd name="connsiteY169" fmla="*/ 2236619 h 2236619"/>
                  <a:gd name="connsiteX170" fmla="*/ 458585 w 2334182"/>
                  <a:gd name="connsiteY170" fmla="*/ 2233342 h 2236619"/>
                  <a:gd name="connsiteX171" fmla="*/ 416535 w 2334182"/>
                  <a:gd name="connsiteY171" fmla="*/ 2225965 h 2236619"/>
                  <a:gd name="connsiteX172" fmla="*/ 393527 w 2334182"/>
                  <a:gd name="connsiteY172" fmla="*/ 2220229 h 2236619"/>
                  <a:gd name="connsiteX173" fmla="*/ 370518 w 2334182"/>
                  <a:gd name="connsiteY173" fmla="*/ 2209574 h 2236619"/>
                  <a:gd name="connsiteX174" fmla="*/ 347509 w 2334182"/>
                  <a:gd name="connsiteY174" fmla="*/ 2197280 h 2236619"/>
                  <a:gd name="connsiteX175" fmla="*/ 327675 w 2334182"/>
                  <a:gd name="connsiteY175" fmla="*/ 2182528 h 2236619"/>
                  <a:gd name="connsiteX176" fmla="*/ 307047 w 2334182"/>
                  <a:gd name="connsiteY176" fmla="*/ 2164497 h 2236619"/>
                  <a:gd name="connsiteX177" fmla="*/ 291178 w 2334182"/>
                  <a:gd name="connsiteY177" fmla="*/ 2145647 h 2236619"/>
                  <a:gd name="connsiteX178" fmla="*/ 280070 w 2334182"/>
                  <a:gd name="connsiteY178" fmla="*/ 2121880 h 2236619"/>
                  <a:gd name="connsiteX179" fmla="*/ 271342 w 2334182"/>
                  <a:gd name="connsiteY179" fmla="*/ 2094833 h 2236619"/>
                  <a:gd name="connsiteX180" fmla="*/ 268169 w 2334182"/>
                  <a:gd name="connsiteY180" fmla="*/ 2065329 h 2236619"/>
                  <a:gd name="connsiteX181" fmla="*/ 271342 w 2334182"/>
                  <a:gd name="connsiteY181" fmla="*/ 2032546 h 2236619"/>
                  <a:gd name="connsiteX182" fmla="*/ 275310 w 2334182"/>
                  <a:gd name="connsiteY182" fmla="*/ 2009597 h 2236619"/>
                  <a:gd name="connsiteX183" fmla="*/ 280864 w 2334182"/>
                  <a:gd name="connsiteY183" fmla="*/ 1984191 h 2236619"/>
                  <a:gd name="connsiteX184" fmla="*/ 287211 w 2334182"/>
                  <a:gd name="connsiteY184" fmla="*/ 1957964 h 2236619"/>
                  <a:gd name="connsiteX185" fmla="*/ 289591 w 2334182"/>
                  <a:gd name="connsiteY185" fmla="*/ 1932558 h 2236619"/>
                  <a:gd name="connsiteX186" fmla="*/ 289591 w 2334182"/>
                  <a:gd name="connsiteY186" fmla="*/ 1905512 h 2236619"/>
                  <a:gd name="connsiteX187" fmla="*/ 282450 w 2334182"/>
                  <a:gd name="connsiteY187" fmla="*/ 1881745 h 2236619"/>
                  <a:gd name="connsiteX188" fmla="*/ 275310 w 2334182"/>
                  <a:gd name="connsiteY188" fmla="*/ 1868630 h 2236619"/>
                  <a:gd name="connsiteX189" fmla="*/ 262615 w 2334182"/>
                  <a:gd name="connsiteY189" fmla="*/ 1856338 h 2236619"/>
                  <a:gd name="connsiteX190" fmla="*/ 249128 w 2334182"/>
                  <a:gd name="connsiteY190" fmla="*/ 1847322 h 2236619"/>
                  <a:gd name="connsiteX191" fmla="*/ 234847 w 2334182"/>
                  <a:gd name="connsiteY191" fmla="*/ 1839945 h 2236619"/>
                  <a:gd name="connsiteX192" fmla="*/ 220565 w 2334182"/>
                  <a:gd name="connsiteY192" fmla="*/ 1829291 h 2236619"/>
                  <a:gd name="connsiteX193" fmla="*/ 209457 w 2334182"/>
                  <a:gd name="connsiteY193" fmla="*/ 1817817 h 2236619"/>
                  <a:gd name="connsiteX194" fmla="*/ 200730 w 2334182"/>
                  <a:gd name="connsiteY194" fmla="*/ 1803065 h 2236619"/>
                  <a:gd name="connsiteX195" fmla="*/ 197557 w 2334182"/>
                  <a:gd name="connsiteY195" fmla="*/ 1786674 h 2236619"/>
                  <a:gd name="connsiteX196" fmla="*/ 199143 w 2334182"/>
                  <a:gd name="connsiteY196" fmla="*/ 1770281 h 2236619"/>
                  <a:gd name="connsiteX197" fmla="*/ 204697 w 2334182"/>
                  <a:gd name="connsiteY197" fmla="*/ 1754709 h 2236619"/>
                  <a:gd name="connsiteX198" fmla="*/ 211838 w 2334182"/>
                  <a:gd name="connsiteY198" fmla="*/ 1741596 h 2236619"/>
                  <a:gd name="connsiteX199" fmla="*/ 216598 w 2334182"/>
                  <a:gd name="connsiteY199" fmla="*/ 1728483 h 2236619"/>
                  <a:gd name="connsiteX200" fmla="*/ 193590 w 2334182"/>
                  <a:gd name="connsiteY200" fmla="*/ 1712092 h 2236619"/>
                  <a:gd name="connsiteX201" fmla="*/ 177722 w 2334182"/>
                  <a:gd name="connsiteY201" fmla="*/ 1695701 h 2236619"/>
                  <a:gd name="connsiteX202" fmla="*/ 168994 w 2334182"/>
                  <a:gd name="connsiteY202" fmla="*/ 1679309 h 2236619"/>
                  <a:gd name="connsiteX203" fmla="*/ 167408 w 2334182"/>
                  <a:gd name="connsiteY203" fmla="*/ 1661278 h 2236619"/>
                  <a:gd name="connsiteX204" fmla="*/ 169787 w 2334182"/>
                  <a:gd name="connsiteY204" fmla="*/ 1644887 h 2236619"/>
                  <a:gd name="connsiteX205" fmla="*/ 176135 w 2334182"/>
                  <a:gd name="connsiteY205" fmla="*/ 1626857 h 2236619"/>
                  <a:gd name="connsiteX206" fmla="*/ 184862 w 2334182"/>
                  <a:gd name="connsiteY206" fmla="*/ 1608826 h 2236619"/>
                  <a:gd name="connsiteX207" fmla="*/ 194383 w 2334182"/>
                  <a:gd name="connsiteY207" fmla="*/ 1590796 h 2236619"/>
                  <a:gd name="connsiteX208" fmla="*/ 203111 w 2334182"/>
                  <a:gd name="connsiteY208" fmla="*/ 1571944 h 2236619"/>
                  <a:gd name="connsiteX209" fmla="*/ 211838 w 2334182"/>
                  <a:gd name="connsiteY209" fmla="*/ 1553914 h 2236619"/>
                  <a:gd name="connsiteX210" fmla="*/ 216598 w 2334182"/>
                  <a:gd name="connsiteY210" fmla="*/ 1534245 h 2236619"/>
                  <a:gd name="connsiteX211" fmla="*/ 200730 w 2334182"/>
                  <a:gd name="connsiteY211" fmla="*/ 1519492 h 2236619"/>
                  <a:gd name="connsiteX212" fmla="*/ 178514 w 2334182"/>
                  <a:gd name="connsiteY212" fmla="*/ 1508018 h 2236619"/>
                  <a:gd name="connsiteX213" fmla="*/ 153919 w 2334182"/>
                  <a:gd name="connsiteY213" fmla="*/ 1497364 h 2236619"/>
                  <a:gd name="connsiteX214" fmla="*/ 128531 w 2334182"/>
                  <a:gd name="connsiteY214" fmla="*/ 1488349 h 2236619"/>
                  <a:gd name="connsiteX215" fmla="*/ 102348 w 2334182"/>
                  <a:gd name="connsiteY215" fmla="*/ 1479333 h 2236619"/>
                  <a:gd name="connsiteX216" fmla="*/ 76166 w 2334182"/>
                  <a:gd name="connsiteY216" fmla="*/ 1470318 h 2236619"/>
                  <a:gd name="connsiteX217" fmla="*/ 51571 w 2334182"/>
                  <a:gd name="connsiteY217" fmla="*/ 1459663 h 2236619"/>
                  <a:gd name="connsiteX218" fmla="*/ 31736 w 2334182"/>
                  <a:gd name="connsiteY218" fmla="*/ 1448189 h 2236619"/>
                  <a:gd name="connsiteX219" fmla="*/ 14281 w 2334182"/>
                  <a:gd name="connsiteY219" fmla="*/ 1431798 h 2236619"/>
                  <a:gd name="connsiteX220" fmla="*/ 3967 w 2334182"/>
                  <a:gd name="connsiteY220" fmla="*/ 1412128 h 2236619"/>
                  <a:gd name="connsiteX221" fmla="*/ 0 w 2334182"/>
                  <a:gd name="connsiteY221" fmla="*/ 1391638 h 2236619"/>
                  <a:gd name="connsiteX222" fmla="*/ 3174 w 2334182"/>
                  <a:gd name="connsiteY222" fmla="*/ 1371969 h 2236619"/>
                  <a:gd name="connsiteX223" fmla="*/ 10314 w 2334182"/>
                  <a:gd name="connsiteY223" fmla="*/ 1353938 h 2236619"/>
                  <a:gd name="connsiteX224" fmla="*/ 21422 w 2334182"/>
                  <a:gd name="connsiteY224" fmla="*/ 1339185 h 2236619"/>
                  <a:gd name="connsiteX225" fmla="*/ 34909 w 2334182"/>
                  <a:gd name="connsiteY225" fmla="*/ 1324433 h 2236619"/>
                  <a:gd name="connsiteX226" fmla="*/ 47604 w 2334182"/>
                  <a:gd name="connsiteY226" fmla="*/ 1312140 h 2236619"/>
                  <a:gd name="connsiteX227" fmla="*/ 57919 w 2334182"/>
                  <a:gd name="connsiteY227" fmla="*/ 1302305 h 2236619"/>
                  <a:gd name="connsiteX228" fmla="*/ 88068 w 2334182"/>
                  <a:gd name="connsiteY228" fmla="*/ 1266244 h 2236619"/>
                  <a:gd name="connsiteX229" fmla="*/ 119803 w 2334182"/>
                  <a:gd name="connsiteY229" fmla="*/ 1233461 h 2236619"/>
                  <a:gd name="connsiteX230" fmla="*/ 151540 w 2334182"/>
                  <a:gd name="connsiteY230" fmla="*/ 1200677 h 2236619"/>
                  <a:gd name="connsiteX231" fmla="*/ 181689 w 2334182"/>
                  <a:gd name="connsiteY231" fmla="*/ 1164615 h 2236619"/>
                  <a:gd name="connsiteX232" fmla="*/ 210251 w 2334182"/>
                  <a:gd name="connsiteY232" fmla="*/ 1129374 h 2236619"/>
                  <a:gd name="connsiteX233" fmla="*/ 236433 w 2334182"/>
                  <a:gd name="connsiteY233" fmla="*/ 1089215 h 2236619"/>
                  <a:gd name="connsiteX234" fmla="*/ 257855 w 2334182"/>
                  <a:gd name="connsiteY234" fmla="*/ 1045778 h 2236619"/>
                  <a:gd name="connsiteX235" fmla="*/ 269756 w 2334182"/>
                  <a:gd name="connsiteY235" fmla="*/ 1009716 h 2236619"/>
                  <a:gd name="connsiteX236" fmla="*/ 273723 w 2334182"/>
                  <a:gd name="connsiteY236" fmla="*/ 974475 h 2236619"/>
                  <a:gd name="connsiteX237" fmla="*/ 273723 w 2334182"/>
                  <a:gd name="connsiteY237" fmla="*/ 936775 h 2236619"/>
                  <a:gd name="connsiteX238" fmla="*/ 272930 w 2334182"/>
                  <a:gd name="connsiteY238" fmla="*/ 896615 h 2236619"/>
                  <a:gd name="connsiteX239" fmla="*/ 271342 w 2334182"/>
                  <a:gd name="connsiteY239" fmla="*/ 856456 h 2236619"/>
                  <a:gd name="connsiteX240" fmla="*/ 272930 w 2334182"/>
                  <a:gd name="connsiteY240" fmla="*/ 813019 h 2236619"/>
                  <a:gd name="connsiteX241" fmla="*/ 276896 w 2334182"/>
                  <a:gd name="connsiteY241" fmla="*/ 767123 h 2236619"/>
                  <a:gd name="connsiteX242" fmla="*/ 321327 w 2334182"/>
                  <a:gd name="connsiteY242" fmla="*/ 577800 h 2236619"/>
                  <a:gd name="connsiteX243" fmla="*/ 349096 w 2334182"/>
                  <a:gd name="connsiteY243" fmla="*/ 508956 h 2236619"/>
                  <a:gd name="connsiteX244" fmla="*/ 382419 w 2334182"/>
                  <a:gd name="connsiteY244" fmla="*/ 445030 h 2236619"/>
                  <a:gd name="connsiteX245" fmla="*/ 421295 w 2334182"/>
                  <a:gd name="connsiteY245" fmla="*/ 385200 h 2236619"/>
                  <a:gd name="connsiteX246" fmla="*/ 465726 w 2334182"/>
                  <a:gd name="connsiteY246" fmla="*/ 328650 h 2236619"/>
                  <a:gd name="connsiteX247" fmla="*/ 514917 w 2334182"/>
                  <a:gd name="connsiteY247" fmla="*/ 277017 h 2236619"/>
                  <a:gd name="connsiteX248" fmla="*/ 568074 w 2334182"/>
                  <a:gd name="connsiteY248" fmla="*/ 229481 h 2236619"/>
                  <a:gd name="connsiteX249" fmla="*/ 625993 w 2334182"/>
                  <a:gd name="connsiteY249" fmla="*/ 186044 h 2236619"/>
                  <a:gd name="connsiteX250" fmla="*/ 686291 w 2334182"/>
                  <a:gd name="connsiteY250" fmla="*/ 147523 h 2236619"/>
                  <a:gd name="connsiteX251" fmla="*/ 751351 w 2334182"/>
                  <a:gd name="connsiteY251" fmla="*/ 113101 h 2236619"/>
                  <a:gd name="connsiteX252" fmla="*/ 817996 w 2334182"/>
                  <a:gd name="connsiteY252" fmla="*/ 84416 h 2236619"/>
                  <a:gd name="connsiteX253" fmla="*/ 885434 w 2334182"/>
                  <a:gd name="connsiteY253" fmla="*/ 59010 h 2236619"/>
                  <a:gd name="connsiteX254" fmla="*/ 1112347 w 2334182"/>
                  <a:gd name="connsiteY254" fmla="*/ 7377 h 2236619"/>
                  <a:gd name="connsiteX0" fmla="*/ 1083647 w 2334182"/>
                  <a:gd name="connsiteY0" fmla="*/ 171768 h 2236619"/>
                  <a:gd name="connsiteX1" fmla="*/ 950300 w 2334182"/>
                  <a:gd name="connsiteY1" fmla="*/ 202779 h 2236619"/>
                  <a:gd name="connsiteX2" fmla="*/ 907661 w 2334182"/>
                  <a:gd name="connsiteY2" fmla="*/ 218284 h 2236619"/>
                  <a:gd name="connsiteX3" fmla="*/ 862695 w 2334182"/>
                  <a:gd name="connsiteY3" fmla="*/ 235340 h 2236619"/>
                  <a:gd name="connsiteX4" fmla="*/ 819281 w 2334182"/>
                  <a:gd name="connsiteY4" fmla="*/ 254722 h 2236619"/>
                  <a:gd name="connsiteX5" fmla="*/ 775091 w 2334182"/>
                  <a:gd name="connsiteY5" fmla="*/ 277980 h 2236619"/>
                  <a:gd name="connsiteX6" fmla="*/ 733227 w 2334182"/>
                  <a:gd name="connsiteY6" fmla="*/ 302787 h 2236619"/>
                  <a:gd name="connsiteX7" fmla="*/ 692138 w 2334182"/>
                  <a:gd name="connsiteY7" fmla="*/ 329922 h 2236619"/>
                  <a:gd name="connsiteX8" fmla="*/ 654149 w 2334182"/>
                  <a:gd name="connsiteY8" fmla="*/ 360932 h 2236619"/>
                  <a:gd name="connsiteX9" fmla="*/ 618487 w 2334182"/>
                  <a:gd name="connsiteY9" fmla="*/ 394269 h 2236619"/>
                  <a:gd name="connsiteX10" fmla="*/ 586702 w 2334182"/>
                  <a:gd name="connsiteY10" fmla="*/ 431482 h 2236619"/>
                  <a:gd name="connsiteX11" fmla="*/ 558017 w 2334182"/>
                  <a:gd name="connsiteY11" fmla="*/ 469469 h 2236619"/>
                  <a:gd name="connsiteX12" fmla="*/ 535534 w 2334182"/>
                  <a:gd name="connsiteY12" fmla="*/ 511334 h 2236619"/>
                  <a:gd name="connsiteX13" fmla="*/ 516928 w 2334182"/>
                  <a:gd name="connsiteY13" fmla="*/ 557074 h 2236619"/>
                  <a:gd name="connsiteX14" fmla="*/ 506075 w 2334182"/>
                  <a:gd name="connsiteY14" fmla="*/ 604366 h 2236619"/>
                  <a:gd name="connsiteX15" fmla="*/ 500647 w 2334182"/>
                  <a:gd name="connsiteY15" fmla="*/ 657083 h 2236619"/>
                  <a:gd name="connsiteX16" fmla="*/ 502973 w 2334182"/>
                  <a:gd name="connsiteY16" fmla="*/ 693521 h 2236619"/>
                  <a:gd name="connsiteX17" fmla="*/ 513051 w 2334182"/>
                  <a:gd name="connsiteY17" fmla="*/ 727633 h 2236619"/>
                  <a:gd name="connsiteX18" fmla="*/ 527007 w 2334182"/>
                  <a:gd name="connsiteY18" fmla="*/ 758644 h 2236619"/>
                  <a:gd name="connsiteX19" fmla="*/ 547163 w 2334182"/>
                  <a:gd name="connsiteY19" fmla="*/ 786552 h 2236619"/>
                  <a:gd name="connsiteX20" fmla="*/ 568095 w 2334182"/>
                  <a:gd name="connsiteY20" fmla="*/ 812912 h 2236619"/>
                  <a:gd name="connsiteX21" fmla="*/ 592129 w 2334182"/>
                  <a:gd name="connsiteY21" fmla="*/ 836170 h 2236619"/>
                  <a:gd name="connsiteX22" fmla="*/ 616162 w 2334182"/>
                  <a:gd name="connsiteY22" fmla="*/ 854001 h 2236619"/>
                  <a:gd name="connsiteX23" fmla="*/ 640970 w 2334182"/>
                  <a:gd name="connsiteY23" fmla="*/ 871056 h 2236619"/>
                  <a:gd name="connsiteX24" fmla="*/ 673532 w 2334182"/>
                  <a:gd name="connsiteY24" fmla="*/ 883460 h 2236619"/>
                  <a:gd name="connsiteX25" fmla="*/ 709194 w 2334182"/>
                  <a:gd name="connsiteY25" fmla="*/ 891988 h 2236619"/>
                  <a:gd name="connsiteX26" fmla="*/ 748732 w 2334182"/>
                  <a:gd name="connsiteY26" fmla="*/ 898190 h 2236619"/>
                  <a:gd name="connsiteX27" fmla="*/ 790596 w 2334182"/>
                  <a:gd name="connsiteY27" fmla="*/ 902067 h 2236619"/>
                  <a:gd name="connsiteX28" fmla="*/ 834786 w 2334182"/>
                  <a:gd name="connsiteY28" fmla="*/ 905168 h 2236619"/>
                  <a:gd name="connsiteX29" fmla="*/ 878201 w 2334182"/>
                  <a:gd name="connsiteY29" fmla="*/ 905943 h 2236619"/>
                  <a:gd name="connsiteX30" fmla="*/ 923167 w 2334182"/>
                  <a:gd name="connsiteY30" fmla="*/ 905943 h 2236619"/>
                  <a:gd name="connsiteX31" fmla="*/ 968132 w 2334182"/>
                  <a:gd name="connsiteY31" fmla="*/ 907493 h 2236619"/>
                  <a:gd name="connsiteX32" fmla="*/ 1010772 w 2334182"/>
                  <a:gd name="connsiteY32" fmla="*/ 910595 h 2236619"/>
                  <a:gd name="connsiteX33" fmla="*/ 1050310 w 2334182"/>
                  <a:gd name="connsiteY33" fmla="*/ 913696 h 2236619"/>
                  <a:gd name="connsiteX34" fmla="*/ 1086747 w 2334182"/>
                  <a:gd name="connsiteY34" fmla="*/ 919122 h 2236619"/>
                  <a:gd name="connsiteX35" fmla="*/ 1120859 w 2334182"/>
                  <a:gd name="connsiteY35" fmla="*/ 927650 h 2236619"/>
                  <a:gd name="connsiteX36" fmla="*/ 1148768 w 2334182"/>
                  <a:gd name="connsiteY36" fmla="*/ 938505 h 2236619"/>
                  <a:gd name="connsiteX37" fmla="*/ 1169700 w 2334182"/>
                  <a:gd name="connsiteY37" fmla="*/ 954009 h 2236619"/>
                  <a:gd name="connsiteX38" fmla="*/ 1186756 w 2334182"/>
                  <a:gd name="connsiteY38" fmla="*/ 971065 h 2236619"/>
                  <a:gd name="connsiteX39" fmla="*/ 1202261 w 2334182"/>
                  <a:gd name="connsiteY39" fmla="*/ 991222 h 2236619"/>
                  <a:gd name="connsiteX40" fmla="*/ 1213891 w 2334182"/>
                  <a:gd name="connsiteY40" fmla="*/ 1010604 h 2236619"/>
                  <a:gd name="connsiteX41" fmla="*/ 1224744 w 2334182"/>
                  <a:gd name="connsiteY41" fmla="*/ 1033086 h 2236619"/>
                  <a:gd name="connsiteX42" fmla="*/ 1233272 w 2334182"/>
                  <a:gd name="connsiteY42" fmla="*/ 1054018 h 2236619"/>
                  <a:gd name="connsiteX43" fmla="*/ 1241801 w 2334182"/>
                  <a:gd name="connsiteY43" fmla="*/ 1076501 h 2236619"/>
                  <a:gd name="connsiteX44" fmla="*/ 1250328 w 2334182"/>
                  <a:gd name="connsiteY44" fmla="*/ 1099759 h 2236619"/>
                  <a:gd name="connsiteX45" fmla="*/ 1260407 w 2334182"/>
                  <a:gd name="connsiteY45" fmla="*/ 1120691 h 2236619"/>
                  <a:gd name="connsiteX46" fmla="*/ 1269710 w 2334182"/>
                  <a:gd name="connsiteY46" fmla="*/ 1141624 h 2236619"/>
                  <a:gd name="connsiteX47" fmla="*/ 1281339 w 2334182"/>
                  <a:gd name="connsiteY47" fmla="*/ 1161780 h 2236619"/>
                  <a:gd name="connsiteX48" fmla="*/ 1293743 w 2334182"/>
                  <a:gd name="connsiteY48" fmla="*/ 1179611 h 2236619"/>
                  <a:gd name="connsiteX49" fmla="*/ 1309248 w 2334182"/>
                  <a:gd name="connsiteY49" fmla="*/ 1196668 h 2236619"/>
                  <a:gd name="connsiteX50" fmla="*/ 1327855 w 2334182"/>
                  <a:gd name="connsiteY50" fmla="*/ 1210622 h 2236619"/>
                  <a:gd name="connsiteX51" fmla="*/ 1350338 w 2334182"/>
                  <a:gd name="connsiteY51" fmla="*/ 1222251 h 2236619"/>
                  <a:gd name="connsiteX52" fmla="*/ 1377471 w 2334182"/>
                  <a:gd name="connsiteY52" fmla="*/ 1231555 h 2236619"/>
                  <a:gd name="connsiteX53" fmla="*/ 1406932 w 2334182"/>
                  <a:gd name="connsiteY53" fmla="*/ 1237756 h 2236619"/>
                  <a:gd name="connsiteX54" fmla="*/ 1441818 w 2334182"/>
                  <a:gd name="connsiteY54" fmla="*/ 1240082 h 2236619"/>
                  <a:gd name="connsiteX55" fmla="*/ 1484458 w 2334182"/>
                  <a:gd name="connsiteY55" fmla="*/ 1239307 h 2236619"/>
                  <a:gd name="connsiteX56" fmla="*/ 1502289 w 2334182"/>
                  <a:gd name="connsiteY56" fmla="*/ 1267216 h 2236619"/>
                  <a:gd name="connsiteX57" fmla="*/ 1523996 w 2334182"/>
                  <a:gd name="connsiteY57" fmla="*/ 1296677 h 2236619"/>
                  <a:gd name="connsiteX58" fmla="*/ 1548805 w 2334182"/>
                  <a:gd name="connsiteY58" fmla="*/ 1327687 h 2236619"/>
                  <a:gd name="connsiteX59" fmla="*/ 1577490 w 2334182"/>
                  <a:gd name="connsiteY59" fmla="*/ 1357146 h 2236619"/>
                  <a:gd name="connsiteX60" fmla="*/ 1606949 w 2334182"/>
                  <a:gd name="connsiteY60" fmla="*/ 1385831 h 2236619"/>
                  <a:gd name="connsiteX61" fmla="*/ 1636410 w 2334182"/>
                  <a:gd name="connsiteY61" fmla="*/ 1406764 h 2236619"/>
                  <a:gd name="connsiteX62" fmla="*/ 1665870 w 2334182"/>
                  <a:gd name="connsiteY62" fmla="*/ 1422268 h 2236619"/>
                  <a:gd name="connsiteX63" fmla="*/ 1691453 w 2334182"/>
                  <a:gd name="connsiteY63" fmla="*/ 1429246 h 2236619"/>
                  <a:gd name="connsiteX64" fmla="*/ 1720914 w 2334182"/>
                  <a:gd name="connsiteY64" fmla="*/ 1430797 h 2236619"/>
                  <a:gd name="connsiteX65" fmla="*/ 1753474 w 2334182"/>
                  <a:gd name="connsiteY65" fmla="*/ 1429246 h 2236619"/>
                  <a:gd name="connsiteX66" fmla="*/ 1787587 w 2334182"/>
                  <a:gd name="connsiteY66" fmla="*/ 1426145 h 2236619"/>
                  <a:gd name="connsiteX67" fmla="*/ 1822473 w 2334182"/>
                  <a:gd name="connsiteY67" fmla="*/ 1419168 h 2236619"/>
                  <a:gd name="connsiteX68" fmla="*/ 1856584 w 2334182"/>
                  <a:gd name="connsiteY68" fmla="*/ 1410640 h 2236619"/>
                  <a:gd name="connsiteX69" fmla="*/ 1889921 w 2334182"/>
                  <a:gd name="connsiteY69" fmla="*/ 1401336 h 2236619"/>
                  <a:gd name="connsiteX70" fmla="*/ 1920156 w 2334182"/>
                  <a:gd name="connsiteY70" fmla="*/ 1389708 h 2236619"/>
                  <a:gd name="connsiteX71" fmla="*/ 1948066 w 2334182"/>
                  <a:gd name="connsiteY71" fmla="*/ 1378853 h 2236619"/>
                  <a:gd name="connsiteX72" fmla="*/ 1968998 w 2334182"/>
                  <a:gd name="connsiteY72" fmla="*/ 1367225 h 2236619"/>
                  <a:gd name="connsiteX73" fmla="*/ 1986054 w 2334182"/>
                  <a:gd name="connsiteY73" fmla="*/ 1357146 h 2236619"/>
                  <a:gd name="connsiteX74" fmla="*/ 2011638 w 2334182"/>
                  <a:gd name="connsiteY74" fmla="*/ 1337766 h 2236619"/>
                  <a:gd name="connsiteX75" fmla="*/ 2036446 w 2334182"/>
                  <a:gd name="connsiteY75" fmla="*/ 1315283 h 2236619"/>
                  <a:gd name="connsiteX76" fmla="*/ 2060480 w 2334182"/>
                  <a:gd name="connsiteY76" fmla="*/ 1291250 h 2236619"/>
                  <a:gd name="connsiteX77" fmla="*/ 2084513 w 2334182"/>
                  <a:gd name="connsiteY77" fmla="*/ 1265666 h 2236619"/>
                  <a:gd name="connsiteX78" fmla="*/ 2106995 w 2334182"/>
                  <a:gd name="connsiteY78" fmla="*/ 1236205 h 2236619"/>
                  <a:gd name="connsiteX79" fmla="*/ 2127153 w 2334182"/>
                  <a:gd name="connsiteY79" fmla="*/ 1205195 h 2236619"/>
                  <a:gd name="connsiteX80" fmla="*/ 2144983 w 2334182"/>
                  <a:gd name="connsiteY80" fmla="*/ 1171083 h 2236619"/>
                  <a:gd name="connsiteX81" fmla="*/ 2160488 w 2334182"/>
                  <a:gd name="connsiteY81" fmla="*/ 1133095 h 2236619"/>
                  <a:gd name="connsiteX82" fmla="*/ 2172117 w 2334182"/>
                  <a:gd name="connsiteY82" fmla="*/ 1093557 h 2236619"/>
                  <a:gd name="connsiteX83" fmla="*/ 2180645 w 2334182"/>
                  <a:gd name="connsiteY83" fmla="*/ 1048591 h 2236619"/>
                  <a:gd name="connsiteX84" fmla="*/ 2183747 w 2334182"/>
                  <a:gd name="connsiteY84" fmla="*/ 1002076 h 2236619"/>
                  <a:gd name="connsiteX85" fmla="*/ 2182196 w 2334182"/>
                  <a:gd name="connsiteY85" fmla="*/ 950133 h 2236619"/>
                  <a:gd name="connsiteX86" fmla="*/ 2175218 w 2334182"/>
                  <a:gd name="connsiteY86" fmla="*/ 895090 h 2236619"/>
                  <a:gd name="connsiteX87" fmla="*/ 2158162 w 2334182"/>
                  <a:gd name="connsiteY87" fmla="*/ 812912 h 2236619"/>
                  <a:gd name="connsiteX88" fmla="*/ 2137231 w 2334182"/>
                  <a:gd name="connsiteY88" fmla="*/ 736936 h 2236619"/>
                  <a:gd name="connsiteX89" fmla="*/ 2110096 w 2334182"/>
                  <a:gd name="connsiteY89" fmla="*/ 664061 h 2236619"/>
                  <a:gd name="connsiteX90" fmla="*/ 2077535 w 2334182"/>
                  <a:gd name="connsiteY90" fmla="*/ 595837 h 2236619"/>
                  <a:gd name="connsiteX91" fmla="*/ 2041098 w 2334182"/>
                  <a:gd name="connsiteY91" fmla="*/ 533041 h 2236619"/>
                  <a:gd name="connsiteX92" fmla="*/ 1997683 w 2334182"/>
                  <a:gd name="connsiteY92" fmla="*/ 473346 h 2236619"/>
                  <a:gd name="connsiteX93" fmla="*/ 1951167 w 2334182"/>
                  <a:gd name="connsiteY93" fmla="*/ 419853 h 2236619"/>
                  <a:gd name="connsiteX94" fmla="*/ 1896899 w 2334182"/>
                  <a:gd name="connsiteY94" fmla="*/ 371786 h 2236619"/>
                  <a:gd name="connsiteX95" fmla="*/ 1841079 w 2334182"/>
                  <a:gd name="connsiteY95" fmla="*/ 326821 h 2236619"/>
                  <a:gd name="connsiteX96" fmla="*/ 1777508 w 2334182"/>
                  <a:gd name="connsiteY96" fmla="*/ 288833 h 2236619"/>
                  <a:gd name="connsiteX97" fmla="*/ 1710061 w 2334182"/>
                  <a:gd name="connsiteY97" fmla="*/ 254722 h 2236619"/>
                  <a:gd name="connsiteX98" fmla="*/ 1637960 w 2334182"/>
                  <a:gd name="connsiteY98" fmla="*/ 225261 h 2236619"/>
                  <a:gd name="connsiteX99" fmla="*/ 1560433 w 2334182"/>
                  <a:gd name="connsiteY99" fmla="*/ 202779 h 2236619"/>
                  <a:gd name="connsiteX100" fmla="*/ 1477481 w 2334182"/>
                  <a:gd name="connsiteY100" fmla="*/ 184948 h 2236619"/>
                  <a:gd name="connsiteX101" fmla="*/ 1391427 w 2334182"/>
                  <a:gd name="connsiteY101" fmla="*/ 171768 h 2236619"/>
                  <a:gd name="connsiteX102" fmla="*/ 1298395 w 2334182"/>
                  <a:gd name="connsiteY102" fmla="*/ 164791 h 2236619"/>
                  <a:gd name="connsiteX103" fmla="*/ 1200712 w 2334182"/>
                  <a:gd name="connsiteY103" fmla="*/ 163240 h 2236619"/>
                  <a:gd name="connsiteX104" fmla="*/ 1083647 w 2334182"/>
                  <a:gd name="connsiteY104" fmla="*/ 171768 h 2236619"/>
                  <a:gd name="connsiteX105" fmla="*/ 1112347 w 2334182"/>
                  <a:gd name="connsiteY105" fmla="*/ 7377 h 2236619"/>
                  <a:gd name="connsiteX106" fmla="*/ 1202794 w 2334182"/>
                  <a:gd name="connsiteY106" fmla="*/ 0 h 2236619"/>
                  <a:gd name="connsiteX107" fmla="*/ 1304349 w 2334182"/>
                  <a:gd name="connsiteY107" fmla="*/ 820 h 2236619"/>
                  <a:gd name="connsiteX108" fmla="*/ 1399557 w 2334182"/>
                  <a:gd name="connsiteY108" fmla="*/ 8195 h 2236619"/>
                  <a:gd name="connsiteX109" fmla="*/ 1490005 w 2334182"/>
                  <a:gd name="connsiteY109" fmla="*/ 20490 h 2236619"/>
                  <a:gd name="connsiteX110" fmla="*/ 1576486 w 2334182"/>
                  <a:gd name="connsiteY110" fmla="*/ 38520 h 2236619"/>
                  <a:gd name="connsiteX111" fmla="*/ 1658999 w 2334182"/>
                  <a:gd name="connsiteY111" fmla="*/ 60649 h 2236619"/>
                  <a:gd name="connsiteX112" fmla="*/ 1735165 w 2334182"/>
                  <a:gd name="connsiteY112" fmla="*/ 89334 h 2236619"/>
                  <a:gd name="connsiteX113" fmla="*/ 1808952 w 2334182"/>
                  <a:gd name="connsiteY113" fmla="*/ 120478 h 2236619"/>
                  <a:gd name="connsiteX114" fmla="*/ 1876391 w 2334182"/>
                  <a:gd name="connsiteY114" fmla="*/ 157358 h 2236619"/>
                  <a:gd name="connsiteX115" fmla="*/ 1939862 w 2334182"/>
                  <a:gd name="connsiteY115" fmla="*/ 199157 h 2236619"/>
                  <a:gd name="connsiteX116" fmla="*/ 2000955 w 2334182"/>
                  <a:gd name="connsiteY116" fmla="*/ 245873 h 2236619"/>
                  <a:gd name="connsiteX117" fmla="*/ 2055699 w 2334182"/>
                  <a:gd name="connsiteY117" fmla="*/ 295866 h 2236619"/>
                  <a:gd name="connsiteX118" fmla="*/ 2105683 w 2334182"/>
                  <a:gd name="connsiteY118" fmla="*/ 351598 h 2236619"/>
                  <a:gd name="connsiteX119" fmla="*/ 2152493 w 2334182"/>
                  <a:gd name="connsiteY119" fmla="*/ 409787 h 2236619"/>
                  <a:gd name="connsiteX120" fmla="*/ 2193750 w 2334182"/>
                  <a:gd name="connsiteY120" fmla="*/ 472075 h 2236619"/>
                  <a:gd name="connsiteX121" fmla="*/ 2231834 w 2334182"/>
                  <a:gd name="connsiteY121" fmla="*/ 537641 h 2236619"/>
                  <a:gd name="connsiteX122" fmla="*/ 2257223 w 2334182"/>
                  <a:gd name="connsiteY122" fmla="*/ 592553 h 2236619"/>
                  <a:gd name="connsiteX123" fmla="*/ 2279437 w 2334182"/>
                  <a:gd name="connsiteY123" fmla="*/ 654021 h 2236619"/>
                  <a:gd name="connsiteX124" fmla="*/ 2299273 w 2334182"/>
                  <a:gd name="connsiteY124" fmla="*/ 721226 h 2236619"/>
                  <a:gd name="connsiteX125" fmla="*/ 2315141 w 2334182"/>
                  <a:gd name="connsiteY125" fmla="*/ 794168 h 2236619"/>
                  <a:gd name="connsiteX126" fmla="*/ 2327042 w 2334182"/>
                  <a:gd name="connsiteY126" fmla="*/ 868749 h 2236619"/>
                  <a:gd name="connsiteX127" fmla="*/ 2332595 w 2334182"/>
                  <a:gd name="connsiteY127" fmla="*/ 945790 h 2236619"/>
                  <a:gd name="connsiteX128" fmla="*/ 2334182 w 2334182"/>
                  <a:gd name="connsiteY128" fmla="*/ 1024469 h 2236619"/>
                  <a:gd name="connsiteX129" fmla="*/ 2329422 w 2334182"/>
                  <a:gd name="connsiteY129" fmla="*/ 1102329 h 2236619"/>
                  <a:gd name="connsiteX130" fmla="*/ 2319901 w 2334182"/>
                  <a:gd name="connsiteY130" fmla="*/ 1178549 h 2236619"/>
                  <a:gd name="connsiteX131" fmla="*/ 2302446 w 2334182"/>
                  <a:gd name="connsiteY131" fmla="*/ 1253131 h 2236619"/>
                  <a:gd name="connsiteX132" fmla="*/ 2279438 w 2334182"/>
                  <a:gd name="connsiteY132" fmla="*/ 1317056 h 2236619"/>
                  <a:gd name="connsiteX133" fmla="*/ 2251669 w 2334182"/>
                  <a:gd name="connsiteY133" fmla="*/ 1376887 h 2236619"/>
                  <a:gd name="connsiteX134" fmla="*/ 2218347 w 2334182"/>
                  <a:gd name="connsiteY134" fmla="*/ 1431798 h 2236619"/>
                  <a:gd name="connsiteX135" fmla="*/ 2184230 w 2334182"/>
                  <a:gd name="connsiteY135" fmla="*/ 1485070 h 2236619"/>
                  <a:gd name="connsiteX136" fmla="*/ 2146146 w 2334182"/>
                  <a:gd name="connsiteY136" fmla="*/ 1537523 h 2236619"/>
                  <a:gd name="connsiteX137" fmla="*/ 2108857 w 2334182"/>
                  <a:gd name="connsiteY137" fmla="*/ 1586698 h 2236619"/>
                  <a:gd name="connsiteX138" fmla="*/ 2071567 w 2334182"/>
                  <a:gd name="connsiteY138" fmla="*/ 1637511 h 2236619"/>
                  <a:gd name="connsiteX139" fmla="*/ 2035070 w 2334182"/>
                  <a:gd name="connsiteY139" fmla="*/ 1688324 h 2236619"/>
                  <a:gd name="connsiteX140" fmla="*/ 2010476 w 2334182"/>
                  <a:gd name="connsiteY140" fmla="*/ 1729303 h 2236619"/>
                  <a:gd name="connsiteX141" fmla="*/ 1990641 w 2334182"/>
                  <a:gd name="connsiteY141" fmla="*/ 1776019 h 2236619"/>
                  <a:gd name="connsiteX142" fmla="*/ 1974772 w 2334182"/>
                  <a:gd name="connsiteY142" fmla="*/ 1825194 h 2236619"/>
                  <a:gd name="connsiteX143" fmla="*/ 1962078 w 2334182"/>
                  <a:gd name="connsiteY143" fmla="*/ 1878466 h 2236619"/>
                  <a:gd name="connsiteX144" fmla="*/ 1960491 w 2334182"/>
                  <a:gd name="connsiteY144" fmla="*/ 1903872 h 2236619"/>
                  <a:gd name="connsiteX145" fmla="*/ 1962078 w 2334182"/>
                  <a:gd name="connsiteY145" fmla="*/ 1934197 h 2236619"/>
                  <a:gd name="connsiteX146" fmla="*/ 1966044 w 2334182"/>
                  <a:gd name="connsiteY146" fmla="*/ 1971077 h 2236619"/>
                  <a:gd name="connsiteX147" fmla="*/ 1971598 w 2334182"/>
                  <a:gd name="connsiteY147" fmla="*/ 2009597 h 2236619"/>
                  <a:gd name="connsiteX148" fmla="*/ 1980326 w 2334182"/>
                  <a:gd name="connsiteY148" fmla="*/ 2051395 h 2236619"/>
                  <a:gd name="connsiteX149" fmla="*/ 1990640 w 2334182"/>
                  <a:gd name="connsiteY149" fmla="*/ 2093195 h 2236619"/>
                  <a:gd name="connsiteX150" fmla="*/ 1991123 w 2334182"/>
                  <a:gd name="connsiteY150" fmla="*/ 2095075 h 2236619"/>
                  <a:gd name="connsiteX151" fmla="*/ 951135 w 2334182"/>
                  <a:gd name="connsiteY151" fmla="*/ 2223889 h 2236619"/>
                  <a:gd name="connsiteX152" fmla="*/ 947319 w 2334182"/>
                  <a:gd name="connsiteY152" fmla="*/ 2215311 h 2236619"/>
                  <a:gd name="connsiteX153" fmla="*/ 933038 w 2334182"/>
                  <a:gd name="connsiteY153" fmla="*/ 2191544 h 2236619"/>
                  <a:gd name="connsiteX154" fmla="*/ 917170 w 2334182"/>
                  <a:gd name="connsiteY154" fmla="*/ 2176791 h 2236619"/>
                  <a:gd name="connsiteX155" fmla="*/ 899716 w 2334182"/>
                  <a:gd name="connsiteY155" fmla="*/ 2169415 h 2236619"/>
                  <a:gd name="connsiteX156" fmla="*/ 879881 w 2334182"/>
                  <a:gd name="connsiteY156" fmla="*/ 2166136 h 2236619"/>
                  <a:gd name="connsiteX157" fmla="*/ 856872 w 2334182"/>
                  <a:gd name="connsiteY157" fmla="*/ 2167777 h 2236619"/>
                  <a:gd name="connsiteX158" fmla="*/ 833864 w 2334182"/>
                  <a:gd name="connsiteY158" fmla="*/ 2171054 h 2236619"/>
                  <a:gd name="connsiteX159" fmla="*/ 812442 w 2334182"/>
                  <a:gd name="connsiteY159" fmla="*/ 2176791 h 2236619"/>
                  <a:gd name="connsiteX160" fmla="*/ 791813 w 2334182"/>
                  <a:gd name="connsiteY160" fmla="*/ 2182528 h 2236619"/>
                  <a:gd name="connsiteX161" fmla="*/ 772771 w 2334182"/>
                  <a:gd name="connsiteY161" fmla="*/ 2188264 h 2236619"/>
                  <a:gd name="connsiteX162" fmla="*/ 758490 w 2334182"/>
                  <a:gd name="connsiteY162" fmla="*/ 2193182 h 2236619"/>
                  <a:gd name="connsiteX163" fmla="*/ 724374 w 2334182"/>
                  <a:gd name="connsiteY163" fmla="*/ 2204657 h 2236619"/>
                  <a:gd name="connsiteX164" fmla="*/ 685497 w 2334182"/>
                  <a:gd name="connsiteY164" fmla="*/ 2215311 h 2236619"/>
                  <a:gd name="connsiteX165" fmla="*/ 641861 w 2334182"/>
                  <a:gd name="connsiteY165" fmla="*/ 2224326 h 2236619"/>
                  <a:gd name="connsiteX166" fmla="*/ 595844 w 2334182"/>
                  <a:gd name="connsiteY166" fmla="*/ 2230063 h 2236619"/>
                  <a:gd name="connsiteX167" fmla="*/ 549827 w 2334182"/>
                  <a:gd name="connsiteY167" fmla="*/ 2234981 h 2236619"/>
                  <a:gd name="connsiteX168" fmla="*/ 503016 w 2334182"/>
                  <a:gd name="connsiteY168" fmla="*/ 2236619 h 2236619"/>
                  <a:gd name="connsiteX169" fmla="*/ 458585 w 2334182"/>
                  <a:gd name="connsiteY169" fmla="*/ 2233342 h 2236619"/>
                  <a:gd name="connsiteX170" fmla="*/ 416535 w 2334182"/>
                  <a:gd name="connsiteY170" fmla="*/ 2225965 h 2236619"/>
                  <a:gd name="connsiteX171" fmla="*/ 393527 w 2334182"/>
                  <a:gd name="connsiteY171" fmla="*/ 2220229 h 2236619"/>
                  <a:gd name="connsiteX172" fmla="*/ 370518 w 2334182"/>
                  <a:gd name="connsiteY172" fmla="*/ 2209574 h 2236619"/>
                  <a:gd name="connsiteX173" fmla="*/ 347509 w 2334182"/>
                  <a:gd name="connsiteY173" fmla="*/ 2197280 h 2236619"/>
                  <a:gd name="connsiteX174" fmla="*/ 327675 w 2334182"/>
                  <a:gd name="connsiteY174" fmla="*/ 2182528 h 2236619"/>
                  <a:gd name="connsiteX175" fmla="*/ 307047 w 2334182"/>
                  <a:gd name="connsiteY175" fmla="*/ 2164497 h 2236619"/>
                  <a:gd name="connsiteX176" fmla="*/ 291178 w 2334182"/>
                  <a:gd name="connsiteY176" fmla="*/ 2145647 h 2236619"/>
                  <a:gd name="connsiteX177" fmla="*/ 280070 w 2334182"/>
                  <a:gd name="connsiteY177" fmla="*/ 2121880 h 2236619"/>
                  <a:gd name="connsiteX178" fmla="*/ 271342 w 2334182"/>
                  <a:gd name="connsiteY178" fmla="*/ 2094833 h 2236619"/>
                  <a:gd name="connsiteX179" fmla="*/ 268169 w 2334182"/>
                  <a:gd name="connsiteY179" fmla="*/ 2065329 h 2236619"/>
                  <a:gd name="connsiteX180" fmla="*/ 271342 w 2334182"/>
                  <a:gd name="connsiteY180" fmla="*/ 2032546 h 2236619"/>
                  <a:gd name="connsiteX181" fmla="*/ 275310 w 2334182"/>
                  <a:gd name="connsiteY181" fmla="*/ 2009597 h 2236619"/>
                  <a:gd name="connsiteX182" fmla="*/ 280864 w 2334182"/>
                  <a:gd name="connsiteY182" fmla="*/ 1984191 h 2236619"/>
                  <a:gd name="connsiteX183" fmla="*/ 287211 w 2334182"/>
                  <a:gd name="connsiteY183" fmla="*/ 1957964 h 2236619"/>
                  <a:gd name="connsiteX184" fmla="*/ 289591 w 2334182"/>
                  <a:gd name="connsiteY184" fmla="*/ 1932558 h 2236619"/>
                  <a:gd name="connsiteX185" fmla="*/ 289591 w 2334182"/>
                  <a:gd name="connsiteY185" fmla="*/ 1905512 h 2236619"/>
                  <a:gd name="connsiteX186" fmla="*/ 282450 w 2334182"/>
                  <a:gd name="connsiteY186" fmla="*/ 1881745 h 2236619"/>
                  <a:gd name="connsiteX187" fmla="*/ 275310 w 2334182"/>
                  <a:gd name="connsiteY187" fmla="*/ 1868630 h 2236619"/>
                  <a:gd name="connsiteX188" fmla="*/ 262615 w 2334182"/>
                  <a:gd name="connsiteY188" fmla="*/ 1856338 h 2236619"/>
                  <a:gd name="connsiteX189" fmla="*/ 249128 w 2334182"/>
                  <a:gd name="connsiteY189" fmla="*/ 1847322 h 2236619"/>
                  <a:gd name="connsiteX190" fmla="*/ 234847 w 2334182"/>
                  <a:gd name="connsiteY190" fmla="*/ 1839945 h 2236619"/>
                  <a:gd name="connsiteX191" fmla="*/ 220565 w 2334182"/>
                  <a:gd name="connsiteY191" fmla="*/ 1829291 h 2236619"/>
                  <a:gd name="connsiteX192" fmla="*/ 209457 w 2334182"/>
                  <a:gd name="connsiteY192" fmla="*/ 1817817 h 2236619"/>
                  <a:gd name="connsiteX193" fmla="*/ 200730 w 2334182"/>
                  <a:gd name="connsiteY193" fmla="*/ 1803065 h 2236619"/>
                  <a:gd name="connsiteX194" fmla="*/ 197557 w 2334182"/>
                  <a:gd name="connsiteY194" fmla="*/ 1786674 h 2236619"/>
                  <a:gd name="connsiteX195" fmla="*/ 199143 w 2334182"/>
                  <a:gd name="connsiteY195" fmla="*/ 1770281 h 2236619"/>
                  <a:gd name="connsiteX196" fmla="*/ 204697 w 2334182"/>
                  <a:gd name="connsiteY196" fmla="*/ 1754709 h 2236619"/>
                  <a:gd name="connsiteX197" fmla="*/ 211838 w 2334182"/>
                  <a:gd name="connsiteY197" fmla="*/ 1741596 h 2236619"/>
                  <a:gd name="connsiteX198" fmla="*/ 216598 w 2334182"/>
                  <a:gd name="connsiteY198" fmla="*/ 1728483 h 2236619"/>
                  <a:gd name="connsiteX199" fmla="*/ 193590 w 2334182"/>
                  <a:gd name="connsiteY199" fmla="*/ 1712092 h 2236619"/>
                  <a:gd name="connsiteX200" fmla="*/ 177722 w 2334182"/>
                  <a:gd name="connsiteY200" fmla="*/ 1695701 h 2236619"/>
                  <a:gd name="connsiteX201" fmla="*/ 168994 w 2334182"/>
                  <a:gd name="connsiteY201" fmla="*/ 1679309 h 2236619"/>
                  <a:gd name="connsiteX202" fmla="*/ 167408 w 2334182"/>
                  <a:gd name="connsiteY202" fmla="*/ 1661278 h 2236619"/>
                  <a:gd name="connsiteX203" fmla="*/ 169787 w 2334182"/>
                  <a:gd name="connsiteY203" fmla="*/ 1644887 h 2236619"/>
                  <a:gd name="connsiteX204" fmla="*/ 176135 w 2334182"/>
                  <a:gd name="connsiteY204" fmla="*/ 1626857 h 2236619"/>
                  <a:gd name="connsiteX205" fmla="*/ 184862 w 2334182"/>
                  <a:gd name="connsiteY205" fmla="*/ 1608826 h 2236619"/>
                  <a:gd name="connsiteX206" fmla="*/ 194383 w 2334182"/>
                  <a:gd name="connsiteY206" fmla="*/ 1590796 h 2236619"/>
                  <a:gd name="connsiteX207" fmla="*/ 203111 w 2334182"/>
                  <a:gd name="connsiteY207" fmla="*/ 1571944 h 2236619"/>
                  <a:gd name="connsiteX208" fmla="*/ 211838 w 2334182"/>
                  <a:gd name="connsiteY208" fmla="*/ 1553914 h 2236619"/>
                  <a:gd name="connsiteX209" fmla="*/ 216598 w 2334182"/>
                  <a:gd name="connsiteY209" fmla="*/ 1534245 h 2236619"/>
                  <a:gd name="connsiteX210" fmla="*/ 200730 w 2334182"/>
                  <a:gd name="connsiteY210" fmla="*/ 1519492 h 2236619"/>
                  <a:gd name="connsiteX211" fmla="*/ 178514 w 2334182"/>
                  <a:gd name="connsiteY211" fmla="*/ 1508018 h 2236619"/>
                  <a:gd name="connsiteX212" fmla="*/ 153919 w 2334182"/>
                  <a:gd name="connsiteY212" fmla="*/ 1497364 h 2236619"/>
                  <a:gd name="connsiteX213" fmla="*/ 128531 w 2334182"/>
                  <a:gd name="connsiteY213" fmla="*/ 1488349 h 2236619"/>
                  <a:gd name="connsiteX214" fmla="*/ 102348 w 2334182"/>
                  <a:gd name="connsiteY214" fmla="*/ 1479333 h 2236619"/>
                  <a:gd name="connsiteX215" fmla="*/ 76166 w 2334182"/>
                  <a:gd name="connsiteY215" fmla="*/ 1470318 h 2236619"/>
                  <a:gd name="connsiteX216" fmla="*/ 51571 w 2334182"/>
                  <a:gd name="connsiteY216" fmla="*/ 1459663 h 2236619"/>
                  <a:gd name="connsiteX217" fmla="*/ 31736 w 2334182"/>
                  <a:gd name="connsiteY217" fmla="*/ 1448189 h 2236619"/>
                  <a:gd name="connsiteX218" fmla="*/ 14281 w 2334182"/>
                  <a:gd name="connsiteY218" fmla="*/ 1431798 h 2236619"/>
                  <a:gd name="connsiteX219" fmla="*/ 3967 w 2334182"/>
                  <a:gd name="connsiteY219" fmla="*/ 1412128 h 2236619"/>
                  <a:gd name="connsiteX220" fmla="*/ 0 w 2334182"/>
                  <a:gd name="connsiteY220" fmla="*/ 1391638 h 2236619"/>
                  <a:gd name="connsiteX221" fmla="*/ 3174 w 2334182"/>
                  <a:gd name="connsiteY221" fmla="*/ 1371969 h 2236619"/>
                  <a:gd name="connsiteX222" fmla="*/ 10314 w 2334182"/>
                  <a:gd name="connsiteY222" fmla="*/ 1353938 h 2236619"/>
                  <a:gd name="connsiteX223" fmla="*/ 21422 w 2334182"/>
                  <a:gd name="connsiteY223" fmla="*/ 1339185 h 2236619"/>
                  <a:gd name="connsiteX224" fmla="*/ 34909 w 2334182"/>
                  <a:gd name="connsiteY224" fmla="*/ 1324433 h 2236619"/>
                  <a:gd name="connsiteX225" fmla="*/ 47604 w 2334182"/>
                  <a:gd name="connsiteY225" fmla="*/ 1312140 h 2236619"/>
                  <a:gd name="connsiteX226" fmla="*/ 57919 w 2334182"/>
                  <a:gd name="connsiteY226" fmla="*/ 1302305 h 2236619"/>
                  <a:gd name="connsiteX227" fmla="*/ 88068 w 2334182"/>
                  <a:gd name="connsiteY227" fmla="*/ 1266244 h 2236619"/>
                  <a:gd name="connsiteX228" fmla="*/ 119803 w 2334182"/>
                  <a:gd name="connsiteY228" fmla="*/ 1233461 h 2236619"/>
                  <a:gd name="connsiteX229" fmla="*/ 151540 w 2334182"/>
                  <a:gd name="connsiteY229" fmla="*/ 1200677 h 2236619"/>
                  <a:gd name="connsiteX230" fmla="*/ 181689 w 2334182"/>
                  <a:gd name="connsiteY230" fmla="*/ 1164615 h 2236619"/>
                  <a:gd name="connsiteX231" fmla="*/ 210251 w 2334182"/>
                  <a:gd name="connsiteY231" fmla="*/ 1129374 h 2236619"/>
                  <a:gd name="connsiteX232" fmla="*/ 236433 w 2334182"/>
                  <a:gd name="connsiteY232" fmla="*/ 1089215 h 2236619"/>
                  <a:gd name="connsiteX233" fmla="*/ 257855 w 2334182"/>
                  <a:gd name="connsiteY233" fmla="*/ 1045778 h 2236619"/>
                  <a:gd name="connsiteX234" fmla="*/ 269756 w 2334182"/>
                  <a:gd name="connsiteY234" fmla="*/ 1009716 h 2236619"/>
                  <a:gd name="connsiteX235" fmla="*/ 273723 w 2334182"/>
                  <a:gd name="connsiteY235" fmla="*/ 974475 h 2236619"/>
                  <a:gd name="connsiteX236" fmla="*/ 273723 w 2334182"/>
                  <a:gd name="connsiteY236" fmla="*/ 936775 h 2236619"/>
                  <a:gd name="connsiteX237" fmla="*/ 272930 w 2334182"/>
                  <a:gd name="connsiteY237" fmla="*/ 896615 h 2236619"/>
                  <a:gd name="connsiteX238" fmla="*/ 271342 w 2334182"/>
                  <a:gd name="connsiteY238" fmla="*/ 856456 h 2236619"/>
                  <a:gd name="connsiteX239" fmla="*/ 272930 w 2334182"/>
                  <a:gd name="connsiteY239" fmla="*/ 813019 h 2236619"/>
                  <a:gd name="connsiteX240" fmla="*/ 276896 w 2334182"/>
                  <a:gd name="connsiteY240" fmla="*/ 767123 h 2236619"/>
                  <a:gd name="connsiteX241" fmla="*/ 321327 w 2334182"/>
                  <a:gd name="connsiteY241" fmla="*/ 577800 h 2236619"/>
                  <a:gd name="connsiteX242" fmla="*/ 349096 w 2334182"/>
                  <a:gd name="connsiteY242" fmla="*/ 508956 h 2236619"/>
                  <a:gd name="connsiteX243" fmla="*/ 382419 w 2334182"/>
                  <a:gd name="connsiteY243" fmla="*/ 445030 h 2236619"/>
                  <a:gd name="connsiteX244" fmla="*/ 421295 w 2334182"/>
                  <a:gd name="connsiteY244" fmla="*/ 385200 h 2236619"/>
                  <a:gd name="connsiteX245" fmla="*/ 465726 w 2334182"/>
                  <a:gd name="connsiteY245" fmla="*/ 328650 h 2236619"/>
                  <a:gd name="connsiteX246" fmla="*/ 514917 w 2334182"/>
                  <a:gd name="connsiteY246" fmla="*/ 277017 h 2236619"/>
                  <a:gd name="connsiteX247" fmla="*/ 568074 w 2334182"/>
                  <a:gd name="connsiteY247" fmla="*/ 229481 h 2236619"/>
                  <a:gd name="connsiteX248" fmla="*/ 625993 w 2334182"/>
                  <a:gd name="connsiteY248" fmla="*/ 186044 h 2236619"/>
                  <a:gd name="connsiteX249" fmla="*/ 686291 w 2334182"/>
                  <a:gd name="connsiteY249" fmla="*/ 147523 h 2236619"/>
                  <a:gd name="connsiteX250" fmla="*/ 751351 w 2334182"/>
                  <a:gd name="connsiteY250" fmla="*/ 113101 h 2236619"/>
                  <a:gd name="connsiteX251" fmla="*/ 817996 w 2334182"/>
                  <a:gd name="connsiteY251" fmla="*/ 84416 h 2236619"/>
                  <a:gd name="connsiteX252" fmla="*/ 885434 w 2334182"/>
                  <a:gd name="connsiteY252" fmla="*/ 59010 h 2236619"/>
                  <a:gd name="connsiteX253" fmla="*/ 1112347 w 2334182"/>
                  <a:gd name="connsiteY253" fmla="*/ 7377 h 22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4182" h="2236619">
                    <a:moveTo>
                      <a:pt x="1083647" y="171768"/>
                    </a:moveTo>
                    <a:lnTo>
                      <a:pt x="950300" y="202779"/>
                    </a:lnTo>
                    <a:lnTo>
                      <a:pt x="907661" y="218284"/>
                    </a:lnTo>
                    <a:lnTo>
                      <a:pt x="862695" y="235340"/>
                    </a:lnTo>
                    <a:lnTo>
                      <a:pt x="819281" y="254722"/>
                    </a:lnTo>
                    <a:lnTo>
                      <a:pt x="775091" y="277980"/>
                    </a:lnTo>
                    <a:lnTo>
                      <a:pt x="733227" y="302787"/>
                    </a:lnTo>
                    <a:lnTo>
                      <a:pt x="692138" y="329922"/>
                    </a:lnTo>
                    <a:lnTo>
                      <a:pt x="654149" y="360932"/>
                    </a:lnTo>
                    <a:lnTo>
                      <a:pt x="618487" y="394269"/>
                    </a:lnTo>
                    <a:lnTo>
                      <a:pt x="586702" y="431482"/>
                    </a:lnTo>
                    <a:lnTo>
                      <a:pt x="558017" y="469469"/>
                    </a:lnTo>
                    <a:lnTo>
                      <a:pt x="535534" y="511334"/>
                    </a:lnTo>
                    <a:lnTo>
                      <a:pt x="516928" y="557074"/>
                    </a:lnTo>
                    <a:lnTo>
                      <a:pt x="506075" y="604366"/>
                    </a:lnTo>
                    <a:lnTo>
                      <a:pt x="500647" y="657083"/>
                    </a:lnTo>
                    <a:lnTo>
                      <a:pt x="502973" y="693521"/>
                    </a:lnTo>
                    <a:lnTo>
                      <a:pt x="513051" y="727633"/>
                    </a:lnTo>
                    <a:lnTo>
                      <a:pt x="527007" y="758644"/>
                    </a:lnTo>
                    <a:lnTo>
                      <a:pt x="547163" y="786552"/>
                    </a:lnTo>
                    <a:lnTo>
                      <a:pt x="568095" y="812912"/>
                    </a:lnTo>
                    <a:lnTo>
                      <a:pt x="592129" y="836170"/>
                    </a:lnTo>
                    <a:lnTo>
                      <a:pt x="616162" y="854001"/>
                    </a:lnTo>
                    <a:lnTo>
                      <a:pt x="640970" y="871056"/>
                    </a:lnTo>
                    <a:lnTo>
                      <a:pt x="673532" y="883460"/>
                    </a:lnTo>
                    <a:lnTo>
                      <a:pt x="709194" y="891988"/>
                    </a:lnTo>
                    <a:lnTo>
                      <a:pt x="748732" y="898190"/>
                    </a:lnTo>
                    <a:lnTo>
                      <a:pt x="790596" y="902067"/>
                    </a:lnTo>
                    <a:lnTo>
                      <a:pt x="834786" y="905168"/>
                    </a:lnTo>
                    <a:lnTo>
                      <a:pt x="878201" y="905943"/>
                    </a:lnTo>
                    <a:lnTo>
                      <a:pt x="923167" y="905943"/>
                    </a:lnTo>
                    <a:lnTo>
                      <a:pt x="968132" y="907493"/>
                    </a:lnTo>
                    <a:lnTo>
                      <a:pt x="1010772" y="910595"/>
                    </a:lnTo>
                    <a:lnTo>
                      <a:pt x="1050310" y="913696"/>
                    </a:lnTo>
                    <a:lnTo>
                      <a:pt x="1086747" y="919122"/>
                    </a:lnTo>
                    <a:lnTo>
                      <a:pt x="1120859" y="927650"/>
                    </a:lnTo>
                    <a:lnTo>
                      <a:pt x="1148768" y="938505"/>
                    </a:lnTo>
                    <a:lnTo>
                      <a:pt x="1169700" y="954009"/>
                    </a:lnTo>
                    <a:lnTo>
                      <a:pt x="1186756" y="971065"/>
                    </a:lnTo>
                    <a:lnTo>
                      <a:pt x="1202261" y="991222"/>
                    </a:lnTo>
                    <a:lnTo>
                      <a:pt x="1213891" y="1010604"/>
                    </a:lnTo>
                    <a:lnTo>
                      <a:pt x="1224744" y="1033086"/>
                    </a:lnTo>
                    <a:lnTo>
                      <a:pt x="1233272" y="1054018"/>
                    </a:lnTo>
                    <a:lnTo>
                      <a:pt x="1241801" y="1076501"/>
                    </a:lnTo>
                    <a:lnTo>
                      <a:pt x="1250328" y="1099759"/>
                    </a:lnTo>
                    <a:lnTo>
                      <a:pt x="1260407" y="1120691"/>
                    </a:lnTo>
                    <a:lnTo>
                      <a:pt x="1269710" y="1141624"/>
                    </a:lnTo>
                    <a:lnTo>
                      <a:pt x="1281339" y="1161780"/>
                    </a:lnTo>
                    <a:lnTo>
                      <a:pt x="1293743" y="1179611"/>
                    </a:lnTo>
                    <a:lnTo>
                      <a:pt x="1309248" y="1196668"/>
                    </a:lnTo>
                    <a:lnTo>
                      <a:pt x="1327855" y="1210622"/>
                    </a:lnTo>
                    <a:lnTo>
                      <a:pt x="1350338" y="1222251"/>
                    </a:lnTo>
                    <a:lnTo>
                      <a:pt x="1377471" y="1231555"/>
                    </a:lnTo>
                    <a:lnTo>
                      <a:pt x="1406932" y="1237756"/>
                    </a:lnTo>
                    <a:lnTo>
                      <a:pt x="1441818" y="1240082"/>
                    </a:lnTo>
                    <a:lnTo>
                      <a:pt x="1484458" y="1239307"/>
                    </a:lnTo>
                    <a:lnTo>
                      <a:pt x="1502289" y="1267216"/>
                    </a:lnTo>
                    <a:lnTo>
                      <a:pt x="1523996" y="1296677"/>
                    </a:lnTo>
                    <a:lnTo>
                      <a:pt x="1548805" y="1327687"/>
                    </a:lnTo>
                    <a:lnTo>
                      <a:pt x="1577490" y="1357146"/>
                    </a:lnTo>
                    <a:lnTo>
                      <a:pt x="1606949" y="1385831"/>
                    </a:lnTo>
                    <a:lnTo>
                      <a:pt x="1636410" y="1406764"/>
                    </a:lnTo>
                    <a:lnTo>
                      <a:pt x="1665870" y="1422268"/>
                    </a:lnTo>
                    <a:lnTo>
                      <a:pt x="1691453" y="1429246"/>
                    </a:lnTo>
                    <a:lnTo>
                      <a:pt x="1720914" y="1430797"/>
                    </a:lnTo>
                    <a:lnTo>
                      <a:pt x="1753474" y="1429246"/>
                    </a:lnTo>
                    <a:lnTo>
                      <a:pt x="1787587" y="1426145"/>
                    </a:lnTo>
                    <a:lnTo>
                      <a:pt x="1822473" y="1419168"/>
                    </a:lnTo>
                    <a:lnTo>
                      <a:pt x="1856584" y="1410640"/>
                    </a:lnTo>
                    <a:lnTo>
                      <a:pt x="1889921" y="1401336"/>
                    </a:lnTo>
                    <a:lnTo>
                      <a:pt x="1920156" y="1389708"/>
                    </a:lnTo>
                    <a:lnTo>
                      <a:pt x="1948066" y="1378853"/>
                    </a:lnTo>
                    <a:lnTo>
                      <a:pt x="1968998" y="1367225"/>
                    </a:lnTo>
                    <a:lnTo>
                      <a:pt x="1986054" y="1357146"/>
                    </a:lnTo>
                    <a:lnTo>
                      <a:pt x="2011638" y="1337766"/>
                    </a:lnTo>
                    <a:lnTo>
                      <a:pt x="2036446" y="1315283"/>
                    </a:lnTo>
                    <a:lnTo>
                      <a:pt x="2060480" y="1291250"/>
                    </a:lnTo>
                    <a:lnTo>
                      <a:pt x="2084513" y="1265666"/>
                    </a:lnTo>
                    <a:lnTo>
                      <a:pt x="2106995" y="1236205"/>
                    </a:lnTo>
                    <a:lnTo>
                      <a:pt x="2127153" y="1205195"/>
                    </a:lnTo>
                    <a:lnTo>
                      <a:pt x="2144983" y="1171083"/>
                    </a:lnTo>
                    <a:lnTo>
                      <a:pt x="2160488" y="1133095"/>
                    </a:lnTo>
                    <a:lnTo>
                      <a:pt x="2172117" y="1093557"/>
                    </a:lnTo>
                    <a:lnTo>
                      <a:pt x="2180645" y="1048591"/>
                    </a:lnTo>
                    <a:lnTo>
                      <a:pt x="2183747" y="1002076"/>
                    </a:lnTo>
                    <a:lnTo>
                      <a:pt x="2182196" y="950133"/>
                    </a:lnTo>
                    <a:lnTo>
                      <a:pt x="2175218" y="895090"/>
                    </a:lnTo>
                    <a:lnTo>
                      <a:pt x="2158162" y="812912"/>
                    </a:lnTo>
                    <a:lnTo>
                      <a:pt x="2137231" y="736936"/>
                    </a:lnTo>
                    <a:lnTo>
                      <a:pt x="2110096" y="664061"/>
                    </a:lnTo>
                    <a:lnTo>
                      <a:pt x="2077535" y="595837"/>
                    </a:lnTo>
                    <a:lnTo>
                      <a:pt x="2041098" y="533041"/>
                    </a:lnTo>
                    <a:lnTo>
                      <a:pt x="1997683" y="473346"/>
                    </a:lnTo>
                    <a:lnTo>
                      <a:pt x="1951167" y="419853"/>
                    </a:lnTo>
                    <a:lnTo>
                      <a:pt x="1896899" y="371786"/>
                    </a:lnTo>
                    <a:lnTo>
                      <a:pt x="1841079" y="326821"/>
                    </a:lnTo>
                    <a:lnTo>
                      <a:pt x="1777508" y="288833"/>
                    </a:lnTo>
                    <a:lnTo>
                      <a:pt x="1710061" y="254722"/>
                    </a:lnTo>
                    <a:lnTo>
                      <a:pt x="1637960" y="225261"/>
                    </a:lnTo>
                    <a:lnTo>
                      <a:pt x="1560433" y="202779"/>
                    </a:lnTo>
                    <a:lnTo>
                      <a:pt x="1477481" y="184948"/>
                    </a:lnTo>
                    <a:lnTo>
                      <a:pt x="1391427" y="171768"/>
                    </a:lnTo>
                    <a:lnTo>
                      <a:pt x="1298395" y="164791"/>
                    </a:lnTo>
                    <a:lnTo>
                      <a:pt x="1200712" y="163240"/>
                    </a:lnTo>
                    <a:lnTo>
                      <a:pt x="1083647" y="171768"/>
                    </a:lnTo>
                    <a:close/>
                    <a:moveTo>
                      <a:pt x="1112347" y="7377"/>
                    </a:moveTo>
                    <a:lnTo>
                      <a:pt x="1202794" y="0"/>
                    </a:lnTo>
                    <a:lnTo>
                      <a:pt x="1304349" y="820"/>
                    </a:lnTo>
                    <a:lnTo>
                      <a:pt x="1399557" y="8195"/>
                    </a:lnTo>
                    <a:lnTo>
                      <a:pt x="1490005" y="20490"/>
                    </a:lnTo>
                    <a:lnTo>
                      <a:pt x="1576486" y="38520"/>
                    </a:lnTo>
                    <a:lnTo>
                      <a:pt x="1658999" y="60649"/>
                    </a:lnTo>
                    <a:lnTo>
                      <a:pt x="1735165" y="89334"/>
                    </a:lnTo>
                    <a:lnTo>
                      <a:pt x="1808952" y="120478"/>
                    </a:lnTo>
                    <a:lnTo>
                      <a:pt x="1876391" y="157358"/>
                    </a:lnTo>
                    <a:lnTo>
                      <a:pt x="1939862" y="199157"/>
                    </a:lnTo>
                    <a:lnTo>
                      <a:pt x="2000955" y="245873"/>
                    </a:lnTo>
                    <a:lnTo>
                      <a:pt x="2055699" y="295866"/>
                    </a:lnTo>
                    <a:lnTo>
                      <a:pt x="2105683" y="351598"/>
                    </a:lnTo>
                    <a:lnTo>
                      <a:pt x="2152493" y="409787"/>
                    </a:lnTo>
                    <a:lnTo>
                      <a:pt x="2193750" y="472075"/>
                    </a:lnTo>
                    <a:lnTo>
                      <a:pt x="2231834" y="537641"/>
                    </a:lnTo>
                    <a:lnTo>
                      <a:pt x="2257223" y="592553"/>
                    </a:lnTo>
                    <a:lnTo>
                      <a:pt x="2279437" y="654021"/>
                    </a:lnTo>
                    <a:lnTo>
                      <a:pt x="2299273" y="721226"/>
                    </a:lnTo>
                    <a:lnTo>
                      <a:pt x="2315141" y="794168"/>
                    </a:lnTo>
                    <a:lnTo>
                      <a:pt x="2327042" y="868749"/>
                    </a:lnTo>
                    <a:lnTo>
                      <a:pt x="2332595" y="945790"/>
                    </a:lnTo>
                    <a:lnTo>
                      <a:pt x="2334182" y="1024469"/>
                    </a:lnTo>
                    <a:lnTo>
                      <a:pt x="2329422" y="1102329"/>
                    </a:lnTo>
                    <a:lnTo>
                      <a:pt x="2319901" y="1178549"/>
                    </a:lnTo>
                    <a:lnTo>
                      <a:pt x="2302446" y="1253131"/>
                    </a:lnTo>
                    <a:lnTo>
                      <a:pt x="2279438" y="1317056"/>
                    </a:lnTo>
                    <a:lnTo>
                      <a:pt x="2251669" y="1376887"/>
                    </a:lnTo>
                    <a:lnTo>
                      <a:pt x="2218347" y="1431798"/>
                    </a:lnTo>
                    <a:lnTo>
                      <a:pt x="2184230" y="1485070"/>
                    </a:lnTo>
                    <a:lnTo>
                      <a:pt x="2146146" y="1537523"/>
                    </a:lnTo>
                    <a:lnTo>
                      <a:pt x="2108857" y="1586698"/>
                    </a:lnTo>
                    <a:lnTo>
                      <a:pt x="2071567" y="1637511"/>
                    </a:lnTo>
                    <a:lnTo>
                      <a:pt x="2035070" y="1688324"/>
                    </a:lnTo>
                    <a:lnTo>
                      <a:pt x="2010476" y="1729303"/>
                    </a:lnTo>
                    <a:lnTo>
                      <a:pt x="1990641" y="1776019"/>
                    </a:lnTo>
                    <a:lnTo>
                      <a:pt x="1974772" y="1825194"/>
                    </a:lnTo>
                    <a:lnTo>
                      <a:pt x="1962078" y="1878466"/>
                    </a:lnTo>
                    <a:lnTo>
                      <a:pt x="1960491" y="1903872"/>
                    </a:lnTo>
                    <a:lnTo>
                      <a:pt x="1962078" y="1934197"/>
                    </a:lnTo>
                    <a:lnTo>
                      <a:pt x="1966044" y="1971077"/>
                    </a:lnTo>
                    <a:lnTo>
                      <a:pt x="1971598" y="2009597"/>
                    </a:lnTo>
                    <a:lnTo>
                      <a:pt x="1980326" y="2051395"/>
                    </a:lnTo>
                    <a:lnTo>
                      <a:pt x="1990640" y="2093195"/>
                    </a:lnTo>
                    <a:lnTo>
                      <a:pt x="1991123" y="2095075"/>
                    </a:lnTo>
                    <a:lnTo>
                      <a:pt x="951135" y="2223889"/>
                    </a:lnTo>
                    <a:lnTo>
                      <a:pt x="947319" y="2215311"/>
                    </a:lnTo>
                    <a:lnTo>
                      <a:pt x="933038" y="2191544"/>
                    </a:lnTo>
                    <a:lnTo>
                      <a:pt x="917170" y="2176791"/>
                    </a:lnTo>
                    <a:lnTo>
                      <a:pt x="899716" y="2169415"/>
                    </a:lnTo>
                    <a:lnTo>
                      <a:pt x="879881" y="2166136"/>
                    </a:lnTo>
                    <a:lnTo>
                      <a:pt x="856872" y="2167777"/>
                    </a:lnTo>
                    <a:lnTo>
                      <a:pt x="833864" y="2171054"/>
                    </a:lnTo>
                    <a:lnTo>
                      <a:pt x="812442" y="2176791"/>
                    </a:lnTo>
                    <a:lnTo>
                      <a:pt x="791813" y="2182528"/>
                    </a:lnTo>
                    <a:lnTo>
                      <a:pt x="772771" y="2188264"/>
                    </a:lnTo>
                    <a:lnTo>
                      <a:pt x="758490" y="2193182"/>
                    </a:lnTo>
                    <a:lnTo>
                      <a:pt x="724374" y="2204657"/>
                    </a:lnTo>
                    <a:lnTo>
                      <a:pt x="685497" y="2215311"/>
                    </a:lnTo>
                    <a:lnTo>
                      <a:pt x="641861" y="2224326"/>
                    </a:lnTo>
                    <a:lnTo>
                      <a:pt x="595844" y="2230063"/>
                    </a:lnTo>
                    <a:lnTo>
                      <a:pt x="549827" y="2234981"/>
                    </a:lnTo>
                    <a:lnTo>
                      <a:pt x="503016" y="2236619"/>
                    </a:lnTo>
                    <a:lnTo>
                      <a:pt x="458585" y="2233342"/>
                    </a:lnTo>
                    <a:lnTo>
                      <a:pt x="416535" y="2225965"/>
                    </a:lnTo>
                    <a:lnTo>
                      <a:pt x="393527" y="2220229"/>
                    </a:lnTo>
                    <a:lnTo>
                      <a:pt x="370518" y="2209574"/>
                    </a:lnTo>
                    <a:lnTo>
                      <a:pt x="347509" y="2197280"/>
                    </a:lnTo>
                    <a:lnTo>
                      <a:pt x="327675" y="2182528"/>
                    </a:lnTo>
                    <a:lnTo>
                      <a:pt x="307047" y="2164497"/>
                    </a:lnTo>
                    <a:lnTo>
                      <a:pt x="291178" y="2145647"/>
                    </a:lnTo>
                    <a:lnTo>
                      <a:pt x="280070" y="2121880"/>
                    </a:lnTo>
                    <a:lnTo>
                      <a:pt x="271342" y="2094833"/>
                    </a:lnTo>
                    <a:lnTo>
                      <a:pt x="268169" y="2065329"/>
                    </a:lnTo>
                    <a:lnTo>
                      <a:pt x="271342" y="2032546"/>
                    </a:lnTo>
                    <a:lnTo>
                      <a:pt x="275310" y="2009597"/>
                    </a:lnTo>
                    <a:lnTo>
                      <a:pt x="280864" y="1984191"/>
                    </a:lnTo>
                    <a:lnTo>
                      <a:pt x="287211" y="1957964"/>
                    </a:lnTo>
                    <a:lnTo>
                      <a:pt x="289591" y="1932558"/>
                    </a:lnTo>
                    <a:lnTo>
                      <a:pt x="289591" y="1905512"/>
                    </a:lnTo>
                    <a:lnTo>
                      <a:pt x="282450" y="1881745"/>
                    </a:lnTo>
                    <a:lnTo>
                      <a:pt x="275310" y="1868630"/>
                    </a:lnTo>
                    <a:lnTo>
                      <a:pt x="262615" y="1856338"/>
                    </a:lnTo>
                    <a:lnTo>
                      <a:pt x="249128" y="1847322"/>
                    </a:lnTo>
                    <a:lnTo>
                      <a:pt x="234847" y="1839945"/>
                    </a:lnTo>
                    <a:lnTo>
                      <a:pt x="220565" y="1829291"/>
                    </a:lnTo>
                    <a:lnTo>
                      <a:pt x="209457" y="1817817"/>
                    </a:lnTo>
                    <a:lnTo>
                      <a:pt x="200730" y="1803065"/>
                    </a:lnTo>
                    <a:lnTo>
                      <a:pt x="197557" y="1786674"/>
                    </a:lnTo>
                    <a:lnTo>
                      <a:pt x="199143" y="1770281"/>
                    </a:lnTo>
                    <a:lnTo>
                      <a:pt x="204697" y="1754709"/>
                    </a:lnTo>
                    <a:lnTo>
                      <a:pt x="211838" y="1741596"/>
                    </a:lnTo>
                    <a:lnTo>
                      <a:pt x="216598" y="1728483"/>
                    </a:lnTo>
                    <a:lnTo>
                      <a:pt x="193590" y="1712092"/>
                    </a:lnTo>
                    <a:lnTo>
                      <a:pt x="177722" y="1695701"/>
                    </a:lnTo>
                    <a:lnTo>
                      <a:pt x="168994" y="1679309"/>
                    </a:lnTo>
                    <a:lnTo>
                      <a:pt x="167408" y="1661278"/>
                    </a:lnTo>
                    <a:lnTo>
                      <a:pt x="169787" y="1644887"/>
                    </a:lnTo>
                    <a:lnTo>
                      <a:pt x="176135" y="1626857"/>
                    </a:lnTo>
                    <a:lnTo>
                      <a:pt x="184862" y="1608826"/>
                    </a:lnTo>
                    <a:lnTo>
                      <a:pt x="194383" y="1590796"/>
                    </a:lnTo>
                    <a:lnTo>
                      <a:pt x="203111" y="1571944"/>
                    </a:lnTo>
                    <a:lnTo>
                      <a:pt x="211838" y="1553914"/>
                    </a:lnTo>
                    <a:lnTo>
                      <a:pt x="216598" y="1534245"/>
                    </a:lnTo>
                    <a:lnTo>
                      <a:pt x="200730" y="1519492"/>
                    </a:lnTo>
                    <a:lnTo>
                      <a:pt x="178514" y="1508018"/>
                    </a:lnTo>
                    <a:lnTo>
                      <a:pt x="153919" y="1497364"/>
                    </a:lnTo>
                    <a:lnTo>
                      <a:pt x="128531" y="1488349"/>
                    </a:lnTo>
                    <a:lnTo>
                      <a:pt x="102348" y="1479333"/>
                    </a:lnTo>
                    <a:lnTo>
                      <a:pt x="76166" y="1470318"/>
                    </a:lnTo>
                    <a:lnTo>
                      <a:pt x="51571" y="1459663"/>
                    </a:lnTo>
                    <a:lnTo>
                      <a:pt x="31736" y="1448189"/>
                    </a:lnTo>
                    <a:lnTo>
                      <a:pt x="14281" y="1431798"/>
                    </a:lnTo>
                    <a:lnTo>
                      <a:pt x="3967" y="1412128"/>
                    </a:lnTo>
                    <a:lnTo>
                      <a:pt x="0" y="1391638"/>
                    </a:lnTo>
                    <a:lnTo>
                      <a:pt x="3174" y="1371969"/>
                    </a:lnTo>
                    <a:lnTo>
                      <a:pt x="10314" y="1353938"/>
                    </a:lnTo>
                    <a:lnTo>
                      <a:pt x="21422" y="1339185"/>
                    </a:lnTo>
                    <a:lnTo>
                      <a:pt x="34909" y="1324433"/>
                    </a:lnTo>
                    <a:lnTo>
                      <a:pt x="47604" y="1312140"/>
                    </a:lnTo>
                    <a:lnTo>
                      <a:pt x="57919" y="1302305"/>
                    </a:lnTo>
                    <a:lnTo>
                      <a:pt x="88068" y="1266244"/>
                    </a:lnTo>
                    <a:lnTo>
                      <a:pt x="119803" y="1233461"/>
                    </a:lnTo>
                    <a:lnTo>
                      <a:pt x="151540" y="1200677"/>
                    </a:lnTo>
                    <a:lnTo>
                      <a:pt x="181689" y="1164615"/>
                    </a:lnTo>
                    <a:lnTo>
                      <a:pt x="210251" y="1129374"/>
                    </a:lnTo>
                    <a:lnTo>
                      <a:pt x="236433" y="1089215"/>
                    </a:lnTo>
                    <a:lnTo>
                      <a:pt x="257855" y="1045778"/>
                    </a:lnTo>
                    <a:lnTo>
                      <a:pt x="269756" y="1009716"/>
                    </a:lnTo>
                    <a:lnTo>
                      <a:pt x="273723" y="974475"/>
                    </a:lnTo>
                    <a:lnTo>
                      <a:pt x="273723" y="936775"/>
                    </a:lnTo>
                    <a:cubicBezTo>
                      <a:pt x="273459" y="923388"/>
                      <a:pt x="273194" y="910002"/>
                      <a:pt x="272930" y="896615"/>
                    </a:cubicBezTo>
                    <a:cubicBezTo>
                      <a:pt x="272401" y="883229"/>
                      <a:pt x="271871" y="869842"/>
                      <a:pt x="271342" y="856456"/>
                    </a:cubicBezTo>
                    <a:cubicBezTo>
                      <a:pt x="271871" y="841977"/>
                      <a:pt x="272401" y="827498"/>
                      <a:pt x="272930" y="813019"/>
                    </a:cubicBezTo>
                    <a:lnTo>
                      <a:pt x="276896" y="767123"/>
                    </a:lnTo>
                    <a:lnTo>
                      <a:pt x="321327" y="577800"/>
                    </a:lnTo>
                    <a:lnTo>
                      <a:pt x="349096" y="508956"/>
                    </a:lnTo>
                    <a:lnTo>
                      <a:pt x="382419" y="445030"/>
                    </a:lnTo>
                    <a:lnTo>
                      <a:pt x="421295" y="385200"/>
                    </a:lnTo>
                    <a:lnTo>
                      <a:pt x="465726" y="328650"/>
                    </a:lnTo>
                    <a:lnTo>
                      <a:pt x="514917" y="277017"/>
                    </a:lnTo>
                    <a:lnTo>
                      <a:pt x="568074" y="229481"/>
                    </a:lnTo>
                    <a:lnTo>
                      <a:pt x="625993" y="186044"/>
                    </a:lnTo>
                    <a:lnTo>
                      <a:pt x="686291" y="147523"/>
                    </a:lnTo>
                    <a:lnTo>
                      <a:pt x="751351" y="113101"/>
                    </a:lnTo>
                    <a:lnTo>
                      <a:pt x="817996" y="84416"/>
                    </a:lnTo>
                    <a:lnTo>
                      <a:pt x="885434" y="59010"/>
                    </a:lnTo>
                    <a:lnTo>
                      <a:pt x="1112347" y="7377"/>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ko-KR" altLang="en-US" sz="2701" dirty="0"/>
              </a:p>
            </p:txBody>
          </p:sp>
          <p:sp>
            <p:nvSpPr>
              <p:cNvPr id="32" name="Block Arc 30">
                <a:extLst>
                  <a:ext uri="{FF2B5EF4-FFF2-40B4-BE49-F238E27FC236}">
                    <a16:creationId xmlns:a16="http://schemas.microsoft.com/office/drawing/2014/main" id="{33FF11E4-8D7E-47FE-B83D-EB53FF3CAD96}"/>
                  </a:ext>
                </a:extLst>
              </p:cNvPr>
              <p:cNvSpPr/>
              <p:nvPr/>
            </p:nvSpPr>
            <p:spPr>
              <a:xfrm rot="324606">
                <a:off x="2229496" y="1098163"/>
                <a:ext cx="1202635" cy="1202635"/>
              </a:xfrm>
              <a:prstGeom prst="blockArc">
                <a:avLst>
                  <a:gd name="adj1" fmla="val 10088498"/>
                  <a:gd name="adj2" fmla="val 9280578"/>
                  <a:gd name="adj3" fmla="val 95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0" name="Graphic 69">
              <a:extLst>
                <a:ext uri="{FF2B5EF4-FFF2-40B4-BE49-F238E27FC236}">
                  <a16:creationId xmlns:a16="http://schemas.microsoft.com/office/drawing/2014/main" id="{7F94163C-9F9E-47A0-9B81-13A8AAF4ABA3}"/>
                </a:ext>
              </a:extLst>
            </p:cNvPr>
            <p:cNvSpPr/>
            <p:nvPr/>
          </p:nvSpPr>
          <p:spPr>
            <a:xfrm flipH="1">
              <a:off x="1674014" y="3603912"/>
              <a:ext cx="985833" cy="2774817"/>
            </a:xfrm>
            <a:custGeom>
              <a:avLst/>
              <a:gdLst>
                <a:gd name="connsiteX0" fmla="*/ 7144 w 361950"/>
                <a:gd name="connsiteY0" fmla="*/ 7144 h 1171575"/>
                <a:gd name="connsiteX1" fmla="*/ 29051 w 361950"/>
                <a:gd name="connsiteY1" fmla="*/ 51911 h 1171575"/>
                <a:gd name="connsiteX2" fmla="*/ 106204 w 361950"/>
                <a:gd name="connsiteY2" fmla="*/ 178594 h 1171575"/>
                <a:gd name="connsiteX3" fmla="*/ 108109 w 361950"/>
                <a:gd name="connsiteY3" fmla="*/ 229076 h 1171575"/>
                <a:gd name="connsiteX4" fmla="*/ 75724 w 361950"/>
                <a:gd name="connsiteY4" fmla="*/ 257651 h 1171575"/>
                <a:gd name="connsiteX5" fmla="*/ 60484 w 361950"/>
                <a:gd name="connsiteY5" fmla="*/ 404336 h 1171575"/>
                <a:gd name="connsiteX6" fmla="*/ 64294 w 361950"/>
                <a:gd name="connsiteY6" fmla="*/ 463391 h 1171575"/>
                <a:gd name="connsiteX7" fmla="*/ 76676 w 361950"/>
                <a:gd name="connsiteY7" fmla="*/ 611029 h 1171575"/>
                <a:gd name="connsiteX8" fmla="*/ 73819 w 361950"/>
                <a:gd name="connsiteY8" fmla="*/ 664369 h 1171575"/>
                <a:gd name="connsiteX9" fmla="*/ 72866 w 361950"/>
                <a:gd name="connsiteY9" fmla="*/ 813911 h 1171575"/>
                <a:gd name="connsiteX10" fmla="*/ 76676 w 361950"/>
                <a:gd name="connsiteY10" fmla="*/ 871061 h 1171575"/>
                <a:gd name="connsiteX11" fmla="*/ 69056 w 361950"/>
                <a:gd name="connsiteY11" fmla="*/ 1064419 h 1171575"/>
                <a:gd name="connsiteX12" fmla="*/ 118586 w 361950"/>
                <a:gd name="connsiteY12" fmla="*/ 1128236 h 1171575"/>
                <a:gd name="connsiteX13" fmla="*/ 174784 w 361950"/>
                <a:gd name="connsiteY13" fmla="*/ 1162526 h 1171575"/>
                <a:gd name="connsiteX14" fmla="*/ 195739 w 361950"/>
                <a:gd name="connsiteY14" fmla="*/ 1101566 h 1171575"/>
                <a:gd name="connsiteX15" fmla="*/ 206216 w 361950"/>
                <a:gd name="connsiteY15" fmla="*/ 159544 h 1171575"/>
                <a:gd name="connsiteX16" fmla="*/ 218599 w 361950"/>
                <a:gd name="connsiteY16" fmla="*/ 110014 h 1171575"/>
                <a:gd name="connsiteX17" fmla="*/ 233839 w 361950"/>
                <a:gd name="connsiteY17" fmla="*/ 160496 h 1171575"/>
                <a:gd name="connsiteX18" fmla="*/ 225266 w 361950"/>
                <a:gd name="connsiteY18" fmla="*/ 897731 h 1171575"/>
                <a:gd name="connsiteX19" fmla="*/ 225266 w 361950"/>
                <a:gd name="connsiteY19" fmla="*/ 1116806 h 1171575"/>
                <a:gd name="connsiteX20" fmla="*/ 245269 w 361950"/>
                <a:gd name="connsiteY20" fmla="*/ 1137761 h 1171575"/>
                <a:gd name="connsiteX21" fmla="*/ 311944 w 361950"/>
                <a:gd name="connsiteY21" fmla="*/ 1031081 h 1171575"/>
                <a:gd name="connsiteX22" fmla="*/ 319564 w 361950"/>
                <a:gd name="connsiteY22" fmla="*/ 98584 h 1171575"/>
                <a:gd name="connsiteX23" fmla="*/ 356711 w 361950"/>
                <a:gd name="connsiteY23" fmla="*/ 7144 h 1171575"/>
                <a:gd name="connsiteX24" fmla="*/ 7144 w 361950"/>
                <a:gd name="connsiteY24" fmla="*/ 7144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1950" h="1171575">
                  <a:moveTo>
                    <a:pt x="7144" y="7144"/>
                  </a:moveTo>
                  <a:cubicBezTo>
                    <a:pt x="20479" y="19526"/>
                    <a:pt x="29051" y="36671"/>
                    <a:pt x="29051" y="51911"/>
                  </a:cubicBezTo>
                  <a:cubicBezTo>
                    <a:pt x="30004" y="114776"/>
                    <a:pt x="63341" y="147161"/>
                    <a:pt x="106204" y="178594"/>
                  </a:cubicBezTo>
                  <a:cubicBezTo>
                    <a:pt x="129064" y="194786"/>
                    <a:pt x="127159" y="211931"/>
                    <a:pt x="108109" y="229076"/>
                  </a:cubicBezTo>
                  <a:cubicBezTo>
                    <a:pt x="97631" y="238601"/>
                    <a:pt x="87154" y="248126"/>
                    <a:pt x="75724" y="257651"/>
                  </a:cubicBezTo>
                  <a:cubicBezTo>
                    <a:pt x="22384" y="301466"/>
                    <a:pt x="16669" y="350044"/>
                    <a:pt x="60484" y="404336"/>
                  </a:cubicBezTo>
                  <a:cubicBezTo>
                    <a:pt x="77629" y="425291"/>
                    <a:pt x="78581" y="440531"/>
                    <a:pt x="64294" y="463391"/>
                  </a:cubicBezTo>
                  <a:cubicBezTo>
                    <a:pt x="18574" y="531019"/>
                    <a:pt x="20479" y="551021"/>
                    <a:pt x="76676" y="611029"/>
                  </a:cubicBezTo>
                  <a:cubicBezTo>
                    <a:pt x="95726" y="631984"/>
                    <a:pt x="97631" y="645319"/>
                    <a:pt x="73819" y="664369"/>
                  </a:cubicBezTo>
                  <a:cubicBezTo>
                    <a:pt x="16669" y="711041"/>
                    <a:pt x="15716" y="765334"/>
                    <a:pt x="72866" y="813911"/>
                  </a:cubicBezTo>
                  <a:cubicBezTo>
                    <a:pt x="97631" y="834866"/>
                    <a:pt x="97631" y="848201"/>
                    <a:pt x="76676" y="871061"/>
                  </a:cubicBezTo>
                  <a:cubicBezTo>
                    <a:pt x="17621" y="932974"/>
                    <a:pt x="16669" y="995839"/>
                    <a:pt x="69056" y="1064419"/>
                  </a:cubicBezTo>
                  <a:cubicBezTo>
                    <a:pt x="85249" y="1085374"/>
                    <a:pt x="102394" y="1107281"/>
                    <a:pt x="118586" y="1128236"/>
                  </a:cubicBezTo>
                  <a:cubicBezTo>
                    <a:pt x="132874" y="1146334"/>
                    <a:pt x="146209" y="1172051"/>
                    <a:pt x="174784" y="1162526"/>
                  </a:cubicBezTo>
                  <a:cubicBezTo>
                    <a:pt x="206216" y="1153001"/>
                    <a:pt x="195739" y="1122521"/>
                    <a:pt x="195739" y="1101566"/>
                  </a:cubicBezTo>
                  <a:cubicBezTo>
                    <a:pt x="197644" y="787241"/>
                    <a:pt x="195739" y="472916"/>
                    <a:pt x="206216" y="159544"/>
                  </a:cubicBezTo>
                  <a:cubicBezTo>
                    <a:pt x="207169" y="141446"/>
                    <a:pt x="198596" y="110014"/>
                    <a:pt x="218599" y="110014"/>
                  </a:cubicBezTo>
                  <a:cubicBezTo>
                    <a:pt x="245269" y="110014"/>
                    <a:pt x="233839" y="142399"/>
                    <a:pt x="233839" y="160496"/>
                  </a:cubicBezTo>
                  <a:cubicBezTo>
                    <a:pt x="235744" y="406241"/>
                    <a:pt x="231934" y="651986"/>
                    <a:pt x="225266" y="897731"/>
                  </a:cubicBezTo>
                  <a:cubicBezTo>
                    <a:pt x="225266" y="971074"/>
                    <a:pt x="225266" y="1043464"/>
                    <a:pt x="225266" y="1116806"/>
                  </a:cubicBezTo>
                  <a:cubicBezTo>
                    <a:pt x="225266" y="1128236"/>
                    <a:pt x="222409" y="1154906"/>
                    <a:pt x="245269" y="1137761"/>
                  </a:cubicBezTo>
                  <a:cubicBezTo>
                    <a:pt x="279559" y="1112044"/>
                    <a:pt x="311944" y="1086326"/>
                    <a:pt x="311944" y="1031081"/>
                  </a:cubicBezTo>
                  <a:cubicBezTo>
                    <a:pt x="311944" y="720566"/>
                    <a:pt x="316706" y="409099"/>
                    <a:pt x="319564" y="98584"/>
                  </a:cubicBezTo>
                  <a:cubicBezTo>
                    <a:pt x="319564" y="57626"/>
                    <a:pt x="332899" y="26194"/>
                    <a:pt x="356711" y="7144"/>
                  </a:cubicBezTo>
                  <a:lnTo>
                    <a:pt x="7144" y="7144"/>
                  </a:lnTo>
                  <a:close/>
                </a:path>
              </a:pathLst>
            </a:custGeom>
            <a:solidFill>
              <a:schemeClr val="accent3"/>
            </a:solidFill>
            <a:ln w="9525" cap="flat">
              <a:noFill/>
              <a:prstDash val="solid"/>
              <a:miter/>
            </a:ln>
          </p:spPr>
          <p:txBody>
            <a:bodyPr rtlCol="0" anchor="ctr"/>
            <a:lstStyle/>
            <a:p>
              <a:endParaRPr lang="en-US" dirty="0"/>
            </a:p>
          </p:txBody>
        </p:sp>
      </p:grpSp>
      <p:sp>
        <p:nvSpPr>
          <p:cNvPr id="36" name="Frame 17">
            <a:extLst>
              <a:ext uri="{FF2B5EF4-FFF2-40B4-BE49-F238E27FC236}">
                <a16:creationId xmlns:a16="http://schemas.microsoft.com/office/drawing/2014/main" id="{6513FC82-20C3-8EED-EA2E-8604D03C7472}"/>
              </a:ext>
            </a:extLst>
          </p:cNvPr>
          <p:cNvSpPr/>
          <p:nvPr/>
        </p:nvSpPr>
        <p:spPr>
          <a:xfrm>
            <a:off x="5084878" y="3677825"/>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7" name="Frame 17">
            <a:extLst>
              <a:ext uri="{FF2B5EF4-FFF2-40B4-BE49-F238E27FC236}">
                <a16:creationId xmlns:a16="http://schemas.microsoft.com/office/drawing/2014/main" id="{F1EAEA47-7B0D-06B0-0470-17B736B9DC39}"/>
              </a:ext>
            </a:extLst>
          </p:cNvPr>
          <p:cNvSpPr/>
          <p:nvPr/>
        </p:nvSpPr>
        <p:spPr>
          <a:xfrm>
            <a:off x="5084878" y="1921775"/>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9" name="Frame 17">
            <a:extLst>
              <a:ext uri="{FF2B5EF4-FFF2-40B4-BE49-F238E27FC236}">
                <a16:creationId xmlns:a16="http://schemas.microsoft.com/office/drawing/2014/main" id="{707C9349-A143-F671-5172-2BA61CB16AB3}"/>
              </a:ext>
            </a:extLst>
          </p:cNvPr>
          <p:cNvSpPr/>
          <p:nvPr/>
        </p:nvSpPr>
        <p:spPr>
          <a:xfrm>
            <a:off x="3469520" y="5217532"/>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0" name="Frame 17">
            <a:extLst>
              <a:ext uri="{FF2B5EF4-FFF2-40B4-BE49-F238E27FC236}">
                <a16:creationId xmlns:a16="http://schemas.microsoft.com/office/drawing/2014/main" id="{33E4788F-48A6-B65A-D86C-2F73C12FCFB5}"/>
              </a:ext>
            </a:extLst>
          </p:cNvPr>
          <p:cNvSpPr/>
          <p:nvPr/>
        </p:nvSpPr>
        <p:spPr>
          <a:xfrm>
            <a:off x="3518464" y="385869"/>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Tree>
    <p:extLst>
      <p:ext uri="{BB962C8B-B14F-4D97-AF65-F5344CB8AC3E}">
        <p14:creationId xmlns:p14="http://schemas.microsoft.com/office/powerpoint/2010/main" val="3423133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347186" y="763662"/>
            <a:ext cx="10235213" cy="724247"/>
          </a:xfrm>
        </p:spPr>
        <p:txBody>
          <a:bodyPr/>
          <a:lstStyle/>
          <a:p>
            <a:r>
              <a:rPr lang="uk-UA" b="1" dirty="0">
                <a:effectLst>
                  <a:outerShdw blurRad="38100" dist="38100" dir="2700000" algn="tl">
                    <a:srgbClr val="000000">
                      <a:alpha val="43137"/>
                    </a:srgbClr>
                  </a:outerShdw>
                </a:effectLst>
              </a:rPr>
              <a:t>Сучасна концептуальна модель стратегічного управління включає:</a:t>
            </a:r>
            <a:endParaRPr lang="en-US" b="1" dirty="0">
              <a:effectLst>
                <a:outerShdw blurRad="38100" dist="38100" dir="2700000" algn="tl">
                  <a:srgbClr val="000000">
                    <a:alpha val="43137"/>
                  </a:srgbClr>
                </a:outerShdw>
              </a:effectLst>
            </a:endParaRPr>
          </a:p>
        </p:txBody>
      </p:sp>
      <p:grpSp>
        <p:nvGrpSpPr>
          <p:cNvPr id="3" name="Group 2">
            <a:extLst>
              <a:ext uri="{FF2B5EF4-FFF2-40B4-BE49-F238E27FC236}">
                <a16:creationId xmlns:a16="http://schemas.microsoft.com/office/drawing/2014/main" id="{547F5ACF-3743-459D-84B8-CD217FE32C3E}"/>
              </a:ext>
            </a:extLst>
          </p:cNvPr>
          <p:cNvGrpSpPr/>
          <p:nvPr/>
        </p:nvGrpSpPr>
        <p:grpSpPr>
          <a:xfrm>
            <a:off x="10918844" y="675651"/>
            <a:ext cx="864597" cy="1491417"/>
            <a:chOff x="10432357" y="212669"/>
            <a:chExt cx="612578" cy="1056688"/>
          </a:xfrm>
        </p:grpSpPr>
        <p:sp>
          <p:nvSpPr>
            <p:cNvPr id="4" name="Freeform: Shape 4">
              <a:extLst>
                <a:ext uri="{FF2B5EF4-FFF2-40B4-BE49-F238E27FC236}">
                  <a16:creationId xmlns:a16="http://schemas.microsoft.com/office/drawing/2014/main" id="{2FD703BD-F771-4F8D-857F-12C96F2BAE81}"/>
                </a:ext>
              </a:extLst>
            </p:cNvPr>
            <p:cNvSpPr/>
            <p:nvPr/>
          </p:nvSpPr>
          <p:spPr>
            <a:xfrm>
              <a:off x="10561867" y="1079641"/>
              <a:ext cx="345457" cy="153999"/>
            </a:xfrm>
            <a:custGeom>
              <a:avLst/>
              <a:gdLst>
                <a:gd name="connsiteX0" fmla="*/ 755333 w 790575"/>
                <a:gd name="connsiteY0" fmla="*/ 358140 h 352425"/>
                <a:gd name="connsiteX1" fmla="*/ 35243 w 790575"/>
                <a:gd name="connsiteY1" fmla="*/ 358140 h 352425"/>
                <a:gd name="connsiteX2" fmla="*/ 0 w 790575"/>
                <a:gd name="connsiteY2" fmla="*/ 322897 h 352425"/>
                <a:gd name="connsiteX3" fmla="*/ 0 w 790575"/>
                <a:gd name="connsiteY3" fmla="*/ 35242 h 352425"/>
                <a:gd name="connsiteX4" fmla="*/ 35243 w 790575"/>
                <a:gd name="connsiteY4" fmla="*/ 0 h 352425"/>
                <a:gd name="connsiteX5" fmla="*/ 755333 w 790575"/>
                <a:gd name="connsiteY5" fmla="*/ 0 h 352425"/>
                <a:gd name="connsiteX6" fmla="*/ 790575 w 790575"/>
                <a:gd name="connsiteY6" fmla="*/ 35242 h 352425"/>
                <a:gd name="connsiteX7" fmla="*/ 790575 w 790575"/>
                <a:gd name="connsiteY7" fmla="*/ 323850 h 352425"/>
                <a:gd name="connsiteX8" fmla="*/ 755333 w 790575"/>
                <a:gd name="connsiteY8" fmla="*/ 35814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0575" h="352425">
                  <a:moveTo>
                    <a:pt x="755333" y="358140"/>
                  </a:moveTo>
                  <a:lnTo>
                    <a:pt x="35243" y="358140"/>
                  </a:lnTo>
                  <a:cubicBezTo>
                    <a:pt x="16193" y="358140"/>
                    <a:pt x="0" y="341947"/>
                    <a:pt x="0" y="322897"/>
                  </a:cubicBezTo>
                  <a:lnTo>
                    <a:pt x="0" y="35242"/>
                  </a:lnTo>
                  <a:cubicBezTo>
                    <a:pt x="0" y="16192"/>
                    <a:pt x="16193" y="0"/>
                    <a:pt x="35243" y="0"/>
                  </a:cubicBezTo>
                  <a:lnTo>
                    <a:pt x="755333" y="0"/>
                  </a:lnTo>
                  <a:cubicBezTo>
                    <a:pt x="774383" y="0"/>
                    <a:pt x="790575" y="16192"/>
                    <a:pt x="790575" y="35242"/>
                  </a:cubicBezTo>
                  <a:lnTo>
                    <a:pt x="790575" y="323850"/>
                  </a:lnTo>
                  <a:cubicBezTo>
                    <a:pt x="790575" y="342900"/>
                    <a:pt x="775335" y="358140"/>
                    <a:pt x="755333" y="358140"/>
                  </a:cubicBezTo>
                  <a:close/>
                </a:path>
              </a:pathLst>
            </a:custGeom>
            <a:solidFill>
              <a:srgbClr val="FCC901"/>
            </a:solidFill>
            <a:ln w="9525" cap="flat">
              <a:noFill/>
              <a:prstDash val="solid"/>
              <a:miter/>
            </a:ln>
          </p:spPr>
          <p:txBody>
            <a:bodyPr rtlCol="0" anchor="ctr"/>
            <a:lstStyle/>
            <a:p>
              <a:endParaRPr lang="en-US"/>
            </a:p>
          </p:txBody>
        </p:sp>
        <p:sp>
          <p:nvSpPr>
            <p:cNvPr id="5" name="Freeform: Shape 5">
              <a:extLst>
                <a:ext uri="{FF2B5EF4-FFF2-40B4-BE49-F238E27FC236}">
                  <a16:creationId xmlns:a16="http://schemas.microsoft.com/office/drawing/2014/main" id="{1C3B4737-8078-4917-8A9B-844BB2BA97E6}"/>
                </a:ext>
              </a:extLst>
            </p:cNvPr>
            <p:cNvSpPr/>
            <p:nvPr/>
          </p:nvSpPr>
          <p:spPr>
            <a:xfrm>
              <a:off x="10613478" y="1097538"/>
              <a:ext cx="245566" cy="120702"/>
            </a:xfrm>
            <a:custGeom>
              <a:avLst/>
              <a:gdLst>
                <a:gd name="connsiteX0" fmla="*/ 545782 w 561975"/>
                <a:gd name="connsiteY0" fmla="*/ 280988 h 276225"/>
                <a:gd name="connsiteX1" fmla="*/ 22860 w 561975"/>
                <a:gd name="connsiteY1" fmla="*/ 280988 h 276225"/>
                <a:gd name="connsiteX2" fmla="*/ 0 w 561975"/>
                <a:gd name="connsiteY2" fmla="*/ 258127 h 276225"/>
                <a:gd name="connsiteX3" fmla="*/ 0 w 561975"/>
                <a:gd name="connsiteY3" fmla="*/ 22860 h 276225"/>
                <a:gd name="connsiteX4" fmla="*/ 22860 w 561975"/>
                <a:gd name="connsiteY4" fmla="*/ 0 h 276225"/>
                <a:gd name="connsiteX5" fmla="*/ 545782 w 561975"/>
                <a:gd name="connsiteY5" fmla="*/ 0 h 276225"/>
                <a:gd name="connsiteX6" fmla="*/ 568643 w 561975"/>
                <a:gd name="connsiteY6" fmla="*/ 22860 h 276225"/>
                <a:gd name="connsiteX7" fmla="*/ 568643 w 561975"/>
                <a:gd name="connsiteY7" fmla="*/ 258127 h 276225"/>
                <a:gd name="connsiteX8" fmla="*/ 545782 w 561975"/>
                <a:gd name="connsiteY8" fmla="*/ 280988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75" h="276225">
                  <a:moveTo>
                    <a:pt x="545782" y="280988"/>
                  </a:moveTo>
                  <a:lnTo>
                    <a:pt x="22860" y="280988"/>
                  </a:lnTo>
                  <a:cubicBezTo>
                    <a:pt x="9525" y="280988"/>
                    <a:pt x="0" y="270510"/>
                    <a:pt x="0" y="258127"/>
                  </a:cubicBezTo>
                  <a:lnTo>
                    <a:pt x="0" y="22860"/>
                  </a:lnTo>
                  <a:cubicBezTo>
                    <a:pt x="0" y="9525"/>
                    <a:pt x="10477" y="0"/>
                    <a:pt x="22860" y="0"/>
                  </a:cubicBezTo>
                  <a:lnTo>
                    <a:pt x="545782" y="0"/>
                  </a:lnTo>
                  <a:cubicBezTo>
                    <a:pt x="559118" y="0"/>
                    <a:pt x="568643" y="10477"/>
                    <a:pt x="568643" y="22860"/>
                  </a:cubicBezTo>
                  <a:lnTo>
                    <a:pt x="568643" y="258127"/>
                  </a:lnTo>
                  <a:cubicBezTo>
                    <a:pt x="569595" y="270510"/>
                    <a:pt x="559118" y="280988"/>
                    <a:pt x="545782" y="280988"/>
                  </a:cubicBezTo>
                  <a:close/>
                </a:path>
              </a:pathLst>
            </a:custGeom>
            <a:solidFill>
              <a:srgbClr val="E1E3F1"/>
            </a:solidFill>
            <a:ln w="9525" cap="flat">
              <a:noFill/>
              <a:prstDash val="solid"/>
              <a:miter/>
            </a:ln>
          </p:spPr>
          <p:txBody>
            <a:bodyPr rtlCol="0" anchor="ctr"/>
            <a:lstStyle/>
            <a:p>
              <a:endParaRPr lang="en-US"/>
            </a:p>
          </p:txBody>
        </p:sp>
        <p:sp>
          <p:nvSpPr>
            <p:cNvPr id="6" name="Freeform: Shape 6">
              <a:extLst>
                <a:ext uri="{FF2B5EF4-FFF2-40B4-BE49-F238E27FC236}">
                  <a16:creationId xmlns:a16="http://schemas.microsoft.com/office/drawing/2014/main" id="{7C104A9D-6A9A-4623-BC8D-1559F6CA015E}"/>
                </a:ext>
              </a:extLst>
            </p:cNvPr>
            <p:cNvSpPr/>
            <p:nvPr/>
          </p:nvSpPr>
          <p:spPr>
            <a:xfrm>
              <a:off x="10551046" y="1234472"/>
              <a:ext cx="378754" cy="33297"/>
            </a:xfrm>
            <a:custGeom>
              <a:avLst/>
              <a:gdLst>
                <a:gd name="connsiteX0" fmla="*/ 850582 w 866775"/>
                <a:gd name="connsiteY0" fmla="*/ 82867 h 76200"/>
                <a:gd name="connsiteX1" fmla="*/ 18098 w 866775"/>
                <a:gd name="connsiteY1" fmla="*/ 82867 h 76200"/>
                <a:gd name="connsiteX2" fmla="*/ 0 w 866775"/>
                <a:gd name="connsiteY2" fmla="*/ 64770 h 76200"/>
                <a:gd name="connsiteX3" fmla="*/ 0 w 866775"/>
                <a:gd name="connsiteY3" fmla="*/ 18097 h 76200"/>
                <a:gd name="connsiteX4" fmla="*/ 18098 w 866775"/>
                <a:gd name="connsiteY4" fmla="*/ 0 h 76200"/>
                <a:gd name="connsiteX5" fmla="*/ 850582 w 866775"/>
                <a:gd name="connsiteY5" fmla="*/ 0 h 76200"/>
                <a:gd name="connsiteX6" fmla="*/ 868680 w 866775"/>
                <a:gd name="connsiteY6" fmla="*/ 18097 h 76200"/>
                <a:gd name="connsiteX7" fmla="*/ 868680 w 866775"/>
                <a:gd name="connsiteY7" fmla="*/ 64770 h 76200"/>
                <a:gd name="connsiteX8" fmla="*/ 850582 w 866775"/>
                <a:gd name="connsiteY8" fmla="*/ 8286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6775" h="76200">
                  <a:moveTo>
                    <a:pt x="850582" y="82867"/>
                  </a:moveTo>
                  <a:lnTo>
                    <a:pt x="18098" y="82867"/>
                  </a:lnTo>
                  <a:cubicBezTo>
                    <a:pt x="7620" y="82867"/>
                    <a:pt x="0" y="74295"/>
                    <a:pt x="0" y="64770"/>
                  </a:cubicBezTo>
                  <a:lnTo>
                    <a:pt x="0" y="18097"/>
                  </a:lnTo>
                  <a:cubicBezTo>
                    <a:pt x="0" y="7620"/>
                    <a:pt x="8573" y="0"/>
                    <a:pt x="18098" y="0"/>
                  </a:cubicBezTo>
                  <a:lnTo>
                    <a:pt x="850582" y="0"/>
                  </a:lnTo>
                  <a:cubicBezTo>
                    <a:pt x="861060" y="0"/>
                    <a:pt x="868680" y="8572"/>
                    <a:pt x="868680" y="18097"/>
                  </a:cubicBezTo>
                  <a:lnTo>
                    <a:pt x="868680" y="64770"/>
                  </a:lnTo>
                  <a:cubicBezTo>
                    <a:pt x="868680" y="75247"/>
                    <a:pt x="860107" y="82867"/>
                    <a:pt x="850582" y="82867"/>
                  </a:cubicBezTo>
                  <a:close/>
                </a:path>
              </a:pathLst>
            </a:custGeom>
            <a:solidFill>
              <a:srgbClr val="F73823"/>
            </a:solidFill>
            <a:ln w="9525" cap="flat">
              <a:noFill/>
              <a:prstDash val="solid"/>
              <a:miter/>
            </a:ln>
          </p:spPr>
          <p:txBody>
            <a:bodyPr rtlCol="0" anchor="ctr"/>
            <a:lstStyle/>
            <a:p>
              <a:endParaRPr lang="en-US"/>
            </a:p>
          </p:txBody>
        </p:sp>
        <p:sp>
          <p:nvSpPr>
            <p:cNvPr id="7" name="Freeform: Shape 7">
              <a:extLst>
                <a:ext uri="{FF2B5EF4-FFF2-40B4-BE49-F238E27FC236}">
                  <a16:creationId xmlns:a16="http://schemas.microsoft.com/office/drawing/2014/main" id="{04B10F52-3576-46D8-A4C7-7F393F60DFF0}"/>
                </a:ext>
              </a:extLst>
            </p:cNvPr>
            <p:cNvSpPr/>
            <p:nvPr/>
          </p:nvSpPr>
          <p:spPr>
            <a:xfrm>
              <a:off x="10432357" y="212669"/>
              <a:ext cx="611833" cy="853237"/>
            </a:xfrm>
            <a:custGeom>
              <a:avLst/>
              <a:gdLst>
                <a:gd name="connsiteX0" fmla="*/ 1404140 w 1400175"/>
                <a:gd name="connsiteY0" fmla="*/ 122873 h 1952625"/>
                <a:gd name="connsiteX1" fmla="*/ 1380328 w 1400175"/>
                <a:gd name="connsiteY1" fmla="*/ 100013 h 1952625"/>
                <a:gd name="connsiteX2" fmla="*/ 1224118 w 1400175"/>
                <a:gd name="connsiteY2" fmla="*/ 100965 h 1952625"/>
                <a:gd name="connsiteX3" fmla="*/ 1200305 w 1400175"/>
                <a:gd name="connsiteY3" fmla="*/ 77153 h 1952625"/>
                <a:gd name="connsiteX4" fmla="*/ 1201257 w 1400175"/>
                <a:gd name="connsiteY4" fmla="*/ 20003 h 1952625"/>
                <a:gd name="connsiteX5" fmla="*/ 1183160 w 1400175"/>
                <a:gd name="connsiteY5" fmla="*/ 0 h 1952625"/>
                <a:gd name="connsiteX6" fmla="*/ 700243 w 1400175"/>
                <a:gd name="connsiteY6" fmla="*/ 1905 h 1952625"/>
                <a:gd name="connsiteX7" fmla="*/ 700243 w 1400175"/>
                <a:gd name="connsiteY7" fmla="*/ 953 h 1952625"/>
                <a:gd name="connsiteX8" fmla="*/ 222087 w 1400175"/>
                <a:gd name="connsiteY8" fmla="*/ 0 h 1952625"/>
                <a:gd name="connsiteX9" fmla="*/ 203990 w 1400175"/>
                <a:gd name="connsiteY9" fmla="*/ 20003 h 1952625"/>
                <a:gd name="connsiteX10" fmla="*/ 204943 w 1400175"/>
                <a:gd name="connsiteY10" fmla="*/ 77153 h 1952625"/>
                <a:gd name="connsiteX11" fmla="*/ 181130 w 1400175"/>
                <a:gd name="connsiteY11" fmla="*/ 100965 h 1952625"/>
                <a:gd name="connsiteX12" fmla="*/ 24920 w 1400175"/>
                <a:gd name="connsiteY12" fmla="*/ 100013 h 1952625"/>
                <a:gd name="connsiteX13" fmla="*/ 1107 w 1400175"/>
                <a:gd name="connsiteY13" fmla="*/ 122873 h 1952625"/>
                <a:gd name="connsiteX14" fmla="*/ 23015 w 1400175"/>
                <a:gd name="connsiteY14" fmla="*/ 400050 h 1952625"/>
                <a:gd name="connsiteX15" fmla="*/ 119218 w 1400175"/>
                <a:gd name="connsiteY15" fmla="*/ 641985 h 1952625"/>
                <a:gd name="connsiteX16" fmla="*/ 373535 w 1400175"/>
                <a:gd name="connsiteY16" fmla="*/ 835343 h 1952625"/>
                <a:gd name="connsiteX17" fmla="*/ 405920 w 1400175"/>
                <a:gd name="connsiteY17" fmla="*/ 849630 h 1952625"/>
                <a:gd name="connsiteX18" fmla="*/ 574513 w 1400175"/>
                <a:gd name="connsiteY18" fmla="*/ 1005840 h 1952625"/>
                <a:gd name="connsiteX19" fmla="*/ 535460 w 1400175"/>
                <a:gd name="connsiteY19" fmla="*/ 1062990 h 1952625"/>
                <a:gd name="connsiteX20" fmla="*/ 587848 w 1400175"/>
                <a:gd name="connsiteY20" fmla="*/ 1099185 h 1952625"/>
                <a:gd name="connsiteX21" fmla="*/ 615470 w 1400175"/>
                <a:gd name="connsiteY21" fmla="*/ 1099185 h 1952625"/>
                <a:gd name="connsiteX22" fmla="*/ 635473 w 1400175"/>
                <a:gd name="connsiteY22" fmla="*/ 1119188 h 1952625"/>
                <a:gd name="connsiteX23" fmla="*/ 639282 w 1400175"/>
                <a:gd name="connsiteY23" fmla="*/ 1198245 h 1952625"/>
                <a:gd name="connsiteX24" fmla="*/ 626900 w 1400175"/>
                <a:gd name="connsiteY24" fmla="*/ 1439228 h 1952625"/>
                <a:gd name="connsiteX25" fmla="*/ 562130 w 1400175"/>
                <a:gd name="connsiteY25" fmla="*/ 1719263 h 1952625"/>
                <a:gd name="connsiteX26" fmla="*/ 427828 w 1400175"/>
                <a:gd name="connsiteY26" fmla="*/ 1946910 h 1952625"/>
                <a:gd name="connsiteX27" fmla="*/ 467832 w 1400175"/>
                <a:gd name="connsiteY27" fmla="*/ 1960245 h 1952625"/>
                <a:gd name="connsiteX28" fmla="*/ 667857 w 1400175"/>
                <a:gd name="connsiteY28" fmla="*/ 1960245 h 1952625"/>
                <a:gd name="connsiteX29" fmla="*/ 697385 w 1400175"/>
                <a:gd name="connsiteY29" fmla="*/ 1960245 h 1952625"/>
                <a:gd name="connsiteX30" fmla="*/ 697385 w 1400175"/>
                <a:gd name="connsiteY30" fmla="*/ 1960245 h 1952625"/>
                <a:gd name="connsiteX31" fmla="*/ 701195 w 1400175"/>
                <a:gd name="connsiteY31" fmla="*/ 1960245 h 1952625"/>
                <a:gd name="connsiteX32" fmla="*/ 705005 w 1400175"/>
                <a:gd name="connsiteY32" fmla="*/ 1960245 h 1952625"/>
                <a:gd name="connsiteX33" fmla="*/ 705005 w 1400175"/>
                <a:gd name="connsiteY33" fmla="*/ 1960245 h 1952625"/>
                <a:gd name="connsiteX34" fmla="*/ 734532 w 1400175"/>
                <a:gd name="connsiteY34" fmla="*/ 1960245 h 1952625"/>
                <a:gd name="connsiteX35" fmla="*/ 934557 w 1400175"/>
                <a:gd name="connsiteY35" fmla="*/ 1960245 h 1952625"/>
                <a:gd name="connsiteX36" fmla="*/ 974563 w 1400175"/>
                <a:gd name="connsiteY36" fmla="*/ 1946910 h 1952625"/>
                <a:gd name="connsiteX37" fmla="*/ 840260 w 1400175"/>
                <a:gd name="connsiteY37" fmla="*/ 1719263 h 1952625"/>
                <a:gd name="connsiteX38" fmla="*/ 775490 w 1400175"/>
                <a:gd name="connsiteY38" fmla="*/ 1439228 h 1952625"/>
                <a:gd name="connsiteX39" fmla="*/ 763107 w 1400175"/>
                <a:gd name="connsiteY39" fmla="*/ 1198245 h 1952625"/>
                <a:gd name="connsiteX40" fmla="*/ 766918 w 1400175"/>
                <a:gd name="connsiteY40" fmla="*/ 1119188 h 1952625"/>
                <a:gd name="connsiteX41" fmla="*/ 786920 w 1400175"/>
                <a:gd name="connsiteY41" fmla="*/ 1099185 h 1952625"/>
                <a:gd name="connsiteX42" fmla="*/ 814543 w 1400175"/>
                <a:gd name="connsiteY42" fmla="*/ 1099185 h 1952625"/>
                <a:gd name="connsiteX43" fmla="*/ 866930 w 1400175"/>
                <a:gd name="connsiteY43" fmla="*/ 1062990 h 1952625"/>
                <a:gd name="connsiteX44" fmla="*/ 827878 w 1400175"/>
                <a:gd name="connsiteY44" fmla="*/ 1005840 h 1952625"/>
                <a:gd name="connsiteX45" fmla="*/ 996470 w 1400175"/>
                <a:gd name="connsiteY45" fmla="*/ 849630 h 1952625"/>
                <a:gd name="connsiteX46" fmla="*/ 1028855 w 1400175"/>
                <a:gd name="connsiteY46" fmla="*/ 835343 h 1952625"/>
                <a:gd name="connsiteX47" fmla="*/ 1283173 w 1400175"/>
                <a:gd name="connsiteY47" fmla="*/ 641985 h 1952625"/>
                <a:gd name="connsiteX48" fmla="*/ 1379375 w 1400175"/>
                <a:gd name="connsiteY48" fmla="*/ 400050 h 1952625"/>
                <a:gd name="connsiteX49" fmla="*/ 1404140 w 1400175"/>
                <a:gd name="connsiteY49" fmla="*/ 122873 h 1952625"/>
                <a:gd name="connsiteX50" fmla="*/ 284000 w 1400175"/>
                <a:gd name="connsiteY50" fmla="*/ 731520 h 1952625"/>
                <a:gd name="connsiteX51" fmla="*/ 132553 w 1400175"/>
                <a:gd name="connsiteY51" fmla="*/ 548640 h 1952625"/>
                <a:gd name="connsiteX52" fmla="*/ 74450 w 1400175"/>
                <a:gd name="connsiteY52" fmla="*/ 360998 h 1952625"/>
                <a:gd name="connsiteX53" fmla="*/ 60162 w 1400175"/>
                <a:gd name="connsiteY53" fmla="*/ 174308 h 1952625"/>
                <a:gd name="connsiteX54" fmla="*/ 75403 w 1400175"/>
                <a:gd name="connsiteY54" fmla="*/ 158115 h 1952625"/>
                <a:gd name="connsiteX55" fmla="*/ 196370 w 1400175"/>
                <a:gd name="connsiteY55" fmla="*/ 158115 h 1952625"/>
                <a:gd name="connsiteX56" fmla="*/ 209705 w 1400175"/>
                <a:gd name="connsiteY56" fmla="*/ 167640 h 1952625"/>
                <a:gd name="connsiteX57" fmla="*/ 219230 w 1400175"/>
                <a:gd name="connsiteY57" fmla="*/ 240983 h 1952625"/>
                <a:gd name="connsiteX58" fmla="*/ 246853 w 1400175"/>
                <a:gd name="connsiteY58" fmla="*/ 420053 h 1952625"/>
                <a:gd name="connsiteX59" fmla="*/ 286857 w 1400175"/>
                <a:gd name="connsiteY59" fmla="*/ 585788 h 1952625"/>
                <a:gd name="connsiteX60" fmla="*/ 356390 w 1400175"/>
                <a:gd name="connsiteY60" fmla="*/ 764858 h 1952625"/>
                <a:gd name="connsiteX61" fmla="*/ 284000 w 1400175"/>
                <a:gd name="connsiteY61" fmla="*/ 731520 h 1952625"/>
                <a:gd name="connsiteX62" fmla="*/ 1331750 w 1400175"/>
                <a:gd name="connsiteY62" fmla="*/ 360998 h 1952625"/>
                <a:gd name="connsiteX63" fmla="*/ 1273648 w 1400175"/>
                <a:gd name="connsiteY63" fmla="*/ 548640 h 1952625"/>
                <a:gd name="connsiteX64" fmla="*/ 1122200 w 1400175"/>
                <a:gd name="connsiteY64" fmla="*/ 731520 h 1952625"/>
                <a:gd name="connsiteX65" fmla="*/ 1048857 w 1400175"/>
                <a:gd name="connsiteY65" fmla="*/ 765810 h 1952625"/>
                <a:gd name="connsiteX66" fmla="*/ 1118390 w 1400175"/>
                <a:gd name="connsiteY66" fmla="*/ 586740 h 1952625"/>
                <a:gd name="connsiteX67" fmla="*/ 1158395 w 1400175"/>
                <a:gd name="connsiteY67" fmla="*/ 421005 h 1952625"/>
                <a:gd name="connsiteX68" fmla="*/ 1186018 w 1400175"/>
                <a:gd name="connsiteY68" fmla="*/ 241935 h 1952625"/>
                <a:gd name="connsiteX69" fmla="*/ 1195543 w 1400175"/>
                <a:gd name="connsiteY69" fmla="*/ 168593 h 1952625"/>
                <a:gd name="connsiteX70" fmla="*/ 1208878 w 1400175"/>
                <a:gd name="connsiteY70" fmla="*/ 159068 h 1952625"/>
                <a:gd name="connsiteX71" fmla="*/ 1329845 w 1400175"/>
                <a:gd name="connsiteY71" fmla="*/ 159068 h 1952625"/>
                <a:gd name="connsiteX72" fmla="*/ 1345085 w 1400175"/>
                <a:gd name="connsiteY72" fmla="*/ 175260 h 1952625"/>
                <a:gd name="connsiteX73" fmla="*/ 1331750 w 1400175"/>
                <a:gd name="connsiteY73" fmla="*/ 360998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400175" h="1952625">
                  <a:moveTo>
                    <a:pt x="1404140" y="122873"/>
                  </a:moveTo>
                  <a:cubicBezTo>
                    <a:pt x="1403188" y="106680"/>
                    <a:pt x="1397473" y="100013"/>
                    <a:pt x="1380328" y="100013"/>
                  </a:cubicBezTo>
                  <a:cubicBezTo>
                    <a:pt x="1327940" y="100965"/>
                    <a:pt x="1276505" y="99060"/>
                    <a:pt x="1224118" y="100965"/>
                  </a:cubicBezTo>
                  <a:cubicBezTo>
                    <a:pt x="1205068" y="100965"/>
                    <a:pt x="1199353" y="94298"/>
                    <a:pt x="1200305" y="77153"/>
                  </a:cubicBezTo>
                  <a:cubicBezTo>
                    <a:pt x="1201257" y="58103"/>
                    <a:pt x="1200305" y="39053"/>
                    <a:pt x="1201257" y="20003"/>
                  </a:cubicBezTo>
                  <a:cubicBezTo>
                    <a:pt x="1202210" y="6668"/>
                    <a:pt x="1197448" y="0"/>
                    <a:pt x="1183160" y="0"/>
                  </a:cubicBezTo>
                  <a:cubicBezTo>
                    <a:pt x="1024093" y="953"/>
                    <a:pt x="859310" y="953"/>
                    <a:pt x="700243" y="1905"/>
                  </a:cubicBezTo>
                  <a:cubicBezTo>
                    <a:pt x="700243" y="1905"/>
                    <a:pt x="700243" y="1905"/>
                    <a:pt x="700243" y="953"/>
                  </a:cubicBezTo>
                  <a:cubicBezTo>
                    <a:pt x="541175" y="953"/>
                    <a:pt x="382107" y="0"/>
                    <a:pt x="222087" y="0"/>
                  </a:cubicBezTo>
                  <a:cubicBezTo>
                    <a:pt x="207800" y="0"/>
                    <a:pt x="203037" y="6668"/>
                    <a:pt x="203990" y="20003"/>
                  </a:cubicBezTo>
                  <a:cubicBezTo>
                    <a:pt x="204943" y="39053"/>
                    <a:pt x="203990" y="58103"/>
                    <a:pt x="204943" y="77153"/>
                  </a:cubicBezTo>
                  <a:cubicBezTo>
                    <a:pt x="205895" y="95250"/>
                    <a:pt x="200180" y="101918"/>
                    <a:pt x="181130" y="100965"/>
                  </a:cubicBezTo>
                  <a:cubicBezTo>
                    <a:pt x="128743" y="100013"/>
                    <a:pt x="77307" y="100965"/>
                    <a:pt x="24920" y="100013"/>
                  </a:cubicBezTo>
                  <a:cubicBezTo>
                    <a:pt x="7775" y="100013"/>
                    <a:pt x="2060" y="106680"/>
                    <a:pt x="1107" y="122873"/>
                  </a:cubicBezTo>
                  <a:cubicBezTo>
                    <a:pt x="-2702" y="216218"/>
                    <a:pt x="3012" y="308610"/>
                    <a:pt x="23015" y="400050"/>
                  </a:cubicBezTo>
                  <a:cubicBezTo>
                    <a:pt x="42065" y="485775"/>
                    <a:pt x="69687" y="568643"/>
                    <a:pt x="119218" y="641985"/>
                  </a:cubicBezTo>
                  <a:cubicBezTo>
                    <a:pt x="182082" y="736283"/>
                    <a:pt x="263998" y="803910"/>
                    <a:pt x="373535" y="835343"/>
                  </a:cubicBezTo>
                  <a:cubicBezTo>
                    <a:pt x="384012" y="838200"/>
                    <a:pt x="398300" y="839153"/>
                    <a:pt x="405920" y="849630"/>
                  </a:cubicBezTo>
                  <a:cubicBezTo>
                    <a:pt x="449735" y="915353"/>
                    <a:pt x="504980" y="967740"/>
                    <a:pt x="574513" y="1005840"/>
                  </a:cubicBezTo>
                  <a:cubicBezTo>
                    <a:pt x="542128" y="1017270"/>
                    <a:pt x="531650" y="1034415"/>
                    <a:pt x="535460" y="1062990"/>
                  </a:cubicBezTo>
                  <a:cubicBezTo>
                    <a:pt x="539270" y="1086803"/>
                    <a:pt x="557368" y="1099185"/>
                    <a:pt x="587848" y="1099185"/>
                  </a:cubicBezTo>
                  <a:cubicBezTo>
                    <a:pt x="597373" y="1099185"/>
                    <a:pt x="605945" y="1100138"/>
                    <a:pt x="615470" y="1099185"/>
                  </a:cubicBezTo>
                  <a:cubicBezTo>
                    <a:pt x="630710" y="1097280"/>
                    <a:pt x="635473" y="1104900"/>
                    <a:pt x="635473" y="1119188"/>
                  </a:cubicBezTo>
                  <a:cubicBezTo>
                    <a:pt x="636425" y="1145858"/>
                    <a:pt x="639282" y="1171575"/>
                    <a:pt x="639282" y="1198245"/>
                  </a:cubicBezTo>
                  <a:cubicBezTo>
                    <a:pt x="639282" y="1279208"/>
                    <a:pt x="636425" y="1359218"/>
                    <a:pt x="626900" y="1439228"/>
                  </a:cubicBezTo>
                  <a:cubicBezTo>
                    <a:pt x="616423" y="1535430"/>
                    <a:pt x="594515" y="1628775"/>
                    <a:pt x="562130" y="1719263"/>
                  </a:cubicBezTo>
                  <a:cubicBezTo>
                    <a:pt x="532603" y="1803083"/>
                    <a:pt x="486882" y="1880235"/>
                    <a:pt x="427828" y="1946910"/>
                  </a:cubicBezTo>
                  <a:cubicBezTo>
                    <a:pt x="437353" y="1962150"/>
                    <a:pt x="453545" y="1960245"/>
                    <a:pt x="467832" y="1960245"/>
                  </a:cubicBezTo>
                  <a:cubicBezTo>
                    <a:pt x="534507" y="1961198"/>
                    <a:pt x="601182" y="1960245"/>
                    <a:pt x="667857" y="1960245"/>
                  </a:cubicBezTo>
                  <a:cubicBezTo>
                    <a:pt x="677382" y="1960245"/>
                    <a:pt x="687860" y="1960245"/>
                    <a:pt x="697385" y="1960245"/>
                  </a:cubicBezTo>
                  <a:lnTo>
                    <a:pt x="697385" y="1960245"/>
                  </a:lnTo>
                  <a:cubicBezTo>
                    <a:pt x="698338" y="1960245"/>
                    <a:pt x="700243" y="1960245"/>
                    <a:pt x="701195" y="1960245"/>
                  </a:cubicBezTo>
                  <a:cubicBezTo>
                    <a:pt x="702148" y="1960245"/>
                    <a:pt x="704053" y="1960245"/>
                    <a:pt x="705005" y="1960245"/>
                  </a:cubicBezTo>
                  <a:lnTo>
                    <a:pt x="705005" y="1960245"/>
                  </a:lnTo>
                  <a:cubicBezTo>
                    <a:pt x="714530" y="1960245"/>
                    <a:pt x="725007" y="1960245"/>
                    <a:pt x="734532" y="1960245"/>
                  </a:cubicBezTo>
                  <a:cubicBezTo>
                    <a:pt x="801207" y="1960245"/>
                    <a:pt x="867882" y="1960245"/>
                    <a:pt x="934557" y="1960245"/>
                  </a:cubicBezTo>
                  <a:cubicBezTo>
                    <a:pt x="948845" y="1960245"/>
                    <a:pt x="965038" y="1962150"/>
                    <a:pt x="974563" y="1946910"/>
                  </a:cubicBezTo>
                  <a:cubicBezTo>
                    <a:pt x="915507" y="1879283"/>
                    <a:pt x="869788" y="1803083"/>
                    <a:pt x="840260" y="1719263"/>
                  </a:cubicBezTo>
                  <a:cubicBezTo>
                    <a:pt x="807875" y="1628775"/>
                    <a:pt x="785968" y="1535430"/>
                    <a:pt x="775490" y="1439228"/>
                  </a:cubicBezTo>
                  <a:cubicBezTo>
                    <a:pt x="766918" y="1359218"/>
                    <a:pt x="763107" y="1278255"/>
                    <a:pt x="763107" y="1198245"/>
                  </a:cubicBezTo>
                  <a:cubicBezTo>
                    <a:pt x="763107" y="1171575"/>
                    <a:pt x="765965" y="1145858"/>
                    <a:pt x="766918" y="1119188"/>
                  </a:cubicBezTo>
                  <a:cubicBezTo>
                    <a:pt x="766918" y="1104900"/>
                    <a:pt x="770728" y="1097280"/>
                    <a:pt x="786920" y="1099185"/>
                  </a:cubicBezTo>
                  <a:cubicBezTo>
                    <a:pt x="795493" y="1100138"/>
                    <a:pt x="805018" y="1099185"/>
                    <a:pt x="814543" y="1099185"/>
                  </a:cubicBezTo>
                  <a:cubicBezTo>
                    <a:pt x="845023" y="1099185"/>
                    <a:pt x="863120" y="1086803"/>
                    <a:pt x="866930" y="1062990"/>
                  </a:cubicBezTo>
                  <a:cubicBezTo>
                    <a:pt x="871693" y="1034415"/>
                    <a:pt x="860263" y="1017270"/>
                    <a:pt x="827878" y="1005840"/>
                  </a:cubicBezTo>
                  <a:cubicBezTo>
                    <a:pt x="898363" y="967740"/>
                    <a:pt x="953607" y="915353"/>
                    <a:pt x="996470" y="849630"/>
                  </a:cubicBezTo>
                  <a:cubicBezTo>
                    <a:pt x="1004090" y="839153"/>
                    <a:pt x="1017425" y="838200"/>
                    <a:pt x="1028855" y="835343"/>
                  </a:cubicBezTo>
                  <a:cubicBezTo>
                    <a:pt x="1138393" y="802958"/>
                    <a:pt x="1220307" y="735330"/>
                    <a:pt x="1283173" y="641985"/>
                  </a:cubicBezTo>
                  <a:cubicBezTo>
                    <a:pt x="1332703" y="567690"/>
                    <a:pt x="1360325" y="484823"/>
                    <a:pt x="1379375" y="400050"/>
                  </a:cubicBezTo>
                  <a:cubicBezTo>
                    <a:pt x="1402235" y="308610"/>
                    <a:pt x="1407950" y="216218"/>
                    <a:pt x="1404140" y="122873"/>
                  </a:cubicBezTo>
                  <a:close/>
                  <a:moveTo>
                    <a:pt x="284000" y="731520"/>
                  </a:moveTo>
                  <a:cubicBezTo>
                    <a:pt x="215420" y="686753"/>
                    <a:pt x="166843" y="621983"/>
                    <a:pt x="132553" y="548640"/>
                  </a:cubicBezTo>
                  <a:cubicBezTo>
                    <a:pt x="104930" y="488633"/>
                    <a:pt x="86832" y="425768"/>
                    <a:pt x="74450" y="360998"/>
                  </a:cubicBezTo>
                  <a:cubicBezTo>
                    <a:pt x="63020" y="299085"/>
                    <a:pt x="60162" y="237173"/>
                    <a:pt x="60162" y="174308"/>
                  </a:cubicBezTo>
                  <a:cubicBezTo>
                    <a:pt x="60162" y="162878"/>
                    <a:pt x="63973" y="158115"/>
                    <a:pt x="75403" y="158115"/>
                  </a:cubicBezTo>
                  <a:cubicBezTo>
                    <a:pt x="115407" y="159068"/>
                    <a:pt x="156365" y="158115"/>
                    <a:pt x="196370" y="158115"/>
                  </a:cubicBezTo>
                  <a:cubicBezTo>
                    <a:pt x="203037" y="158115"/>
                    <a:pt x="209705" y="158115"/>
                    <a:pt x="209705" y="167640"/>
                  </a:cubicBezTo>
                  <a:cubicBezTo>
                    <a:pt x="208753" y="192405"/>
                    <a:pt x="218278" y="216218"/>
                    <a:pt x="219230" y="240983"/>
                  </a:cubicBezTo>
                  <a:cubicBezTo>
                    <a:pt x="222087" y="300990"/>
                    <a:pt x="235423" y="360045"/>
                    <a:pt x="246853" y="420053"/>
                  </a:cubicBezTo>
                  <a:cubicBezTo>
                    <a:pt x="257330" y="476250"/>
                    <a:pt x="271618" y="531495"/>
                    <a:pt x="286857" y="585788"/>
                  </a:cubicBezTo>
                  <a:cubicBezTo>
                    <a:pt x="304003" y="645795"/>
                    <a:pt x="326862" y="704850"/>
                    <a:pt x="356390" y="764858"/>
                  </a:cubicBezTo>
                  <a:cubicBezTo>
                    <a:pt x="325910" y="762000"/>
                    <a:pt x="304955" y="745808"/>
                    <a:pt x="284000" y="731520"/>
                  </a:cubicBezTo>
                  <a:close/>
                  <a:moveTo>
                    <a:pt x="1331750" y="360998"/>
                  </a:moveTo>
                  <a:cubicBezTo>
                    <a:pt x="1319368" y="425768"/>
                    <a:pt x="1302223" y="488633"/>
                    <a:pt x="1273648" y="548640"/>
                  </a:cubicBezTo>
                  <a:cubicBezTo>
                    <a:pt x="1239357" y="621983"/>
                    <a:pt x="1190780" y="686753"/>
                    <a:pt x="1122200" y="731520"/>
                  </a:cubicBezTo>
                  <a:cubicBezTo>
                    <a:pt x="1101245" y="744855"/>
                    <a:pt x="1080290" y="762000"/>
                    <a:pt x="1048857" y="765810"/>
                  </a:cubicBezTo>
                  <a:cubicBezTo>
                    <a:pt x="1078385" y="704850"/>
                    <a:pt x="1101245" y="646748"/>
                    <a:pt x="1118390" y="586740"/>
                  </a:cubicBezTo>
                  <a:cubicBezTo>
                    <a:pt x="1134582" y="532448"/>
                    <a:pt x="1147918" y="477203"/>
                    <a:pt x="1158395" y="421005"/>
                  </a:cubicBezTo>
                  <a:cubicBezTo>
                    <a:pt x="1169825" y="361950"/>
                    <a:pt x="1183160" y="302895"/>
                    <a:pt x="1186018" y="241935"/>
                  </a:cubicBezTo>
                  <a:cubicBezTo>
                    <a:pt x="1186970" y="217170"/>
                    <a:pt x="1196495" y="193358"/>
                    <a:pt x="1195543" y="168593"/>
                  </a:cubicBezTo>
                  <a:cubicBezTo>
                    <a:pt x="1195543" y="159068"/>
                    <a:pt x="1202210" y="159068"/>
                    <a:pt x="1208878" y="159068"/>
                  </a:cubicBezTo>
                  <a:cubicBezTo>
                    <a:pt x="1248882" y="159068"/>
                    <a:pt x="1289840" y="159068"/>
                    <a:pt x="1329845" y="159068"/>
                  </a:cubicBezTo>
                  <a:cubicBezTo>
                    <a:pt x="1341275" y="159068"/>
                    <a:pt x="1345085" y="163830"/>
                    <a:pt x="1345085" y="175260"/>
                  </a:cubicBezTo>
                  <a:cubicBezTo>
                    <a:pt x="1346990" y="237173"/>
                    <a:pt x="1343180" y="299085"/>
                    <a:pt x="1331750" y="360998"/>
                  </a:cubicBezTo>
                  <a:close/>
                </a:path>
              </a:pathLst>
            </a:custGeom>
            <a:solidFill>
              <a:srgbClr val="FCC901"/>
            </a:solidFill>
            <a:ln w="9525" cap="flat">
              <a:noFill/>
              <a:prstDash val="solid"/>
              <a:miter/>
            </a:ln>
          </p:spPr>
          <p:txBody>
            <a:bodyPr rtlCol="0" anchor="ctr"/>
            <a:lstStyle/>
            <a:p>
              <a:endParaRPr lang="en-US"/>
            </a:p>
          </p:txBody>
        </p:sp>
        <p:sp>
          <p:nvSpPr>
            <p:cNvPr id="8" name="Freeform: Shape 8">
              <a:extLst>
                <a:ext uri="{FF2B5EF4-FFF2-40B4-BE49-F238E27FC236}">
                  <a16:creationId xmlns:a16="http://schemas.microsoft.com/office/drawing/2014/main" id="{5EA64DA5-31CC-4F1B-B77E-74D2E6FB6F6A}"/>
                </a:ext>
              </a:extLst>
            </p:cNvPr>
            <p:cNvSpPr/>
            <p:nvPr/>
          </p:nvSpPr>
          <p:spPr>
            <a:xfrm>
              <a:off x="10736937" y="213918"/>
              <a:ext cx="307998" cy="853237"/>
            </a:xfrm>
            <a:custGeom>
              <a:avLst/>
              <a:gdLst>
                <a:gd name="connsiteX0" fmla="*/ 2261 w 704850"/>
                <a:gd name="connsiteY0" fmla="*/ 1960245 h 1952625"/>
                <a:gd name="connsiteX1" fmla="*/ 39409 w 704850"/>
                <a:gd name="connsiteY1" fmla="*/ 1960245 h 1952625"/>
                <a:gd name="connsiteX2" fmla="*/ 239434 w 704850"/>
                <a:gd name="connsiteY2" fmla="*/ 1960245 h 1952625"/>
                <a:gd name="connsiteX3" fmla="*/ 279439 w 704850"/>
                <a:gd name="connsiteY3" fmla="*/ 1946910 h 1952625"/>
                <a:gd name="connsiteX4" fmla="*/ 145136 w 704850"/>
                <a:gd name="connsiteY4" fmla="*/ 1719263 h 1952625"/>
                <a:gd name="connsiteX5" fmla="*/ 80366 w 704850"/>
                <a:gd name="connsiteY5" fmla="*/ 1439228 h 1952625"/>
                <a:gd name="connsiteX6" fmla="*/ 67984 w 704850"/>
                <a:gd name="connsiteY6" fmla="*/ 1198245 h 1952625"/>
                <a:gd name="connsiteX7" fmla="*/ 71794 w 704850"/>
                <a:gd name="connsiteY7" fmla="*/ 1119188 h 1952625"/>
                <a:gd name="connsiteX8" fmla="*/ 91796 w 704850"/>
                <a:gd name="connsiteY8" fmla="*/ 1099185 h 1952625"/>
                <a:gd name="connsiteX9" fmla="*/ 119419 w 704850"/>
                <a:gd name="connsiteY9" fmla="*/ 1099185 h 1952625"/>
                <a:gd name="connsiteX10" fmla="*/ 171806 w 704850"/>
                <a:gd name="connsiteY10" fmla="*/ 1062990 h 1952625"/>
                <a:gd name="connsiteX11" fmla="*/ 132754 w 704850"/>
                <a:gd name="connsiteY11" fmla="*/ 1005840 h 1952625"/>
                <a:gd name="connsiteX12" fmla="*/ 301346 w 704850"/>
                <a:gd name="connsiteY12" fmla="*/ 849630 h 1952625"/>
                <a:gd name="connsiteX13" fmla="*/ 333731 w 704850"/>
                <a:gd name="connsiteY13" fmla="*/ 835343 h 1952625"/>
                <a:gd name="connsiteX14" fmla="*/ 588049 w 704850"/>
                <a:gd name="connsiteY14" fmla="*/ 641985 h 1952625"/>
                <a:gd name="connsiteX15" fmla="*/ 684251 w 704850"/>
                <a:gd name="connsiteY15" fmla="*/ 400050 h 1952625"/>
                <a:gd name="connsiteX16" fmla="*/ 706159 w 704850"/>
                <a:gd name="connsiteY16" fmla="*/ 122873 h 1952625"/>
                <a:gd name="connsiteX17" fmla="*/ 682346 w 704850"/>
                <a:gd name="connsiteY17" fmla="*/ 100013 h 1952625"/>
                <a:gd name="connsiteX18" fmla="*/ 526136 w 704850"/>
                <a:gd name="connsiteY18" fmla="*/ 100965 h 1952625"/>
                <a:gd name="connsiteX19" fmla="*/ 502324 w 704850"/>
                <a:gd name="connsiteY19" fmla="*/ 77153 h 1952625"/>
                <a:gd name="connsiteX20" fmla="*/ 503276 w 704850"/>
                <a:gd name="connsiteY20" fmla="*/ 20003 h 1952625"/>
                <a:gd name="connsiteX21" fmla="*/ 485179 w 704850"/>
                <a:gd name="connsiteY21" fmla="*/ 0 h 1952625"/>
                <a:gd name="connsiteX22" fmla="*/ 1309 w 704850"/>
                <a:gd name="connsiteY22" fmla="*/ 1905 h 1952625"/>
                <a:gd name="connsiteX23" fmla="*/ 356 w 704850"/>
                <a:gd name="connsiteY23" fmla="*/ 545783 h 1952625"/>
                <a:gd name="connsiteX24" fmla="*/ 356 w 704850"/>
                <a:gd name="connsiteY24" fmla="*/ 1960245 h 1952625"/>
                <a:gd name="connsiteX25" fmla="*/ 351829 w 704850"/>
                <a:gd name="connsiteY25" fmla="*/ 762953 h 1952625"/>
                <a:gd name="connsiteX26" fmla="*/ 421361 w 704850"/>
                <a:gd name="connsiteY26" fmla="*/ 583883 h 1952625"/>
                <a:gd name="connsiteX27" fmla="*/ 461366 w 704850"/>
                <a:gd name="connsiteY27" fmla="*/ 418148 h 1952625"/>
                <a:gd name="connsiteX28" fmla="*/ 488989 w 704850"/>
                <a:gd name="connsiteY28" fmla="*/ 239078 h 1952625"/>
                <a:gd name="connsiteX29" fmla="*/ 498514 w 704850"/>
                <a:gd name="connsiteY29" fmla="*/ 165735 h 1952625"/>
                <a:gd name="connsiteX30" fmla="*/ 511849 w 704850"/>
                <a:gd name="connsiteY30" fmla="*/ 156210 h 1952625"/>
                <a:gd name="connsiteX31" fmla="*/ 632816 w 704850"/>
                <a:gd name="connsiteY31" fmla="*/ 156210 h 1952625"/>
                <a:gd name="connsiteX32" fmla="*/ 648056 w 704850"/>
                <a:gd name="connsiteY32" fmla="*/ 172403 h 1952625"/>
                <a:gd name="connsiteX33" fmla="*/ 633769 w 704850"/>
                <a:gd name="connsiteY33" fmla="*/ 359093 h 1952625"/>
                <a:gd name="connsiteX34" fmla="*/ 575666 w 704850"/>
                <a:gd name="connsiteY34" fmla="*/ 546735 h 1952625"/>
                <a:gd name="connsiteX35" fmla="*/ 424219 w 704850"/>
                <a:gd name="connsiteY35" fmla="*/ 729615 h 1952625"/>
                <a:gd name="connsiteX36" fmla="*/ 351829 w 704850"/>
                <a:gd name="connsiteY36" fmla="*/ 762953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4850" h="1952625">
                  <a:moveTo>
                    <a:pt x="2261" y="1960245"/>
                  </a:moveTo>
                  <a:cubicBezTo>
                    <a:pt x="14644" y="1960245"/>
                    <a:pt x="27026" y="1960245"/>
                    <a:pt x="39409" y="1960245"/>
                  </a:cubicBezTo>
                  <a:cubicBezTo>
                    <a:pt x="106084" y="1960245"/>
                    <a:pt x="172759" y="1960245"/>
                    <a:pt x="239434" y="1960245"/>
                  </a:cubicBezTo>
                  <a:cubicBezTo>
                    <a:pt x="253721" y="1960245"/>
                    <a:pt x="269914" y="1962150"/>
                    <a:pt x="279439" y="1946910"/>
                  </a:cubicBezTo>
                  <a:cubicBezTo>
                    <a:pt x="220384" y="1879283"/>
                    <a:pt x="174664" y="1803083"/>
                    <a:pt x="145136" y="1719263"/>
                  </a:cubicBezTo>
                  <a:cubicBezTo>
                    <a:pt x="112751" y="1628775"/>
                    <a:pt x="90844" y="1535430"/>
                    <a:pt x="80366" y="1439228"/>
                  </a:cubicBezTo>
                  <a:cubicBezTo>
                    <a:pt x="71794" y="1359218"/>
                    <a:pt x="67984" y="1278255"/>
                    <a:pt x="67984" y="1198245"/>
                  </a:cubicBezTo>
                  <a:cubicBezTo>
                    <a:pt x="67984" y="1171575"/>
                    <a:pt x="70841" y="1145858"/>
                    <a:pt x="71794" y="1119188"/>
                  </a:cubicBezTo>
                  <a:cubicBezTo>
                    <a:pt x="71794" y="1104900"/>
                    <a:pt x="75604" y="1097280"/>
                    <a:pt x="91796" y="1099185"/>
                  </a:cubicBezTo>
                  <a:cubicBezTo>
                    <a:pt x="100369" y="1100138"/>
                    <a:pt x="109894" y="1099185"/>
                    <a:pt x="119419" y="1099185"/>
                  </a:cubicBezTo>
                  <a:cubicBezTo>
                    <a:pt x="149899" y="1099185"/>
                    <a:pt x="167996" y="1086803"/>
                    <a:pt x="171806" y="1062990"/>
                  </a:cubicBezTo>
                  <a:cubicBezTo>
                    <a:pt x="176569" y="1034415"/>
                    <a:pt x="165139" y="1017270"/>
                    <a:pt x="132754" y="1005840"/>
                  </a:cubicBezTo>
                  <a:cubicBezTo>
                    <a:pt x="203239" y="967740"/>
                    <a:pt x="258484" y="915353"/>
                    <a:pt x="301346" y="849630"/>
                  </a:cubicBezTo>
                  <a:cubicBezTo>
                    <a:pt x="308966" y="839153"/>
                    <a:pt x="322301" y="838200"/>
                    <a:pt x="333731" y="835343"/>
                  </a:cubicBezTo>
                  <a:cubicBezTo>
                    <a:pt x="443269" y="802958"/>
                    <a:pt x="525184" y="735330"/>
                    <a:pt x="588049" y="641985"/>
                  </a:cubicBezTo>
                  <a:cubicBezTo>
                    <a:pt x="637579" y="567690"/>
                    <a:pt x="665201" y="484823"/>
                    <a:pt x="684251" y="400050"/>
                  </a:cubicBezTo>
                  <a:cubicBezTo>
                    <a:pt x="704254" y="309563"/>
                    <a:pt x="709969" y="216218"/>
                    <a:pt x="706159" y="122873"/>
                  </a:cubicBezTo>
                  <a:cubicBezTo>
                    <a:pt x="705206" y="106680"/>
                    <a:pt x="699491" y="100013"/>
                    <a:pt x="682346" y="100013"/>
                  </a:cubicBezTo>
                  <a:cubicBezTo>
                    <a:pt x="629959" y="100965"/>
                    <a:pt x="578524" y="99060"/>
                    <a:pt x="526136" y="100965"/>
                  </a:cubicBezTo>
                  <a:cubicBezTo>
                    <a:pt x="507086" y="100965"/>
                    <a:pt x="501371" y="94298"/>
                    <a:pt x="502324" y="77153"/>
                  </a:cubicBezTo>
                  <a:cubicBezTo>
                    <a:pt x="503276" y="58103"/>
                    <a:pt x="502324" y="39053"/>
                    <a:pt x="503276" y="20003"/>
                  </a:cubicBezTo>
                  <a:cubicBezTo>
                    <a:pt x="504229" y="6668"/>
                    <a:pt x="499466" y="0"/>
                    <a:pt x="485179" y="0"/>
                  </a:cubicBezTo>
                  <a:cubicBezTo>
                    <a:pt x="326111" y="952"/>
                    <a:pt x="161329" y="952"/>
                    <a:pt x="1309" y="1905"/>
                  </a:cubicBezTo>
                  <a:cubicBezTo>
                    <a:pt x="-1549" y="5715"/>
                    <a:pt x="1309" y="545783"/>
                    <a:pt x="356" y="545783"/>
                  </a:cubicBezTo>
                  <a:lnTo>
                    <a:pt x="356" y="1960245"/>
                  </a:lnTo>
                  <a:close/>
                  <a:moveTo>
                    <a:pt x="351829" y="762953"/>
                  </a:moveTo>
                  <a:cubicBezTo>
                    <a:pt x="381356" y="701993"/>
                    <a:pt x="404216" y="643890"/>
                    <a:pt x="421361" y="583883"/>
                  </a:cubicBezTo>
                  <a:cubicBezTo>
                    <a:pt x="437554" y="529590"/>
                    <a:pt x="450889" y="474345"/>
                    <a:pt x="461366" y="418148"/>
                  </a:cubicBezTo>
                  <a:cubicBezTo>
                    <a:pt x="472796" y="359093"/>
                    <a:pt x="486131" y="300038"/>
                    <a:pt x="488989" y="239078"/>
                  </a:cubicBezTo>
                  <a:cubicBezTo>
                    <a:pt x="489941" y="214313"/>
                    <a:pt x="499466" y="190500"/>
                    <a:pt x="498514" y="165735"/>
                  </a:cubicBezTo>
                  <a:cubicBezTo>
                    <a:pt x="498514" y="156210"/>
                    <a:pt x="505181" y="156210"/>
                    <a:pt x="511849" y="156210"/>
                  </a:cubicBezTo>
                  <a:cubicBezTo>
                    <a:pt x="551854" y="156210"/>
                    <a:pt x="592811" y="156210"/>
                    <a:pt x="632816" y="156210"/>
                  </a:cubicBezTo>
                  <a:cubicBezTo>
                    <a:pt x="644246" y="156210"/>
                    <a:pt x="648056" y="160973"/>
                    <a:pt x="648056" y="172403"/>
                  </a:cubicBezTo>
                  <a:cubicBezTo>
                    <a:pt x="648056" y="235268"/>
                    <a:pt x="645199" y="297180"/>
                    <a:pt x="633769" y="359093"/>
                  </a:cubicBezTo>
                  <a:cubicBezTo>
                    <a:pt x="621386" y="423863"/>
                    <a:pt x="604241" y="486728"/>
                    <a:pt x="575666" y="546735"/>
                  </a:cubicBezTo>
                  <a:cubicBezTo>
                    <a:pt x="541376" y="620078"/>
                    <a:pt x="492799" y="684848"/>
                    <a:pt x="424219" y="729615"/>
                  </a:cubicBezTo>
                  <a:cubicBezTo>
                    <a:pt x="405169" y="742950"/>
                    <a:pt x="383261" y="759143"/>
                    <a:pt x="351829" y="762953"/>
                  </a:cubicBezTo>
                  <a:close/>
                </a:path>
              </a:pathLst>
            </a:custGeom>
            <a:solidFill>
              <a:srgbClr val="F3C000"/>
            </a:solidFill>
            <a:ln w="9525" cap="flat">
              <a:noFill/>
              <a:prstDash val="solid"/>
              <a:miter/>
            </a:ln>
          </p:spPr>
          <p:txBody>
            <a:bodyPr rtlCol="0" anchor="ctr"/>
            <a:lstStyle/>
            <a:p>
              <a:endParaRPr lang="en-US"/>
            </a:p>
          </p:txBody>
        </p:sp>
        <p:sp>
          <p:nvSpPr>
            <p:cNvPr id="9" name="Freeform: Shape 9">
              <a:extLst>
                <a:ext uri="{FF2B5EF4-FFF2-40B4-BE49-F238E27FC236}">
                  <a16:creationId xmlns:a16="http://schemas.microsoft.com/office/drawing/2014/main" id="{A58FD8E3-FE87-4CF4-BA5B-576484BC801F}"/>
                </a:ext>
              </a:extLst>
            </p:cNvPr>
            <p:cNvSpPr/>
            <p:nvPr/>
          </p:nvSpPr>
          <p:spPr>
            <a:xfrm>
              <a:off x="10599659" y="1064241"/>
              <a:ext cx="278863" cy="12486"/>
            </a:xfrm>
            <a:custGeom>
              <a:avLst/>
              <a:gdLst>
                <a:gd name="connsiteX0" fmla="*/ 641225 w 638175"/>
                <a:gd name="connsiteY0" fmla="*/ 35242 h 28575"/>
                <a:gd name="connsiteX1" fmla="*/ 193 w 638175"/>
                <a:gd name="connsiteY1" fmla="*/ 34290 h 28575"/>
                <a:gd name="connsiteX2" fmla="*/ 46865 w 638175"/>
                <a:gd name="connsiteY2" fmla="*/ 0 h 28575"/>
                <a:gd name="connsiteX3" fmla="*/ 75440 w 638175"/>
                <a:gd name="connsiteY3" fmla="*/ 3810 h 28575"/>
                <a:gd name="connsiteX4" fmla="*/ 565978 w 638175"/>
                <a:gd name="connsiteY4" fmla="*/ 3810 h 28575"/>
                <a:gd name="connsiteX5" fmla="*/ 594553 w 638175"/>
                <a:gd name="connsiteY5" fmla="*/ 0 h 28575"/>
                <a:gd name="connsiteX6" fmla="*/ 608840 w 638175"/>
                <a:gd name="connsiteY6" fmla="*/ 2857 h 28575"/>
                <a:gd name="connsiteX7" fmla="*/ 641225 w 638175"/>
                <a:gd name="connsiteY7" fmla="*/ 35242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28575">
                  <a:moveTo>
                    <a:pt x="641225" y="35242"/>
                  </a:moveTo>
                  <a:cubicBezTo>
                    <a:pt x="427865" y="35242"/>
                    <a:pt x="213553" y="35242"/>
                    <a:pt x="193" y="34290"/>
                  </a:cubicBezTo>
                  <a:cubicBezTo>
                    <a:pt x="-2665" y="-1905"/>
                    <a:pt x="26863" y="5715"/>
                    <a:pt x="46865" y="0"/>
                  </a:cubicBezTo>
                  <a:cubicBezTo>
                    <a:pt x="56390" y="952"/>
                    <a:pt x="65915" y="3810"/>
                    <a:pt x="75440" y="3810"/>
                  </a:cubicBezTo>
                  <a:cubicBezTo>
                    <a:pt x="239270" y="3810"/>
                    <a:pt x="403100" y="3810"/>
                    <a:pt x="565978" y="3810"/>
                  </a:cubicBezTo>
                  <a:cubicBezTo>
                    <a:pt x="575503" y="3810"/>
                    <a:pt x="585980" y="3810"/>
                    <a:pt x="594553" y="0"/>
                  </a:cubicBezTo>
                  <a:cubicBezTo>
                    <a:pt x="599315" y="952"/>
                    <a:pt x="604078" y="2857"/>
                    <a:pt x="608840" y="2857"/>
                  </a:cubicBezTo>
                  <a:cubicBezTo>
                    <a:pt x="633605" y="1905"/>
                    <a:pt x="643130" y="12382"/>
                    <a:pt x="641225" y="35242"/>
                  </a:cubicBezTo>
                  <a:close/>
                </a:path>
              </a:pathLst>
            </a:custGeom>
            <a:solidFill>
              <a:srgbClr val="F65B31"/>
            </a:solidFill>
            <a:ln w="9525" cap="flat">
              <a:noFill/>
              <a:prstDash val="solid"/>
              <a:miter/>
            </a:ln>
          </p:spPr>
          <p:txBody>
            <a:bodyPr rtlCol="0" anchor="ctr"/>
            <a:lstStyle/>
            <a:p>
              <a:endParaRPr lang="en-US"/>
            </a:p>
          </p:txBody>
        </p:sp>
        <p:sp>
          <p:nvSpPr>
            <p:cNvPr id="10" name="Freeform: Shape 10">
              <a:extLst>
                <a:ext uri="{FF2B5EF4-FFF2-40B4-BE49-F238E27FC236}">
                  <a16:creationId xmlns:a16="http://schemas.microsoft.com/office/drawing/2014/main" id="{6BCE781F-7FAD-4020-B4ED-E7E006003D71}"/>
                </a:ext>
              </a:extLst>
            </p:cNvPr>
            <p:cNvSpPr/>
            <p:nvPr/>
          </p:nvSpPr>
          <p:spPr>
            <a:xfrm>
              <a:off x="10550630" y="1265195"/>
              <a:ext cx="366268" cy="4162"/>
            </a:xfrm>
            <a:custGeom>
              <a:avLst/>
              <a:gdLst>
                <a:gd name="connsiteX0" fmla="*/ 0 w 838200"/>
                <a:gd name="connsiteY0" fmla="*/ 1129 h 9525"/>
                <a:gd name="connsiteX1" fmla="*/ 818197 w 838200"/>
                <a:gd name="connsiteY1" fmla="*/ 1129 h 9525"/>
                <a:gd name="connsiteX2" fmla="*/ 839152 w 838200"/>
                <a:gd name="connsiteY2" fmla="*/ 9701 h 9525"/>
                <a:gd name="connsiteX3" fmla="*/ 762952 w 838200"/>
                <a:gd name="connsiteY3" fmla="*/ 10654 h 9525"/>
                <a:gd name="connsiteX4" fmla="*/ 24765 w 838200"/>
                <a:gd name="connsiteY4" fmla="*/ 9701 h 9525"/>
                <a:gd name="connsiteX5" fmla="*/ 0 w 838200"/>
                <a:gd name="connsiteY5" fmla="*/ 1129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9525">
                  <a:moveTo>
                    <a:pt x="0" y="1129"/>
                  </a:moveTo>
                  <a:cubicBezTo>
                    <a:pt x="272415" y="1129"/>
                    <a:pt x="545782" y="1129"/>
                    <a:pt x="818197" y="1129"/>
                  </a:cubicBezTo>
                  <a:cubicBezTo>
                    <a:pt x="825817" y="1129"/>
                    <a:pt x="837247" y="-4586"/>
                    <a:pt x="839152" y="9701"/>
                  </a:cubicBezTo>
                  <a:cubicBezTo>
                    <a:pt x="813435" y="9701"/>
                    <a:pt x="787717" y="10654"/>
                    <a:pt x="762952" y="10654"/>
                  </a:cubicBezTo>
                  <a:cubicBezTo>
                    <a:pt x="517207" y="10654"/>
                    <a:pt x="271463" y="10654"/>
                    <a:pt x="24765" y="9701"/>
                  </a:cubicBezTo>
                  <a:cubicBezTo>
                    <a:pt x="17145" y="10654"/>
                    <a:pt x="2857" y="19226"/>
                    <a:pt x="0" y="1129"/>
                  </a:cubicBezTo>
                  <a:close/>
                </a:path>
              </a:pathLst>
            </a:custGeom>
            <a:solidFill>
              <a:srgbClr val="782017"/>
            </a:solidFill>
            <a:ln w="9525" cap="flat">
              <a:noFill/>
              <a:prstDash val="solid"/>
              <a:miter/>
            </a:ln>
          </p:spPr>
          <p:txBody>
            <a:bodyPr rtlCol="0" anchor="ctr"/>
            <a:lstStyle/>
            <a:p>
              <a:endParaRPr lang="en-US"/>
            </a:p>
          </p:txBody>
        </p:sp>
        <p:sp>
          <p:nvSpPr>
            <p:cNvPr id="11" name="Freeform: Shape 11">
              <a:extLst>
                <a:ext uri="{FF2B5EF4-FFF2-40B4-BE49-F238E27FC236}">
                  <a16:creationId xmlns:a16="http://schemas.microsoft.com/office/drawing/2014/main" id="{A8A09AFC-BC71-49C5-8248-F31B627A3AD0}"/>
                </a:ext>
              </a:extLst>
            </p:cNvPr>
            <p:cNvSpPr/>
            <p:nvPr/>
          </p:nvSpPr>
          <p:spPr>
            <a:xfrm>
              <a:off x="10594332" y="237762"/>
              <a:ext cx="291349" cy="270538"/>
            </a:xfrm>
            <a:custGeom>
              <a:avLst/>
              <a:gdLst>
                <a:gd name="connsiteX0" fmla="*/ 324802 w 666750"/>
                <a:gd name="connsiteY0" fmla="*/ 4488 h 619125"/>
                <a:gd name="connsiteX1" fmla="*/ 341947 w 666750"/>
                <a:gd name="connsiteY1" fmla="*/ 12108 h 619125"/>
                <a:gd name="connsiteX2" fmla="*/ 402907 w 666750"/>
                <a:gd name="connsiteY2" fmla="*/ 205465 h 619125"/>
                <a:gd name="connsiteX3" fmla="*/ 440055 w 666750"/>
                <a:gd name="connsiteY3" fmla="*/ 234040 h 619125"/>
                <a:gd name="connsiteX4" fmla="*/ 669607 w 666750"/>
                <a:gd name="connsiteY4" fmla="*/ 233088 h 619125"/>
                <a:gd name="connsiteX5" fmla="*/ 641985 w 666750"/>
                <a:gd name="connsiteY5" fmla="*/ 255948 h 619125"/>
                <a:gd name="connsiteX6" fmla="*/ 483870 w 666750"/>
                <a:gd name="connsiteY6" fmla="*/ 370248 h 619125"/>
                <a:gd name="connsiteX7" fmla="*/ 469582 w 666750"/>
                <a:gd name="connsiteY7" fmla="*/ 411205 h 619125"/>
                <a:gd name="connsiteX8" fmla="*/ 533400 w 666750"/>
                <a:gd name="connsiteY8" fmla="*/ 611230 h 619125"/>
                <a:gd name="connsiteX9" fmla="*/ 538163 w 666750"/>
                <a:gd name="connsiteY9" fmla="*/ 626470 h 619125"/>
                <a:gd name="connsiteX10" fmla="*/ 482917 w 666750"/>
                <a:gd name="connsiteY10" fmla="*/ 590275 h 619125"/>
                <a:gd name="connsiteX11" fmla="*/ 352425 w 666750"/>
                <a:gd name="connsiteY11" fmla="*/ 496930 h 619125"/>
                <a:gd name="connsiteX12" fmla="*/ 326707 w 666750"/>
                <a:gd name="connsiteY12" fmla="*/ 488358 h 619125"/>
                <a:gd name="connsiteX13" fmla="*/ 217170 w 666750"/>
                <a:gd name="connsiteY13" fmla="*/ 563605 h 619125"/>
                <a:gd name="connsiteX14" fmla="*/ 124777 w 666750"/>
                <a:gd name="connsiteY14" fmla="*/ 624565 h 619125"/>
                <a:gd name="connsiteX15" fmla="*/ 149542 w 666750"/>
                <a:gd name="connsiteY15" fmla="*/ 546460 h 619125"/>
                <a:gd name="connsiteX16" fmla="*/ 194310 w 666750"/>
                <a:gd name="connsiteY16" fmla="*/ 409300 h 619125"/>
                <a:gd name="connsiteX17" fmla="*/ 180975 w 666750"/>
                <a:gd name="connsiteY17" fmla="*/ 371200 h 619125"/>
                <a:gd name="connsiteX18" fmla="*/ 16192 w 666750"/>
                <a:gd name="connsiteY18" fmla="*/ 252138 h 619125"/>
                <a:gd name="connsiteX19" fmla="*/ 0 w 666750"/>
                <a:gd name="connsiteY19" fmla="*/ 233088 h 619125"/>
                <a:gd name="connsiteX20" fmla="*/ 112395 w 666750"/>
                <a:gd name="connsiteY20" fmla="*/ 233088 h 619125"/>
                <a:gd name="connsiteX21" fmla="*/ 220980 w 666750"/>
                <a:gd name="connsiteY21" fmla="*/ 234993 h 619125"/>
                <a:gd name="connsiteX22" fmla="*/ 259080 w 666750"/>
                <a:gd name="connsiteY22" fmla="*/ 210228 h 619125"/>
                <a:gd name="connsiteX23" fmla="*/ 322897 w 666750"/>
                <a:gd name="connsiteY23" fmla="*/ 12108 h 619125"/>
                <a:gd name="connsiteX24" fmla="*/ 324802 w 666750"/>
                <a:gd name="connsiteY24" fmla="*/ 4488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6750" h="619125">
                  <a:moveTo>
                    <a:pt x="324802" y="4488"/>
                  </a:moveTo>
                  <a:cubicBezTo>
                    <a:pt x="337185" y="-6942"/>
                    <a:pt x="340042" y="6393"/>
                    <a:pt x="341947" y="12108"/>
                  </a:cubicBezTo>
                  <a:cubicBezTo>
                    <a:pt x="362902" y="75925"/>
                    <a:pt x="384810" y="140695"/>
                    <a:pt x="402907" y="205465"/>
                  </a:cubicBezTo>
                  <a:cubicBezTo>
                    <a:pt x="408622" y="226420"/>
                    <a:pt x="417195" y="234040"/>
                    <a:pt x="440055" y="234040"/>
                  </a:cubicBezTo>
                  <a:cubicBezTo>
                    <a:pt x="514350" y="233088"/>
                    <a:pt x="587692" y="233088"/>
                    <a:pt x="669607" y="233088"/>
                  </a:cubicBezTo>
                  <a:cubicBezTo>
                    <a:pt x="657225" y="243565"/>
                    <a:pt x="649605" y="250233"/>
                    <a:pt x="641985" y="255948"/>
                  </a:cubicBezTo>
                  <a:cubicBezTo>
                    <a:pt x="589597" y="294048"/>
                    <a:pt x="537210" y="333100"/>
                    <a:pt x="483870" y="370248"/>
                  </a:cubicBezTo>
                  <a:cubicBezTo>
                    <a:pt x="467677" y="381678"/>
                    <a:pt x="461963" y="389298"/>
                    <a:pt x="469582" y="411205"/>
                  </a:cubicBezTo>
                  <a:cubicBezTo>
                    <a:pt x="493395" y="476928"/>
                    <a:pt x="512445" y="544555"/>
                    <a:pt x="533400" y="611230"/>
                  </a:cubicBezTo>
                  <a:cubicBezTo>
                    <a:pt x="534352" y="615993"/>
                    <a:pt x="541020" y="617898"/>
                    <a:pt x="538163" y="626470"/>
                  </a:cubicBezTo>
                  <a:cubicBezTo>
                    <a:pt x="516255" y="619803"/>
                    <a:pt x="501015" y="602658"/>
                    <a:pt x="482917" y="590275"/>
                  </a:cubicBezTo>
                  <a:cubicBezTo>
                    <a:pt x="439102" y="559795"/>
                    <a:pt x="396240" y="527410"/>
                    <a:pt x="352425" y="496930"/>
                  </a:cubicBezTo>
                  <a:cubicBezTo>
                    <a:pt x="344805" y="492168"/>
                    <a:pt x="339090" y="480738"/>
                    <a:pt x="326707" y="488358"/>
                  </a:cubicBezTo>
                  <a:cubicBezTo>
                    <a:pt x="286702" y="508360"/>
                    <a:pt x="254317" y="538840"/>
                    <a:pt x="217170" y="563605"/>
                  </a:cubicBezTo>
                  <a:cubicBezTo>
                    <a:pt x="186690" y="583608"/>
                    <a:pt x="159067" y="606468"/>
                    <a:pt x="124777" y="624565"/>
                  </a:cubicBezTo>
                  <a:cubicBezTo>
                    <a:pt x="133350" y="598848"/>
                    <a:pt x="140970" y="572178"/>
                    <a:pt x="149542" y="546460"/>
                  </a:cubicBezTo>
                  <a:cubicBezTo>
                    <a:pt x="164782" y="500740"/>
                    <a:pt x="178117" y="455020"/>
                    <a:pt x="194310" y="409300"/>
                  </a:cubicBezTo>
                  <a:cubicBezTo>
                    <a:pt x="200977" y="391203"/>
                    <a:pt x="195263" y="380725"/>
                    <a:pt x="180975" y="371200"/>
                  </a:cubicBezTo>
                  <a:cubicBezTo>
                    <a:pt x="125730" y="332148"/>
                    <a:pt x="71438" y="291190"/>
                    <a:pt x="16192" y="252138"/>
                  </a:cubicBezTo>
                  <a:cubicBezTo>
                    <a:pt x="10477" y="248328"/>
                    <a:pt x="5715" y="243565"/>
                    <a:pt x="0" y="233088"/>
                  </a:cubicBezTo>
                  <a:cubicBezTo>
                    <a:pt x="39052" y="233088"/>
                    <a:pt x="76200" y="233088"/>
                    <a:pt x="112395" y="233088"/>
                  </a:cubicBezTo>
                  <a:cubicBezTo>
                    <a:pt x="148590" y="233088"/>
                    <a:pt x="184785" y="233088"/>
                    <a:pt x="220980" y="234993"/>
                  </a:cubicBezTo>
                  <a:cubicBezTo>
                    <a:pt x="240030" y="235945"/>
                    <a:pt x="252413" y="231183"/>
                    <a:pt x="259080" y="210228"/>
                  </a:cubicBezTo>
                  <a:cubicBezTo>
                    <a:pt x="279082" y="144505"/>
                    <a:pt x="300990" y="78783"/>
                    <a:pt x="322897" y="12108"/>
                  </a:cubicBezTo>
                  <a:cubicBezTo>
                    <a:pt x="325755" y="11155"/>
                    <a:pt x="324802" y="7345"/>
                    <a:pt x="324802" y="4488"/>
                  </a:cubicBezTo>
                  <a:close/>
                </a:path>
              </a:pathLst>
            </a:custGeom>
            <a:solidFill>
              <a:srgbClr val="FCFCFD"/>
            </a:solidFill>
            <a:ln w="9525" cap="flat">
              <a:noFill/>
              <a:prstDash val="solid"/>
              <a:miter/>
            </a:ln>
          </p:spPr>
          <p:txBody>
            <a:bodyPr rtlCol="0" anchor="ctr"/>
            <a:lstStyle/>
            <a:p>
              <a:endParaRPr lang="en-US"/>
            </a:p>
          </p:txBody>
        </p:sp>
      </p:grpSp>
      <p:grpSp>
        <p:nvGrpSpPr>
          <p:cNvPr id="12" name="Group 12">
            <a:extLst>
              <a:ext uri="{FF2B5EF4-FFF2-40B4-BE49-F238E27FC236}">
                <a16:creationId xmlns:a16="http://schemas.microsoft.com/office/drawing/2014/main" id="{CD2DE628-0820-482E-8064-5C9D5F73CDD5}"/>
              </a:ext>
            </a:extLst>
          </p:cNvPr>
          <p:cNvGrpSpPr/>
          <p:nvPr/>
        </p:nvGrpSpPr>
        <p:grpSpPr>
          <a:xfrm>
            <a:off x="141584" y="2054839"/>
            <a:ext cx="3020050" cy="2926334"/>
            <a:chOff x="4140083" y="-227046"/>
            <a:chExt cx="3204689" cy="3105239"/>
          </a:xfrm>
        </p:grpSpPr>
        <p:sp>
          <p:nvSpPr>
            <p:cNvPr id="13" name="Freeform: Shape 13">
              <a:extLst>
                <a:ext uri="{FF2B5EF4-FFF2-40B4-BE49-F238E27FC236}">
                  <a16:creationId xmlns:a16="http://schemas.microsoft.com/office/drawing/2014/main" id="{8AFE0406-CF3A-49E8-8FF7-582DD31DD9DC}"/>
                </a:ext>
              </a:extLst>
            </p:cNvPr>
            <p:cNvSpPr/>
            <p:nvPr/>
          </p:nvSpPr>
          <p:spPr>
            <a:xfrm>
              <a:off x="4140083" y="-227046"/>
              <a:ext cx="2889473" cy="3105239"/>
            </a:xfrm>
            <a:custGeom>
              <a:avLst/>
              <a:gdLst>
                <a:gd name="connsiteX0" fmla="*/ 2916809 w 2933700"/>
                <a:gd name="connsiteY0" fmla="*/ 1216399 h 3152775"/>
                <a:gd name="connsiteX1" fmla="*/ 2574861 w 2933700"/>
                <a:gd name="connsiteY1" fmla="*/ 1129721 h 3152775"/>
                <a:gd name="connsiteX2" fmla="*/ 2549144 w 2933700"/>
                <a:gd name="connsiteY2" fmla="*/ 1112576 h 3152775"/>
                <a:gd name="connsiteX3" fmla="*/ 2419604 w 2933700"/>
                <a:gd name="connsiteY3" fmla="*/ 923029 h 3152775"/>
                <a:gd name="connsiteX4" fmla="*/ 2414842 w 2933700"/>
                <a:gd name="connsiteY4" fmla="*/ 901121 h 3152775"/>
                <a:gd name="connsiteX5" fmla="*/ 2442464 w 2933700"/>
                <a:gd name="connsiteY5" fmla="*/ 646804 h 3152775"/>
                <a:gd name="connsiteX6" fmla="*/ 2421509 w 2933700"/>
                <a:gd name="connsiteY6" fmla="*/ 613466 h 3152775"/>
                <a:gd name="connsiteX7" fmla="*/ 2421509 w 2933700"/>
                <a:gd name="connsiteY7" fmla="*/ 613466 h 3152775"/>
                <a:gd name="connsiteX8" fmla="*/ 2426271 w 2933700"/>
                <a:gd name="connsiteY8" fmla="*/ 608704 h 3152775"/>
                <a:gd name="connsiteX9" fmla="*/ 2426271 w 2933700"/>
                <a:gd name="connsiteY9" fmla="*/ 608704 h 3152775"/>
                <a:gd name="connsiteX10" fmla="*/ 2485326 w 2933700"/>
                <a:gd name="connsiteY10" fmla="*/ 593464 h 3152775"/>
                <a:gd name="connsiteX11" fmla="*/ 2595817 w 2933700"/>
                <a:gd name="connsiteY11" fmla="*/ 596321 h 3152775"/>
                <a:gd name="connsiteX12" fmla="*/ 2649156 w 2933700"/>
                <a:gd name="connsiteY12" fmla="*/ 562984 h 3152775"/>
                <a:gd name="connsiteX13" fmla="*/ 2660586 w 2933700"/>
                <a:gd name="connsiteY13" fmla="*/ 525836 h 3152775"/>
                <a:gd name="connsiteX14" fmla="*/ 2697734 w 2933700"/>
                <a:gd name="connsiteY14" fmla="*/ 465829 h 3152775"/>
                <a:gd name="connsiteX15" fmla="*/ 2698686 w 2933700"/>
                <a:gd name="connsiteY15" fmla="*/ 463924 h 3152775"/>
                <a:gd name="connsiteX16" fmla="*/ 2720594 w 2933700"/>
                <a:gd name="connsiteY16" fmla="*/ 445826 h 3152775"/>
                <a:gd name="connsiteX17" fmla="*/ 2738692 w 2933700"/>
                <a:gd name="connsiteY17" fmla="*/ 422966 h 3152775"/>
                <a:gd name="connsiteX18" fmla="*/ 2721546 w 2933700"/>
                <a:gd name="connsiteY18" fmla="*/ 377246 h 3152775"/>
                <a:gd name="connsiteX19" fmla="*/ 2717736 w 2933700"/>
                <a:gd name="connsiteY19" fmla="*/ 332479 h 3152775"/>
                <a:gd name="connsiteX20" fmla="*/ 2729167 w 2933700"/>
                <a:gd name="connsiteY20" fmla="*/ 265804 h 3152775"/>
                <a:gd name="connsiteX21" fmla="*/ 2732976 w 2933700"/>
                <a:gd name="connsiteY21" fmla="*/ 214369 h 3152775"/>
                <a:gd name="connsiteX22" fmla="*/ 2732976 w 2933700"/>
                <a:gd name="connsiteY22" fmla="*/ 214369 h 3152775"/>
                <a:gd name="connsiteX23" fmla="*/ 2752979 w 2933700"/>
                <a:gd name="connsiteY23" fmla="*/ 200081 h 3152775"/>
                <a:gd name="connsiteX24" fmla="*/ 2782506 w 2933700"/>
                <a:gd name="connsiteY24" fmla="*/ 180079 h 3152775"/>
                <a:gd name="connsiteX25" fmla="*/ 2769171 w 2933700"/>
                <a:gd name="connsiteY25" fmla="*/ 141026 h 3152775"/>
                <a:gd name="connsiteX26" fmla="*/ 2749169 w 2933700"/>
                <a:gd name="connsiteY26" fmla="*/ 116261 h 3152775"/>
                <a:gd name="connsiteX27" fmla="*/ 2611056 w 2933700"/>
                <a:gd name="connsiteY27" fmla="*/ 17201 h 3152775"/>
                <a:gd name="connsiteX28" fmla="*/ 2487231 w 2933700"/>
                <a:gd name="connsiteY28" fmla="*/ 12439 h 3152775"/>
                <a:gd name="connsiteX29" fmla="*/ 2398649 w 2933700"/>
                <a:gd name="connsiteY29" fmla="*/ 41014 h 3152775"/>
                <a:gd name="connsiteX30" fmla="*/ 2311019 w 2933700"/>
                <a:gd name="connsiteY30" fmla="*/ 110546 h 3152775"/>
                <a:gd name="connsiteX31" fmla="*/ 2268156 w 2933700"/>
                <a:gd name="connsiteY31" fmla="*/ 326764 h 3152775"/>
                <a:gd name="connsiteX32" fmla="*/ 2232914 w 2933700"/>
                <a:gd name="connsiteY32" fmla="*/ 382009 h 3152775"/>
                <a:gd name="connsiteX33" fmla="*/ 2202434 w 2933700"/>
                <a:gd name="connsiteY33" fmla="*/ 373436 h 3152775"/>
                <a:gd name="connsiteX34" fmla="*/ 2121471 w 2933700"/>
                <a:gd name="connsiteY34" fmla="*/ 290569 h 3152775"/>
                <a:gd name="connsiteX35" fmla="*/ 2033841 w 2933700"/>
                <a:gd name="connsiteY35" fmla="*/ 268661 h 3152775"/>
                <a:gd name="connsiteX36" fmla="*/ 1955736 w 2933700"/>
                <a:gd name="connsiteY36" fmla="*/ 313429 h 3152775"/>
                <a:gd name="connsiteX37" fmla="*/ 1863344 w 2933700"/>
                <a:gd name="connsiteY37" fmla="*/ 352481 h 3152775"/>
                <a:gd name="connsiteX38" fmla="*/ 1585214 w 2933700"/>
                <a:gd name="connsiteY38" fmla="*/ 398201 h 3152775"/>
                <a:gd name="connsiteX39" fmla="*/ 1358519 w 2933700"/>
                <a:gd name="connsiteY39" fmla="*/ 575366 h 3152775"/>
                <a:gd name="connsiteX40" fmla="*/ 1212786 w 2933700"/>
                <a:gd name="connsiteY40" fmla="*/ 991609 h 3152775"/>
                <a:gd name="connsiteX41" fmla="*/ 1268031 w 2933700"/>
                <a:gd name="connsiteY41" fmla="*/ 1056379 h 3152775"/>
                <a:gd name="connsiteX42" fmla="*/ 1271841 w 2933700"/>
                <a:gd name="connsiteY42" fmla="*/ 1058284 h 3152775"/>
                <a:gd name="connsiteX43" fmla="*/ 1263269 w 2933700"/>
                <a:gd name="connsiteY43" fmla="*/ 1069714 h 3152775"/>
                <a:gd name="connsiteX44" fmla="*/ 1077531 w 2933700"/>
                <a:gd name="connsiteY44" fmla="*/ 1262119 h 3152775"/>
                <a:gd name="connsiteX45" fmla="*/ 1076579 w 2933700"/>
                <a:gd name="connsiteY45" fmla="*/ 1310696 h 3152775"/>
                <a:gd name="connsiteX46" fmla="*/ 1098486 w 2933700"/>
                <a:gd name="connsiteY46" fmla="*/ 1351654 h 3152775"/>
                <a:gd name="connsiteX47" fmla="*/ 1085151 w 2933700"/>
                <a:gd name="connsiteY47" fmla="*/ 1518341 h 3152775"/>
                <a:gd name="connsiteX48" fmla="*/ 1065149 w 2933700"/>
                <a:gd name="connsiteY48" fmla="*/ 1900294 h 3152775"/>
                <a:gd name="connsiteX49" fmla="*/ 1043241 w 2933700"/>
                <a:gd name="connsiteY49" fmla="*/ 1912676 h 3152775"/>
                <a:gd name="connsiteX50" fmla="*/ 746061 w 2933700"/>
                <a:gd name="connsiteY50" fmla="*/ 1781231 h 3152775"/>
                <a:gd name="connsiteX51" fmla="*/ 727964 w 2933700"/>
                <a:gd name="connsiteY51" fmla="*/ 1768849 h 3152775"/>
                <a:gd name="connsiteX52" fmla="*/ 621284 w 2933700"/>
                <a:gd name="connsiteY52" fmla="*/ 1670741 h 3152775"/>
                <a:gd name="connsiteX53" fmla="*/ 600329 w 2933700"/>
                <a:gd name="connsiteY53" fmla="*/ 1646929 h 3152775"/>
                <a:gd name="connsiteX54" fmla="*/ 545084 w 2933700"/>
                <a:gd name="connsiteY54" fmla="*/ 1553584 h 3152775"/>
                <a:gd name="connsiteX55" fmla="*/ 458406 w 2933700"/>
                <a:gd name="connsiteY55" fmla="*/ 1531676 h 3152775"/>
                <a:gd name="connsiteX56" fmla="*/ 375539 w 2933700"/>
                <a:gd name="connsiteY56" fmla="*/ 1581206 h 3152775"/>
                <a:gd name="connsiteX57" fmla="*/ 367919 w 2933700"/>
                <a:gd name="connsiteY57" fmla="*/ 1617401 h 3152775"/>
                <a:gd name="connsiteX58" fmla="*/ 362204 w 2933700"/>
                <a:gd name="connsiteY58" fmla="*/ 1621211 h 3152775"/>
                <a:gd name="connsiteX59" fmla="*/ 341249 w 2933700"/>
                <a:gd name="connsiteY59" fmla="*/ 1627879 h 3152775"/>
                <a:gd name="connsiteX60" fmla="*/ 105981 w 2933700"/>
                <a:gd name="connsiteY60" fmla="*/ 1765991 h 3152775"/>
                <a:gd name="connsiteX61" fmla="*/ 6921 w 2933700"/>
                <a:gd name="connsiteY61" fmla="*/ 1906961 h 3152775"/>
                <a:gd name="connsiteX62" fmla="*/ 25971 w 2933700"/>
                <a:gd name="connsiteY62" fmla="*/ 1963159 h 3152775"/>
                <a:gd name="connsiteX63" fmla="*/ 105981 w 2933700"/>
                <a:gd name="connsiteY63" fmla="*/ 1961254 h 3152775"/>
                <a:gd name="connsiteX64" fmla="*/ 272669 w 2933700"/>
                <a:gd name="connsiteY64" fmla="*/ 1891721 h 3152775"/>
                <a:gd name="connsiteX65" fmla="*/ 370776 w 2933700"/>
                <a:gd name="connsiteY65" fmla="*/ 1880291 h 3152775"/>
                <a:gd name="connsiteX66" fmla="*/ 459359 w 2933700"/>
                <a:gd name="connsiteY66" fmla="*/ 1869814 h 3152775"/>
                <a:gd name="connsiteX67" fmla="*/ 424116 w 2933700"/>
                <a:gd name="connsiteY67" fmla="*/ 2043169 h 3152775"/>
                <a:gd name="connsiteX68" fmla="*/ 439356 w 2933700"/>
                <a:gd name="connsiteY68" fmla="*/ 2071744 h 3152775"/>
                <a:gd name="connsiteX69" fmla="*/ 1011809 w 2933700"/>
                <a:gd name="connsiteY69" fmla="*/ 2313679 h 3152775"/>
                <a:gd name="connsiteX70" fmla="*/ 1171829 w 2933700"/>
                <a:gd name="connsiteY70" fmla="*/ 2384164 h 3152775"/>
                <a:gd name="connsiteX71" fmla="*/ 1314704 w 2933700"/>
                <a:gd name="connsiteY71" fmla="*/ 2327966 h 3152775"/>
                <a:gd name="connsiteX72" fmla="*/ 1398524 w 2933700"/>
                <a:gd name="connsiteY72" fmla="*/ 2157469 h 3152775"/>
                <a:gd name="connsiteX73" fmla="*/ 1503299 w 2933700"/>
                <a:gd name="connsiteY73" fmla="*/ 1907914 h 3152775"/>
                <a:gd name="connsiteX74" fmla="*/ 1674749 w 2933700"/>
                <a:gd name="connsiteY74" fmla="*/ 2120321 h 3152775"/>
                <a:gd name="connsiteX75" fmla="*/ 1678559 w 2933700"/>
                <a:gd name="connsiteY75" fmla="*/ 2155564 h 3152775"/>
                <a:gd name="connsiteX76" fmla="*/ 1382331 w 2933700"/>
                <a:gd name="connsiteY76" fmla="*/ 2868034 h 3152775"/>
                <a:gd name="connsiteX77" fmla="*/ 1374711 w 2933700"/>
                <a:gd name="connsiteY77" fmla="*/ 2886132 h 3152775"/>
                <a:gd name="connsiteX78" fmla="*/ 1340421 w 2933700"/>
                <a:gd name="connsiteY78" fmla="*/ 2912801 h 3152775"/>
                <a:gd name="connsiteX79" fmla="*/ 1325181 w 2933700"/>
                <a:gd name="connsiteY79" fmla="*/ 2924232 h 3152775"/>
                <a:gd name="connsiteX80" fmla="*/ 1284224 w 2933700"/>
                <a:gd name="connsiteY80" fmla="*/ 3113779 h 3152775"/>
                <a:gd name="connsiteX81" fmla="*/ 1300416 w 2933700"/>
                <a:gd name="connsiteY81" fmla="*/ 3126162 h 3152775"/>
                <a:gd name="connsiteX82" fmla="*/ 1475676 w 2933700"/>
                <a:gd name="connsiteY82" fmla="*/ 3136639 h 3152775"/>
                <a:gd name="connsiteX83" fmla="*/ 1504251 w 2933700"/>
                <a:gd name="connsiteY83" fmla="*/ 3114732 h 3152775"/>
                <a:gd name="connsiteX84" fmla="*/ 1522349 w 2933700"/>
                <a:gd name="connsiteY84" fmla="*/ 3101396 h 3152775"/>
                <a:gd name="connsiteX85" fmla="*/ 1700466 w 2933700"/>
                <a:gd name="connsiteY85" fmla="*/ 3151879 h 3152775"/>
                <a:gd name="connsiteX86" fmla="*/ 1864296 w 2933700"/>
                <a:gd name="connsiteY86" fmla="*/ 3148069 h 3152775"/>
                <a:gd name="connsiteX87" fmla="*/ 1930971 w 2933700"/>
                <a:gd name="connsiteY87" fmla="*/ 3117589 h 3152775"/>
                <a:gd name="connsiteX88" fmla="*/ 1919541 w 2933700"/>
                <a:gd name="connsiteY88" fmla="*/ 3057582 h 3152775"/>
                <a:gd name="connsiteX89" fmla="*/ 1849056 w 2933700"/>
                <a:gd name="connsiteY89" fmla="*/ 3047104 h 3152775"/>
                <a:gd name="connsiteX90" fmla="*/ 1731899 w 2933700"/>
                <a:gd name="connsiteY90" fmla="*/ 3031864 h 3152775"/>
                <a:gd name="connsiteX91" fmla="*/ 1653794 w 2933700"/>
                <a:gd name="connsiteY91" fmla="*/ 2957569 h 3152775"/>
                <a:gd name="connsiteX92" fmla="*/ 1731899 w 2933700"/>
                <a:gd name="connsiteY92" fmla="*/ 2977571 h 3152775"/>
                <a:gd name="connsiteX93" fmla="*/ 1758569 w 2933700"/>
                <a:gd name="connsiteY93" fmla="*/ 2964236 h 3152775"/>
                <a:gd name="connsiteX94" fmla="*/ 2045271 w 2933700"/>
                <a:gd name="connsiteY94" fmla="*/ 2250814 h 3152775"/>
                <a:gd name="connsiteX95" fmla="*/ 2063369 w 2933700"/>
                <a:gd name="connsiteY95" fmla="*/ 2090794 h 3152775"/>
                <a:gd name="connsiteX96" fmla="*/ 1989074 w 2933700"/>
                <a:gd name="connsiteY96" fmla="*/ 1882196 h 3152775"/>
                <a:gd name="connsiteX97" fmla="*/ 1919541 w 2933700"/>
                <a:gd name="connsiteY97" fmla="*/ 1741226 h 3152775"/>
                <a:gd name="connsiteX98" fmla="*/ 1962404 w 2933700"/>
                <a:gd name="connsiteY98" fmla="*/ 1698364 h 3152775"/>
                <a:gd name="connsiteX99" fmla="*/ 1955736 w 2933700"/>
                <a:gd name="connsiteY99" fmla="*/ 1662169 h 3152775"/>
                <a:gd name="connsiteX100" fmla="*/ 1892871 w 2933700"/>
                <a:gd name="connsiteY100" fmla="*/ 1337366 h 3152775"/>
                <a:gd name="connsiteX101" fmla="*/ 1904301 w 2933700"/>
                <a:gd name="connsiteY101" fmla="*/ 1308791 h 3152775"/>
                <a:gd name="connsiteX102" fmla="*/ 2181479 w 2933700"/>
                <a:gd name="connsiteY102" fmla="*/ 1113529 h 3152775"/>
                <a:gd name="connsiteX103" fmla="*/ 2204339 w 2933700"/>
                <a:gd name="connsiteY103" fmla="*/ 1116386 h 3152775"/>
                <a:gd name="connsiteX104" fmla="*/ 2305304 w 2933700"/>
                <a:gd name="connsiteY104" fmla="*/ 1225924 h 3152775"/>
                <a:gd name="connsiteX105" fmla="*/ 2608199 w 2933700"/>
                <a:gd name="connsiteY105" fmla="*/ 1395469 h 3152775"/>
                <a:gd name="connsiteX106" fmla="*/ 2902521 w 2933700"/>
                <a:gd name="connsiteY106" fmla="*/ 1445951 h 3152775"/>
                <a:gd name="connsiteX107" fmla="*/ 2912999 w 2933700"/>
                <a:gd name="connsiteY107" fmla="*/ 1435474 h 3152775"/>
                <a:gd name="connsiteX108" fmla="*/ 2933954 w 2933700"/>
                <a:gd name="connsiteY108" fmla="*/ 1239259 h 3152775"/>
                <a:gd name="connsiteX109" fmla="*/ 2916809 w 2933700"/>
                <a:gd name="connsiteY109" fmla="*/ 1216399 h 3152775"/>
                <a:gd name="connsiteX110" fmla="*/ 1512824 w 2933700"/>
                <a:gd name="connsiteY110" fmla="*/ 846829 h 3152775"/>
                <a:gd name="connsiteX111" fmla="*/ 1561401 w 2933700"/>
                <a:gd name="connsiteY111" fmla="*/ 754436 h 3152775"/>
                <a:gd name="connsiteX112" fmla="*/ 1658556 w 2933700"/>
                <a:gd name="connsiteY112" fmla="*/ 705859 h 3152775"/>
                <a:gd name="connsiteX113" fmla="*/ 1512824 w 2933700"/>
                <a:gd name="connsiteY113" fmla="*/ 846829 h 315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933700" h="3152775">
                  <a:moveTo>
                    <a:pt x="2916809" y="1216399"/>
                  </a:moveTo>
                  <a:cubicBezTo>
                    <a:pt x="2802509" y="1187824"/>
                    <a:pt x="2689161" y="1158296"/>
                    <a:pt x="2574861" y="1129721"/>
                  </a:cubicBezTo>
                  <a:cubicBezTo>
                    <a:pt x="2563431" y="1126864"/>
                    <a:pt x="2555811" y="1123054"/>
                    <a:pt x="2549144" y="1112576"/>
                  </a:cubicBezTo>
                  <a:cubicBezTo>
                    <a:pt x="2506281" y="1048759"/>
                    <a:pt x="2462467" y="985894"/>
                    <a:pt x="2419604" y="923029"/>
                  </a:cubicBezTo>
                  <a:cubicBezTo>
                    <a:pt x="2414842" y="916361"/>
                    <a:pt x="2411984" y="910646"/>
                    <a:pt x="2414842" y="901121"/>
                  </a:cubicBezTo>
                  <a:cubicBezTo>
                    <a:pt x="2437701" y="818254"/>
                    <a:pt x="2444369" y="732529"/>
                    <a:pt x="2442464" y="646804"/>
                  </a:cubicBezTo>
                  <a:cubicBezTo>
                    <a:pt x="2442464" y="629659"/>
                    <a:pt x="2440559" y="617276"/>
                    <a:pt x="2421509" y="613466"/>
                  </a:cubicBezTo>
                  <a:cubicBezTo>
                    <a:pt x="2421509" y="613466"/>
                    <a:pt x="2421509" y="613466"/>
                    <a:pt x="2421509" y="613466"/>
                  </a:cubicBezTo>
                  <a:cubicBezTo>
                    <a:pt x="2423414" y="611561"/>
                    <a:pt x="2424367" y="610609"/>
                    <a:pt x="2426271" y="608704"/>
                  </a:cubicBezTo>
                  <a:lnTo>
                    <a:pt x="2426271" y="608704"/>
                  </a:lnTo>
                  <a:cubicBezTo>
                    <a:pt x="2448179" y="611561"/>
                    <a:pt x="2466276" y="599179"/>
                    <a:pt x="2485326" y="593464"/>
                  </a:cubicBezTo>
                  <a:cubicBezTo>
                    <a:pt x="2522474" y="582986"/>
                    <a:pt x="2557717" y="573461"/>
                    <a:pt x="2595817" y="596321"/>
                  </a:cubicBezTo>
                  <a:cubicBezTo>
                    <a:pt x="2626296" y="615371"/>
                    <a:pt x="2647251" y="600131"/>
                    <a:pt x="2649156" y="562984"/>
                  </a:cubicBezTo>
                  <a:cubicBezTo>
                    <a:pt x="2650109" y="549649"/>
                    <a:pt x="2655824" y="538219"/>
                    <a:pt x="2660586" y="525836"/>
                  </a:cubicBezTo>
                  <a:cubicBezTo>
                    <a:pt x="2670111" y="502976"/>
                    <a:pt x="2681542" y="483926"/>
                    <a:pt x="2697734" y="465829"/>
                  </a:cubicBezTo>
                  <a:cubicBezTo>
                    <a:pt x="2697734" y="464876"/>
                    <a:pt x="2698686" y="463924"/>
                    <a:pt x="2698686" y="463924"/>
                  </a:cubicBezTo>
                  <a:cubicBezTo>
                    <a:pt x="2697734" y="447731"/>
                    <a:pt x="2707259" y="443921"/>
                    <a:pt x="2720594" y="445826"/>
                  </a:cubicBezTo>
                  <a:cubicBezTo>
                    <a:pt x="2739644" y="447731"/>
                    <a:pt x="2741549" y="436301"/>
                    <a:pt x="2738692" y="422966"/>
                  </a:cubicBezTo>
                  <a:cubicBezTo>
                    <a:pt x="2734881" y="406774"/>
                    <a:pt x="2727261" y="392486"/>
                    <a:pt x="2721546" y="377246"/>
                  </a:cubicBezTo>
                  <a:cubicBezTo>
                    <a:pt x="2715831" y="362959"/>
                    <a:pt x="2708211" y="346766"/>
                    <a:pt x="2717736" y="332479"/>
                  </a:cubicBezTo>
                  <a:cubicBezTo>
                    <a:pt x="2731071" y="311524"/>
                    <a:pt x="2729167" y="288664"/>
                    <a:pt x="2729167" y="265804"/>
                  </a:cubicBezTo>
                  <a:cubicBezTo>
                    <a:pt x="2730119" y="248659"/>
                    <a:pt x="2725356" y="231514"/>
                    <a:pt x="2732976" y="214369"/>
                  </a:cubicBezTo>
                  <a:cubicBezTo>
                    <a:pt x="2732976" y="214369"/>
                    <a:pt x="2732976" y="214369"/>
                    <a:pt x="2732976" y="214369"/>
                  </a:cubicBezTo>
                  <a:cubicBezTo>
                    <a:pt x="2739644" y="209606"/>
                    <a:pt x="2746311" y="205796"/>
                    <a:pt x="2752979" y="200081"/>
                  </a:cubicBezTo>
                  <a:cubicBezTo>
                    <a:pt x="2762504" y="191509"/>
                    <a:pt x="2782506" y="199129"/>
                    <a:pt x="2782506" y="180079"/>
                  </a:cubicBezTo>
                  <a:cubicBezTo>
                    <a:pt x="2782506" y="166744"/>
                    <a:pt x="2777744" y="152456"/>
                    <a:pt x="2769171" y="141026"/>
                  </a:cubicBezTo>
                  <a:cubicBezTo>
                    <a:pt x="2762504" y="132454"/>
                    <a:pt x="2756789" y="123881"/>
                    <a:pt x="2749169" y="116261"/>
                  </a:cubicBezTo>
                  <a:cubicBezTo>
                    <a:pt x="2709164" y="75304"/>
                    <a:pt x="2662492" y="41966"/>
                    <a:pt x="2611056" y="17201"/>
                  </a:cubicBezTo>
                  <a:cubicBezTo>
                    <a:pt x="2571051" y="-2801"/>
                    <a:pt x="2529142" y="-6611"/>
                    <a:pt x="2487231" y="12439"/>
                  </a:cubicBezTo>
                  <a:cubicBezTo>
                    <a:pt x="2458656" y="24821"/>
                    <a:pt x="2429129" y="34346"/>
                    <a:pt x="2398649" y="41014"/>
                  </a:cubicBezTo>
                  <a:cubicBezTo>
                    <a:pt x="2357692" y="49586"/>
                    <a:pt x="2329117" y="72446"/>
                    <a:pt x="2311019" y="110546"/>
                  </a:cubicBezTo>
                  <a:cubicBezTo>
                    <a:pt x="2277681" y="179126"/>
                    <a:pt x="2264346" y="251516"/>
                    <a:pt x="2268156" y="326764"/>
                  </a:cubicBezTo>
                  <a:cubicBezTo>
                    <a:pt x="2270061" y="357244"/>
                    <a:pt x="2262442" y="373436"/>
                    <a:pt x="2232914" y="382009"/>
                  </a:cubicBezTo>
                  <a:cubicBezTo>
                    <a:pt x="2218626" y="385819"/>
                    <a:pt x="2211959" y="384866"/>
                    <a:pt x="2202434" y="373436"/>
                  </a:cubicBezTo>
                  <a:cubicBezTo>
                    <a:pt x="2177669" y="342956"/>
                    <a:pt x="2151951" y="314381"/>
                    <a:pt x="2121471" y="290569"/>
                  </a:cubicBezTo>
                  <a:cubicBezTo>
                    <a:pt x="2095754" y="270566"/>
                    <a:pt x="2067179" y="261994"/>
                    <a:pt x="2033841" y="268661"/>
                  </a:cubicBezTo>
                  <a:cubicBezTo>
                    <a:pt x="2002409" y="275329"/>
                    <a:pt x="1979549" y="295331"/>
                    <a:pt x="1955736" y="313429"/>
                  </a:cubicBezTo>
                  <a:cubicBezTo>
                    <a:pt x="1928114" y="334384"/>
                    <a:pt x="1897634" y="346766"/>
                    <a:pt x="1863344" y="352481"/>
                  </a:cubicBezTo>
                  <a:cubicBezTo>
                    <a:pt x="1770951" y="367721"/>
                    <a:pt x="1677606" y="382961"/>
                    <a:pt x="1585214" y="398201"/>
                  </a:cubicBezTo>
                  <a:cubicBezTo>
                    <a:pt x="1478534" y="416299"/>
                    <a:pt x="1396619" y="467734"/>
                    <a:pt x="1358519" y="575366"/>
                  </a:cubicBezTo>
                  <a:cubicBezTo>
                    <a:pt x="1310894" y="714431"/>
                    <a:pt x="1260411" y="852544"/>
                    <a:pt x="1212786" y="991609"/>
                  </a:cubicBezTo>
                  <a:cubicBezTo>
                    <a:pt x="1194689" y="1044949"/>
                    <a:pt x="1212786" y="1064951"/>
                    <a:pt x="1268031" y="1056379"/>
                  </a:cubicBezTo>
                  <a:cubicBezTo>
                    <a:pt x="1268984" y="1056379"/>
                    <a:pt x="1270889" y="1057331"/>
                    <a:pt x="1271841" y="1058284"/>
                  </a:cubicBezTo>
                  <a:cubicBezTo>
                    <a:pt x="1271841" y="1063999"/>
                    <a:pt x="1266126" y="1065904"/>
                    <a:pt x="1263269" y="1069714"/>
                  </a:cubicBezTo>
                  <a:cubicBezTo>
                    <a:pt x="1201356" y="1133531"/>
                    <a:pt x="1139444" y="1197349"/>
                    <a:pt x="1077531" y="1262119"/>
                  </a:cubicBezTo>
                  <a:cubicBezTo>
                    <a:pt x="1054671" y="1285931"/>
                    <a:pt x="1055624" y="1284979"/>
                    <a:pt x="1076579" y="1310696"/>
                  </a:cubicBezTo>
                  <a:cubicBezTo>
                    <a:pt x="1086104" y="1322126"/>
                    <a:pt x="1104201" y="1329746"/>
                    <a:pt x="1098486" y="1351654"/>
                  </a:cubicBezTo>
                  <a:cubicBezTo>
                    <a:pt x="1085151" y="1406899"/>
                    <a:pt x="1085151" y="1462144"/>
                    <a:pt x="1085151" y="1518341"/>
                  </a:cubicBezTo>
                  <a:cubicBezTo>
                    <a:pt x="1085151" y="1645976"/>
                    <a:pt x="1090866" y="1773611"/>
                    <a:pt x="1065149" y="1900294"/>
                  </a:cubicBezTo>
                  <a:cubicBezTo>
                    <a:pt x="1061339" y="1917439"/>
                    <a:pt x="1059434" y="1920296"/>
                    <a:pt x="1043241" y="1912676"/>
                  </a:cubicBezTo>
                  <a:cubicBezTo>
                    <a:pt x="944181" y="1867909"/>
                    <a:pt x="845121" y="1825046"/>
                    <a:pt x="746061" y="1781231"/>
                  </a:cubicBezTo>
                  <a:cubicBezTo>
                    <a:pt x="739394" y="1778374"/>
                    <a:pt x="732726" y="1776469"/>
                    <a:pt x="727964" y="1768849"/>
                  </a:cubicBezTo>
                  <a:cubicBezTo>
                    <a:pt x="700341" y="1727891"/>
                    <a:pt x="661289" y="1698364"/>
                    <a:pt x="621284" y="1670741"/>
                  </a:cubicBezTo>
                  <a:cubicBezTo>
                    <a:pt x="611759" y="1665026"/>
                    <a:pt x="605091" y="1657406"/>
                    <a:pt x="600329" y="1646929"/>
                  </a:cubicBezTo>
                  <a:cubicBezTo>
                    <a:pt x="584136" y="1614544"/>
                    <a:pt x="567944" y="1582159"/>
                    <a:pt x="545084" y="1553584"/>
                  </a:cubicBezTo>
                  <a:cubicBezTo>
                    <a:pt x="519366" y="1520246"/>
                    <a:pt x="497459" y="1515484"/>
                    <a:pt x="458406" y="1531676"/>
                  </a:cubicBezTo>
                  <a:cubicBezTo>
                    <a:pt x="428879" y="1545011"/>
                    <a:pt x="403161" y="1564061"/>
                    <a:pt x="375539" y="1581206"/>
                  </a:cubicBezTo>
                  <a:cubicBezTo>
                    <a:pt x="359346" y="1591684"/>
                    <a:pt x="346011" y="1600256"/>
                    <a:pt x="367919" y="1617401"/>
                  </a:cubicBezTo>
                  <a:cubicBezTo>
                    <a:pt x="365061" y="1619306"/>
                    <a:pt x="364109" y="1620259"/>
                    <a:pt x="362204" y="1621211"/>
                  </a:cubicBezTo>
                  <a:cubicBezTo>
                    <a:pt x="355536" y="1623116"/>
                    <a:pt x="347916" y="1625021"/>
                    <a:pt x="341249" y="1627879"/>
                  </a:cubicBezTo>
                  <a:cubicBezTo>
                    <a:pt x="251714" y="1655501"/>
                    <a:pt x="169799" y="1694554"/>
                    <a:pt x="105981" y="1765991"/>
                  </a:cubicBezTo>
                  <a:cubicBezTo>
                    <a:pt x="66929" y="1808854"/>
                    <a:pt x="30734" y="1853621"/>
                    <a:pt x="6921" y="1906961"/>
                  </a:cubicBezTo>
                  <a:cubicBezTo>
                    <a:pt x="-6414" y="1936489"/>
                    <a:pt x="-699" y="1946966"/>
                    <a:pt x="25971" y="1963159"/>
                  </a:cubicBezTo>
                  <a:cubicBezTo>
                    <a:pt x="53594" y="1980304"/>
                    <a:pt x="79311" y="1979351"/>
                    <a:pt x="105981" y="1961254"/>
                  </a:cubicBezTo>
                  <a:cubicBezTo>
                    <a:pt x="156464" y="1926964"/>
                    <a:pt x="210756" y="1899341"/>
                    <a:pt x="272669" y="1891721"/>
                  </a:cubicBezTo>
                  <a:cubicBezTo>
                    <a:pt x="305054" y="1887911"/>
                    <a:pt x="338391" y="1883149"/>
                    <a:pt x="370776" y="1880291"/>
                  </a:cubicBezTo>
                  <a:cubicBezTo>
                    <a:pt x="400304" y="1878386"/>
                    <a:pt x="429831" y="1868861"/>
                    <a:pt x="459359" y="1869814"/>
                  </a:cubicBezTo>
                  <a:cubicBezTo>
                    <a:pt x="447929" y="1928869"/>
                    <a:pt x="437451" y="1986971"/>
                    <a:pt x="424116" y="2043169"/>
                  </a:cubicBezTo>
                  <a:cubicBezTo>
                    <a:pt x="420306" y="2060314"/>
                    <a:pt x="424116" y="2066029"/>
                    <a:pt x="439356" y="2071744"/>
                  </a:cubicBezTo>
                  <a:cubicBezTo>
                    <a:pt x="633666" y="2143182"/>
                    <a:pt x="824166" y="2224144"/>
                    <a:pt x="1011809" y="2313679"/>
                  </a:cubicBezTo>
                  <a:cubicBezTo>
                    <a:pt x="1064196" y="2339396"/>
                    <a:pt x="1114679" y="2369876"/>
                    <a:pt x="1171829" y="2384164"/>
                  </a:cubicBezTo>
                  <a:cubicBezTo>
                    <a:pt x="1238504" y="2401309"/>
                    <a:pt x="1277556" y="2386069"/>
                    <a:pt x="1314704" y="2327966"/>
                  </a:cubicBezTo>
                  <a:cubicBezTo>
                    <a:pt x="1348994" y="2274626"/>
                    <a:pt x="1373759" y="2215571"/>
                    <a:pt x="1398524" y="2157469"/>
                  </a:cubicBezTo>
                  <a:cubicBezTo>
                    <a:pt x="1433766" y="2075554"/>
                    <a:pt x="1468056" y="1992686"/>
                    <a:pt x="1503299" y="1907914"/>
                  </a:cubicBezTo>
                  <a:cubicBezTo>
                    <a:pt x="1560449" y="1979351"/>
                    <a:pt x="1617599" y="2050789"/>
                    <a:pt x="1674749" y="2120321"/>
                  </a:cubicBezTo>
                  <a:cubicBezTo>
                    <a:pt x="1684274" y="2132704"/>
                    <a:pt x="1684274" y="2141276"/>
                    <a:pt x="1678559" y="2155564"/>
                  </a:cubicBezTo>
                  <a:cubicBezTo>
                    <a:pt x="1579499" y="2392736"/>
                    <a:pt x="1481391" y="2630861"/>
                    <a:pt x="1382331" y="2868034"/>
                  </a:cubicBezTo>
                  <a:cubicBezTo>
                    <a:pt x="1379474" y="2873749"/>
                    <a:pt x="1375664" y="2879464"/>
                    <a:pt x="1374711" y="2886132"/>
                  </a:cubicBezTo>
                  <a:cubicBezTo>
                    <a:pt x="1371854" y="2909944"/>
                    <a:pt x="1362329" y="2918516"/>
                    <a:pt x="1340421" y="2912801"/>
                  </a:cubicBezTo>
                  <a:cubicBezTo>
                    <a:pt x="1328039" y="2909944"/>
                    <a:pt x="1328039" y="2919469"/>
                    <a:pt x="1325181" y="2924232"/>
                  </a:cubicBezTo>
                  <a:cubicBezTo>
                    <a:pt x="1287081" y="2982334"/>
                    <a:pt x="1281366" y="3047104"/>
                    <a:pt x="1284224" y="3113779"/>
                  </a:cubicBezTo>
                  <a:cubicBezTo>
                    <a:pt x="1285176" y="3126162"/>
                    <a:pt x="1291844" y="3125209"/>
                    <a:pt x="1300416" y="3126162"/>
                  </a:cubicBezTo>
                  <a:cubicBezTo>
                    <a:pt x="1358519" y="3129019"/>
                    <a:pt x="1417574" y="3131876"/>
                    <a:pt x="1475676" y="3136639"/>
                  </a:cubicBezTo>
                  <a:cubicBezTo>
                    <a:pt x="1493774" y="3137591"/>
                    <a:pt x="1505204" y="3136639"/>
                    <a:pt x="1504251" y="3114732"/>
                  </a:cubicBezTo>
                  <a:cubicBezTo>
                    <a:pt x="1503299" y="3102349"/>
                    <a:pt x="1507109" y="3095682"/>
                    <a:pt x="1522349" y="3101396"/>
                  </a:cubicBezTo>
                  <a:cubicBezTo>
                    <a:pt x="1580451" y="3122351"/>
                    <a:pt x="1639506" y="3139496"/>
                    <a:pt x="1700466" y="3151879"/>
                  </a:cubicBezTo>
                  <a:cubicBezTo>
                    <a:pt x="1755711" y="3159499"/>
                    <a:pt x="1810004" y="3159499"/>
                    <a:pt x="1864296" y="3148069"/>
                  </a:cubicBezTo>
                  <a:cubicBezTo>
                    <a:pt x="1888109" y="3141401"/>
                    <a:pt x="1911921" y="3135687"/>
                    <a:pt x="1930971" y="3117589"/>
                  </a:cubicBezTo>
                  <a:cubicBezTo>
                    <a:pt x="1956689" y="3093776"/>
                    <a:pt x="1952879" y="3069964"/>
                    <a:pt x="1919541" y="3057582"/>
                  </a:cubicBezTo>
                  <a:cubicBezTo>
                    <a:pt x="1896681" y="3049009"/>
                    <a:pt x="1872869" y="3049009"/>
                    <a:pt x="1849056" y="3047104"/>
                  </a:cubicBezTo>
                  <a:cubicBezTo>
                    <a:pt x="1810004" y="3045199"/>
                    <a:pt x="1769999" y="3044246"/>
                    <a:pt x="1731899" y="3031864"/>
                  </a:cubicBezTo>
                  <a:cubicBezTo>
                    <a:pt x="1694751" y="3019482"/>
                    <a:pt x="1670939" y="2994716"/>
                    <a:pt x="1653794" y="2957569"/>
                  </a:cubicBezTo>
                  <a:cubicBezTo>
                    <a:pt x="1682369" y="2965189"/>
                    <a:pt x="1707134" y="2969951"/>
                    <a:pt x="1731899" y="2977571"/>
                  </a:cubicBezTo>
                  <a:cubicBezTo>
                    <a:pt x="1747139" y="2982334"/>
                    <a:pt x="1752854" y="2978524"/>
                    <a:pt x="1758569" y="2964236"/>
                  </a:cubicBezTo>
                  <a:cubicBezTo>
                    <a:pt x="1853819" y="2726111"/>
                    <a:pt x="1950021" y="2488939"/>
                    <a:pt x="2045271" y="2250814"/>
                  </a:cubicBezTo>
                  <a:cubicBezTo>
                    <a:pt x="2066226" y="2199379"/>
                    <a:pt x="2071941" y="2146039"/>
                    <a:pt x="2063369" y="2090794"/>
                  </a:cubicBezTo>
                  <a:cubicBezTo>
                    <a:pt x="2050986" y="2016499"/>
                    <a:pt x="2020506" y="1949824"/>
                    <a:pt x="1989074" y="1882196"/>
                  </a:cubicBezTo>
                  <a:cubicBezTo>
                    <a:pt x="1967166" y="1835524"/>
                    <a:pt x="1943354" y="1788851"/>
                    <a:pt x="1919541" y="1741226"/>
                  </a:cubicBezTo>
                  <a:cubicBezTo>
                    <a:pt x="1970976" y="1748846"/>
                    <a:pt x="1970976" y="1748846"/>
                    <a:pt x="1962404" y="1698364"/>
                  </a:cubicBezTo>
                  <a:cubicBezTo>
                    <a:pt x="1960499" y="1685981"/>
                    <a:pt x="1957641" y="1674551"/>
                    <a:pt x="1955736" y="1662169"/>
                  </a:cubicBezTo>
                  <a:cubicBezTo>
                    <a:pt x="1934781" y="1553584"/>
                    <a:pt x="1914779" y="1445951"/>
                    <a:pt x="1892871" y="1337366"/>
                  </a:cubicBezTo>
                  <a:cubicBezTo>
                    <a:pt x="1890014" y="1324031"/>
                    <a:pt x="1892871" y="1316411"/>
                    <a:pt x="1904301" y="1308791"/>
                  </a:cubicBezTo>
                  <a:cubicBezTo>
                    <a:pt x="1996694" y="1244021"/>
                    <a:pt x="2089086" y="1179251"/>
                    <a:pt x="2181479" y="1113529"/>
                  </a:cubicBezTo>
                  <a:cubicBezTo>
                    <a:pt x="2191956" y="1105909"/>
                    <a:pt x="2196719" y="1106861"/>
                    <a:pt x="2204339" y="1116386"/>
                  </a:cubicBezTo>
                  <a:cubicBezTo>
                    <a:pt x="2235771" y="1154486"/>
                    <a:pt x="2270061" y="1190681"/>
                    <a:pt x="2305304" y="1225924"/>
                  </a:cubicBezTo>
                  <a:cubicBezTo>
                    <a:pt x="2390076" y="1311649"/>
                    <a:pt x="2488184" y="1374514"/>
                    <a:pt x="2608199" y="1395469"/>
                  </a:cubicBezTo>
                  <a:cubicBezTo>
                    <a:pt x="2706306" y="1412614"/>
                    <a:pt x="2805367" y="1422139"/>
                    <a:pt x="2902521" y="1445951"/>
                  </a:cubicBezTo>
                  <a:cubicBezTo>
                    <a:pt x="2913951" y="1448809"/>
                    <a:pt x="2912999" y="1442141"/>
                    <a:pt x="2912999" y="1435474"/>
                  </a:cubicBezTo>
                  <a:cubicBezTo>
                    <a:pt x="2919667" y="1369751"/>
                    <a:pt x="2926334" y="1304029"/>
                    <a:pt x="2933954" y="1239259"/>
                  </a:cubicBezTo>
                  <a:cubicBezTo>
                    <a:pt x="2933954" y="1224019"/>
                    <a:pt x="2929192" y="1220209"/>
                    <a:pt x="2916809" y="1216399"/>
                  </a:cubicBezTo>
                  <a:close/>
                  <a:moveTo>
                    <a:pt x="1512824" y="846829"/>
                  </a:moveTo>
                  <a:cubicBezTo>
                    <a:pt x="1523301" y="812539"/>
                    <a:pt x="1546161" y="784916"/>
                    <a:pt x="1561401" y="754436"/>
                  </a:cubicBezTo>
                  <a:cubicBezTo>
                    <a:pt x="1581404" y="713479"/>
                    <a:pt x="1608074" y="690619"/>
                    <a:pt x="1658556" y="705859"/>
                  </a:cubicBezTo>
                  <a:cubicBezTo>
                    <a:pt x="1609979" y="754436"/>
                    <a:pt x="1568069" y="806824"/>
                    <a:pt x="1512824" y="846829"/>
                  </a:cubicBezTo>
                  <a:close/>
                </a:path>
              </a:pathLst>
            </a:custGeom>
            <a:solidFill>
              <a:srgbClr val="000000"/>
            </a:solidFill>
            <a:ln w="9525" cap="flat">
              <a:noFill/>
              <a:prstDash val="solid"/>
              <a:miter/>
            </a:ln>
          </p:spPr>
          <p:txBody>
            <a:bodyPr rtlCol="0" anchor="ctr"/>
            <a:lstStyle/>
            <a:p>
              <a:endParaRPr lang="en-US"/>
            </a:p>
          </p:txBody>
        </p:sp>
        <p:sp>
          <p:nvSpPr>
            <p:cNvPr id="14" name="Freeform: Shape 14">
              <a:extLst>
                <a:ext uri="{FF2B5EF4-FFF2-40B4-BE49-F238E27FC236}">
                  <a16:creationId xmlns:a16="http://schemas.microsoft.com/office/drawing/2014/main" id="{22E21968-C87C-4AA0-A388-47023B28833E}"/>
                </a:ext>
              </a:extLst>
            </p:cNvPr>
            <p:cNvSpPr/>
            <p:nvPr/>
          </p:nvSpPr>
          <p:spPr>
            <a:xfrm>
              <a:off x="7053949" y="956501"/>
              <a:ext cx="290823" cy="225153"/>
            </a:xfrm>
            <a:custGeom>
              <a:avLst/>
              <a:gdLst>
                <a:gd name="connsiteX0" fmla="*/ 266000 w 295275"/>
                <a:gd name="connsiteY0" fmla="*/ 66170 h 228600"/>
                <a:gd name="connsiteX1" fmla="*/ 286002 w 295275"/>
                <a:gd name="connsiteY1" fmla="*/ 146180 h 228600"/>
                <a:gd name="connsiteX2" fmla="*/ 200277 w 295275"/>
                <a:gd name="connsiteY2" fmla="*/ 226190 h 228600"/>
                <a:gd name="connsiteX3" fmla="*/ 135507 w 295275"/>
                <a:gd name="connsiteY3" fmla="*/ 219523 h 228600"/>
                <a:gd name="connsiteX4" fmla="*/ 101217 w 295275"/>
                <a:gd name="connsiteY4" fmla="*/ 211903 h 228600"/>
                <a:gd name="connsiteX5" fmla="*/ 5014 w 295275"/>
                <a:gd name="connsiteY5" fmla="*/ 191900 h 228600"/>
                <a:gd name="connsiteX6" fmla="*/ 252 w 295275"/>
                <a:gd name="connsiteY6" fmla="*/ 175708 h 228600"/>
                <a:gd name="connsiteX7" fmla="*/ 6920 w 295275"/>
                <a:gd name="connsiteY7" fmla="*/ 72838 h 228600"/>
                <a:gd name="connsiteX8" fmla="*/ 21207 w 295275"/>
                <a:gd name="connsiteY8" fmla="*/ 53788 h 228600"/>
                <a:gd name="connsiteX9" fmla="*/ 112647 w 295275"/>
                <a:gd name="connsiteY9" fmla="*/ 18545 h 228600"/>
                <a:gd name="connsiteX10" fmla="*/ 259332 w 295275"/>
                <a:gd name="connsiteY10" fmla="*/ 12830 h 228600"/>
                <a:gd name="connsiteX11" fmla="*/ 266000 w 295275"/>
                <a:gd name="connsiteY11" fmla="*/ 6617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28600">
                  <a:moveTo>
                    <a:pt x="266000" y="66170"/>
                  </a:moveTo>
                  <a:cubicBezTo>
                    <a:pt x="305052" y="85220"/>
                    <a:pt x="314577" y="102365"/>
                    <a:pt x="286002" y="146180"/>
                  </a:cubicBezTo>
                  <a:cubicBezTo>
                    <a:pt x="264095" y="180470"/>
                    <a:pt x="235520" y="208093"/>
                    <a:pt x="200277" y="226190"/>
                  </a:cubicBezTo>
                  <a:cubicBezTo>
                    <a:pt x="180275" y="236668"/>
                    <a:pt x="153604" y="239525"/>
                    <a:pt x="135507" y="219523"/>
                  </a:cubicBezTo>
                  <a:cubicBezTo>
                    <a:pt x="124077" y="207140"/>
                    <a:pt x="115504" y="205235"/>
                    <a:pt x="101217" y="211903"/>
                  </a:cubicBezTo>
                  <a:cubicBezTo>
                    <a:pt x="64070" y="230953"/>
                    <a:pt x="35495" y="205235"/>
                    <a:pt x="5014" y="191900"/>
                  </a:cubicBezTo>
                  <a:cubicBezTo>
                    <a:pt x="-1653" y="189043"/>
                    <a:pt x="252" y="182375"/>
                    <a:pt x="252" y="175708"/>
                  </a:cubicBezTo>
                  <a:cubicBezTo>
                    <a:pt x="3109" y="141418"/>
                    <a:pt x="5014" y="107128"/>
                    <a:pt x="6920" y="72838"/>
                  </a:cubicBezTo>
                  <a:cubicBezTo>
                    <a:pt x="7872" y="63313"/>
                    <a:pt x="8825" y="51883"/>
                    <a:pt x="21207" y="53788"/>
                  </a:cubicBezTo>
                  <a:cubicBezTo>
                    <a:pt x="58354" y="59503"/>
                    <a:pt x="85977" y="35690"/>
                    <a:pt x="112647" y="18545"/>
                  </a:cubicBezTo>
                  <a:cubicBezTo>
                    <a:pt x="162177" y="-13840"/>
                    <a:pt x="210754" y="4258"/>
                    <a:pt x="259332" y="12830"/>
                  </a:cubicBezTo>
                  <a:cubicBezTo>
                    <a:pt x="286002" y="17593"/>
                    <a:pt x="287907" y="43310"/>
                    <a:pt x="266000" y="661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Freeform: Shape 15">
              <a:extLst>
                <a:ext uri="{FF2B5EF4-FFF2-40B4-BE49-F238E27FC236}">
                  <a16:creationId xmlns:a16="http://schemas.microsoft.com/office/drawing/2014/main" id="{D27FF42E-79C3-4851-AC09-E970BC204C09}"/>
                </a:ext>
              </a:extLst>
            </p:cNvPr>
            <p:cNvSpPr/>
            <p:nvPr/>
          </p:nvSpPr>
          <p:spPr>
            <a:xfrm>
              <a:off x="7001683" y="984748"/>
              <a:ext cx="65670" cy="187630"/>
            </a:xfrm>
            <a:custGeom>
              <a:avLst/>
              <a:gdLst>
                <a:gd name="connsiteX0" fmla="*/ 28732 w 66675"/>
                <a:gd name="connsiteY0" fmla="*/ 0 h 190500"/>
                <a:gd name="connsiteX1" fmla="*/ 74849 w 66675"/>
                <a:gd name="connsiteY1" fmla="*/ 7183 h 190500"/>
                <a:gd name="connsiteX2" fmla="*/ 46118 w 66675"/>
                <a:gd name="connsiteY2" fmla="*/ 191651 h 190500"/>
                <a:gd name="connsiteX3" fmla="*/ 0 w 66675"/>
                <a:gd name="connsiteY3" fmla="*/ 184469 h 190500"/>
              </a:gdLst>
              <a:ahLst/>
              <a:cxnLst>
                <a:cxn ang="0">
                  <a:pos x="connsiteX0" y="connsiteY0"/>
                </a:cxn>
                <a:cxn ang="0">
                  <a:pos x="connsiteX1" y="connsiteY1"/>
                </a:cxn>
                <a:cxn ang="0">
                  <a:pos x="connsiteX2" y="connsiteY2"/>
                </a:cxn>
                <a:cxn ang="0">
                  <a:pos x="connsiteX3" y="connsiteY3"/>
                </a:cxn>
              </a:cxnLst>
              <a:rect l="l" t="t" r="r" b="b"/>
              <a:pathLst>
                <a:path w="66675" h="190500">
                  <a:moveTo>
                    <a:pt x="28732" y="0"/>
                  </a:moveTo>
                  <a:lnTo>
                    <a:pt x="74849" y="7183"/>
                  </a:lnTo>
                  <a:lnTo>
                    <a:pt x="46118" y="191651"/>
                  </a:lnTo>
                  <a:lnTo>
                    <a:pt x="0" y="184469"/>
                  </a:lnTo>
                  <a:close/>
                </a:path>
              </a:pathLst>
            </a:custGeom>
            <a:solidFill>
              <a:srgbClr val="F2F2F2"/>
            </a:solidFill>
            <a:ln w="9525"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8DFDD587-3187-459D-9AFD-5C344F0583FB}"/>
                </a:ext>
              </a:extLst>
            </p:cNvPr>
            <p:cNvSpPr/>
            <p:nvPr/>
          </p:nvSpPr>
          <p:spPr>
            <a:xfrm>
              <a:off x="6426741" y="-16067"/>
              <a:ext cx="422162" cy="394017"/>
            </a:xfrm>
            <a:custGeom>
              <a:avLst/>
              <a:gdLst>
                <a:gd name="connsiteX0" fmla="*/ 9123 w 428625"/>
                <a:gd name="connsiteY0" fmla="*/ 188526 h 400050"/>
                <a:gd name="connsiteX1" fmla="*/ 108183 w 428625"/>
                <a:gd name="connsiteY1" fmla="*/ 147568 h 400050"/>
                <a:gd name="connsiteX2" fmla="*/ 125328 w 428625"/>
                <a:gd name="connsiteY2" fmla="*/ 111373 h 400050"/>
                <a:gd name="connsiteX3" fmla="*/ 168190 w 428625"/>
                <a:gd name="connsiteY3" fmla="*/ 62796 h 400050"/>
                <a:gd name="connsiteX4" fmla="*/ 202480 w 428625"/>
                <a:gd name="connsiteY4" fmla="*/ 79941 h 400050"/>
                <a:gd name="connsiteX5" fmla="*/ 209148 w 428625"/>
                <a:gd name="connsiteY5" fmla="*/ 126613 h 400050"/>
                <a:gd name="connsiteX6" fmla="*/ 224388 w 428625"/>
                <a:gd name="connsiteY6" fmla="*/ 143758 h 400050"/>
                <a:gd name="connsiteX7" fmla="*/ 247248 w 428625"/>
                <a:gd name="connsiteY7" fmla="*/ 132328 h 400050"/>
                <a:gd name="connsiteX8" fmla="*/ 306303 w 428625"/>
                <a:gd name="connsiteY8" fmla="*/ 66606 h 400050"/>
                <a:gd name="connsiteX9" fmla="*/ 314876 w 428625"/>
                <a:gd name="connsiteY9" fmla="*/ 48508 h 400050"/>
                <a:gd name="connsiteX10" fmla="*/ 364405 w 428625"/>
                <a:gd name="connsiteY10" fmla="*/ 1836 h 400050"/>
                <a:gd name="connsiteX11" fmla="*/ 423460 w 428625"/>
                <a:gd name="connsiteY11" fmla="*/ 10408 h 400050"/>
                <a:gd name="connsiteX12" fmla="*/ 419651 w 428625"/>
                <a:gd name="connsiteY12" fmla="*/ 61843 h 400050"/>
                <a:gd name="connsiteX13" fmla="*/ 408221 w 428625"/>
                <a:gd name="connsiteY13" fmla="*/ 128518 h 400050"/>
                <a:gd name="connsiteX14" fmla="*/ 412030 w 428625"/>
                <a:gd name="connsiteY14" fmla="*/ 173286 h 400050"/>
                <a:gd name="connsiteX15" fmla="*/ 429176 w 428625"/>
                <a:gd name="connsiteY15" fmla="*/ 219006 h 400050"/>
                <a:gd name="connsiteX16" fmla="*/ 411078 w 428625"/>
                <a:gd name="connsiteY16" fmla="*/ 241866 h 400050"/>
                <a:gd name="connsiteX17" fmla="*/ 389171 w 428625"/>
                <a:gd name="connsiteY17" fmla="*/ 259963 h 400050"/>
                <a:gd name="connsiteX18" fmla="*/ 388218 w 428625"/>
                <a:gd name="connsiteY18" fmla="*/ 261868 h 400050"/>
                <a:gd name="connsiteX19" fmla="*/ 351071 w 428625"/>
                <a:gd name="connsiteY19" fmla="*/ 321876 h 400050"/>
                <a:gd name="connsiteX20" fmla="*/ 339640 w 428625"/>
                <a:gd name="connsiteY20" fmla="*/ 359023 h 400050"/>
                <a:gd name="connsiteX21" fmla="*/ 286301 w 428625"/>
                <a:gd name="connsiteY21" fmla="*/ 392361 h 400050"/>
                <a:gd name="connsiteX22" fmla="*/ 175810 w 428625"/>
                <a:gd name="connsiteY22" fmla="*/ 389503 h 400050"/>
                <a:gd name="connsiteX23" fmla="*/ 116755 w 428625"/>
                <a:gd name="connsiteY23" fmla="*/ 404743 h 400050"/>
                <a:gd name="connsiteX24" fmla="*/ 96753 w 428625"/>
                <a:gd name="connsiteY24" fmla="*/ 380931 h 400050"/>
                <a:gd name="connsiteX25" fmla="*/ 6265 w 428625"/>
                <a:gd name="connsiteY25" fmla="*/ 215196 h 400050"/>
                <a:gd name="connsiteX26" fmla="*/ 9123 w 428625"/>
                <a:gd name="connsiteY26" fmla="*/ 18852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5" h="400050">
                  <a:moveTo>
                    <a:pt x="9123" y="188526"/>
                  </a:moveTo>
                  <a:cubicBezTo>
                    <a:pt x="44365" y="179953"/>
                    <a:pt x="76751" y="163761"/>
                    <a:pt x="108183" y="147568"/>
                  </a:cubicBezTo>
                  <a:cubicBezTo>
                    <a:pt x="122471" y="139948"/>
                    <a:pt x="124376" y="125661"/>
                    <a:pt x="125328" y="111373"/>
                  </a:cubicBezTo>
                  <a:cubicBezTo>
                    <a:pt x="128185" y="85656"/>
                    <a:pt x="144378" y="71368"/>
                    <a:pt x="168190" y="62796"/>
                  </a:cubicBezTo>
                  <a:cubicBezTo>
                    <a:pt x="186288" y="57081"/>
                    <a:pt x="195813" y="62796"/>
                    <a:pt x="202480" y="79941"/>
                  </a:cubicBezTo>
                  <a:cubicBezTo>
                    <a:pt x="207243" y="95181"/>
                    <a:pt x="207243" y="110421"/>
                    <a:pt x="209148" y="126613"/>
                  </a:cubicBezTo>
                  <a:cubicBezTo>
                    <a:pt x="210101" y="136138"/>
                    <a:pt x="212005" y="143758"/>
                    <a:pt x="224388" y="143758"/>
                  </a:cubicBezTo>
                  <a:cubicBezTo>
                    <a:pt x="234865" y="143758"/>
                    <a:pt x="244390" y="145663"/>
                    <a:pt x="247248" y="132328"/>
                  </a:cubicBezTo>
                  <a:cubicBezTo>
                    <a:pt x="255821" y="99943"/>
                    <a:pt x="272965" y="76131"/>
                    <a:pt x="306303" y="66606"/>
                  </a:cubicBezTo>
                  <a:cubicBezTo>
                    <a:pt x="315828" y="63748"/>
                    <a:pt x="313923" y="55176"/>
                    <a:pt x="314876" y="48508"/>
                  </a:cubicBezTo>
                  <a:cubicBezTo>
                    <a:pt x="319638" y="15171"/>
                    <a:pt x="331068" y="2788"/>
                    <a:pt x="364405" y="1836"/>
                  </a:cubicBezTo>
                  <a:cubicBezTo>
                    <a:pt x="384408" y="883"/>
                    <a:pt x="405363" y="-4832"/>
                    <a:pt x="423460" y="10408"/>
                  </a:cubicBezTo>
                  <a:cubicBezTo>
                    <a:pt x="415840" y="26601"/>
                    <a:pt x="419651" y="44698"/>
                    <a:pt x="419651" y="61843"/>
                  </a:cubicBezTo>
                  <a:cubicBezTo>
                    <a:pt x="418698" y="84703"/>
                    <a:pt x="420603" y="107563"/>
                    <a:pt x="408221" y="128518"/>
                  </a:cubicBezTo>
                  <a:cubicBezTo>
                    <a:pt x="398696" y="143758"/>
                    <a:pt x="407268" y="158998"/>
                    <a:pt x="412030" y="173286"/>
                  </a:cubicBezTo>
                  <a:cubicBezTo>
                    <a:pt x="417746" y="188526"/>
                    <a:pt x="424413" y="203766"/>
                    <a:pt x="429176" y="219006"/>
                  </a:cubicBezTo>
                  <a:cubicBezTo>
                    <a:pt x="432985" y="232341"/>
                    <a:pt x="430128" y="244723"/>
                    <a:pt x="411078" y="241866"/>
                  </a:cubicBezTo>
                  <a:cubicBezTo>
                    <a:pt x="397743" y="239961"/>
                    <a:pt x="388218" y="243771"/>
                    <a:pt x="389171" y="259963"/>
                  </a:cubicBezTo>
                  <a:cubicBezTo>
                    <a:pt x="389171" y="260916"/>
                    <a:pt x="389171" y="261868"/>
                    <a:pt x="388218" y="261868"/>
                  </a:cubicBezTo>
                  <a:cubicBezTo>
                    <a:pt x="372978" y="279966"/>
                    <a:pt x="360596" y="299968"/>
                    <a:pt x="351071" y="321876"/>
                  </a:cubicBezTo>
                  <a:cubicBezTo>
                    <a:pt x="346308" y="334258"/>
                    <a:pt x="339640" y="345688"/>
                    <a:pt x="339640" y="359023"/>
                  </a:cubicBezTo>
                  <a:cubicBezTo>
                    <a:pt x="337735" y="396171"/>
                    <a:pt x="316780" y="411411"/>
                    <a:pt x="286301" y="392361"/>
                  </a:cubicBezTo>
                  <a:cubicBezTo>
                    <a:pt x="248201" y="369501"/>
                    <a:pt x="212958" y="379026"/>
                    <a:pt x="175810" y="389503"/>
                  </a:cubicBezTo>
                  <a:cubicBezTo>
                    <a:pt x="156760" y="395218"/>
                    <a:pt x="138663" y="406648"/>
                    <a:pt x="116755" y="404743"/>
                  </a:cubicBezTo>
                  <a:cubicBezTo>
                    <a:pt x="105326" y="400933"/>
                    <a:pt x="102468" y="389503"/>
                    <a:pt x="96753" y="380931"/>
                  </a:cubicBezTo>
                  <a:cubicBezTo>
                    <a:pt x="65321" y="325686"/>
                    <a:pt x="33888" y="271393"/>
                    <a:pt x="6265" y="215196"/>
                  </a:cubicBezTo>
                  <a:cubicBezTo>
                    <a:pt x="2455" y="207576"/>
                    <a:pt x="-7070" y="197098"/>
                    <a:pt x="9123" y="188526"/>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Freeform: Shape 17">
              <a:extLst>
                <a:ext uri="{FF2B5EF4-FFF2-40B4-BE49-F238E27FC236}">
                  <a16:creationId xmlns:a16="http://schemas.microsoft.com/office/drawing/2014/main" id="{3719D6D3-2BC3-4D18-9DC3-9E354FE831A7}"/>
                </a:ext>
              </a:extLst>
            </p:cNvPr>
            <p:cNvSpPr/>
            <p:nvPr/>
          </p:nvSpPr>
          <p:spPr>
            <a:xfrm>
              <a:off x="6374982" y="157532"/>
              <a:ext cx="150103" cy="497214"/>
            </a:xfrm>
            <a:custGeom>
              <a:avLst/>
              <a:gdLst>
                <a:gd name="connsiteX0" fmla="*/ 49530 w 152400"/>
                <a:gd name="connsiteY0" fmla="*/ 116 h 504825"/>
                <a:gd name="connsiteX1" fmla="*/ 57150 w 152400"/>
                <a:gd name="connsiteY1" fmla="*/ 35359 h 504825"/>
                <a:gd name="connsiteX2" fmla="*/ 158115 w 152400"/>
                <a:gd name="connsiteY2" fmla="*/ 218239 h 504825"/>
                <a:gd name="connsiteX3" fmla="*/ 153353 w 152400"/>
                <a:gd name="connsiteY3" fmla="*/ 223002 h 504825"/>
                <a:gd name="connsiteX4" fmla="*/ 136208 w 152400"/>
                <a:gd name="connsiteY4" fmla="*/ 240146 h 504825"/>
                <a:gd name="connsiteX5" fmla="*/ 103823 w 152400"/>
                <a:gd name="connsiteY5" fmla="*/ 273484 h 504825"/>
                <a:gd name="connsiteX6" fmla="*/ 122873 w 152400"/>
                <a:gd name="connsiteY6" fmla="*/ 312536 h 504825"/>
                <a:gd name="connsiteX7" fmla="*/ 108585 w 152400"/>
                <a:gd name="connsiteY7" fmla="*/ 397309 h 504825"/>
                <a:gd name="connsiteX8" fmla="*/ 0 w 152400"/>
                <a:gd name="connsiteY8" fmla="*/ 512561 h 504825"/>
                <a:gd name="connsiteX9" fmla="*/ 44768 w 152400"/>
                <a:gd name="connsiteY9" fmla="*/ 346827 h 504825"/>
                <a:gd name="connsiteX10" fmla="*/ 58103 w 152400"/>
                <a:gd name="connsiteY10" fmla="*/ 96319 h 504825"/>
                <a:gd name="connsiteX11" fmla="*/ 34290 w 152400"/>
                <a:gd name="connsiteY11" fmla="*/ 19166 h 504825"/>
                <a:gd name="connsiteX12" fmla="*/ 49530 w 152400"/>
                <a:gd name="connsiteY12" fmla="*/ 116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400" h="504825">
                  <a:moveTo>
                    <a:pt x="49530" y="116"/>
                  </a:moveTo>
                  <a:cubicBezTo>
                    <a:pt x="39053" y="14404"/>
                    <a:pt x="51435" y="24881"/>
                    <a:pt x="57150" y="35359"/>
                  </a:cubicBezTo>
                  <a:cubicBezTo>
                    <a:pt x="90488" y="96319"/>
                    <a:pt x="123825" y="157279"/>
                    <a:pt x="158115" y="218239"/>
                  </a:cubicBezTo>
                  <a:cubicBezTo>
                    <a:pt x="156210" y="220144"/>
                    <a:pt x="155258" y="221096"/>
                    <a:pt x="153353" y="223002"/>
                  </a:cubicBezTo>
                  <a:cubicBezTo>
                    <a:pt x="147638" y="228717"/>
                    <a:pt x="141923" y="234431"/>
                    <a:pt x="136208" y="240146"/>
                  </a:cubicBezTo>
                  <a:cubicBezTo>
                    <a:pt x="124778" y="251577"/>
                    <a:pt x="109538" y="260149"/>
                    <a:pt x="103823" y="273484"/>
                  </a:cubicBezTo>
                  <a:cubicBezTo>
                    <a:pt x="98108" y="287771"/>
                    <a:pt x="119063" y="298249"/>
                    <a:pt x="122873" y="312536"/>
                  </a:cubicBezTo>
                  <a:cubicBezTo>
                    <a:pt x="130493" y="343017"/>
                    <a:pt x="122873" y="370639"/>
                    <a:pt x="108585" y="397309"/>
                  </a:cubicBezTo>
                  <a:cubicBezTo>
                    <a:pt x="83820" y="445886"/>
                    <a:pt x="40005" y="477319"/>
                    <a:pt x="0" y="512561"/>
                  </a:cubicBezTo>
                  <a:cubicBezTo>
                    <a:pt x="20003" y="458269"/>
                    <a:pt x="36195" y="403977"/>
                    <a:pt x="44768" y="346827"/>
                  </a:cubicBezTo>
                  <a:cubicBezTo>
                    <a:pt x="57150" y="263959"/>
                    <a:pt x="68580" y="181091"/>
                    <a:pt x="58103" y="96319"/>
                  </a:cubicBezTo>
                  <a:cubicBezTo>
                    <a:pt x="55245" y="68696"/>
                    <a:pt x="47625" y="42979"/>
                    <a:pt x="34290" y="19166"/>
                  </a:cubicBezTo>
                  <a:cubicBezTo>
                    <a:pt x="26670" y="3927"/>
                    <a:pt x="34290" y="-836"/>
                    <a:pt x="49530" y="116"/>
                  </a:cubicBezTo>
                  <a:close/>
                </a:path>
              </a:pathLst>
            </a:custGeom>
            <a:solidFill>
              <a:srgbClr val="FDFDFD"/>
            </a:solidFill>
            <a:ln w="9525"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9AF9EBF5-8508-48DD-8ABC-7048A50784C0}"/>
                </a:ext>
              </a:extLst>
            </p:cNvPr>
            <p:cNvSpPr/>
            <p:nvPr/>
          </p:nvSpPr>
          <p:spPr>
            <a:xfrm>
              <a:off x="5349699" y="779290"/>
              <a:ext cx="318967" cy="356494"/>
            </a:xfrm>
            <a:custGeom>
              <a:avLst/>
              <a:gdLst>
                <a:gd name="connsiteX0" fmla="*/ 230378 w 323850"/>
                <a:gd name="connsiteY0" fmla="*/ 180370 h 361950"/>
                <a:gd name="connsiteX1" fmla="*/ 212280 w 323850"/>
                <a:gd name="connsiteY1" fmla="*/ 280383 h 361950"/>
                <a:gd name="connsiteX2" fmla="*/ 175133 w 323850"/>
                <a:gd name="connsiteY2" fmla="*/ 337533 h 361950"/>
                <a:gd name="connsiteX3" fmla="*/ 151320 w 323850"/>
                <a:gd name="connsiteY3" fmla="*/ 348963 h 361950"/>
                <a:gd name="connsiteX4" fmla="*/ 101790 w 323850"/>
                <a:gd name="connsiteY4" fmla="*/ 359441 h 361950"/>
                <a:gd name="connsiteX5" fmla="*/ 74168 w 323850"/>
                <a:gd name="connsiteY5" fmla="*/ 357535 h 361950"/>
                <a:gd name="connsiteX6" fmla="*/ 73215 w 323850"/>
                <a:gd name="connsiteY6" fmla="*/ 321341 h 361950"/>
                <a:gd name="connsiteX7" fmla="*/ 44640 w 323850"/>
                <a:gd name="connsiteY7" fmla="*/ 270858 h 361950"/>
                <a:gd name="connsiteX8" fmla="*/ 63690 w 323850"/>
                <a:gd name="connsiteY8" fmla="*/ 184180 h 361950"/>
                <a:gd name="connsiteX9" fmla="*/ 47497 w 323850"/>
                <a:gd name="connsiteY9" fmla="*/ 221328 h 361950"/>
                <a:gd name="connsiteX10" fmla="*/ 15113 w 323850"/>
                <a:gd name="connsiteY10" fmla="*/ 236568 h 361950"/>
                <a:gd name="connsiteX11" fmla="*/ 2730 w 323850"/>
                <a:gd name="connsiteY11" fmla="*/ 203230 h 361950"/>
                <a:gd name="connsiteX12" fmla="*/ 78930 w 323850"/>
                <a:gd name="connsiteY12" fmla="*/ 12730 h 361950"/>
                <a:gd name="connsiteX13" fmla="*/ 100838 w 323850"/>
                <a:gd name="connsiteY13" fmla="*/ 2253 h 361950"/>
                <a:gd name="connsiteX14" fmla="*/ 234188 w 323850"/>
                <a:gd name="connsiteY14" fmla="*/ 60355 h 361950"/>
                <a:gd name="connsiteX15" fmla="*/ 269430 w 323850"/>
                <a:gd name="connsiteY15" fmla="*/ 114648 h 361950"/>
                <a:gd name="connsiteX16" fmla="*/ 313245 w 323850"/>
                <a:gd name="connsiteY16" fmla="*/ 218470 h 361950"/>
                <a:gd name="connsiteX17" fmla="*/ 322770 w 323850"/>
                <a:gd name="connsiteY17" fmla="*/ 248950 h 361950"/>
                <a:gd name="connsiteX18" fmla="*/ 284670 w 323850"/>
                <a:gd name="connsiteY18" fmla="*/ 246093 h 361950"/>
                <a:gd name="connsiteX19" fmla="*/ 254190 w 323850"/>
                <a:gd name="connsiteY19" fmla="*/ 210850 h 361950"/>
                <a:gd name="connsiteX20" fmla="*/ 230378 w 323850"/>
                <a:gd name="connsiteY20" fmla="*/ 18037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850" h="361950">
                  <a:moveTo>
                    <a:pt x="230378" y="180370"/>
                  </a:moveTo>
                  <a:cubicBezTo>
                    <a:pt x="223710" y="215613"/>
                    <a:pt x="223710" y="248950"/>
                    <a:pt x="212280" y="280383"/>
                  </a:cubicBezTo>
                  <a:cubicBezTo>
                    <a:pt x="204660" y="302291"/>
                    <a:pt x="193230" y="322293"/>
                    <a:pt x="175133" y="337533"/>
                  </a:cubicBezTo>
                  <a:cubicBezTo>
                    <a:pt x="168465" y="343248"/>
                    <a:pt x="157988" y="351820"/>
                    <a:pt x="151320" y="348963"/>
                  </a:cubicBezTo>
                  <a:cubicBezTo>
                    <a:pt x="131318" y="339438"/>
                    <a:pt x="117030" y="348010"/>
                    <a:pt x="101790" y="359441"/>
                  </a:cubicBezTo>
                  <a:cubicBezTo>
                    <a:pt x="94170" y="365155"/>
                    <a:pt x="82740" y="365155"/>
                    <a:pt x="74168" y="357535"/>
                  </a:cubicBezTo>
                  <a:cubicBezTo>
                    <a:pt x="61785" y="346105"/>
                    <a:pt x="70358" y="333723"/>
                    <a:pt x="73215" y="321341"/>
                  </a:cubicBezTo>
                  <a:cubicBezTo>
                    <a:pt x="39878" y="313720"/>
                    <a:pt x="33210" y="303243"/>
                    <a:pt x="44640" y="270858"/>
                  </a:cubicBezTo>
                  <a:cubicBezTo>
                    <a:pt x="54165" y="243235"/>
                    <a:pt x="67500" y="216566"/>
                    <a:pt x="63690" y="184180"/>
                  </a:cubicBezTo>
                  <a:cubicBezTo>
                    <a:pt x="52260" y="194658"/>
                    <a:pt x="54165" y="210850"/>
                    <a:pt x="47497" y="221328"/>
                  </a:cubicBezTo>
                  <a:cubicBezTo>
                    <a:pt x="39878" y="233710"/>
                    <a:pt x="31305" y="243235"/>
                    <a:pt x="15113" y="236568"/>
                  </a:cubicBezTo>
                  <a:cubicBezTo>
                    <a:pt x="-128" y="230853"/>
                    <a:pt x="-2985" y="217518"/>
                    <a:pt x="2730" y="203230"/>
                  </a:cubicBezTo>
                  <a:cubicBezTo>
                    <a:pt x="27495" y="139413"/>
                    <a:pt x="37972" y="69880"/>
                    <a:pt x="78930" y="12730"/>
                  </a:cubicBezTo>
                  <a:cubicBezTo>
                    <a:pt x="84645" y="5110"/>
                    <a:pt x="86550" y="-4415"/>
                    <a:pt x="100838" y="2253"/>
                  </a:cubicBezTo>
                  <a:cubicBezTo>
                    <a:pt x="145605" y="21303"/>
                    <a:pt x="191325" y="37495"/>
                    <a:pt x="234188" y="60355"/>
                  </a:cubicBezTo>
                  <a:cubicBezTo>
                    <a:pt x="256095" y="71785"/>
                    <a:pt x="269430" y="87025"/>
                    <a:pt x="269430" y="114648"/>
                  </a:cubicBezTo>
                  <a:cubicBezTo>
                    <a:pt x="268478" y="154653"/>
                    <a:pt x="284670" y="189895"/>
                    <a:pt x="313245" y="218470"/>
                  </a:cubicBezTo>
                  <a:cubicBezTo>
                    <a:pt x="320865" y="226091"/>
                    <a:pt x="336105" y="235616"/>
                    <a:pt x="322770" y="248950"/>
                  </a:cubicBezTo>
                  <a:cubicBezTo>
                    <a:pt x="311340" y="261333"/>
                    <a:pt x="297053" y="254666"/>
                    <a:pt x="284670" y="246093"/>
                  </a:cubicBezTo>
                  <a:cubicBezTo>
                    <a:pt x="271335" y="237520"/>
                    <a:pt x="262763" y="223233"/>
                    <a:pt x="254190" y="210850"/>
                  </a:cubicBezTo>
                  <a:cubicBezTo>
                    <a:pt x="247522" y="201325"/>
                    <a:pt x="243713" y="189895"/>
                    <a:pt x="230378" y="180370"/>
                  </a:cubicBezTo>
                  <a:close/>
                </a:path>
              </a:pathLst>
            </a:custGeom>
            <a:solidFill>
              <a:srgbClr val="FDC68E"/>
            </a:solidFill>
            <a:ln w="75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9" name="Group 19">
            <a:extLst>
              <a:ext uri="{FF2B5EF4-FFF2-40B4-BE49-F238E27FC236}">
                <a16:creationId xmlns:a16="http://schemas.microsoft.com/office/drawing/2014/main" id="{38A6CC53-AA7F-4D07-A56C-A7E2F3EC50A7}"/>
              </a:ext>
            </a:extLst>
          </p:cNvPr>
          <p:cNvGrpSpPr/>
          <p:nvPr/>
        </p:nvGrpSpPr>
        <p:grpSpPr>
          <a:xfrm>
            <a:off x="111224" y="1923379"/>
            <a:ext cx="12061055" cy="3700713"/>
            <a:chOff x="968172" y="974703"/>
            <a:chExt cx="8528956" cy="3038815"/>
          </a:xfrm>
        </p:grpSpPr>
        <p:sp>
          <p:nvSpPr>
            <p:cNvPr id="20" name="Rectangle 20">
              <a:extLst>
                <a:ext uri="{FF2B5EF4-FFF2-40B4-BE49-F238E27FC236}">
                  <a16:creationId xmlns:a16="http://schemas.microsoft.com/office/drawing/2014/main" id="{0F12F7C3-5D20-4E74-BEE4-28AD744E750E}"/>
                </a:ext>
              </a:extLst>
            </p:cNvPr>
            <p:cNvSpPr/>
            <p:nvPr/>
          </p:nvSpPr>
          <p:spPr>
            <a:xfrm>
              <a:off x="968172" y="3581470"/>
              <a:ext cx="1440160" cy="4320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1</a:t>
              </a:r>
              <a:endParaRPr lang="ko-KR" altLang="en-US" sz="1400" b="1" dirty="0">
                <a:solidFill>
                  <a:schemeClr val="bg1"/>
                </a:solidFill>
                <a:cs typeface="Arial" pitchFamily="34" charset="0"/>
              </a:endParaRPr>
            </a:p>
          </p:txBody>
        </p:sp>
        <p:sp>
          <p:nvSpPr>
            <p:cNvPr id="21" name="Rectangle 21">
              <a:extLst>
                <a:ext uri="{FF2B5EF4-FFF2-40B4-BE49-F238E27FC236}">
                  <a16:creationId xmlns:a16="http://schemas.microsoft.com/office/drawing/2014/main" id="{C4225D3C-1697-4868-BB75-04B491D78209}"/>
                </a:ext>
              </a:extLst>
            </p:cNvPr>
            <p:cNvSpPr/>
            <p:nvPr/>
          </p:nvSpPr>
          <p:spPr>
            <a:xfrm>
              <a:off x="2408332" y="3149020"/>
              <a:ext cx="144016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2</a:t>
              </a:r>
              <a:endParaRPr lang="ko-KR" altLang="en-US" sz="1400" b="1" dirty="0">
                <a:solidFill>
                  <a:schemeClr val="bg1"/>
                </a:solidFill>
                <a:cs typeface="Arial" pitchFamily="34" charset="0"/>
              </a:endParaRPr>
            </a:p>
          </p:txBody>
        </p:sp>
        <p:sp>
          <p:nvSpPr>
            <p:cNvPr id="22" name="Rectangle 22">
              <a:extLst>
                <a:ext uri="{FF2B5EF4-FFF2-40B4-BE49-F238E27FC236}">
                  <a16:creationId xmlns:a16="http://schemas.microsoft.com/office/drawing/2014/main" id="{03127948-9943-449A-92B0-BCD4FE2588A7}"/>
                </a:ext>
              </a:extLst>
            </p:cNvPr>
            <p:cNvSpPr/>
            <p:nvPr/>
          </p:nvSpPr>
          <p:spPr>
            <a:xfrm>
              <a:off x="3848492" y="2716570"/>
              <a:ext cx="1121771"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3</a:t>
              </a:r>
              <a:endParaRPr lang="ko-KR" altLang="en-US" sz="1400" b="1" dirty="0">
                <a:solidFill>
                  <a:schemeClr val="bg1"/>
                </a:solidFill>
                <a:cs typeface="Arial" pitchFamily="34" charset="0"/>
              </a:endParaRPr>
            </a:p>
          </p:txBody>
        </p:sp>
        <p:sp>
          <p:nvSpPr>
            <p:cNvPr id="23" name="Rectangle 23">
              <a:extLst>
                <a:ext uri="{FF2B5EF4-FFF2-40B4-BE49-F238E27FC236}">
                  <a16:creationId xmlns:a16="http://schemas.microsoft.com/office/drawing/2014/main" id="{9D525603-830A-4CED-8F19-2E6398F3C6D0}"/>
                </a:ext>
              </a:extLst>
            </p:cNvPr>
            <p:cNvSpPr/>
            <p:nvPr/>
          </p:nvSpPr>
          <p:spPr>
            <a:xfrm>
              <a:off x="4970263" y="2284120"/>
              <a:ext cx="1193566"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4</a:t>
              </a:r>
              <a:endParaRPr lang="ko-KR" altLang="en-US" sz="1400" b="1" dirty="0">
                <a:solidFill>
                  <a:schemeClr val="bg1"/>
                </a:solidFill>
                <a:cs typeface="Arial" pitchFamily="34" charset="0"/>
              </a:endParaRPr>
            </a:p>
          </p:txBody>
        </p:sp>
        <p:sp>
          <p:nvSpPr>
            <p:cNvPr id="24" name="Rectangle 24">
              <a:extLst>
                <a:ext uri="{FF2B5EF4-FFF2-40B4-BE49-F238E27FC236}">
                  <a16:creationId xmlns:a16="http://schemas.microsoft.com/office/drawing/2014/main" id="{5826155D-7183-4711-827A-3B4B3E9CA495}"/>
                </a:ext>
              </a:extLst>
            </p:cNvPr>
            <p:cNvSpPr/>
            <p:nvPr/>
          </p:nvSpPr>
          <p:spPr>
            <a:xfrm>
              <a:off x="8335799" y="974703"/>
              <a:ext cx="1161329" cy="432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7</a:t>
              </a:r>
              <a:endParaRPr lang="ko-KR" altLang="en-US" sz="1400" b="1" dirty="0">
                <a:solidFill>
                  <a:schemeClr val="bg1"/>
                </a:solidFill>
                <a:cs typeface="Arial" pitchFamily="34" charset="0"/>
              </a:endParaRPr>
            </a:p>
          </p:txBody>
        </p:sp>
      </p:grpSp>
      <p:sp>
        <p:nvSpPr>
          <p:cNvPr id="26" name="TextBox 25">
            <a:extLst>
              <a:ext uri="{FF2B5EF4-FFF2-40B4-BE49-F238E27FC236}">
                <a16:creationId xmlns:a16="http://schemas.microsoft.com/office/drawing/2014/main" id="{FBF0907A-C715-472B-B87C-352FD20F8D86}"/>
              </a:ext>
            </a:extLst>
          </p:cNvPr>
          <p:cNvSpPr txBox="1"/>
          <p:nvPr/>
        </p:nvSpPr>
        <p:spPr>
          <a:xfrm>
            <a:off x="0" y="5571118"/>
            <a:ext cx="1926632" cy="1046440"/>
          </a:xfrm>
          <a:prstGeom prst="rect">
            <a:avLst/>
          </a:prstGeom>
          <a:noFill/>
        </p:spPr>
        <p:txBody>
          <a:bodyPr wrap="square" rtlCol="0" anchor="ctr">
            <a:spAutoFit/>
          </a:bodyPr>
          <a:lstStyle/>
          <a:p>
            <a:pPr algn="ctr"/>
            <a:r>
              <a:rPr lang="ru-RU" altLang="ko-KR" sz="1200" b="1" dirty="0" err="1">
                <a:solidFill>
                  <a:schemeClr val="tx1">
                    <a:lumMod val="75000"/>
                    <a:lumOff val="25000"/>
                  </a:schemeClr>
                </a:solidFill>
                <a:cs typeface="Arial" pitchFamily="34" charset="0"/>
              </a:rPr>
              <a:t>Ретроспективний</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аналіз</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діяльності</a:t>
            </a:r>
            <a:r>
              <a:rPr lang="ru-RU" altLang="ko-KR" sz="1200" b="1" dirty="0">
                <a:solidFill>
                  <a:schemeClr val="tx1">
                    <a:lumMod val="75000"/>
                    <a:lumOff val="25000"/>
                  </a:schemeClr>
                </a:solidFill>
                <a:cs typeface="Arial" pitchFamily="34" charset="0"/>
              </a:rPr>
              <a:t> закладу (</a:t>
            </a:r>
            <a:r>
              <a:rPr lang="ru-RU" altLang="ko-KR" sz="1200" b="1" dirty="0" err="1">
                <a:solidFill>
                  <a:schemeClr val="tx1">
                    <a:lumMod val="75000"/>
                    <a:lumOff val="25000"/>
                  </a:schemeClr>
                </a:solidFill>
                <a:cs typeface="Arial" pitchFamily="34" charset="0"/>
              </a:rPr>
              <a:t>організації</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підприємства</a:t>
            </a:r>
            <a:r>
              <a:rPr lang="ru-RU" altLang="ko-KR" sz="1200" b="1" dirty="0">
                <a:solidFill>
                  <a:schemeClr val="tx1">
                    <a:lumMod val="75000"/>
                    <a:lumOff val="25000"/>
                  </a:schemeClr>
                </a:solidFill>
                <a:cs typeface="Arial" pitchFamily="34" charset="0"/>
              </a:rPr>
              <a:t>, установи)</a:t>
            </a:r>
            <a:endParaRPr lang="ko-KR" altLang="en-US" sz="1200" b="1" dirty="0">
              <a:solidFill>
                <a:schemeClr val="tx1">
                  <a:lumMod val="75000"/>
                  <a:lumOff val="25000"/>
                </a:schemeClr>
              </a:solidFill>
              <a:cs typeface="Arial" pitchFamily="34" charset="0"/>
            </a:endParaRPr>
          </a:p>
        </p:txBody>
      </p:sp>
      <p:sp>
        <p:nvSpPr>
          <p:cNvPr id="29" name="TextBox 28">
            <a:extLst>
              <a:ext uri="{FF2B5EF4-FFF2-40B4-BE49-F238E27FC236}">
                <a16:creationId xmlns:a16="http://schemas.microsoft.com/office/drawing/2014/main" id="{10716EF4-6062-4D48-95C3-B9A6F9E40E56}"/>
              </a:ext>
            </a:extLst>
          </p:cNvPr>
          <p:cNvSpPr txBox="1"/>
          <p:nvPr/>
        </p:nvSpPr>
        <p:spPr>
          <a:xfrm>
            <a:off x="2239787" y="5056721"/>
            <a:ext cx="1926632" cy="1200329"/>
          </a:xfrm>
          <a:prstGeom prst="rect">
            <a:avLst/>
          </a:prstGeom>
          <a:noFill/>
        </p:spPr>
        <p:txBody>
          <a:bodyPr wrap="square" rtlCol="0" anchor="ctr">
            <a:spAutoFit/>
          </a:bodyPr>
          <a:lstStyle/>
          <a:p>
            <a:pPr algn="ctr"/>
            <a:r>
              <a:rPr lang="ru-RU" altLang="ko-KR" sz="1200" b="1" dirty="0" err="1">
                <a:solidFill>
                  <a:schemeClr val="tx1">
                    <a:lumMod val="75000"/>
                    <a:lumOff val="25000"/>
                  </a:schemeClr>
                </a:solidFill>
                <a:cs typeface="Arial" pitchFamily="34" charset="0"/>
              </a:rPr>
              <a:t>Визначення</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сильних</a:t>
            </a:r>
            <a:r>
              <a:rPr lang="ru-RU" altLang="ko-KR" sz="1200" b="1" dirty="0">
                <a:solidFill>
                  <a:schemeClr val="tx1">
                    <a:lumMod val="75000"/>
                    <a:lumOff val="25000"/>
                  </a:schemeClr>
                </a:solidFill>
                <a:cs typeface="Arial" pitchFamily="34" charset="0"/>
              </a:rPr>
              <a:t> і </a:t>
            </a:r>
            <a:r>
              <a:rPr lang="ru-RU" altLang="ko-KR" sz="1200" b="1" dirty="0" err="1">
                <a:solidFill>
                  <a:schemeClr val="tx1">
                    <a:lumMod val="75000"/>
                    <a:lumOff val="25000"/>
                  </a:schemeClr>
                </a:solidFill>
                <a:cs typeface="Arial" pitchFamily="34" charset="0"/>
              </a:rPr>
              <a:t>слабких</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сторін</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діяльності</a:t>
            </a:r>
            <a:r>
              <a:rPr lang="ru-RU" altLang="ko-KR" sz="1200" b="1" dirty="0">
                <a:solidFill>
                  <a:schemeClr val="tx1">
                    <a:lumMod val="75000"/>
                    <a:lumOff val="25000"/>
                  </a:schemeClr>
                </a:solidFill>
                <a:cs typeface="Arial" pitchFamily="34" charset="0"/>
              </a:rPr>
              <a:t> закладу (</a:t>
            </a:r>
            <a:r>
              <a:rPr lang="ru-RU" altLang="ko-KR" sz="1200" b="1" dirty="0" err="1">
                <a:solidFill>
                  <a:schemeClr val="tx1">
                    <a:lumMod val="75000"/>
                    <a:lumOff val="25000"/>
                  </a:schemeClr>
                </a:solidFill>
                <a:cs typeface="Arial" pitchFamily="34" charset="0"/>
              </a:rPr>
              <a:t>організації</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підприємства</a:t>
            </a:r>
            <a:r>
              <a:rPr lang="ru-RU" altLang="ko-KR" sz="1200" b="1" dirty="0">
                <a:solidFill>
                  <a:schemeClr val="tx1">
                    <a:lumMod val="75000"/>
                    <a:lumOff val="25000"/>
                  </a:schemeClr>
                </a:solidFill>
                <a:cs typeface="Arial" pitchFamily="34" charset="0"/>
              </a:rPr>
              <a:t>, установи)</a:t>
            </a:r>
            <a:endParaRPr lang="ko-KR" altLang="en-US" sz="1200" b="1" dirty="0">
              <a:solidFill>
                <a:schemeClr val="tx1">
                  <a:lumMod val="75000"/>
                  <a:lumOff val="25000"/>
                </a:schemeClr>
              </a:solidFill>
              <a:cs typeface="Arial" pitchFamily="34" charset="0"/>
            </a:endParaRPr>
          </a:p>
        </p:txBody>
      </p:sp>
      <p:sp>
        <p:nvSpPr>
          <p:cNvPr id="32" name="TextBox 31">
            <a:extLst>
              <a:ext uri="{FF2B5EF4-FFF2-40B4-BE49-F238E27FC236}">
                <a16:creationId xmlns:a16="http://schemas.microsoft.com/office/drawing/2014/main" id="{4FEDEFDE-F5A7-4BEC-A637-28807E855BFF}"/>
              </a:ext>
            </a:extLst>
          </p:cNvPr>
          <p:cNvSpPr txBox="1"/>
          <p:nvPr/>
        </p:nvSpPr>
        <p:spPr>
          <a:xfrm>
            <a:off x="4083481" y="4644810"/>
            <a:ext cx="1898082" cy="461665"/>
          </a:xfrm>
          <a:prstGeom prst="rect">
            <a:avLst/>
          </a:prstGeom>
          <a:noFill/>
        </p:spPr>
        <p:txBody>
          <a:bodyPr wrap="square" rtlCol="0" anchor="ctr">
            <a:spAutoFit/>
          </a:bodyPr>
          <a:lstStyle/>
          <a:p>
            <a:pPr algn="ctr"/>
            <a:r>
              <a:rPr lang="ru-RU" altLang="ko-KR" sz="1200" b="1" dirty="0">
                <a:solidFill>
                  <a:schemeClr val="tx1">
                    <a:lumMod val="75000"/>
                    <a:lumOff val="25000"/>
                  </a:schemeClr>
                </a:solidFill>
                <a:cs typeface="Arial" pitchFamily="34" charset="0"/>
              </a:rPr>
              <a:t>Прогноз </a:t>
            </a:r>
            <a:r>
              <a:rPr lang="ru-RU" altLang="ko-KR" sz="1200" b="1" dirty="0" err="1">
                <a:solidFill>
                  <a:schemeClr val="tx1">
                    <a:lumMod val="75000"/>
                    <a:lumOff val="25000"/>
                  </a:schemeClr>
                </a:solidFill>
                <a:cs typeface="Arial" pitchFamily="34" charset="0"/>
              </a:rPr>
              <a:t>тенденцій</a:t>
            </a:r>
            <a:r>
              <a:rPr lang="ru-RU" altLang="ko-KR" sz="1200" b="1" dirty="0">
                <a:solidFill>
                  <a:schemeClr val="tx1">
                    <a:lumMod val="75000"/>
                    <a:lumOff val="25000"/>
                  </a:schemeClr>
                </a:solidFill>
                <a:cs typeface="Arial" pitchFamily="34" charset="0"/>
              </a:rPr>
              <a:t> </a:t>
            </a:r>
            <a:r>
              <a:rPr lang="ru-RU" altLang="ko-KR" sz="1200" b="1" dirty="0" err="1">
                <a:solidFill>
                  <a:schemeClr val="tx1">
                    <a:lumMod val="75000"/>
                    <a:lumOff val="25000"/>
                  </a:schemeClr>
                </a:solidFill>
                <a:cs typeface="Arial" pitchFamily="34" charset="0"/>
              </a:rPr>
              <a:t>змін</a:t>
            </a:r>
            <a:endParaRPr lang="ko-KR" altLang="en-US" sz="1200" b="1" dirty="0">
              <a:solidFill>
                <a:schemeClr val="tx1">
                  <a:lumMod val="75000"/>
                  <a:lumOff val="25000"/>
                </a:schemeClr>
              </a:solidFill>
              <a:cs typeface="Arial" pitchFamily="34" charset="0"/>
            </a:endParaRPr>
          </a:p>
        </p:txBody>
      </p:sp>
      <p:sp>
        <p:nvSpPr>
          <p:cNvPr id="35" name="TextBox 34">
            <a:extLst>
              <a:ext uri="{FF2B5EF4-FFF2-40B4-BE49-F238E27FC236}">
                <a16:creationId xmlns:a16="http://schemas.microsoft.com/office/drawing/2014/main" id="{915EA364-7E9C-4342-B784-289CB4E541B6}"/>
              </a:ext>
            </a:extLst>
          </p:cNvPr>
          <p:cNvSpPr txBox="1"/>
          <p:nvPr/>
        </p:nvSpPr>
        <p:spPr>
          <a:xfrm>
            <a:off x="5615115" y="4129511"/>
            <a:ext cx="1898082" cy="276999"/>
          </a:xfrm>
          <a:prstGeom prst="rect">
            <a:avLst/>
          </a:prstGeom>
          <a:noFill/>
        </p:spPr>
        <p:txBody>
          <a:bodyPr wrap="square" rtlCol="0" anchor="ctr">
            <a:spAutoFit/>
          </a:bodyPr>
          <a:lstStyle/>
          <a:p>
            <a:pPr algn="ctr"/>
            <a:r>
              <a:rPr lang="uk-UA" altLang="ko-KR" sz="1200" b="1" dirty="0" err="1">
                <a:solidFill>
                  <a:schemeClr val="tx1">
                    <a:lumMod val="75000"/>
                    <a:lumOff val="25000"/>
                  </a:schemeClr>
                </a:solidFill>
                <a:cs typeface="Arial" pitchFamily="34" charset="0"/>
              </a:rPr>
              <a:t>Цілеполагання</a:t>
            </a:r>
            <a:endParaRPr lang="ko-KR" altLang="en-US" sz="1200" b="1" dirty="0">
              <a:solidFill>
                <a:schemeClr val="tx1">
                  <a:lumMod val="75000"/>
                  <a:lumOff val="25000"/>
                </a:schemeClr>
              </a:solidFill>
              <a:cs typeface="Arial" pitchFamily="34" charset="0"/>
            </a:endParaRPr>
          </a:p>
        </p:txBody>
      </p:sp>
      <p:sp>
        <p:nvSpPr>
          <p:cNvPr id="40" name="Rectangle 22">
            <a:extLst>
              <a:ext uri="{FF2B5EF4-FFF2-40B4-BE49-F238E27FC236}">
                <a16:creationId xmlns:a16="http://schemas.microsoft.com/office/drawing/2014/main" id="{8767E0E3-95E9-E0F7-A842-FA9352470D2D}"/>
              </a:ext>
            </a:extLst>
          </p:cNvPr>
          <p:cNvSpPr/>
          <p:nvPr/>
        </p:nvSpPr>
        <p:spPr>
          <a:xfrm>
            <a:off x="7442531" y="2975730"/>
            <a:ext cx="1616486" cy="5261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5</a:t>
            </a:r>
            <a:endParaRPr lang="ko-KR" altLang="en-US" sz="1400" b="1" dirty="0">
              <a:solidFill>
                <a:schemeClr val="bg1"/>
              </a:solidFill>
              <a:cs typeface="Arial" pitchFamily="34" charset="0"/>
            </a:endParaRPr>
          </a:p>
        </p:txBody>
      </p:sp>
      <p:sp>
        <p:nvSpPr>
          <p:cNvPr id="41" name="TextBox 40">
            <a:extLst>
              <a:ext uri="{FF2B5EF4-FFF2-40B4-BE49-F238E27FC236}">
                <a16:creationId xmlns:a16="http://schemas.microsoft.com/office/drawing/2014/main" id="{366515BF-FC33-9211-D32A-23AD60F1C6E8}"/>
              </a:ext>
            </a:extLst>
          </p:cNvPr>
          <p:cNvSpPr txBox="1"/>
          <p:nvPr/>
        </p:nvSpPr>
        <p:spPr>
          <a:xfrm>
            <a:off x="7411616" y="3550250"/>
            <a:ext cx="1681738" cy="461665"/>
          </a:xfrm>
          <a:prstGeom prst="rect">
            <a:avLst/>
          </a:prstGeom>
          <a:noFill/>
        </p:spPr>
        <p:txBody>
          <a:bodyPr wrap="square" rtlCol="0" anchor="ctr">
            <a:spAutoFit/>
          </a:bodyPr>
          <a:lstStyle/>
          <a:p>
            <a:pPr algn="ctr"/>
            <a:r>
              <a:rPr lang="uk-UA" altLang="ko-KR" sz="1200" b="1" dirty="0">
                <a:solidFill>
                  <a:schemeClr val="tx1">
                    <a:lumMod val="75000"/>
                    <a:lumOff val="25000"/>
                  </a:schemeClr>
                </a:solidFill>
                <a:cs typeface="Arial" pitchFamily="34" charset="0"/>
              </a:rPr>
              <a:t>Формування стратегії розвитку</a:t>
            </a:r>
            <a:endParaRPr lang="ko-KR" altLang="en-US" sz="1200" b="1" dirty="0">
              <a:solidFill>
                <a:schemeClr val="tx1">
                  <a:lumMod val="75000"/>
                  <a:lumOff val="25000"/>
                </a:schemeClr>
              </a:solidFill>
              <a:cs typeface="Arial" pitchFamily="34" charset="0"/>
            </a:endParaRPr>
          </a:p>
        </p:txBody>
      </p:sp>
      <p:sp>
        <p:nvSpPr>
          <p:cNvPr id="42" name="Rectangle 23">
            <a:extLst>
              <a:ext uri="{FF2B5EF4-FFF2-40B4-BE49-F238E27FC236}">
                <a16:creationId xmlns:a16="http://schemas.microsoft.com/office/drawing/2014/main" id="{B250510A-2ABD-392D-66AB-D2D42589E7A0}"/>
              </a:ext>
            </a:extLst>
          </p:cNvPr>
          <p:cNvSpPr/>
          <p:nvPr/>
        </p:nvSpPr>
        <p:spPr>
          <a:xfrm>
            <a:off x="9016657" y="2438189"/>
            <a:ext cx="1687858" cy="526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ko-KR" sz="1400" b="1" dirty="0">
                <a:solidFill>
                  <a:schemeClr val="bg1"/>
                </a:solidFill>
                <a:cs typeface="Arial" pitchFamily="34" charset="0"/>
              </a:rPr>
              <a:t>6</a:t>
            </a:r>
            <a:endParaRPr lang="ko-KR" altLang="en-US" sz="1400" b="1" dirty="0">
              <a:solidFill>
                <a:schemeClr val="bg1"/>
              </a:solidFill>
              <a:cs typeface="Arial" pitchFamily="34" charset="0"/>
            </a:endParaRPr>
          </a:p>
        </p:txBody>
      </p:sp>
      <p:sp>
        <p:nvSpPr>
          <p:cNvPr id="43" name="TextBox 42">
            <a:extLst>
              <a:ext uri="{FF2B5EF4-FFF2-40B4-BE49-F238E27FC236}">
                <a16:creationId xmlns:a16="http://schemas.microsoft.com/office/drawing/2014/main" id="{CCE9D68E-DA3B-4A4F-41D0-57E43749484D}"/>
              </a:ext>
            </a:extLst>
          </p:cNvPr>
          <p:cNvSpPr txBox="1"/>
          <p:nvPr/>
        </p:nvSpPr>
        <p:spPr>
          <a:xfrm>
            <a:off x="9004957" y="2975730"/>
            <a:ext cx="1681738" cy="1200329"/>
          </a:xfrm>
          <a:prstGeom prst="rect">
            <a:avLst/>
          </a:prstGeom>
          <a:noFill/>
        </p:spPr>
        <p:txBody>
          <a:bodyPr wrap="square" rtlCol="0" anchor="ctr">
            <a:spAutoFit/>
          </a:bodyPr>
          <a:lstStyle/>
          <a:p>
            <a:pPr algn="ctr"/>
            <a:r>
              <a:rPr lang="uk-UA" altLang="ko-KR" sz="1200" b="1" dirty="0">
                <a:solidFill>
                  <a:schemeClr val="tx1">
                    <a:lumMod val="75000"/>
                    <a:lumOff val="25000"/>
                  </a:schemeClr>
                </a:solidFill>
                <a:cs typeface="Arial" pitchFamily="34" charset="0"/>
              </a:rPr>
              <a:t>Система планів, </a:t>
            </a:r>
            <a:r>
              <a:rPr lang="uk-UA" altLang="ko-KR" sz="1200" b="1" dirty="0" err="1">
                <a:solidFill>
                  <a:schemeClr val="tx1">
                    <a:lumMod val="75000"/>
                    <a:lumOff val="25000"/>
                  </a:schemeClr>
                </a:solidFill>
                <a:cs typeface="Arial" pitchFamily="34" charset="0"/>
              </a:rPr>
              <a:t>проєктів</a:t>
            </a:r>
            <a:r>
              <a:rPr lang="uk-UA" altLang="ko-KR" sz="1200" b="1" dirty="0">
                <a:solidFill>
                  <a:schemeClr val="tx1">
                    <a:lumMod val="75000"/>
                    <a:lumOff val="25000"/>
                  </a:schemeClr>
                </a:solidFill>
                <a:cs typeface="Arial" pitchFamily="34" charset="0"/>
              </a:rPr>
              <a:t> і програм розвитку.</a:t>
            </a:r>
          </a:p>
          <a:p>
            <a:pPr algn="ctr"/>
            <a:r>
              <a:rPr lang="uk-UA" altLang="ko-KR" sz="1200" b="1" dirty="0">
                <a:solidFill>
                  <a:schemeClr val="tx1">
                    <a:lumMod val="75000"/>
                    <a:lumOff val="25000"/>
                  </a:schemeClr>
                </a:solidFill>
                <a:cs typeface="Arial" pitchFamily="34" charset="0"/>
              </a:rPr>
              <a:t>Система забезпечення їх виконання</a:t>
            </a:r>
            <a:endParaRPr lang="ko-KR" altLang="en-US" sz="1200" b="1" dirty="0">
              <a:solidFill>
                <a:schemeClr val="tx1">
                  <a:lumMod val="75000"/>
                  <a:lumOff val="25000"/>
                </a:schemeClr>
              </a:solidFill>
              <a:cs typeface="Arial" pitchFamily="34" charset="0"/>
            </a:endParaRPr>
          </a:p>
        </p:txBody>
      </p:sp>
      <p:sp>
        <p:nvSpPr>
          <p:cNvPr id="44" name="TextBox 43">
            <a:extLst>
              <a:ext uri="{FF2B5EF4-FFF2-40B4-BE49-F238E27FC236}">
                <a16:creationId xmlns:a16="http://schemas.microsoft.com/office/drawing/2014/main" id="{33CD90C3-A5BD-0788-755F-77F0C3C9A03D}"/>
              </a:ext>
            </a:extLst>
          </p:cNvPr>
          <p:cNvSpPr txBox="1"/>
          <p:nvPr/>
        </p:nvSpPr>
        <p:spPr>
          <a:xfrm>
            <a:off x="10567383" y="2580727"/>
            <a:ext cx="1681738" cy="461665"/>
          </a:xfrm>
          <a:prstGeom prst="rect">
            <a:avLst/>
          </a:prstGeom>
          <a:noFill/>
        </p:spPr>
        <p:txBody>
          <a:bodyPr wrap="square" rtlCol="0" anchor="ctr">
            <a:spAutoFit/>
          </a:bodyPr>
          <a:lstStyle/>
          <a:p>
            <a:pPr algn="ctr"/>
            <a:r>
              <a:rPr lang="uk-UA" altLang="ko-KR" sz="1200" b="1" dirty="0">
                <a:solidFill>
                  <a:schemeClr val="tx1">
                    <a:lumMod val="75000"/>
                    <a:lumOff val="25000"/>
                  </a:schemeClr>
                </a:solidFill>
                <a:cs typeface="Arial" pitchFamily="34" charset="0"/>
              </a:rPr>
              <a:t>Стратегічний контроль</a:t>
            </a:r>
            <a:endParaRPr lang="ko-KR" altLang="en-US" sz="1200"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27379425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F160A3B9-3643-402F-AD36-A6F1990E43B7}"/>
              </a:ext>
            </a:extLst>
          </p:cNvPr>
          <p:cNvSpPr/>
          <p:nvPr/>
        </p:nvSpPr>
        <p:spPr>
          <a:xfrm>
            <a:off x="0" y="0"/>
            <a:ext cx="12192000" cy="6858000"/>
          </a:xfrm>
          <a:custGeom>
            <a:avLst/>
            <a:gdLst>
              <a:gd name="connsiteX0" fmla="*/ 8782270 w 12192000"/>
              <a:gd name="connsiteY0" fmla="*/ 0 h 6858000"/>
              <a:gd name="connsiteX1" fmla="*/ 12192000 w 12192000"/>
              <a:gd name="connsiteY1" fmla="*/ 0 h 6858000"/>
              <a:gd name="connsiteX2" fmla="*/ 12192000 w 12192000"/>
              <a:gd name="connsiteY2" fmla="*/ 6858000 h 6858000"/>
              <a:gd name="connsiteX3" fmla="*/ 12191999 w 12192000"/>
              <a:gd name="connsiteY3" fmla="*/ 6858000 h 6858000"/>
              <a:gd name="connsiteX4" fmla="*/ 0 w 12192000"/>
              <a:gd name="connsiteY4" fmla="*/ 0 h 6858000"/>
              <a:gd name="connsiteX5" fmla="*/ 3082247 w 12192000"/>
              <a:gd name="connsiteY5" fmla="*/ 0 h 6858000"/>
              <a:gd name="connsiteX6" fmla="*/ 6491976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782270" y="0"/>
                </a:moveTo>
                <a:lnTo>
                  <a:pt x="12192000" y="0"/>
                </a:lnTo>
                <a:lnTo>
                  <a:pt x="12192000" y="6858000"/>
                </a:lnTo>
                <a:lnTo>
                  <a:pt x="12191999" y="6858000"/>
                </a:lnTo>
                <a:close/>
                <a:moveTo>
                  <a:pt x="0" y="0"/>
                </a:moveTo>
                <a:lnTo>
                  <a:pt x="3082247" y="0"/>
                </a:lnTo>
                <a:lnTo>
                  <a:pt x="6491976" y="6858000"/>
                </a:lnTo>
                <a:lnTo>
                  <a:pt x="0" y="6858000"/>
                </a:lnTo>
                <a:close/>
              </a:path>
            </a:pathLst>
          </a:cu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1EDB640-DB0D-48D6-A422-9272BFE4F67A}"/>
              </a:ext>
            </a:extLst>
          </p:cNvPr>
          <p:cNvSpPr txBox="1"/>
          <p:nvPr/>
        </p:nvSpPr>
        <p:spPr>
          <a:xfrm>
            <a:off x="462681" y="1698169"/>
            <a:ext cx="3328483" cy="1323439"/>
          </a:xfrm>
          <a:prstGeom prst="rect">
            <a:avLst/>
          </a:prstGeom>
          <a:noFill/>
        </p:spPr>
        <p:txBody>
          <a:bodyPr wrap="square" rtlCol="0" anchor="ctr">
            <a:spAutoFit/>
          </a:bodyPr>
          <a:lstStyle/>
          <a:p>
            <a:r>
              <a:rPr lang="uk-UA" altLang="ko-KR" sz="1600" dirty="0">
                <a:solidFill>
                  <a:schemeClr val="bg1"/>
                </a:solidFill>
                <a:cs typeface="Arial" pitchFamily="34" charset="0"/>
              </a:rPr>
              <a:t>теоретико-</a:t>
            </a:r>
          </a:p>
          <a:p>
            <a:pPr algn="just"/>
            <a:r>
              <a:rPr lang="uk-UA" altLang="ko-KR" sz="1600" dirty="0">
                <a:solidFill>
                  <a:schemeClr val="bg1"/>
                </a:solidFill>
                <a:cs typeface="Arial" pitchFamily="34" charset="0"/>
              </a:rPr>
              <a:t>методологічні основи та аспекти формування стратегії </a:t>
            </a:r>
            <a:r>
              <a:rPr lang="ru-RU" altLang="ko-KR" sz="1600" dirty="0">
                <a:solidFill>
                  <a:schemeClr val="bg1"/>
                </a:solidFill>
                <a:cs typeface="Arial" pitchFamily="34" charset="0"/>
              </a:rPr>
              <a:t>закладу (</a:t>
            </a:r>
            <a:r>
              <a:rPr lang="ru-RU" altLang="ko-KR" sz="1600" dirty="0" err="1">
                <a:solidFill>
                  <a:schemeClr val="bg1"/>
                </a:solidFill>
                <a:cs typeface="Arial" pitchFamily="34" charset="0"/>
              </a:rPr>
              <a:t>організації</a:t>
            </a:r>
            <a:r>
              <a:rPr lang="ru-RU" altLang="ko-KR" sz="1600" dirty="0">
                <a:solidFill>
                  <a:schemeClr val="bg1"/>
                </a:solidFill>
                <a:cs typeface="Arial" pitchFamily="34" charset="0"/>
              </a:rPr>
              <a:t>, </a:t>
            </a:r>
            <a:r>
              <a:rPr lang="ru-RU" altLang="ko-KR" sz="1600" dirty="0" err="1">
                <a:solidFill>
                  <a:schemeClr val="bg1"/>
                </a:solidFill>
                <a:cs typeface="Arial" pitchFamily="34" charset="0"/>
              </a:rPr>
              <a:t>підприємства</a:t>
            </a:r>
            <a:r>
              <a:rPr lang="ru-RU" altLang="ko-KR" sz="1600" dirty="0">
                <a:solidFill>
                  <a:schemeClr val="bg1"/>
                </a:solidFill>
                <a:cs typeface="Arial" pitchFamily="34" charset="0"/>
              </a:rPr>
              <a:t>, установи) </a:t>
            </a:r>
            <a:r>
              <a:rPr lang="uk-UA" altLang="ko-KR" sz="1600" dirty="0">
                <a:solidFill>
                  <a:schemeClr val="bg1"/>
                </a:solidFill>
                <a:cs typeface="Arial" pitchFamily="34" charset="0"/>
              </a:rPr>
              <a:t>як відкритої системи.</a:t>
            </a:r>
          </a:p>
        </p:txBody>
      </p:sp>
      <p:sp>
        <p:nvSpPr>
          <p:cNvPr id="7" name="TextBox 6">
            <a:extLst>
              <a:ext uri="{FF2B5EF4-FFF2-40B4-BE49-F238E27FC236}">
                <a16:creationId xmlns:a16="http://schemas.microsoft.com/office/drawing/2014/main" id="{557F2DDA-9E03-4F4F-9016-572BBD214145}"/>
              </a:ext>
            </a:extLst>
          </p:cNvPr>
          <p:cNvSpPr txBox="1"/>
          <p:nvPr/>
        </p:nvSpPr>
        <p:spPr>
          <a:xfrm>
            <a:off x="462681" y="128509"/>
            <a:ext cx="3328484" cy="1569660"/>
          </a:xfrm>
          <a:prstGeom prst="rect">
            <a:avLst/>
          </a:prstGeom>
          <a:noFill/>
        </p:spPr>
        <p:txBody>
          <a:bodyPr wrap="square" rtlCol="0" anchor="ctr">
            <a:spAutoFit/>
          </a:bodyPr>
          <a:lstStyle/>
          <a:p>
            <a:pPr>
              <a:buFont typeface="Wingdings" panose="05000000000000000000" pitchFamily="2" charset="2"/>
              <a:buChar char="Ø"/>
            </a:pPr>
            <a:r>
              <a:rPr lang="uk-UA" altLang="ko-KR" sz="3200" b="1" dirty="0">
                <a:solidFill>
                  <a:schemeClr val="accent3"/>
                </a:solidFill>
                <a:effectLst>
                  <a:outerShdw blurRad="38100" dist="38100" dir="2700000" algn="tl">
                    <a:srgbClr val="000000">
                      <a:alpha val="43137"/>
                    </a:srgbClr>
                  </a:outerShdw>
                </a:effectLst>
                <a:cs typeface="Arial" pitchFamily="34" charset="0"/>
              </a:rPr>
              <a:t>Предмет стратегічного менеджменту - </a:t>
            </a:r>
            <a:r>
              <a:rPr lang="en-US" altLang="ko-KR" sz="3200" b="1" dirty="0">
                <a:solidFill>
                  <a:schemeClr val="accent3"/>
                </a:solidFill>
                <a:effectLst>
                  <a:outerShdw blurRad="38100" dist="38100" dir="2700000" algn="tl">
                    <a:srgbClr val="000000">
                      <a:alpha val="43137"/>
                    </a:srgbClr>
                  </a:outerShdw>
                </a:effectLst>
                <a:cs typeface="Arial" pitchFamily="34" charset="0"/>
              </a:rPr>
              <a:t> </a:t>
            </a:r>
            <a:endParaRPr lang="ko-KR" altLang="en-US" sz="3200" b="1" dirty="0">
              <a:solidFill>
                <a:schemeClr val="accent3"/>
              </a:solidFill>
              <a:effectLst>
                <a:outerShdw blurRad="38100" dist="38100" dir="2700000" algn="tl">
                  <a:srgbClr val="000000">
                    <a:alpha val="43137"/>
                  </a:srgbClr>
                </a:outerShdw>
              </a:effectLst>
              <a:cs typeface="Arial" pitchFamily="34" charset="0"/>
            </a:endParaRPr>
          </a:p>
        </p:txBody>
      </p:sp>
      <p:sp>
        <p:nvSpPr>
          <p:cNvPr id="2" name="TextBox 1">
            <a:extLst>
              <a:ext uri="{FF2B5EF4-FFF2-40B4-BE49-F238E27FC236}">
                <a16:creationId xmlns:a16="http://schemas.microsoft.com/office/drawing/2014/main" id="{7CA2FB12-EBD1-4427-C58F-4B27C4382469}"/>
              </a:ext>
            </a:extLst>
          </p:cNvPr>
          <p:cNvSpPr txBox="1"/>
          <p:nvPr/>
        </p:nvSpPr>
        <p:spPr>
          <a:xfrm>
            <a:off x="462680" y="3267829"/>
            <a:ext cx="3328484" cy="1569660"/>
          </a:xfrm>
          <a:prstGeom prst="rect">
            <a:avLst/>
          </a:prstGeom>
          <a:noFill/>
        </p:spPr>
        <p:txBody>
          <a:bodyPr wrap="square" rtlCol="0" anchor="ctr">
            <a:spAutoFit/>
          </a:bodyPr>
          <a:lstStyle/>
          <a:p>
            <a:pPr>
              <a:buFont typeface="Wingdings" panose="05000000000000000000" pitchFamily="2" charset="2"/>
              <a:buChar char="Ø"/>
            </a:pPr>
            <a:r>
              <a:rPr lang="uk-UA" altLang="ko-KR" sz="3200" b="1" dirty="0">
                <a:solidFill>
                  <a:schemeClr val="accent3"/>
                </a:solidFill>
                <a:effectLst>
                  <a:outerShdw blurRad="38100" dist="38100" dir="2700000" algn="tl">
                    <a:srgbClr val="000000">
                      <a:alpha val="43137"/>
                    </a:srgbClr>
                  </a:outerShdw>
                </a:effectLst>
                <a:cs typeface="Arial" pitchFamily="34" charset="0"/>
              </a:rPr>
              <a:t>Об’єкт стратегічного менеджменту - </a:t>
            </a:r>
            <a:r>
              <a:rPr lang="en-US" altLang="ko-KR" sz="3200" b="1" dirty="0">
                <a:solidFill>
                  <a:schemeClr val="accent3"/>
                </a:solidFill>
                <a:effectLst>
                  <a:outerShdw blurRad="38100" dist="38100" dir="2700000" algn="tl">
                    <a:srgbClr val="000000">
                      <a:alpha val="43137"/>
                    </a:srgbClr>
                  </a:outerShdw>
                </a:effectLst>
                <a:cs typeface="Arial" pitchFamily="34" charset="0"/>
              </a:rPr>
              <a:t> </a:t>
            </a:r>
            <a:endParaRPr lang="ko-KR" altLang="en-US" sz="3200" b="1" dirty="0">
              <a:solidFill>
                <a:schemeClr val="accent3"/>
              </a:solidFill>
              <a:effectLst>
                <a:outerShdw blurRad="38100" dist="38100" dir="2700000" algn="tl">
                  <a:srgbClr val="000000">
                    <a:alpha val="43137"/>
                  </a:srgbClr>
                </a:outerShdw>
              </a:effectLst>
              <a:cs typeface="Arial" pitchFamily="34" charset="0"/>
            </a:endParaRPr>
          </a:p>
        </p:txBody>
      </p:sp>
      <p:sp>
        <p:nvSpPr>
          <p:cNvPr id="3" name="TextBox 2">
            <a:extLst>
              <a:ext uri="{FF2B5EF4-FFF2-40B4-BE49-F238E27FC236}">
                <a16:creationId xmlns:a16="http://schemas.microsoft.com/office/drawing/2014/main" id="{D4A8CF4B-450B-22F1-D8D1-410949DB9D52}"/>
              </a:ext>
            </a:extLst>
          </p:cNvPr>
          <p:cNvSpPr txBox="1"/>
          <p:nvPr/>
        </p:nvSpPr>
        <p:spPr>
          <a:xfrm>
            <a:off x="462680" y="4870228"/>
            <a:ext cx="5099920" cy="1569660"/>
          </a:xfrm>
          <a:prstGeom prst="rect">
            <a:avLst/>
          </a:prstGeom>
          <a:noFill/>
        </p:spPr>
        <p:txBody>
          <a:bodyPr wrap="square" rtlCol="0" anchor="ctr">
            <a:spAutoFit/>
          </a:bodyPr>
          <a:lstStyle/>
          <a:p>
            <a:pPr algn="just"/>
            <a:r>
              <a:rPr lang="uk-UA" altLang="ko-KR" sz="1600" dirty="0">
                <a:solidFill>
                  <a:schemeClr val="bg1"/>
                </a:solidFill>
                <a:cs typeface="Arial" pitchFamily="34" charset="0"/>
              </a:rPr>
              <a:t>заклад (організація, підприємство, установа)  як відкрита, складна, динамічна система, що розвивається і яка змінює у часі і просторі свої параметри, піддається впливу з боку зовнішнього середовища й впливає на це середовище за принципом зворотного зв’язку.</a:t>
            </a:r>
          </a:p>
        </p:txBody>
      </p:sp>
    </p:spTree>
    <p:extLst>
      <p:ext uri="{BB962C8B-B14F-4D97-AF65-F5344CB8AC3E}">
        <p14:creationId xmlns:p14="http://schemas.microsoft.com/office/powerpoint/2010/main" val="24981610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FD91E0C7-83B3-9945-7D44-15B24D33D300}"/>
              </a:ext>
            </a:extLst>
          </p:cNvPr>
          <p:cNvSpPr>
            <a:spLocks noGrp="1"/>
          </p:cNvSpPr>
          <p:nvPr>
            <p:ph type="body" sz="quarter" idx="10"/>
          </p:nvPr>
        </p:nvSpPr>
        <p:spPr>
          <a:xfrm>
            <a:off x="222315" y="243220"/>
            <a:ext cx="11573197" cy="724247"/>
          </a:xfrm>
        </p:spPr>
        <p:txBody>
          <a:bodyPr/>
          <a:lstStyle/>
          <a:p>
            <a:r>
              <a:rPr lang="uk-UA" sz="3600" b="1" dirty="0">
                <a:effectLst>
                  <a:outerShdw blurRad="38100" dist="38100" dir="2700000" algn="tl">
                    <a:srgbClr val="000000">
                      <a:alpha val="43137"/>
                    </a:srgbClr>
                  </a:outerShdw>
                </a:effectLst>
              </a:rPr>
              <a:t>ЗОВНІШНЄ І ВНУТРІШНЄ СЕРЕДОВИЩЕ ОРГАНІЗАЦІЇ</a:t>
            </a:r>
            <a:endParaRPr lang="ru-UA" sz="3600" b="1" dirty="0">
              <a:effectLst>
                <a:outerShdw blurRad="38100" dist="38100" dir="2700000" algn="tl">
                  <a:srgbClr val="000000">
                    <a:alpha val="43137"/>
                  </a:srgbClr>
                </a:outerShdw>
              </a:effectLst>
            </a:endParaRPr>
          </a:p>
        </p:txBody>
      </p:sp>
      <p:pic>
        <p:nvPicPr>
          <p:cNvPr id="4" name="Рисунок 3">
            <a:extLst>
              <a:ext uri="{FF2B5EF4-FFF2-40B4-BE49-F238E27FC236}">
                <a16:creationId xmlns:a16="http://schemas.microsoft.com/office/drawing/2014/main" id="{40FE3073-74EA-CAE4-7470-C725AC02F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3885" y="1052227"/>
            <a:ext cx="6193971" cy="5682295"/>
          </a:xfrm>
          <a:prstGeom prst="rect">
            <a:avLst/>
          </a:prstGeom>
        </p:spPr>
      </p:pic>
      <p:pic>
        <p:nvPicPr>
          <p:cNvPr id="6" name="Рисунок 5">
            <a:extLst>
              <a:ext uri="{FF2B5EF4-FFF2-40B4-BE49-F238E27FC236}">
                <a16:creationId xmlns:a16="http://schemas.microsoft.com/office/drawing/2014/main" id="{F4E214BA-8122-91AA-2336-88233EB9C9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70" y="1480456"/>
            <a:ext cx="2841173" cy="4659087"/>
          </a:xfrm>
          <a:prstGeom prst="rect">
            <a:avLst/>
          </a:prstGeom>
        </p:spPr>
      </p:pic>
    </p:spTree>
    <p:extLst>
      <p:ext uri="{BB962C8B-B14F-4D97-AF65-F5344CB8AC3E}">
        <p14:creationId xmlns:p14="http://schemas.microsoft.com/office/powerpoint/2010/main" val="2344152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7EF68DA6-FE69-46B5-A056-2B05FBDA0D0F}"/>
              </a:ext>
            </a:extLst>
          </p:cNvPr>
          <p:cNvSpPr/>
          <p:nvPr/>
        </p:nvSpPr>
        <p:spPr>
          <a:xfrm>
            <a:off x="-1" y="-8359"/>
            <a:ext cx="4556034" cy="6866359"/>
          </a:xfrm>
          <a:prstGeom prst="rect">
            <a:avLst/>
          </a:prstGeom>
          <a:gradFill flip="none" rotWithShape="1">
            <a:gsLst>
              <a:gs pos="0">
                <a:schemeClr val="accent1">
                  <a:alpha val="70000"/>
                </a:schemeClr>
              </a:gs>
              <a:gs pos="100000">
                <a:schemeClr val="accent2">
                  <a:alpha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 name="Text Placeholder 14">
            <a:extLst>
              <a:ext uri="{FF2B5EF4-FFF2-40B4-BE49-F238E27FC236}">
                <a16:creationId xmlns:a16="http://schemas.microsoft.com/office/drawing/2014/main" id="{638EBE22-D0A1-4AFA-9395-4857C12DA450}"/>
              </a:ext>
            </a:extLst>
          </p:cNvPr>
          <p:cNvSpPr txBox="1">
            <a:spLocks/>
          </p:cNvSpPr>
          <p:nvPr/>
        </p:nvSpPr>
        <p:spPr>
          <a:xfrm>
            <a:off x="386804" y="1232756"/>
            <a:ext cx="3059488" cy="28803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dirty="0">
              <a:latin typeface="Arial" pitchFamily="34" charset="0"/>
              <a:cs typeface="Arial" pitchFamily="34" charset="0"/>
            </a:endParaRPr>
          </a:p>
        </p:txBody>
      </p:sp>
      <p:sp>
        <p:nvSpPr>
          <p:cNvPr id="14" name="TextBox 13">
            <a:extLst>
              <a:ext uri="{FF2B5EF4-FFF2-40B4-BE49-F238E27FC236}">
                <a16:creationId xmlns:a16="http://schemas.microsoft.com/office/drawing/2014/main" id="{2F50C120-75C5-47C9-8F34-B61ED074D71A}"/>
              </a:ext>
            </a:extLst>
          </p:cNvPr>
          <p:cNvSpPr txBox="1"/>
          <p:nvPr/>
        </p:nvSpPr>
        <p:spPr>
          <a:xfrm>
            <a:off x="400324" y="78594"/>
            <a:ext cx="3855990" cy="2308324"/>
          </a:xfrm>
          <a:prstGeom prst="rect">
            <a:avLst/>
          </a:prstGeom>
          <a:noFill/>
        </p:spPr>
        <p:txBody>
          <a:bodyPr wrap="square" rtlCol="0" anchor="ctr">
            <a:spAutoFit/>
          </a:bodyPr>
          <a:lstStyle/>
          <a:p>
            <a:pPr algn="r"/>
            <a:r>
              <a:rPr lang="uk-UA" altLang="ko-KR" sz="4800" b="1" dirty="0">
                <a:solidFill>
                  <a:schemeClr val="tx1">
                    <a:lumMod val="85000"/>
                    <a:lumOff val="15000"/>
                  </a:schemeClr>
                </a:solidFill>
                <a:effectLst>
                  <a:outerShdw blurRad="38100" dist="38100" dir="2700000" algn="tl">
                    <a:srgbClr val="000000">
                      <a:alpha val="43137"/>
                    </a:srgbClr>
                  </a:outerShdw>
                </a:effectLst>
                <a:latin typeface="+mj-lt"/>
                <a:cs typeface="Arial" pitchFamily="34" charset="0"/>
              </a:rPr>
              <a:t>Рівні управління та цілей</a:t>
            </a:r>
            <a:endParaRPr lang="ko-KR" altLang="en-US" sz="4800" b="1" dirty="0">
              <a:solidFill>
                <a:schemeClr val="tx1">
                  <a:lumMod val="85000"/>
                  <a:lumOff val="15000"/>
                </a:schemeClr>
              </a:solidFill>
              <a:effectLst>
                <a:outerShdw blurRad="38100" dist="38100" dir="2700000" algn="tl">
                  <a:srgbClr val="000000">
                    <a:alpha val="43137"/>
                  </a:srgbClr>
                </a:outerShdw>
              </a:effectLst>
              <a:latin typeface="+mj-lt"/>
              <a:cs typeface="Arial" pitchFamily="34" charset="0"/>
            </a:endParaRPr>
          </a:p>
        </p:txBody>
      </p:sp>
      <p:pic>
        <p:nvPicPr>
          <p:cNvPr id="10" name="Рисунок 9">
            <a:extLst>
              <a:ext uri="{FF2B5EF4-FFF2-40B4-BE49-F238E27FC236}">
                <a16:creationId xmlns:a16="http://schemas.microsoft.com/office/drawing/2014/main" id="{9BA98E62-4A0A-B0F1-A770-C02B2A777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6033" y="467318"/>
            <a:ext cx="7504109" cy="6303595"/>
          </a:xfrm>
          <a:prstGeom prst="rect">
            <a:avLst/>
          </a:prstGeom>
        </p:spPr>
      </p:pic>
      <p:pic>
        <p:nvPicPr>
          <p:cNvPr id="21" name="Рисунок 20">
            <a:extLst>
              <a:ext uri="{FF2B5EF4-FFF2-40B4-BE49-F238E27FC236}">
                <a16:creationId xmlns:a16="http://schemas.microsoft.com/office/drawing/2014/main" id="{BD1180CF-C3B3-923A-A0AB-AD4565B5C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02" y="2761903"/>
            <a:ext cx="4509780" cy="3072840"/>
          </a:xfrm>
          <a:prstGeom prst="rect">
            <a:avLst/>
          </a:prstGeom>
        </p:spPr>
      </p:pic>
    </p:spTree>
    <p:extLst>
      <p:ext uri="{BB962C8B-B14F-4D97-AF65-F5344CB8AC3E}">
        <p14:creationId xmlns:p14="http://schemas.microsoft.com/office/powerpoint/2010/main" val="36686700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5590" y="273373"/>
            <a:ext cx="11573197" cy="724247"/>
          </a:xfrm>
        </p:spPr>
        <p:txBody>
          <a:bodyPr/>
          <a:lstStyle/>
          <a:p>
            <a:r>
              <a:rPr lang="uk-UA" sz="4400" b="1" dirty="0">
                <a:effectLst>
                  <a:outerShdw blurRad="38100" dist="38100" dir="2700000" algn="tl">
                    <a:srgbClr val="000000">
                      <a:alpha val="43137"/>
                    </a:srgbClr>
                  </a:outerShdw>
                </a:effectLst>
              </a:rPr>
              <a:t>Стратегічне </a:t>
            </a:r>
            <a:r>
              <a:rPr lang="en-US" sz="4400" b="1" dirty="0">
                <a:effectLst>
                  <a:outerShdw blurRad="38100" dist="38100" dir="2700000" algn="tl">
                    <a:srgbClr val="000000">
                      <a:alpha val="43137"/>
                    </a:srgbClr>
                  </a:outerShdw>
                </a:effectLst>
              </a:rPr>
              <a:t>VS </a:t>
            </a:r>
            <a:r>
              <a:rPr lang="uk-UA" sz="4400" b="1" dirty="0">
                <a:effectLst>
                  <a:outerShdw blurRad="38100" dist="38100" dir="2700000" algn="tl">
                    <a:srgbClr val="000000">
                      <a:alpha val="43137"/>
                    </a:srgbClr>
                  </a:outerShdw>
                </a:effectLst>
              </a:rPr>
              <a:t>Оперативне </a:t>
            </a:r>
          </a:p>
          <a:p>
            <a:r>
              <a:rPr lang="uk-UA" sz="4400" b="1" dirty="0">
                <a:effectLst>
                  <a:outerShdw blurRad="38100" dist="38100" dir="2700000" algn="tl">
                    <a:srgbClr val="000000">
                      <a:alpha val="43137"/>
                    </a:srgbClr>
                  </a:outerShdw>
                </a:effectLst>
              </a:rPr>
              <a:t>управління</a:t>
            </a:r>
            <a:endParaRPr lang="en-US" sz="4400" b="1" dirty="0">
              <a:effectLst>
                <a:outerShdw blurRad="38100" dist="38100" dir="2700000" algn="tl">
                  <a:srgbClr val="000000">
                    <a:alpha val="43137"/>
                  </a:srgbClr>
                </a:outerShdw>
              </a:effectLst>
            </a:endParaRPr>
          </a:p>
        </p:txBody>
      </p:sp>
      <p:graphicFrame>
        <p:nvGraphicFramePr>
          <p:cNvPr id="3" name="Table 5">
            <a:extLst>
              <a:ext uri="{FF2B5EF4-FFF2-40B4-BE49-F238E27FC236}">
                <a16:creationId xmlns:a16="http://schemas.microsoft.com/office/drawing/2014/main" id="{CA8EF8F6-D203-4E62-ACCD-32299650EF1A}"/>
              </a:ext>
            </a:extLst>
          </p:cNvPr>
          <p:cNvGraphicFramePr>
            <a:graphicFrameLocks noGrp="1"/>
          </p:cNvGraphicFramePr>
          <p:nvPr>
            <p:extLst>
              <p:ext uri="{D42A27DB-BD31-4B8C-83A1-F6EECF244321}">
                <p14:modId xmlns:p14="http://schemas.microsoft.com/office/powerpoint/2010/main" val="2730121843"/>
              </p:ext>
            </p:extLst>
          </p:nvPr>
        </p:nvGraphicFramePr>
        <p:xfrm>
          <a:off x="123006" y="1555118"/>
          <a:ext cx="11938364" cy="4693350"/>
        </p:xfrm>
        <a:graphic>
          <a:graphicData uri="http://schemas.openxmlformats.org/drawingml/2006/table">
            <a:tbl>
              <a:tblPr firstRow="1" bandRow="1">
                <a:tableStyleId>{69CF1AB2-1976-4502-BF36-3FF5EA218861}</a:tableStyleId>
              </a:tblPr>
              <a:tblGrid>
                <a:gridCol w="1817635">
                  <a:extLst>
                    <a:ext uri="{9D8B030D-6E8A-4147-A177-3AD203B41FA5}">
                      <a16:colId xmlns:a16="http://schemas.microsoft.com/office/drawing/2014/main" val="20000"/>
                    </a:ext>
                  </a:extLst>
                </a:gridCol>
                <a:gridCol w="1684302">
                  <a:extLst>
                    <a:ext uri="{9D8B030D-6E8A-4147-A177-3AD203B41FA5}">
                      <a16:colId xmlns:a16="http://schemas.microsoft.com/office/drawing/2014/main" val="20001"/>
                    </a:ext>
                  </a:extLst>
                </a:gridCol>
                <a:gridCol w="1741713">
                  <a:extLst>
                    <a:ext uri="{9D8B030D-6E8A-4147-A177-3AD203B41FA5}">
                      <a16:colId xmlns:a16="http://schemas.microsoft.com/office/drawing/2014/main" val="20002"/>
                    </a:ext>
                  </a:extLst>
                </a:gridCol>
                <a:gridCol w="1673918">
                  <a:extLst>
                    <a:ext uri="{9D8B030D-6E8A-4147-A177-3AD203B41FA5}">
                      <a16:colId xmlns:a16="http://schemas.microsoft.com/office/drawing/2014/main" val="20003"/>
                    </a:ext>
                  </a:extLst>
                </a:gridCol>
                <a:gridCol w="1755082">
                  <a:extLst>
                    <a:ext uri="{9D8B030D-6E8A-4147-A177-3AD203B41FA5}">
                      <a16:colId xmlns:a16="http://schemas.microsoft.com/office/drawing/2014/main" val="20004"/>
                    </a:ext>
                  </a:extLst>
                </a:gridCol>
                <a:gridCol w="1719943">
                  <a:extLst>
                    <a:ext uri="{9D8B030D-6E8A-4147-A177-3AD203B41FA5}">
                      <a16:colId xmlns:a16="http://schemas.microsoft.com/office/drawing/2014/main" val="1950019534"/>
                    </a:ext>
                  </a:extLst>
                </a:gridCol>
                <a:gridCol w="1545771">
                  <a:extLst>
                    <a:ext uri="{9D8B030D-6E8A-4147-A177-3AD203B41FA5}">
                      <a16:colId xmlns:a16="http://schemas.microsoft.com/office/drawing/2014/main" val="1003466763"/>
                    </a:ext>
                  </a:extLst>
                </a:gridCol>
              </a:tblGrid>
              <a:tr h="447739">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endParaRPr lang="ko-KR" altLang="en-US" sz="1200" dirty="0">
                        <a:solidFill>
                          <a:schemeClr val="bg1"/>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noProof="0" dirty="0">
                          <a:solidFill>
                            <a:schemeClr val="bg1"/>
                          </a:solidFill>
                          <a:latin typeface="+mn-lt"/>
                          <a:cs typeface="Arial" pitchFamily="34" charset="0"/>
                        </a:rPr>
                        <a:t>Місія,</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noProof="0" dirty="0">
                          <a:solidFill>
                            <a:schemeClr val="bg1"/>
                          </a:solidFill>
                          <a:latin typeface="+mn-lt"/>
                          <a:cs typeface="Arial" pitchFamily="34" charset="0"/>
                        </a:rPr>
                        <a:t>призначення</a:t>
                      </a:r>
                      <a:endParaRPr lang="uk-UA" altLang="ko-KR" sz="1400" noProof="0" dirty="0">
                        <a:solidFill>
                          <a:schemeClr val="bg1"/>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dirty="0">
                          <a:solidFill>
                            <a:schemeClr val="bg1"/>
                          </a:solidFill>
                          <a:latin typeface="+mn-lt"/>
                          <a:cs typeface="Arial" pitchFamily="34" charset="0"/>
                        </a:rPr>
                        <a:t>Напрямки розвитку</a:t>
                      </a:r>
                      <a:endParaRPr lang="ko-KR" altLang="en-US" sz="1400" dirty="0">
                        <a:solidFill>
                          <a:schemeClr val="bg1"/>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noProof="0" dirty="0">
                          <a:solidFill>
                            <a:schemeClr val="bg1"/>
                          </a:solidFill>
                          <a:latin typeface="+mn-lt"/>
                          <a:cs typeface="Arial" pitchFamily="34" charset="0"/>
                        </a:rPr>
                        <a:t>Урахування часу</a:t>
                      </a:r>
                      <a:endParaRPr lang="uk-UA" altLang="ko-KR" sz="1400" noProof="0" dirty="0">
                        <a:solidFill>
                          <a:schemeClr val="bg1"/>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noProof="0" dirty="0">
                          <a:solidFill>
                            <a:schemeClr val="bg1"/>
                          </a:solidFill>
                          <a:latin typeface="+mn-lt"/>
                          <a:cs typeface="Arial" pitchFamily="34" charset="0"/>
                        </a:rPr>
                        <a:t>Основа побудови</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b="1" noProof="0" dirty="0">
                          <a:solidFill>
                            <a:schemeClr val="bg1"/>
                          </a:solidFill>
                          <a:latin typeface="+mn-lt"/>
                          <a:cs typeface="Arial" pitchFamily="34" charset="0"/>
                        </a:rPr>
                        <a:t>системи управління</a:t>
                      </a:r>
                      <a:endParaRPr lang="uk-UA" altLang="ko-KR" sz="1400" noProof="0" dirty="0">
                        <a:solidFill>
                          <a:schemeClr val="bg1"/>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noProof="0" dirty="0">
                          <a:solidFill>
                            <a:schemeClr val="bg1"/>
                          </a:solidFill>
                          <a:latin typeface="+mn-lt"/>
                          <a:cs typeface="Arial" pitchFamily="34" charset="0"/>
                        </a:rPr>
                        <a:t>Підхід до управління персоналом</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400" noProof="0" dirty="0">
                          <a:solidFill>
                            <a:schemeClr val="bg1"/>
                          </a:solidFill>
                          <a:latin typeface="+mn-lt"/>
                          <a:cs typeface="Arial" pitchFamily="34" charset="0"/>
                        </a:rPr>
                        <a:t>Критерії ефективності управління</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extLst>
                  <a:ext uri="{0D108BD9-81ED-4DB2-BD59-A6C34878D82A}">
                    <a16:rowId xmlns:a16="http://schemas.microsoft.com/office/drawing/2014/main" val="10000"/>
                  </a:ext>
                </a:extLst>
              </a:tr>
              <a:tr h="924068">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800" b="1" dirty="0">
                          <a:solidFill>
                            <a:schemeClr val="accent6">
                              <a:lumMod val="50000"/>
                            </a:schemeClr>
                          </a:solidFill>
                          <a:latin typeface="+mn-lt"/>
                          <a:cs typeface="Arial" pitchFamily="34" charset="0"/>
                        </a:rPr>
                        <a:t>Оперативне управління</a:t>
                      </a:r>
                      <a:endParaRPr lang="ko-KR" altLang="en-US" sz="1800" dirty="0">
                        <a:solidFill>
                          <a:schemeClr val="accent6">
                            <a:lumMod val="50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dirty="0">
                          <a:solidFill>
                            <a:schemeClr val="tx1">
                              <a:lumMod val="75000"/>
                              <a:lumOff val="25000"/>
                            </a:schemeClr>
                          </a:solidFill>
                          <a:latin typeface="+mn-lt"/>
                          <a:cs typeface="Arial" pitchFamily="34" charset="0"/>
                        </a:rPr>
                        <a:t>Надання послуг (виробництво товарів) з метою одержання доходу від реалізації</a:t>
                      </a:r>
                      <a:endParaRPr lang="en-US" altLang="ko-KR" sz="120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Погляд у внутрішнє середовище, пошук шляхів більш ефективного використання ресурсів</a:t>
                      </a: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Орієнтація на короткострокову та середньострокову</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Перспективу</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b="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Функції й організаційні структури, процедури, техніка і технологія</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b="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Працівники як ресурс організації, виконавці</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окремих робіт і функцій</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b="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Прибутковість і раціональність використання виробничого потенціалу</a:t>
                      </a: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1"/>
                  </a:ext>
                </a:extLst>
              </a:tr>
              <a:tr h="699412">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800" b="1" dirty="0">
                          <a:solidFill>
                            <a:schemeClr val="accent6">
                              <a:lumMod val="50000"/>
                            </a:schemeClr>
                          </a:solidFill>
                          <a:latin typeface="+mn-lt"/>
                          <a:cs typeface="Arial" pitchFamily="34" charset="0"/>
                        </a:rPr>
                        <a:t>Стратегічне управління</a:t>
                      </a:r>
                      <a:endParaRPr lang="ko-KR" altLang="en-US" sz="1800" dirty="0">
                        <a:solidFill>
                          <a:schemeClr val="accent6">
                            <a:lumMod val="50000"/>
                          </a:schemeClr>
                        </a:solidFill>
                        <a:latin typeface="+mn-lt"/>
                        <a:cs typeface="Arial" pitchFamily="34" charset="0"/>
                      </a:endParaRPr>
                    </a:p>
                  </a:txBody>
                  <a:tcPr anchor="ctr">
                    <a:lnL w="28575" cap="flat" cmpd="sng" algn="ctr">
                      <a:no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Функціонування та розвиток організації в довгостроковій</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перспективі завдяки встановленню динамічного балансу</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з оточенням</a:t>
                      </a: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Погляд поза організацію, пошук нових можливостей у конкурентній боротьбі, відслідковування й адаптація до змін в оточенні</a:t>
                      </a: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Орієнтація на довгострокову</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перспективу</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Люди (персонал), системи інформаційного забезпечення, ринок</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b="0" noProof="0" dirty="0">
                          <a:solidFill>
                            <a:schemeClr val="tx1">
                              <a:lumMod val="75000"/>
                              <a:lumOff val="25000"/>
                            </a:schemeClr>
                          </a:solidFill>
                          <a:latin typeface="+mn-lt"/>
                          <a:cs typeface="Arial" pitchFamily="34" charset="0"/>
                        </a:rPr>
                        <a:t>Працівники як </a:t>
                      </a:r>
                      <a:r>
                        <a:rPr lang="uk-UA" altLang="ko-KR" sz="1200" noProof="0" dirty="0">
                          <a:solidFill>
                            <a:schemeClr val="tx1">
                              <a:lumMod val="75000"/>
                              <a:lumOff val="25000"/>
                            </a:schemeClr>
                          </a:solidFill>
                          <a:latin typeface="+mn-lt"/>
                          <a:cs typeface="Arial" pitchFamily="34" charset="0"/>
                        </a:rPr>
                        <a:t>основа організації, її головна цінність</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Своєчасність і точність реакцій</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організації на нові запити ринку</a:t>
                      </a:r>
                    </a:p>
                    <a:p>
                      <a:pPr marL="0" marR="0" indent="0" algn="ctr" defTabSz="914400" rtl="0" eaLnBrk="1" fontAlgn="auto" latinLnBrk="1" hangingPunct="1">
                        <a:lnSpc>
                          <a:spcPct val="150000"/>
                        </a:lnSpc>
                        <a:spcBef>
                          <a:spcPts val="0"/>
                        </a:spcBef>
                        <a:spcAft>
                          <a:spcPts val="0"/>
                        </a:spcAft>
                        <a:buClrTx/>
                        <a:buSzTx/>
                        <a:buFontTx/>
                        <a:buNone/>
                        <a:tabLst/>
                        <a:defRPr/>
                      </a:pPr>
                      <a:r>
                        <a:rPr lang="uk-UA" altLang="ko-KR" sz="1200" noProof="0" dirty="0">
                          <a:solidFill>
                            <a:schemeClr val="tx1">
                              <a:lumMod val="75000"/>
                              <a:lumOff val="25000"/>
                            </a:schemeClr>
                          </a:solidFill>
                          <a:latin typeface="+mn-lt"/>
                          <a:cs typeface="Arial" pitchFamily="34" charset="0"/>
                        </a:rPr>
                        <a:t>та зміни оточення</a:t>
                      </a:r>
                    </a:p>
                    <a:p>
                      <a:pPr marL="0" marR="0" indent="0" algn="ctr" defTabSz="914400" rtl="0" eaLnBrk="1" fontAlgn="auto" latinLnBrk="1" hangingPunct="1">
                        <a:lnSpc>
                          <a:spcPct val="150000"/>
                        </a:lnSpc>
                        <a:spcBef>
                          <a:spcPts val="0"/>
                        </a:spcBef>
                        <a:spcAft>
                          <a:spcPts val="0"/>
                        </a:spcAft>
                        <a:buClrTx/>
                        <a:buSzTx/>
                        <a:buFontTx/>
                        <a:buNone/>
                        <a:tabLst/>
                        <a:defRPr/>
                      </a:pPr>
                      <a:endParaRPr lang="uk-UA" altLang="ko-KR" sz="1200" noProof="0" dirty="0">
                        <a:solidFill>
                          <a:schemeClr val="tx1">
                            <a:lumMod val="75000"/>
                            <a:lumOff val="25000"/>
                          </a:schemeClr>
                        </a:solidFill>
                        <a:latin typeface="+mn-lt"/>
                        <a:cs typeface="Arial" pitchFamily="34" charset="0"/>
                      </a:endParaRPr>
                    </a:p>
                  </a:txBody>
                  <a:tcPr anchor="b">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470123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FDBB5D8-03E6-4FF7-B41A-A672EDEAD058}"/>
              </a:ext>
            </a:extLst>
          </p:cNvPr>
          <p:cNvSpPr/>
          <p:nvPr/>
        </p:nvSpPr>
        <p:spPr>
          <a:xfrm>
            <a:off x="4362791" y="4972691"/>
            <a:ext cx="1636411" cy="14178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принцип </a:t>
            </a:r>
            <a:r>
              <a:rPr lang="ru-RU" dirty="0" err="1"/>
              <a:t>коригування</a:t>
            </a:r>
            <a:endParaRPr lang="en-US" dirty="0"/>
          </a:p>
        </p:txBody>
      </p:sp>
      <p:sp>
        <p:nvSpPr>
          <p:cNvPr id="3" name="Rectangle 3">
            <a:extLst>
              <a:ext uri="{FF2B5EF4-FFF2-40B4-BE49-F238E27FC236}">
                <a16:creationId xmlns:a16="http://schemas.microsoft.com/office/drawing/2014/main" id="{AD492FCB-DA53-4E41-B7FE-0AE671DAEA8D}"/>
              </a:ext>
            </a:extLst>
          </p:cNvPr>
          <p:cNvSpPr/>
          <p:nvPr/>
        </p:nvSpPr>
        <p:spPr>
          <a:xfrm>
            <a:off x="6002151" y="4972691"/>
            <a:ext cx="1636411" cy="14178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принцип </a:t>
            </a:r>
            <a:r>
              <a:rPr lang="ru-RU" dirty="0" err="1"/>
              <a:t>концентрації</a:t>
            </a:r>
            <a:r>
              <a:rPr lang="ru-RU" dirty="0"/>
              <a:t> </a:t>
            </a:r>
            <a:r>
              <a:rPr lang="ru-RU" dirty="0" err="1"/>
              <a:t>зусиль</a:t>
            </a:r>
            <a:endParaRPr lang="en-US" dirty="0"/>
          </a:p>
        </p:txBody>
      </p:sp>
      <p:sp>
        <p:nvSpPr>
          <p:cNvPr id="4" name="Rectangle 4">
            <a:extLst>
              <a:ext uri="{FF2B5EF4-FFF2-40B4-BE49-F238E27FC236}">
                <a16:creationId xmlns:a16="http://schemas.microsoft.com/office/drawing/2014/main" id="{2C87A840-68AA-4524-9E41-53D83453EBEB}"/>
              </a:ext>
            </a:extLst>
          </p:cNvPr>
          <p:cNvSpPr/>
          <p:nvPr/>
        </p:nvSpPr>
        <p:spPr>
          <a:xfrm>
            <a:off x="7638562" y="4960176"/>
            <a:ext cx="1417834" cy="14178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принцип балансу </a:t>
            </a:r>
            <a:r>
              <a:rPr lang="ru-RU" dirty="0" err="1"/>
              <a:t>ризиків</a:t>
            </a:r>
            <a:endParaRPr lang="en-US" dirty="0"/>
          </a:p>
        </p:txBody>
      </p:sp>
      <p:sp>
        <p:nvSpPr>
          <p:cNvPr id="5" name="Rectangle 5">
            <a:extLst>
              <a:ext uri="{FF2B5EF4-FFF2-40B4-BE49-F238E27FC236}">
                <a16:creationId xmlns:a16="http://schemas.microsoft.com/office/drawing/2014/main" id="{E3A0F439-C7B4-414E-81DE-B7138E7AC093}"/>
              </a:ext>
            </a:extLst>
          </p:cNvPr>
          <p:cNvSpPr/>
          <p:nvPr/>
        </p:nvSpPr>
        <p:spPr>
          <a:xfrm>
            <a:off x="9056397" y="4972691"/>
            <a:ext cx="1717770" cy="14178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принцип </a:t>
            </a:r>
            <a:r>
              <a:rPr lang="ru-RU" dirty="0" err="1"/>
              <a:t>співставлення</a:t>
            </a:r>
            <a:endParaRPr lang="en-US" dirty="0"/>
          </a:p>
        </p:txBody>
      </p:sp>
      <p:sp>
        <p:nvSpPr>
          <p:cNvPr id="6" name="Rectangle 6">
            <a:extLst>
              <a:ext uri="{FF2B5EF4-FFF2-40B4-BE49-F238E27FC236}">
                <a16:creationId xmlns:a16="http://schemas.microsoft.com/office/drawing/2014/main" id="{E2E2C962-8E33-4816-866A-6A4700D5882D}"/>
              </a:ext>
            </a:extLst>
          </p:cNvPr>
          <p:cNvSpPr/>
          <p:nvPr/>
        </p:nvSpPr>
        <p:spPr>
          <a:xfrm>
            <a:off x="10774166" y="4972691"/>
            <a:ext cx="1417834" cy="141783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t>принцип синергізму </a:t>
            </a:r>
            <a:endParaRPr lang="en-US"/>
          </a:p>
        </p:txBody>
      </p:sp>
      <p:sp>
        <p:nvSpPr>
          <p:cNvPr id="22" name="TextBox 21">
            <a:extLst>
              <a:ext uri="{FF2B5EF4-FFF2-40B4-BE49-F238E27FC236}">
                <a16:creationId xmlns:a16="http://schemas.microsoft.com/office/drawing/2014/main" id="{113AF979-BFCC-44DE-9591-B0B674D22C76}"/>
              </a:ext>
            </a:extLst>
          </p:cNvPr>
          <p:cNvSpPr txBox="1"/>
          <p:nvPr/>
        </p:nvSpPr>
        <p:spPr>
          <a:xfrm>
            <a:off x="517500" y="2644170"/>
            <a:ext cx="3975398" cy="1569660"/>
          </a:xfrm>
          <a:prstGeom prst="rect">
            <a:avLst/>
          </a:prstGeom>
          <a:noFill/>
        </p:spPr>
        <p:txBody>
          <a:bodyPr wrap="square" rtlCol="0" anchor="ctr">
            <a:spAutoFit/>
          </a:bodyPr>
          <a:lstStyle/>
          <a:p>
            <a:pPr algn="ctr"/>
            <a:r>
              <a:rPr lang="uk-UA" altLang="ko-KR" sz="3200" b="1" dirty="0">
                <a:solidFill>
                  <a:schemeClr val="accent3"/>
                </a:solidFill>
                <a:effectLst>
                  <a:outerShdw blurRad="38100" dist="38100" dir="2700000" algn="tl">
                    <a:srgbClr val="000000">
                      <a:alpha val="43137"/>
                    </a:srgbClr>
                  </a:outerShdw>
                </a:effectLst>
                <a:latin typeface="+mj-lt"/>
                <a:cs typeface="Arial" pitchFamily="34" charset="0"/>
              </a:rPr>
              <a:t>Принципи стратегічного управління</a:t>
            </a:r>
            <a:endParaRPr lang="ko-KR" altLang="en-US" sz="3200" b="1" dirty="0">
              <a:effectLst>
                <a:outerShdw blurRad="38100" dist="38100" dir="2700000" algn="tl">
                  <a:srgbClr val="000000">
                    <a:alpha val="43137"/>
                  </a:srgbClr>
                </a:outerShdw>
              </a:effectLst>
              <a:latin typeface="+mj-lt"/>
              <a:cs typeface="Arial" pitchFamily="34" charset="0"/>
            </a:endParaRPr>
          </a:p>
        </p:txBody>
      </p:sp>
      <p:pic>
        <p:nvPicPr>
          <p:cNvPr id="28" name="Рисунок 27">
            <a:extLst>
              <a:ext uri="{FF2B5EF4-FFF2-40B4-BE49-F238E27FC236}">
                <a16:creationId xmlns:a16="http://schemas.microsoft.com/office/drawing/2014/main" id="{1601CC89-B690-12D7-EC14-CE4BE615A851}"/>
              </a:ext>
            </a:extLst>
          </p:cNvPr>
          <p:cNvPicPr>
            <a:picLocks noGrp="1" noChangeAspect="1"/>
          </p:cNvPicPr>
          <p:nvPr>
            <p:ph type="pic" idx="15"/>
          </p:nvPr>
        </p:nvPicPr>
        <p:blipFill>
          <a:blip r:embed="rId2">
            <a:extLst>
              <a:ext uri="{28A0092B-C50C-407E-A947-70E740481C1C}">
                <a14:useLocalDpi xmlns:a14="http://schemas.microsoft.com/office/drawing/2010/main" val="0"/>
              </a:ext>
            </a:extLst>
          </a:blip>
          <a:srcRect t="17500" b="17500"/>
          <a:stretch>
            <a:fillRect/>
          </a:stretch>
        </p:blipFill>
        <p:spPr>
          <a:xfrm>
            <a:off x="1939433" y="118527"/>
            <a:ext cx="10252567" cy="4914261"/>
          </a:xfrm>
        </p:spPr>
      </p:pic>
      <p:sp>
        <p:nvSpPr>
          <p:cNvPr id="29" name="Rectangle 3">
            <a:extLst>
              <a:ext uri="{FF2B5EF4-FFF2-40B4-BE49-F238E27FC236}">
                <a16:creationId xmlns:a16="http://schemas.microsoft.com/office/drawing/2014/main" id="{25688112-E8C6-A24F-8801-20EB0EE2950A}"/>
              </a:ext>
            </a:extLst>
          </p:cNvPr>
          <p:cNvSpPr/>
          <p:nvPr/>
        </p:nvSpPr>
        <p:spPr>
          <a:xfrm>
            <a:off x="2835668" y="4972691"/>
            <a:ext cx="1636411" cy="14178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принцип </a:t>
            </a:r>
            <a:r>
              <a:rPr lang="ru-RU" dirty="0" err="1"/>
              <a:t>спадковості</a:t>
            </a:r>
            <a:endParaRPr lang="en-US" dirty="0"/>
          </a:p>
        </p:txBody>
      </p:sp>
      <p:sp>
        <p:nvSpPr>
          <p:cNvPr id="30" name="Rectangle 2">
            <a:extLst>
              <a:ext uri="{FF2B5EF4-FFF2-40B4-BE49-F238E27FC236}">
                <a16:creationId xmlns:a16="http://schemas.microsoft.com/office/drawing/2014/main" id="{4D4FBCE7-FEDD-0106-B63A-032C27202697}"/>
              </a:ext>
            </a:extLst>
          </p:cNvPr>
          <p:cNvSpPr/>
          <p:nvPr/>
        </p:nvSpPr>
        <p:spPr>
          <a:xfrm>
            <a:off x="1099457" y="4960176"/>
            <a:ext cx="1736211" cy="14178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t>принцип пріоритетності </a:t>
            </a:r>
            <a:endParaRPr lang="en-US"/>
          </a:p>
        </p:txBody>
      </p:sp>
    </p:spTree>
    <p:extLst>
      <p:ext uri="{BB962C8B-B14F-4D97-AF65-F5344CB8AC3E}">
        <p14:creationId xmlns:p14="http://schemas.microsoft.com/office/powerpoint/2010/main" val="23456298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627224" y="750547"/>
            <a:ext cx="4953718" cy="5045164"/>
          </a:xfrm>
          <a:prstGeom prst="rect">
            <a:avLst/>
          </a:prstGeom>
          <a:noFill/>
        </p:spPr>
        <p:txBody>
          <a:bodyPr wrap="square" rtlCol="0" anchor="ctr">
            <a:spAutoFit/>
          </a:bodyPr>
          <a:lstStyle/>
          <a:p>
            <a:pPr lvl="1" algn="just">
              <a:lnSpc>
                <a:spcPct val="150000"/>
              </a:lnSpc>
              <a:spcAft>
                <a:spcPts val="800"/>
              </a:spcAft>
            </a:pPr>
            <a:r>
              <a:rPr lang="uk-UA" sz="4400" b="1" dirty="0">
                <a:solidFill>
                  <a:schemeClr val="bg1"/>
                </a:solidFill>
                <a:cs typeface="Arial" pitchFamily="34" charset="0"/>
              </a:rPr>
              <a:t>Особливості стратегічного менеджменту в сфері охорони здоров’я</a:t>
            </a:r>
            <a:endParaRPr lang="ru-UA" sz="4400" b="1" dirty="0">
              <a:solidFill>
                <a:schemeClr val="bg1"/>
              </a:solidFill>
              <a:cs typeface="Arial" pitchFamily="34" charset="0"/>
            </a:endParaRPr>
          </a:p>
        </p:txBody>
      </p:sp>
    </p:spTree>
    <p:extLst>
      <p:ext uri="{BB962C8B-B14F-4D97-AF65-F5344CB8AC3E}">
        <p14:creationId xmlns:p14="http://schemas.microsoft.com/office/powerpoint/2010/main" val="1688242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5">
            <a:extLst>
              <a:ext uri="{FF2B5EF4-FFF2-40B4-BE49-F238E27FC236}">
                <a16:creationId xmlns:a16="http://schemas.microsoft.com/office/drawing/2014/main" id="{19CED495-F0E9-4E3B-A4B0-CCFFEC82BF55}"/>
              </a:ext>
            </a:extLst>
          </p:cNvPr>
          <p:cNvGrpSpPr/>
          <p:nvPr/>
        </p:nvGrpSpPr>
        <p:grpSpPr>
          <a:xfrm>
            <a:off x="7343991" y="0"/>
            <a:ext cx="3835171" cy="6858000"/>
            <a:chOff x="5432494" y="626785"/>
            <a:chExt cx="3241223" cy="5795909"/>
          </a:xfrm>
        </p:grpSpPr>
        <p:sp>
          <p:nvSpPr>
            <p:cNvPr id="4" name="Block Arc 46">
              <a:extLst>
                <a:ext uri="{FF2B5EF4-FFF2-40B4-BE49-F238E27FC236}">
                  <a16:creationId xmlns:a16="http://schemas.microsoft.com/office/drawing/2014/main" id="{276C6A8C-F205-420D-8FA5-3C30A147878C}"/>
                </a:ext>
              </a:extLst>
            </p:cNvPr>
            <p:cNvSpPr/>
            <p:nvPr/>
          </p:nvSpPr>
          <p:spPr>
            <a:xfrm rot="5400000">
              <a:off x="5432494" y="2432627"/>
              <a:ext cx="3002400" cy="3002400"/>
            </a:xfrm>
            <a:prstGeom prst="blockArc">
              <a:avLst>
                <a:gd name="adj1" fmla="val 10735117"/>
                <a:gd name="adj2" fmla="val 16074287"/>
                <a:gd name="adj3" fmla="val 25807"/>
              </a:avLst>
            </a:prstGeom>
            <a:gradFill flip="none" rotWithShape="1">
              <a:gsLst>
                <a:gs pos="0">
                  <a:schemeClr val="accent5">
                    <a:lumMod val="75000"/>
                  </a:schemeClr>
                </a:gs>
                <a:gs pos="100000">
                  <a:schemeClr val="accent5">
                    <a:lumMod val="5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5" name="Rectangle 47">
              <a:extLst>
                <a:ext uri="{FF2B5EF4-FFF2-40B4-BE49-F238E27FC236}">
                  <a16:creationId xmlns:a16="http://schemas.microsoft.com/office/drawing/2014/main" id="{AF4D2463-32F6-45B2-A988-B41DA2F21B63}"/>
                </a:ext>
              </a:extLst>
            </p:cNvPr>
            <p:cNvSpPr/>
            <p:nvPr/>
          </p:nvSpPr>
          <p:spPr>
            <a:xfrm>
              <a:off x="7660182" y="3855008"/>
              <a:ext cx="781200" cy="2567686"/>
            </a:xfrm>
            <a:prstGeom prst="rect">
              <a:avLst/>
            </a:prstGeom>
            <a:gradFill flip="none" rotWithShape="1">
              <a:gsLst>
                <a:gs pos="37500">
                  <a:schemeClr val="accent5"/>
                </a:gs>
                <a:gs pos="0">
                  <a:schemeClr val="accent5"/>
                </a:gs>
                <a:gs pos="100000">
                  <a:schemeClr val="accent5"/>
                </a:gs>
              </a:gsLst>
              <a:lin ang="189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 name="Block Arc 3">
              <a:extLst>
                <a:ext uri="{FF2B5EF4-FFF2-40B4-BE49-F238E27FC236}">
                  <a16:creationId xmlns:a16="http://schemas.microsoft.com/office/drawing/2014/main" id="{60C127FF-892E-4786-AC31-C529C3D26A60}"/>
                </a:ext>
              </a:extLst>
            </p:cNvPr>
            <p:cNvSpPr/>
            <p:nvPr/>
          </p:nvSpPr>
          <p:spPr>
            <a:xfrm rot="10800000">
              <a:off x="6568168" y="626785"/>
              <a:ext cx="2105549" cy="4800940"/>
            </a:xfrm>
            <a:custGeom>
              <a:avLst/>
              <a:gdLst/>
              <a:ahLst/>
              <a:cxnLst/>
              <a:rect l="l" t="t" r="r" b="b"/>
              <a:pathLst>
                <a:path w="2105549" h="4800940">
                  <a:moveTo>
                    <a:pt x="1010388" y="1501213"/>
                  </a:moveTo>
                  <a:lnTo>
                    <a:pt x="232767" y="1501213"/>
                  </a:lnTo>
                  <a:cubicBezTo>
                    <a:pt x="232767" y="1037585"/>
                    <a:pt x="446990" y="599968"/>
                    <a:pt x="813157" y="315587"/>
                  </a:cubicBezTo>
                  <a:cubicBezTo>
                    <a:pt x="1179324" y="31205"/>
                    <a:pt x="1656348" y="-68031"/>
                    <a:pt x="2105549" y="46728"/>
                  </a:cubicBezTo>
                  <a:lnTo>
                    <a:pt x="1913069" y="800151"/>
                  </a:lnTo>
                  <a:cubicBezTo>
                    <a:pt x="1696554" y="744837"/>
                    <a:pt x="1466629" y="792669"/>
                    <a:pt x="1290136" y="929741"/>
                  </a:cubicBezTo>
                  <a:cubicBezTo>
                    <a:pt x="1113644" y="1066813"/>
                    <a:pt x="1010388" y="1277744"/>
                    <a:pt x="1010388" y="1501213"/>
                  </a:cubicBezTo>
                  <a:close/>
                  <a:moveTo>
                    <a:pt x="1013533" y="3726917"/>
                  </a:moveTo>
                  <a:lnTo>
                    <a:pt x="232333" y="3726917"/>
                  </a:lnTo>
                  <a:lnTo>
                    <a:pt x="232333" y="1501328"/>
                  </a:lnTo>
                  <a:lnTo>
                    <a:pt x="1013533" y="1501328"/>
                  </a:lnTo>
                  <a:close/>
                  <a:moveTo>
                    <a:pt x="622933" y="4800940"/>
                  </a:moveTo>
                  <a:lnTo>
                    <a:pt x="0" y="3726918"/>
                  </a:lnTo>
                  <a:lnTo>
                    <a:pt x="1245866" y="3726918"/>
                  </a:lnTo>
                  <a:close/>
                </a:path>
              </a:pathLst>
            </a:custGeom>
            <a:gradFill>
              <a:gsLst>
                <a:gs pos="0">
                  <a:schemeClr val="accent5">
                    <a:lumMod val="70000"/>
                    <a:lumOff val="30000"/>
                  </a:schemeClr>
                </a:gs>
                <a:gs pos="100000">
                  <a:schemeClr val="accent5">
                    <a:lumMod val="70000"/>
                    <a:lumOff val="30000"/>
                  </a:schemeClr>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7" name="Block Arc 49">
              <a:extLst>
                <a:ext uri="{FF2B5EF4-FFF2-40B4-BE49-F238E27FC236}">
                  <a16:creationId xmlns:a16="http://schemas.microsoft.com/office/drawing/2014/main" id="{B82F3C11-23C0-4321-BEFB-F44D6FE08C6D}"/>
                </a:ext>
              </a:extLst>
            </p:cNvPr>
            <p:cNvSpPr/>
            <p:nvPr/>
          </p:nvSpPr>
          <p:spPr>
            <a:xfrm rot="17100000">
              <a:off x="5432494" y="2432625"/>
              <a:ext cx="3002400" cy="3002400"/>
            </a:xfrm>
            <a:prstGeom prst="blockArc">
              <a:avLst>
                <a:gd name="adj1" fmla="val 10815410"/>
                <a:gd name="adj2" fmla="val 13831376"/>
                <a:gd name="adj3" fmla="val 26044"/>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700"/>
            </a:p>
          </p:txBody>
        </p:sp>
        <p:sp>
          <p:nvSpPr>
            <p:cNvPr id="8" name="Block Arc 50">
              <a:extLst>
                <a:ext uri="{FF2B5EF4-FFF2-40B4-BE49-F238E27FC236}">
                  <a16:creationId xmlns:a16="http://schemas.microsoft.com/office/drawing/2014/main" id="{0519EF30-A82F-4636-B5C6-789B6F292D55}"/>
                </a:ext>
              </a:extLst>
            </p:cNvPr>
            <p:cNvSpPr/>
            <p:nvPr/>
          </p:nvSpPr>
          <p:spPr>
            <a:xfrm rot="20219398">
              <a:off x="5432494" y="2432625"/>
              <a:ext cx="3002400" cy="3002400"/>
            </a:xfrm>
            <a:prstGeom prst="blockArc">
              <a:avLst>
                <a:gd name="adj1" fmla="val 10804147"/>
                <a:gd name="adj2" fmla="val 14189823"/>
                <a:gd name="adj3" fmla="val 26226"/>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sz="2700"/>
            </a:p>
          </p:txBody>
        </p:sp>
        <p:sp>
          <p:nvSpPr>
            <p:cNvPr id="9" name="Block Arc 51">
              <a:extLst>
                <a:ext uri="{FF2B5EF4-FFF2-40B4-BE49-F238E27FC236}">
                  <a16:creationId xmlns:a16="http://schemas.microsoft.com/office/drawing/2014/main" id="{F0CC8B29-5300-4D0A-9709-27C14D9F1581}"/>
                </a:ext>
              </a:extLst>
            </p:cNvPr>
            <p:cNvSpPr/>
            <p:nvPr/>
          </p:nvSpPr>
          <p:spPr>
            <a:xfrm rot="2161546">
              <a:off x="5434375" y="2432626"/>
              <a:ext cx="3002400" cy="3002400"/>
            </a:xfrm>
            <a:prstGeom prst="blockArc">
              <a:avLst>
                <a:gd name="adj1" fmla="val 10735117"/>
                <a:gd name="adj2" fmla="val 13869755"/>
                <a:gd name="adj3" fmla="val 25921"/>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30" name="TextBox 29">
            <a:extLst>
              <a:ext uri="{FF2B5EF4-FFF2-40B4-BE49-F238E27FC236}">
                <a16:creationId xmlns:a16="http://schemas.microsoft.com/office/drawing/2014/main" id="{DC0754F1-B4CC-415A-9663-A0DE1FBD0021}"/>
              </a:ext>
            </a:extLst>
          </p:cNvPr>
          <p:cNvSpPr txBox="1"/>
          <p:nvPr/>
        </p:nvSpPr>
        <p:spPr>
          <a:xfrm>
            <a:off x="291434" y="496648"/>
            <a:ext cx="6975658" cy="5478423"/>
          </a:xfrm>
          <a:prstGeom prst="rect">
            <a:avLst/>
          </a:prstGeom>
          <a:solidFill>
            <a:schemeClr val="bg1"/>
          </a:solidFill>
        </p:spPr>
        <p:txBody>
          <a:bodyPr wrap="square" rtlCol="0" anchor="ctr">
            <a:spAutoFit/>
          </a:bodyPr>
          <a:lstStyle/>
          <a:p>
            <a:r>
              <a:rPr lang="uk-UA" altLang="ko-KR" sz="4400" b="1" dirty="0">
                <a:solidFill>
                  <a:schemeClr val="accent1"/>
                </a:solidFill>
                <a:cs typeface="Arial" pitchFamily="34" charset="0"/>
              </a:rPr>
              <a:t>Особливості стратегічного менеджменту в охороні здоров’я </a:t>
            </a:r>
          </a:p>
          <a:p>
            <a:endParaRPr lang="uk-UA" sz="5400" kern="0" dirty="0">
              <a:solidFill>
                <a:schemeClr val="accent1"/>
              </a:solidFill>
              <a:effectLst/>
              <a:latin typeface="Times New Roman" panose="02020603050405020304" pitchFamily="18" charset="0"/>
              <a:ea typeface="Calibri" panose="020F0502020204030204" pitchFamily="34" charset="0"/>
              <a:cs typeface="Arial" pitchFamily="34" charset="0"/>
            </a:endParaRPr>
          </a:p>
          <a:p>
            <a:pPr algn="just"/>
            <a:r>
              <a:rPr lang="uk-UA" sz="2000" b="1" kern="0" dirty="0">
                <a:effectLst/>
                <a:latin typeface="Times New Roman" panose="02020603050405020304" pitchFamily="18" charset="0"/>
                <a:ea typeface="Calibri" panose="020F0502020204030204" pitchFamily="34" charset="0"/>
              </a:rPr>
              <a:t>пов’язані з поняттям якості організації управління, оскільки сутність медичної діяльності полягає не тільки в управлінні процесами, але й у досягненні економічних, соціальних та медичних показників ефективності, і, в підсумку, орієнтовані на покращення рівня здоров’я населення.</a:t>
            </a:r>
            <a:endParaRPr lang="ko-KR" altLang="en-US" sz="6000" b="1" dirty="0">
              <a:cs typeface="Arial" pitchFamily="34" charset="0"/>
            </a:endParaRPr>
          </a:p>
        </p:txBody>
      </p:sp>
    </p:spTree>
    <p:extLst>
      <p:ext uri="{BB962C8B-B14F-4D97-AF65-F5344CB8AC3E}">
        <p14:creationId xmlns:p14="http://schemas.microsoft.com/office/powerpoint/2010/main" val="38272960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9401" y="514270"/>
            <a:ext cx="11573197" cy="724247"/>
          </a:xfrm>
        </p:spPr>
        <p:txBody>
          <a:bodyPr/>
          <a:lstStyle/>
          <a:p>
            <a:r>
              <a:rPr lang="uk-UA" b="1" dirty="0">
                <a:effectLst>
                  <a:outerShdw blurRad="38100" dist="38100" dir="2700000" algn="tl">
                    <a:srgbClr val="000000">
                      <a:alpha val="43137"/>
                    </a:srgbClr>
                  </a:outerShdw>
                </a:effectLst>
              </a:rPr>
              <a:t>Стратегічний менеджмент дозволяє</a:t>
            </a:r>
            <a:endParaRPr lang="en-US" b="1"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B674CACA-16CF-4CEB-B041-4299AAC2390A}"/>
              </a:ext>
            </a:extLst>
          </p:cNvPr>
          <p:cNvSpPr/>
          <p:nvPr/>
        </p:nvSpPr>
        <p:spPr>
          <a:xfrm>
            <a:off x="0" y="2739486"/>
            <a:ext cx="4677506" cy="482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5">
            <a:extLst>
              <a:ext uri="{FF2B5EF4-FFF2-40B4-BE49-F238E27FC236}">
                <a16:creationId xmlns:a16="http://schemas.microsoft.com/office/drawing/2014/main" id="{109F0935-F9AF-422C-BD0B-3B06533B8D84}"/>
              </a:ext>
            </a:extLst>
          </p:cNvPr>
          <p:cNvGrpSpPr/>
          <p:nvPr/>
        </p:nvGrpSpPr>
        <p:grpSpPr>
          <a:xfrm rot="12600000">
            <a:off x="4037992" y="2098856"/>
            <a:ext cx="3447791" cy="3436328"/>
            <a:chOff x="2066138" y="-50554"/>
            <a:chExt cx="6659479" cy="6637338"/>
          </a:xfrm>
        </p:grpSpPr>
        <p:sp>
          <p:nvSpPr>
            <p:cNvPr id="5" name="Freeform: Shape 23">
              <a:extLst>
                <a:ext uri="{FF2B5EF4-FFF2-40B4-BE49-F238E27FC236}">
                  <a16:creationId xmlns:a16="http://schemas.microsoft.com/office/drawing/2014/main" id="{6B17B028-6D4C-48B6-928C-952EB7D7A898}"/>
                </a:ext>
              </a:extLst>
            </p:cNvPr>
            <p:cNvSpPr/>
            <p:nvPr/>
          </p:nvSpPr>
          <p:spPr>
            <a:xfrm>
              <a:off x="7108024" y="3203005"/>
              <a:ext cx="1617593" cy="2386888"/>
            </a:xfrm>
            <a:custGeom>
              <a:avLst/>
              <a:gdLst>
                <a:gd name="connsiteX0" fmla="*/ 805401 w 826968"/>
                <a:gd name="connsiteY0" fmla="*/ 0 h 1220257"/>
                <a:gd name="connsiteX1" fmla="*/ 819517 w 826968"/>
                <a:gd name="connsiteY1" fmla="*/ 13332 h 1220257"/>
                <a:gd name="connsiteX2" fmla="*/ 797951 w 826968"/>
                <a:gd name="connsiteY2" fmla="*/ 262324 h 1220257"/>
                <a:gd name="connsiteX3" fmla="*/ 748545 w 826968"/>
                <a:gd name="connsiteY3" fmla="*/ 468968 h 1220257"/>
                <a:gd name="connsiteX4" fmla="*/ 708549 w 826968"/>
                <a:gd name="connsiteY4" fmla="*/ 580328 h 1220257"/>
                <a:gd name="connsiteX5" fmla="*/ 705412 w 826968"/>
                <a:gd name="connsiteY5" fmla="*/ 584642 h 1220257"/>
                <a:gd name="connsiteX6" fmla="*/ 705412 w 826968"/>
                <a:gd name="connsiteY6" fmla="*/ 584642 h 1220257"/>
                <a:gd name="connsiteX7" fmla="*/ 702276 w 826968"/>
                <a:gd name="connsiteY7" fmla="*/ 600326 h 1220257"/>
                <a:gd name="connsiteX8" fmla="*/ 607384 w 826968"/>
                <a:gd name="connsiteY8" fmla="*/ 790892 h 1220257"/>
                <a:gd name="connsiteX9" fmla="*/ 498769 w 826968"/>
                <a:gd name="connsiteY9" fmla="*/ 955973 h 1220257"/>
                <a:gd name="connsiteX10" fmla="*/ 503082 w 826968"/>
                <a:gd name="connsiteY10" fmla="*/ 971657 h 1220257"/>
                <a:gd name="connsiteX11" fmla="*/ 787756 w 826968"/>
                <a:gd name="connsiteY11" fmla="*/ 1190064 h 1220257"/>
                <a:gd name="connsiteX12" fmla="*/ 826968 w 826968"/>
                <a:gd name="connsiteY12" fmla="*/ 1220257 h 1220257"/>
                <a:gd name="connsiteX13" fmla="*/ 773248 w 826968"/>
                <a:gd name="connsiteY13" fmla="*/ 1211238 h 1220257"/>
                <a:gd name="connsiteX14" fmla="*/ 230563 w 826968"/>
                <a:gd name="connsiteY14" fmla="*/ 1088114 h 1220257"/>
                <a:gd name="connsiteX15" fmla="*/ 57248 w 826968"/>
                <a:gd name="connsiteY15" fmla="*/ 1039885 h 1220257"/>
                <a:gd name="connsiteX16" fmla="*/ 45877 w 826968"/>
                <a:gd name="connsiteY16" fmla="*/ 1024592 h 1220257"/>
                <a:gd name="connsiteX17" fmla="*/ 0 w 826968"/>
                <a:gd name="connsiteY17" fmla="*/ 590130 h 1220257"/>
                <a:gd name="connsiteX18" fmla="*/ 392 w 826968"/>
                <a:gd name="connsiteY18" fmla="*/ 586994 h 1220257"/>
                <a:gd name="connsiteX19" fmla="*/ 13724 w 826968"/>
                <a:gd name="connsiteY19" fmla="*/ 595228 h 1220257"/>
                <a:gd name="connsiteX20" fmla="*/ 116849 w 826968"/>
                <a:gd name="connsiteY20" fmla="*/ 674827 h 1220257"/>
                <a:gd name="connsiteX21" fmla="*/ 133710 w 826968"/>
                <a:gd name="connsiteY21" fmla="*/ 672082 h 1220257"/>
                <a:gd name="connsiteX22" fmla="*/ 336041 w 826968"/>
                <a:gd name="connsiteY22" fmla="*/ 217623 h 1220257"/>
                <a:gd name="connsiteX23" fmla="*/ 356823 w 826968"/>
                <a:gd name="connsiteY23" fmla="*/ 12547 h 1220257"/>
                <a:gd name="connsiteX24" fmla="*/ 355941 w 826968"/>
                <a:gd name="connsiteY24" fmla="*/ 5244 h 1220257"/>
                <a:gd name="connsiteX25" fmla="*/ 361622 w 826968"/>
                <a:gd name="connsiteY25" fmla="*/ 1828 h 1220257"/>
                <a:gd name="connsiteX26" fmla="*/ 361529 w 826968"/>
                <a:gd name="connsiteY26" fmla="*/ 1569 h 1220257"/>
                <a:gd name="connsiteX27" fmla="*/ 362055 w 826968"/>
                <a:gd name="connsiteY27" fmla="*/ 1567 h 1220257"/>
                <a:gd name="connsiteX28" fmla="*/ 362705 w 826968"/>
                <a:gd name="connsiteY28" fmla="*/ 1176 h 1220257"/>
                <a:gd name="connsiteX29" fmla="*/ 362844 w 826968"/>
                <a:gd name="connsiteY29" fmla="*/ 1565 h 1220257"/>
                <a:gd name="connsiteX30" fmla="*/ 604639 w 826968"/>
                <a:gd name="connsiteY30" fmla="*/ 784 h 1220257"/>
                <a:gd name="connsiteX31" fmla="*/ 805401 w 826968"/>
                <a:gd name="connsiteY31" fmla="*/ 0 h 1220257"/>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702276 w 841836"/>
                <a:gd name="connsiteY7" fmla="*/ 600326 h 1227298"/>
                <a:gd name="connsiteX8" fmla="*/ 607384 w 841836"/>
                <a:gd name="connsiteY8" fmla="*/ 790892 h 1227298"/>
                <a:gd name="connsiteX9" fmla="*/ 498769 w 841836"/>
                <a:gd name="connsiteY9" fmla="*/ 955973 h 1227298"/>
                <a:gd name="connsiteX10" fmla="*/ 503082 w 841836"/>
                <a:gd name="connsiteY10" fmla="*/ 971657 h 1227298"/>
                <a:gd name="connsiteX11" fmla="*/ 787756 w 841836"/>
                <a:gd name="connsiteY11" fmla="*/ 1190064 h 1227298"/>
                <a:gd name="connsiteX12" fmla="*/ 826968 w 841836"/>
                <a:gd name="connsiteY12" fmla="*/ 1220257 h 1227298"/>
                <a:gd name="connsiteX13" fmla="*/ 773248 w 841836"/>
                <a:gd name="connsiteY13" fmla="*/ 1211238 h 1227298"/>
                <a:gd name="connsiteX14" fmla="*/ 57248 w 841836"/>
                <a:gd name="connsiteY14" fmla="*/ 1039885 h 1227298"/>
                <a:gd name="connsiteX15" fmla="*/ 45877 w 841836"/>
                <a:gd name="connsiteY15" fmla="*/ 1024592 h 1227298"/>
                <a:gd name="connsiteX16" fmla="*/ 0 w 841836"/>
                <a:gd name="connsiteY16" fmla="*/ 590130 h 1227298"/>
                <a:gd name="connsiteX17" fmla="*/ 392 w 841836"/>
                <a:gd name="connsiteY17" fmla="*/ 586994 h 1227298"/>
                <a:gd name="connsiteX18" fmla="*/ 13724 w 841836"/>
                <a:gd name="connsiteY18" fmla="*/ 595228 h 1227298"/>
                <a:gd name="connsiteX19" fmla="*/ 116849 w 841836"/>
                <a:gd name="connsiteY19" fmla="*/ 674827 h 1227298"/>
                <a:gd name="connsiteX20" fmla="*/ 133710 w 841836"/>
                <a:gd name="connsiteY20" fmla="*/ 672082 h 1227298"/>
                <a:gd name="connsiteX21" fmla="*/ 336041 w 841836"/>
                <a:gd name="connsiteY21" fmla="*/ 217623 h 1227298"/>
                <a:gd name="connsiteX22" fmla="*/ 356823 w 841836"/>
                <a:gd name="connsiteY22" fmla="*/ 12547 h 1227298"/>
                <a:gd name="connsiteX23" fmla="*/ 355941 w 841836"/>
                <a:gd name="connsiteY23" fmla="*/ 5244 h 1227298"/>
                <a:gd name="connsiteX24" fmla="*/ 361622 w 841836"/>
                <a:gd name="connsiteY24" fmla="*/ 1828 h 1227298"/>
                <a:gd name="connsiteX25" fmla="*/ 361529 w 841836"/>
                <a:gd name="connsiteY25" fmla="*/ 1569 h 1227298"/>
                <a:gd name="connsiteX26" fmla="*/ 362055 w 841836"/>
                <a:gd name="connsiteY26" fmla="*/ 1567 h 1227298"/>
                <a:gd name="connsiteX27" fmla="*/ 362705 w 841836"/>
                <a:gd name="connsiteY27" fmla="*/ 1176 h 1227298"/>
                <a:gd name="connsiteX28" fmla="*/ 362844 w 841836"/>
                <a:gd name="connsiteY28" fmla="*/ 1565 h 1227298"/>
                <a:gd name="connsiteX29" fmla="*/ 604639 w 841836"/>
                <a:gd name="connsiteY29" fmla="*/ 784 h 1227298"/>
                <a:gd name="connsiteX30" fmla="*/ 805401 w 841836"/>
                <a:gd name="connsiteY30"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607384 w 841836"/>
                <a:gd name="connsiteY7" fmla="*/ 790892 h 1227298"/>
                <a:gd name="connsiteX8" fmla="*/ 498769 w 841836"/>
                <a:gd name="connsiteY8" fmla="*/ 955973 h 1227298"/>
                <a:gd name="connsiteX9" fmla="*/ 503082 w 841836"/>
                <a:gd name="connsiteY9" fmla="*/ 971657 h 1227298"/>
                <a:gd name="connsiteX10" fmla="*/ 787756 w 841836"/>
                <a:gd name="connsiteY10" fmla="*/ 1190064 h 1227298"/>
                <a:gd name="connsiteX11" fmla="*/ 826968 w 841836"/>
                <a:gd name="connsiteY11" fmla="*/ 1220257 h 1227298"/>
                <a:gd name="connsiteX12" fmla="*/ 773248 w 841836"/>
                <a:gd name="connsiteY12" fmla="*/ 1211238 h 1227298"/>
                <a:gd name="connsiteX13" fmla="*/ 57248 w 841836"/>
                <a:gd name="connsiteY13" fmla="*/ 1039885 h 1227298"/>
                <a:gd name="connsiteX14" fmla="*/ 45877 w 841836"/>
                <a:gd name="connsiteY14" fmla="*/ 1024592 h 1227298"/>
                <a:gd name="connsiteX15" fmla="*/ 0 w 841836"/>
                <a:gd name="connsiteY15" fmla="*/ 590130 h 1227298"/>
                <a:gd name="connsiteX16" fmla="*/ 392 w 841836"/>
                <a:gd name="connsiteY16" fmla="*/ 586994 h 1227298"/>
                <a:gd name="connsiteX17" fmla="*/ 13724 w 841836"/>
                <a:gd name="connsiteY17" fmla="*/ 595228 h 1227298"/>
                <a:gd name="connsiteX18" fmla="*/ 116849 w 841836"/>
                <a:gd name="connsiteY18" fmla="*/ 674827 h 1227298"/>
                <a:gd name="connsiteX19" fmla="*/ 133710 w 841836"/>
                <a:gd name="connsiteY19" fmla="*/ 672082 h 1227298"/>
                <a:gd name="connsiteX20" fmla="*/ 336041 w 841836"/>
                <a:gd name="connsiteY20" fmla="*/ 217623 h 1227298"/>
                <a:gd name="connsiteX21" fmla="*/ 356823 w 841836"/>
                <a:gd name="connsiteY21" fmla="*/ 12547 h 1227298"/>
                <a:gd name="connsiteX22" fmla="*/ 355941 w 841836"/>
                <a:gd name="connsiteY22" fmla="*/ 5244 h 1227298"/>
                <a:gd name="connsiteX23" fmla="*/ 361622 w 841836"/>
                <a:gd name="connsiteY23" fmla="*/ 1828 h 1227298"/>
                <a:gd name="connsiteX24" fmla="*/ 361529 w 841836"/>
                <a:gd name="connsiteY24" fmla="*/ 1569 h 1227298"/>
                <a:gd name="connsiteX25" fmla="*/ 362055 w 841836"/>
                <a:gd name="connsiteY25" fmla="*/ 1567 h 1227298"/>
                <a:gd name="connsiteX26" fmla="*/ 362705 w 841836"/>
                <a:gd name="connsiteY26" fmla="*/ 1176 h 1227298"/>
                <a:gd name="connsiteX27" fmla="*/ 362844 w 841836"/>
                <a:gd name="connsiteY27" fmla="*/ 1565 h 1227298"/>
                <a:gd name="connsiteX28" fmla="*/ 604639 w 841836"/>
                <a:gd name="connsiteY28" fmla="*/ 784 h 1227298"/>
                <a:gd name="connsiteX29" fmla="*/ 805401 w 841836"/>
                <a:gd name="connsiteY29"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607384 w 841836"/>
                <a:gd name="connsiteY6" fmla="*/ 790892 h 1227298"/>
                <a:gd name="connsiteX7" fmla="*/ 498769 w 841836"/>
                <a:gd name="connsiteY7" fmla="*/ 955973 h 1227298"/>
                <a:gd name="connsiteX8" fmla="*/ 503082 w 841836"/>
                <a:gd name="connsiteY8" fmla="*/ 971657 h 1227298"/>
                <a:gd name="connsiteX9" fmla="*/ 787756 w 841836"/>
                <a:gd name="connsiteY9" fmla="*/ 1190064 h 1227298"/>
                <a:gd name="connsiteX10" fmla="*/ 826968 w 841836"/>
                <a:gd name="connsiteY10" fmla="*/ 1220257 h 1227298"/>
                <a:gd name="connsiteX11" fmla="*/ 773248 w 841836"/>
                <a:gd name="connsiteY11" fmla="*/ 1211238 h 1227298"/>
                <a:gd name="connsiteX12" fmla="*/ 57248 w 841836"/>
                <a:gd name="connsiteY12" fmla="*/ 1039885 h 1227298"/>
                <a:gd name="connsiteX13" fmla="*/ 45877 w 841836"/>
                <a:gd name="connsiteY13" fmla="*/ 1024592 h 1227298"/>
                <a:gd name="connsiteX14" fmla="*/ 0 w 841836"/>
                <a:gd name="connsiteY14" fmla="*/ 590130 h 1227298"/>
                <a:gd name="connsiteX15" fmla="*/ 392 w 841836"/>
                <a:gd name="connsiteY15" fmla="*/ 586994 h 1227298"/>
                <a:gd name="connsiteX16" fmla="*/ 13724 w 841836"/>
                <a:gd name="connsiteY16" fmla="*/ 595228 h 1227298"/>
                <a:gd name="connsiteX17" fmla="*/ 116849 w 841836"/>
                <a:gd name="connsiteY17" fmla="*/ 674827 h 1227298"/>
                <a:gd name="connsiteX18" fmla="*/ 133710 w 841836"/>
                <a:gd name="connsiteY18" fmla="*/ 672082 h 1227298"/>
                <a:gd name="connsiteX19" fmla="*/ 336041 w 841836"/>
                <a:gd name="connsiteY19" fmla="*/ 217623 h 1227298"/>
                <a:gd name="connsiteX20" fmla="*/ 356823 w 841836"/>
                <a:gd name="connsiteY20" fmla="*/ 12547 h 1227298"/>
                <a:gd name="connsiteX21" fmla="*/ 355941 w 841836"/>
                <a:gd name="connsiteY21" fmla="*/ 5244 h 1227298"/>
                <a:gd name="connsiteX22" fmla="*/ 361622 w 841836"/>
                <a:gd name="connsiteY22" fmla="*/ 1828 h 1227298"/>
                <a:gd name="connsiteX23" fmla="*/ 361529 w 841836"/>
                <a:gd name="connsiteY23" fmla="*/ 1569 h 1227298"/>
                <a:gd name="connsiteX24" fmla="*/ 362055 w 841836"/>
                <a:gd name="connsiteY24" fmla="*/ 1567 h 1227298"/>
                <a:gd name="connsiteX25" fmla="*/ 362705 w 841836"/>
                <a:gd name="connsiteY25" fmla="*/ 1176 h 1227298"/>
                <a:gd name="connsiteX26" fmla="*/ 362844 w 841836"/>
                <a:gd name="connsiteY26" fmla="*/ 1565 h 1227298"/>
                <a:gd name="connsiteX27" fmla="*/ 604639 w 841836"/>
                <a:gd name="connsiteY27" fmla="*/ 784 h 1227298"/>
                <a:gd name="connsiteX28" fmla="*/ 805401 w 841836"/>
                <a:gd name="connsiteY28"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607384 w 841836"/>
                <a:gd name="connsiteY5" fmla="*/ 790892 h 1227298"/>
                <a:gd name="connsiteX6" fmla="*/ 498769 w 841836"/>
                <a:gd name="connsiteY6" fmla="*/ 955973 h 1227298"/>
                <a:gd name="connsiteX7" fmla="*/ 503082 w 841836"/>
                <a:gd name="connsiteY7" fmla="*/ 971657 h 1227298"/>
                <a:gd name="connsiteX8" fmla="*/ 787756 w 841836"/>
                <a:gd name="connsiteY8" fmla="*/ 1190064 h 1227298"/>
                <a:gd name="connsiteX9" fmla="*/ 826968 w 841836"/>
                <a:gd name="connsiteY9" fmla="*/ 1220257 h 1227298"/>
                <a:gd name="connsiteX10" fmla="*/ 773248 w 841836"/>
                <a:gd name="connsiteY10" fmla="*/ 1211238 h 1227298"/>
                <a:gd name="connsiteX11" fmla="*/ 57248 w 841836"/>
                <a:gd name="connsiteY11" fmla="*/ 1039885 h 1227298"/>
                <a:gd name="connsiteX12" fmla="*/ 45877 w 841836"/>
                <a:gd name="connsiteY12" fmla="*/ 1024592 h 1227298"/>
                <a:gd name="connsiteX13" fmla="*/ 0 w 841836"/>
                <a:gd name="connsiteY13" fmla="*/ 590130 h 1227298"/>
                <a:gd name="connsiteX14" fmla="*/ 392 w 841836"/>
                <a:gd name="connsiteY14" fmla="*/ 586994 h 1227298"/>
                <a:gd name="connsiteX15" fmla="*/ 13724 w 841836"/>
                <a:gd name="connsiteY15" fmla="*/ 595228 h 1227298"/>
                <a:gd name="connsiteX16" fmla="*/ 116849 w 841836"/>
                <a:gd name="connsiteY16" fmla="*/ 674827 h 1227298"/>
                <a:gd name="connsiteX17" fmla="*/ 133710 w 841836"/>
                <a:gd name="connsiteY17" fmla="*/ 672082 h 1227298"/>
                <a:gd name="connsiteX18" fmla="*/ 336041 w 841836"/>
                <a:gd name="connsiteY18" fmla="*/ 217623 h 1227298"/>
                <a:gd name="connsiteX19" fmla="*/ 356823 w 841836"/>
                <a:gd name="connsiteY19" fmla="*/ 12547 h 1227298"/>
                <a:gd name="connsiteX20" fmla="*/ 355941 w 841836"/>
                <a:gd name="connsiteY20" fmla="*/ 5244 h 1227298"/>
                <a:gd name="connsiteX21" fmla="*/ 361622 w 841836"/>
                <a:gd name="connsiteY21" fmla="*/ 1828 h 1227298"/>
                <a:gd name="connsiteX22" fmla="*/ 361529 w 841836"/>
                <a:gd name="connsiteY22" fmla="*/ 1569 h 1227298"/>
                <a:gd name="connsiteX23" fmla="*/ 362055 w 841836"/>
                <a:gd name="connsiteY23" fmla="*/ 1567 h 1227298"/>
                <a:gd name="connsiteX24" fmla="*/ 362705 w 841836"/>
                <a:gd name="connsiteY24" fmla="*/ 1176 h 1227298"/>
                <a:gd name="connsiteX25" fmla="*/ 362844 w 841836"/>
                <a:gd name="connsiteY25" fmla="*/ 1565 h 1227298"/>
                <a:gd name="connsiteX26" fmla="*/ 604639 w 841836"/>
                <a:gd name="connsiteY26" fmla="*/ 784 h 1227298"/>
                <a:gd name="connsiteX27" fmla="*/ 805401 w 841836"/>
                <a:gd name="connsiteY27"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607384 w 841836"/>
                <a:gd name="connsiteY4" fmla="*/ 790892 h 1227298"/>
                <a:gd name="connsiteX5" fmla="*/ 498769 w 841836"/>
                <a:gd name="connsiteY5" fmla="*/ 955973 h 1227298"/>
                <a:gd name="connsiteX6" fmla="*/ 503082 w 841836"/>
                <a:gd name="connsiteY6" fmla="*/ 971657 h 1227298"/>
                <a:gd name="connsiteX7" fmla="*/ 787756 w 841836"/>
                <a:gd name="connsiteY7" fmla="*/ 1190064 h 1227298"/>
                <a:gd name="connsiteX8" fmla="*/ 826968 w 841836"/>
                <a:gd name="connsiteY8" fmla="*/ 1220257 h 1227298"/>
                <a:gd name="connsiteX9" fmla="*/ 773248 w 841836"/>
                <a:gd name="connsiteY9" fmla="*/ 1211238 h 1227298"/>
                <a:gd name="connsiteX10" fmla="*/ 57248 w 841836"/>
                <a:gd name="connsiteY10" fmla="*/ 1039885 h 1227298"/>
                <a:gd name="connsiteX11" fmla="*/ 45877 w 841836"/>
                <a:gd name="connsiteY11" fmla="*/ 1024592 h 1227298"/>
                <a:gd name="connsiteX12" fmla="*/ 0 w 841836"/>
                <a:gd name="connsiteY12" fmla="*/ 590130 h 1227298"/>
                <a:gd name="connsiteX13" fmla="*/ 392 w 841836"/>
                <a:gd name="connsiteY13" fmla="*/ 586994 h 1227298"/>
                <a:gd name="connsiteX14" fmla="*/ 13724 w 841836"/>
                <a:gd name="connsiteY14" fmla="*/ 595228 h 1227298"/>
                <a:gd name="connsiteX15" fmla="*/ 116849 w 841836"/>
                <a:gd name="connsiteY15" fmla="*/ 674827 h 1227298"/>
                <a:gd name="connsiteX16" fmla="*/ 133710 w 841836"/>
                <a:gd name="connsiteY16" fmla="*/ 672082 h 1227298"/>
                <a:gd name="connsiteX17" fmla="*/ 336041 w 841836"/>
                <a:gd name="connsiteY17" fmla="*/ 217623 h 1227298"/>
                <a:gd name="connsiteX18" fmla="*/ 356823 w 841836"/>
                <a:gd name="connsiteY18" fmla="*/ 12547 h 1227298"/>
                <a:gd name="connsiteX19" fmla="*/ 355941 w 841836"/>
                <a:gd name="connsiteY19" fmla="*/ 5244 h 1227298"/>
                <a:gd name="connsiteX20" fmla="*/ 361622 w 841836"/>
                <a:gd name="connsiteY20" fmla="*/ 1828 h 1227298"/>
                <a:gd name="connsiteX21" fmla="*/ 361529 w 841836"/>
                <a:gd name="connsiteY21" fmla="*/ 1569 h 1227298"/>
                <a:gd name="connsiteX22" fmla="*/ 362055 w 841836"/>
                <a:gd name="connsiteY22" fmla="*/ 1567 h 1227298"/>
                <a:gd name="connsiteX23" fmla="*/ 362705 w 841836"/>
                <a:gd name="connsiteY23" fmla="*/ 1176 h 1227298"/>
                <a:gd name="connsiteX24" fmla="*/ 362844 w 841836"/>
                <a:gd name="connsiteY24" fmla="*/ 1565 h 1227298"/>
                <a:gd name="connsiteX25" fmla="*/ 604639 w 841836"/>
                <a:gd name="connsiteY25" fmla="*/ 784 h 1227298"/>
                <a:gd name="connsiteX26" fmla="*/ 805401 w 841836"/>
                <a:gd name="connsiteY26"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604639 w 841836"/>
                <a:gd name="connsiteY24" fmla="*/ 784 h 1227298"/>
                <a:gd name="connsiteX25" fmla="*/ 805401 w 841836"/>
                <a:gd name="connsiteY25"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787756 w 826968"/>
                <a:gd name="connsiteY6" fmla="*/ 1190064 h 1220257"/>
                <a:gd name="connsiteX7" fmla="*/ 826968 w 826968"/>
                <a:gd name="connsiteY7" fmla="*/ 1220257 h 1220257"/>
                <a:gd name="connsiteX8" fmla="*/ 773248 w 826968"/>
                <a:gd name="connsiteY8" fmla="*/ 1211238 h 1220257"/>
                <a:gd name="connsiteX9" fmla="*/ 57248 w 826968"/>
                <a:gd name="connsiteY9" fmla="*/ 1039885 h 1220257"/>
                <a:gd name="connsiteX10" fmla="*/ 45877 w 826968"/>
                <a:gd name="connsiteY10" fmla="*/ 1024592 h 1220257"/>
                <a:gd name="connsiteX11" fmla="*/ 0 w 826968"/>
                <a:gd name="connsiteY11" fmla="*/ 590130 h 1220257"/>
                <a:gd name="connsiteX12" fmla="*/ 392 w 826968"/>
                <a:gd name="connsiteY12" fmla="*/ 586994 h 1220257"/>
                <a:gd name="connsiteX13" fmla="*/ 13724 w 826968"/>
                <a:gd name="connsiteY13" fmla="*/ 595228 h 1220257"/>
                <a:gd name="connsiteX14" fmla="*/ 116849 w 826968"/>
                <a:gd name="connsiteY14" fmla="*/ 674827 h 1220257"/>
                <a:gd name="connsiteX15" fmla="*/ 133710 w 826968"/>
                <a:gd name="connsiteY15" fmla="*/ 672082 h 1220257"/>
                <a:gd name="connsiteX16" fmla="*/ 336041 w 826968"/>
                <a:gd name="connsiteY16" fmla="*/ 217623 h 1220257"/>
                <a:gd name="connsiteX17" fmla="*/ 356823 w 826968"/>
                <a:gd name="connsiteY17" fmla="*/ 12547 h 1220257"/>
                <a:gd name="connsiteX18" fmla="*/ 355941 w 826968"/>
                <a:gd name="connsiteY18" fmla="*/ 5244 h 1220257"/>
                <a:gd name="connsiteX19" fmla="*/ 361622 w 826968"/>
                <a:gd name="connsiteY19" fmla="*/ 1828 h 1220257"/>
                <a:gd name="connsiteX20" fmla="*/ 361529 w 826968"/>
                <a:gd name="connsiteY20" fmla="*/ 1569 h 1220257"/>
                <a:gd name="connsiteX21" fmla="*/ 362055 w 826968"/>
                <a:gd name="connsiteY21" fmla="*/ 1567 h 1220257"/>
                <a:gd name="connsiteX22" fmla="*/ 362705 w 826968"/>
                <a:gd name="connsiteY22" fmla="*/ 1176 h 1220257"/>
                <a:gd name="connsiteX23" fmla="*/ 362844 w 826968"/>
                <a:gd name="connsiteY23" fmla="*/ 1565 h 1220257"/>
                <a:gd name="connsiteX24" fmla="*/ 805401 w 826968"/>
                <a:gd name="connsiteY24"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791469 w 830681"/>
                <a:gd name="connsiteY6" fmla="*/ 1190064 h 1220257"/>
                <a:gd name="connsiteX7" fmla="*/ 830681 w 830681"/>
                <a:gd name="connsiteY7" fmla="*/ 1220257 h 1220257"/>
                <a:gd name="connsiteX8" fmla="*/ 60961 w 830681"/>
                <a:gd name="connsiteY8" fmla="*/ 1039885 h 1220257"/>
                <a:gd name="connsiteX9" fmla="*/ 49590 w 830681"/>
                <a:gd name="connsiteY9" fmla="*/ 1024592 h 1220257"/>
                <a:gd name="connsiteX10" fmla="*/ 3713 w 830681"/>
                <a:gd name="connsiteY10" fmla="*/ 590130 h 1220257"/>
                <a:gd name="connsiteX11" fmla="*/ 4105 w 830681"/>
                <a:gd name="connsiteY11" fmla="*/ 586994 h 1220257"/>
                <a:gd name="connsiteX12" fmla="*/ 17437 w 830681"/>
                <a:gd name="connsiteY12" fmla="*/ 595228 h 1220257"/>
                <a:gd name="connsiteX13" fmla="*/ 120562 w 830681"/>
                <a:gd name="connsiteY13" fmla="*/ 674827 h 1220257"/>
                <a:gd name="connsiteX14" fmla="*/ 137423 w 830681"/>
                <a:gd name="connsiteY14" fmla="*/ 672082 h 1220257"/>
                <a:gd name="connsiteX15" fmla="*/ 339754 w 830681"/>
                <a:gd name="connsiteY15" fmla="*/ 217623 h 1220257"/>
                <a:gd name="connsiteX16" fmla="*/ 360536 w 830681"/>
                <a:gd name="connsiteY16" fmla="*/ 12547 h 1220257"/>
                <a:gd name="connsiteX17" fmla="*/ 359654 w 830681"/>
                <a:gd name="connsiteY17" fmla="*/ 5244 h 1220257"/>
                <a:gd name="connsiteX18" fmla="*/ 365335 w 830681"/>
                <a:gd name="connsiteY18" fmla="*/ 1828 h 1220257"/>
                <a:gd name="connsiteX19" fmla="*/ 365242 w 830681"/>
                <a:gd name="connsiteY19" fmla="*/ 1569 h 1220257"/>
                <a:gd name="connsiteX20" fmla="*/ 365768 w 830681"/>
                <a:gd name="connsiteY20" fmla="*/ 1567 h 1220257"/>
                <a:gd name="connsiteX21" fmla="*/ 366418 w 830681"/>
                <a:gd name="connsiteY21" fmla="*/ 1176 h 1220257"/>
                <a:gd name="connsiteX22" fmla="*/ 366557 w 830681"/>
                <a:gd name="connsiteY22" fmla="*/ 1565 h 1220257"/>
                <a:gd name="connsiteX23" fmla="*/ 809114 w 830681"/>
                <a:gd name="connsiteY23"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6968" h="1220257">
                  <a:moveTo>
                    <a:pt x="805401" y="0"/>
                  </a:moveTo>
                  <a:cubicBezTo>
                    <a:pt x="815988" y="0"/>
                    <a:pt x="819517" y="1961"/>
                    <a:pt x="819517" y="13332"/>
                  </a:cubicBezTo>
                  <a:cubicBezTo>
                    <a:pt x="819125" y="96852"/>
                    <a:pt x="811675" y="179980"/>
                    <a:pt x="797951" y="262324"/>
                  </a:cubicBezTo>
                  <a:cubicBezTo>
                    <a:pt x="763814" y="497828"/>
                    <a:pt x="663335" y="680154"/>
                    <a:pt x="607384" y="790892"/>
                  </a:cubicBezTo>
                  <a:cubicBezTo>
                    <a:pt x="573270" y="847357"/>
                    <a:pt x="539156" y="903821"/>
                    <a:pt x="498769" y="955973"/>
                  </a:cubicBezTo>
                  <a:cubicBezTo>
                    <a:pt x="491711" y="964991"/>
                    <a:pt x="497592" y="967343"/>
                    <a:pt x="503082" y="971657"/>
                  </a:cubicBezTo>
                  <a:lnTo>
                    <a:pt x="826968" y="1220257"/>
                  </a:lnTo>
                  <a:cubicBezTo>
                    <a:pt x="676000" y="1192793"/>
                    <a:pt x="204593" y="1088220"/>
                    <a:pt x="57248" y="1039885"/>
                  </a:cubicBezTo>
                  <a:cubicBezTo>
                    <a:pt x="42256" y="1034967"/>
                    <a:pt x="45877" y="1039306"/>
                    <a:pt x="45877" y="1024592"/>
                  </a:cubicBezTo>
                  <a:cubicBezTo>
                    <a:pt x="40387" y="878726"/>
                    <a:pt x="26271" y="733644"/>
                    <a:pt x="0" y="590130"/>
                  </a:cubicBezTo>
                  <a:cubicBezTo>
                    <a:pt x="0" y="589347"/>
                    <a:pt x="0" y="588170"/>
                    <a:pt x="392" y="586994"/>
                  </a:cubicBezTo>
                  <a:cubicBezTo>
                    <a:pt x="6274" y="587386"/>
                    <a:pt x="9802" y="592091"/>
                    <a:pt x="13724" y="595228"/>
                  </a:cubicBezTo>
                  <a:cubicBezTo>
                    <a:pt x="48230" y="621500"/>
                    <a:pt x="82736" y="647771"/>
                    <a:pt x="116849" y="674827"/>
                  </a:cubicBezTo>
                  <a:cubicBezTo>
                    <a:pt x="124692" y="681101"/>
                    <a:pt x="128221" y="679533"/>
                    <a:pt x="133710" y="672082"/>
                  </a:cubicBezTo>
                  <a:cubicBezTo>
                    <a:pt x="235268" y="535627"/>
                    <a:pt x="303104" y="384271"/>
                    <a:pt x="336041" y="217623"/>
                  </a:cubicBezTo>
                  <a:cubicBezTo>
                    <a:pt x="349373" y="150179"/>
                    <a:pt x="356431" y="81560"/>
                    <a:pt x="356823" y="12547"/>
                  </a:cubicBezTo>
                  <a:cubicBezTo>
                    <a:pt x="356823" y="10587"/>
                    <a:pt x="355745" y="7646"/>
                    <a:pt x="355941" y="5244"/>
                  </a:cubicBezTo>
                  <a:lnTo>
                    <a:pt x="361622" y="1828"/>
                  </a:lnTo>
                  <a:cubicBezTo>
                    <a:pt x="361591" y="1742"/>
                    <a:pt x="361560" y="1655"/>
                    <a:pt x="361529" y="1569"/>
                  </a:cubicBezTo>
                  <a:lnTo>
                    <a:pt x="362055" y="1567"/>
                  </a:lnTo>
                  <a:lnTo>
                    <a:pt x="362705" y="1176"/>
                  </a:lnTo>
                  <a:cubicBezTo>
                    <a:pt x="362751" y="1306"/>
                    <a:pt x="362798" y="1435"/>
                    <a:pt x="362844" y="1565"/>
                  </a:cubicBezTo>
                  <a:lnTo>
                    <a:pt x="805401" y="0"/>
                  </a:lnTo>
                  <a:close/>
                </a:path>
              </a:pathLst>
            </a:custGeom>
            <a:solidFill>
              <a:schemeClr val="accent5"/>
            </a:solidFill>
            <a:ln w="7229" cap="flat">
              <a:noFill/>
              <a:prstDash val="solid"/>
              <a:miter/>
            </a:ln>
          </p:spPr>
          <p:txBody>
            <a:bodyPr wrap="square" rtlCol="0" anchor="ctr">
              <a:noAutofit/>
            </a:bodyPr>
            <a:lstStyle/>
            <a:p>
              <a:endParaRPr lang="en-US"/>
            </a:p>
          </p:txBody>
        </p:sp>
        <p:sp>
          <p:nvSpPr>
            <p:cNvPr id="6" name="Freeform: Shape 24">
              <a:extLst>
                <a:ext uri="{FF2B5EF4-FFF2-40B4-BE49-F238E27FC236}">
                  <a16:creationId xmlns:a16="http://schemas.microsoft.com/office/drawing/2014/main" id="{F8465EA5-484E-41CB-932D-600E21B67642}"/>
                </a:ext>
              </a:extLst>
            </p:cNvPr>
            <p:cNvSpPr/>
            <p:nvPr/>
          </p:nvSpPr>
          <p:spPr>
            <a:xfrm rot="3892609">
              <a:off x="4732646" y="4584544"/>
              <a:ext cx="1617593" cy="2386888"/>
            </a:xfrm>
            <a:custGeom>
              <a:avLst/>
              <a:gdLst>
                <a:gd name="connsiteX0" fmla="*/ 805401 w 826968"/>
                <a:gd name="connsiteY0" fmla="*/ 0 h 1220257"/>
                <a:gd name="connsiteX1" fmla="*/ 819517 w 826968"/>
                <a:gd name="connsiteY1" fmla="*/ 13332 h 1220257"/>
                <a:gd name="connsiteX2" fmla="*/ 797951 w 826968"/>
                <a:gd name="connsiteY2" fmla="*/ 262324 h 1220257"/>
                <a:gd name="connsiteX3" fmla="*/ 748545 w 826968"/>
                <a:gd name="connsiteY3" fmla="*/ 468968 h 1220257"/>
                <a:gd name="connsiteX4" fmla="*/ 708549 w 826968"/>
                <a:gd name="connsiteY4" fmla="*/ 580328 h 1220257"/>
                <a:gd name="connsiteX5" fmla="*/ 705412 w 826968"/>
                <a:gd name="connsiteY5" fmla="*/ 584642 h 1220257"/>
                <a:gd name="connsiteX6" fmla="*/ 705412 w 826968"/>
                <a:gd name="connsiteY6" fmla="*/ 584642 h 1220257"/>
                <a:gd name="connsiteX7" fmla="*/ 702276 w 826968"/>
                <a:gd name="connsiteY7" fmla="*/ 600326 h 1220257"/>
                <a:gd name="connsiteX8" fmla="*/ 607384 w 826968"/>
                <a:gd name="connsiteY8" fmla="*/ 790892 h 1220257"/>
                <a:gd name="connsiteX9" fmla="*/ 498769 w 826968"/>
                <a:gd name="connsiteY9" fmla="*/ 955973 h 1220257"/>
                <a:gd name="connsiteX10" fmla="*/ 503082 w 826968"/>
                <a:gd name="connsiteY10" fmla="*/ 971657 h 1220257"/>
                <a:gd name="connsiteX11" fmla="*/ 787756 w 826968"/>
                <a:gd name="connsiteY11" fmla="*/ 1190064 h 1220257"/>
                <a:gd name="connsiteX12" fmla="*/ 826968 w 826968"/>
                <a:gd name="connsiteY12" fmla="*/ 1220257 h 1220257"/>
                <a:gd name="connsiteX13" fmla="*/ 773248 w 826968"/>
                <a:gd name="connsiteY13" fmla="*/ 1211238 h 1220257"/>
                <a:gd name="connsiteX14" fmla="*/ 230563 w 826968"/>
                <a:gd name="connsiteY14" fmla="*/ 1088114 h 1220257"/>
                <a:gd name="connsiteX15" fmla="*/ 57248 w 826968"/>
                <a:gd name="connsiteY15" fmla="*/ 1039885 h 1220257"/>
                <a:gd name="connsiteX16" fmla="*/ 45877 w 826968"/>
                <a:gd name="connsiteY16" fmla="*/ 1024592 h 1220257"/>
                <a:gd name="connsiteX17" fmla="*/ 0 w 826968"/>
                <a:gd name="connsiteY17" fmla="*/ 590130 h 1220257"/>
                <a:gd name="connsiteX18" fmla="*/ 392 w 826968"/>
                <a:gd name="connsiteY18" fmla="*/ 586994 h 1220257"/>
                <a:gd name="connsiteX19" fmla="*/ 13724 w 826968"/>
                <a:gd name="connsiteY19" fmla="*/ 595228 h 1220257"/>
                <a:gd name="connsiteX20" fmla="*/ 116849 w 826968"/>
                <a:gd name="connsiteY20" fmla="*/ 674827 h 1220257"/>
                <a:gd name="connsiteX21" fmla="*/ 133710 w 826968"/>
                <a:gd name="connsiteY21" fmla="*/ 672082 h 1220257"/>
                <a:gd name="connsiteX22" fmla="*/ 336041 w 826968"/>
                <a:gd name="connsiteY22" fmla="*/ 217623 h 1220257"/>
                <a:gd name="connsiteX23" fmla="*/ 356823 w 826968"/>
                <a:gd name="connsiteY23" fmla="*/ 12547 h 1220257"/>
                <a:gd name="connsiteX24" fmla="*/ 355941 w 826968"/>
                <a:gd name="connsiteY24" fmla="*/ 5244 h 1220257"/>
                <a:gd name="connsiteX25" fmla="*/ 361622 w 826968"/>
                <a:gd name="connsiteY25" fmla="*/ 1828 h 1220257"/>
                <a:gd name="connsiteX26" fmla="*/ 361529 w 826968"/>
                <a:gd name="connsiteY26" fmla="*/ 1569 h 1220257"/>
                <a:gd name="connsiteX27" fmla="*/ 362055 w 826968"/>
                <a:gd name="connsiteY27" fmla="*/ 1567 h 1220257"/>
                <a:gd name="connsiteX28" fmla="*/ 362705 w 826968"/>
                <a:gd name="connsiteY28" fmla="*/ 1176 h 1220257"/>
                <a:gd name="connsiteX29" fmla="*/ 362844 w 826968"/>
                <a:gd name="connsiteY29" fmla="*/ 1565 h 1220257"/>
                <a:gd name="connsiteX30" fmla="*/ 604639 w 826968"/>
                <a:gd name="connsiteY30" fmla="*/ 784 h 1220257"/>
                <a:gd name="connsiteX31" fmla="*/ 805401 w 826968"/>
                <a:gd name="connsiteY31" fmla="*/ 0 h 1220257"/>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702276 w 841836"/>
                <a:gd name="connsiteY7" fmla="*/ 600326 h 1227298"/>
                <a:gd name="connsiteX8" fmla="*/ 607384 w 841836"/>
                <a:gd name="connsiteY8" fmla="*/ 790892 h 1227298"/>
                <a:gd name="connsiteX9" fmla="*/ 498769 w 841836"/>
                <a:gd name="connsiteY9" fmla="*/ 955973 h 1227298"/>
                <a:gd name="connsiteX10" fmla="*/ 503082 w 841836"/>
                <a:gd name="connsiteY10" fmla="*/ 971657 h 1227298"/>
                <a:gd name="connsiteX11" fmla="*/ 787756 w 841836"/>
                <a:gd name="connsiteY11" fmla="*/ 1190064 h 1227298"/>
                <a:gd name="connsiteX12" fmla="*/ 826968 w 841836"/>
                <a:gd name="connsiteY12" fmla="*/ 1220257 h 1227298"/>
                <a:gd name="connsiteX13" fmla="*/ 773248 w 841836"/>
                <a:gd name="connsiteY13" fmla="*/ 1211238 h 1227298"/>
                <a:gd name="connsiteX14" fmla="*/ 57248 w 841836"/>
                <a:gd name="connsiteY14" fmla="*/ 1039885 h 1227298"/>
                <a:gd name="connsiteX15" fmla="*/ 45877 w 841836"/>
                <a:gd name="connsiteY15" fmla="*/ 1024592 h 1227298"/>
                <a:gd name="connsiteX16" fmla="*/ 0 w 841836"/>
                <a:gd name="connsiteY16" fmla="*/ 590130 h 1227298"/>
                <a:gd name="connsiteX17" fmla="*/ 392 w 841836"/>
                <a:gd name="connsiteY17" fmla="*/ 586994 h 1227298"/>
                <a:gd name="connsiteX18" fmla="*/ 13724 w 841836"/>
                <a:gd name="connsiteY18" fmla="*/ 595228 h 1227298"/>
                <a:gd name="connsiteX19" fmla="*/ 116849 w 841836"/>
                <a:gd name="connsiteY19" fmla="*/ 674827 h 1227298"/>
                <a:gd name="connsiteX20" fmla="*/ 133710 w 841836"/>
                <a:gd name="connsiteY20" fmla="*/ 672082 h 1227298"/>
                <a:gd name="connsiteX21" fmla="*/ 336041 w 841836"/>
                <a:gd name="connsiteY21" fmla="*/ 217623 h 1227298"/>
                <a:gd name="connsiteX22" fmla="*/ 356823 w 841836"/>
                <a:gd name="connsiteY22" fmla="*/ 12547 h 1227298"/>
                <a:gd name="connsiteX23" fmla="*/ 355941 w 841836"/>
                <a:gd name="connsiteY23" fmla="*/ 5244 h 1227298"/>
                <a:gd name="connsiteX24" fmla="*/ 361622 w 841836"/>
                <a:gd name="connsiteY24" fmla="*/ 1828 h 1227298"/>
                <a:gd name="connsiteX25" fmla="*/ 361529 w 841836"/>
                <a:gd name="connsiteY25" fmla="*/ 1569 h 1227298"/>
                <a:gd name="connsiteX26" fmla="*/ 362055 w 841836"/>
                <a:gd name="connsiteY26" fmla="*/ 1567 h 1227298"/>
                <a:gd name="connsiteX27" fmla="*/ 362705 w 841836"/>
                <a:gd name="connsiteY27" fmla="*/ 1176 h 1227298"/>
                <a:gd name="connsiteX28" fmla="*/ 362844 w 841836"/>
                <a:gd name="connsiteY28" fmla="*/ 1565 h 1227298"/>
                <a:gd name="connsiteX29" fmla="*/ 604639 w 841836"/>
                <a:gd name="connsiteY29" fmla="*/ 784 h 1227298"/>
                <a:gd name="connsiteX30" fmla="*/ 805401 w 841836"/>
                <a:gd name="connsiteY30"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607384 w 841836"/>
                <a:gd name="connsiteY7" fmla="*/ 790892 h 1227298"/>
                <a:gd name="connsiteX8" fmla="*/ 498769 w 841836"/>
                <a:gd name="connsiteY8" fmla="*/ 955973 h 1227298"/>
                <a:gd name="connsiteX9" fmla="*/ 503082 w 841836"/>
                <a:gd name="connsiteY9" fmla="*/ 971657 h 1227298"/>
                <a:gd name="connsiteX10" fmla="*/ 787756 w 841836"/>
                <a:gd name="connsiteY10" fmla="*/ 1190064 h 1227298"/>
                <a:gd name="connsiteX11" fmla="*/ 826968 w 841836"/>
                <a:gd name="connsiteY11" fmla="*/ 1220257 h 1227298"/>
                <a:gd name="connsiteX12" fmla="*/ 773248 w 841836"/>
                <a:gd name="connsiteY12" fmla="*/ 1211238 h 1227298"/>
                <a:gd name="connsiteX13" fmla="*/ 57248 w 841836"/>
                <a:gd name="connsiteY13" fmla="*/ 1039885 h 1227298"/>
                <a:gd name="connsiteX14" fmla="*/ 45877 w 841836"/>
                <a:gd name="connsiteY14" fmla="*/ 1024592 h 1227298"/>
                <a:gd name="connsiteX15" fmla="*/ 0 w 841836"/>
                <a:gd name="connsiteY15" fmla="*/ 590130 h 1227298"/>
                <a:gd name="connsiteX16" fmla="*/ 392 w 841836"/>
                <a:gd name="connsiteY16" fmla="*/ 586994 h 1227298"/>
                <a:gd name="connsiteX17" fmla="*/ 13724 w 841836"/>
                <a:gd name="connsiteY17" fmla="*/ 595228 h 1227298"/>
                <a:gd name="connsiteX18" fmla="*/ 116849 w 841836"/>
                <a:gd name="connsiteY18" fmla="*/ 674827 h 1227298"/>
                <a:gd name="connsiteX19" fmla="*/ 133710 w 841836"/>
                <a:gd name="connsiteY19" fmla="*/ 672082 h 1227298"/>
                <a:gd name="connsiteX20" fmla="*/ 336041 w 841836"/>
                <a:gd name="connsiteY20" fmla="*/ 217623 h 1227298"/>
                <a:gd name="connsiteX21" fmla="*/ 356823 w 841836"/>
                <a:gd name="connsiteY21" fmla="*/ 12547 h 1227298"/>
                <a:gd name="connsiteX22" fmla="*/ 355941 w 841836"/>
                <a:gd name="connsiteY22" fmla="*/ 5244 h 1227298"/>
                <a:gd name="connsiteX23" fmla="*/ 361622 w 841836"/>
                <a:gd name="connsiteY23" fmla="*/ 1828 h 1227298"/>
                <a:gd name="connsiteX24" fmla="*/ 361529 w 841836"/>
                <a:gd name="connsiteY24" fmla="*/ 1569 h 1227298"/>
                <a:gd name="connsiteX25" fmla="*/ 362055 w 841836"/>
                <a:gd name="connsiteY25" fmla="*/ 1567 h 1227298"/>
                <a:gd name="connsiteX26" fmla="*/ 362705 w 841836"/>
                <a:gd name="connsiteY26" fmla="*/ 1176 h 1227298"/>
                <a:gd name="connsiteX27" fmla="*/ 362844 w 841836"/>
                <a:gd name="connsiteY27" fmla="*/ 1565 h 1227298"/>
                <a:gd name="connsiteX28" fmla="*/ 604639 w 841836"/>
                <a:gd name="connsiteY28" fmla="*/ 784 h 1227298"/>
                <a:gd name="connsiteX29" fmla="*/ 805401 w 841836"/>
                <a:gd name="connsiteY29"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607384 w 841836"/>
                <a:gd name="connsiteY6" fmla="*/ 790892 h 1227298"/>
                <a:gd name="connsiteX7" fmla="*/ 498769 w 841836"/>
                <a:gd name="connsiteY7" fmla="*/ 955973 h 1227298"/>
                <a:gd name="connsiteX8" fmla="*/ 503082 w 841836"/>
                <a:gd name="connsiteY8" fmla="*/ 971657 h 1227298"/>
                <a:gd name="connsiteX9" fmla="*/ 787756 w 841836"/>
                <a:gd name="connsiteY9" fmla="*/ 1190064 h 1227298"/>
                <a:gd name="connsiteX10" fmla="*/ 826968 w 841836"/>
                <a:gd name="connsiteY10" fmla="*/ 1220257 h 1227298"/>
                <a:gd name="connsiteX11" fmla="*/ 773248 w 841836"/>
                <a:gd name="connsiteY11" fmla="*/ 1211238 h 1227298"/>
                <a:gd name="connsiteX12" fmla="*/ 57248 w 841836"/>
                <a:gd name="connsiteY12" fmla="*/ 1039885 h 1227298"/>
                <a:gd name="connsiteX13" fmla="*/ 45877 w 841836"/>
                <a:gd name="connsiteY13" fmla="*/ 1024592 h 1227298"/>
                <a:gd name="connsiteX14" fmla="*/ 0 w 841836"/>
                <a:gd name="connsiteY14" fmla="*/ 590130 h 1227298"/>
                <a:gd name="connsiteX15" fmla="*/ 392 w 841836"/>
                <a:gd name="connsiteY15" fmla="*/ 586994 h 1227298"/>
                <a:gd name="connsiteX16" fmla="*/ 13724 w 841836"/>
                <a:gd name="connsiteY16" fmla="*/ 595228 h 1227298"/>
                <a:gd name="connsiteX17" fmla="*/ 116849 w 841836"/>
                <a:gd name="connsiteY17" fmla="*/ 674827 h 1227298"/>
                <a:gd name="connsiteX18" fmla="*/ 133710 w 841836"/>
                <a:gd name="connsiteY18" fmla="*/ 672082 h 1227298"/>
                <a:gd name="connsiteX19" fmla="*/ 336041 w 841836"/>
                <a:gd name="connsiteY19" fmla="*/ 217623 h 1227298"/>
                <a:gd name="connsiteX20" fmla="*/ 356823 w 841836"/>
                <a:gd name="connsiteY20" fmla="*/ 12547 h 1227298"/>
                <a:gd name="connsiteX21" fmla="*/ 355941 w 841836"/>
                <a:gd name="connsiteY21" fmla="*/ 5244 h 1227298"/>
                <a:gd name="connsiteX22" fmla="*/ 361622 w 841836"/>
                <a:gd name="connsiteY22" fmla="*/ 1828 h 1227298"/>
                <a:gd name="connsiteX23" fmla="*/ 361529 w 841836"/>
                <a:gd name="connsiteY23" fmla="*/ 1569 h 1227298"/>
                <a:gd name="connsiteX24" fmla="*/ 362055 w 841836"/>
                <a:gd name="connsiteY24" fmla="*/ 1567 h 1227298"/>
                <a:gd name="connsiteX25" fmla="*/ 362705 w 841836"/>
                <a:gd name="connsiteY25" fmla="*/ 1176 h 1227298"/>
                <a:gd name="connsiteX26" fmla="*/ 362844 w 841836"/>
                <a:gd name="connsiteY26" fmla="*/ 1565 h 1227298"/>
                <a:gd name="connsiteX27" fmla="*/ 604639 w 841836"/>
                <a:gd name="connsiteY27" fmla="*/ 784 h 1227298"/>
                <a:gd name="connsiteX28" fmla="*/ 805401 w 841836"/>
                <a:gd name="connsiteY28"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607384 w 841836"/>
                <a:gd name="connsiteY5" fmla="*/ 790892 h 1227298"/>
                <a:gd name="connsiteX6" fmla="*/ 498769 w 841836"/>
                <a:gd name="connsiteY6" fmla="*/ 955973 h 1227298"/>
                <a:gd name="connsiteX7" fmla="*/ 503082 w 841836"/>
                <a:gd name="connsiteY7" fmla="*/ 971657 h 1227298"/>
                <a:gd name="connsiteX8" fmla="*/ 787756 w 841836"/>
                <a:gd name="connsiteY8" fmla="*/ 1190064 h 1227298"/>
                <a:gd name="connsiteX9" fmla="*/ 826968 w 841836"/>
                <a:gd name="connsiteY9" fmla="*/ 1220257 h 1227298"/>
                <a:gd name="connsiteX10" fmla="*/ 773248 w 841836"/>
                <a:gd name="connsiteY10" fmla="*/ 1211238 h 1227298"/>
                <a:gd name="connsiteX11" fmla="*/ 57248 w 841836"/>
                <a:gd name="connsiteY11" fmla="*/ 1039885 h 1227298"/>
                <a:gd name="connsiteX12" fmla="*/ 45877 w 841836"/>
                <a:gd name="connsiteY12" fmla="*/ 1024592 h 1227298"/>
                <a:gd name="connsiteX13" fmla="*/ 0 w 841836"/>
                <a:gd name="connsiteY13" fmla="*/ 590130 h 1227298"/>
                <a:gd name="connsiteX14" fmla="*/ 392 w 841836"/>
                <a:gd name="connsiteY14" fmla="*/ 586994 h 1227298"/>
                <a:gd name="connsiteX15" fmla="*/ 13724 w 841836"/>
                <a:gd name="connsiteY15" fmla="*/ 595228 h 1227298"/>
                <a:gd name="connsiteX16" fmla="*/ 116849 w 841836"/>
                <a:gd name="connsiteY16" fmla="*/ 674827 h 1227298"/>
                <a:gd name="connsiteX17" fmla="*/ 133710 w 841836"/>
                <a:gd name="connsiteY17" fmla="*/ 672082 h 1227298"/>
                <a:gd name="connsiteX18" fmla="*/ 336041 w 841836"/>
                <a:gd name="connsiteY18" fmla="*/ 217623 h 1227298"/>
                <a:gd name="connsiteX19" fmla="*/ 356823 w 841836"/>
                <a:gd name="connsiteY19" fmla="*/ 12547 h 1227298"/>
                <a:gd name="connsiteX20" fmla="*/ 355941 w 841836"/>
                <a:gd name="connsiteY20" fmla="*/ 5244 h 1227298"/>
                <a:gd name="connsiteX21" fmla="*/ 361622 w 841836"/>
                <a:gd name="connsiteY21" fmla="*/ 1828 h 1227298"/>
                <a:gd name="connsiteX22" fmla="*/ 361529 w 841836"/>
                <a:gd name="connsiteY22" fmla="*/ 1569 h 1227298"/>
                <a:gd name="connsiteX23" fmla="*/ 362055 w 841836"/>
                <a:gd name="connsiteY23" fmla="*/ 1567 h 1227298"/>
                <a:gd name="connsiteX24" fmla="*/ 362705 w 841836"/>
                <a:gd name="connsiteY24" fmla="*/ 1176 h 1227298"/>
                <a:gd name="connsiteX25" fmla="*/ 362844 w 841836"/>
                <a:gd name="connsiteY25" fmla="*/ 1565 h 1227298"/>
                <a:gd name="connsiteX26" fmla="*/ 604639 w 841836"/>
                <a:gd name="connsiteY26" fmla="*/ 784 h 1227298"/>
                <a:gd name="connsiteX27" fmla="*/ 805401 w 841836"/>
                <a:gd name="connsiteY27"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607384 w 841836"/>
                <a:gd name="connsiteY4" fmla="*/ 790892 h 1227298"/>
                <a:gd name="connsiteX5" fmla="*/ 498769 w 841836"/>
                <a:gd name="connsiteY5" fmla="*/ 955973 h 1227298"/>
                <a:gd name="connsiteX6" fmla="*/ 503082 w 841836"/>
                <a:gd name="connsiteY6" fmla="*/ 971657 h 1227298"/>
                <a:gd name="connsiteX7" fmla="*/ 787756 w 841836"/>
                <a:gd name="connsiteY7" fmla="*/ 1190064 h 1227298"/>
                <a:gd name="connsiteX8" fmla="*/ 826968 w 841836"/>
                <a:gd name="connsiteY8" fmla="*/ 1220257 h 1227298"/>
                <a:gd name="connsiteX9" fmla="*/ 773248 w 841836"/>
                <a:gd name="connsiteY9" fmla="*/ 1211238 h 1227298"/>
                <a:gd name="connsiteX10" fmla="*/ 57248 w 841836"/>
                <a:gd name="connsiteY10" fmla="*/ 1039885 h 1227298"/>
                <a:gd name="connsiteX11" fmla="*/ 45877 w 841836"/>
                <a:gd name="connsiteY11" fmla="*/ 1024592 h 1227298"/>
                <a:gd name="connsiteX12" fmla="*/ 0 w 841836"/>
                <a:gd name="connsiteY12" fmla="*/ 590130 h 1227298"/>
                <a:gd name="connsiteX13" fmla="*/ 392 w 841836"/>
                <a:gd name="connsiteY13" fmla="*/ 586994 h 1227298"/>
                <a:gd name="connsiteX14" fmla="*/ 13724 w 841836"/>
                <a:gd name="connsiteY14" fmla="*/ 595228 h 1227298"/>
                <a:gd name="connsiteX15" fmla="*/ 116849 w 841836"/>
                <a:gd name="connsiteY15" fmla="*/ 674827 h 1227298"/>
                <a:gd name="connsiteX16" fmla="*/ 133710 w 841836"/>
                <a:gd name="connsiteY16" fmla="*/ 672082 h 1227298"/>
                <a:gd name="connsiteX17" fmla="*/ 336041 w 841836"/>
                <a:gd name="connsiteY17" fmla="*/ 217623 h 1227298"/>
                <a:gd name="connsiteX18" fmla="*/ 356823 w 841836"/>
                <a:gd name="connsiteY18" fmla="*/ 12547 h 1227298"/>
                <a:gd name="connsiteX19" fmla="*/ 355941 w 841836"/>
                <a:gd name="connsiteY19" fmla="*/ 5244 h 1227298"/>
                <a:gd name="connsiteX20" fmla="*/ 361622 w 841836"/>
                <a:gd name="connsiteY20" fmla="*/ 1828 h 1227298"/>
                <a:gd name="connsiteX21" fmla="*/ 361529 w 841836"/>
                <a:gd name="connsiteY21" fmla="*/ 1569 h 1227298"/>
                <a:gd name="connsiteX22" fmla="*/ 362055 w 841836"/>
                <a:gd name="connsiteY22" fmla="*/ 1567 h 1227298"/>
                <a:gd name="connsiteX23" fmla="*/ 362705 w 841836"/>
                <a:gd name="connsiteY23" fmla="*/ 1176 h 1227298"/>
                <a:gd name="connsiteX24" fmla="*/ 362844 w 841836"/>
                <a:gd name="connsiteY24" fmla="*/ 1565 h 1227298"/>
                <a:gd name="connsiteX25" fmla="*/ 604639 w 841836"/>
                <a:gd name="connsiteY25" fmla="*/ 784 h 1227298"/>
                <a:gd name="connsiteX26" fmla="*/ 805401 w 841836"/>
                <a:gd name="connsiteY26"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604639 w 841836"/>
                <a:gd name="connsiteY24" fmla="*/ 784 h 1227298"/>
                <a:gd name="connsiteX25" fmla="*/ 805401 w 841836"/>
                <a:gd name="connsiteY25"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787756 w 826968"/>
                <a:gd name="connsiteY6" fmla="*/ 1190064 h 1220257"/>
                <a:gd name="connsiteX7" fmla="*/ 826968 w 826968"/>
                <a:gd name="connsiteY7" fmla="*/ 1220257 h 1220257"/>
                <a:gd name="connsiteX8" fmla="*/ 773248 w 826968"/>
                <a:gd name="connsiteY8" fmla="*/ 1211238 h 1220257"/>
                <a:gd name="connsiteX9" fmla="*/ 57248 w 826968"/>
                <a:gd name="connsiteY9" fmla="*/ 1039885 h 1220257"/>
                <a:gd name="connsiteX10" fmla="*/ 45877 w 826968"/>
                <a:gd name="connsiteY10" fmla="*/ 1024592 h 1220257"/>
                <a:gd name="connsiteX11" fmla="*/ 0 w 826968"/>
                <a:gd name="connsiteY11" fmla="*/ 590130 h 1220257"/>
                <a:gd name="connsiteX12" fmla="*/ 392 w 826968"/>
                <a:gd name="connsiteY12" fmla="*/ 586994 h 1220257"/>
                <a:gd name="connsiteX13" fmla="*/ 13724 w 826968"/>
                <a:gd name="connsiteY13" fmla="*/ 595228 h 1220257"/>
                <a:gd name="connsiteX14" fmla="*/ 116849 w 826968"/>
                <a:gd name="connsiteY14" fmla="*/ 674827 h 1220257"/>
                <a:gd name="connsiteX15" fmla="*/ 133710 w 826968"/>
                <a:gd name="connsiteY15" fmla="*/ 672082 h 1220257"/>
                <a:gd name="connsiteX16" fmla="*/ 336041 w 826968"/>
                <a:gd name="connsiteY16" fmla="*/ 217623 h 1220257"/>
                <a:gd name="connsiteX17" fmla="*/ 356823 w 826968"/>
                <a:gd name="connsiteY17" fmla="*/ 12547 h 1220257"/>
                <a:gd name="connsiteX18" fmla="*/ 355941 w 826968"/>
                <a:gd name="connsiteY18" fmla="*/ 5244 h 1220257"/>
                <a:gd name="connsiteX19" fmla="*/ 361622 w 826968"/>
                <a:gd name="connsiteY19" fmla="*/ 1828 h 1220257"/>
                <a:gd name="connsiteX20" fmla="*/ 361529 w 826968"/>
                <a:gd name="connsiteY20" fmla="*/ 1569 h 1220257"/>
                <a:gd name="connsiteX21" fmla="*/ 362055 w 826968"/>
                <a:gd name="connsiteY21" fmla="*/ 1567 h 1220257"/>
                <a:gd name="connsiteX22" fmla="*/ 362705 w 826968"/>
                <a:gd name="connsiteY22" fmla="*/ 1176 h 1220257"/>
                <a:gd name="connsiteX23" fmla="*/ 362844 w 826968"/>
                <a:gd name="connsiteY23" fmla="*/ 1565 h 1220257"/>
                <a:gd name="connsiteX24" fmla="*/ 805401 w 826968"/>
                <a:gd name="connsiteY24"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791469 w 830681"/>
                <a:gd name="connsiteY6" fmla="*/ 1190064 h 1220257"/>
                <a:gd name="connsiteX7" fmla="*/ 830681 w 830681"/>
                <a:gd name="connsiteY7" fmla="*/ 1220257 h 1220257"/>
                <a:gd name="connsiteX8" fmla="*/ 60961 w 830681"/>
                <a:gd name="connsiteY8" fmla="*/ 1039885 h 1220257"/>
                <a:gd name="connsiteX9" fmla="*/ 49590 w 830681"/>
                <a:gd name="connsiteY9" fmla="*/ 1024592 h 1220257"/>
                <a:gd name="connsiteX10" fmla="*/ 3713 w 830681"/>
                <a:gd name="connsiteY10" fmla="*/ 590130 h 1220257"/>
                <a:gd name="connsiteX11" fmla="*/ 4105 w 830681"/>
                <a:gd name="connsiteY11" fmla="*/ 586994 h 1220257"/>
                <a:gd name="connsiteX12" fmla="*/ 17437 w 830681"/>
                <a:gd name="connsiteY12" fmla="*/ 595228 h 1220257"/>
                <a:gd name="connsiteX13" fmla="*/ 120562 w 830681"/>
                <a:gd name="connsiteY13" fmla="*/ 674827 h 1220257"/>
                <a:gd name="connsiteX14" fmla="*/ 137423 w 830681"/>
                <a:gd name="connsiteY14" fmla="*/ 672082 h 1220257"/>
                <a:gd name="connsiteX15" fmla="*/ 339754 w 830681"/>
                <a:gd name="connsiteY15" fmla="*/ 217623 h 1220257"/>
                <a:gd name="connsiteX16" fmla="*/ 360536 w 830681"/>
                <a:gd name="connsiteY16" fmla="*/ 12547 h 1220257"/>
                <a:gd name="connsiteX17" fmla="*/ 359654 w 830681"/>
                <a:gd name="connsiteY17" fmla="*/ 5244 h 1220257"/>
                <a:gd name="connsiteX18" fmla="*/ 365335 w 830681"/>
                <a:gd name="connsiteY18" fmla="*/ 1828 h 1220257"/>
                <a:gd name="connsiteX19" fmla="*/ 365242 w 830681"/>
                <a:gd name="connsiteY19" fmla="*/ 1569 h 1220257"/>
                <a:gd name="connsiteX20" fmla="*/ 365768 w 830681"/>
                <a:gd name="connsiteY20" fmla="*/ 1567 h 1220257"/>
                <a:gd name="connsiteX21" fmla="*/ 366418 w 830681"/>
                <a:gd name="connsiteY21" fmla="*/ 1176 h 1220257"/>
                <a:gd name="connsiteX22" fmla="*/ 366557 w 830681"/>
                <a:gd name="connsiteY22" fmla="*/ 1565 h 1220257"/>
                <a:gd name="connsiteX23" fmla="*/ 809114 w 830681"/>
                <a:gd name="connsiteY23"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6968" h="1220257">
                  <a:moveTo>
                    <a:pt x="805401" y="0"/>
                  </a:moveTo>
                  <a:cubicBezTo>
                    <a:pt x="815988" y="0"/>
                    <a:pt x="819517" y="1961"/>
                    <a:pt x="819517" y="13332"/>
                  </a:cubicBezTo>
                  <a:cubicBezTo>
                    <a:pt x="819125" y="96852"/>
                    <a:pt x="811675" y="179980"/>
                    <a:pt x="797951" y="262324"/>
                  </a:cubicBezTo>
                  <a:cubicBezTo>
                    <a:pt x="763814" y="497828"/>
                    <a:pt x="663335" y="680154"/>
                    <a:pt x="607384" y="790892"/>
                  </a:cubicBezTo>
                  <a:cubicBezTo>
                    <a:pt x="573270" y="847357"/>
                    <a:pt x="539156" y="903821"/>
                    <a:pt x="498769" y="955973"/>
                  </a:cubicBezTo>
                  <a:cubicBezTo>
                    <a:pt x="491711" y="964991"/>
                    <a:pt x="497592" y="967343"/>
                    <a:pt x="503082" y="971657"/>
                  </a:cubicBezTo>
                  <a:lnTo>
                    <a:pt x="826968" y="1220257"/>
                  </a:lnTo>
                  <a:cubicBezTo>
                    <a:pt x="676000" y="1192793"/>
                    <a:pt x="204593" y="1088220"/>
                    <a:pt x="57248" y="1039885"/>
                  </a:cubicBezTo>
                  <a:cubicBezTo>
                    <a:pt x="42256" y="1034967"/>
                    <a:pt x="45877" y="1039306"/>
                    <a:pt x="45877" y="1024592"/>
                  </a:cubicBezTo>
                  <a:cubicBezTo>
                    <a:pt x="40387" y="878726"/>
                    <a:pt x="26271" y="733644"/>
                    <a:pt x="0" y="590130"/>
                  </a:cubicBezTo>
                  <a:cubicBezTo>
                    <a:pt x="0" y="589347"/>
                    <a:pt x="0" y="588170"/>
                    <a:pt x="392" y="586994"/>
                  </a:cubicBezTo>
                  <a:cubicBezTo>
                    <a:pt x="6274" y="587386"/>
                    <a:pt x="9802" y="592091"/>
                    <a:pt x="13724" y="595228"/>
                  </a:cubicBezTo>
                  <a:cubicBezTo>
                    <a:pt x="48230" y="621500"/>
                    <a:pt x="82736" y="647771"/>
                    <a:pt x="116849" y="674827"/>
                  </a:cubicBezTo>
                  <a:cubicBezTo>
                    <a:pt x="124692" y="681101"/>
                    <a:pt x="128221" y="679533"/>
                    <a:pt x="133710" y="672082"/>
                  </a:cubicBezTo>
                  <a:cubicBezTo>
                    <a:pt x="235268" y="535627"/>
                    <a:pt x="303104" y="384271"/>
                    <a:pt x="336041" y="217623"/>
                  </a:cubicBezTo>
                  <a:cubicBezTo>
                    <a:pt x="349373" y="150179"/>
                    <a:pt x="356431" y="81560"/>
                    <a:pt x="356823" y="12547"/>
                  </a:cubicBezTo>
                  <a:cubicBezTo>
                    <a:pt x="356823" y="10587"/>
                    <a:pt x="355745" y="7646"/>
                    <a:pt x="355941" y="5244"/>
                  </a:cubicBezTo>
                  <a:lnTo>
                    <a:pt x="361622" y="1828"/>
                  </a:lnTo>
                  <a:cubicBezTo>
                    <a:pt x="361591" y="1742"/>
                    <a:pt x="361560" y="1655"/>
                    <a:pt x="361529" y="1569"/>
                  </a:cubicBezTo>
                  <a:lnTo>
                    <a:pt x="362055" y="1567"/>
                  </a:lnTo>
                  <a:lnTo>
                    <a:pt x="362705" y="1176"/>
                  </a:lnTo>
                  <a:cubicBezTo>
                    <a:pt x="362751" y="1306"/>
                    <a:pt x="362798" y="1435"/>
                    <a:pt x="362844" y="1565"/>
                  </a:cubicBezTo>
                  <a:lnTo>
                    <a:pt x="805401" y="0"/>
                  </a:lnTo>
                  <a:close/>
                </a:path>
              </a:pathLst>
            </a:custGeom>
            <a:solidFill>
              <a:schemeClr val="accent4"/>
            </a:solidFill>
            <a:ln w="7229" cap="flat">
              <a:noFill/>
              <a:prstDash val="solid"/>
              <a:miter/>
            </a:ln>
          </p:spPr>
          <p:txBody>
            <a:bodyPr wrap="square" rtlCol="0" anchor="ctr">
              <a:noAutofit/>
            </a:bodyPr>
            <a:lstStyle/>
            <a:p>
              <a:endParaRPr lang="en-US" dirty="0"/>
            </a:p>
          </p:txBody>
        </p:sp>
        <p:sp>
          <p:nvSpPr>
            <p:cNvPr id="7" name="Freeform: Shape 25">
              <a:extLst>
                <a:ext uri="{FF2B5EF4-FFF2-40B4-BE49-F238E27FC236}">
                  <a16:creationId xmlns:a16="http://schemas.microsoft.com/office/drawing/2014/main" id="{6D0F42A0-393A-40F2-AAF0-28DF6C1CDE7C}"/>
                </a:ext>
              </a:extLst>
            </p:cNvPr>
            <p:cNvSpPr/>
            <p:nvPr/>
          </p:nvSpPr>
          <p:spPr>
            <a:xfrm rot="7781900">
              <a:off x="2450785" y="3039247"/>
              <a:ext cx="1617593" cy="2386888"/>
            </a:xfrm>
            <a:custGeom>
              <a:avLst/>
              <a:gdLst>
                <a:gd name="connsiteX0" fmla="*/ 805401 w 826968"/>
                <a:gd name="connsiteY0" fmla="*/ 0 h 1220257"/>
                <a:gd name="connsiteX1" fmla="*/ 819517 w 826968"/>
                <a:gd name="connsiteY1" fmla="*/ 13332 h 1220257"/>
                <a:gd name="connsiteX2" fmla="*/ 797951 w 826968"/>
                <a:gd name="connsiteY2" fmla="*/ 262324 h 1220257"/>
                <a:gd name="connsiteX3" fmla="*/ 748545 w 826968"/>
                <a:gd name="connsiteY3" fmla="*/ 468968 h 1220257"/>
                <a:gd name="connsiteX4" fmla="*/ 708549 w 826968"/>
                <a:gd name="connsiteY4" fmla="*/ 580328 h 1220257"/>
                <a:gd name="connsiteX5" fmla="*/ 705412 w 826968"/>
                <a:gd name="connsiteY5" fmla="*/ 584642 h 1220257"/>
                <a:gd name="connsiteX6" fmla="*/ 705412 w 826968"/>
                <a:gd name="connsiteY6" fmla="*/ 584642 h 1220257"/>
                <a:gd name="connsiteX7" fmla="*/ 702276 w 826968"/>
                <a:gd name="connsiteY7" fmla="*/ 600326 h 1220257"/>
                <a:gd name="connsiteX8" fmla="*/ 607384 w 826968"/>
                <a:gd name="connsiteY8" fmla="*/ 790892 h 1220257"/>
                <a:gd name="connsiteX9" fmla="*/ 498769 w 826968"/>
                <a:gd name="connsiteY9" fmla="*/ 955973 h 1220257"/>
                <a:gd name="connsiteX10" fmla="*/ 503082 w 826968"/>
                <a:gd name="connsiteY10" fmla="*/ 971657 h 1220257"/>
                <a:gd name="connsiteX11" fmla="*/ 787756 w 826968"/>
                <a:gd name="connsiteY11" fmla="*/ 1190064 h 1220257"/>
                <a:gd name="connsiteX12" fmla="*/ 826968 w 826968"/>
                <a:gd name="connsiteY12" fmla="*/ 1220257 h 1220257"/>
                <a:gd name="connsiteX13" fmla="*/ 773248 w 826968"/>
                <a:gd name="connsiteY13" fmla="*/ 1211238 h 1220257"/>
                <a:gd name="connsiteX14" fmla="*/ 230563 w 826968"/>
                <a:gd name="connsiteY14" fmla="*/ 1088114 h 1220257"/>
                <a:gd name="connsiteX15" fmla="*/ 57248 w 826968"/>
                <a:gd name="connsiteY15" fmla="*/ 1039885 h 1220257"/>
                <a:gd name="connsiteX16" fmla="*/ 45877 w 826968"/>
                <a:gd name="connsiteY16" fmla="*/ 1024592 h 1220257"/>
                <a:gd name="connsiteX17" fmla="*/ 0 w 826968"/>
                <a:gd name="connsiteY17" fmla="*/ 590130 h 1220257"/>
                <a:gd name="connsiteX18" fmla="*/ 392 w 826968"/>
                <a:gd name="connsiteY18" fmla="*/ 586994 h 1220257"/>
                <a:gd name="connsiteX19" fmla="*/ 13724 w 826968"/>
                <a:gd name="connsiteY19" fmla="*/ 595228 h 1220257"/>
                <a:gd name="connsiteX20" fmla="*/ 116849 w 826968"/>
                <a:gd name="connsiteY20" fmla="*/ 674827 h 1220257"/>
                <a:gd name="connsiteX21" fmla="*/ 133710 w 826968"/>
                <a:gd name="connsiteY21" fmla="*/ 672082 h 1220257"/>
                <a:gd name="connsiteX22" fmla="*/ 336041 w 826968"/>
                <a:gd name="connsiteY22" fmla="*/ 217623 h 1220257"/>
                <a:gd name="connsiteX23" fmla="*/ 356823 w 826968"/>
                <a:gd name="connsiteY23" fmla="*/ 12547 h 1220257"/>
                <a:gd name="connsiteX24" fmla="*/ 355941 w 826968"/>
                <a:gd name="connsiteY24" fmla="*/ 5244 h 1220257"/>
                <a:gd name="connsiteX25" fmla="*/ 361622 w 826968"/>
                <a:gd name="connsiteY25" fmla="*/ 1828 h 1220257"/>
                <a:gd name="connsiteX26" fmla="*/ 361529 w 826968"/>
                <a:gd name="connsiteY26" fmla="*/ 1569 h 1220257"/>
                <a:gd name="connsiteX27" fmla="*/ 362055 w 826968"/>
                <a:gd name="connsiteY27" fmla="*/ 1567 h 1220257"/>
                <a:gd name="connsiteX28" fmla="*/ 362705 w 826968"/>
                <a:gd name="connsiteY28" fmla="*/ 1176 h 1220257"/>
                <a:gd name="connsiteX29" fmla="*/ 362844 w 826968"/>
                <a:gd name="connsiteY29" fmla="*/ 1565 h 1220257"/>
                <a:gd name="connsiteX30" fmla="*/ 604639 w 826968"/>
                <a:gd name="connsiteY30" fmla="*/ 784 h 1220257"/>
                <a:gd name="connsiteX31" fmla="*/ 805401 w 826968"/>
                <a:gd name="connsiteY31" fmla="*/ 0 h 1220257"/>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702276 w 841836"/>
                <a:gd name="connsiteY7" fmla="*/ 600326 h 1227298"/>
                <a:gd name="connsiteX8" fmla="*/ 607384 w 841836"/>
                <a:gd name="connsiteY8" fmla="*/ 790892 h 1227298"/>
                <a:gd name="connsiteX9" fmla="*/ 498769 w 841836"/>
                <a:gd name="connsiteY9" fmla="*/ 955973 h 1227298"/>
                <a:gd name="connsiteX10" fmla="*/ 503082 w 841836"/>
                <a:gd name="connsiteY10" fmla="*/ 971657 h 1227298"/>
                <a:gd name="connsiteX11" fmla="*/ 787756 w 841836"/>
                <a:gd name="connsiteY11" fmla="*/ 1190064 h 1227298"/>
                <a:gd name="connsiteX12" fmla="*/ 826968 w 841836"/>
                <a:gd name="connsiteY12" fmla="*/ 1220257 h 1227298"/>
                <a:gd name="connsiteX13" fmla="*/ 773248 w 841836"/>
                <a:gd name="connsiteY13" fmla="*/ 1211238 h 1227298"/>
                <a:gd name="connsiteX14" fmla="*/ 57248 w 841836"/>
                <a:gd name="connsiteY14" fmla="*/ 1039885 h 1227298"/>
                <a:gd name="connsiteX15" fmla="*/ 45877 w 841836"/>
                <a:gd name="connsiteY15" fmla="*/ 1024592 h 1227298"/>
                <a:gd name="connsiteX16" fmla="*/ 0 w 841836"/>
                <a:gd name="connsiteY16" fmla="*/ 590130 h 1227298"/>
                <a:gd name="connsiteX17" fmla="*/ 392 w 841836"/>
                <a:gd name="connsiteY17" fmla="*/ 586994 h 1227298"/>
                <a:gd name="connsiteX18" fmla="*/ 13724 w 841836"/>
                <a:gd name="connsiteY18" fmla="*/ 595228 h 1227298"/>
                <a:gd name="connsiteX19" fmla="*/ 116849 w 841836"/>
                <a:gd name="connsiteY19" fmla="*/ 674827 h 1227298"/>
                <a:gd name="connsiteX20" fmla="*/ 133710 w 841836"/>
                <a:gd name="connsiteY20" fmla="*/ 672082 h 1227298"/>
                <a:gd name="connsiteX21" fmla="*/ 336041 w 841836"/>
                <a:gd name="connsiteY21" fmla="*/ 217623 h 1227298"/>
                <a:gd name="connsiteX22" fmla="*/ 356823 w 841836"/>
                <a:gd name="connsiteY22" fmla="*/ 12547 h 1227298"/>
                <a:gd name="connsiteX23" fmla="*/ 355941 w 841836"/>
                <a:gd name="connsiteY23" fmla="*/ 5244 h 1227298"/>
                <a:gd name="connsiteX24" fmla="*/ 361622 w 841836"/>
                <a:gd name="connsiteY24" fmla="*/ 1828 h 1227298"/>
                <a:gd name="connsiteX25" fmla="*/ 361529 w 841836"/>
                <a:gd name="connsiteY25" fmla="*/ 1569 h 1227298"/>
                <a:gd name="connsiteX26" fmla="*/ 362055 w 841836"/>
                <a:gd name="connsiteY26" fmla="*/ 1567 h 1227298"/>
                <a:gd name="connsiteX27" fmla="*/ 362705 w 841836"/>
                <a:gd name="connsiteY27" fmla="*/ 1176 h 1227298"/>
                <a:gd name="connsiteX28" fmla="*/ 362844 w 841836"/>
                <a:gd name="connsiteY28" fmla="*/ 1565 h 1227298"/>
                <a:gd name="connsiteX29" fmla="*/ 604639 w 841836"/>
                <a:gd name="connsiteY29" fmla="*/ 784 h 1227298"/>
                <a:gd name="connsiteX30" fmla="*/ 805401 w 841836"/>
                <a:gd name="connsiteY30"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607384 w 841836"/>
                <a:gd name="connsiteY7" fmla="*/ 790892 h 1227298"/>
                <a:gd name="connsiteX8" fmla="*/ 498769 w 841836"/>
                <a:gd name="connsiteY8" fmla="*/ 955973 h 1227298"/>
                <a:gd name="connsiteX9" fmla="*/ 503082 w 841836"/>
                <a:gd name="connsiteY9" fmla="*/ 971657 h 1227298"/>
                <a:gd name="connsiteX10" fmla="*/ 787756 w 841836"/>
                <a:gd name="connsiteY10" fmla="*/ 1190064 h 1227298"/>
                <a:gd name="connsiteX11" fmla="*/ 826968 w 841836"/>
                <a:gd name="connsiteY11" fmla="*/ 1220257 h 1227298"/>
                <a:gd name="connsiteX12" fmla="*/ 773248 w 841836"/>
                <a:gd name="connsiteY12" fmla="*/ 1211238 h 1227298"/>
                <a:gd name="connsiteX13" fmla="*/ 57248 w 841836"/>
                <a:gd name="connsiteY13" fmla="*/ 1039885 h 1227298"/>
                <a:gd name="connsiteX14" fmla="*/ 45877 w 841836"/>
                <a:gd name="connsiteY14" fmla="*/ 1024592 h 1227298"/>
                <a:gd name="connsiteX15" fmla="*/ 0 w 841836"/>
                <a:gd name="connsiteY15" fmla="*/ 590130 h 1227298"/>
                <a:gd name="connsiteX16" fmla="*/ 392 w 841836"/>
                <a:gd name="connsiteY16" fmla="*/ 586994 h 1227298"/>
                <a:gd name="connsiteX17" fmla="*/ 13724 w 841836"/>
                <a:gd name="connsiteY17" fmla="*/ 595228 h 1227298"/>
                <a:gd name="connsiteX18" fmla="*/ 116849 w 841836"/>
                <a:gd name="connsiteY18" fmla="*/ 674827 h 1227298"/>
                <a:gd name="connsiteX19" fmla="*/ 133710 w 841836"/>
                <a:gd name="connsiteY19" fmla="*/ 672082 h 1227298"/>
                <a:gd name="connsiteX20" fmla="*/ 336041 w 841836"/>
                <a:gd name="connsiteY20" fmla="*/ 217623 h 1227298"/>
                <a:gd name="connsiteX21" fmla="*/ 356823 w 841836"/>
                <a:gd name="connsiteY21" fmla="*/ 12547 h 1227298"/>
                <a:gd name="connsiteX22" fmla="*/ 355941 w 841836"/>
                <a:gd name="connsiteY22" fmla="*/ 5244 h 1227298"/>
                <a:gd name="connsiteX23" fmla="*/ 361622 w 841836"/>
                <a:gd name="connsiteY23" fmla="*/ 1828 h 1227298"/>
                <a:gd name="connsiteX24" fmla="*/ 361529 w 841836"/>
                <a:gd name="connsiteY24" fmla="*/ 1569 h 1227298"/>
                <a:gd name="connsiteX25" fmla="*/ 362055 w 841836"/>
                <a:gd name="connsiteY25" fmla="*/ 1567 h 1227298"/>
                <a:gd name="connsiteX26" fmla="*/ 362705 w 841836"/>
                <a:gd name="connsiteY26" fmla="*/ 1176 h 1227298"/>
                <a:gd name="connsiteX27" fmla="*/ 362844 w 841836"/>
                <a:gd name="connsiteY27" fmla="*/ 1565 h 1227298"/>
                <a:gd name="connsiteX28" fmla="*/ 604639 w 841836"/>
                <a:gd name="connsiteY28" fmla="*/ 784 h 1227298"/>
                <a:gd name="connsiteX29" fmla="*/ 805401 w 841836"/>
                <a:gd name="connsiteY29"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607384 w 841836"/>
                <a:gd name="connsiteY6" fmla="*/ 790892 h 1227298"/>
                <a:gd name="connsiteX7" fmla="*/ 498769 w 841836"/>
                <a:gd name="connsiteY7" fmla="*/ 955973 h 1227298"/>
                <a:gd name="connsiteX8" fmla="*/ 503082 w 841836"/>
                <a:gd name="connsiteY8" fmla="*/ 971657 h 1227298"/>
                <a:gd name="connsiteX9" fmla="*/ 787756 w 841836"/>
                <a:gd name="connsiteY9" fmla="*/ 1190064 h 1227298"/>
                <a:gd name="connsiteX10" fmla="*/ 826968 w 841836"/>
                <a:gd name="connsiteY10" fmla="*/ 1220257 h 1227298"/>
                <a:gd name="connsiteX11" fmla="*/ 773248 w 841836"/>
                <a:gd name="connsiteY11" fmla="*/ 1211238 h 1227298"/>
                <a:gd name="connsiteX12" fmla="*/ 57248 w 841836"/>
                <a:gd name="connsiteY12" fmla="*/ 1039885 h 1227298"/>
                <a:gd name="connsiteX13" fmla="*/ 45877 w 841836"/>
                <a:gd name="connsiteY13" fmla="*/ 1024592 h 1227298"/>
                <a:gd name="connsiteX14" fmla="*/ 0 w 841836"/>
                <a:gd name="connsiteY14" fmla="*/ 590130 h 1227298"/>
                <a:gd name="connsiteX15" fmla="*/ 392 w 841836"/>
                <a:gd name="connsiteY15" fmla="*/ 586994 h 1227298"/>
                <a:gd name="connsiteX16" fmla="*/ 13724 w 841836"/>
                <a:gd name="connsiteY16" fmla="*/ 595228 h 1227298"/>
                <a:gd name="connsiteX17" fmla="*/ 116849 w 841836"/>
                <a:gd name="connsiteY17" fmla="*/ 674827 h 1227298"/>
                <a:gd name="connsiteX18" fmla="*/ 133710 w 841836"/>
                <a:gd name="connsiteY18" fmla="*/ 672082 h 1227298"/>
                <a:gd name="connsiteX19" fmla="*/ 336041 w 841836"/>
                <a:gd name="connsiteY19" fmla="*/ 217623 h 1227298"/>
                <a:gd name="connsiteX20" fmla="*/ 356823 w 841836"/>
                <a:gd name="connsiteY20" fmla="*/ 12547 h 1227298"/>
                <a:gd name="connsiteX21" fmla="*/ 355941 w 841836"/>
                <a:gd name="connsiteY21" fmla="*/ 5244 h 1227298"/>
                <a:gd name="connsiteX22" fmla="*/ 361622 w 841836"/>
                <a:gd name="connsiteY22" fmla="*/ 1828 h 1227298"/>
                <a:gd name="connsiteX23" fmla="*/ 361529 w 841836"/>
                <a:gd name="connsiteY23" fmla="*/ 1569 h 1227298"/>
                <a:gd name="connsiteX24" fmla="*/ 362055 w 841836"/>
                <a:gd name="connsiteY24" fmla="*/ 1567 h 1227298"/>
                <a:gd name="connsiteX25" fmla="*/ 362705 w 841836"/>
                <a:gd name="connsiteY25" fmla="*/ 1176 h 1227298"/>
                <a:gd name="connsiteX26" fmla="*/ 362844 w 841836"/>
                <a:gd name="connsiteY26" fmla="*/ 1565 h 1227298"/>
                <a:gd name="connsiteX27" fmla="*/ 604639 w 841836"/>
                <a:gd name="connsiteY27" fmla="*/ 784 h 1227298"/>
                <a:gd name="connsiteX28" fmla="*/ 805401 w 841836"/>
                <a:gd name="connsiteY28"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607384 w 841836"/>
                <a:gd name="connsiteY5" fmla="*/ 790892 h 1227298"/>
                <a:gd name="connsiteX6" fmla="*/ 498769 w 841836"/>
                <a:gd name="connsiteY6" fmla="*/ 955973 h 1227298"/>
                <a:gd name="connsiteX7" fmla="*/ 503082 w 841836"/>
                <a:gd name="connsiteY7" fmla="*/ 971657 h 1227298"/>
                <a:gd name="connsiteX8" fmla="*/ 787756 w 841836"/>
                <a:gd name="connsiteY8" fmla="*/ 1190064 h 1227298"/>
                <a:gd name="connsiteX9" fmla="*/ 826968 w 841836"/>
                <a:gd name="connsiteY9" fmla="*/ 1220257 h 1227298"/>
                <a:gd name="connsiteX10" fmla="*/ 773248 w 841836"/>
                <a:gd name="connsiteY10" fmla="*/ 1211238 h 1227298"/>
                <a:gd name="connsiteX11" fmla="*/ 57248 w 841836"/>
                <a:gd name="connsiteY11" fmla="*/ 1039885 h 1227298"/>
                <a:gd name="connsiteX12" fmla="*/ 45877 w 841836"/>
                <a:gd name="connsiteY12" fmla="*/ 1024592 h 1227298"/>
                <a:gd name="connsiteX13" fmla="*/ 0 w 841836"/>
                <a:gd name="connsiteY13" fmla="*/ 590130 h 1227298"/>
                <a:gd name="connsiteX14" fmla="*/ 392 w 841836"/>
                <a:gd name="connsiteY14" fmla="*/ 586994 h 1227298"/>
                <a:gd name="connsiteX15" fmla="*/ 13724 w 841836"/>
                <a:gd name="connsiteY15" fmla="*/ 595228 h 1227298"/>
                <a:gd name="connsiteX16" fmla="*/ 116849 w 841836"/>
                <a:gd name="connsiteY16" fmla="*/ 674827 h 1227298"/>
                <a:gd name="connsiteX17" fmla="*/ 133710 w 841836"/>
                <a:gd name="connsiteY17" fmla="*/ 672082 h 1227298"/>
                <a:gd name="connsiteX18" fmla="*/ 336041 w 841836"/>
                <a:gd name="connsiteY18" fmla="*/ 217623 h 1227298"/>
                <a:gd name="connsiteX19" fmla="*/ 356823 w 841836"/>
                <a:gd name="connsiteY19" fmla="*/ 12547 h 1227298"/>
                <a:gd name="connsiteX20" fmla="*/ 355941 w 841836"/>
                <a:gd name="connsiteY20" fmla="*/ 5244 h 1227298"/>
                <a:gd name="connsiteX21" fmla="*/ 361622 w 841836"/>
                <a:gd name="connsiteY21" fmla="*/ 1828 h 1227298"/>
                <a:gd name="connsiteX22" fmla="*/ 361529 w 841836"/>
                <a:gd name="connsiteY22" fmla="*/ 1569 h 1227298"/>
                <a:gd name="connsiteX23" fmla="*/ 362055 w 841836"/>
                <a:gd name="connsiteY23" fmla="*/ 1567 h 1227298"/>
                <a:gd name="connsiteX24" fmla="*/ 362705 w 841836"/>
                <a:gd name="connsiteY24" fmla="*/ 1176 h 1227298"/>
                <a:gd name="connsiteX25" fmla="*/ 362844 w 841836"/>
                <a:gd name="connsiteY25" fmla="*/ 1565 h 1227298"/>
                <a:gd name="connsiteX26" fmla="*/ 604639 w 841836"/>
                <a:gd name="connsiteY26" fmla="*/ 784 h 1227298"/>
                <a:gd name="connsiteX27" fmla="*/ 805401 w 841836"/>
                <a:gd name="connsiteY27"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607384 w 841836"/>
                <a:gd name="connsiteY4" fmla="*/ 790892 h 1227298"/>
                <a:gd name="connsiteX5" fmla="*/ 498769 w 841836"/>
                <a:gd name="connsiteY5" fmla="*/ 955973 h 1227298"/>
                <a:gd name="connsiteX6" fmla="*/ 503082 w 841836"/>
                <a:gd name="connsiteY6" fmla="*/ 971657 h 1227298"/>
                <a:gd name="connsiteX7" fmla="*/ 787756 w 841836"/>
                <a:gd name="connsiteY7" fmla="*/ 1190064 h 1227298"/>
                <a:gd name="connsiteX8" fmla="*/ 826968 w 841836"/>
                <a:gd name="connsiteY8" fmla="*/ 1220257 h 1227298"/>
                <a:gd name="connsiteX9" fmla="*/ 773248 w 841836"/>
                <a:gd name="connsiteY9" fmla="*/ 1211238 h 1227298"/>
                <a:gd name="connsiteX10" fmla="*/ 57248 w 841836"/>
                <a:gd name="connsiteY10" fmla="*/ 1039885 h 1227298"/>
                <a:gd name="connsiteX11" fmla="*/ 45877 w 841836"/>
                <a:gd name="connsiteY11" fmla="*/ 1024592 h 1227298"/>
                <a:gd name="connsiteX12" fmla="*/ 0 w 841836"/>
                <a:gd name="connsiteY12" fmla="*/ 590130 h 1227298"/>
                <a:gd name="connsiteX13" fmla="*/ 392 w 841836"/>
                <a:gd name="connsiteY13" fmla="*/ 586994 h 1227298"/>
                <a:gd name="connsiteX14" fmla="*/ 13724 w 841836"/>
                <a:gd name="connsiteY14" fmla="*/ 595228 h 1227298"/>
                <a:gd name="connsiteX15" fmla="*/ 116849 w 841836"/>
                <a:gd name="connsiteY15" fmla="*/ 674827 h 1227298"/>
                <a:gd name="connsiteX16" fmla="*/ 133710 w 841836"/>
                <a:gd name="connsiteY16" fmla="*/ 672082 h 1227298"/>
                <a:gd name="connsiteX17" fmla="*/ 336041 w 841836"/>
                <a:gd name="connsiteY17" fmla="*/ 217623 h 1227298"/>
                <a:gd name="connsiteX18" fmla="*/ 356823 w 841836"/>
                <a:gd name="connsiteY18" fmla="*/ 12547 h 1227298"/>
                <a:gd name="connsiteX19" fmla="*/ 355941 w 841836"/>
                <a:gd name="connsiteY19" fmla="*/ 5244 h 1227298"/>
                <a:gd name="connsiteX20" fmla="*/ 361622 w 841836"/>
                <a:gd name="connsiteY20" fmla="*/ 1828 h 1227298"/>
                <a:gd name="connsiteX21" fmla="*/ 361529 w 841836"/>
                <a:gd name="connsiteY21" fmla="*/ 1569 h 1227298"/>
                <a:gd name="connsiteX22" fmla="*/ 362055 w 841836"/>
                <a:gd name="connsiteY22" fmla="*/ 1567 h 1227298"/>
                <a:gd name="connsiteX23" fmla="*/ 362705 w 841836"/>
                <a:gd name="connsiteY23" fmla="*/ 1176 h 1227298"/>
                <a:gd name="connsiteX24" fmla="*/ 362844 w 841836"/>
                <a:gd name="connsiteY24" fmla="*/ 1565 h 1227298"/>
                <a:gd name="connsiteX25" fmla="*/ 604639 w 841836"/>
                <a:gd name="connsiteY25" fmla="*/ 784 h 1227298"/>
                <a:gd name="connsiteX26" fmla="*/ 805401 w 841836"/>
                <a:gd name="connsiteY26"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604639 w 841836"/>
                <a:gd name="connsiteY24" fmla="*/ 784 h 1227298"/>
                <a:gd name="connsiteX25" fmla="*/ 805401 w 841836"/>
                <a:gd name="connsiteY25"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787756 w 826968"/>
                <a:gd name="connsiteY6" fmla="*/ 1190064 h 1220257"/>
                <a:gd name="connsiteX7" fmla="*/ 826968 w 826968"/>
                <a:gd name="connsiteY7" fmla="*/ 1220257 h 1220257"/>
                <a:gd name="connsiteX8" fmla="*/ 773248 w 826968"/>
                <a:gd name="connsiteY8" fmla="*/ 1211238 h 1220257"/>
                <a:gd name="connsiteX9" fmla="*/ 57248 w 826968"/>
                <a:gd name="connsiteY9" fmla="*/ 1039885 h 1220257"/>
                <a:gd name="connsiteX10" fmla="*/ 45877 w 826968"/>
                <a:gd name="connsiteY10" fmla="*/ 1024592 h 1220257"/>
                <a:gd name="connsiteX11" fmla="*/ 0 w 826968"/>
                <a:gd name="connsiteY11" fmla="*/ 590130 h 1220257"/>
                <a:gd name="connsiteX12" fmla="*/ 392 w 826968"/>
                <a:gd name="connsiteY12" fmla="*/ 586994 h 1220257"/>
                <a:gd name="connsiteX13" fmla="*/ 13724 w 826968"/>
                <a:gd name="connsiteY13" fmla="*/ 595228 h 1220257"/>
                <a:gd name="connsiteX14" fmla="*/ 116849 w 826968"/>
                <a:gd name="connsiteY14" fmla="*/ 674827 h 1220257"/>
                <a:gd name="connsiteX15" fmla="*/ 133710 w 826968"/>
                <a:gd name="connsiteY15" fmla="*/ 672082 h 1220257"/>
                <a:gd name="connsiteX16" fmla="*/ 336041 w 826968"/>
                <a:gd name="connsiteY16" fmla="*/ 217623 h 1220257"/>
                <a:gd name="connsiteX17" fmla="*/ 356823 w 826968"/>
                <a:gd name="connsiteY17" fmla="*/ 12547 h 1220257"/>
                <a:gd name="connsiteX18" fmla="*/ 355941 w 826968"/>
                <a:gd name="connsiteY18" fmla="*/ 5244 h 1220257"/>
                <a:gd name="connsiteX19" fmla="*/ 361622 w 826968"/>
                <a:gd name="connsiteY19" fmla="*/ 1828 h 1220257"/>
                <a:gd name="connsiteX20" fmla="*/ 361529 w 826968"/>
                <a:gd name="connsiteY20" fmla="*/ 1569 h 1220257"/>
                <a:gd name="connsiteX21" fmla="*/ 362055 w 826968"/>
                <a:gd name="connsiteY21" fmla="*/ 1567 h 1220257"/>
                <a:gd name="connsiteX22" fmla="*/ 362705 w 826968"/>
                <a:gd name="connsiteY22" fmla="*/ 1176 h 1220257"/>
                <a:gd name="connsiteX23" fmla="*/ 362844 w 826968"/>
                <a:gd name="connsiteY23" fmla="*/ 1565 h 1220257"/>
                <a:gd name="connsiteX24" fmla="*/ 805401 w 826968"/>
                <a:gd name="connsiteY24"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791469 w 830681"/>
                <a:gd name="connsiteY6" fmla="*/ 1190064 h 1220257"/>
                <a:gd name="connsiteX7" fmla="*/ 830681 w 830681"/>
                <a:gd name="connsiteY7" fmla="*/ 1220257 h 1220257"/>
                <a:gd name="connsiteX8" fmla="*/ 60961 w 830681"/>
                <a:gd name="connsiteY8" fmla="*/ 1039885 h 1220257"/>
                <a:gd name="connsiteX9" fmla="*/ 49590 w 830681"/>
                <a:gd name="connsiteY9" fmla="*/ 1024592 h 1220257"/>
                <a:gd name="connsiteX10" fmla="*/ 3713 w 830681"/>
                <a:gd name="connsiteY10" fmla="*/ 590130 h 1220257"/>
                <a:gd name="connsiteX11" fmla="*/ 4105 w 830681"/>
                <a:gd name="connsiteY11" fmla="*/ 586994 h 1220257"/>
                <a:gd name="connsiteX12" fmla="*/ 17437 w 830681"/>
                <a:gd name="connsiteY12" fmla="*/ 595228 h 1220257"/>
                <a:gd name="connsiteX13" fmla="*/ 120562 w 830681"/>
                <a:gd name="connsiteY13" fmla="*/ 674827 h 1220257"/>
                <a:gd name="connsiteX14" fmla="*/ 137423 w 830681"/>
                <a:gd name="connsiteY14" fmla="*/ 672082 h 1220257"/>
                <a:gd name="connsiteX15" fmla="*/ 339754 w 830681"/>
                <a:gd name="connsiteY15" fmla="*/ 217623 h 1220257"/>
                <a:gd name="connsiteX16" fmla="*/ 360536 w 830681"/>
                <a:gd name="connsiteY16" fmla="*/ 12547 h 1220257"/>
                <a:gd name="connsiteX17" fmla="*/ 359654 w 830681"/>
                <a:gd name="connsiteY17" fmla="*/ 5244 h 1220257"/>
                <a:gd name="connsiteX18" fmla="*/ 365335 w 830681"/>
                <a:gd name="connsiteY18" fmla="*/ 1828 h 1220257"/>
                <a:gd name="connsiteX19" fmla="*/ 365242 w 830681"/>
                <a:gd name="connsiteY19" fmla="*/ 1569 h 1220257"/>
                <a:gd name="connsiteX20" fmla="*/ 365768 w 830681"/>
                <a:gd name="connsiteY20" fmla="*/ 1567 h 1220257"/>
                <a:gd name="connsiteX21" fmla="*/ 366418 w 830681"/>
                <a:gd name="connsiteY21" fmla="*/ 1176 h 1220257"/>
                <a:gd name="connsiteX22" fmla="*/ 366557 w 830681"/>
                <a:gd name="connsiteY22" fmla="*/ 1565 h 1220257"/>
                <a:gd name="connsiteX23" fmla="*/ 809114 w 830681"/>
                <a:gd name="connsiteY23"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6968" h="1220257">
                  <a:moveTo>
                    <a:pt x="805401" y="0"/>
                  </a:moveTo>
                  <a:cubicBezTo>
                    <a:pt x="815988" y="0"/>
                    <a:pt x="819517" y="1961"/>
                    <a:pt x="819517" y="13332"/>
                  </a:cubicBezTo>
                  <a:cubicBezTo>
                    <a:pt x="819125" y="96852"/>
                    <a:pt x="811675" y="179980"/>
                    <a:pt x="797951" y="262324"/>
                  </a:cubicBezTo>
                  <a:cubicBezTo>
                    <a:pt x="763814" y="497828"/>
                    <a:pt x="663335" y="680154"/>
                    <a:pt x="607384" y="790892"/>
                  </a:cubicBezTo>
                  <a:cubicBezTo>
                    <a:pt x="573270" y="847357"/>
                    <a:pt x="539156" y="903821"/>
                    <a:pt x="498769" y="955973"/>
                  </a:cubicBezTo>
                  <a:cubicBezTo>
                    <a:pt x="491711" y="964991"/>
                    <a:pt x="497592" y="967343"/>
                    <a:pt x="503082" y="971657"/>
                  </a:cubicBezTo>
                  <a:lnTo>
                    <a:pt x="826968" y="1220257"/>
                  </a:lnTo>
                  <a:cubicBezTo>
                    <a:pt x="676000" y="1192793"/>
                    <a:pt x="204593" y="1088220"/>
                    <a:pt x="57248" y="1039885"/>
                  </a:cubicBezTo>
                  <a:cubicBezTo>
                    <a:pt x="42256" y="1034967"/>
                    <a:pt x="45877" y="1039306"/>
                    <a:pt x="45877" y="1024592"/>
                  </a:cubicBezTo>
                  <a:cubicBezTo>
                    <a:pt x="40387" y="878726"/>
                    <a:pt x="26271" y="733644"/>
                    <a:pt x="0" y="590130"/>
                  </a:cubicBezTo>
                  <a:cubicBezTo>
                    <a:pt x="0" y="589347"/>
                    <a:pt x="0" y="588170"/>
                    <a:pt x="392" y="586994"/>
                  </a:cubicBezTo>
                  <a:cubicBezTo>
                    <a:pt x="6274" y="587386"/>
                    <a:pt x="9802" y="592091"/>
                    <a:pt x="13724" y="595228"/>
                  </a:cubicBezTo>
                  <a:cubicBezTo>
                    <a:pt x="48230" y="621500"/>
                    <a:pt x="82736" y="647771"/>
                    <a:pt x="116849" y="674827"/>
                  </a:cubicBezTo>
                  <a:cubicBezTo>
                    <a:pt x="124692" y="681101"/>
                    <a:pt x="128221" y="679533"/>
                    <a:pt x="133710" y="672082"/>
                  </a:cubicBezTo>
                  <a:cubicBezTo>
                    <a:pt x="235268" y="535627"/>
                    <a:pt x="303104" y="384271"/>
                    <a:pt x="336041" y="217623"/>
                  </a:cubicBezTo>
                  <a:cubicBezTo>
                    <a:pt x="349373" y="150179"/>
                    <a:pt x="356431" y="81560"/>
                    <a:pt x="356823" y="12547"/>
                  </a:cubicBezTo>
                  <a:cubicBezTo>
                    <a:pt x="356823" y="10587"/>
                    <a:pt x="355745" y="7646"/>
                    <a:pt x="355941" y="5244"/>
                  </a:cubicBezTo>
                  <a:lnTo>
                    <a:pt x="361622" y="1828"/>
                  </a:lnTo>
                  <a:cubicBezTo>
                    <a:pt x="361591" y="1742"/>
                    <a:pt x="361560" y="1655"/>
                    <a:pt x="361529" y="1569"/>
                  </a:cubicBezTo>
                  <a:lnTo>
                    <a:pt x="362055" y="1567"/>
                  </a:lnTo>
                  <a:lnTo>
                    <a:pt x="362705" y="1176"/>
                  </a:lnTo>
                  <a:cubicBezTo>
                    <a:pt x="362751" y="1306"/>
                    <a:pt x="362798" y="1435"/>
                    <a:pt x="362844" y="1565"/>
                  </a:cubicBezTo>
                  <a:lnTo>
                    <a:pt x="805401" y="0"/>
                  </a:lnTo>
                  <a:close/>
                </a:path>
              </a:pathLst>
            </a:custGeom>
            <a:solidFill>
              <a:schemeClr val="accent3"/>
            </a:solidFill>
            <a:ln w="7229" cap="flat">
              <a:noFill/>
              <a:prstDash val="solid"/>
              <a:miter/>
            </a:ln>
          </p:spPr>
          <p:txBody>
            <a:bodyPr wrap="square" rtlCol="0" anchor="ctr">
              <a:noAutofit/>
            </a:bodyPr>
            <a:lstStyle/>
            <a:p>
              <a:endParaRPr lang="en-US"/>
            </a:p>
          </p:txBody>
        </p:sp>
        <p:sp>
          <p:nvSpPr>
            <p:cNvPr id="8" name="Freeform: Shape 26">
              <a:extLst>
                <a:ext uri="{FF2B5EF4-FFF2-40B4-BE49-F238E27FC236}">
                  <a16:creationId xmlns:a16="http://schemas.microsoft.com/office/drawing/2014/main" id="{B9417F7E-5DF7-4DA7-86BD-80256DC2DD99}"/>
                </a:ext>
              </a:extLst>
            </p:cNvPr>
            <p:cNvSpPr/>
            <p:nvPr/>
          </p:nvSpPr>
          <p:spPr>
            <a:xfrm rot="11660500">
              <a:off x="2889852" y="312302"/>
              <a:ext cx="1617593" cy="2386888"/>
            </a:xfrm>
            <a:custGeom>
              <a:avLst/>
              <a:gdLst>
                <a:gd name="connsiteX0" fmla="*/ 805401 w 826968"/>
                <a:gd name="connsiteY0" fmla="*/ 0 h 1220257"/>
                <a:gd name="connsiteX1" fmla="*/ 819517 w 826968"/>
                <a:gd name="connsiteY1" fmla="*/ 13332 h 1220257"/>
                <a:gd name="connsiteX2" fmla="*/ 797951 w 826968"/>
                <a:gd name="connsiteY2" fmla="*/ 262324 h 1220257"/>
                <a:gd name="connsiteX3" fmla="*/ 748545 w 826968"/>
                <a:gd name="connsiteY3" fmla="*/ 468968 h 1220257"/>
                <a:gd name="connsiteX4" fmla="*/ 708549 w 826968"/>
                <a:gd name="connsiteY4" fmla="*/ 580328 h 1220257"/>
                <a:gd name="connsiteX5" fmla="*/ 705412 w 826968"/>
                <a:gd name="connsiteY5" fmla="*/ 584642 h 1220257"/>
                <a:gd name="connsiteX6" fmla="*/ 705412 w 826968"/>
                <a:gd name="connsiteY6" fmla="*/ 584642 h 1220257"/>
                <a:gd name="connsiteX7" fmla="*/ 702276 w 826968"/>
                <a:gd name="connsiteY7" fmla="*/ 600326 h 1220257"/>
                <a:gd name="connsiteX8" fmla="*/ 607384 w 826968"/>
                <a:gd name="connsiteY8" fmla="*/ 790892 h 1220257"/>
                <a:gd name="connsiteX9" fmla="*/ 498769 w 826968"/>
                <a:gd name="connsiteY9" fmla="*/ 955973 h 1220257"/>
                <a:gd name="connsiteX10" fmla="*/ 503082 w 826968"/>
                <a:gd name="connsiteY10" fmla="*/ 971657 h 1220257"/>
                <a:gd name="connsiteX11" fmla="*/ 787756 w 826968"/>
                <a:gd name="connsiteY11" fmla="*/ 1190064 h 1220257"/>
                <a:gd name="connsiteX12" fmla="*/ 826968 w 826968"/>
                <a:gd name="connsiteY12" fmla="*/ 1220257 h 1220257"/>
                <a:gd name="connsiteX13" fmla="*/ 773248 w 826968"/>
                <a:gd name="connsiteY13" fmla="*/ 1211238 h 1220257"/>
                <a:gd name="connsiteX14" fmla="*/ 230563 w 826968"/>
                <a:gd name="connsiteY14" fmla="*/ 1088114 h 1220257"/>
                <a:gd name="connsiteX15" fmla="*/ 57248 w 826968"/>
                <a:gd name="connsiteY15" fmla="*/ 1039885 h 1220257"/>
                <a:gd name="connsiteX16" fmla="*/ 45877 w 826968"/>
                <a:gd name="connsiteY16" fmla="*/ 1024592 h 1220257"/>
                <a:gd name="connsiteX17" fmla="*/ 0 w 826968"/>
                <a:gd name="connsiteY17" fmla="*/ 590130 h 1220257"/>
                <a:gd name="connsiteX18" fmla="*/ 392 w 826968"/>
                <a:gd name="connsiteY18" fmla="*/ 586994 h 1220257"/>
                <a:gd name="connsiteX19" fmla="*/ 13724 w 826968"/>
                <a:gd name="connsiteY19" fmla="*/ 595228 h 1220257"/>
                <a:gd name="connsiteX20" fmla="*/ 116849 w 826968"/>
                <a:gd name="connsiteY20" fmla="*/ 674827 h 1220257"/>
                <a:gd name="connsiteX21" fmla="*/ 133710 w 826968"/>
                <a:gd name="connsiteY21" fmla="*/ 672082 h 1220257"/>
                <a:gd name="connsiteX22" fmla="*/ 336041 w 826968"/>
                <a:gd name="connsiteY22" fmla="*/ 217623 h 1220257"/>
                <a:gd name="connsiteX23" fmla="*/ 356823 w 826968"/>
                <a:gd name="connsiteY23" fmla="*/ 12547 h 1220257"/>
                <a:gd name="connsiteX24" fmla="*/ 355941 w 826968"/>
                <a:gd name="connsiteY24" fmla="*/ 5244 h 1220257"/>
                <a:gd name="connsiteX25" fmla="*/ 361622 w 826968"/>
                <a:gd name="connsiteY25" fmla="*/ 1828 h 1220257"/>
                <a:gd name="connsiteX26" fmla="*/ 361529 w 826968"/>
                <a:gd name="connsiteY26" fmla="*/ 1569 h 1220257"/>
                <a:gd name="connsiteX27" fmla="*/ 362055 w 826968"/>
                <a:gd name="connsiteY27" fmla="*/ 1567 h 1220257"/>
                <a:gd name="connsiteX28" fmla="*/ 362705 w 826968"/>
                <a:gd name="connsiteY28" fmla="*/ 1176 h 1220257"/>
                <a:gd name="connsiteX29" fmla="*/ 362844 w 826968"/>
                <a:gd name="connsiteY29" fmla="*/ 1565 h 1220257"/>
                <a:gd name="connsiteX30" fmla="*/ 604639 w 826968"/>
                <a:gd name="connsiteY30" fmla="*/ 784 h 1220257"/>
                <a:gd name="connsiteX31" fmla="*/ 805401 w 826968"/>
                <a:gd name="connsiteY31" fmla="*/ 0 h 1220257"/>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702276 w 841836"/>
                <a:gd name="connsiteY7" fmla="*/ 600326 h 1227298"/>
                <a:gd name="connsiteX8" fmla="*/ 607384 w 841836"/>
                <a:gd name="connsiteY8" fmla="*/ 790892 h 1227298"/>
                <a:gd name="connsiteX9" fmla="*/ 498769 w 841836"/>
                <a:gd name="connsiteY9" fmla="*/ 955973 h 1227298"/>
                <a:gd name="connsiteX10" fmla="*/ 503082 w 841836"/>
                <a:gd name="connsiteY10" fmla="*/ 971657 h 1227298"/>
                <a:gd name="connsiteX11" fmla="*/ 787756 w 841836"/>
                <a:gd name="connsiteY11" fmla="*/ 1190064 h 1227298"/>
                <a:gd name="connsiteX12" fmla="*/ 826968 w 841836"/>
                <a:gd name="connsiteY12" fmla="*/ 1220257 h 1227298"/>
                <a:gd name="connsiteX13" fmla="*/ 773248 w 841836"/>
                <a:gd name="connsiteY13" fmla="*/ 1211238 h 1227298"/>
                <a:gd name="connsiteX14" fmla="*/ 57248 w 841836"/>
                <a:gd name="connsiteY14" fmla="*/ 1039885 h 1227298"/>
                <a:gd name="connsiteX15" fmla="*/ 45877 w 841836"/>
                <a:gd name="connsiteY15" fmla="*/ 1024592 h 1227298"/>
                <a:gd name="connsiteX16" fmla="*/ 0 w 841836"/>
                <a:gd name="connsiteY16" fmla="*/ 590130 h 1227298"/>
                <a:gd name="connsiteX17" fmla="*/ 392 w 841836"/>
                <a:gd name="connsiteY17" fmla="*/ 586994 h 1227298"/>
                <a:gd name="connsiteX18" fmla="*/ 13724 w 841836"/>
                <a:gd name="connsiteY18" fmla="*/ 595228 h 1227298"/>
                <a:gd name="connsiteX19" fmla="*/ 116849 w 841836"/>
                <a:gd name="connsiteY19" fmla="*/ 674827 h 1227298"/>
                <a:gd name="connsiteX20" fmla="*/ 133710 w 841836"/>
                <a:gd name="connsiteY20" fmla="*/ 672082 h 1227298"/>
                <a:gd name="connsiteX21" fmla="*/ 336041 w 841836"/>
                <a:gd name="connsiteY21" fmla="*/ 217623 h 1227298"/>
                <a:gd name="connsiteX22" fmla="*/ 356823 w 841836"/>
                <a:gd name="connsiteY22" fmla="*/ 12547 h 1227298"/>
                <a:gd name="connsiteX23" fmla="*/ 355941 w 841836"/>
                <a:gd name="connsiteY23" fmla="*/ 5244 h 1227298"/>
                <a:gd name="connsiteX24" fmla="*/ 361622 w 841836"/>
                <a:gd name="connsiteY24" fmla="*/ 1828 h 1227298"/>
                <a:gd name="connsiteX25" fmla="*/ 361529 w 841836"/>
                <a:gd name="connsiteY25" fmla="*/ 1569 h 1227298"/>
                <a:gd name="connsiteX26" fmla="*/ 362055 w 841836"/>
                <a:gd name="connsiteY26" fmla="*/ 1567 h 1227298"/>
                <a:gd name="connsiteX27" fmla="*/ 362705 w 841836"/>
                <a:gd name="connsiteY27" fmla="*/ 1176 h 1227298"/>
                <a:gd name="connsiteX28" fmla="*/ 362844 w 841836"/>
                <a:gd name="connsiteY28" fmla="*/ 1565 h 1227298"/>
                <a:gd name="connsiteX29" fmla="*/ 604639 w 841836"/>
                <a:gd name="connsiteY29" fmla="*/ 784 h 1227298"/>
                <a:gd name="connsiteX30" fmla="*/ 805401 w 841836"/>
                <a:gd name="connsiteY30"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607384 w 841836"/>
                <a:gd name="connsiteY7" fmla="*/ 790892 h 1227298"/>
                <a:gd name="connsiteX8" fmla="*/ 498769 w 841836"/>
                <a:gd name="connsiteY8" fmla="*/ 955973 h 1227298"/>
                <a:gd name="connsiteX9" fmla="*/ 503082 w 841836"/>
                <a:gd name="connsiteY9" fmla="*/ 971657 h 1227298"/>
                <a:gd name="connsiteX10" fmla="*/ 787756 w 841836"/>
                <a:gd name="connsiteY10" fmla="*/ 1190064 h 1227298"/>
                <a:gd name="connsiteX11" fmla="*/ 826968 w 841836"/>
                <a:gd name="connsiteY11" fmla="*/ 1220257 h 1227298"/>
                <a:gd name="connsiteX12" fmla="*/ 773248 w 841836"/>
                <a:gd name="connsiteY12" fmla="*/ 1211238 h 1227298"/>
                <a:gd name="connsiteX13" fmla="*/ 57248 w 841836"/>
                <a:gd name="connsiteY13" fmla="*/ 1039885 h 1227298"/>
                <a:gd name="connsiteX14" fmla="*/ 45877 w 841836"/>
                <a:gd name="connsiteY14" fmla="*/ 1024592 h 1227298"/>
                <a:gd name="connsiteX15" fmla="*/ 0 w 841836"/>
                <a:gd name="connsiteY15" fmla="*/ 590130 h 1227298"/>
                <a:gd name="connsiteX16" fmla="*/ 392 w 841836"/>
                <a:gd name="connsiteY16" fmla="*/ 586994 h 1227298"/>
                <a:gd name="connsiteX17" fmla="*/ 13724 w 841836"/>
                <a:gd name="connsiteY17" fmla="*/ 595228 h 1227298"/>
                <a:gd name="connsiteX18" fmla="*/ 116849 w 841836"/>
                <a:gd name="connsiteY18" fmla="*/ 674827 h 1227298"/>
                <a:gd name="connsiteX19" fmla="*/ 133710 w 841836"/>
                <a:gd name="connsiteY19" fmla="*/ 672082 h 1227298"/>
                <a:gd name="connsiteX20" fmla="*/ 336041 w 841836"/>
                <a:gd name="connsiteY20" fmla="*/ 217623 h 1227298"/>
                <a:gd name="connsiteX21" fmla="*/ 356823 w 841836"/>
                <a:gd name="connsiteY21" fmla="*/ 12547 h 1227298"/>
                <a:gd name="connsiteX22" fmla="*/ 355941 w 841836"/>
                <a:gd name="connsiteY22" fmla="*/ 5244 h 1227298"/>
                <a:gd name="connsiteX23" fmla="*/ 361622 w 841836"/>
                <a:gd name="connsiteY23" fmla="*/ 1828 h 1227298"/>
                <a:gd name="connsiteX24" fmla="*/ 361529 w 841836"/>
                <a:gd name="connsiteY24" fmla="*/ 1569 h 1227298"/>
                <a:gd name="connsiteX25" fmla="*/ 362055 w 841836"/>
                <a:gd name="connsiteY25" fmla="*/ 1567 h 1227298"/>
                <a:gd name="connsiteX26" fmla="*/ 362705 w 841836"/>
                <a:gd name="connsiteY26" fmla="*/ 1176 h 1227298"/>
                <a:gd name="connsiteX27" fmla="*/ 362844 w 841836"/>
                <a:gd name="connsiteY27" fmla="*/ 1565 h 1227298"/>
                <a:gd name="connsiteX28" fmla="*/ 604639 w 841836"/>
                <a:gd name="connsiteY28" fmla="*/ 784 h 1227298"/>
                <a:gd name="connsiteX29" fmla="*/ 805401 w 841836"/>
                <a:gd name="connsiteY29"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607384 w 841836"/>
                <a:gd name="connsiteY6" fmla="*/ 790892 h 1227298"/>
                <a:gd name="connsiteX7" fmla="*/ 498769 w 841836"/>
                <a:gd name="connsiteY7" fmla="*/ 955973 h 1227298"/>
                <a:gd name="connsiteX8" fmla="*/ 503082 w 841836"/>
                <a:gd name="connsiteY8" fmla="*/ 971657 h 1227298"/>
                <a:gd name="connsiteX9" fmla="*/ 787756 w 841836"/>
                <a:gd name="connsiteY9" fmla="*/ 1190064 h 1227298"/>
                <a:gd name="connsiteX10" fmla="*/ 826968 w 841836"/>
                <a:gd name="connsiteY10" fmla="*/ 1220257 h 1227298"/>
                <a:gd name="connsiteX11" fmla="*/ 773248 w 841836"/>
                <a:gd name="connsiteY11" fmla="*/ 1211238 h 1227298"/>
                <a:gd name="connsiteX12" fmla="*/ 57248 w 841836"/>
                <a:gd name="connsiteY12" fmla="*/ 1039885 h 1227298"/>
                <a:gd name="connsiteX13" fmla="*/ 45877 w 841836"/>
                <a:gd name="connsiteY13" fmla="*/ 1024592 h 1227298"/>
                <a:gd name="connsiteX14" fmla="*/ 0 w 841836"/>
                <a:gd name="connsiteY14" fmla="*/ 590130 h 1227298"/>
                <a:gd name="connsiteX15" fmla="*/ 392 w 841836"/>
                <a:gd name="connsiteY15" fmla="*/ 586994 h 1227298"/>
                <a:gd name="connsiteX16" fmla="*/ 13724 w 841836"/>
                <a:gd name="connsiteY16" fmla="*/ 595228 h 1227298"/>
                <a:gd name="connsiteX17" fmla="*/ 116849 w 841836"/>
                <a:gd name="connsiteY17" fmla="*/ 674827 h 1227298"/>
                <a:gd name="connsiteX18" fmla="*/ 133710 w 841836"/>
                <a:gd name="connsiteY18" fmla="*/ 672082 h 1227298"/>
                <a:gd name="connsiteX19" fmla="*/ 336041 w 841836"/>
                <a:gd name="connsiteY19" fmla="*/ 217623 h 1227298"/>
                <a:gd name="connsiteX20" fmla="*/ 356823 w 841836"/>
                <a:gd name="connsiteY20" fmla="*/ 12547 h 1227298"/>
                <a:gd name="connsiteX21" fmla="*/ 355941 w 841836"/>
                <a:gd name="connsiteY21" fmla="*/ 5244 h 1227298"/>
                <a:gd name="connsiteX22" fmla="*/ 361622 w 841836"/>
                <a:gd name="connsiteY22" fmla="*/ 1828 h 1227298"/>
                <a:gd name="connsiteX23" fmla="*/ 361529 w 841836"/>
                <a:gd name="connsiteY23" fmla="*/ 1569 h 1227298"/>
                <a:gd name="connsiteX24" fmla="*/ 362055 w 841836"/>
                <a:gd name="connsiteY24" fmla="*/ 1567 h 1227298"/>
                <a:gd name="connsiteX25" fmla="*/ 362705 w 841836"/>
                <a:gd name="connsiteY25" fmla="*/ 1176 h 1227298"/>
                <a:gd name="connsiteX26" fmla="*/ 362844 w 841836"/>
                <a:gd name="connsiteY26" fmla="*/ 1565 h 1227298"/>
                <a:gd name="connsiteX27" fmla="*/ 604639 w 841836"/>
                <a:gd name="connsiteY27" fmla="*/ 784 h 1227298"/>
                <a:gd name="connsiteX28" fmla="*/ 805401 w 841836"/>
                <a:gd name="connsiteY28"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607384 w 841836"/>
                <a:gd name="connsiteY5" fmla="*/ 790892 h 1227298"/>
                <a:gd name="connsiteX6" fmla="*/ 498769 w 841836"/>
                <a:gd name="connsiteY6" fmla="*/ 955973 h 1227298"/>
                <a:gd name="connsiteX7" fmla="*/ 503082 w 841836"/>
                <a:gd name="connsiteY7" fmla="*/ 971657 h 1227298"/>
                <a:gd name="connsiteX8" fmla="*/ 787756 w 841836"/>
                <a:gd name="connsiteY8" fmla="*/ 1190064 h 1227298"/>
                <a:gd name="connsiteX9" fmla="*/ 826968 w 841836"/>
                <a:gd name="connsiteY9" fmla="*/ 1220257 h 1227298"/>
                <a:gd name="connsiteX10" fmla="*/ 773248 w 841836"/>
                <a:gd name="connsiteY10" fmla="*/ 1211238 h 1227298"/>
                <a:gd name="connsiteX11" fmla="*/ 57248 w 841836"/>
                <a:gd name="connsiteY11" fmla="*/ 1039885 h 1227298"/>
                <a:gd name="connsiteX12" fmla="*/ 45877 w 841836"/>
                <a:gd name="connsiteY12" fmla="*/ 1024592 h 1227298"/>
                <a:gd name="connsiteX13" fmla="*/ 0 w 841836"/>
                <a:gd name="connsiteY13" fmla="*/ 590130 h 1227298"/>
                <a:gd name="connsiteX14" fmla="*/ 392 w 841836"/>
                <a:gd name="connsiteY14" fmla="*/ 586994 h 1227298"/>
                <a:gd name="connsiteX15" fmla="*/ 13724 w 841836"/>
                <a:gd name="connsiteY15" fmla="*/ 595228 h 1227298"/>
                <a:gd name="connsiteX16" fmla="*/ 116849 w 841836"/>
                <a:gd name="connsiteY16" fmla="*/ 674827 h 1227298"/>
                <a:gd name="connsiteX17" fmla="*/ 133710 w 841836"/>
                <a:gd name="connsiteY17" fmla="*/ 672082 h 1227298"/>
                <a:gd name="connsiteX18" fmla="*/ 336041 w 841836"/>
                <a:gd name="connsiteY18" fmla="*/ 217623 h 1227298"/>
                <a:gd name="connsiteX19" fmla="*/ 356823 w 841836"/>
                <a:gd name="connsiteY19" fmla="*/ 12547 h 1227298"/>
                <a:gd name="connsiteX20" fmla="*/ 355941 w 841836"/>
                <a:gd name="connsiteY20" fmla="*/ 5244 h 1227298"/>
                <a:gd name="connsiteX21" fmla="*/ 361622 w 841836"/>
                <a:gd name="connsiteY21" fmla="*/ 1828 h 1227298"/>
                <a:gd name="connsiteX22" fmla="*/ 361529 w 841836"/>
                <a:gd name="connsiteY22" fmla="*/ 1569 h 1227298"/>
                <a:gd name="connsiteX23" fmla="*/ 362055 w 841836"/>
                <a:gd name="connsiteY23" fmla="*/ 1567 h 1227298"/>
                <a:gd name="connsiteX24" fmla="*/ 362705 w 841836"/>
                <a:gd name="connsiteY24" fmla="*/ 1176 h 1227298"/>
                <a:gd name="connsiteX25" fmla="*/ 362844 w 841836"/>
                <a:gd name="connsiteY25" fmla="*/ 1565 h 1227298"/>
                <a:gd name="connsiteX26" fmla="*/ 604639 w 841836"/>
                <a:gd name="connsiteY26" fmla="*/ 784 h 1227298"/>
                <a:gd name="connsiteX27" fmla="*/ 805401 w 841836"/>
                <a:gd name="connsiteY27"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607384 w 841836"/>
                <a:gd name="connsiteY4" fmla="*/ 790892 h 1227298"/>
                <a:gd name="connsiteX5" fmla="*/ 498769 w 841836"/>
                <a:gd name="connsiteY5" fmla="*/ 955973 h 1227298"/>
                <a:gd name="connsiteX6" fmla="*/ 503082 w 841836"/>
                <a:gd name="connsiteY6" fmla="*/ 971657 h 1227298"/>
                <a:gd name="connsiteX7" fmla="*/ 787756 w 841836"/>
                <a:gd name="connsiteY7" fmla="*/ 1190064 h 1227298"/>
                <a:gd name="connsiteX8" fmla="*/ 826968 w 841836"/>
                <a:gd name="connsiteY8" fmla="*/ 1220257 h 1227298"/>
                <a:gd name="connsiteX9" fmla="*/ 773248 w 841836"/>
                <a:gd name="connsiteY9" fmla="*/ 1211238 h 1227298"/>
                <a:gd name="connsiteX10" fmla="*/ 57248 w 841836"/>
                <a:gd name="connsiteY10" fmla="*/ 1039885 h 1227298"/>
                <a:gd name="connsiteX11" fmla="*/ 45877 w 841836"/>
                <a:gd name="connsiteY11" fmla="*/ 1024592 h 1227298"/>
                <a:gd name="connsiteX12" fmla="*/ 0 w 841836"/>
                <a:gd name="connsiteY12" fmla="*/ 590130 h 1227298"/>
                <a:gd name="connsiteX13" fmla="*/ 392 w 841836"/>
                <a:gd name="connsiteY13" fmla="*/ 586994 h 1227298"/>
                <a:gd name="connsiteX14" fmla="*/ 13724 w 841836"/>
                <a:gd name="connsiteY14" fmla="*/ 595228 h 1227298"/>
                <a:gd name="connsiteX15" fmla="*/ 116849 w 841836"/>
                <a:gd name="connsiteY15" fmla="*/ 674827 h 1227298"/>
                <a:gd name="connsiteX16" fmla="*/ 133710 w 841836"/>
                <a:gd name="connsiteY16" fmla="*/ 672082 h 1227298"/>
                <a:gd name="connsiteX17" fmla="*/ 336041 w 841836"/>
                <a:gd name="connsiteY17" fmla="*/ 217623 h 1227298"/>
                <a:gd name="connsiteX18" fmla="*/ 356823 w 841836"/>
                <a:gd name="connsiteY18" fmla="*/ 12547 h 1227298"/>
                <a:gd name="connsiteX19" fmla="*/ 355941 w 841836"/>
                <a:gd name="connsiteY19" fmla="*/ 5244 h 1227298"/>
                <a:gd name="connsiteX20" fmla="*/ 361622 w 841836"/>
                <a:gd name="connsiteY20" fmla="*/ 1828 h 1227298"/>
                <a:gd name="connsiteX21" fmla="*/ 361529 w 841836"/>
                <a:gd name="connsiteY21" fmla="*/ 1569 h 1227298"/>
                <a:gd name="connsiteX22" fmla="*/ 362055 w 841836"/>
                <a:gd name="connsiteY22" fmla="*/ 1567 h 1227298"/>
                <a:gd name="connsiteX23" fmla="*/ 362705 w 841836"/>
                <a:gd name="connsiteY23" fmla="*/ 1176 h 1227298"/>
                <a:gd name="connsiteX24" fmla="*/ 362844 w 841836"/>
                <a:gd name="connsiteY24" fmla="*/ 1565 h 1227298"/>
                <a:gd name="connsiteX25" fmla="*/ 604639 w 841836"/>
                <a:gd name="connsiteY25" fmla="*/ 784 h 1227298"/>
                <a:gd name="connsiteX26" fmla="*/ 805401 w 841836"/>
                <a:gd name="connsiteY26"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604639 w 841836"/>
                <a:gd name="connsiteY24" fmla="*/ 784 h 1227298"/>
                <a:gd name="connsiteX25" fmla="*/ 805401 w 841836"/>
                <a:gd name="connsiteY25"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787756 w 826968"/>
                <a:gd name="connsiteY6" fmla="*/ 1190064 h 1220257"/>
                <a:gd name="connsiteX7" fmla="*/ 826968 w 826968"/>
                <a:gd name="connsiteY7" fmla="*/ 1220257 h 1220257"/>
                <a:gd name="connsiteX8" fmla="*/ 773248 w 826968"/>
                <a:gd name="connsiteY8" fmla="*/ 1211238 h 1220257"/>
                <a:gd name="connsiteX9" fmla="*/ 57248 w 826968"/>
                <a:gd name="connsiteY9" fmla="*/ 1039885 h 1220257"/>
                <a:gd name="connsiteX10" fmla="*/ 45877 w 826968"/>
                <a:gd name="connsiteY10" fmla="*/ 1024592 h 1220257"/>
                <a:gd name="connsiteX11" fmla="*/ 0 w 826968"/>
                <a:gd name="connsiteY11" fmla="*/ 590130 h 1220257"/>
                <a:gd name="connsiteX12" fmla="*/ 392 w 826968"/>
                <a:gd name="connsiteY12" fmla="*/ 586994 h 1220257"/>
                <a:gd name="connsiteX13" fmla="*/ 13724 w 826968"/>
                <a:gd name="connsiteY13" fmla="*/ 595228 h 1220257"/>
                <a:gd name="connsiteX14" fmla="*/ 116849 w 826968"/>
                <a:gd name="connsiteY14" fmla="*/ 674827 h 1220257"/>
                <a:gd name="connsiteX15" fmla="*/ 133710 w 826968"/>
                <a:gd name="connsiteY15" fmla="*/ 672082 h 1220257"/>
                <a:gd name="connsiteX16" fmla="*/ 336041 w 826968"/>
                <a:gd name="connsiteY16" fmla="*/ 217623 h 1220257"/>
                <a:gd name="connsiteX17" fmla="*/ 356823 w 826968"/>
                <a:gd name="connsiteY17" fmla="*/ 12547 h 1220257"/>
                <a:gd name="connsiteX18" fmla="*/ 355941 w 826968"/>
                <a:gd name="connsiteY18" fmla="*/ 5244 h 1220257"/>
                <a:gd name="connsiteX19" fmla="*/ 361622 w 826968"/>
                <a:gd name="connsiteY19" fmla="*/ 1828 h 1220257"/>
                <a:gd name="connsiteX20" fmla="*/ 361529 w 826968"/>
                <a:gd name="connsiteY20" fmla="*/ 1569 h 1220257"/>
                <a:gd name="connsiteX21" fmla="*/ 362055 w 826968"/>
                <a:gd name="connsiteY21" fmla="*/ 1567 h 1220257"/>
                <a:gd name="connsiteX22" fmla="*/ 362705 w 826968"/>
                <a:gd name="connsiteY22" fmla="*/ 1176 h 1220257"/>
                <a:gd name="connsiteX23" fmla="*/ 362844 w 826968"/>
                <a:gd name="connsiteY23" fmla="*/ 1565 h 1220257"/>
                <a:gd name="connsiteX24" fmla="*/ 805401 w 826968"/>
                <a:gd name="connsiteY24"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791469 w 830681"/>
                <a:gd name="connsiteY6" fmla="*/ 1190064 h 1220257"/>
                <a:gd name="connsiteX7" fmla="*/ 830681 w 830681"/>
                <a:gd name="connsiteY7" fmla="*/ 1220257 h 1220257"/>
                <a:gd name="connsiteX8" fmla="*/ 60961 w 830681"/>
                <a:gd name="connsiteY8" fmla="*/ 1039885 h 1220257"/>
                <a:gd name="connsiteX9" fmla="*/ 49590 w 830681"/>
                <a:gd name="connsiteY9" fmla="*/ 1024592 h 1220257"/>
                <a:gd name="connsiteX10" fmla="*/ 3713 w 830681"/>
                <a:gd name="connsiteY10" fmla="*/ 590130 h 1220257"/>
                <a:gd name="connsiteX11" fmla="*/ 4105 w 830681"/>
                <a:gd name="connsiteY11" fmla="*/ 586994 h 1220257"/>
                <a:gd name="connsiteX12" fmla="*/ 17437 w 830681"/>
                <a:gd name="connsiteY12" fmla="*/ 595228 h 1220257"/>
                <a:gd name="connsiteX13" fmla="*/ 120562 w 830681"/>
                <a:gd name="connsiteY13" fmla="*/ 674827 h 1220257"/>
                <a:gd name="connsiteX14" fmla="*/ 137423 w 830681"/>
                <a:gd name="connsiteY14" fmla="*/ 672082 h 1220257"/>
                <a:gd name="connsiteX15" fmla="*/ 339754 w 830681"/>
                <a:gd name="connsiteY15" fmla="*/ 217623 h 1220257"/>
                <a:gd name="connsiteX16" fmla="*/ 360536 w 830681"/>
                <a:gd name="connsiteY16" fmla="*/ 12547 h 1220257"/>
                <a:gd name="connsiteX17" fmla="*/ 359654 w 830681"/>
                <a:gd name="connsiteY17" fmla="*/ 5244 h 1220257"/>
                <a:gd name="connsiteX18" fmla="*/ 365335 w 830681"/>
                <a:gd name="connsiteY18" fmla="*/ 1828 h 1220257"/>
                <a:gd name="connsiteX19" fmla="*/ 365242 w 830681"/>
                <a:gd name="connsiteY19" fmla="*/ 1569 h 1220257"/>
                <a:gd name="connsiteX20" fmla="*/ 365768 w 830681"/>
                <a:gd name="connsiteY20" fmla="*/ 1567 h 1220257"/>
                <a:gd name="connsiteX21" fmla="*/ 366418 w 830681"/>
                <a:gd name="connsiteY21" fmla="*/ 1176 h 1220257"/>
                <a:gd name="connsiteX22" fmla="*/ 366557 w 830681"/>
                <a:gd name="connsiteY22" fmla="*/ 1565 h 1220257"/>
                <a:gd name="connsiteX23" fmla="*/ 809114 w 830681"/>
                <a:gd name="connsiteY23"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6968" h="1220257">
                  <a:moveTo>
                    <a:pt x="805401" y="0"/>
                  </a:moveTo>
                  <a:cubicBezTo>
                    <a:pt x="815988" y="0"/>
                    <a:pt x="819517" y="1961"/>
                    <a:pt x="819517" y="13332"/>
                  </a:cubicBezTo>
                  <a:cubicBezTo>
                    <a:pt x="819125" y="96852"/>
                    <a:pt x="811675" y="179980"/>
                    <a:pt x="797951" y="262324"/>
                  </a:cubicBezTo>
                  <a:cubicBezTo>
                    <a:pt x="763814" y="497828"/>
                    <a:pt x="663335" y="680154"/>
                    <a:pt x="607384" y="790892"/>
                  </a:cubicBezTo>
                  <a:cubicBezTo>
                    <a:pt x="573270" y="847357"/>
                    <a:pt x="539156" y="903821"/>
                    <a:pt x="498769" y="955973"/>
                  </a:cubicBezTo>
                  <a:cubicBezTo>
                    <a:pt x="491711" y="964991"/>
                    <a:pt x="497592" y="967343"/>
                    <a:pt x="503082" y="971657"/>
                  </a:cubicBezTo>
                  <a:lnTo>
                    <a:pt x="826968" y="1220257"/>
                  </a:lnTo>
                  <a:cubicBezTo>
                    <a:pt x="676000" y="1192793"/>
                    <a:pt x="204593" y="1088220"/>
                    <a:pt x="57248" y="1039885"/>
                  </a:cubicBezTo>
                  <a:cubicBezTo>
                    <a:pt x="42256" y="1034967"/>
                    <a:pt x="45877" y="1039306"/>
                    <a:pt x="45877" y="1024592"/>
                  </a:cubicBezTo>
                  <a:cubicBezTo>
                    <a:pt x="40387" y="878726"/>
                    <a:pt x="26271" y="733644"/>
                    <a:pt x="0" y="590130"/>
                  </a:cubicBezTo>
                  <a:cubicBezTo>
                    <a:pt x="0" y="589347"/>
                    <a:pt x="0" y="588170"/>
                    <a:pt x="392" y="586994"/>
                  </a:cubicBezTo>
                  <a:cubicBezTo>
                    <a:pt x="6274" y="587386"/>
                    <a:pt x="9802" y="592091"/>
                    <a:pt x="13724" y="595228"/>
                  </a:cubicBezTo>
                  <a:cubicBezTo>
                    <a:pt x="48230" y="621500"/>
                    <a:pt x="82736" y="647771"/>
                    <a:pt x="116849" y="674827"/>
                  </a:cubicBezTo>
                  <a:cubicBezTo>
                    <a:pt x="124692" y="681101"/>
                    <a:pt x="128221" y="679533"/>
                    <a:pt x="133710" y="672082"/>
                  </a:cubicBezTo>
                  <a:cubicBezTo>
                    <a:pt x="235268" y="535627"/>
                    <a:pt x="303104" y="384271"/>
                    <a:pt x="336041" y="217623"/>
                  </a:cubicBezTo>
                  <a:cubicBezTo>
                    <a:pt x="349373" y="150179"/>
                    <a:pt x="356431" y="81560"/>
                    <a:pt x="356823" y="12547"/>
                  </a:cubicBezTo>
                  <a:cubicBezTo>
                    <a:pt x="356823" y="10587"/>
                    <a:pt x="355745" y="7646"/>
                    <a:pt x="355941" y="5244"/>
                  </a:cubicBezTo>
                  <a:lnTo>
                    <a:pt x="361622" y="1828"/>
                  </a:lnTo>
                  <a:cubicBezTo>
                    <a:pt x="361591" y="1742"/>
                    <a:pt x="361560" y="1655"/>
                    <a:pt x="361529" y="1569"/>
                  </a:cubicBezTo>
                  <a:lnTo>
                    <a:pt x="362055" y="1567"/>
                  </a:lnTo>
                  <a:lnTo>
                    <a:pt x="362705" y="1176"/>
                  </a:lnTo>
                  <a:cubicBezTo>
                    <a:pt x="362751" y="1306"/>
                    <a:pt x="362798" y="1435"/>
                    <a:pt x="362844" y="1565"/>
                  </a:cubicBezTo>
                  <a:lnTo>
                    <a:pt x="805401" y="0"/>
                  </a:lnTo>
                  <a:close/>
                </a:path>
              </a:pathLst>
            </a:custGeom>
            <a:solidFill>
              <a:schemeClr val="accent2"/>
            </a:solidFill>
            <a:ln w="7229" cap="flat">
              <a:noFill/>
              <a:prstDash val="solid"/>
              <a:miter/>
            </a:ln>
          </p:spPr>
          <p:txBody>
            <a:bodyPr wrap="square" rtlCol="0" anchor="ctr">
              <a:noAutofit/>
            </a:bodyPr>
            <a:lstStyle/>
            <a:p>
              <a:endParaRPr lang="en-US"/>
            </a:p>
          </p:txBody>
        </p:sp>
        <p:sp>
          <p:nvSpPr>
            <p:cNvPr id="9" name="Freeform: Shape 27">
              <a:extLst>
                <a:ext uri="{FF2B5EF4-FFF2-40B4-BE49-F238E27FC236}">
                  <a16:creationId xmlns:a16="http://schemas.microsoft.com/office/drawing/2014/main" id="{F74DAD56-F0D7-4477-A08B-BEF5A29023A9}"/>
                </a:ext>
              </a:extLst>
            </p:cNvPr>
            <p:cNvSpPr/>
            <p:nvPr/>
          </p:nvSpPr>
          <p:spPr>
            <a:xfrm rot="15582748">
              <a:off x="5598384" y="-435201"/>
              <a:ext cx="1617593" cy="2386888"/>
            </a:xfrm>
            <a:custGeom>
              <a:avLst/>
              <a:gdLst>
                <a:gd name="connsiteX0" fmla="*/ 805401 w 826968"/>
                <a:gd name="connsiteY0" fmla="*/ 0 h 1220257"/>
                <a:gd name="connsiteX1" fmla="*/ 819517 w 826968"/>
                <a:gd name="connsiteY1" fmla="*/ 13332 h 1220257"/>
                <a:gd name="connsiteX2" fmla="*/ 797951 w 826968"/>
                <a:gd name="connsiteY2" fmla="*/ 262324 h 1220257"/>
                <a:gd name="connsiteX3" fmla="*/ 748545 w 826968"/>
                <a:gd name="connsiteY3" fmla="*/ 468968 h 1220257"/>
                <a:gd name="connsiteX4" fmla="*/ 708549 w 826968"/>
                <a:gd name="connsiteY4" fmla="*/ 580328 h 1220257"/>
                <a:gd name="connsiteX5" fmla="*/ 705412 w 826968"/>
                <a:gd name="connsiteY5" fmla="*/ 584642 h 1220257"/>
                <a:gd name="connsiteX6" fmla="*/ 705412 w 826968"/>
                <a:gd name="connsiteY6" fmla="*/ 584642 h 1220257"/>
                <a:gd name="connsiteX7" fmla="*/ 702276 w 826968"/>
                <a:gd name="connsiteY7" fmla="*/ 600326 h 1220257"/>
                <a:gd name="connsiteX8" fmla="*/ 607384 w 826968"/>
                <a:gd name="connsiteY8" fmla="*/ 790892 h 1220257"/>
                <a:gd name="connsiteX9" fmla="*/ 498769 w 826968"/>
                <a:gd name="connsiteY9" fmla="*/ 955973 h 1220257"/>
                <a:gd name="connsiteX10" fmla="*/ 503082 w 826968"/>
                <a:gd name="connsiteY10" fmla="*/ 971657 h 1220257"/>
                <a:gd name="connsiteX11" fmla="*/ 787756 w 826968"/>
                <a:gd name="connsiteY11" fmla="*/ 1190064 h 1220257"/>
                <a:gd name="connsiteX12" fmla="*/ 826968 w 826968"/>
                <a:gd name="connsiteY12" fmla="*/ 1220257 h 1220257"/>
                <a:gd name="connsiteX13" fmla="*/ 773248 w 826968"/>
                <a:gd name="connsiteY13" fmla="*/ 1211238 h 1220257"/>
                <a:gd name="connsiteX14" fmla="*/ 230563 w 826968"/>
                <a:gd name="connsiteY14" fmla="*/ 1088114 h 1220257"/>
                <a:gd name="connsiteX15" fmla="*/ 57248 w 826968"/>
                <a:gd name="connsiteY15" fmla="*/ 1039885 h 1220257"/>
                <a:gd name="connsiteX16" fmla="*/ 45877 w 826968"/>
                <a:gd name="connsiteY16" fmla="*/ 1024592 h 1220257"/>
                <a:gd name="connsiteX17" fmla="*/ 0 w 826968"/>
                <a:gd name="connsiteY17" fmla="*/ 590130 h 1220257"/>
                <a:gd name="connsiteX18" fmla="*/ 392 w 826968"/>
                <a:gd name="connsiteY18" fmla="*/ 586994 h 1220257"/>
                <a:gd name="connsiteX19" fmla="*/ 13724 w 826968"/>
                <a:gd name="connsiteY19" fmla="*/ 595228 h 1220257"/>
                <a:gd name="connsiteX20" fmla="*/ 116849 w 826968"/>
                <a:gd name="connsiteY20" fmla="*/ 674827 h 1220257"/>
                <a:gd name="connsiteX21" fmla="*/ 133710 w 826968"/>
                <a:gd name="connsiteY21" fmla="*/ 672082 h 1220257"/>
                <a:gd name="connsiteX22" fmla="*/ 336041 w 826968"/>
                <a:gd name="connsiteY22" fmla="*/ 217623 h 1220257"/>
                <a:gd name="connsiteX23" fmla="*/ 356823 w 826968"/>
                <a:gd name="connsiteY23" fmla="*/ 12547 h 1220257"/>
                <a:gd name="connsiteX24" fmla="*/ 355941 w 826968"/>
                <a:gd name="connsiteY24" fmla="*/ 5244 h 1220257"/>
                <a:gd name="connsiteX25" fmla="*/ 361622 w 826968"/>
                <a:gd name="connsiteY25" fmla="*/ 1828 h 1220257"/>
                <a:gd name="connsiteX26" fmla="*/ 361529 w 826968"/>
                <a:gd name="connsiteY26" fmla="*/ 1569 h 1220257"/>
                <a:gd name="connsiteX27" fmla="*/ 362055 w 826968"/>
                <a:gd name="connsiteY27" fmla="*/ 1567 h 1220257"/>
                <a:gd name="connsiteX28" fmla="*/ 362705 w 826968"/>
                <a:gd name="connsiteY28" fmla="*/ 1176 h 1220257"/>
                <a:gd name="connsiteX29" fmla="*/ 362844 w 826968"/>
                <a:gd name="connsiteY29" fmla="*/ 1565 h 1220257"/>
                <a:gd name="connsiteX30" fmla="*/ 604639 w 826968"/>
                <a:gd name="connsiteY30" fmla="*/ 784 h 1220257"/>
                <a:gd name="connsiteX31" fmla="*/ 805401 w 826968"/>
                <a:gd name="connsiteY31" fmla="*/ 0 h 1220257"/>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702276 w 841836"/>
                <a:gd name="connsiteY7" fmla="*/ 600326 h 1227298"/>
                <a:gd name="connsiteX8" fmla="*/ 607384 w 841836"/>
                <a:gd name="connsiteY8" fmla="*/ 790892 h 1227298"/>
                <a:gd name="connsiteX9" fmla="*/ 498769 w 841836"/>
                <a:gd name="connsiteY9" fmla="*/ 955973 h 1227298"/>
                <a:gd name="connsiteX10" fmla="*/ 503082 w 841836"/>
                <a:gd name="connsiteY10" fmla="*/ 971657 h 1227298"/>
                <a:gd name="connsiteX11" fmla="*/ 787756 w 841836"/>
                <a:gd name="connsiteY11" fmla="*/ 1190064 h 1227298"/>
                <a:gd name="connsiteX12" fmla="*/ 826968 w 841836"/>
                <a:gd name="connsiteY12" fmla="*/ 1220257 h 1227298"/>
                <a:gd name="connsiteX13" fmla="*/ 773248 w 841836"/>
                <a:gd name="connsiteY13" fmla="*/ 1211238 h 1227298"/>
                <a:gd name="connsiteX14" fmla="*/ 57248 w 841836"/>
                <a:gd name="connsiteY14" fmla="*/ 1039885 h 1227298"/>
                <a:gd name="connsiteX15" fmla="*/ 45877 w 841836"/>
                <a:gd name="connsiteY15" fmla="*/ 1024592 h 1227298"/>
                <a:gd name="connsiteX16" fmla="*/ 0 w 841836"/>
                <a:gd name="connsiteY16" fmla="*/ 590130 h 1227298"/>
                <a:gd name="connsiteX17" fmla="*/ 392 w 841836"/>
                <a:gd name="connsiteY17" fmla="*/ 586994 h 1227298"/>
                <a:gd name="connsiteX18" fmla="*/ 13724 w 841836"/>
                <a:gd name="connsiteY18" fmla="*/ 595228 h 1227298"/>
                <a:gd name="connsiteX19" fmla="*/ 116849 w 841836"/>
                <a:gd name="connsiteY19" fmla="*/ 674827 h 1227298"/>
                <a:gd name="connsiteX20" fmla="*/ 133710 w 841836"/>
                <a:gd name="connsiteY20" fmla="*/ 672082 h 1227298"/>
                <a:gd name="connsiteX21" fmla="*/ 336041 w 841836"/>
                <a:gd name="connsiteY21" fmla="*/ 217623 h 1227298"/>
                <a:gd name="connsiteX22" fmla="*/ 356823 w 841836"/>
                <a:gd name="connsiteY22" fmla="*/ 12547 h 1227298"/>
                <a:gd name="connsiteX23" fmla="*/ 355941 w 841836"/>
                <a:gd name="connsiteY23" fmla="*/ 5244 h 1227298"/>
                <a:gd name="connsiteX24" fmla="*/ 361622 w 841836"/>
                <a:gd name="connsiteY24" fmla="*/ 1828 h 1227298"/>
                <a:gd name="connsiteX25" fmla="*/ 361529 w 841836"/>
                <a:gd name="connsiteY25" fmla="*/ 1569 h 1227298"/>
                <a:gd name="connsiteX26" fmla="*/ 362055 w 841836"/>
                <a:gd name="connsiteY26" fmla="*/ 1567 h 1227298"/>
                <a:gd name="connsiteX27" fmla="*/ 362705 w 841836"/>
                <a:gd name="connsiteY27" fmla="*/ 1176 h 1227298"/>
                <a:gd name="connsiteX28" fmla="*/ 362844 w 841836"/>
                <a:gd name="connsiteY28" fmla="*/ 1565 h 1227298"/>
                <a:gd name="connsiteX29" fmla="*/ 604639 w 841836"/>
                <a:gd name="connsiteY29" fmla="*/ 784 h 1227298"/>
                <a:gd name="connsiteX30" fmla="*/ 805401 w 841836"/>
                <a:gd name="connsiteY30"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705412 w 841836"/>
                <a:gd name="connsiteY6" fmla="*/ 584642 h 1227298"/>
                <a:gd name="connsiteX7" fmla="*/ 607384 w 841836"/>
                <a:gd name="connsiteY7" fmla="*/ 790892 h 1227298"/>
                <a:gd name="connsiteX8" fmla="*/ 498769 w 841836"/>
                <a:gd name="connsiteY8" fmla="*/ 955973 h 1227298"/>
                <a:gd name="connsiteX9" fmla="*/ 503082 w 841836"/>
                <a:gd name="connsiteY9" fmla="*/ 971657 h 1227298"/>
                <a:gd name="connsiteX10" fmla="*/ 787756 w 841836"/>
                <a:gd name="connsiteY10" fmla="*/ 1190064 h 1227298"/>
                <a:gd name="connsiteX11" fmla="*/ 826968 w 841836"/>
                <a:gd name="connsiteY11" fmla="*/ 1220257 h 1227298"/>
                <a:gd name="connsiteX12" fmla="*/ 773248 w 841836"/>
                <a:gd name="connsiteY12" fmla="*/ 1211238 h 1227298"/>
                <a:gd name="connsiteX13" fmla="*/ 57248 w 841836"/>
                <a:gd name="connsiteY13" fmla="*/ 1039885 h 1227298"/>
                <a:gd name="connsiteX14" fmla="*/ 45877 w 841836"/>
                <a:gd name="connsiteY14" fmla="*/ 1024592 h 1227298"/>
                <a:gd name="connsiteX15" fmla="*/ 0 w 841836"/>
                <a:gd name="connsiteY15" fmla="*/ 590130 h 1227298"/>
                <a:gd name="connsiteX16" fmla="*/ 392 w 841836"/>
                <a:gd name="connsiteY16" fmla="*/ 586994 h 1227298"/>
                <a:gd name="connsiteX17" fmla="*/ 13724 w 841836"/>
                <a:gd name="connsiteY17" fmla="*/ 595228 h 1227298"/>
                <a:gd name="connsiteX18" fmla="*/ 116849 w 841836"/>
                <a:gd name="connsiteY18" fmla="*/ 674827 h 1227298"/>
                <a:gd name="connsiteX19" fmla="*/ 133710 w 841836"/>
                <a:gd name="connsiteY19" fmla="*/ 672082 h 1227298"/>
                <a:gd name="connsiteX20" fmla="*/ 336041 w 841836"/>
                <a:gd name="connsiteY20" fmla="*/ 217623 h 1227298"/>
                <a:gd name="connsiteX21" fmla="*/ 356823 w 841836"/>
                <a:gd name="connsiteY21" fmla="*/ 12547 h 1227298"/>
                <a:gd name="connsiteX22" fmla="*/ 355941 w 841836"/>
                <a:gd name="connsiteY22" fmla="*/ 5244 h 1227298"/>
                <a:gd name="connsiteX23" fmla="*/ 361622 w 841836"/>
                <a:gd name="connsiteY23" fmla="*/ 1828 h 1227298"/>
                <a:gd name="connsiteX24" fmla="*/ 361529 w 841836"/>
                <a:gd name="connsiteY24" fmla="*/ 1569 h 1227298"/>
                <a:gd name="connsiteX25" fmla="*/ 362055 w 841836"/>
                <a:gd name="connsiteY25" fmla="*/ 1567 h 1227298"/>
                <a:gd name="connsiteX26" fmla="*/ 362705 w 841836"/>
                <a:gd name="connsiteY26" fmla="*/ 1176 h 1227298"/>
                <a:gd name="connsiteX27" fmla="*/ 362844 w 841836"/>
                <a:gd name="connsiteY27" fmla="*/ 1565 h 1227298"/>
                <a:gd name="connsiteX28" fmla="*/ 604639 w 841836"/>
                <a:gd name="connsiteY28" fmla="*/ 784 h 1227298"/>
                <a:gd name="connsiteX29" fmla="*/ 805401 w 841836"/>
                <a:gd name="connsiteY29"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705412 w 841836"/>
                <a:gd name="connsiteY5" fmla="*/ 584642 h 1227298"/>
                <a:gd name="connsiteX6" fmla="*/ 607384 w 841836"/>
                <a:gd name="connsiteY6" fmla="*/ 790892 h 1227298"/>
                <a:gd name="connsiteX7" fmla="*/ 498769 w 841836"/>
                <a:gd name="connsiteY7" fmla="*/ 955973 h 1227298"/>
                <a:gd name="connsiteX8" fmla="*/ 503082 w 841836"/>
                <a:gd name="connsiteY8" fmla="*/ 971657 h 1227298"/>
                <a:gd name="connsiteX9" fmla="*/ 787756 w 841836"/>
                <a:gd name="connsiteY9" fmla="*/ 1190064 h 1227298"/>
                <a:gd name="connsiteX10" fmla="*/ 826968 w 841836"/>
                <a:gd name="connsiteY10" fmla="*/ 1220257 h 1227298"/>
                <a:gd name="connsiteX11" fmla="*/ 773248 w 841836"/>
                <a:gd name="connsiteY11" fmla="*/ 1211238 h 1227298"/>
                <a:gd name="connsiteX12" fmla="*/ 57248 w 841836"/>
                <a:gd name="connsiteY12" fmla="*/ 1039885 h 1227298"/>
                <a:gd name="connsiteX13" fmla="*/ 45877 w 841836"/>
                <a:gd name="connsiteY13" fmla="*/ 1024592 h 1227298"/>
                <a:gd name="connsiteX14" fmla="*/ 0 w 841836"/>
                <a:gd name="connsiteY14" fmla="*/ 590130 h 1227298"/>
                <a:gd name="connsiteX15" fmla="*/ 392 w 841836"/>
                <a:gd name="connsiteY15" fmla="*/ 586994 h 1227298"/>
                <a:gd name="connsiteX16" fmla="*/ 13724 w 841836"/>
                <a:gd name="connsiteY16" fmla="*/ 595228 h 1227298"/>
                <a:gd name="connsiteX17" fmla="*/ 116849 w 841836"/>
                <a:gd name="connsiteY17" fmla="*/ 674827 h 1227298"/>
                <a:gd name="connsiteX18" fmla="*/ 133710 w 841836"/>
                <a:gd name="connsiteY18" fmla="*/ 672082 h 1227298"/>
                <a:gd name="connsiteX19" fmla="*/ 336041 w 841836"/>
                <a:gd name="connsiteY19" fmla="*/ 217623 h 1227298"/>
                <a:gd name="connsiteX20" fmla="*/ 356823 w 841836"/>
                <a:gd name="connsiteY20" fmla="*/ 12547 h 1227298"/>
                <a:gd name="connsiteX21" fmla="*/ 355941 w 841836"/>
                <a:gd name="connsiteY21" fmla="*/ 5244 h 1227298"/>
                <a:gd name="connsiteX22" fmla="*/ 361622 w 841836"/>
                <a:gd name="connsiteY22" fmla="*/ 1828 h 1227298"/>
                <a:gd name="connsiteX23" fmla="*/ 361529 w 841836"/>
                <a:gd name="connsiteY23" fmla="*/ 1569 h 1227298"/>
                <a:gd name="connsiteX24" fmla="*/ 362055 w 841836"/>
                <a:gd name="connsiteY24" fmla="*/ 1567 h 1227298"/>
                <a:gd name="connsiteX25" fmla="*/ 362705 w 841836"/>
                <a:gd name="connsiteY25" fmla="*/ 1176 h 1227298"/>
                <a:gd name="connsiteX26" fmla="*/ 362844 w 841836"/>
                <a:gd name="connsiteY26" fmla="*/ 1565 h 1227298"/>
                <a:gd name="connsiteX27" fmla="*/ 604639 w 841836"/>
                <a:gd name="connsiteY27" fmla="*/ 784 h 1227298"/>
                <a:gd name="connsiteX28" fmla="*/ 805401 w 841836"/>
                <a:gd name="connsiteY28"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708549 w 841836"/>
                <a:gd name="connsiteY4" fmla="*/ 580328 h 1227298"/>
                <a:gd name="connsiteX5" fmla="*/ 607384 w 841836"/>
                <a:gd name="connsiteY5" fmla="*/ 790892 h 1227298"/>
                <a:gd name="connsiteX6" fmla="*/ 498769 w 841836"/>
                <a:gd name="connsiteY6" fmla="*/ 955973 h 1227298"/>
                <a:gd name="connsiteX7" fmla="*/ 503082 w 841836"/>
                <a:gd name="connsiteY7" fmla="*/ 971657 h 1227298"/>
                <a:gd name="connsiteX8" fmla="*/ 787756 w 841836"/>
                <a:gd name="connsiteY8" fmla="*/ 1190064 h 1227298"/>
                <a:gd name="connsiteX9" fmla="*/ 826968 w 841836"/>
                <a:gd name="connsiteY9" fmla="*/ 1220257 h 1227298"/>
                <a:gd name="connsiteX10" fmla="*/ 773248 w 841836"/>
                <a:gd name="connsiteY10" fmla="*/ 1211238 h 1227298"/>
                <a:gd name="connsiteX11" fmla="*/ 57248 w 841836"/>
                <a:gd name="connsiteY11" fmla="*/ 1039885 h 1227298"/>
                <a:gd name="connsiteX12" fmla="*/ 45877 w 841836"/>
                <a:gd name="connsiteY12" fmla="*/ 1024592 h 1227298"/>
                <a:gd name="connsiteX13" fmla="*/ 0 w 841836"/>
                <a:gd name="connsiteY13" fmla="*/ 590130 h 1227298"/>
                <a:gd name="connsiteX14" fmla="*/ 392 w 841836"/>
                <a:gd name="connsiteY14" fmla="*/ 586994 h 1227298"/>
                <a:gd name="connsiteX15" fmla="*/ 13724 w 841836"/>
                <a:gd name="connsiteY15" fmla="*/ 595228 h 1227298"/>
                <a:gd name="connsiteX16" fmla="*/ 116849 w 841836"/>
                <a:gd name="connsiteY16" fmla="*/ 674827 h 1227298"/>
                <a:gd name="connsiteX17" fmla="*/ 133710 w 841836"/>
                <a:gd name="connsiteY17" fmla="*/ 672082 h 1227298"/>
                <a:gd name="connsiteX18" fmla="*/ 336041 w 841836"/>
                <a:gd name="connsiteY18" fmla="*/ 217623 h 1227298"/>
                <a:gd name="connsiteX19" fmla="*/ 356823 w 841836"/>
                <a:gd name="connsiteY19" fmla="*/ 12547 h 1227298"/>
                <a:gd name="connsiteX20" fmla="*/ 355941 w 841836"/>
                <a:gd name="connsiteY20" fmla="*/ 5244 h 1227298"/>
                <a:gd name="connsiteX21" fmla="*/ 361622 w 841836"/>
                <a:gd name="connsiteY21" fmla="*/ 1828 h 1227298"/>
                <a:gd name="connsiteX22" fmla="*/ 361529 w 841836"/>
                <a:gd name="connsiteY22" fmla="*/ 1569 h 1227298"/>
                <a:gd name="connsiteX23" fmla="*/ 362055 w 841836"/>
                <a:gd name="connsiteY23" fmla="*/ 1567 h 1227298"/>
                <a:gd name="connsiteX24" fmla="*/ 362705 w 841836"/>
                <a:gd name="connsiteY24" fmla="*/ 1176 h 1227298"/>
                <a:gd name="connsiteX25" fmla="*/ 362844 w 841836"/>
                <a:gd name="connsiteY25" fmla="*/ 1565 h 1227298"/>
                <a:gd name="connsiteX26" fmla="*/ 604639 w 841836"/>
                <a:gd name="connsiteY26" fmla="*/ 784 h 1227298"/>
                <a:gd name="connsiteX27" fmla="*/ 805401 w 841836"/>
                <a:gd name="connsiteY27" fmla="*/ 0 h 1227298"/>
                <a:gd name="connsiteX0" fmla="*/ 805401 w 841836"/>
                <a:gd name="connsiteY0" fmla="*/ 0 h 1227298"/>
                <a:gd name="connsiteX1" fmla="*/ 819517 w 841836"/>
                <a:gd name="connsiteY1" fmla="*/ 13332 h 1227298"/>
                <a:gd name="connsiteX2" fmla="*/ 797951 w 841836"/>
                <a:gd name="connsiteY2" fmla="*/ 262324 h 1227298"/>
                <a:gd name="connsiteX3" fmla="*/ 748545 w 841836"/>
                <a:gd name="connsiteY3" fmla="*/ 468968 h 1227298"/>
                <a:gd name="connsiteX4" fmla="*/ 607384 w 841836"/>
                <a:gd name="connsiteY4" fmla="*/ 790892 h 1227298"/>
                <a:gd name="connsiteX5" fmla="*/ 498769 w 841836"/>
                <a:gd name="connsiteY5" fmla="*/ 955973 h 1227298"/>
                <a:gd name="connsiteX6" fmla="*/ 503082 w 841836"/>
                <a:gd name="connsiteY6" fmla="*/ 971657 h 1227298"/>
                <a:gd name="connsiteX7" fmla="*/ 787756 w 841836"/>
                <a:gd name="connsiteY7" fmla="*/ 1190064 h 1227298"/>
                <a:gd name="connsiteX8" fmla="*/ 826968 w 841836"/>
                <a:gd name="connsiteY8" fmla="*/ 1220257 h 1227298"/>
                <a:gd name="connsiteX9" fmla="*/ 773248 w 841836"/>
                <a:gd name="connsiteY9" fmla="*/ 1211238 h 1227298"/>
                <a:gd name="connsiteX10" fmla="*/ 57248 w 841836"/>
                <a:gd name="connsiteY10" fmla="*/ 1039885 h 1227298"/>
                <a:gd name="connsiteX11" fmla="*/ 45877 w 841836"/>
                <a:gd name="connsiteY11" fmla="*/ 1024592 h 1227298"/>
                <a:gd name="connsiteX12" fmla="*/ 0 w 841836"/>
                <a:gd name="connsiteY12" fmla="*/ 590130 h 1227298"/>
                <a:gd name="connsiteX13" fmla="*/ 392 w 841836"/>
                <a:gd name="connsiteY13" fmla="*/ 586994 h 1227298"/>
                <a:gd name="connsiteX14" fmla="*/ 13724 w 841836"/>
                <a:gd name="connsiteY14" fmla="*/ 595228 h 1227298"/>
                <a:gd name="connsiteX15" fmla="*/ 116849 w 841836"/>
                <a:gd name="connsiteY15" fmla="*/ 674827 h 1227298"/>
                <a:gd name="connsiteX16" fmla="*/ 133710 w 841836"/>
                <a:gd name="connsiteY16" fmla="*/ 672082 h 1227298"/>
                <a:gd name="connsiteX17" fmla="*/ 336041 w 841836"/>
                <a:gd name="connsiteY17" fmla="*/ 217623 h 1227298"/>
                <a:gd name="connsiteX18" fmla="*/ 356823 w 841836"/>
                <a:gd name="connsiteY18" fmla="*/ 12547 h 1227298"/>
                <a:gd name="connsiteX19" fmla="*/ 355941 w 841836"/>
                <a:gd name="connsiteY19" fmla="*/ 5244 h 1227298"/>
                <a:gd name="connsiteX20" fmla="*/ 361622 w 841836"/>
                <a:gd name="connsiteY20" fmla="*/ 1828 h 1227298"/>
                <a:gd name="connsiteX21" fmla="*/ 361529 w 841836"/>
                <a:gd name="connsiteY21" fmla="*/ 1569 h 1227298"/>
                <a:gd name="connsiteX22" fmla="*/ 362055 w 841836"/>
                <a:gd name="connsiteY22" fmla="*/ 1567 h 1227298"/>
                <a:gd name="connsiteX23" fmla="*/ 362705 w 841836"/>
                <a:gd name="connsiteY23" fmla="*/ 1176 h 1227298"/>
                <a:gd name="connsiteX24" fmla="*/ 362844 w 841836"/>
                <a:gd name="connsiteY24" fmla="*/ 1565 h 1227298"/>
                <a:gd name="connsiteX25" fmla="*/ 604639 w 841836"/>
                <a:gd name="connsiteY25" fmla="*/ 784 h 1227298"/>
                <a:gd name="connsiteX26" fmla="*/ 805401 w 841836"/>
                <a:gd name="connsiteY26"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604639 w 841836"/>
                <a:gd name="connsiteY24" fmla="*/ 784 h 1227298"/>
                <a:gd name="connsiteX25" fmla="*/ 805401 w 841836"/>
                <a:gd name="connsiteY25"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41836"/>
                <a:gd name="connsiteY0" fmla="*/ 0 h 1227298"/>
                <a:gd name="connsiteX1" fmla="*/ 819517 w 841836"/>
                <a:gd name="connsiteY1" fmla="*/ 13332 h 1227298"/>
                <a:gd name="connsiteX2" fmla="*/ 797951 w 841836"/>
                <a:gd name="connsiteY2" fmla="*/ 262324 h 1227298"/>
                <a:gd name="connsiteX3" fmla="*/ 607384 w 841836"/>
                <a:gd name="connsiteY3" fmla="*/ 790892 h 1227298"/>
                <a:gd name="connsiteX4" fmla="*/ 498769 w 841836"/>
                <a:gd name="connsiteY4" fmla="*/ 955973 h 1227298"/>
                <a:gd name="connsiteX5" fmla="*/ 503082 w 841836"/>
                <a:gd name="connsiteY5" fmla="*/ 971657 h 1227298"/>
                <a:gd name="connsiteX6" fmla="*/ 787756 w 841836"/>
                <a:gd name="connsiteY6" fmla="*/ 1190064 h 1227298"/>
                <a:gd name="connsiteX7" fmla="*/ 826968 w 841836"/>
                <a:gd name="connsiteY7" fmla="*/ 1220257 h 1227298"/>
                <a:gd name="connsiteX8" fmla="*/ 773248 w 841836"/>
                <a:gd name="connsiteY8" fmla="*/ 1211238 h 1227298"/>
                <a:gd name="connsiteX9" fmla="*/ 57248 w 841836"/>
                <a:gd name="connsiteY9" fmla="*/ 1039885 h 1227298"/>
                <a:gd name="connsiteX10" fmla="*/ 45877 w 841836"/>
                <a:gd name="connsiteY10" fmla="*/ 1024592 h 1227298"/>
                <a:gd name="connsiteX11" fmla="*/ 0 w 841836"/>
                <a:gd name="connsiteY11" fmla="*/ 590130 h 1227298"/>
                <a:gd name="connsiteX12" fmla="*/ 392 w 841836"/>
                <a:gd name="connsiteY12" fmla="*/ 586994 h 1227298"/>
                <a:gd name="connsiteX13" fmla="*/ 13724 w 841836"/>
                <a:gd name="connsiteY13" fmla="*/ 595228 h 1227298"/>
                <a:gd name="connsiteX14" fmla="*/ 116849 w 841836"/>
                <a:gd name="connsiteY14" fmla="*/ 674827 h 1227298"/>
                <a:gd name="connsiteX15" fmla="*/ 133710 w 841836"/>
                <a:gd name="connsiteY15" fmla="*/ 672082 h 1227298"/>
                <a:gd name="connsiteX16" fmla="*/ 336041 w 841836"/>
                <a:gd name="connsiteY16" fmla="*/ 217623 h 1227298"/>
                <a:gd name="connsiteX17" fmla="*/ 356823 w 841836"/>
                <a:gd name="connsiteY17" fmla="*/ 12547 h 1227298"/>
                <a:gd name="connsiteX18" fmla="*/ 355941 w 841836"/>
                <a:gd name="connsiteY18" fmla="*/ 5244 h 1227298"/>
                <a:gd name="connsiteX19" fmla="*/ 361622 w 841836"/>
                <a:gd name="connsiteY19" fmla="*/ 1828 h 1227298"/>
                <a:gd name="connsiteX20" fmla="*/ 361529 w 841836"/>
                <a:gd name="connsiteY20" fmla="*/ 1569 h 1227298"/>
                <a:gd name="connsiteX21" fmla="*/ 362055 w 841836"/>
                <a:gd name="connsiteY21" fmla="*/ 1567 h 1227298"/>
                <a:gd name="connsiteX22" fmla="*/ 362705 w 841836"/>
                <a:gd name="connsiteY22" fmla="*/ 1176 h 1227298"/>
                <a:gd name="connsiteX23" fmla="*/ 362844 w 841836"/>
                <a:gd name="connsiteY23" fmla="*/ 1565 h 1227298"/>
                <a:gd name="connsiteX24" fmla="*/ 805401 w 841836"/>
                <a:gd name="connsiteY24" fmla="*/ 0 h 1227298"/>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787756 w 826968"/>
                <a:gd name="connsiteY6" fmla="*/ 1190064 h 1220257"/>
                <a:gd name="connsiteX7" fmla="*/ 826968 w 826968"/>
                <a:gd name="connsiteY7" fmla="*/ 1220257 h 1220257"/>
                <a:gd name="connsiteX8" fmla="*/ 773248 w 826968"/>
                <a:gd name="connsiteY8" fmla="*/ 1211238 h 1220257"/>
                <a:gd name="connsiteX9" fmla="*/ 57248 w 826968"/>
                <a:gd name="connsiteY9" fmla="*/ 1039885 h 1220257"/>
                <a:gd name="connsiteX10" fmla="*/ 45877 w 826968"/>
                <a:gd name="connsiteY10" fmla="*/ 1024592 h 1220257"/>
                <a:gd name="connsiteX11" fmla="*/ 0 w 826968"/>
                <a:gd name="connsiteY11" fmla="*/ 590130 h 1220257"/>
                <a:gd name="connsiteX12" fmla="*/ 392 w 826968"/>
                <a:gd name="connsiteY12" fmla="*/ 586994 h 1220257"/>
                <a:gd name="connsiteX13" fmla="*/ 13724 w 826968"/>
                <a:gd name="connsiteY13" fmla="*/ 595228 h 1220257"/>
                <a:gd name="connsiteX14" fmla="*/ 116849 w 826968"/>
                <a:gd name="connsiteY14" fmla="*/ 674827 h 1220257"/>
                <a:gd name="connsiteX15" fmla="*/ 133710 w 826968"/>
                <a:gd name="connsiteY15" fmla="*/ 672082 h 1220257"/>
                <a:gd name="connsiteX16" fmla="*/ 336041 w 826968"/>
                <a:gd name="connsiteY16" fmla="*/ 217623 h 1220257"/>
                <a:gd name="connsiteX17" fmla="*/ 356823 w 826968"/>
                <a:gd name="connsiteY17" fmla="*/ 12547 h 1220257"/>
                <a:gd name="connsiteX18" fmla="*/ 355941 w 826968"/>
                <a:gd name="connsiteY18" fmla="*/ 5244 h 1220257"/>
                <a:gd name="connsiteX19" fmla="*/ 361622 w 826968"/>
                <a:gd name="connsiteY19" fmla="*/ 1828 h 1220257"/>
                <a:gd name="connsiteX20" fmla="*/ 361529 w 826968"/>
                <a:gd name="connsiteY20" fmla="*/ 1569 h 1220257"/>
                <a:gd name="connsiteX21" fmla="*/ 362055 w 826968"/>
                <a:gd name="connsiteY21" fmla="*/ 1567 h 1220257"/>
                <a:gd name="connsiteX22" fmla="*/ 362705 w 826968"/>
                <a:gd name="connsiteY22" fmla="*/ 1176 h 1220257"/>
                <a:gd name="connsiteX23" fmla="*/ 362844 w 826968"/>
                <a:gd name="connsiteY23" fmla="*/ 1565 h 1220257"/>
                <a:gd name="connsiteX24" fmla="*/ 805401 w 826968"/>
                <a:gd name="connsiteY24"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791469 w 830681"/>
                <a:gd name="connsiteY6" fmla="*/ 1190064 h 1220257"/>
                <a:gd name="connsiteX7" fmla="*/ 830681 w 830681"/>
                <a:gd name="connsiteY7" fmla="*/ 1220257 h 1220257"/>
                <a:gd name="connsiteX8" fmla="*/ 60961 w 830681"/>
                <a:gd name="connsiteY8" fmla="*/ 1039885 h 1220257"/>
                <a:gd name="connsiteX9" fmla="*/ 49590 w 830681"/>
                <a:gd name="connsiteY9" fmla="*/ 1024592 h 1220257"/>
                <a:gd name="connsiteX10" fmla="*/ 3713 w 830681"/>
                <a:gd name="connsiteY10" fmla="*/ 590130 h 1220257"/>
                <a:gd name="connsiteX11" fmla="*/ 4105 w 830681"/>
                <a:gd name="connsiteY11" fmla="*/ 586994 h 1220257"/>
                <a:gd name="connsiteX12" fmla="*/ 17437 w 830681"/>
                <a:gd name="connsiteY12" fmla="*/ 595228 h 1220257"/>
                <a:gd name="connsiteX13" fmla="*/ 120562 w 830681"/>
                <a:gd name="connsiteY13" fmla="*/ 674827 h 1220257"/>
                <a:gd name="connsiteX14" fmla="*/ 137423 w 830681"/>
                <a:gd name="connsiteY14" fmla="*/ 672082 h 1220257"/>
                <a:gd name="connsiteX15" fmla="*/ 339754 w 830681"/>
                <a:gd name="connsiteY15" fmla="*/ 217623 h 1220257"/>
                <a:gd name="connsiteX16" fmla="*/ 360536 w 830681"/>
                <a:gd name="connsiteY16" fmla="*/ 12547 h 1220257"/>
                <a:gd name="connsiteX17" fmla="*/ 359654 w 830681"/>
                <a:gd name="connsiteY17" fmla="*/ 5244 h 1220257"/>
                <a:gd name="connsiteX18" fmla="*/ 365335 w 830681"/>
                <a:gd name="connsiteY18" fmla="*/ 1828 h 1220257"/>
                <a:gd name="connsiteX19" fmla="*/ 365242 w 830681"/>
                <a:gd name="connsiteY19" fmla="*/ 1569 h 1220257"/>
                <a:gd name="connsiteX20" fmla="*/ 365768 w 830681"/>
                <a:gd name="connsiteY20" fmla="*/ 1567 h 1220257"/>
                <a:gd name="connsiteX21" fmla="*/ 366418 w 830681"/>
                <a:gd name="connsiteY21" fmla="*/ 1176 h 1220257"/>
                <a:gd name="connsiteX22" fmla="*/ 366557 w 830681"/>
                <a:gd name="connsiteY22" fmla="*/ 1565 h 1220257"/>
                <a:gd name="connsiteX23" fmla="*/ 809114 w 830681"/>
                <a:gd name="connsiteY23"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9114 w 830681"/>
                <a:gd name="connsiteY0" fmla="*/ 0 h 1220257"/>
                <a:gd name="connsiteX1" fmla="*/ 823230 w 830681"/>
                <a:gd name="connsiteY1" fmla="*/ 13332 h 1220257"/>
                <a:gd name="connsiteX2" fmla="*/ 801664 w 830681"/>
                <a:gd name="connsiteY2" fmla="*/ 262324 h 1220257"/>
                <a:gd name="connsiteX3" fmla="*/ 611097 w 830681"/>
                <a:gd name="connsiteY3" fmla="*/ 790892 h 1220257"/>
                <a:gd name="connsiteX4" fmla="*/ 502482 w 830681"/>
                <a:gd name="connsiteY4" fmla="*/ 955973 h 1220257"/>
                <a:gd name="connsiteX5" fmla="*/ 506795 w 830681"/>
                <a:gd name="connsiteY5" fmla="*/ 971657 h 1220257"/>
                <a:gd name="connsiteX6" fmla="*/ 830681 w 830681"/>
                <a:gd name="connsiteY6" fmla="*/ 1220257 h 1220257"/>
                <a:gd name="connsiteX7" fmla="*/ 60961 w 830681"/>
                <a:gd name="connsiteY7" fmla="*/ 1039885 h 1220257"/>
                <a:gd name="connsiteX8" fmla="*/ 49590 w 830681"/>
                <a:gd name="connsiteY8" fmla="*/ 1024592 h 1220257"/>
                <a:gd name="connsiteX9" fmla="*/ 3713 w 830681"/>
                <a:gd name="connsiteY9" fmla="*/ 590130 h 1220257"/>
                <a:gd name="connsiteX10" fmla="*/ 4105 w 830681"/>
                <a:gd name="connsiteY10" fmla="*/ 586994 h 1220257"/>
                <a:gd name="connsiteX11" fmla="*/ 17437 w 830681"/>
                <a:gd name="connsiteY11" fmla="*/ 595228 h 1220257"/>
                <a:gd name="connsiteX12" fmla="*/ 120562 w 830681"/>
                <a:gd name="connsiteY12" fmla="*/ 674827 h 1220257"/>
                <a:gd name="connsiteX13" fmla="*/ 137423 w 830681"/>
                <a:gd name="connsiteY13" fmla="*/ 672082 h 1220257"/>
                <a:gd name="connsiteX14" fmla="*/ 339754 w 830681"/>
                <a:gd name="connsiteY14" fmla="*/ 217623 h 1220257"/>
                <a:gd name="connsiteX15" fmla="*/ 360536 w 830681"/>
                <a:gd name="connsiteY15" fmla="*/ 12547 h 1220257"/>
                <a:gd name="connsiteX16" fmla="*/ 359654 w 830681"/>
                <a:gd name="connsiteY16" fmla="*/ 5244 h 1220257"/>
                <a:gd name="connsiteX17" fmla="*/ 365335 w 830681"/>
                <a:gd name="connsiteY17" fmla="*/ 1828 h 1220257"/>
                <a:gd name="connsiteX18" fmla="*/ 365242 w 830681"/>
                <a:gd name="connsiteY18" fmla="*/ 1569 h 1220257"/>
                <a:gd name="connsiteX19" fmla="*/ 365768 w 830681"/>
                <a:gd name="connsiteY19" fmla="*/ 1567 h 1220257"/>
                <a:gd name="connsiteX20" fmla="*/ 366418 w 830681"/>
                <a:gd name="connsiteY20" fmla="*/ 1176 h 1220257"/>
                <a:gd name="connsiteX21" fmla="*/ 366557 w 830681"/>
                <a:gd name="connsiteY21" fmla="*/ 1565 h 1220257"/>
                <a:gd name="connsiteX22" fmla="*/ 809114 w 830681"/>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 name="connsiteX0" fmla="*/ 805401 w 826968"/>
                <a:gd name="connsiteY0" fmla="*/ 0 h 1220257"/>
                <a:gd name="connsiteX1" fmla="*/ 819517 w 826968"/>
                <a:gd name="connsiteY1" fmla="*/ 13332 h 1220257"/>
                <a:gd name="connsiteX2" fmla="*/ 797951 w 826968"/>
                <a:gd name="connsiteY2" fmla="*/ 262324 h 1220257"/>
                <a:gd name="connsiteX3" fmla="*/ 607384 w 826968"/>
                <a:gd name="connsiteY3" fmla="*/ 790892 h 1220257"/>
                <a:gd name="connsiteX4" fmla="*/ 498769 w 826968"/>
                <a:gd name="connsiteY4" fmla="*/ 955973 h 1220257"/>
                <a:gd name="connsiteX5" fmla="*/ 503082 w 826968"/>
                <a:gd name="connsiteY5" fmla="*/ 971657 h 1220257"/>
                <a:gd name="connsiteX6" fmla="*/ 826968 w 826968"/>
                <a:gd name="connsiteY6" fmla="*/ 1220257 h 1220257"/>
                <a:gd name="connsiteX7" fmla="*/ 57248 w 826968"/>
                <a:gd name="connsiteY7" fmla="*/ 1039885 h 1220257"/>
                <a:gd name="connsiteX8" fmla="*/ 45877 w 826968"/>
                <a:gd name="connsiteY8" fmla="*/ 1024592 h 1220257"/>
                <a:gd name="connsiteX9" fmla="*/ 0 w 826968"/>
                <a:gd name="connsiteY9" fmla="*/ 590130 h 1220257"/>
                <a:gd name="connsiteX10" fmla="*/ 392 w 826968"/>
                <a:gd name="connsiteY10" fmla="*/ 586994 h 1220257"/>
                <a:gd name="connsiteX11" fmla="*/ 13724 w 826968"/>
                <a:gd name="connsiteY11" fmla="*/ 595228 h 1220257"/>
                <a:gd name="connsiteX12" fmla="*/ 116849 w 826968"/>
                <a:gd name="connsiteY12" fmla="*/ 674827 h 1220257"/>
                <a:gd name="connsiteX13" fmla="*/ 133710 w 826968"/>
                <a:gd name="connsiteY13" fmla="*/ 672082 h 1220257"/>
                <a:gd name="connsiteX14" fmla="*/ 336041 w 826968"/>
                <a:gd name="connsiteY14" fmla="*/ 217623 h 1220257"/>
                <a:gd name="connsiteX15" fmla="*/ 356823 w 826968"/>
                <a:gd name="connsiteY15" fmla="*/ 12547 h 1220257"/>
                <a:gd name="connsiteX16" fmla="*/ 355941 w 826968"/>
                <a:gd name="connsiteY16" fmla="*/ 5244 h 1220257"/>
                <a:gd name="connsiteX17" fmla="*/ 361622 w 826968"/>
                <a:gd name="connsiteY17" fmla="*/ 1828 h 1220257"/>
                <a:gd name="connsiteX18" fmla="*/ 361529 w 826968"/>
                <a:gd name="connsiteY18" fmla="*/ 1569 h 1220257"/>
                <a:gd name="connsiteX19" fmla="*/ 362055 w 826968"/>
                <a:gd name="connsiteY19" fmla="*/ 1567 h 1220257"/>
                <a:gd name="connsiteX20" fmla="*/ 362705 w 826968"/>
                <a:gd name="connsiteY20" fmla="*/ 1176 h 1220257"/>
                <a:gd name="connsiteX21" fmla="*/ 362844 w 826968"/>
                <a:gd name="connsiteY21" fmla="*/ 1565 h 1220257"/>
                <a:gd name="connsiteX22" fmla="*/ 805401 w 826968"/>
                <a:gd name="connsiteY22" fmla="*/ 0 h 12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6968" h="1220257">
                  <a:moveTo>
                    <a:pt x="805401" y="0"/>
                  </a:moveTo>
                  <a:cubicBezTo>
                    <a:pt x="815988" y="0"/>
                    <a:pt x="819517" y="1961"/>
                    <a:pt x="819517" y="13332"/>
                  </a:cubicBezTo>
                  <a:cubicBezTo>
                    <a:pt x="819125" y="96852"/>
                    <a:pt x="811675" y="179980"/>
                    <a:pt x="797951" y="262324"/>
                  </a:cubicBezTo>
                  <a:cubicBezTo>
                    <a:pt x="763814" y="497828"/>
                    <a:pt x="663335" y="680154"/>
                    <a:pt x="607384" y="790892"/>
                  </a:cubicBezTo>
                  <a:cubicBezTo>
                    <a:pt x="573270" y="847357"/>
                    <a:pt x="539156" y="903821"/>
                    <a:pt x="498769" y="955973"/>
                  </a:cubicBezTo>
                  <a:cubicBezTo>
                    <a:pt x="491711" y="964991"/>
                    <a:pt x="497592" y="967343"/>
                    <a:pt x="503082" y="971657"/>
                  </a:cubicBezTo>
                  <a:lnTo>
                    <a:pt x="826968" y="1220257"/>
                  </a:lnTo>
                  <a:cubicBezTo>
                    <a:pt x="676000" y="1192793"/>
                    <a:pt x="204593" y="1088220"/>
                    <a:pt x="57248" y="1039885"/>
                  </a:cubicBezTo>
                  <a:cubicBezTo>
                    <a:pt x="42256" y="1034967"/>
                    <a:pt x="45877" y="1039306"/>
                    <a:pt x="45877" y="1024592"/>
                  </a:cubicBezTo>
                  <a:cubicBezTo>
                    <a:pt x="40387" y="878726"/>
                    <a:pt x="26271" y="733644"/>
                    <a:pt x="0" y="590130"/>
                  </a:cubicBezTo>
                  <a:cubicBezTo>
                    <a:pt x="0" y="589347"/>
                    <a:pt x="0" y="588170"/>
                    <a:pt x="392" y="586994"/>
                  </a:cubicBezTo>
                  <a:cubicBezTo>
                    <a:pt x="6274" y="587386"/>
                    <a:pt x="9802" y="592091"/>
                    <a:pt x="13724" y="595228"/>
                  </a:cubicBezTo>
                  <a:cubicBezTo>
                    <a:pt x="48230" y="621500"/>
                    <a:pt x="82736" y="647771"/>
                    <a:pt x="116849" y="674827"/>
                  </a:cubicBezTo>
                  <a:cubicBezTo>
                    <a:pt x="124692" y="681101"/>
                    <a:pt x="128221" y="679533"/>
                    <a:pt x="133710" y="672082"/>
                  </a:cubicBezTo>
                  <a:cubicBezTo>
                    <a:pt x="235268" y="535627"/>
                    <a:pt x="303104" y="384271"/>
                    <a:pt x="336041" y="217623"/>
                  </a:cubicBezTo>
                  <a:cubicBezTo>
                    <a:pt x="349373" y="150179"/>
                    <a:pt x="356431" y="81560"/>
                    <a:pt x="356823" y="12547"/>
                  </a:cubicBezTo>
                  <a:cubicBezTo>
                    <a:pt x="356823" y="10587"/>
                    <a:pt x="355745" y="7646"/>
                    <a:pt x="355941" y="5244"/>
                  </a:cubicBezTo>
                  <a:lnTo>
                    <a:pt x="361622" y="1828"/>
                  </a:lnTo>
                  <a:cubicBezTo>
                    <a:pt x="361591" y="1742"/>
                    <a:pt x="361560" y="1655"/>
                    <a:pt x="361529" y="1569"/>
                  </a:cubicBezTo>
                  <a:lnTo>
                    <a:pt x="362055" y="1567"/>
                  </a:lnTo>
                  <a:lnTo>
                    <a:pt x="362705" y="1176"/>
                  </a:lnTo>
                  <a:cubicBezTo>
                    <a:pt x="362751" y="1306"/>
                    <a:pt x="362798" y="1435"/>
                    <a:pt x="362844" y="1565"/>
                  </a:cubicBezTo>
                  <a:lnTo>
                    <a:pt x="805401" y="0"/>
                  </a:lnTo>
                  <a:close/>
                </a:path>
              </a:pathLst>
            </a:custGeom>
            <a:solidFill>
              <a:schemeClr val="accent1"/>
            </a:solidFill>
            <a:ln w="7229" cap="flat">
              <a:noFill/>
              <a:prstDash val="solid"/>
              <a:miter/>
            </a:ln>
          </p:spPr>
          <p:txBody>
            <a:bodyPr wrap="square" rtlCol="0" anchor="ctr">
              <a:noAutofit/>
            </a:bodyPr>
            <a:lstStyle/>
            <a:p>
              <a:endParaRPr lang="en-US"/>
            </a:p>
          </p:txBody>
        </p:sp>
      </p:grpSp>
      <p:sp>
        <p:nvSpPr>
          <p:cNvPr id="10" name="Chord 14">
            <a:extLst>
              <a:ext uri="{FF2B5EF4-FFF2-40B4-BE49-F238E27FC236}">
                <a16:creationId xmlns:a16="http://schemas.microsoft.com/office/drawing/2014/main" id="{2B826C75-CFD9-44C3-923D-D1E455DD73E0}"/>
              </a:ext>
            </a:extLst>
          </p:cNvPr>
          <p:cNvSpPr/>
          <p:nvPr/>
        </p:nvSpPr>
        <p:spPr>
          <a:xfrm>
            <a:off x="5252535" y="3295473"/>
            <a:ext cx="795650" cy="1004046"/>
          </a:xfrm>
          <a:custGeom>
            <a:avLst/>
            <a:gdLst/>
            <a:ahLst/>
            <a:cxnLst/>
            <a:rect l="l" t="t" r="r" b="b"/>
            <a:pathLst>
              <a:path w="2120980" h="2676504">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35" name="Frame 17">
            <a:extLst>
              <a:ext uri="{FF2B5EF4-FFF2-40B4-BE49-F238E27FC236}">
                <a16:creationId xmlns:a16="http://schemas.microsoft.com/office/drawing/2014/main" id="{BE8B44F4-D983-743A-EFC4-DB6B81A5B08A}"/>
              </a:ext>
            </a:extLst>
          </p:cNvPr>
          <p:cNvSpPr/>
          <p:nvPr/>
        </p:nvSpPr>
        <p:spPr>
          <a:xfrm>
            <a:off x="7322448" y="1585821"/>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7" name="TextBox 36">
            <a:extLst>
              <a:ext uri="{FF2B5EF4-FFF2-40B4-BE49-F238E27FC236}">
                <a16:creationId xmlns:a16="http://schemas.microsoft.com/office/drawing/2014/main" id="{58DB2243-1FBB-9A2F-D5B6-C107853FEB57}"/>
              </a:ext>
            </a:extLst>
          </p:cNvPr>
          <p:cNvSpPr txBox="1"/>
          <p:nvPr/>
        </p:nvSpPr>
        <p:spPr>
          <a:xfrm>
            <a:off x="7946570" y="1301456"/>
            <a:ext cx="4056099" cy="1200329"/>
          </a:xfrm>
          <a:prstGeom prst="rect">
            <a:avLst/>
          </a:prstGeom>
          <a:noFill/>
        </p:spPr>
        <p:txBody>
          <a:bodyPr wrap="square">
            <a:spAutoFit/>
          </a:bodyPr>
          <a:lstStyle/>
          <a:p>
            <a:pPr algn="just"/>
            <a:r>
              <a:rPr lang="uk-UA" sz="1800" kern="0" dirty="0">
                <a:effectLst/>
                <a:latin typeface="Times New Roman" panose="02020603050405020304" pitchFamily="18" charset="0"/>
                <a:ea typeface="Calibri" panose="020F0502020204030204" pitchFamily="34" charset="0"/>
              </a:rPr>
              <a:t>на раціональній основі формувати стратегії закладу та визначати необхідність застосування тої чи іншої стратегії в певних умовах діяльності</a:t>
            </a:r>
            <a:endParaRPr lang="uk-UA" dirty="0"/>
          </a:p>
        </p:txBody>
      </p:sp>
      <p:sp>
        <p:nvSpPr>
          <p:cNvPr id="39" name="TextBox 38">
            <a:extLst>
              <a:ext uri="{FF2B5EF4-FFF2-40B4-BE49-F238E27FC236}">
                <a16:creationId xmlns:a16="http://schemas.microsoft.com/office/drawing/2014/main" id="{E5B7F83C-0F1C-8E7B-24CA-7429373DD591}"/>
              </a:ext>
            </a:extLst>
          </p:cNvPr>
          <p:cNvSpPr txBox="1"/>
          <p:nvPr/>
        </p:nvSpPr>
        <p:spPr>
          <a:xfrm>
            <a:off x="7978242" y="2645466"/>
            <a:ext cx="4056099" cy="923330"/>
          </a:xfrm>
          <a:prstGeom prst="rect">
            <a:avLst/>
          </a:prstGeom>
          <a:noFill/>
        </p:spPr>
        <p:txBody>
          <a:bodyPr wrap="square">
            <a:spAutoFit/>
          </a:bodyPr>
          <a:lstStyle/>
          <a:p>
            <a:pPr algn="just"/>
            <a:r>
              <a:rPr lang="ru-RU" sz="1800" kern="0" dirty="0" err="1">
                <a:effectLst/>
                <a:latin typeface="Times New Roman" panose="02020603050405020304" pitchFamily="18" charset="0"/>
                <a:ea typeface="Calibri" panose="020F0502020204030204" pitchFamily="34" charset="0"/>
              </a:rPr>
              <a:t>знаходити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альтернативні</a:t>
            </a:r>
            <a:r>
              <a:rPr lang="ru-RU" sz="1800" kern="0" dirty="0">
                <a:effectLst/>
                <a:latin typeface="Times New Roman" panose="02020603050405020304" pitchFamily="18" charset="0"/>
                <a:ea typeface="Calibri" panose="020F0502020204030204" pitchFamily="34" charset="0"/>
              </a:rPr>
              <a:t> шляхи </a:t>
            </a:r>
            <a:r>
              <a:rPr lang="ru-RU" sz="1800" kern="0" dirty="0" err="1">
                <a:effectLst/>
                <a:latin typeface="Times New Roman" panose="02020603050405020304" pitchFamily="18" charset="0"/>
                <a:ea typeface="Calibri" panose="020F0502020204030204" pitchFamily="34" charset="0"/>
              </a:rPr>
              <a:t>розвитку</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діяльності</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обирати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найоптимальніші</a:t>
            </a:r>
            <a:endParaRPr lang="ru-UA" dirty="0"/>
          </a:p>
        </p:txBody>
      </p:sp>
      <p:sp>
        <p:nvSpPr>
          <p:cNvPr id="40" name="Frame 17">
            <a:extLst>
              <a:ext uri="{FF2B5EF4-FFF2-40B4-BE49-F238E27FC236}">
                <a16:creationId xmlns:a16="http://schemas.microsoft.com/office/drawing/2014/main" id="{0B980900-6994-D096-3B6C-AED3763BAB69}"/>
              </a:ext>
            </a:extLst>
          </p:cNvPr>
          <p:cNvSpPr/>
          <p:nvPr/>
        </p:nvSpPr>
        <p:spPr>
          <a:xfrm>
            <a:off x="7322448" y="2726445"/>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2" name="TextBox 41">
            <a:extLst>
              <a:ext uri="{FF2B5EF4-FFF2-40B4-BE49-F238E27FC236}">
                <a16:creationId xmlns:a16="http://schemas.microsoft.com/office/drawing/2014/main" id="{CD9FA7AB-A067-6A04-FA90-E2FD00EAA053}"/>
              </a:ext>
            </a:extLst>
          </p:cNvPr>
          <p:cNvSpPr txBox="1"/>
          <p:nvPr/>
        </p:nvSpPr>
        <p:spPr>
          <a:xfrm>
            <a:off x="7946570" y="3612830"/>
            <a:ext cx="3950156" cy="369332"/>
          </a:xfrm>
          <a:prstGeom prst="rect">
            <a:avLst/>
          </a:prstGeom>
          <a:noFill/>
        </p:spPr>
        <p:txBody>
          <a:bodyPr wrap="square">
            <a:spAutoFit/>
          </a:bodyPr>
          <a:lstStyle/>
          <a:p>
            <a:r>
              <a:rPr lang="ru-RU" sz="1800" kern="0" dirty="0" err="1">
                <a:effectLst/>
                <a:latin typeface="Times New Roman" panose="02020603050405020304" pitchFamily="18" charset="0"/>
                <a:ea typeface="Calibri" panose="020F0502020204030204" pitchFamily="34" charset="0"/>
              </a:rPr>
              <a:t>прогнозувати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наслідки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рішень</a:t>
            </a:r>
            <a:endParaRPr lang="ru-UA" dirty="0"/>
          </a:p>
        </p:txBody>
      </p:sp>
      <p:sp>
        <p:nvSpPr>
          <p:cNvPr id="43" name="Frame 17">
            <a:extLst>
              <a:ext uri="{FF2B5EF4-FFF2-40B4-BE49-F238E27FC236}">
                <a16:creationId xmlns:a16="http://schemas.microsoft.com/office/drawing/2014/main" id="{1791234C-259E-30DE-1774-E962A7369917}"/>
              </a:ext>
            </a:extLst>
          </p:cNvPr>
          <p:cNvSpPr/>
          <p:nvPr/>
        </p:nvSpPr>
        <p:spPr>
          <a:xfrm>
            <a:off x="7322516" y="3474009"/>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5" name="TextBox 44">
            <a:extLst>
              <a:ext uri="{FF2B5EF4-FFF2-40B4-BE49-F238E27FC236}">
                <a16:creationId xmlns:a16="http://schemas.microsoft.com/office/drawing/2014/main" id="{8AAB6502-1B4F-9E28-176D-712435601F27}"/>
              </a:ext>
            </a:extLst>
          </p:cNvPr>
          <p:cNvSpPr txBox="1"/>
          <p:nvPr/>
        </p:nvSpPr>
        <p:spPr>
          <a:xfrm>
            <a:off x="7946570" y="4117834"/>
            <a:ext cx="3950156" cy="923330"/>
          </a:xfrm>
          <a:prstGeom prst="rect">
            <a:avLst/>
          </a:prstGeom>
          <a:noFill/>
        </p:spPr>
        <p:txBody>
          <a:bodyPr wrap="square">
            <a:spAutoFit/>
          </a:bodyPr>
          <a:lstStyle/>
          <a:p>
            <a:pPr algn="just"/>
            <a:r>
              <a:rPr lang="ru-RU" sz="1800" kern="0" dirty="0" err="1">
                <a:effectLst/>
                <a:latin typeface="Times New Roman" panose="02020603050405020304" pitchFamily="18" charset="0"/>
                <a:ea typeface="Calibri" panose="020F0502020204030204" pitchFamily="34" charset="0"/>
              </a:rPr>
              <a:t>розміщувати</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використовувати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ресурси</a:t>
            </a:r>
            <a:r>
              <a:rPr lang="ru-RU" sz="1800" kern="0" dirty="0">
                <a:effectLst/>
                <a:latin typeface="Times New Roman" panose="02020603050405020304" pitchFamily="18" charset="0"/>
                <a:ea typeface="Calibri" panose="020F0502020204030204" pitchFamily="34" charset="0"/>
              </a:rPr>
              <a:t> закладу </a:t>
            </a:r>
            <a:r>
              <a:rPr lang="ru-RU" sz="1800" kern="0" dirty="0" err="1">
                <a:effectLst/>
                <a:latin typeface="Times New Roman" panose="02020603050405020304" pitchFamily="18" charset="0"/>
                <a:ea typeface="Calibri" panose="020F0502020204030204" pitchFamily="34" charset="0"/>
              </a:rPr>
              <a:t>більш</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раціонально</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ефективно</a:t>
            </a:r>
            <a:endParaRPr lang="ru-UA" dirty="0"/>
          </a:p>
        </p:txBody>
      </p:sp>
      <p:sp>
        <p:nvSpPr>
          <p:cNvPr id="46" name="Frame 17">
            <a:extLst>
              <a:ext uri="{FF2B5EF4-FFF2-40B4-BE49-F238E27FC236}">
                <a16:creationId xmlns:a16="http://schemas.microsoft.com/office/drawing/2014/main" id="{597B7EFA-B715-9ECD-DC5D-CAD7A08E8C1B}"/>
              </a:ext>
            </a:extLst>
          </p:cNvPr>
          <p:cNvSpPr/>
          <p:nvPr/>
        </p:nvSpPr>
        <p:spPr>
          <a:xfrm>
            <a:off x="7371685" y="4456365"/>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8" name="TextBox 47">
            <a:extLst>
              <a:ext uri="{FF2B5EF4-FFF2-40B4-BE49-F238E27FC236}">
                <a16:creationId xmlns:a16="http://schemas.microsoft.com/office/drawing/2014/main" id="{045C5A11-E872-7F5B-BDEE-5534BE95FAA2}"/>
              </a:ext>
            </a:extLst>
          </p:cNvPr>
          <p:cNvSpPr txBox="1"/>
          <p:nvPr/>
        </p:nvSpPr>
        <p:spPr>
          <a:xfrm>
            <a:off x="7924231" y="5041164"/>
            <a:ext cx="3972495" cy="923330"/>
          </a:xfrm>
          <a:prstGeom prst="rect">
            <a:avLst/>
          </a:prstGeom>
          <a:noFill/>
        </p:spPr>
        <p:txBody>
          <a:bodyPr wrap="square">
            <a:spAutoFit/>
          </a:bodyPr>
          <a:lstStyle/>
          <a:p>
            <a:pPr algn="just"/>
            <a:r>
              <a:rPr lang="ru-RU" sz="1800" kern="0" dirty="0" err="1">
                <a:effectLst/>
                <a:latin typeface="Times New Roman" panose="02020603050405020304" pitchFamily="18" charset="0"/>
                <a:ea typeface="Calibri" panose="020F0502020204030204" pitchFamily="34" charset="0"/>
              </a:rPr>
              <a:t>враховувати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сукупність</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різноманітних</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ризиків</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ситуацій</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невизначеності</a:t>
            </a:r>
            <a:r>
              <a:rPr lang="ru-RU" sz="1800" kern="0" dirty="0">
                <a:effectLst/>
                <a:latin typeface="Times New Roman" panose="02020603050405020304" pitchFamily="18" charset="0"/>
                <a:ea typeface="Calibri" panose="020F0502020204030204" pitchFamily="34" charset="0"/>
              </a:rPr>
              <a:t> в </a:t>
            </a:r>
            <a:r>
              <a:rPr lang="ru-RU" sz="1800" kern="0" dirty="0" err="1">
                <a:effectLst/>
                <a:latin typeface="Times New Roman" panose="02020603050405020304" pitchFamily="18" charset="0"/>
                <a:ea typeface="Calibri" panose="020F0502020204030204" pitchFamily="34" charset="0"/>
              </a:rPr>
              <a:t>розвитку</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діяльності</a:t>
            </a:r>
            <a:r>
              <a:rPr lang="ru-RU" sz="1800" kern="0" dirty="0">
                <a:effectLst/>
                <a:latin typeface="Times New Roman" panose="02020603050405020304" pitchFamily="18" charset="0"/>
                <a:ea typeface="Calibri" panose="020F0502020204030204" pitchFamily="34" charset="0"/>
              </a:rPr>
              <a:t> закладу</a:t>
            </a:r>
            <a:endParaRPr lang="ru-UA" dirty="0"/>
          </a:p>
        </p:txBody>
      </p:sp>
      <p:sp>
        <p:nvSpPr>
          <p:cNvPr id="49" name="Frame 17">
            <a:extLst>
              <a:ext uri="{FF2B5EF4-FFF2-40B4-BE49-F238E27FC236}">
                <a16:creationId xmlns:a16="http://schemas.microsoft.com/office/drawing/2014/main" id="{EED7D4F1-9249-ADFA-1992-2E0AA5DB71CF}"/>
              </a:ext>
            </a:extLst>
          </p:cNvPr>
          <p:cNvSpPr/>
          <p:nvPr/>
        </p:nvSpPr>
        <p:spPr>
          <a:xfrm>
            <a:off x="7371685" y="5218923"/>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1" name="TextBox 50">
            <a:extLst>
              <a:ext uri="{FF2B5EF4-FFF2-40B4-BE49-F238E27FC236}">
                <a16:creationId xmlns:a16="http://schemas.microsoft.com/office/drawing/2014/main" id="{5D000C4B-E715-8724-A5C7-12C0ED37782B}"/>
              </a:ext>
            </a:extLst>
          </p:cNvPr>
          <p:cNvSpPr txBox="1"/>
          <p:nvPr/>
        </p:nvSpPr>
        <p:spPr>
          <a:xfrm>
            <a:off x="664486" y="3429000"/>
            <a:ext cx="3348533" cy="2031325"/>
          </a:xfrm>
          <a:prstGeom prst="rect">
            <a:avLst/>
          </a:prstGeom>
          <a:noFill/>
        </p:spPr>
        <p:txBody>
          <a:bodyPr wrap="square">
            <a:spAutoFit/>
          </a:bodyPr>
          <a:lstStyle/>
          <a:p>
            <a:pPr algn="just"/>
            <a:r>
              <a:rPr lang="ru-RU" sz="1800" kern="0" dirty="0" err="1">
                <a:effectLst/>
                <a:latin typeface="Times New Roman" panose="02020603050405020304" pitchFamily="18" charset="0"/>
                <a:ea typeface="Calibri" panose="020F0502020204030204" pitchFamily="34" charset="0"/>
              </a:rPr>
              <a:t>стимулювати</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мотивувати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співробітників</a:t>
            </a:r>
            <a:r>
              <a:rPr lang="ru-RU" sz="1800" kern="0" dirty="0">
                <a:effectLst/>
                <a:latin typeface="Times New Roman" panose="02020603050405020304" pitchFamily="18" charset="0"/>
                <a:ea typeface="Calibri" panose="020F0502020204030204" pitchFamily="34" charset="0"/>
              </a:rPr>
              <a:t> закладу в межах </a:t>
            </a:r>
            <a:r>
              <a:rPr lang="ru-RU" sz="1800" kern="0" dirty="0" err="1">
                <a:effectLst/>
                <a:latin typeface="Times New Roman" panose="02020603050405020304" pitchFamily="18" charset="0"/>
                <a:ea typeface="Calibri" panose="020F0502020204030204" pitchFamily="34" charset="0"/>
              </a:rPr>
              <a:t>стратегічного</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бачення</a:t>
            </a:r>
            <a:r>
              <a:rPr lang="ru-RU" sz="1800" kern="0" dirty="0">
                <a:effectLst/>
                <a:latin typeface="Times New Roman" panose="02020603050405020304" pitchFamily="18" charset="0"/>
                <a:ea typeface="Calibri" panose="020F0502020204030204" pitchFamily="34" charset="0"/>
              </a:rPr>
              <a:t> на </a:t>
            </a:r>
            <a:r>
              <a:rPr lang="ru-RU" sz="1800" kern="0" dirty="0" err="1">
                <a:effectLst/>
                <a:latin typeface="Times New Roman" panose="02020603050405020304" pitchFamily="18" charset="0"/>
                <a:ea typeface="Calibri" panose="020F0502020204030204" pitchFamily="34" charset="0"/>
              </a:rPr>
              <a:t>основі</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співвідношення</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індивідуальних</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організаційних</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цілей</a:t>
            </a:r>
            <a:r>
              <a:rPr lang="ru-RU" sz="1800" kern="0" dirty="0">
                <a:effectLst/>
                <a:latin typeface="Times New Roman" panose="02020603050405020304" pitchFamily="18" charset="0"/>
                <a:ea typeface="Calibri" panose="020F0502020204030204" pitchFamily="34" charset="0"/>
              </a:rPr>
              <a:t> для </a:t>
            </a:r>
            <a:r>
              <a:rPr lang="ru-RU" sz="1800" kern="0" dirty="0" err="1">
                <a:effectLst/>
                <a:latin typeface="Times New Roman" panose="02020603050405020304" pitchFamily="18" charset="0"/>
                <a:ea typeface="Calibri" panose="020F0502020204030204" pitchFamily="34" charset="0"/>
              </a:rPr>
              <a:t>індивідуального</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розвитку</a:t>
            </a:r>
            <a:r>
              <a:rPr lang="ru-RU" sz="1800" kern="0" dirty="0">
                <a:effectLst/>
                <a:latin typeface="Times New Roman" panose="02020603050405020304" pitchFamily="18" charset="0"/>
                <a:ea typeface="Calibri" panose="020F0502020204030204" pitchFamily="34" charset="0"/>
              </a:rPr>
              <a:t> персоналу</a:t>
            </a:r>
            <a:endParaRPr lang="ru-UA" dirty="0"/>
          </a:p>
        </p:txBody>
      </p:sp>
      <p:sp>
        <p:nvSpPr>
          <p:cNvPr id="52" name="Frame 17">
            <a:extLst>
              <a:ext uri="{FF2B5EF4-FFF2-40B4-BE49-F238E27FC236}">
                <a16:creationId xmlns:a16="http://schemas.microsoft.com/office/drawing/2014/main" id="{5E8E51F7-3210-E592-555E-DD4491D03272}"/>
              </a:ext>
            </a:extLst>
          </p:cNvPr>
          <p:cNvSpPr/>
          <p:nvPr/>
        </p:nvSpPr>
        <p:spPr>
          <a:xfrm>
            <a:off x="96278" y="3568796"/>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4" name="TextBox 53">
            <a:extLst>
              <a:ext uri="{FF2B5EF4-FFF2-40B4-BE49-F238E27FC236}">
                <a16:creationId xmlns:a16="http://schemas.microsoft.com/office/drawing/2014/main" id="{089B513B-8094-7C52-014F-B11A4C1A3206}"/>
              </a:ext>
            </a:extLst>
          </p:cNvPr>
          <p:cNvSpPr txBox="1"/>
          <p:nvPr/>
        </p:nvSpPr>
        <p:spPr>
          <a:xfrm>
            <a:off x="687287" y="5500647"/>
            <a:ext cx="3348533" cy="923330"/>
          </a:xfrm>
          <a:prstGeom prst="rect">
            <a:avLst/>
          </a:prstGeom>
          <a:noFill/>
        </p:spPr>
        <p:txBody>
          <a:bodyPr wrap="square">
            <a:spAutoFit/>
          </a:bodyPr>
          <a:lstStyle/>
          <a:p>
            <a:pPr algn="just"/>
            <a:r>
              <a:rPr lang="ru-RU" sz="1800" kern="0" dirty="0" err="1">
                <a:effectLst/>
                <a:latin typeface="Times New Roman" panose="02020603050405020304" pitchFamily="18" charset="0"/>
                <a:ea typeface="Calibri" panose="020F0502020204030204" pitchFamily="34" charset="0"/>
              </a:rPr>
              <a:t>долати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опір</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змінам</a:t>
            </a:r>
            <a:r>
              <a:rPr lang="ru-RU" sz="1800" kern="0" dirty="0">
                <a:effectLst/>
                <a:latin typeface="Times New Roman" panose="02020603050405020304" pitchFamily="18" charset="0"/>
                <a:ea typeface="Calibri" panose="020F0502020204030204" pitchFamily="34" charset="0"/>
              </a:rPr>
              <a:t> та </a:t>
            </a:r>
            <a:r>
              <a:rPr lang="ru-RU" sz="1800" kern="0" dirty="0" err="1">
                <a:effectLst/>
                <a:latin typeface="Times New Roman" panose="02020603050405020304" pitchFamily="18" charset="0"/>
                <a:ea typeface="Calibri" panose="020F0502020204030204" pitchFamily="34" charset="0"/>
              </a:rPr>
              <a:t>формувати</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інноваційне</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організаційне</a:t>
            </a:r>
            <a:r>
              <a:rPr lang="ru-RU" sz="1800" kern="0" dirty="0">
                <a:effectLst/>
                <a:latin typeface="Times New Roman" panose="02020603050405020304" pitchFamily="18" charset="0"/>
                <a:ea typeface="Calibri" panose="020F0502020204030204" pitchFamily="34" charset="0"/>
              </a:rPr>
              <a:t> </a:t>
            </a:r>
            <a:r>
              <a:rPr lang="ru-RU" sz="1800" kern="0" dirty="0" err="1">
                <a:effectLst/>
                <a:latin typeface="Times New Roman" panose="02020603050405020304" pitchFamily="18" charset="0"/>
                <a:ea typeface="Calibri" panose="020F0502020204030204" pitchFamily="34" charset="0"/>
              </a:rPr>
              <a:t>середовище</a:t>
            </a:r>
            <a:endParaRPr lang="ru-UA" dirty="0"/>
          </a:p>
        </p:txBody>
      </p:sp>
      <p:sp>
        <p:nvSpPr>
          <p:cNvPr id="55" name="Frame 17">
            <a:extLst>
              <a:ext uri="{FF2B5EF4-FFF2-40B4-BE49-F238E27FC236}">
                <a16:creationId xmlns:a16="http://schemas.microsoft.com/office/drawing/2014/main" id="{E42E324A-635A-CF56-D7A5-EA161BCCC99A}"/>
              </a:ext>
            </a:extLst>
          </p:cNvPr>
          <p:cNvSpPr/>
          <p:nvPr/>
        </p:nvSpPr>
        <p:spPr>
          <a:xfrm>
            <a:off x="87337" y="5626196"/>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6" name="TextBox 55">
            <a:extLst>
              <a:ext uri="{FF2B5EF4-FFF2-40B4-BE49-F238E27FC236}">
                <a16:creationId xmlns:a16="http://schemas.microsoft.com/office/drawing/2014/main" id="{56D25430-D364-AC7A-32FF-3AF21F700085}"/>
              </a:ext>
            </a:extLst>
          </p:cNvPr>
          <p:cNvSpPr txBox="1"/>
          <p:nvPr/>
        </p:nvSpPr>
        <p:spPr>
          <a:xfrm>
            <a:off x="96278" y="1577937"/>
            <a:ext cx="4273810" cy="954107"/>
          </a:xfrm>
          <a:prstGeom prst="rect">
            <a:avLst/>
          </a:prstGeom>
          <a:noFill/>
        </p:spPr>
        <p:txBody>
          <a:bodyPr wrap="square" rtlCol="0" anchor="ctr">
            <a:spAutoFit/>
          </a:bodyPr>
          <a:lstStyle/>
          <a:p>
            <a:pPr algn="ctr"/>
            <a:r>
              <a:rPr lang="uk-UA" sz="2800" b="1" i="1" dirty="0">
                <a:solidFill>
                  <a:schemeClr val="accent6">
                    <a:lumMod val="75000"/>
                  </a:schemeClr>
                </a:solidFill>
                <a:effectLst/>
                <a:latin typeface="Times New Roman" panose="02020603050405020304" pitchFamily="18" charset="0"/>
                <a:ea typeface="Calibri" panose="020F0502020204030204" pitchFamily="34" charset="0"/>
              </a:rPr>
              <a:t>Це «імпульс» до динамічних змін!</a:t>
            </a:r>
            <a:endParaRPr lang="ko-KR" altLang="en-US" sz="3600" b="1" i="1" dirty="0">
              <a:solidFill>
                <a:schemeClr val="accent6">
                  <a:lumMod val="75000"/>
                </a:schemeClr>
              </a:solidFill>
              <a:cs typeface="Arial" pitchFamily="34" charset="0"/>
            </a:endParaRPr>
          </a:p>
        </p:txBody>
      </p:sp>
      <p:sp>
        <p:nvSpPr>
          <p:cNvPr id="57" name="Rectangle 4">
            <a:extLst>
              <a:ext uri="{FF2B5EF4-FFF2-40B4-BE49-F238E27FC236}">
                <a16:creationId xmlns:a16="http://schemas.microsoft.com/office/drawing/2014/main" id="{11391066-CE76-88BB-4D53-E7E28D310863}"/>
              </a:ext>
            </a:extLst>
          </p:cNvPr>
          <p:cNvSpPr/>
          <p:nvPr/>
        </p:nvSpPr>
        <p:spPr>
          <a:xfrm>
            <a:off x="776742" y="1455989"/>
            <a:ext cx="2985019" cy="127045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15603533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95913" y="470503"/>
            <a:ext cx="11573197" cy="724247"/>
          </a:xfrm>
        </p:spPr>
        <p:txBody>
          <a:bodyPr/>
          <a:lstStyle/>
          <a:p>
            <a:r>
              <a:rPr lang="uk-UA" b="1" dirty="0">
                <a:effectLst>
                  <a:outerShdw blurRad="38100" dist="38100" dir="2700000" algn="tl">
                    <a:srgbClr val="000000">
                      <a:alpha val="43137"/>
                    </a:srgbClr>
                  </a:outerShdw>
                </a:effectLst>
              </a:rPr>
              <a:t>Переваги від впровадження стратегічного управління</a:t>
            </a:r>
            <a:endParaRPr lang="en-US" b="1" dirty="0">
              <a:effectLst>
                <a:outerShdw blurRad="38100" dist="38100" dir="2700000" algn="tl">
                  <a:srgbClr val="000000">
                    <a:alpha val="43137"/>
                  </a:srgbClr>
                </a:outerShdw>
              </a:effectLst>
            </a:endParaRPr>
          </a:p>
        </p:txBody>
      </p:sp>
      <p:grpSp>
        <p:nvGrpSpPr>
          <p:cNvPr id="3" name="그룹 2">
            <a:extLst>
              <a:ext uri="{FF2B5EF4-FFF2-40B4-BE49-F238E27FC236}">
                <a16:creationId xmlns:a16="http://schemas.microsoft.com/office/drawing/2014/main" id="{7213155C-83E4-4A77-B79F-C80B8324EEB0}"/>
              </a:ext>
            </a:extLst>
          </p:cNvPr>
          <p:cNvGrpSpPr/>
          <p:nvPr/>
        </p:nvGrpSpPr>
        <p:grpSpPr>
          <a:xfrm>
            <a:off x="924448" y="5120233"/>
            <a:ext cx="10343104" cy="1065465"/>
            <a:chOff x="924448" y="5068642"/>
            <a:chExt cx="10343104" cy="1065465"/>
          </a:xfrm>
        </p:grpSpPr>
        <p:sp>
          <p:nvSpPr>
            <p:cNvPr id="4" name="Rectangle 2">
              <a:extLst>
                <a:ext uri="{FF2B5EF4-FFF2-40B4-BE49-F238E27FC236}">
                  <a16:creationId xmlns:a16="http://schemas.microsoft.com/office/drawing/2014/main" id="{EE8F4273-10B6-42A3-894B-58140101ABA2}"/>
                </a:ext>
              </a:extLst>
            </p:cNvPr>
            <p:cNvSpPr/>
            <p:nvPr/>
          </p:nvSpPr>
          <p:spPr>
            <a:xfrm>
              <a:off x="924448" y="5369958"/>
              <a:ext cx="10343104" cy="7641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Trapezoid 6">
              <a:extLst>
                <a:ext uri="{FF2B5EF4-FFF2-40B4-BE49-F238E27FC236}">
                  <a16:creationId xmlns:a16="http://schemas.microsoft.com/office/drawing/2014/main" id="{6FBFC4A4-DEBF-4FCD-9893-2F86B25217DE}"/>
                </a:ext>
              </a:extLst>
            </p:cNvPr>
            <p:cNvSpPr/>
            <p:nvPr/>
          </p:nvSpPr>
          <p:spPr>
            <a:xfrm>
              <a:off x="924448" y="5068642"/>
              <a:ext cx="10343104" cy="305660"/>
            </a:xfrm>
            <a:prstGeom prst="trapezoid">
              <a:avLst>
                <a:gd name="adj" fmla="val 2956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6" name="그룹 5">
            <a:extLst>
              <a:ext uri="{FF2B5EF4-FFF2-40B4-BE49-F238E27FC236}">
                <a16:creationId xmlns:a16="http://schemas.microsoft.com/office/drawing/2014/main" id="{04A93682-7CE7-4E02-9F02-F6DA69284BBE}"/>
              </a:ext>
            </a:extLst>
          </p:cNvPr>
          <p:cNvGrpSpPr/>
          <p:nvPr/>
        </p:nvGrpSpPr>
        <p:grpSpPr>
          <a:xfrm>
            <a:off x="1848898" y="4053158"/>
            <a:ext cx="8494206" cy="1069809"/>
            <a:chOff x="2099801" y="4001567"/>
            <a:chExt cx="7992399" cy="1069809"/>
          </a:xfrm>
        </p:grpSpPr>
        <p:sp>
          <p:nvSpPr>
            <p:cNvPr id="7" name="Rectangle 3">
              <a:extLst>
                <a:ext uri="{FF2B5EF4-FFF2-40B4-BE49-F238E27FC236}">
                  <a16:creationId xmlns:a16="http://schemas.microsoft.com/office/drawing/2014/main" id="{7FF6E9D1-27F8-428D-B7E8-50969077C926}"/>
                </a:ext>
              </a:extLst>
            </p:cNvPr>
            <p:cNvSpPr/>
            <p:nvPr/>
          </p:nvSpPr>
          <p:spPr>
            <a:xfrm>
              <a:off x="2099801" y="4307227"/>
              <a:ext cx="7992399" cy="76414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Trapezoid 7">
              <a:extLst>
                <a:ext uri="{FF2B5EF4-FFF2-40B4-BE49-F238E27FC236}">
                  <a16:creationId xmlns:a16="http://schemas.microsoft.com/office/drawing/2014/main" id="{1B8BC80D-F695-479D-9CC5-C97C60D2EA90}"/>
                </a:ext>
              </a:extLst>
            </p:cNvPr>
            <p:cNvSpPr/>
            <p:nvPr/>
          </p:nvSpPr>
          <p:spPr>
            <a:xfrm>
              <a:off x="2099801" y="4001567"/>
              <a:ext cx="7992399" cy="305660"/>
            </a:xfrm>
            <a:prstGeom prst="trapezoid">
              <a:avLst>
                <a:gd name="adj" fmla="val 2961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9" name="그룹 8">
            <a:extLst>
              <a:ext uri="{FF2B5EF4-FFF2-40B4-BE49-F238E27FC236}">
                <a16:creationId xmlns:a16="http://schemas.microsoft.com/office/drawing/2014/main" id="{B2933FDD-4678-4C8C-8FC7-56F873928F39}"/>
              </a:ext>
            </a:extLst>
          </p:cNvPr>
          <p:cNvGrpSpPr/>
          <p:nvPr/>
        </p:nvGrpSpPr>
        <p:grpSpPr>
          <a:xfrm>
            <a:off x="2783634" y="2990159"/>
            <a:ext cx="6624734" cy="1069848"/>
            <a:chOff x="3275153" y="2938569"/>
            <a:chExt cx="5641693" cy="1069848"/>
          </a:xfrm>
        </p:grpSpPr>
        <p:sp>
          <p:nvSpPr>
            <p:cNvPr id="10" name="Rectangle 4">
              <a:extLst>
                <a:ext uri="{FF2B5EF4-FFF2-40B4-BE49-F238E27FC236}">
                  <a16:creationId xmlns:a16="http://schemas.microsoft.com/office/drawing/2014/main" id="{8D3F910B-10DB-415B-A671-147C5A6F2F10}"/>
                </a:ext>
              </a:extLst>
            </p:cNvPr>
            <p:cNvSpPr/>
            <p:nvPr/>
          </p:nvSpPr>
          <p:spPr>
            <a:xfrm>
              <a:off x="3275153" y="3244268"/>
              <a:ext cx="5641693" cy="76414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Trapezoid 8">
              <a:extLst>
                <a:ext uri="{FF2B5EF4-FFF2-40B4-BE49-F238E27FC236}">
                  <a16:creationId xmlns:a16="http://schemas.microsoft.com/office/drawing/2014/main" id="{A06A27FF-53AA-47DB-BB41-BA60AC55A7E6}"/>
                </a:ext>
              </a:extLst>
            </p:cNvPr>
            <p:cNvSpPr/>
            <p:nvPr/>
          </p:nvSpPr>
          <p:spPr>
            <a:xfrm>
              <a:off x="3275153" y="2938569"/>
              <a:ext cx="5641693" cy="305660"/>
            </a:xfrm>
            <a:prstGeom prst="trapezoid">
              <a:avLst>
                <a:gd name="adj" fmla="val 2961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12" name="그룹 11">
            <a:extLst>
              <a:ext uri="{FF2B5EF4-FFF2-40B4-BE49-F238E27FC236}">
                <a16:creationId xmlns:a16="http://schemas.microsoft.com/office/drawing/2014/main" id="{65438F00-F3FB-44C8-8D7F-FD2E8D243EC4}"/>
              </a:ext>
            </a:extLst>
          </p:cNvPr>
          <p:cNvGrpSpPr/>
          <p:nvPr/>
        </p:nvGrpSpPr>
        <p:grpSpPr>
          <a:xfrm>
            <a:off x="3707844" y="1921715"/>
            <a:ext cx="4772966" cy="1069809"/>
            <a:chOff x="4450506" y="1870124"/>
            <a:chExt cx="3307362" cy="1069809"/>
          </a:xfrm>
        </p:grpSpPr>
        <p:sp>
          <p:nvSpPr>
            <p:cNvPr id="13" name="Rectangle 5">
              <a:extLst>
                <a:ext uri="{FF2B5EF4-FFF2-40B4-BE49-F238E27FC236}">
                  <a16:creationId xmlns:a16="http://schemas.microsoft.com/office/drawing/2014/main" id="{FC435CB7-A748-41A5-8552-B0468A70CF3F}"/>
                </a:ext>
              </a:extLst>
            </p:cNvPr>
            <p:cNvSpPr/>
            <p:nvPr/>
          </p:nvSpPr>
          <p:spPr>
            <a:xfrm>
              <a:off x="4450506" y="2175784"/>
              <a:ext cx="3290988" cy="76414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Trapezoid 9">
              <a:extLst>
                <a:ext uri="{FF2B5EF4-FFF2-40B4-BE49-F238E27FC236}">
                  <a16:creationId xmlns:a16="http://schemas.microsoft.com/office/drawing/2014/main" id="{7E0EA4A5-F4CB-4900-83B5-9B2F5C4A6541}"/>
                </a:ext>
              </a:extLst>
            </p:cNvPr>
            <p:cNvSpPr/>
            <p:nvPr/>
          </p:nvSpPr>
          <p:spPr>
            <a:xfrm>
              <a:off x="4466880" y="1870124"/>
              <a:ext cx="3290988" cy="305660"/>
            </a:xfrm>
            <a:prstGeom prst="trapezoid">
              <a:avLst>
                <a:gd name="adj" fmla="val 24841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6" name="TextBox 15">
            <a:extLst>
              <a:ext uri="{FF2B5EF4-FFF2-40B4-BE49-F238E27FC236}">
                <a16:creationId xmlns:a16="http://schemas.microsoft.com/office/drawing/2014/main" id="{F99C7F52-1732-4B72-A706-CA9AE1C03B6B}"/>
              </a:ext>
            </a:extLst>
          </p:cNvPr>
          <p:cNvSpPr txBox="1"/>
          <p:nvPr/>
        </p:nvSpPr>
        <p:spPr>
          <a:xfrm>
            <a:off x="2154754" y="5537570"/>
            <a:ext cx="7980839" cy="584775"/>
          </a:xfrm>
          <a:prstGeom prst="rect">
            <a:avLst/>
          </a:prstGeom>
          <a:noFill/>
        </p:spPr>
        <p:txBody>
          <a:bodyPr wrap="square" rtlCol="0">
            <a:spAutoFit/>
          </a:bodyPr>
          <a:lstStyle/>
          <a:p>
            <a:pPr algn="ctr"/>
            <a:r>
              <a:rPr lang="uk-UA" sz="1600" kern="0">
                <a:solidFill>
                  <a:schemeClr val="bg1">
                    <a:lumMod val="95000"/>
                  </a:schemeClr>
                </a:solidFill>
                <a:latin typeface="Times New Roman" panose="02020603050405020304" pitchFamily="18" charset="0"/>
                <a:ea typeface="Calibri" panose="020F0502020204030204" pitchFamily="34" charset="0"/>
              </a:rPr>
              <a:t>прийняття рішень, заснованих на принципі системності на всіх рівнях управління закладом охорони здоров’я</a:t>
            </a:r>
            <a:endParaRPr lang="uk-UA" altLang="ko-KR" sz="1600" kern="0">
              <a:solidFill>
                <a:schemeClr val="bg1">
                  <a:lumMod val="95000"/>
                </a:schemeClr>
              </a:solidFill>
              <a:latin typeface="Times New Roman" panose="02020603050405020304" pitchFamily="18" charset="0"/>
              <a:ea typeface="Calibri" panose="020F0502020204030204" pitchFamily="34" charset="0"/>
            </a:endParaRPr>
          </a:p>
        </p:txBody>
      </p:sp>
      <p:sp>
        <p:nvSpPr>
          <p:cNvPr id="19" name="TextBox 18">
            <a:extLst>
              <a:ext uri="{FF2B5EF4-FFF2-40B4-BE49-F238E27FC236}">
                <a16:creationId xmlns:a16="http://schemas.microsoft.com/office/drawing/2014/main" id="{2F972DAB-E2CA-4905-A1E8-A98E7FA4FCD8}"/>
              </a:ext>
            </a:extLst>
          </p:cNvPr>
          <p:cNvSpPr txBox="1"/>
          <p:nvPr/>
        </p:nvSpPr>
        <p:spPr>
          <a:xfrm>
            <a:off x="2055350" y="4423781"/>
            <a:ext cx="8032845" cy="584775"/>
          </a:xfrm>
          <a:prstGeom prst="rect">
            <a:avLst/>
          </a:prstGeom>
          <a:noFill/>
        </p:spPr>
        <p:txBody>
          <a:bodyPr wrap="square" rtlCol="0">
            <a:spAutoFit/>
          </a:bodyPr>
          <a:lstStyle/>
          <a:p>
            <a:pPr algn="ctr"/>
            <a:r>
              <a:rPr lang="uk-UA" sz="1600" kern="0" dirty="0">
                <a:solidFill>
                  <a:schemeClr val="bg1">
                    <a:lumMod val="95000"/>
                  </a:schemeClr>
                </a:solidFill>
                <a:latin typeface="Times New Roman" panose="02020603050405020304" pitchFamily="18" charset="0"/>
                <a:ea typeface="Calibri" panose="020F0502020204030204" pitchFamily="34" charset="0"/>
              </a:rPr>
              <a:t>застосування однозначних та адекватних критеріїв для оцінки різних варіантів інвестування в розвиток діяльності закладу, а також розвиток наявного персоналу</a:t>
            </a:r>
            <a:endParaRPr lang="uk-UA" altLang="ko-KR" sz="1600" kern="0" dirty="0">
              <a:solidFill>
                <a:schemeClr val="bg1">
                  <a:lumMod val="95000"/>
                </a:schemeClr>
              </a:solidFill>
              <a:latin typeface="Times New Roman" panose="02020603050405020304" pitchFamily="18" charset="0"/>
              <a:ea typeface="Calibri" panose="020F0502020204030204" pitchFamily="34" charset="0"/>
            </a:endParaRPr>
          </a:p>
        </p:txBody>
      </p:sp>
      <p:sp>
        <p:nvSpPr>
          <p:cNvPr id="23" name="TextBox 22">
            <a:extLst>
              <a:ext uri="{FF2B5EF4-FFF2-40B4-BE49-F238E27FC236}">
                <a16:creationId xmlns:a16="http://schemas.microsoft.com/office/drawing/2014/main" id="{BB22AA86-81C9-47AC-80A1-F3338C8F7DCE}"/>
              </a:ext>
            </a:extLst>
          </p:cNvPr>
          <p:cNvSpPr txBox="1"/>
          <p:nvPr/>
        </p:nvSpPr>
        <p:spPr>
          <a:xfrm>
            <a:off x="2783631" y="3261121"/>
            <a:ext cx="6723087" cy="830997"/>
          </a:xfrm>
          <a:prstGeom prst="rect">
            <a:avLst/>
          </a:prstGeom>
          <a:noFill/>
        </p:spPr>
        <p:txBody>
          <a:bodyPr wrap="square" rtlCol="0">
            <a:spAutoFit/>
          </a:bodyPr>
          <a:lstStyle/>
          <a:p>
            <a:pPr algn="ctr"/>
            <a:r>
              <a:rPr lang="uk-UA" sz="1600" kern="0" dirty="0">
                <a:solidFill>
                  <a:schemeClr val="bg1">
                    <a:lumMod val="95000"/>
                  </a:schemeClr>
                </a:solidFill>
                <a:latin typeface="Times New Roman" panose="02020603050405020304" pitchFamily="18" charset="0"/>
                <a:ea typeface="Calibri" panose="020F0502020204030204" pitchFamily="34" charset="0"/>
              </a:rPr>
              <a:t>орієнтація управлінських кадрів на оперативне реагування на зміни, нові можливості та потенційні загрози у всіх секторах ринку охорони здоров’я, в оточуючому середовищі закладу</a:t>
            </a:r>
            <a:endParaRPr lang="uk-UA" altLang="ko-KR" sz="1600" kern="0" dirty="0">
              <a:solidFill>
                <a:schemeClr val="bg1">
                  <a:lumMod val="95000"/>
                </a:schemeClr>
              </a:solidFill>
              <a:latin typeface="Times New Roman" panose="02020603050405020304" pitchFamily="18" charset="0"/>
            </a:endParaRPr>
          </a:p>
        </p:txBody>
      </p:sp>
      <p:sp>
        <p:nvSpPr>
          <p:cNvPr id="26" name="TextBox 25">
            <a:extLst>
              <a:ext uri="{FF2B5EF4-FFF2-40B4-BE49-F238E27FC236}">
                <a16:creationId xmlns:a16="http://schemas.microsoft.com/office/drawing/2014/main" id="{5BD5F7D9-C929-408E-8040-1E882F207E19}"/>
              </a:ext>
            </a:extLst>
          </p:cNvPr>
          <p:cNvSpPr txBox="1"/>
          <p:nvPr/>
        </p:nvSpPr>
        <p:spPr>
          <a:xfrm>
            <a:off x="3940629" y="2251774"/>
            <a:ext cx="4419599" cy="584775"/>
          </a:xfrm>
          <a:prstGeom prst="rect">
            <a:avLst/>
          </a:prstGeom>
          <a:noFill/>
        </p:spPr>
        <p:txBody>
          <a:bodyPr wrap="square" rtlCol="0">
            <a:spAutoFit/>
          </a:bodyPr>
          <a:lstStyle/>
          <a:p>
            <a:pPr algn="ctr"/>
            <a:r>
              <a:rPr lang="uk-UA" sz="1600" kern="0" dirty="0">
                <a:solidFill>
                  <a:schemeClr val="bg1">
                    <a:lumMod val="95000"/>
                  </a:schemeClr>
                </a:solidFill>
                <a:effectLst/>
                <a:latin typeface="Times New Roman" panose="02020603050405020304" pitchFamily="18" charset="0"/>
                <a:ea typeface="Calibri" panose="020F0502020204030204" pitchFamily="34" charset="0"/>
              </a:rPr>
              <a:t>направленість на генеральну стратегію використання закладом всіх наявних ресурсів</a:t>
            </a:r>
            <a:endParaRPr lang="uk-UA" altLang="ko-KR" sz="1100" b="1" dirty="0">
              <a:solidFill>
                <a:schemeClr val="bg1">
                  <a:lumMod val="95000"/>
                </a:schemeClr>
              </a:solidFill>
              <a:cs typeface="Arial" pitchFamily="34" charset="0"/>
            </a:endParaRPr>
          </a:p>
        </p:txBody>
      </p:sp>
      <p:sp>
        <p:nvSpPr>
          <p:cNvPr id="27" name="TextBox 26">
            <a:extLst>
              <a:ext uri="{FF2B5EF4-FFF2-40B4-BE49-F238E27FC236}">
                <a16:creationId xmlns:a16="http://schemas.microsoft.com/office/drawing/2014/main" id="{CF11A6F5-E8A8-446B-9B89-19ED6A692BBC}"/>
              </a:ext>
            </a:extLst>
          </p:cNvPr>
          <p:cNvSpPr txBox="1"/>
          <p:nvPr/>
        </p:nvSpPr>
        <p:spPr>
          <a:xfrm>
            <a:off x="1038523" y="4745537"/>
            <a:ext cx="669940" cy="523220"/>
          </a:xfrm>
          <a:prstGeom prst="rect">
            <a:avLst/>
          </a:prstGeom>
          <a:noFill/>
        </p:spPr>
        <p:txBody>
          <a:bodyPr wrap="square" lIns="108000" rIns="108000" rtlCol="0">
            <a:spAutoFit/>
          </a:bodyPr>
          <a:lstStyle/>
          <a:p>
            <a:pPr algn="ctr"/>
            <a:r>
              <a:rPr lang="en-US" altLang="ko-KR" sz="2800" b="1" dirty="0">
                <a:solidFill>
                  <a:schemeClr val="accent1"/>
                </a:solidFill>
                <a:cs typeface="Arial" pitchFamily="34" charset="0"/>
              </a:rPr>
              <a:t>04</a:t>
            </a:r>
            <a:endParaRPr lang="ko-KR" altLang="en-US" sz="2800" b="1" dirty="0">
              <a:solidFill>
                <a:schemeClr val="accent1"/>
              </a:solidFill>
              <a:cs typeface="Arial" pitchFamily="34" charset="0"/>
            </a:endParaRPr>
          </a:p>
        </p:txBody>
      </p:sp>
      <p:sp>
        <p:nvSpPr>
          <p:cNvPr id="28" name="TextBox 27">
            <a:extLst>
              <a:ext uri="{FF2B5EF4-FFF2-40B4-BE49-F238E27FC236}">
                <a16:creationId xmlns:a16="http://schemas.microsoft.com/office/drawing/2014/main" id="{B095EDF5-8276-4943-A4A6-6D05E95FD4C7}"/>
              </a:ext>
            </a:extLst>
          </p:cNvPr>
          <p:cNvSpPr txBox="1"/>
          <p:nvPr/>
        </p:nvSpPr>
        <p:spPr>
          <a:xfrm>
            <a:off x="1861903" y="3713619"/>
            <a:ext cx="669940" cy="523220"/>
          </a:xfrm>
          <a:prstGeom prst="rect">
            <a:avLst/>
          </a:prstGeom>
          <a:noFill/>
        </p:spPr>
        <p:txBody>
          <a:bodyPr wrap="square" lIns="108000" rIns="108000" rtlCol="0">
            <a:spAutoFit/>
          </a:bodyPr>
          <a:lstStyle/>
          <a:p>
            <a:pPr algn="ctr"/>
            <a:r>
              <a:rPr lang="en-US" altLang="ko-KR" sz="2800" b="1" dirty="0">
                <a:solidFill>
                  <a:schemeClr val="accent2"/>
                </a:solidFill>
                <a:cs typeface="Arial" pitchFamily="34" charset="0"/>
              </a:rPr>
              <a:t>03</a:t>
            </a:r>
            <a:endParaRPr lang="ko-KR" altLang="en-US" sz="2800" b="1" dirty="0">
              <a:solidFill>
                <a:schemeClr val="accent2"/>
              </a:solidFill>
              <a:cs typeface="Arial" pitchFamily="34" charset="0"/>
            </a:endParaRPr>
          </a:p>
        </p:txBody>
      </p:sp>
      <p:sp>
        <p:nvSpPr>
          <p:cNvPr id="29" name="TextBox 28">
            <a:extLst>
              <a:ext uri="{FF2B5EF4-FFF2-40B4-BE49-F238E27FC236}">
                <a16:creationId xmlns:a16="http://schemas.microsoft.com/office/drawing/2014/main" id="{AD3462E5-660E-4B2C-BF02-38223BA46048}"/>
              </a:ext>
            </a:extLst>
          </p:cNvPr>
          <p:cNvSpPr txBox="1"/>
          <p:nvPr/>
        </p:nvSpPr>
        <p:spPr>
          <a:xfrm>
            <a:off x="2685283" y="2681701"/>
            <a:ext cx="669940" cy="523220"/>
          </a:xfrm>
          <a:prstGeom prst="rect">
            <a:avLst/>
          </a:prstGeom>
          <a:noFill/>
        </p:spPr>
        <p:txBody>
          <a:bodyPr wrap="square" lIns="108000" rIns="108000" rtlCol="0">
            <a:spAutoFit/>
          </a:bodyPr>
          <a:lstStyle/>
          <a:p>
            <a:pPr algn="ctr"/>
            <a:r>
              <a:rPr lang="en-US" altLang="ko-KR" sz="2800" b="1" dirty="0">
                <a:solidFill>
                  <a:schemeClr val="accent3"/>
                </a:solidFill>
                <a:cs typeface="Arial" pitchFamily="34" charset="0"/>
              </a:rPr>
              <a:t>02</a:t>
            </a:r>
            <a:endParaRPr lang="ko-KR" altLang="en-US" sz="2800" b="1" dirty="0">
              <a:solidFill>
                <a:schemeClr val="accent3"/>
              </a:solidFill>
              <a:cs typeface="Arial" pitchFamily="34" charset="0"/>
            </a:endParaRPr>
          </a:p>
        </p:txBody>
      </p:sp>
      <p:sp>
        <p:nvSpPr>
          <p:cNvPr id="30" name="TextBox 29">
            <a:extLst>
              <a:ext uri="{FF2B5EF4-FFF2-40B4-BE49-F238E27FC236}">
                <a16:creationId xmlns:a16="http://schemas.microsoft.com/office/drawing/2014/main" id="{56659456-91C3-42C9-BEB2-95B64B915D41}"/>
              </a:ext>
            </a:extLst>
          </p:cNvPr>
          <p:cNvSpPr txBox="1"/>
          <p:nvPr/>
        </p:nvSpPr>
        <p:spPr>
          <a:xfrm>
            <a:off x="3508663" y="1649783"/>
            <a:ext cx="669940" cy="523220"/>
          </a:xfrm>
          <a:prstGeom prst="rect">
            <a:avLst/>
          </a:prstGeom>
          <a:noFill/>
        </p:spPr>
        <p:txBody>
          <a:bodyPr wrap="square" lIns="108000" rIns="108000" rtlCol="0">
            <a:spAutoFit/>
          </a:bodyPr>
          <a:lstStyle/>
          <a:p>
            <a:pPr algn="ctr"/>
            <a:r>
              <a:rPr lang="en-US" altLang="ko-KR" sz="2800" b="1" dirty="0">
                <a:solidFill>
                  <a:schemeClr val="accent4"/>
                </a:solidFill>
                <a:cs typeface="Arial" pitchFamily="34" charset="0"/>
              </a:rPr>
              <a:t>01</a:t>
            </a:r>
            <a:endParaRPr lang="ko-KR" altLang="en-US" sz="2800" b="1" dirty="0">
              <a:solidFill>
                <a:schemeClr val="accent4"/>
              </a:solidFill>
              <a:cs typeface="Arial" pitchFamily="34" charset="0"/>
            </a:endParaRPr>
          </a:p>
        </p:txBody>
      </p:sp>
    </p:spTree>
    <p:extLst>
      <p:ext uri="{BB962C8B-B14F-4D97-AF65-F5344CB8AC3E}">
        <p14:creationId xmlns:p14="http://schemas.microsoft.com/office/powerpoint/2010/main" val="15573097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B582AB-9D57-4622-F262-B475CE1096E1}"/>
              </a:ext>
            </a:extLst>
          </p:cNvPr>
          <p:cNvSpPr txBox="1"/>
          <p:nvPr/>
        </p:nvSpPr>
        <p:spPr>
          <a:xfrm>
            <a:off x="1956292" y="315649"/>
            <a:ext cx="8279415" cy="1569660"/>
          </a:xfrm>
          <a:prstGeom prst="rect">
            <a:avLst/>
          </a:prstGeom>
          <a:noFill/>
        </p:spPr>
        <p:txBody>
          <a:bodyPr wrap="square" rtlCol="0" anchor="ctr">
            <a:spAutoFit/>
          </a:bodyPr>
          <a:lstStyle/>
          <a:p>
            <a:pPr algn="just"/>
            <a:r>
              <a:rPr lang="ru-RU" altLang="ko-KR" sz="4000" dirty="0" err="1">
                <a:solidFill>
                  <a:schemeClr val="bg1"/>
                </a:solidFill>
                <a:effectLst>
                  <a:outerShdw blurRad="38100" dist="38100" dir="2700000" algn="tl">
                    <a:srgbClr val="000000">
                      <a:alpha val="43137"/>
                    </a:srgbClr>
                  </a:outerShdw>
                </a:effectLst>
                <a:latin typeface="+mj-lt"/>
              </a:rPr>
              <a:t>Перешкоди</a:t>
            </a:r>
            <a:r>
              <a:rPr lang="ru-RU" altLang="ko-KR" sz="3200" dirty="0">
                <a:solidFill>
                  <a:schemeClr val="tx1">
                    <a:lumMod val="75000"/>
                    <a:lumOff val="25000"/>
                  </a:schemeClr>
                </a:solidFill>
                <a:latin typeface="+mj-lt"/>
              </a:rPr>
              <a:t> </a:t>
            </a:r>
            <a:r>
              <a:rPr lang="ru-RU" altLang="ko-KR" sz="2800" dirty="0">
                <a:solidFill>
                  <a:schemeClr val="tx1">
                    <a:lumMod val="75000"/>
                    <a:lumOff val="25000"/>
                  </a:schemeClr>
                </a:solidFill>
                <a:latin typeface="+mj-lt"/>
              </a:rPr>
              <a:t>до </a:t>
            </a:r>
            <a:r>
              <a:rPr lang="uk-UA" sz="2800" dirty="0">
                <a:solidFill>
                  <a:schemeClr val="tx1">
                    <a:lumMod val="75000"/>
                    <a:lumOff val="25000"/>
                  </a:schemeClr>
                </a:solidFill>
                <a:latin typeface="+mj-lt"/>
              </a:rPr>
              <a:t>імплементації принципів та інструментів стратегічного менеджменту в Україні</a:t>
            </a:r>
            <a:endParaRPr lang="ko-KR" altLang="en-US" sz="3200" dirty="0">
              <a:solidFill>
                <a:schemeClr val="tx1">
                  <a:lumMod val="75000"/>
                  <a:lumOff val="25000"/>
                </a:schemeClr>
              </a:solidFill>
              <a:latin typeface="+mj-lt"/>
            </a:endParaRPr>
          </a:p>
        </p:txBody>
      </p:sp>
      <p:grpSp>
        <p:nvGrpSpPr>
          <p:cNvPr id="5" name="그룹 1">
            <a:extLst>
              <a:ext uri="{FF2B5EF4-FFF2-40B4-BE49-F238E27FC236}">
                <a16:creationId xmlns:a16="http://schemas.microsoft.com/office/drawing/2014/main" id="{9E27A8F9-938A-6780-65A3-3919165472E4}"/>
              </a:ext>
            </a:extLst>
          </p:cNvPr>
          <p:cNvGrpSpPr/>
          <p:nvPr/>
        </p:nvGrpSpPr>
        <p:grpSpPr>
          <a:xfrm>
            <a:off x="204579" y="2277350"/>
            <a:ext cx="10998447" cy="2184528"/>
            <a:chOff x="563807" y="4865536"/>
            <a:chExt cx="10998447" cy="1445192"/>
          </a:xfrm>
        </p:grpSpPr>
        <p:grpSp>
          <p:nvGrpSpPr>
            <p:cNvPr id="6" name="Group 3">
              <a:extLst>
                <a:ext uri="{FF2B5EF4-FFF2-40B4-BE49-F238E27FC236}">
                  <a16:creationId xmlns:a16="http://schemas.microsoft.com/office/drawing/2014/main" id="{EC7C97F2-9B07-95AD-9334-0009C140ADEE}"/>
                </a:ext>
              </a:extLst>
            </p:cNvPr>
            <p:cNvGrpSpPr/>
            <p:nvPr/>
          </p:nvGrpSpPr>
          <p:grpSpPr>
            <a:xfrm>
              <a:off x="4240626" y="4865536"/>
              <a:ext cx="3361401" cy="1445192"/>
              <a:chOff x="4209542" y="5175761"/>
              <a:chExt cx="3361401" cy="1445192"/>
            </a:xfrm>
          </p:grpSpPr>
          <p:sp>
            <p:nvSpPr>
              <p:cNvPr id="21" name="Rectangle 4">
                <a:extLst>
                  <a:ext uri="{FF2B5EF4-FFF2-40B4-BE49-F238E27FC236}">
                    <a16:creationId xmlns:a16="http://schemas.microsoft.com/office/drawing/2014/main" id="{0C8D7F41-0554-DBBC-72E3-A15B16F1D47F}"/>
                  </a:ext>
                </a:extLst>
              </p:cNvPr>
              <p:cNvSpPr/>
              <p:nvPr/>
            </p:nvSpPr>
            <p:spPr>
              <a:xfrm>
                <a:off x="4585924" y="5175761"/>
                <a:ext cx="2985019" cy="14451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 name="Rectangle 5">
                <a:extLst>
                  <a:ext uri="{FF2B5EF4-FFF2-40B4-BE49-F238E27FC236}">
                    <a16:creationId xmlns:a16="http://schemas.microsoft.com/office/drawing/2014/main" id="{6F167935-E455-F1ED-4C35-BA4CB1CB1E09}"/>
                  </a:ext>
                </a:extLst>
              </p:cNvPr>
              <p:cNvSpPr/>
              <p:nvPr/>
            </p:nvSpPr>
            <p:spPr>
              <a:xfrm>
                <a:off x="4209542" y="5714241"/>
                <a:ext cx="752762" cy="7527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7" name="Group 10">
              <a:extLst>
                <a:ext uri="{FF2B5EF4-FFF2-40B4-BE49-F238E27FC236}">
                  <a16:creationId xmlns:a16="http://schemas.microsoft.com/office/drawing/2014/main" id="{151EFE3A-249E-6DA2-9654-A0756F5DCF05}"/>
                </a:ext>
              </a:extLst>
            </p:cNvPr>
            <p:cNvGrpSpPr/>
            <p:nvPr/>
          </p:nvGrpSpPr>
          <p:grpSpPr>
            <a:xfrm>
              <a:off x="563807" y="4865536"/>
              <a:ext cx="3077994" cy="1445192"/>
              <a:chOff x="465936" y="5167996"/>
              <a:chExt cx="3077994" cy="1445192"/>
            </a:xfrm>
          </p:grpSpPr>
          <p:sp>
            <p:nvSpPr>
              <p:cNvPr id="15" name="Rectangle 11">
                <a:extLst>
                  <a:ext uri="{FF2B5EF4-FFF2-40B4-BE49-F238E27FC236}">
                    <a16:creationId xmlns:a16="http://schemas.microsoft.com/office/drawing/2014/main" id="{98803C84-4896-77A7-D767-65E78D8A11C9}"/>
                  </a:ext>
                </a:extLst>
              </p:cNvPr>
              <p:cNvSpPr/>
              <p:nvPr/>
            </p:nvSpPr>
            <p:spPr>
              <a:xfrm>
                <a:off x="843930" y="5167996"/>
                <a:ext cx="2700000" cy="144519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 name="Rectangle 12">
                <a:extLst>
                  <a:ext uri="{FF2B5EF4-FFF2-40B4-BE49-F238E27FC236}">
                    <a16:creationId xmlns:a16="http://schemas.microsoft.com/office/drawing/2014/main" id="{E8CE725E-4FA2-698E-BDF1-7EA85E84AD7A}"/>
                  </a:ext>
                </a:extLst>
              </p:cNvPr>
              <p:cNvSpPr/>
              <p:nvPr/>
            </p:nvSpPr>
            <p:spPr>
              <a:xfrm>
                <a:off x="465936" y="5732751"/>
                <a:ext cx="752762" cy="7527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9" name="TextBox 18">
                <a:extLst>
                  <a:ext uri="{FF2B5EF4-FFF2-40B4-BE49-F238E27FC236}">
                    <a16:creationId xmlns:a16="http://schemas.microsoft.com/office/drawing/2014/main" id="{C36DC4BC-621A-2E0B-D0BE-A83D5BBBC9E3}"/>
                  </a:ext>
                </a:extLst>
              </p:cNvPr>
              <p:cNvSpPr txBox="1"/>
              <p:nvPr/>
            </p:nvSpPr>
            <p:spPr>
              <a:xfrm>
                <a:off x="1218698" y="5211082"/>
                <a:ext cx="2325231" cy="1343839"/>
              </a:xfrm>
              <a:prstGeom prst="rect">
                <a:avLst/>
              </a:prstGeom>
              <a:noFill/>
            </p:spPr>
            <p:txBody>
              <a:bodyPr wrap="square" rtlCol="0" anchor="ctr">
                <a:spAutoFit/>
              </a:bodyPr>
              <a:lstStyle/>
              <a:p>
                <a:pPr algn="just"/>
                <a:r>
                  <a:rPr lang="uk-UA" sz="1400" kern="0" dirty="0">
                    <a:effectLst/>
                    <a:latin typeface="Times New Roman" panose="02020603050405020304" pitchFamily="18" charset="0"/>
                    <a:ea typeface="Calibri" panose="020F0502020204030204" pitchFamily="34" charset="0"/>
                  </a:rPr>
                  <a:t>Національна система охорони здоров’я є комплексною, складною системою з багатьма специфічними та різноманітними за своїми властивостями секторами, і враховуючи цю особливість є дуже консервативною.</a:t>
                </a:r>
                <a:endParaRPr lang="ko-KR" altLang="en-US" sz="1050" b="1" dirty="0">
                  <a:solidFill>
                    <a:schemeClr val="bg1"/>
                  </a:solidFill>
                  <a:latin typeface="Arial" pitchFamily="34" charset="0"/>
                  <a:cs typeface="Arial" pitchFamily="34" charset="0"/>
                </a:endParaRPr>
              </a:p>
            </p:txBody>
          </p:sp>
        </p:grpSp>
        <p:grpSp>
          <p:nvGrpSpPr>
            <p:cNvPr id="8" name="Group 17">
              <a:extLst>
                <a:ext uri="{FF2B5EF4-FFF2-40B4-BE49-F238E27FC236}">
                  <a16:creationId xmlns:a16="http://schemas.microsoft.com/office/drawing/2014/main" id="{D1DAA6D3-3EC6-80B6-1C1A-902347326E8E}"/>
                </a:ext>
              </a:extLst>
            </p:cNvPr>
            <p:cNvGrpSpPr/>
            <p:nvPr/>
          </p:nvGrpSpPr>
          <p:grpSpPr>
            <a:xfrm>
              <a:off x="8485023" y="4865536"/>
              <a:ext cx="3077231" cy="1445192"/>
              <a:chOff x="8387152" y="5116745"/>
              <a:chExt cx="3077231" cy="1445192"/>
            </a:xfrm>
          </p:grpSpPr>
          <p:sp>
            <p:nvSpPr>
              <p:cNvPr id="10" name="Rectangle 18">
                <a:extLst>
                  <a:ext uri="{FF2B5EF4-FFF2-40B4-BE49-F238E27FC236}">
                    <a16:creationId xmlns:a16="http://schemas.microsoft.com/office/drawing/2014/main" id="{38E508CE-BDD5-F440-35CD-536352CE060C}"/>
                  </a:ext>
                </a:extLst>
              </p:cNvPr>
              <p:cNvSpPr/>
              <p:nvPr/>
            </p:nvSpPr>
            <p:spPr>
              <a:xfrm>
                <a:off x="8654243" y="5116745"/>
                <a:ext cx="2810140" cy="1445192"/>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 name="Rectangle 19">
                <a:extLst>
                  <a:ext uri="{FF2B5EF4-FFF2-40B4-BE49-F238E27FC236}">
                    <a16:creationId xmlns:a16="http://schemas.microsoft.com/office/drawing/2014/main" id="{687F4D47-574A-44C0-EC2F-768581CEE280}"/>
                  </a:ext>
                </a:extLst>
              </p:cNvPr>
              <p:cNvSpPr/>
              <p:nvPr/>
            </p:nvSpPr>
            <p:spPr>
              <a:xfrm>
                <a:off x="8387152" y="5681501"/>
                <a:ext cx="752762" cy="7527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8" name="TextBox 27">
            <a:extLst>
              <a:ext uri="{FF2B5EF4-FFF2-40B4-BE49-F238E27FC236}">
                <a16:creationId xmlns:a16="http://schemas.microsoft.com/office/drawing/2014/main" id="{6A280F1B-3175-529C-08FD-F01EF8E9777D}"/>
              </a:ext>
            </a:extLst>
          </p:cNvPr>
          <p:cNvSpPr txBox="1"/>
          <p:nvPr/>
        </p:nvSpPr>
        <p:spPr>
          <a:xfrm>
            <a:off x="4678283" y="2413337"/>
            <a:ext cx="2468461" cy="2031325"/>
          </a:xfrm>
          <a:prstGeom prst="rect">
            <a:avLst/>
          </a:prstGeom>
          <a:noFill/>
        </p:spPr>
        <p:txBody>
          <a:bodyPr wrap="square">
            <a:spAutoFit/>
          </a:bodyPr>
          <a:lstStyle/>
          <a:p>
            <a:pPr algn="just"/>
            <a:r>
              <a:rPr lang="uk-UA" kern="0" dirty="0">
                <a:latin typeface="Times New Roman" panose="02020603050405020304" pitchFamily="18" charset="0"/>
                <a:ea typeface="Calibri" panose="020F0502020204030204" pitchFamily="34" charset="0"/>
              </a:rPr>
              <a:t>Центральними «гравцями» в еволюції системи охорони здоров’я та її закладів, а отже, стратегія, яку вони не підтримують, зазнає краху.</a:t>
            </a:r>
            <a:endParaRPr lang="ru-UA" kern="0" dirty="0">
              <a:latin typeface="Times New Roman" panose="02020603050405020304" pitchFamily="18" charset="0"/>
              <a:ea typeface="Calibri" panose="020F0502020204030204" pitchFamily="34" charset="0"/>
            </a:endParaRPr>
          </a:p>
        </p:txBody>
      </p:sp>
      <p:sp>
        <p:nvSpPr>
          <p:cNvPr id="30" name="TextBox 29">
            <a:extLst>
              <a:ext uri="{FF2B5EF4-FFF2-40B4-BE49-F238E27FC236}">
                <a16:creationId xmlns:a16="http://schemas.microsoft.com/office/drawing/2014/main" id="{05D5928F-4FA5-CD4F-AAE7-A4C2B4A63029}"/>
              </a:ext>
            </a:extLst>
          </p:cNvPr>
          <p:cNvSpPr txBox="1"/>
          <p:nvPr/>
        </p:nvSpPr>
        <p:spPr>
          <a:xfrm>
            <a:off x="8953970" y="2630245"/>
            <a:ext cx="2149348" cy="1200329"/>
          </a:xfrm>
          <a:prstGeom prst="rect">
            <a:avLst/>
          </a:prstGeom>
          <a:noFill/>
        </p:spPr>
        <p:txBody>
          <a:bodyPr wrap="square">
            <a:spAutoFit/>
          </a:bodyPr>
          <a:lstStyle/>
          <a:p>
            <a:pPr algn="just"/>
            <a:r>
              <a:rPr lang="uk-UA" kern="0" dirty="0">
                <a:latin typeface="Times New Roman" panose="02020603050405020304" pitchFamily="18" charset="0"/>
                <a:ea typeface="Calibri" panose="020F0502020204030204" pitchFamily="34" charset="0"/>
              </a:rPr>
              <a:t>Н</a:t>
            </a:r>
            <a:r>
              <a:rPr lang="uk-UA" sz="1800" kern="0" dirty="0">
                <a:effectLst/>
                <a:latin typeface="Times New Roman" panose="02020603050405020304" pitchFamily="18" charset="0"/>
                <a:ea typeface="Calibri" panose="020F0502020204030204" pitchFamily="34" charset="0"/>
              </a:rPr>
              <a:t>екомпетентність керівного складу  закладів охорони здоров’я.</a:t>
            </a:r>
            <a:endParaRPr lang="ru-UA" dirty="0"/>
          </a:p>
        </p:txBody>
      </p:sp>
      <p:sp>
        <p:nvSpPr>
          <p:cNvPr id="31" name="Block Arc 25">
            <a:extLst>
              <a:ext uri="{FF2B5EF4-FFF2-40B4-BE49-F238E27FC236}">
                <a16:creationId xmlns:a16="http://schemas.microsoft.com/office/drawing/2014/main" id="{274A8718-A2CF-18FB-A466-340EB1FCA804}"/>
              </a:ext>
            </a:extLst>
          </p:cNvPr>
          <p:cNvSpPr/>
          <p:nvPr/>
        </p:nvSpPr>
        <p:spPr>
          <a:xfrm>
            <a:off x="403893" y="3578132"/>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2" name="Block Arc 25">
            <a:extLst>
              <a:ext uri="{FF2B5EF4-FFF2-40B4-BE49-F238E27FC236}">
                <a16:creationId xmlns:a16="http://schemas.microsoft.com/office/drawing/2014/main" id="{844F808D-22B3-58D2-025C-3E9588F981E0}"/>
              </a:ext>
            </a:extLst>
          </p:cNvPr>
          <p:cNvSpPr/>
          <p:nvPr/>
        </p:nvSpPr>
        <p:spPr>
          <a:xfrm>
            <a:off x="4107704" y="3562733"/>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3" name="Block Arc 25">
            <a:extLst>
              <a:ext uri="{FF2B5EF4-FFF2-40B4-BE49-F238E27FC236}">
                <a16:creationId xmlns:a16="http://schemas.microsoft.com/office/drawing/2014/main" id="{D38575C8-6822-6B59-77F3-76209FFC69EB}"/>
              </a:ext>
            </a:extLst>
          </p:cNvPr>
          <p:cNvSpPr/>
          <p:nvPr/>
        </p:nvSpPr>
        <p:spPr>
          <a:xfrm>
            <a:off x="8346901" y="3578132"/>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5" name="Rectangle 4">
            <a:extLst>
              <a:ext uri="{FF2B5EF4-FFF2-40B4-BE49-F238E27FC236}">
                <a16:creationId xmlns:a16="http://schemas.microsoft.com/office/drawing/2014/main" id="{DD388B05-4AE9-AD00-075A-01726A96DAA0}"/>
              </a:ext>
            </a:extLst>
          </p:cNvPr>
          <p:cNvSpPr/>
          <p:nvPr/>
        </p:nvSpPr>
        <p:spPr>
          <a:xfrm>
            <a:off x="578629" y="4567509"/>
            <a:ext cx="2985019" cy="2184528"/>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6" name="Rectangle 5">
            <a:extLst>
              <a:ext uri="{FF2B5EF4-FFF2-40B4-BE49-F238E27FC236}">
                <a16:creationId xmlns:a16="http://schemas.microsoft.com/office/drawing/2014/main" id="{90E8AEBC-32C0-D6D4-948D-723C9F20D0B4}"/>
              </a:ext>
            </a:extLst>
          </p:cNvPr>
          <p:cNvSpPr/>
          <p:nvPr/>
        </p:nvSpPr>
        <p:spPr>
          <a:xfrm>
            <a:off x="136538" y="5429852"/>
            <a:ext cx="752762" cy="11378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7" name="Block Arc 25">
            <a:extLst>
              <a:ext uri="{FF2B5EF4-FFF2-40B4-BE49-F238E27FC236}">
                <a16:creationId xmlns:a16="http://schemas.microsoft.com/office/drawing/2014/main" id="{AAA73E69-41C5-4E99-DAB4-832A31615335}"/>
              </a:ext>
            </a:extLst>
          </p:cNvPr>
          <p:cNvSpPr/>
          <p:nvPr/>
        </p:nvSpPr>
        <p:spPr>
          <a:xfrm>
            <a:off x="403893" y="5746341"/>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9" name="TextBox 38">
            <a:extLst>
              <a:ext uri="{FF2B5EF4-FFF2-40B4-BE49-F238E27FC236}">
                <a16:creationId xmlns:a16="http://schemas.microsoft.com/office/drawing/2014/main" id="{83037EBC-B6DB-1F3D-87AA-FC9E7DC16056}"/>
              </a:ext>
            </a:extLst>
          </p:cNvPr>
          <p:cNvSpPr txBox="1"/>
          <p:nvPr/>
        </p:nvSpPr>
        <p:spPr>
          <a:xfrm>
            <a:off x="889300" y="4760501"/>
            <a:ext cx="2635950" cy="1815882"/>
          </a:xfrm>
          <a:prstGeom prst="rect">
            <a:avLst/>
          </a:prstGeom>
          <a:noFill/>
        </p:spPr>
        <p:txBody>
          <a:bodyPr wrap="square">
            <a:spAutoFit/>
          </a:bodyPr>
          <a:lstStyle/>
          <a:p>
            <a:pPr algn="just"/>
            <a:r>
              <a:rPr lang="uk-UA" sz="1400" kern="0" dirty="0">
                <a:latin typeface="Times New Roman" panose="02020603050405020304" pitchFamily="18" charset="0"/>
                <a:ea typeface="Calibri" panose="020F0502020204030204" pitchFamily="34" charset="0"/>
              </a:rPr>
              <a:t>Т</a:t>
            </a:r>
            <a:r>
              <a:rPr lang="uk-UA" sz="1400" kern="0" dirty="0">
                <a:effectLst/>
                <a:latin typeface="Times New Roman" panose="02020603050405020304" pitchFamily="18" charset="0"/>
                <a:ea typeface="Calibri" panose="020F0502020204030204" pitchFamily="34" charset="0"/>
              </a:rPr>
              <a:t>ривалий процес стагнації національної галузі охорони здоров’я, що призвів до проблем із фінансуванням галузі, обмеженості організаційних ресурсів та низького ступеню інноваційного розвитку сфери.</a:t>
            </a:r>
            <a:endParaRPr lang="ru-UA" sz="1400" dirty="0"/>
          </a:p>
        </p:txBody>
      </p:sp>
      <p:sp>
        <p:nvSpPr>
          <p:cNvPr id="41" name="TextBox 40">
            <a:extLst>
              <a:ext uri="{FF2B5EF4-FFF2-40B4-BE49-F238E27FC236}">
                <a16:creationId xmlns:a16="http://schemas.microsoft.com/office/drawing/2014/main" id="{A669CCC7-237A-758A-A889-6AF13540E82F}"/>
              </a:ext>
            </a:extLst>
          </p:cNvPr>
          <p:cNvSpPr txBox="1"/>
          <p:nvPr/>
        </p:nvSpPr>
        <p:spPr>
          <a:xfrm>
            <a:off x="4107704" y="4814773"/>
            <a:ext cx="7505667" cy="1938992"/>
          </a:xfrm>
          <a:prstGeom prst="rect">
            <a:avLst/>
          </a:prstGeom>
          <a:noFill/>
        </p:spPr>
        <p:txBody>
          <a:bodyPr wrap="square">
            <a:spAutoFit/>
          </a:bodyPr>
          <a:lstStyle/>
          <a:p>
            <a:pPr algn="ctr"/>
            <a:r>
              <a:rPr lang="uk-UA" sz="2400" b="1" i="1" dirty="0">
                <a:solidFill>
                  <a:schemeClr val="accent6">
                    <a:lumMod val="50000"/>
                  </a:schemeClr>
                </a:solidFill>
                <a:latin typeface="Times New Roman" panose="02020603050405020304" pitchFamily="18" charset="0"/>
                <a:ea typeface="Calibri" panose="020F0502020204030204" pitchFamily="34" charset="0"/>
              </a:rPr>
              <a:t>Результати проведених в Україні досліджень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показують</a:t>
            </a:r>
            <a:r>
              <a:rPr lang="ru-UA" sz="2400" b="1" i="1" dirty="0">
                <a:solidFill>
                  <a:schemeClr val="accent6">
                    <a:lumMod val="50000"/>
                  </a:schemeClr>
                </a:solidFill>
                <a:latin typeface="Times New Roman" panose="02020603050405020304" pitchFamily="18" charset="0"/>
                <a:ea typeface="Calibri" panose="020F0502020204030204" pitchFamily="34" charset="0"/>
              </a:rPr>
              <a:t>,</a:t>
            </a:r>
            <a:r>
              <a:rPr lang="uk-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що</a:t>
            </a:r>
            <a:r>
              <a:rPr lang="ru-UA" sz="2400" b="1" i="1" dirty="0">
                <a:solidFill>
                  <a:schemeClr val="accent6">
                    <a:lumMod val="50000"/>
                  </a:schemeClr>
                </a:solidFill>
                <a:latin typeface="Times New Roman" panose="02020603050405020304" pitchFamily="18" charset="0"/>
                <a:ea typeface="Calibri" panose="020F0502020204030204" pitchFamily="34" charset="0"/>
              </a:rPr>
              <a:t> одна з причин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тривалості</a:t>
            </a:r>
            <a:r>
              <a:rPr lang="ru-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кризи</a:t>
            </a:r>
            <a:r>
              <a:rPr lang="ru-UA" sz="2400" b="1" i="1" dirty="0">
                <a:solidFill>
                  <a:schemeClr val="accent6">
                    <a:lumMod val="50000"/>
                  </a:schemeClr>
                </a:solidFill>
                <a:latin typeface="Times New Roman" panose="02020603050405020304" pitchFamily="18" charset="0"/>
                <a:ea typeface="Calibri" panose="020F0502020204030204" pitchFamily="34" charset="0"/>
              </a:rPr>
              <a:t> в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країні</a:t>
            </a:r>
            <a:r>
              <a:rPr lang="ru-UA" sz="2400" b="1" i="1" dirty="0">
                <a:solidFill>
                  <a:schemeClr val="accent6">
                    <a:lumMod val="50000"/>
                  </a:schemeClr>
                </a:solidFill>
                <a:latin typeface="Times New Roman" panose="02020603050405020304" pitchFamily="18" charset="0"/>
                <a:ea typeface="Calibri" panose="020F0502020204030204" pitchFamily="34" charset="0"/>
              </a:rPr>
              <a:t> –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перебування</a:t>
            </a:r>
            <a:r>
              <a:rPr lang="uk-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a:solidFill>
                  <a:schemeClr val="accent6">
                    <a:lumMod val="50000"/>
                  </a:schemeClr>
                </a:solidFill>
                <a:latin typeface="Times New Roman" panose="02020603050405020304" pitchFamily="18" charset="0"/>
                <a:ea typeface="Calibri" panose="020F0502020204030204" pitchFamily="34" charset="0"/>
              </a:rPr>
              <a:t>на</a:t>
            </a:r>
            <a:r>
              <a:rPr lang="uk-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стратегічному</a:t>
            </a:r>
            <a:r>
              <a:rPr lang="ru-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рівні</a:t>
            </a:r>
            <a:r>
              <a:rPr lang="ru-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управлінців</a:t>
            </a:r>
            <a:r>
              <a:rPr lang="ru-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що</a:t>
            </a:r>
            <a:r>
              <a:rPr lang="ru-UA" sz="2400" b="1" i="1" dirty="0">
                <a:solidFill>
                  <a:schemeClr val="accent6">
                    <a:lumMod val="50000"/>
                  </a:schemeClr>
                </a:solidFill>
                <a:latin typeface="Times New Roman" panose="02020603050405020304" pitchFamily="18" charset="0"/>
                <a:ea typeface="Calibri" panose="020F0502020204030204" pitchFamily="34" charset="0"/>
              </a:rPr>
              <a:t> не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володіють</a:t>
            </a:r>
            <a:r>
              <a:rPr lang="uk-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стратегічним</a:t>
            </a:r>
            <a:r>
              <a:rPr lang="ru-UA" sz="2400" b="1" i="1" dirty="0">
                <a:solidFill>
                  <a:schemeClr val="accent6">
                    <a:lumMod val="50000"/>
                  </a:schemeClr>
                </a:solidFill>
                <a:latin typeface="Times New Roman" panose="02020603050405020304" pitchFamily="18" charset="0"/>
                <a:ea typeface="Calibri" panose="020F0502020204030204" pitchFamily="34" charset="0"/>
              </a:rPr>
              <a:t> </a:t>
            </a:r>
            <a:r>
              <a:rPr lang="ru-UA" sz="2400" b="1" i="1" dirty="0" err="1">
                <a:solidFill>
                  <a:schemeClr val="accent6">
                    <a:lumMod val="50000"/>
                  </a:schemeClr>
                </a:solidFill>
                <a:latin typeface="Times New Roman" panose="02020603050405020304" pitchFamily="18" charset="0"/>
                <a:ea typeface="Calibri" panose="020F0502020204030204" pitchFamily="34" charset="0"/>
              </a:rPr>
              <a:t>мисленням</a:t>
            </a:r>
            <a:r>
              <a:rPr lang="ru-UA" sz="2400" b="1" i="1" dirty="0">
                <a:solidFill>
                  <a:schemeClr val="accent6">
                    <a:lumMod val="50000"/>
                  </a:schemeClr>
                </a:solidFill>
                <a:latin typeface="Times New Roman" panose="02020603050405020304" pitchFamily="18" charset="0"/>
                <a:ea typeface="Calibri" panose="020F0502020204030204" pitchFamily="34" charset="0"/>
              </a:rPr>
              <a:t>.</a:t>
            </a:r>
          </a:p>
        </p:txBody>
      </p:sp>
      <p:sp>
        <p:nvSpPr>
          <p:cNvPr id="42" name="Rectangle 4">
            <a:extLst>
              <a:ext uri="{FF2B5EF4-FFF2-40B4-BE49-F238E27FC236}">
                <a16:creationId xmlns:a16="http://schemas.microsoft.com/office/drawing/2014/main" id="{AABA6F58-16B8-C26B-01D9-F34B60DD649C}"/>
              </a:ext>
            </a:extLst>
          </p:cNvPr>
          <p:cNvSpPr/>
          <p:nvPr/>
        </p:nvSpPr>
        <p:spPr>
          <a:xfrm>
            <a:off x="4037476" y="4584789"/>
            <a:ext cx="7750631" cy="2184528"/>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29741608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DE7C05-913F-4067-B3A9-BA969F7229D5}"/>
              </a:ext>
            </a:extLst>
          </p:cNvPr>
          <p:cNvGrpSpPr/>
          <p:nvPr/>
        </p:nvGrpSpPr>
        <p:grpSpPr>
          <a:xfrm>
            <a:off x="105553" y="-117194"/>
            <a:ext cx="3715333" cy="5019549"/>
            <a:chOff x="5277160" y="1526519"/>
            <a:chExt cx="2000337" cy="2522764"/>
          </a:xfrm>
          <a:solidFill>
            <a:schemeClr val="accent1"/>
          </a:solidFill>
        </p:grpSpPr>
        <p:sp>
          <p:nvSpPr>
            <p:cNvPr id="4" name="Arrow: Up 61">
              <a:extLst>
                <a:ext uri="{FF2B5EF4-FFF2-40B4-BE49-F238E27FC236}">
                  <a16:creationId xmlns:a16="http://schemas.microsoft.com/office/drawing/2014/main" id="{E5403D8E-E2E7-4A39-BD94-2D8F217A64C3}"/>
                </a:ext>
              </a:extLst>
            </p:cNvPr>
            <p:cNvSpPr/>
            <p:nvPr/>
          </p:nvSpPr>
          <p:spPr>
            <a:xfrm rot="2141881">
              <a:off x="6997612" y="1526519"/>
              <a:ext cx="279885" cy="1922357"/>
            </a:xfrm>
            <a:custGeom>
              <a:avLst/>
              <a:gdLst>
                <a:gd name="connsiteX0" fmla="*/ 0 w 268141"/>
                <a:gd name="connsiteY0" fmla="*/ 291531 h 1886717"/>
                <a:gd name="connsiteX1" fmla="*/ 134071 w 268141"/>
                <a:gd name="connsiteY1" fmla="*/ 0 h 1886717"/>
                <a:gd name="connsiteX2" fmla="*/ 268141 w 268141"/>
                <a:gd name="connsiteY2" fmla="*/ 291531 h 1886717"/>
                <a:gd name="connsiteX3" fmla="*/ 185487 w 268141"/>
                <a:gd name="connsiteY3" fmla="*/ 291531 h 1886717"/>
                <a:gd name="connsiteX4" fmla="*/ 185487 w 268141"/>
                <a:gd name="connsiteY4" fmla="*/ 1886717 h 1886717"/>
                <a:gd name="connsiteX5" fmla="*/ 82654 w 268141"/>
                <a:gd name="connsiteY5" fmla="*/ 1886717 h 1886717"/>
                <a:gd name="connsiteX6" fmla="*/ 82654 w 268141"/>
                <a:gd name="connsiteY6" fmla="*/ 291531 h 1886717"/>
                <a:gd name="connsiteX7" fmla="*/ 0 w 268141"/>
                <a:gd name="connsiteY7" fmla="*/ 291531 h 1886717"/>
                <a:gd name="connsiteX0" fmla="*/ 0 w 268141"/>
                <a:gd name="connsiteY0" fmla="*/ 291531 h 1886717"/>
                <a:gd name="connsiteX1" fmla="*/ 134071 w 268141"/>
                <a:gd name="connsiteY1" fmla="*/ 0 h 1886717"/>
                <a:gd name="connsiteX2" fmla="*/ 268141 w 268141"/>
                <a:gd name="connsiteY2" fmla="*/ 291531 h 1886717"/>
                <a:gd name="connsiteX3" fmla="*/ 185487 w 268141"/>
                <a:gd name="connsiteY3" fmla="*/ 291531 h 1886717"/>
                <a:gd name="connsiteX4" fmla="*/ 185487 w 268141"/>
                <a:gd name="connsiteY4" fmla="*/ 1886717 h 1886717"/>
                <a:gd name="connsiteX5" fmla="*/ 82654 w 268141"/>
                <a:gd name="connsiteY5" fmla="*/ 1886717 h 1886717"/>
                <a:gd name="connsiteX6" fmla="*/ 89774 w 268141"/>
                <a:gd name="connsiteY6" fmla="*/ 272599 h 1886717"/>
                <a:gd name="connsiteX7" fmla="*/ 0 w 268141"/>
                <a:gd name="connsiteY7" fmla="*/ 291531 h 1886717"/>
                <a:gd name="connsiteX0" fmla="*/ 0 w 269777"/>
                <a:gd name="connsiteY0" fmla="*/ 289253 h 1886717"/>
                <a:gd name="connsiteX1" fmla="*/ 135707 w 269777"/>
                <a:gd name="connsiteY1" fmla="*/ 0 h 1886717"/>
                <a:gd name="connsiteX2" fmla="*/ 269777 w 269777"/>
                <a:gd name="connsiteY2" fmla="*/ 291531 h 1886717"/>
                <a:gd name="connsiteX3" fmla="*/ 187123 w 269777"/>
                <a:gd name="connsiteY3" fmla="*/ 291531 h 1886717"/>
                <a:gd name="connsiteX4" fmla="*/ 187123 w 269777"/>
                <a:gd name="connsiteY4" fmla="*/ 1886717 h 1886717"/>
                <a:gd name="connsiteX5" fmla="*/ 84290 w 269777"/>
                <a:gd name="connsiteY5" fmla="*/ 1886717 h 1886717"/>
                <a:gd name="connsiteX6" fmla="*/ 91410 w 269777"/>
                <a:gd name="connsiteY6" fmla="*/ 272599 h 1886717"/>
                <a:gd name="connsiteX7" fmla="*/ 0 w 269777"/>
                <a:gd name="connsiteY7" fmla="*/ 289253 h 1886717"/>
                <a:gd name="connsiteX0" fmla="*/ 0 w 279885"/>
                <a:gd name="connsiteY0" fmla="*/ 289253 h 1886717"/>
                <a:gd name="connsiteX1" fmla="*/ 135707 w 279885"/>
                <a:gd name="connsiteY1" fmla="*/ 0 h 1886717"/>
                <a:gd name="connsiteX2" fmla="*/ 279885 w 279885"/>
                <a:gd name="connsiteY2" fmla="*/ 291177 h 1886717"/>
                <a:gd name="connsiteX3" fmla="*/ 187123 w 279885"/>
                <a:gd name="connsiteY3" fmla="*/ 291531 h 1886717"/>
                <a:gd name="connsiteX4" fmla="*/ 187123 w 279885"/>
                <a:gd name="connsiteY4" fmla="*/ 1886717 h 1886717"/>
                <a:gd name="connsiteX5" fmla="*/ 84290 w 279885"/>
                <a:gd name="connsiteY5" fmla="*/ 1886717 h 1886717"/>
                <a:gd name="connsiteX6" fmla="*/ 91410 w 279885"/>
                <a:gd name="connsiteY6" fmla="*/ 272599 h 1886717"/>
                <a:gd name="connsiteX7" fmla="*/ 0 w 279885"/>
                <a:gd name="connsiteY7" fmla="*/ 289253 h 1886717"/>
                <a:gd name="connsiteX0" fmla="*/ 0 w 279885"/>
                <a:gd name="connsiteY0" fmla="*/ 289253 h 1886717"/>
                <a:gd name="connsiteX1" fmla="*/ 135707 w 279885"/>
                <a:gd name="connsiteY1" fmla="*/ 0 h 1886717"/>
                <a:gd name="connsiteX2" fmla="*/ 279885 w 279885"/>
                <a:gd name="connsiteY2" fmla="*/ 291177 h 1886717"/>
                <a:gd name="connsiteX3" fmla="*/ 185774 w 279885"/>
                <a:gd name="connsiteY3" fmla="*/ 275232 h 1886717"/>
                <a:gd name="connsiteX4" fmla="*/ 187123 w 279885"/>
                <a:gd name="connsiteY4" fmla="*/ 1886717 h 1886717"/>
                <a:gd name="connsiteX5" fmla="*/ 84290 w 279885"/>
                <a:gd name="connsiteY5" fmla="*/ 1886717 h 1886717"/>
                <a:gd name="connsiteX6" fmla="*/ 91410 w 279885"/>
                <a:gd name="connsiteY6" fmla="*/ 272599 h 1886717"/>
                <a:gd name="connsiteX7" fmla="*/ 0 w 279885"/>
                <a:gd name="connsiteY7" fmla="*/ 289253 h 1886717"/>
                <a:gd name="connsiteX0" fmla="*/ 0 w 279885"/>
                <a:gd name="connsiteY0" fmla="*/ 289253 h 1886717"/>
                <a:gd name="connsiteX1" fmla="*/ 135707 w 279885"/>
                <a:gd name="connsiteY1" fmla="*/ 0 h 1886717"/>
                <a:gd name="connsiteX2" fmla="*/ 279885 w 279885"/>
                <a:gd name="connsiteY2" fmla="*/ 291177 h 1886717"/>
                <a:gd name="connsiteX3" fmla="*/ 185774 w 279885"/>
                <a:gd name="connsiteY3" fmla="*/ 275232 h 1886717"/>
                <a:gd name="connsiteX4" fmla="*/ 187123 w 279885"/>
                <a:gd name="connsiteY4" fmla="*/ 1886717 h 1886717"/>
                <a:gd name="connsiteX5" fmla="*/ 94905 w 279885"/>
                <a:gd name="connsiteY5" fmla="*/ 1834190 h 1886717"/>
                <a:gd name="connsiteX6" fmla="*/ 91410 w 279885"/>
                <a:gd name="connsiteY6" fmla="*/ 272599 h 1886717"/>
                <a:gd name="connsiteX7" fmla="*/ 0 w 279885"/>
                <a:gd name="connsiteY7" fmla="*/ 289253 h 1886717"/>
                <a:gd name="connsiteX0" fmla="*/ 0 w 279885"/>
                <a:gd name="connsiteY0" fmla="*/ 289253 h 1886717"/>
                <a:gd name="connsiteX1" fmla="*/ 135707 w 279885"/>
                <a:gd name="connsiteY1" fmla="*/ 0 h 1886717"/>
                <a:gd name="connsiteX2" fmla="*/ 279885 w 279885"/>
                <a:gd name="connsiteY2" fmla="*/ 291177 h 1886717"/>
                <a:gd name="connsiteX3" fmla="*/ 185774 w 279885"/>
                <a:gd name="connsiteY3" fmla="*/ 275232 h 1886717"/>
                <a:gd name="connsiteX4" fmla="*/ 187123 w 279885"/>
                <a:gd name="connsiteY4" fmla="*/ 1886717 h 1886717"/>
                <a:gd name="connsiteX5" fmla="*/ 90485 w 279885"/>
                <a:gd name="connsiteY5" fmla="*/ 1885721 h 1886717"/>
                <a:gd name="connsiteX6" fmla="*/ 91410 w 279885"/>
                <a:gd name="connsiteY6" fmla="*/ 272599 h 1886717"/>
                <a:gd name="connsiteX7" fmla="*/ 0 w 279885"/>
                <a:gd name="connsiteY7" fmla="*/ 289253 h 1886717"/>
                <a:gd name="connsiteX0" fmla="*/ 0 w 279885"/>
                <a:gd name="connsiteY0" fmla="*/ 289253 h 1902443"/>
                <a:gd name="connsiteX1" fmla="*/ 135707 w 279885"/>
                <a:gd name="connsiteY1" fmla="*/ 0 h 1902443"/>
                <a:gd name="connsiteX2" fmla="*/ 279885 w 279885"/>
                <a:gd name="connsiteY2" fmla="*/ 291177 h 1902443"/>
                <a:gd name="connsiteX3" fmla="*/ 185774 w 279885"/>
                <a:gd name="connsiteY3" fmla="*/ 275232 h 1902443"/>
                <a:gd name="connsiteX4" fmla="*/ 160430 w 279885"/>
                <a:gd name="connsiteY4" fmla="*/ 1902443 h 1902443"/>
                <a:gd name="connsiteX5" fmla="*/ 90485 w 279885"/>
                <a:gd name="connsiteY5" fmla="*/ 1885721 h 1902443"/>
                <a:gd name="connsiteX6" fmla="*/ 91410 w 279885"/>
                <a:gd name="connsiteY6" fmla="*/ 272599 h 1902443"/>
                <a:gd name="connsiteX7" fmla="*/ 0 w 279885"/>
                <a:gd name="connsiteY7" fmla="*/ 289253 h 1902443"/>
                <a:gd name="connsiteX0" fmla="*/ 0 w 279885"/>
                <a:gd name="connsiteY0" fmla="*/ 289253 h 1902443"/>
                <a:gd name="connsiteX1" fmla="*/ 135707 w 279885"/>
                <a:gd name="connsiteY1" fmla="*/ 0 h 1902443"/>
                <a:gd name="connsiteX2" fmla="*/ 279885 w 279885"/>
                <a:gd name="connsiteY2" fmla="*/ 291177 h 1902443"/>
                <a:gd name="connsiteX3" fmla="*/ 181860 w 279885"/>
                <a:gd name="connsiteY3" fmla="*/ 274591 h 1902443"/>
                <a:gd name="connsiteX4" fmla="*/ 160430 w 279885"/>
                <a:gd name="connsiteY4" fmla="*/ 1902443 h 1902443"/>
                <a:gd name="connsiteX5" fmla="*/ 90485 w 279885"/>
                <a:gd name="connsiteY5" fmla="*/ 1885721 h 1902443"/>
                <a:gd name="connsiteX6" fmla="*/ 91410 w 279885"/>
                <a:gd name="connsiteY6" fmla="*/ 272599 h 1902443"/>
                <a:gd name="connsiteX7" fmla="*/ 0 w 279885"/>
                <a:gd name="connsiteY7" fmla="*/ 289253 h 1902443"/>
                <a:gd name="connsiteX0" fmla="*/ 0 w 279885"/>
                <a:gd name="connsiteY0" fmla="*/ 289253 h 1902443"/>
                <a:gd name="connsiteX1" fmla="*/ 135707 w 279885"/>
                <a:gd name="connsiteY1" fmla="*/ 0 h 1902443"/>
                <a:gd name="connsiteX2" fmla="*/ 279885 w 279885"/>
                <a:gd name="connsiteY2" fmla="*/ 291177 h 1902443"/>
                <a:gd name="connsiteX3" fmla="*/ 181860 w 279885"/>
                <a:gd name="connsiteY3" fmla="*/ 274591 h 1902443"/>
                <a:gd name="connsiteX4" fmla="*/ 160430 w 279885"/>
                <a:gd name="connsiteY4" fmla="*/ 1902443 h 1902443"/>
                <a:gd name="connsiteX5" fmla="*/ 90485 w 279885"/>
                <a:gd name="connsiteY5" fmla="*/ 1885721 h 1902443"/>
                <a:gd name="connsiteX6" fmla="*/ 91410 w 279885"/>
                <a:gd name="connsiteY6" fmla="*/ 272599 h 1902443"/>
                <a:gd name="connsiteX7" fmla="*/ 0 w 279885"/>
                <a:gd name="connsiteY7" fmla="*/ 289253 h 1902443"/>
                <a:gd name="connsiteX0" fmla="*/ 0 w 279885"/>
                <a:gd name="connsiteY0" fmla="*/ 277509 h 1890699"/>
                <a:gd name="connsiteX1" fmla="*/ 133783 w 279885"/>
                <a:gd name="connsiteY1" fmla="*/ 0 h 1890699"/>
                <a:gd name="connsiteX2" fmla="*/ 279885 w 279885"/>
                <a:gd name="connsiteY2" fmla="*/ 279433 h 1890699"/>
                <a:gd name="connsiteX3" fmla="*/ 181860 w 279885"/>
                <a:gd name="connsiteY3" fmla="*/ 262847 h 1890699"/>
                <a:gd name="connsiteX4" fmla="*/ 160430 w 279885"/>
                <a:gd name="connsiteY4" fmla="*/ 1890699 h 1890699"/>
                <a:gd name="connsiteX5" fmla="*/ 90485 w 279885"/>
                <a:gd name="connsiteY5" fmla="*/ 1873977 h 1890699"/>
                <a:gd name="connsiteX6" fmla="*/ 91410 w 279885"/>
                <a:gd name="connsiteY6" fmla="*/ 260855 h 1890699"/>
                <a:gd name="connsiteX7" fmla="*/ 0 w 279885"/>
                <a:gd name="connsiteY7" fmla="*/ 277509 h 1890699"/>
                <a:gd name="connsiteX0" fmla="*/ 0 w 279885"/>
                <a:gd name="connsiteY0" fmla="*/ 277509 h 1890699"/>
                <a:gd name="connsiteX1" fmla="*/ 133783 w 279885"/>
                <a:gd name="connsiteY1" fmla="*/ 0 h 1890699"/>
                <a:gd name="connsiteX2" fmla="*/ 154830 w 279885"/>
                <a:gd name="connsiteY2" fmla="*/ 41628 h 1890699"/>
                <a:gd name="connsiteX3" fmla="*/ 279885 w 279885"/>
                <a:gd name="connsiteY3" fmla="*/ 279433 h 1890699"/>
                <a:gd name="connsiteX4" fmla="*/ 181860 w 279885"/>
                <a:gd name="connsiteY4" fmla="*/ 262847 h 1890699"/>
                <a:gd name="connsiteX5" fmla="*/ 160430 w 279885"/>
                <a:gd name="connsiteY5" fmla="*/ 1890699 h 1890699"/>
                <a:gd name="connsiteX6" fmla="*/ 90485 w 279885"/>
                <a:gd name="connsiteY6" fmla="*/ 1873977 h 1890699"/>
                <a:gd name="connsiteX7" fmla="*/ 91410 w 279885"/>
                <a:gd name="connsiteY7" fmla="*/ 260855 h 1890699"/>
                <a:gd name="connsiteX8" fmla="*/ 0 w 279885"/>
                <a:gd name="connsiteY8" fmla="*/ 277509 h 1890699"/>
                <a:gd name="connsiteX0" fmla="*/ 0 w 279885"/>
                <a:gd name="connsiteY0" fmla="*/ 277509 h 1890699"/>
                <a:gd name="connsiteX1" fmla="*/ 133783 w 279885"/>
                <a:gd name="connsiteY1" fmla="*/ 0 h 1890699"/>
                <a:gd name="connsiteX2" fmla="*/ 157682 w 279885"/>
                <a:gd name="connsiteY2" fmla="*/ 11948 h 1890699"/>
                <a:gd name="connsiteX3" fmla="*/ 279885 w 279885"/>
                <a:gd name="connsiteY3" fmla="*/ 279433 h 1890699"/>
                <a:gd name="connsiteX4" fmla="*/ 181860 w 279885"/>
                <a:gd name="connsiteY4" fmla="*/ 262847 h 1890699"/>
                <a:gd name="connsiteX5" fmla="*/ 160430 w 279885"/>
                <a:gd name="connsiteY5" fmla="*/ 1890699 h 1890699"/>
                <a:gd name="connsiteX6" fmla="*/ 90485 w 279885"/>
                <a:gd name="connsiteY6" fmla="*/ 1873977 h 1890699"/>
                <a:gd name="connsiteX7" fmla="*/ 91410 w 279885"/>
                <a:gd name="connsiteY7" fmla="*/ 260855 h 1890699"/>
                <a:gd name="connsiteX8" fmla="*/ 0 w 279885"/>
                <a:gd name="connsiteY8" fmla="*/ 277509 h 1890699"/>
                <a:gd name="connsiteX0" fmla="*/ 0 w 279885"/>
                <a:gd name="connsiteY0" fmla="*/ 277509 h 1890699"/>
                <a:gd name="connsiteX1" fmla="*/ 133783 w 279885"/>
                <a:gd name="connsiteY1" fmla="*/ 0 h 1890699"/>
                <a:gd name="connsiteX2" fmla="*/ 158964 w 279885"/>
                <a:gd name="connsiteY2" fmla="*/ 4119 h 1890699"/>
                <a:gd name="connsiteX3" fmla="*/ 279885 w 279885"/>
                <a:gd name="connsiteY3" fmla="*/ 279433 h 1890699"/>
                <a:gd name="connsiteX4" fmla="*/ 181860 w 279885"/>
                <a:gd name="connsiteY4" fmla="*/ 262847 h 1890699"/>
                <a:gd name="connsiteX5" fmla="*/ 160430 w 279885"/>
                <a:gd name="connsiteY5" fmla="*/ 1890699 h 1890699"/>
                <a:gd name="connsiteX6" fmla="*/ 90485 w 279885"/>
                <a:gd name="connsiteY6" fmla="*/ 1873977 h 1890699"/>
                <a:gd name="connsiteX7" fmla="*/ 91410 w 279885"/>
                <a:gd name="connsiteY7" fmla="*/ 260855 h 1890699"/>
                <a:gd name="connsiteX8" fmla="*/ 0 w 279885"/>
                <a:gd name="connsiteY8" fmla="*/ 277509 h 1890699"/>
                <a:gd name="connsiteX0" fmla="*/ 0 w 286373"/>
                <a:gd name="connsiteY0" fmla="*/ 302766 h 1915956"/>
                <a:gd name="connsiteX1" fmla="*/ 133783 w 286373"/>
                <a:gd name="connsiteY1" fmla="*/ 25257 h 1915956"/>
                <a:gd name="connsiteX2" fmla="*/ 286373 w 286373"/>
                <a:gd name="connsiteY2" fmla="*/ 0 h 1915956"/>
                <a:gd name="connsiteX3" fmla="*/ 279885 w 286373"/>
                <a:gd name="connsiteY3" fmla="*/ 304690 h 1915956"/>
                <a:gd name="connsiteX4" fmla="*/ 181860 w 286373"/>
                <a:gd name="connsiteY4" fmla="*/ 288104 h 1915956"/>
                <a:gd name="connsiteX5" fmla="*/ 160430 w 286373"/>
                <a:gd name="connsiteY5" fmla="*/ 1915956 h 1915956"/>
                <a:gd name="connsiteX6" fmla="*/ 90485 w 286373"/>
                <a:gd name="connsiteY6" fmla="*/ 1899234 h 1915956"/>
                <a:gd name="connsiteX7" fmla="*/ 91410 w 286373"/>
                <a:gd name="connsiteY7" fmla="*/ 286112 h 1915956"/>
                <a:gd name="connsiteX8" fmla="*/ 0 w 286373"/>
                <a:gd name="connsiteY8" fmla="*/ 302766 h 1915956"/>
                <a:gd name="connsiteX0" fmla="*/ 0 w 286396"/>
                <a:gd name="connsiteY0" fmla="*/ 318267 h 1931457"/>
                <a:gd name="connsiteX1" fmla="*/ 133783 w 286396"/>
                <a:gd name="connsiteY1" fmla="*/ 40758 h 1931457"/>
                <a:gd name="connsiteX2" fmla="*/ 286373 w 286396"/>
                <a:gd name="connsiteY2" fmla="*/ 15501 h 1931457"/>
                <a:gd name="connsiteX3" fmla="*/ 279885 w 286396"/>
                <a:gd name="connsiteY3" fmla="*/ 320191 h 1931457"/>
                <a:gd name="connsiteX4" fmla="*/ 181860 w 286396"/>
                <a:gd name="connsiteY4" fmla="*/ 303605 h 1931457"/>
                <a:gd name="connsiteX5" fmla="*/ 160430 w 286396"/>
                <a:gd name="connsiteY5" fmla="*/ 1931457 h 1931457"/>
                <a:gd name="connsiteX6" fmla="*/ 90485 w 286396"/>
                <a:gd name="connsiteY6" fmla="*/ 1914735 h 1931457"/>
                <a:gd name="connsiteX7" fmla="*/ 91410 w 286396"/>
                <a:gd name="connsiteY7" fmla="*/ 301613 h 1931457"/>
                <a:gd name="connsiteX8" fmla="*/ 0 w 286396"/>
                <a:gd name="connsiteY8" fmla="*/ 318267 h 1931457"/>
                <a:gd name="connsiteX0" fmla="*/ 0 w 286391"/>
                <a:gd name="connsiteY0" fmla="*/ 325779 h 1938969"/>
                <a:gd name="connsiteX1" fmla="*/ 133783 w 286391"/>
                <a:gd name="connsiteY1" fmla="*/ 48270 h 1938969"/>
                <a:gd name="connsiteX2" fmla="*/ 286373 w 286391"/>
                <a:gd name="connsiteY2" fmla="*/ 23013 h 1938969"/>
                <a:gd name="connsiteX3" fmla="*/ 279885 w 286391"/>
                <a:gd name="connsiteY3" fmla="*/ 327703 h 1938969"/>
                <a:gd name="connsiteX4" fmla="*/ 181860 w 286391"/>
                <a:gd name="connsiteY4" fmla="*/ 311117 h 1938969"/>
                <a:gd name="connsiteX5" fmla="*/ 160430 w 286391"/>
                <a:gd name="connsiteY5" fmla="*/ 1938969 h 1938969"/>
                <a:gd name="connsiteX6" fmla="*/ 90485 w 286391"/>
                <a:gd name="connsiteY6" fmla="*/ 1922247 h 1938969"/>
                <a:gd name="connsiteX7" fmla="*/ 91410 w 286391"/>
                <a:gd name="connsiteY7" fmla="*/ 309125 h 1938969"/>
                <a:gd name="connsiteX8" fmla="*/ 0 w 286391"/>
                <a:gd name="connsiteY8" fmla="*/ 325779 h 1938969"/>
                <a:gd name="connsiteX0" fmla="*/ 0 w 279885"/>
                <a:gd name="connsiteY0" fmla="*/ 310247 h 1923437"/>
                <a:gd name="connsiteX1" fmla="*/ 133783 w 279885"/>
                <a:gd name="connsiteY1" fmla="*/ 32738 h 1923437"/>
                <a:gd name="connsiteX2" fmla="*/ 177541 w 279885"/>
                <a:gd name="connsiteY2" fmla="*/ 33870 h 1923437"/>
                <a:gd name="connsiteX3" fmla="*/ 279885 w 279885"/>
                <a:gd name="connsiteY3" fmla="*/ 312171 h 1923437"/>
                <a:gd name="connsiteX4" fmla="*/ 181860 w 279885"/>
                <a:gd name="connsiteY4" fmla="*/ 295585 h 1923437"/>
                <a:gd name="connsiteX5" fmla="*/ 160430 w 279885"/>
                <a:gd name="connsiteY5" fmla="*/ 1923437 h 1923437"/>
                <a:gd name="connsiteX6" fmla="*/ 90485 w 279885"/>
                <a:gd name="connsiteY6" fmla="*/ 1906715 h 1923437"/>
                <a:gd name="connsiteX7" fmla="*/ 91410 w 279885"/>
                <a:gd name="connsiteY7" fmla="*/ 293593 h 1923437"/>
                <a:gd name="connsiteX8" fmla="*/ 0 w 279885"/>
                <a:gd name="connsiteY8" fmla="*/ 310247 h 1923437"/>
                <a:gd name="connsiteX0" fmla="*/ 0 w 279885"/>
                <a:gd name="connsiteY0" fmla="*/ 309167 h 1922357"/>
                <a:gd name="connsiteX1" fmla="*/ 133783 w 279885"/>
                <a:gd name="connsiteY1" fmla="*/ 31658 h 1922357"/>
                <a:gd name="connsiteX2" fmla="*/ 177541 w 279885"/>
                <a:gd name="connsiteY2" fmla="*/ 32790 h 1922357"/>
                <a:gd name="connsiteX3" fmla="*/ 279885 w 279885"/>
                <a:gd name="connsiteY3" fmla="*/ 311091 h 1922357"/>
                <a:gd name="connsiteX4" fmla="*/ 181860 w 279885"/>
                <a:gd name="connsiteY4" fmla="*/ 294505 h 1922357"/>
                <a:gd name="connsiteX5" fmla="*/ 160430 w 279885"/>
                <a:gd name="connsiteY5" fmla="*/ 1922357 h 1922357"/>
                <a:gd name="connsiteX6" fmla="*/ 90485 w 279885"/>
                <a:gd name="connsiteY6" fmla="*/ 1905635 h 1922357"/>
                <a:gd name="connsiteX7" fmla="*/ 91410 w 279885"/>
                <a:gd name="connsiteY7" fmla="*/ 292513 h 1922357"/>
                <a:gd name="connsiteX8" fmla="*/ 0 w 279885"/>
                <a:gd name="connsiteY8" fmla="*/ 309167 h 192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885" h="1922357">
                  <a:moveTo>
                    <a:pt x="0" y="309167"/>
                  </a:moveTo>
                  <a:cubicBezTo>
                    <a:pt x="39685" y="209830"/>
                    <a:pt x="88547" y="128076"/>
                    <a:pt x="133783" y="31658"/>
                  </a:cubicBezTo>
                  <a:cubicBezTo>
                    <a:pt x="154544" y="-13848"/>
                    <a:pt x="160780" y="-7470"/>
                    <a:pt x="177541" y="32790"/>
                  </a:cubicBezTo>
                  <a:lnTo>
                    <a:pt x="279885" y="311091"/>
                  </a:lnTo>
                  <a:lnTo>
                    <a:pt x="181860" y="294505"/>
                  </a:lnTo>
                  <a:cubicBezTo>
                    <a:pt x="182310" y="831667"/>
                    <a:pt x="159980" y="1385195"/>
                    <a:pt x="160430" y="1922357"/>
                  </a:cubicBezTo>
                  <a:lnTo>
                    <a:pt x="90485" y="1905635"/>
                  </a:lnTo>
                  <a:cubicBezTo>
                    <a:pt x="92858" y="1367596"/>
                    <a:pt x="89037" y="830552"/>
                    <a:pt x="91410" y="292513"/>
                  </a:cubicBezTo>
                  <a:lnTo>
                    <a:pt x="0" y="30916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5">
              <a:extLst>
                <a:ext uri="{FF2B5EF4-FFF2-40B4-BE49-F238E27FC236}">
                  <a16:creationId xmlns:a16="http://schemas.microsoft.com/office/drawing/2014/main" id="{C5236DB3-7171-4F36-9FD6-68C35F1F2860}"/>
                </a:ext>
              </a:extLst>
            </p:cNvPr>
            <p:cNvSpPr/>
            <p:nvPr/>
          </p:nvSpPr>
          <p:spPr>
            <a:xfrm rot="16365077">
              <a:off x="6298097" y="2888920"/>
              <a:ext cx="73414" cy="683034"/>
            </a:xfrm>
            <a:prstGeom prst="trapezoid">
              <a:avLst>
                <a:gd name="adj" fmla="val 94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apezoid 6">
              <a:extLst>
                <a:ext uri="{FF2B5EF4-FFF2-40B4-BE49-F238E27FC236}">
                  <a16:creationId xmlns:a16="http://schemas.microsoft.com/office/drawing/2014/main" id="{2F1F35C9-C3F9-4042-A222-84776FC81302}"/>
                </a:ext>
              </a:extLst>
            </p:cNvPr>
            <p:cNvSpPr/>
            <p:nvPr/>
          </p:nvSpPr>
          <p:spPr>
            <a:xfrm rot="12169466">
              <a:off x="5847432" y="3173306"/>
              <a:ext cx="60413" cy="875977"/>
            </a:xfrm>
            <a:prstGeom prst="trapezoid">
              <a:avLst>
                <a:gd name="adj" fmla="val 94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apezoid 7">
              <a:extLst>
                <a:ext uri="{FF2B5EF4-FFF2-40B4-BE49-F238E27FC236}">
                  <a16:creationId xmlns:a16="http://schemas.microsoft.com/office/drawing/2014/main" id="{A2F3E2AA-0EEA-4641-B59D-0A468AD66B1B}"/>
                </a:ext>
              </a:extLst>
            </p:cNvPr>
            <p:cNvSpPr/>
            <p:nvPr/>
          </p:nvSpPr>
          <p:spPr>
            <a:xfrm rot="17376167">
              <a:off x="5515957" y="3691934"/>
              <a:ext cx="33897" cy="470877"/>
            </a:xfrm>
            <a:prstGeom prst="trapezoid">
              <a:avLst>
                <a:gd name="adj" fmla="val 94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apezoid 8">
              <a:extLst>
                <a:ext uri="{FF2B5EF4-FFF2-40B4-BE49-F238E27FC236}">
                  <a16:creationId xmlns:a16="http://schemas.microsoft.com/office/drawing/2014/main" id="{1FEEF810-F65C-461E-8C39-FDFC5E48D7E7}"/>
                </a:ext>
              </a:extLst>
            </p:cNvPr>
            <p:cNvSpPr/>
            <p:nvPr/>
          </p:nvSpPr>
          <p:spPr>
            <a:xfrm rot="12369361">
              <a:off x="5277160" y="3834964"/>
              <a:ext cx="49164" cy="116592"/>
            </a:xfrm>
            <a:prstGeom prst="trapezoid">
              <a:avLst>
                <a:gd name="adj" fmla="val 94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aphic 51">
            <a:extLst>
              <a:ext uri="{FF2B5EF4-FFF2-40B4-BE49-F238E27FC236}">
                <a16:creationId xmlns:a16="http://schemas.microsoft.com/office/drawing/2014/main" id="{A169C3DF-3B29-483A-BBFF-3DA78520D16F}"/>
              </a:ext>
            </a:extLst>
          </p:cNvPr>
          <p:cNvGrpSpPr/>
          <p:nvPr/>
        </p:nvGrpSpPr>
        <p:grpSpPr>
          <a:xfrm>
            <a:off x="-9728" y="2438962"/>
            <a:ext cx="4135414" cy="4431102"/>
            <a:chOff x="4877104" y="3337195"/>
            <a:chExt cx="3199005" cy="3285291"/>
          </a:xfrm>
        </p:grpSpPr>
        <p:sp>
          <p:nvSpPr>
            <p:cNvPr id="10" name="Freeform: Shape 10">
              <a:extLst>
                <a:ext uri="{FF2B5EF4-FFF2-40B4-BE49-F238E27FC236}">
                  <a16:creationId xmlns:a16="http://schemas.microsoft.com/office/drawing/2014/main" id="{F2FD98E8-6E5D-4D4F-9BF7-8EAB6D77CDDA}"/>
                </a:ext>
              </a:extLst>
            </p:cNvPr>
            <p:cNvSpPr/>
            <p:nvPr/>
          </p:nvSpPr>
          <p:spPr>
            <a:xfrm>
              <a:off x="4877104" y="4774993"/>
              <a:ext cx="3049295" cy="1847493"/>
            </a:xfrm>
            <a:custGeom>
              <a:avLst/>
              <a:gdLst>
                <a:gd name="connsiteX0" fmla="*/ 2517670 w 3111946"/>
                <a:gd name="connsiteY0" fmla="*/ 1502795 h 1836841"/>
                <a:gd name="connsiteX1" fmla="*/ 2403600 w 3111946"/>
                <a:gd name="connsiteY1" fmla="*/ 1713704 h 1836841"/>
                <a:gd name="connsiteX2" fmla="*/ 2329506 w 3111946"/>
                <a:gd name="connsiteY2" fmla="*/ 1819504 h 1836841"/>
                <a:gd name="connsiteX3" fmla="*/ 2211990 w 3111946"/>
                <a:gd name="connsiteY3" fmla="*/ 1836735 h 1836841"/>
                <a:gd name="connsiteX4" fmla="*/ 1638881 w 3111946"/>
                <a:gd name="connsiteY4" fmla="*/ 1836735 h 1836841"/>
                <a:gd name="connsiteX5" fmla="*/ 492320 w 3111946"/>
                <a:gd name="connsiteY5" fmla="*/ 1836735 h 1836841"/>
                <a:gd name="connsiteX6" fmla="*/ 22254 w 3111946"/>
                <a:gd name="connsiteY6" fmla="*/ 1836735 h 1836841"/>
                <a:gd name="connsiteX7" fmla="*/ 8469 w 3111946"/>
                <a:gd name="connsiteY7" fmla="*/ 1822950 h 1836841"/>
                <a:gd name="connsiteX8" fmla="*/ 9158 w 3111946"/>
                <a:gd name="connsiteY8" fmla="*/ 689484 h 1836841"/>
                <a:gd name="connsiteX9" fmla="*/ 7091 w 3111946"/>
                <a:gd name="connsiteY9" fmla="*/ 455485 h 1836841"/>
                <a:gd name="connsiteX10" fmla="*/ 5368 w 3111946"/>
                <a:gd name="connsiteY10" fmla="*/ 335556 h 1836841"/>
                <a:gd name="connsiteX11" fmla="*/ 3644 w 3111946"/>
                <a:gd name="connsiteY11" fmla="*/ 225621 h 1836841"/>
                <a:gd name="connsiteX12" fmla="*/ 107031 w 3111946"/>
                <a:gd name="connsiteY12" fmla="*/ 212181 h 1836841"/>
                <a:gd name="connsiteX13" fmla="*/ 183882 w 3111946"/>
                <a:gd name="connsiteY13" fmla="*/ 200119 h 1836841"/>
                <a:gd name="connsiteX14" fmla="*/ 331726 w 3111946"/>
                <a:gd name="connsiteY14" fmla="*/ 279727 h 1836841"/>
                <a:gd name="connsiteX15" fmla="*/ 382041 w 3111946"/>
                <a:gd name="connsiteY15" fmla="*/ 340381 h 1836841"/>
                <a:gd name="connsiteX16" fmla="*/ 494732 w 3111946"/>
                <a:gd name="connsiteY16" fmla="*/ 477541 h 1836841"/>
                <a:gd name="connsiteX17" fmla="*/ 511619 w 3111946"/>
                <a:gd name="connsiteY17" fmla="*/ 548878 h 1836841"/>
                <a:gd name="connsiteX18" fmla="*/ 569860 w 3111946"/>
                <a:gd name="connsiteY18" fmla="*/ 583340 h 1836841"/>
                <a:gd name="connsiteX19" fmla="*/ 668078 w 3111946"/>
                <a:gd name="connsiteY19" fmla="*/ 640203 h 1836841"/>
                <a:gd name="connsiteX20" fmla="*/ 1070253 w 3111946"/>
                <a:gd name="connsiteY20" fmla="*/ 834915 h 1836841"/>
                <a:gd name="connsiteX21" fmla="*/ 1417289 w 3111946"/>
                <a:gd name="connsiteY21" fmla="*/ 916591 h 1836841"/>
                <a:gd name="connsiteX22" fmla="*/ 1762946 w 3111946"/>
                <a:gd name="connsiteY22" fmla="*/ 954499 h 1836841"/>
                <a:gd name="connsiteX23" fmla="*/ 1855649 w 3111946"/>
                <a:gd name="connsiteY23" fmla="*/ 917969 h 1836841"/>
                <a:gd name="connsiteX24" fmla="*/ 1997634 w 3111946"/>
                <a:gd name="connsiteY24" fmla="*/ 733940 h 1836841"/>
                <a:gd name="connsiteX25" fmla="*/ 2127212 w 3111946"/>
                <a:gd name="connsiteY25" fmla="*/ 504421 h 1836841"/>
                <a:gd name="connsiteX26" fmla="*/ 2345359 w 3111946"/>
                <a:gd name="connsiteY26" fmla="*/ 47451 h 1836841"/>
                <a:gd name="connsiteX27" fmla="*/ 2593143 w 3111946"/>
                <a:gd name="connsiteY27" fmla="*/ 48829 h 1836841"/>
                <a:gd name="connsiteX28" fmla="*/ 2813702 w 3111946"/>
                <a:gd name="connsiteY28" fmla="*/ 191159 h 1836841"/>
                <a:gd name="connsiteX29" fmla="*/ 2979465 w 3111946"/>
                <a:gd name="connsiteY29" fmla="*/ 373120 h 1836841"/>
                <a:gd name="connsiteX30" fmla="*/ 3052525 w 3111946"/>
                <a:gd name="connsiteY30" fmla="*/ 472716 h 1836841"/>
                <a:gd name="connsiteX31" fmla="*/ 3111111 w 3111946"/>
                <a:gd name="connsiteY31" fmla="*/ 568866 h 1836841"/>
                <a:gd name="connsiteX32" fmla="*/ 3033571 w 3111946"/>
                <a:gd name="connsiteY32" fmla="*/ 678456 h 1836841"/>
                <a:gd name="connsiteX33" fmla="*/ 2942246 w 3111946"/>
                <a:gd name="connsiteY33" fmla="*/ 809068 h 1836841"/>
                <a:gd name="connsiteX34" fmla="*/ 2733060 w 3111946"/>
                <a:gd name="connsiteY34" fmla="*/ 1117506 h 1836841"/>
                <a:gd name="connsiteX35" fmla="*/ 2522495 w 3111946"/>
                <a:gd name="connsiteY35" fmla="*/ 1490044 h 1836841"/>
                <a:gd name="connsiteX36" fmla="*/ 2517670 w 3111946"/>
                <a:gd name="connsiteY36" fmla="*/ 1502795 h 1836841"/>
                <a:gd name="connsiteX0" fmla="*/ 2520800 w 3115091"/>
                <a:gd name="connsiteY0" fmla="*/ 1502795 h 1839666"/>
                <a:gd name="connsiteX1" fmla="*/ 2406730 w 3115091"/>
                <a:gd name="connsiteY1" fmla="*/ 1713704 h 1839666"/>
                <a:gd name="connsiteX2" fmla="*/ 2332636 w 3115091"/>
                <a:gd name="connsiteY2" fmla="*/ 1819504 h 1839666"/>
                <a:gd name="connsiteX3" fmla="*/ 2215120 w 3115091"/>
                <a:gd name="connsiteY3" fmla="*/ 1836735 h 1839666"/>
                <a:gd name="connsiteX4" fmla="*/ 1642011 w 3115091"/>
                <a:gd name="connsiteY4" fmla="*/ 1836735 h 1839666"/>
                <a:gd name="connsiteX5" fmla="*/ 495450 w 3115091"/>
                <a:gd name="connsiteY5" fmla="*/ 1836735 h 1839666"/>
                <a:gd name="connsiteX6" fmla="*/ 25384 w 3115091"/>
                <a:gd name="connsiteY6" fmla="*/ 1836735 h 1839666"/>
                <a:gd name="connsiteX7" fmla="*/ 11599 w 3115091"/>
                <a:gd name="connsiteY7" fmla="*/ 1822950 h 1839666"/>
                <a:gd name="connsiteX8" fmla="*/ 12288 w 3115091"/>
                <a:gd name="connsiteY8" fmla="*/ 689484 h 1839666"/>
                <a:gd name="connsiteX9" fmla="*/ 10221 w 3115091"/>
                <a:gd name="connsiteY9" fmla="*/ 455485 h 1839666"/>
                <a:gd name="connsiteX10" fmla="*/ 6774 w 3115091"/>
                <a:gd name="connsiteY10" fmla="*/ 225621 h 1839666"/>
                <a:gd name="connsiteX11" fmla="*/ 110161 w 3115091"/>
                <a:gd name="connsiteY11" fmla="*/ 212181 h 1839666"/>
                <a:gd name="connsiteX12" fmla="*/ 187012 w 3115091"/>
                <a:gd name="connsiteY12" fmla="*/ 200119 h 1839666"/>
                <a:gd name="connsiteX13" fmla="*/ 334856 w 3115091"/>
                <a:gd name="connsiteY13" fmla="*/ 279727 h 1839666"/>
                <a:gd name="connsiteX14" fmla="*/ 385171 w 3115091"/>
                <a:gd name="connsiteY14" fmla="*/ 340381 h 1839666"/>
                <a:gd name="connsiteX15" fmla="*/ 497862 w 3115091"/>
                <a:gd name="connsiteY15" fmla="*/ 477541 h 1839666"/>
                <a:gd name="connsiteX16" fmla="*/ 514749 w 3115091"/>
                <a:gd name="connsiteY16" fmla="*/ 548878 h 1839666"/>
                <a:gd name="connsiteX17" fmla="*/ 572990 w 3115091"/>
                <a:gd name="connsiteY17" fmla="*/ 583340 h 1839666"/>
                <a:gd name="connsiteX18" fmla="*/ 671208 w 3115091"/>
                <a:gd name="connsiteY18" fmla="*/ 640203 h 1839666"/>
                <a:gd name="connsiteX19" fmla="*/ 1073383 w 3115091"/>
                <a:gd name="connsiteY19" fmla="*/ 834915 h 1839666"/>
                <a:gd name="connsiteX20" fmla="*/ 1420419 w 3115091"/>
                <a:gd name="connsiteY20" fmla="*/ 916591 h 1839666"/>
                <a:gd name="connsiteX21" fmla="*/ 1766076 w 3115091"/>
                <a:gd name="connsiteY21" fmla="*/ 954499 h 1839666"/>
                <a:gd name="connsiteX22" fmla="*/ 1858779 w 3115091"/>
                <a:gd name="connsiteY22" fmla="*/ 917969 h 1839666"/>
                <a:gd name="connsiteX23" fmla="*/ 2000764 w 3115091"/>
                <a:gd name="connsiteY23" fmla="*/ 733940 h 1839666"/>
                <a:gd name="connsiteX24" fmla="*/ 2130342 w 3115091"/>
                <a:gd name="connsiteY24" fmla="*/ 504421 h 1839666"/>
                <a:gd name="connsiteX25" fmla="*/ 2348489 w 3115091"/>
                <a:gd name="connsiteY25" fmla="*/ 47451 h 1839666"/>
                <a:gd name="connsiteX26" fmla="*/ 2596273 w 3115091"/>
                <a:gd name="connsiteY26" fmla="*/ 48829 h 1839666"/>
                <a:gd name="connsiteX27" fmla="*/ 2816832 w 3115091"/>
                <a:gd name="connsiteY27" fmla="*/ 191159 h 1839666"/>
                <a:gd name="connsiteX28" fmla="*/ 2982595 w 3115091"/>
                <a:gd name="connsiteY28" fmla="*/ 373120 h 1839666"/>
                <a:gd name="connsiteX29" fmla="*/ 3055655 w 3115091"/>
                <a:gd name="connsiteY29" fmla="*/ 472716 h 1839666"/>
                <a:gd name="connsiteX30" fmla="*/ 3114241 w 3115091"/>
                <a:gd name="connsiteY30" fmla="*/ 568866 h 1839666"/>
                <a:gd name="connsiteX31" fmla="*/ 3036701 w 3115091"/>
                <a:gd name="connsiteY31" fmla="*/ 678456 h 1839666"/>
                <a:gd name="connsiteX32" fmla="*/ 2945376 w 3115091"/>
                <a:gd name="connsiteY32" fmla="*/ 809068 h 1839666"/>
                <a:gd name="connsiteX33" fmla="*/ 2736190 w 3115091"/>
                <a:gd name="connsiteY33" fmla="*/ 1117506 h 1839666"/>
                <a:gd name="connsiteX34" fmla="*/ 2525625 w 3115091"/>
                <a:gd name="connsiteY34" fmla="*/ 1490044 h 1839666"/>
                <a:gd name="connsiteX35" fmla="*/ 2520800 w 3115091"/>
                <a:gd name="connsiteY35" fmla="*/ 1502795 h 1839666"/>
                <a:gd name="connsiteX0" fmla="*/ 2520211 w 3114502"/>
                <a:gd name="connsiteY0" fmla="*/ 1502795 h 1839666"/>
                <a:gd name="connsiteX1" fmla="*/ 2406141 w 3114502"/>
                <a:gd name="connsiteY1" fmla="*/ 1713704 h 1839666"/>
                <a:gd name="connsiteX2" fmla="*/ 2332047 w 3114502"/>
                <a:gd name="connsiteY2" fmla="*/ 1819504 h 1839666"/>
                <a:gd name="connsiteX3" fmla="*/ 2214531 w 3114502"/>
                <a:gd name="connsiteY3" fmla="*/ 1836735 h 1839666"/>
                <a:gd name="connsiteX4" fmla="*/ 1641422 w 3114502"/>
                <a:gd name="connsiteY4" fmla="*/ 1836735 h 1839666"/>
                <a:gd name="connsiteX5" fmla="*/ 494861 w 3114502"/>
                <a:gd name="connsiteY5" fmla="*/ 1836735 h 1839666"/>
                <a:gd name="connsiteX6" fmla="*/ 24795 w 3114502"/>
                <a:gd name="connsiteY6" fmla="*/ 1836735 h 1839666"/>
                <a:gd name="connsiteX7" fmla="*/ 11010 w 3114502"/>
                <a:gd name="connsiteY7" fmla="*/ 1822950 h 1839666"/>
                <a:gd name="connsiteX8" fmla="*/ 11699 w 3114502"/>
                <a:gd name="connsiteY8" fmla="*/ 689484 h 1839666"/>
                <a:gd name="connsiteX9" fmla="*/ 6185 w 3114502"/>
                <a:gd name="connsiteY9" fmla="*/ 225621 h 1839666"/>
                <a:gd name="connsiteX10" fmla="*/ 109572 w 3114502"/>
                <a:gd name="connsiteY10" fmla="*/ 212181 h 1839666"/>
                <a:gd name="connsiteX11" fmla="*/ 186423 w 3114502"/>
                <a:gd name="connsiteY11" fmla="*/ 200119 h 1839666"/>
                <a:gd name="connsiteX12" fmla="*/ 334267 w 3114502"/>
                <a:gd name="connsiteY12" fmla="*/ 279727 h 1839666"/>
                <a:gd name="connsiteX13" fmla="*/ 384582 w 3114502"/>
                <a:gd name="connsiteY13" fmla="*/ 340381 h 1839666"/>
                <a:gd name="connsiteX14" fmla="*/ 497273 w 3114502"/>
                <a:gd name="connsiteY14" fmla="*/ 477541 h 1839666"/>
                <a:gd name="connsiteX15" fmla="*/ 514160 w 3114502"/>
                <a:gd name="connsiteY15" fmla="*/ 548878 h 1839666"/>
                <a:gd name="connsiteX16" fmla="*/ 572401 w 3114502"/>
                <a:gd name="connsiteY16" fmla="*/ 583340 h 1839666"/>
                <a:gd name="connsiteX17" fmla="*/ 670619 w 3114502"/>
                <a:gd name="connsiteY17" fmla="*/ 640203 h 1839666"/>
                <a:gd name="connsiteX18" fmla="*/ 1072794 w 3114502"/>
                <a:gd name="connsiteY18" fmla="*/ 834915 h 1839666"/>
                <a:gd name="connsiteX19" fmla="*/ 1419830 w 3114502"/>
                <a:gd name="connsiteY19" fmla="*/ 916591 h 1839666"/>
                <a:gd name="connsiteX20" fmla="*/ 1765487 w 3114502"/>
                <a:gd name="connsiteY20" fmla="*/ 954499 h 1839666"/>
                <a:gd name="connsiteX21" fmla="*/ 1858190 w 3114502"/>
                <a:gd name="connsiteY21" fmla="*/ 917969 h 1839666"/>
                <a:gd name="connsiteX22" fmla="*/ 2000175 w 3114502"/>
                <a:gd name="connsiteY22" fmla="*/ 733940 h 1839666"/>
                <a:gd name="connsiteX23" fmla="*/ 2129753 w 3114502"/>
                <a:gd name="connsiteY23" fmla="*/ 504421 h 1839666"/>
                <a:gd name="connsiteX24" fmla="*/ 2347900 w 3114502"/>
                <a:gd name="connsiteY24" fmla="*/ 47451 h 1839666"/>
                <a:gd name="connsiteX25" fmla="*/ 2595684 w 3114502"/>
                <a:gd name="connsiteY25" fmla="*/ 48829 h 1839666"/>
                <a:gd name="connsiteX26" fmla="*/ 2816243 w 3114502"/>
                <a:gd name="connsiteY26" fmla="*/ 191159 h 1839666"/>
                <a:gd name="connsiteX27" fmla="*/ 2982006 w 3114502"/>
                <a:gd name="connsiteY27" fmla="*/ 373120 h 1839666"/>
                <a:gd name="connsiteX28" fmla="*/ 3055066 w 3114502"/>
                <a:gd name="connsiteY28" fmla="*/ 472716 h 1839666"/>
                <a:gd name="connsiteX29" fmla="*/ 3113652 w 3114502"/>
                <a:gd name="connsiteY29" fmla="*/ 568866 h 1839666"/>
                <a:gd name="connsiteX30" fmla="*/ 3036112 w 3114502"/>
                <a:gd name="connsiteY30" fmla="*/ 678456 h 1839666"/>
                <a:gd name="connsiteX31" fmla="*/ 2944787 w 3114502"/>
                <a:gd name="connsiteY31" fmla="*/ 809068 h 1839666"/>
                <a:gd name="connsiteX32" fmla="*/ 2735601 w 3114502"/>
                <a:gd name="connsiteY32" fmla="*/ 1117506 h 1839666"/>
                <a:gd name="connsiteX33" fmla="*/ 2525036 w 3114502"/>
                <a:gd name="connsiteY33" fmla="*/ 1490044 h 1839666"/>
                <a:gd name="connsiteX34" fmla="*/ 2520211 w 3114502"/>
                <a:gd name="connsiteY34" fmla="*/ 1502795 h 1839666"/>
                <a:gd name="connsiteX0" fmla="*/ 2520815 w 3115106"/>
                <a:gd name="connsiteY0" fmla="*/ 1502795 h 1839666"/>
                <a:gd name="connsiteX1" fmla="*/ 2406745 w 3115106"/>
                <a:gd name="connsiteY1" fmla="*/ 1713704 h 1839666"/>
                <a:gd name="connsiteX2" fmla="*/ 2332651 w 3115106"/>
                <a:gd name="connsiteY2" fmla="*/ 1819504 h 1839666"/>
                <a:gd name="connsiteX3" fmla="*/ 2215135 w 3115106"/>
                <a:gd name="connsiteY3" fmla="*/ 1836735 h 1839666"/>
                <a:gd name="connsiteX4" fmla="*/ 1642026 w 3115106"/>
                <a:gd name="connsiteY4" fmla="*/ 1836735 h 1839666"/>
                <a:gd name="connsiteX5" fmla="*/ 495465 w 3115106"/>
                <a:gd name="connsiteY5" fmla="*/ 1836735 h 1839666"/>
                <a:gd name="connsiteX6" fmla="*/ 25399 w 3115106"/>
                <a:gd name="connsiteY6" fmla="*/ 1836735 h 1839666"/>
                <a:gd name="connsiteX7" fmla="*/ 11614 w 3115106"/>
                <a:gd name="connsiteY7" fmla="*/ 1822950 h 1839666"/>
                <a:gd name="connsiteX8" fmla="*/ 6789 w 3115106"/>
                <a:gd name="connsiteY8" fmla="*/ 225621 h 1839666"/>
                <a:gd name="connsiteX9" fmla="*/ 110176 w 3115106"/>
                <a:gd name="connsiteY9" fmla="*/ 212181 h 1839666"/>
                <a:gd name="connsiteX10" fmla="*/ 187027 w 3115106"/>
                <a:gd name="connsiteY10" fmla="*/ 200119 h 1839666"/>
                <a:gd name="connsiteX11" fmla="*/ 334871 w 3115106"/>
                <a:gd name="connsiteY11" fmla="*/ 279727 h 1839666"/>
                <a:gd name="connsiteX12" fmla="*/ 385186 w 3115106"/>
                <a:gd name="connsiteY12" fmla="*/ 340381 h 1839666"/>
                <a:gd name="connsiteX13" fmla="*/ 497877 w 3115106"/>
                <a:gd name="connsiteY13" fmla="*/ 477541 h 1839666"/>
                <a:gd name="connsiteX14" fmla="*/ 514764 w 3115106"/>
                <a:gd name="connsiteY14" fmla="*/ 548878 h 1839666"/>
                <a:gd name="connsiteX15" fmla="*/ 573005 w 3115106"/>
                <a:gd name="connsiteY15" fmla="*/ 583340 h 1839666"/>
                <a:gd name="connsiteX16" fmla="*/ 671223 w 3115106"/>
                <a:gd name="connsiteY16" fmla="*/ 640203 h 1839666"/>
                <a:gd name="connsiteX17" fmla="*/ 1073398 w 3115106"/>
                <a:gd name="connsiteY17" fmla="*/ 834915 h 1839666"/>
                <a:gd name="connsiteX18" fmla="*/ 1420434 w 3115106"/>
                <a:gd name="connsiteY18" fmla="*/ 916591 h 1839666"/>
                <a:gd name="connsiteX19" fmla="*/ 1766091 w 3115106"/>
                <a:gd name="connsiteY19" fmla="*/ 954499 h 1839666"/>
                <a:gd name="connsiteX20" fmla="*/ 1858794 w 3115106"/>
                <a:gd name="connsiteY20" fmla="*/ 917969 h 1839666"/>
                <a:gd name="connsiteX21" fmla="*/ 2000779 w 3115106"/>
                <a:gd name="connsiteY21" fmla="*/ 733940 h 1839666"/>
                <a:gd name="connsiteX22" fmla="*/ 2130357 w 3115106"/>
                <a:gd name="connsiteY22" fmla="*/ 504421 h 1839666"/>
                <a:gd name="connsiteX23" fmla="*/ 2348504 w 3115106"/>
                <a:gd name="connsiteY23" fmla="*/ 47451 h 1839666"/>
                <a:gd name="connsiteX24" fmla="*/ 2596288 w 3115106"/>
                <a:gd name="connsiteY24" fmla="*/ 48829 h 1839666"/>
                <a:gd name="connsiteX25" fmla="*/ 2816847 w 3115106"/>
                <a:gd name="connsiteY25" fmla="*/ 191159 h 1839666"/>
                <a:gd name="connsiteX26" fmla="*/ 2982610 w 3115106"/>
                <a:gd name="connsiteY26" fmla="*/ 373120 h 1839666"/>
                <a:gd name="connsiteX27" fmla="*/ 3055670 w 3115106"/>
                <a:gd name="connsiteY27" fmla="*/ 472716 h 1839666"/>
                <a:gd name="connsiteX28" fmla="*/ 3114256 w 3115106"/>
                <a:gd name="connsiteY28" fmla="*/ 568866 h 1839666"/>
                <a:gd name="connsiteX29" fmla="*/ 3036716 w 3115106"/>
                <a:gd name="connsiteY29" fmla="*/ 678456 h 1839666"/>
                <a:gd name="connsiteX30" fmla="*/ 2945391 w 3115106"/>
                <a:gd name="connsiteY30" fmla="*/ 809068 h 1839666"/>
                <a:gd name="connsiteX31" fmla="*/ 2736205 w 3115106"/>
                <a:gd name="connsiteY31" fmla="*/ 1117506 h 1839666"/>
                <a:gd name="connsiteX32" fmla="*/ 2525640 w 3115106"/>
                <a:gd name="connsiteY32" fmla="*/ 1490044 h 1839666"/>
                <a:gd name="connsiteX33" fmla="*/ 2520815 w 3115106"/>
                <a:gd name="connsiteY33" fmla="*/ 1502795 h 1839666"/>
                <a:gd name="connsiteX0" fmla="*/ 2541382 w 3135673"/>
                <a:gd name="connsiteY0" fmla="*/ 1502795 h 1956076"/>
                <a:gd name="connsiteX1" fmla="*/ 2427312 w 3135673"/>
                <a:gd name="connsiteY1" fmla="*/ 1713704 h 1956076"/>
                <a:gd name="connsiteX2" fmla="*/ 2353218 w 3135673"/>
                <a:gd name="connsiteY2" fmla="*/ 1819504 h 1956076"/>
                <a:gd name="connsiteX3" fmla="*/ 2235702 w 3135673"/>
                <a:gd name="connsiteY3" fmla="*/ 1836735 h 1956076"/>
                <a:gd name="connsiteX4" fmla="*/ 1662593 w 3135673"/>
                <a:gd name="connsiteY4" fmla="*/ 1836735 h 1956076"/>
                <a:gd name="connsiteX5" fmla="*/ 516032 w 3135673"/>
                <a:gd name="connsiteY5" fmla="*/ 1836735 h 1956076"/>
                <a:gd name="connsiteX6" fmla="*/ 45966 w 3135673"/>
                <a:gd name="connsiteY6" fmla="*/ 1836735 h 1956076"/>
                <a:gd name="connsiteX7" fmla="*/ 27356 w 3135673"/>
                <a:gd name="connsiteY7" fmla="*/ 225621 h 1956076"/>
                <a:gd name="connsiteX8" fmla="*/ 130743 w 3135673"/>
                <a:gd name="connsiteY8" fmla="*/ 212181 h 1956076"/>
                <a:gd name="connsiteX9" fmla="*/ 207594 w 3135673"/>
                <a:gd name="connsiteY9" fmla="*/ 200119 h 1956076"/>
                <a:gd name="connsiteX10" fmla="*/ 355438 w 3135673"/>
                <a:gd name="connsiteY10" fmla="*/ 279727 h 1956076"/>
                <a:gd name="connsiteX11" fmla="*/ 405753 w 3135673"/>
                <a:gd name="connsiteY11" fmla="*/ 340381 h 1956076"/>
                <a:gd name="connsiteX12" fmla="*/ 518444 w 3135673"/>
                <a:gd name="connsiteY12" fmla="*/ 477541 h 1956076"/>
                <a:gd name="connsiteX13" fmla="*/ 535331 w 3135673"/>
                <a:gd name="connsiteY13" fmla="*/ 548878 h 1956076"/>
                <a:gd name="connsiteX14" fmla="*/ 593572 w 3135673"/>
                <a:gd name="connsiteY14" fmla="*/ 583340 h 1956076"/>
                <a:gd name="connsiteX15" fmla="*/ 691790 w 3135673"/>
                <a:gd name="connsiteY15" fmla="*/ 640203 h 1956076"/>
                <a:gd name="connsiteX16" fmla="*/ 1093965 w 3135673"/>
                <a:gd name="connsiteY16" fmla="*/ 834915 h 1956076"/>
                <a:gd name="connsiteX17" fmla="*/ 1441001 w 3135673"/>
                <a:gd name="connsiteY17" fmla="*/ 916591 h 1956076"/>
                <a:gd name="connsiteX18" fmla="*/ 1786658 w 3135673"/>
                <a:gd name="connsiteY18" fmla="*/ 954499 h 1956076"/>
                <a:gd name="connsiteX19" fmla="*/ 1879361 w 3135673"/>
                <a:gd name="connsiteY19" fmla="*/ 917969 h 1956076"/>
                <a:gd name="connsiteX20" fmla="*/ 2021346 w 3135673"/>
                <a:gd name="connsiteY20" fmla="*/ 733940 h 1956076"/>
                <a:gd name="connsiteX21" fmla="*/ 2150924 w 3135673"/>
                <a:gd name="connsiteY21" fmla="*/ 504421 h 1956076"/>
                <a:gd name="connsiteX22" fmla="*/ 2369071 w 3135673"/>
                <a:gd name="connsiteY22" fmla="*/ 47451 h 1956076"/>
                <a:gd name="connsiteX23" fmla="*/ 2616855 w 3135673"/>
                <a:gd name="connsiteY23" fmla="*/ 48829 h 1956076"/>
                <a:gd name="connsiteX24" fmla="*/ 2837414 w 3135673"/>
                <a:gd name="connsiteY24" fmla="*/ 191159 h 1956076"/>
                <a:gd name="connsiteX25" fmla="*/ 3003177 w 3135673"/>
                <a:gd name="connsiteY25" fmla="*/ 373120 h 1956076"/>
                <a:gd name="connsiteX26" fmla="*/ 3076237 w 3135673"/>
                <a:gd name="connsiteY26" fmla="*/ 472716 h 1956076"/>
                <a:gd name="connsiteX27" fmla="*/ 3134823 w 3135673"/>
                <a:gd name="connsiteY27" fmla="*/ 568866 h 1956076"/>
                <a:gd name="connsiteX28" fmla="*/ 3057283 w 3135673"/>
                <a:gd name="connsiteY28" fmla="*/ 678456 h 1956076"/>
                <a:gd name="connsiteX29" fmla="*/ 2965958 w 3135673"/>
                <a:gd name="connsiteY29" fmla="*/ 809068 h 1956076"/>
                <a:gd name="connsiteX30" fmla="*/ 2756772 w 3135673"/>
                <a:gd name="connsiteY30" fmla="*/ 1117506 h 1956076"/>
                <a:gd name="connsiteX31" fmla="*/ 2546207 w 3135673"/>
                <a:gd name="connsiteY31" fmla="*/ 1490044 h 1956076"/>
                <a:gd name="connsiteX32" fmla="*/ 2541382 w 3135673"/>
                <a:gd name="connsiteY32" fmla="*/ 1502795 h 1956076"/>
                <a:gd name="connsiteX0" fmla="*/ 2628397 w 3222688"/>
                <a:gd name="connsiteY0" fmla="*/ 1502795 h 1839666"/>
                <a:gd name="connsiteX1" fmla="*/ 2514327 w 3222688"/>
                <a:gd name="connsiteY1" fmla="*/ 1713704 h 1839666"/>
                <a:gd name="connsiteX2" fmla="*/ 2440233 w 3222688"/>
                <a:gd name="connsiteY2" fmla="*/ 1819504 h 1839666"/>
                <a:gd name="connsiteX3" fmla="*/ 2322717 w 3222688"/>
                <a:gd name="connsiteY3" fmla="*/ 1836735 h 1839666"/>
                <a:gd name="connsiteX4" fmla="*/ 1749608 w 3222688"/>
                <a:gd name="connsiteY4" fmla="*/ 1836735 h 1839666"/>
                <a:gd name="connsiteX5" fmla="*/ 603047 w 3222688"/>
                <a:gd name="connsiteY5" fmla="*/ 1836735 h 1839666"/>
                <a:gd name="connsiteX6" fmla="*/ 132981 w 3222688"/>
                <a:gd name="connsiteY6" fmla="*/ 1836735 h 1839666"/>
                <a:gd name="connsiteX7" fmla="*/ 114371 w 3222688"/>
                <a:gd name="connsiteY7" fmla="*/ 225621 h 1839666"/>
                <a:gd name="connsiteX8" fmla="*/ 217758 w 3222688"/>
                <a:gd name="connsiteY8" fmla="*/ 212181 h 1839666"/>
                <a:gd name="connsiteX9" fmla="*/ 294609 w 3222688"/>
                <a:gd name="connsiteY9" fmla="*/ 200119 h 1839666"/>
                <a:gd name="connsiteX10" fmla="*/ 442453 w 3222688"/>
                <a:gd name="connsiteY10" fmla="*/ 279727 h 1839666"/>
                <a:gd name="connsiteX11" fmla="*/ 492768 w 3222688"/>
                <a:gd name="connsiteY11" fmla="*/ 340381 h 1839666"/>
                <a:gd name="connsiteX12" fmla="*/ 605459 w 3222688"/>
                <a:gd name="connsiteY12" fmla="*/ 477541 h 1839666"/>
                <a:gd name="connsiteX13" fmla="*/ 622346 w 3222688"/>
                <a:gd name="connsiteY13" fmla="*/ 548878 h 1839666"/>
                <a:gd name="connsiteX14" fmla="*/ 680587 w 3222688"/>
                <a:gd name="connsiteY14" fmla="*/ 583340 h 1839666"/>
                <a:gd name="connsiteX15" fmla="*/ 778805 w 3222688"/>
                <a:gd name="connsiteY15" fmla="*/ 640203 h 1839666"/>
                <a:gd name="connsiteX16" fmla="*/ 1180980 w 3222688"/>
                <a:gd name="connsiteY16" fmla="*/ 834915 h 1839666"/>
                <a:gd name="connsiteX17" fmla="*/ 1528016 w 3222688"/>
                <a:gd name="connsiteY17" fmla="*/ 916591 h 1839666"/>
                <a:gd name="connsiteX18" fmla="*/ 1873673 w 3222688"/>
                <a:gd name="connsiteY18" fmla="*/ 954499 h 1839666"/>
                <a:gd name="connsiteX19" fmla="*/ 1966376 w 3222688"/>
                <a:gd name="connsiteY19" fmla="*/ 917969 h 1839666"/>
                <a:gd name="connsiteX20" fmla="*/ 2108361 w 3222688"/>
                <a:gd name="connsiteY20" fmla="*/ 733940 h 1839666"/>
                <a:gd name="connsiteX21" fmla="*/ 2237939 w 3222688"/>
                <a:gd name="connsiteY21" fmla="*/ 504421 h 1839666"/>
                <a:gd name="connsiteX22" fmla="*/ 2456086 w 3222688"/>
                <a:gd name="connsiteY22" fmla="*/ 47451 h 1839666"/>
                <a:gd name="connsiteX23" fmla="*/ 2703870 w 3222688"/>
                <a:gd name="connsiteY23" fmla="*/ 48829 h 1839666"/>
                <a:gd name="connsiteX24" fmla="*/ 2924429 w 3222688"/>
                <a:gd name="connsiteY24" fmla="*/ 191159 h 1839666"/>
                <a:gd name="connsiteX25" fmla="*/ 3090192 w 3222688"/>
                <a:gd name="connsiteY25" fmla="*/ 373120 h 1839666"/>
                <a:gd name="connsiteX26" fmla="*/ 3163252 w 3222688"/>
                <a:gd name="connsiteY26" fmla="*/ 472716 h 1839666"/>
                <a:gd name="connsiteX27" fmla="*/ 3221838 w 3222688"/>
                <a:gd name="connsiteY27" fmla="*/ 568866 h 1839666"/>
                <a:gd name="connsiteX28" fmla="*/ 3144298 w 3222688"/>
                <a:gd name="connsiteY28" fmla="*/ 678456 h 1839666"/>
                <a:gd name="connsiteX29" fmla="*/ 3052973 w 3222688"/>
                <a:gd name="connsiteY29" fmla="*/ 809068 h 1839666"/>
                <a:gd name="connsiteX30" fmla="*/ 2843787 w 3222688"/>
                <a:gd name="connsiteY30" fmla="*/ 1117506 h 1839666"/>
                <a:gd name="connsiteX31" fmla="*/ 2633222 w 3222688"/>
                <a:gd name="connsiteY31" fmla="*/ 1490044 h 1839666"/>
                <a:gd name="connsiteX32" fmla="*/ 2628397 w 3222688"/>
                <a:gd name="connsiteY32" fmla="*/ 1502795 h 1839666"/>
                <a:gd name="connsiteX0" fmla="*/ 2628397 w 3222688"/>
                <a:gd name="connsiteY0" fmla="*/ 1502795 h 1839666"/>
                <a:gd name="connsiteX1" fmla="*/ 2514327 w 3222688"/>
                <a:gd name="connsiteY1" fmla="*/ 1713704 h 1839666"/>
                <a:gd name="connsiteX2" fmla="*/ 2440233 w 3222688"/>
                <a:gd name="connsiteY2" fmla="*/ 1819504 h 1839666"/>
                <a:gd name="connsiteX3" fmla="*/ 2322717 w 3222688"/>
                <a:gd name="connsiteY3" fmla="*/ 1836735 h 1839666"/>
                <a:gd name="connsiteX4" fmla="*/ 1749608 w 3222688"/>
                <a:gd name="connsiteY4" fmla="*/ 1836735 h 1839666"/>
                <a:gd name="connsiteX5" fmla="*/ 132981 w 3222688"/>
                <a:gd name="connsiteY5" fmla="*/ 1836735 h 1839666"/>
                <a:gd name="connsiteX6" fmla="*/ 114371 w 3222688"/>
                <a:gd name="connsiteY6" fmla="*/ 225621 h 1839666"/>
                <a:gd name="connsiteX7" fmla="*/ 217758 w 3222688"/>
                <a:gd name="connsiteY7" fmla="*/ 212181 h 1839666"/>
                <a:gd name="connsiteX8" fmla="*/ 294609 w 3222688"/>
                <a:gd name="connsiteY8" fmla="*/ 200119 h 1839666"/>
                <a:gd name="connsiteX9" fmla="*/ 442453 w 3222688"/>
                <a:gd name="connsiteY9" fmla="*/ 279727 h 1839666"/>
                <a:gd name="connsiteX10" fmla="*/ 492768 w 3222688"/>
                <a:gd name="connsiteY10" fmla="*/ 340381 h 1839666"/>
                <a:gd name="connsiteX11" fmla="*/ 605459 w 3222688"/>
                <a:gd name="connsiteY11" fmla="*/ 477541 h 1839666"/>
                <a:gd name="connsiteX12" fmla="*/ 622346 w 3222688"/>
                <a:gd name="connsiteY12" fmla="*/ 548878 h 1839666"/>
                <a:gd name="connsiteX13" fmla="*/ 680587 w 3222688"/>
                <a:gd name="connsiteY13" fmla="*/ 583340 h 1839666"/>
                <a:gd name="connsiteX14" fmla="*/ 778805 w 3222688"/>
                <a:gd name="connsiteY14" fmla="*/ 640203 h 1839666"/>
                <a:gd name="connsiteX15" fmla="*/ 1180980 w 3222688"/>
                <a:gd name="connsiteY15" fmla="*/ 834915 h 1839666"/>
                <a:gd name="connsiteX16" fmla="*/ 1528016 w 3222688"/>
                <a:gd name="connsiteY16" fmla="*/ 916591 h 1839666"/>
                <a:gd name="connsiteX17" fmla="*/ 1873673 w 3222688"/>
                <a:gd name="connsiteY17" fmla="*/ 954499 h 1839666"/>
                <a:gd name="connsiteX18" fmla="*/ 1966376 w 3222688"/>
                <a:gd name="connsiteY18" fmla="*/ 917969 h 1839666"/>
                <a:gd name="connsiteX19" fmla="*/ 2108361 w 3222688"/>
                <a:gd name="connsiteY19" fmla="*/ 733940 h 1839666"/>
                <a:gd name="connsiteX20" fmla="*/ 2237939 w 3222688"/>
                <a:gd name="connsiteY20" fmla="*/ 504421 h 1839666"/>
                <a:gd name="connsiteX21" fmla="*/ 2456086 w 3222688"/>
                <a:gd name="connsiteY21" fmla="*/ 47451 h 1839666"/>
                <a:gd name="connsiteX22" fmla="*/ 2703870 w 3222688"/>
                <a:gd name="connsiteY22" fmla="*/ 48829 h 1839666"/>
                <a:gd name="connsiteX23" fmla="*/ 2924429 w 3222688"/>
                <a:gd name="connsiteY23" fmla="*/ 191159 h 1839666"/>
                <a:gd name="connsiteX24" fmla="*/ 3090192 w 3222688"/>
                <a:gd name="connsiteY24" fmla="*/ 373120 h 1839666"/>
                <a:gd name="connsiteX25" fmla="*/ 3163252 w 3222688"/>
                <a:gd name="connsiteY25" fmla="*/ 472716 h 1839666"/>
                <a:gd name="connsiteX26" fmla="*/ 3221838 w 3222688"/>
                <a:gd name="connsiteY26" fmla="*/ 568866 h 1839666"/>
                <a:gd name="connsiteX27" fmla="*/ 3144298 w 3222688"/>
                <a:gd name="connsiteY27" fmla="*/ 678456 h 1839666"/>
                <a:gd name="connsiteX28" fmla="*/ 3052973 w 3222688"/>
                <a:gd name="connsiteY28" fmla="*/ 809068 h 1839666"/>
                <a:gd name="connsiteX29" fmla="*/ 2843787 w 3222688"/>
                <a:gd name="connsiteY29" fmla="*/ 1117506 h 1839666"/>
                <a:gd name="connsiteX30" fmla="*/ 2633222 w 3222688"/>
                <a:gd name="connsiteY30" fmla="*/ 1490044 h 1839666"/>
                <a:gd name="connsiteX31" fmla="*/ 2628397 w 3222688"/>
                <a:gd name="connsiteY31" fmla="*/ 1502795 h 1839666"/>
                <a:gd name="connsiteX0" fmla="*/ 2628397 w 3222688"/>
                <a:gd name="connsiteY0" fmla="*/ 1502795 h 1839666"/>
                <a:gd name="connsiteX1" fmla="*/ 2514327 w 3222688"/>
                <a:gd name="connsiteY1" fmla="*/ 1713704 h 1839666"/>
                <a:gd name="connsiteX2" fmla="*/ 2440233 w 3222688"/>
                <a:gd name="connsiteY2" fmla="*/ 1819504 h 1839666"/>
                <a:gd name="connsiteX3" fmla="*/ 2322717 w 3222688"/>
                <a:gd name="connsiteY3" fmla="*/ 1836735 h 1839666"/>
                <a:gd name="connsiteX4" fmla="*/ 132981 w 3222688"/>
                <a:gd name="connsiteY4" fmla="*/ 1836735 h 1839666"/>
                <a:gd name="connsiteX5" fmla="*/ 114371 w 3222688"/>
                <a:gd name="connsiteY5" fmla="*/ 225621 h 1839666"/>
                <a:gd name="connsiteX6" fmla="*/ 217758 w 3222688"/>
                <a:gd name="connsiteY6" fmla="*/ 212181 h 1839666"/>
                <a:gd name="connsiteX7" fmla="*/ 294609 w 3222688"/>
                <a:gd name="connsiteY7" fmla="*/ 200119 h 1839666"/>
                <a:gd name="connsiteX8" fmla="*/ 442453 w 3222688"/>
                <a:gd name="connsiteY8" fmla="*/ 279727 h 1839666"/>
                <a:gd name="connsiteX9" fmla="*/ 492768 w 3222688"/>
                <a:gd name="connsiteY9" fmla="*/ 340381 h 1839666"/>
                <a:gd name="connsiteX10" fmla="*/ 605459 w 3222688"/>
                <a:gd name="connsiteY10" fmla="*/ 477541 h 1839666"/>
                <a:gd name="connsiteX11" fmla="*/ 622346 w 3222688"/>
                <a:gd name="connsiteY11" fmla="*/ 548878 h 1839666"/>
                <a:gd name="connsiteX12" fmla="*/ 680587 w 3222688"/>
                <a:gd name="connsiteY12" fmla="*/ 583340 h 1839666"/>
                <a:gd name="connsiteX13" fmla="*/ 778805 w 3222688"/>
                <a:gd name="connsiteY13" fmla="*/ 640203 h 1839666"/>
                <a:gd name="connsiteX14" fmla="*/ 1180980 w 3222688"/>
                <a:gd name="connsiteY14" fmla="*/ 834915 h 1839666"/>
                <a:gd name="connsiteX15" fmla="*/ 1528016 w 3222688"/>
                <a:gd name="connsiteY15" fmla="*/ 916591 h 1839666"/>
                <a:gd name="connsiteX16" fmla="*/ 1873673 w 3222688"/>
                <a:gd name="connsiteY16" fmla="*/ 954499 h 1839666"/>
                <a:gd name="connsiteX17" fmla="*/ 1966376 w 3222688"/>
                <a:gd name="connsiteY17" fmla="*/ 917969 h 1839666"/>
                <a:gd name="connsiteX18" fmla="*/ 2108361 w 3222688"/>
                <a:gd name="connsiteY18" fmla="*/ 733940 h 1839666"/>
                <a:gd name="connsiteX19" fmla="*/ 2237939 w 3222688"/>
                <a:gd name="connsiteY19" fmla="*/ 504421 h 1839666"/>
                <a:gd name="connsiteX20" fmla="*/ 2456086 w 3222688"/>
                <a:gd name="connsiteY20" fmla="*/ 47451 h 1839666"/>
                <a:gd name="connsiteX21" fmla="*/ 2703870 w 3222688"/>
                <a:gd name="connsiteY21" fmla="*/ 48829 h 1839666"/>
                <a:gd name="connsiteX22" fmla="*/ 2924429 w 3222688"/>
                <a:gd name="connsiteY22" fmla="*/ 191159 h 1839666"/>
                <a:gd name="connsiteX23" fmla="*/ 3090192 w 3222688"/>
                <a:gd name="connsiteY23" fmla="*/ 373120 h 1839666"/>
                <a:gd name="connsiteX24" fmla="*/ 3163252 w 3222688"/>
                <a:gd name="connsiteY24" fmla="*/ 472716 h 1839666"/>
                <a:gd name="connsiteX25" fmla="*/ 3221838 w 3222688"/>
                <a:gd name="connsiteY25" fmla="*/ 568866 h 1839666"/>
                <a:gd name="connsiteX26" fmla="*/ 3144298 w 3222688"/>
                <a:gd name="connsiteY26" fmla="*/ 678456 h 1839666"/>
                <a:gd name="connsiteX27" fmla="*/ 3052973 w 3222688"/>
                <a:gd name="connsiteY27" fmla="*/ 809068 h 1839666"/>
                <a:gd name="connsiteX28" fmla="*/ 2843787 w 3222688"/>
                <a:gd name="connsiteY28" fmla="*/ 1117506 h 1839666"/>
                <a:gd name="connsiteX29" fmla="*/ 2633222 w 3222688"/>
                <a:gd name="connsiteY29" fmla="*/ 1490044 h 1839666"/>
                <a:gd name="connsiteX30" fmla="*/ 2628397 w 3222688"/>
                <a:gd name="connsiteY30" fmla="*/ 1502795 h 1839666"/>
                <a:gd name="connsiteX0" fmla="*/ 2517016 w 3111307"/>
                <a:gd name="connsiteY0" fmla="*/ 1502795 h 1839666"/>
                <a:gd name="connsiteX1" fmla="*/ 2402946 w 3111307"/>
                <a:gd name="connsiteY1" fmla="*/ 1713704 h 1839666"/>
                <a:gd name="connsiteX2" fmla="*/ 2328852 w 3111307"/>
                <a:gd name="connsiteY2" fmla="*/ 1819504 h 1839666"/>
                <a:gd name="connsiteX3" fmla="*/ 2211336 w 3111307"/>
                <a:gd name="connsiteY3" fmla="*/ 1836735 h 1839666"/>
                <a:gd name="connsiteX4" fmla="*/ 21600 w 3111307"/>
                <a:gd name="connsiteY4" fmla="*/ 1836735 h 1839666"/>
                <a:gd name="connsiteX5" fmla="*/ 2990 w 3111307"/>
                <a:gd name="connsiteY5" fmla="*/ 225621 h 1839666"/>
                <a:gd name="connsiteX6" fmla="*/ 106377 w 3111307"/>
                <a:gd name="connsiteY6" fmla="*/ 212181 h 1839666"/>
                <a:gd name="connsiteX7" fmla="*/ 183228 w 3111307"/>
                <a:gd name="connsiteY7" fmla="*/ 200119 h 1839666"/>
                <a:gd name="connsiteX8" fmla="*/ 331072 w 3111307"/>
                <a:gd name="connsiteY8" fmla="*/ 279727 h 1839666"/>
                <a:gd name="connsiteX9" fmla="*/ 381387 w 3111307"/>
                <a:gd name="connsiteY9" fmla="*/ 340381 h 1839666"/>
                <a:gd name="connsiteX10" fmla="*/ 494078 w 3111307"/>
                <a:gd name="connsiteY10" fmla="*/ 477541 h 1839666"/>
                <a:gd name="connsiteX11" fmla="*/ 510965 w 3111307"/>
                <a:gd name="connsiteY11" fmla="*/ 548878 h 1839666"/>
                <a:gd name="connsiteX12" fmla="*/ 569206 w 3111307"/>
                <a:gd name="connsiteY12" fmla="*/ 583340 h 1839666"/>
                <a:gd name="connsiteX13" fmla="*/ 667424 w 3111307"/>
                <a:gd name="connsiteY13" fmla="*/ 640203 h 1839666"/>
                <a:gd name="connsiteX14" fmla="*/ 1069599 w 3111307"/>
                <a:gd name="connsiteY14" fmla="*/ 834915 h 1839666"/>
                <a:gd name="connsiteX15" fmla="*/ 1416635 w 3111307"/>
                <a:gd name="connsiteY15" fmla="*/ 916591 h 1839666"/>
                <a:gd name="connsiteX16" fmla="*/ 1762292 w 3111307"/>
                <a:gd name="connsiteY16" fmla="*/ 954499 h 1839666"/>
                <a:gd name="connsiteX17" fmla="*/ 1854995 w 3111307"/>
                <a:gd name="connsiteY17" fmla="*/ 917969 h 1839666"/>
                <a:gd name="connsiteX18" fmla="*/ 1996980 w 3111307"/>
                <a:gd name="connsiteY18" fmla="*/ 733940 h 1839666"/>
                <a:gd name="connsiteX19" fmla="*/ 2126558 w 3111307"/>
                <a:gd name="connsiteY19" fmla="*/ 504421 h 1839666"/>
                <a:gd name="connsiteX20" fmla="*/ 2344705 w 3111307"/>
                <a:gd name="connsiteY20" fmla="*/ 47451 h 1839666"/>
                <a:gd name="connsiteX21" fmla="*/ 2592489 w 3111307"/>
                <a:gd name="connsiteY21" fmla="*/ 48829 h 1839666"/>
                <a:gd name="connsiteX22" fmla="*/ 2813048 w 3111307"/>
                <a:gd name="connsiteY22" fmla="*/ 191159 h 1839666"/>
                <a:gd name="connsiteX23" fmla="*/ 2978811 w 3111307"/>
                <a:gd name="connsiteY23" fmla="*/ 373120 h 1839666"/>
                <a:gd name="connsiteX24" fmla="*/ 3051871 w 3111307"/>
                <a:gd name="connsiteY24" fmla="*/ 472716 h 1839666"/>
                <a:gd name="connsiteX25" fmla="*/ 3110457 w 3111307"/>
                <a:gd name="connsiteY25" fmla="*/ 568866 h 1839666"/>
                <a:gd name="connsiteX26" fmla="*/ 3032917 w 3111307"/>
                <a:gd name="connsiteY26" fmla="*/ 678456 h 1839666"/>
                <a:gd name="connsiteX27" fmla="*/ 2941592 w 3111307"/>
                <a:gd name="connsiteY27" fmla="*/ 809068 h 1839666"/>
                <a:gd name="connsiteX28" fmla="*/ 2732406 w 3111307"/>
                <a:gd name="connsiteY28" fmla="*/ 1117506 h 1839666"/>
                <a:gd name="connsiteX29" fmla="*/ 2521841 w 3111307"/>
                <a:gd name="connsiteY29" fmla="*/ 1490044 h 1839666"/>
                <a:gd name="connsiteX30" fmla="*/ 2517016 w 3111307"/>
                <a:gd name="connsiteY30" fmla="*/ 1502795 h 1839666"/>
                <a:gd name="connsiteX0" fmla="*/ 2518960 w 3113251"/>
                <a:gd name="connsiteY0" fmla="*/ 1502795 h 1839666"/>
                <a:gd name="connsiteX1" fmla="*/ 2404890 w 3113251"/>
                <a:gd name="connsiteY1" fmla="*/ 1713704 h 1839666"/>
                <a:gd name="connsiteX2" fmla="*/ 2330796 w 3113251"/>
                <a:gd name="connsiteY2" fmla="*/ 1819504 h 1839666"/>
                <a:gd name="connsiteX3" fmla="*/ 2213280 w 3113251"/>
                <a:gd name="connsiteY3" fmla="*/ 1836735 h 1839666"/>
                <a:gd name="connsiteX4" fmla="*/ 23544 w 3113251"/>
                <a:gd name="connsiteY4" fmla="*/ 1836735 h 1839666"/>
                <a:gd name="connsiteX5" fmla="*/ 4934 w 3113251"/>
                <a:gd name="connsiteY5" fmla="*/ 225621 h 1839666"/>
                <a:gd name="connsiteX6" fmla="*/ 108321 w 3113251"/>
                <a:gd name="connsiteY6" fmla="*/ 212181 h 1839666"/>
                <a:gd name="connsiteX7" fmla="*/ 185172 w 3113251"/>
                <a:gd name="connsiteY7" fmla="*/ 200119 h 1839666"/>
                <a:gd name="connsiteX8" fmla="*/ 333016 w 3113251"/>
                <a:gd name="connsiteY8" fmla="*/ 279727 h 1839666"/>
                <a:gd name="connsiteX9" fmla="*/ 383331 w 3113251"/>
                <a:gd name="connsiteY9" fmla="*/ 340381 h 1839666"/>
                <a:gd name="connsiteX10" fmla="*/ 496022 w 3113251"/>
                <a:gd name="connsiteY10" fmla="*/ 477541 h 1839666"/>
                <a:gd name="connsiteX11" fmla="*/ 512909 w 3113251"/>
                <a:gd name="connsiteY11" fmla="*/ 548878 h 1839666"/>
                <a:gd name="connsiteX12" fmla="*/ 571150 w 3113251"/>
                <a:gd name="connsiteY12" fmla="*/ 583340 h 1839666"/>
                <a:gd name="connsiteX13" fmla="*/ 669368 w 3113251"/>
                <a:gd name="connsiteY13" fmla="*/ 640203 h 1839666"/>
                <a:gd name="connsiteX14" fmla="*/ 1071543 w 3113251"/>
                <a:gd name="connsiteY14" fmla="*/ 834915 h 1839666"/>
                <a:gd name="connsiteX15" fmla="*/ 1418579 w 3113251"/>
                <a:gd name="connsiteY15" fmla="*/ 916591 h 1839666"/>
                <a:gd name="connsiteX16" fmla="*/ 1764236 w 3113251"/>
                <a:gd name="connsiteY16" fmla="*/ 954499 h 1839666"/>
                <a:gd name="connsiteX17" fmla="*/ 1856939 w 3113251"/>
                <a:gd name="connsiteY17" fmla="*/ 917969 h 1839666"/>
                <a:gd name="connsiteX18" fmla="*/ 1998924 w 3113251"/>
                <a:gd name="connsiteY18" fmla="*/ 733940 h 1839666"/>
                <a:gd name="connsiteX19" fmla="*/ 2128502 w 3113251"/>
                <a:gd name="connsiteY19" fmla="*/ 504421 h 1839666"/>
                <a:gd name="connsiteX20" fmla="*/ 2346649 w 3113251"/>
                <a:gd name="connsiteY20" fmla="*/ 47451 h 1839666"/>
                <a:gd name="connsiteX21" fmla="*/ 2594433 w 3113251"/>
                <a:gd name="connsiteY21" fmla="*/ 48829 h 1839666"/>
                <a:gd name="connsiteX22" fmla="*/ 2814992 w 3113251"/>
                <a:gd name="connsiteY22" fmla="*/ 191159 h 1839666"/>
                <a:gd name="connsiteX23" fmla="*/ 2980755 w 3113251"/>
                <a:gd name="connsiteY23" fmla="*/ 373120 h 1839666"/>
                <a:gd name="connsiteX24" fmla="*/ 3053815 w 3113251"/>
                <a:gd name="connsiteY24" fmla="*/ 472716 h 1839666"/>
                <a:gd name="connsiteX25" fmla="*/ 3112401 w 3113251"/>
                <a:gd name="connsiteY25" fmla="*/ 568866 h 1839666"/>
                <a:gd name="connsiteX26" fmla="*/ 3034861 w 3113251"/>
                <a:gd name="connsiteY26" fmla="*/ 678456 h 1839666"/>
                <a:gd name="connsiteX27" fmla="*/ 2943536 w 3113251"/>
                <a:gd name="connsiteY27" fmla="*/ 809068 h 1839666"/>
                <a:gd name="connsiteX28" fmla="*/ 2734350 w 3113251"/>
                <a:gd name="connsiteY28" fmla="*/ 1117506 h 1839666"/>
                <a:gd name="connsiteX29" fmla="*/ 2523785 w 3113251"/>
                <a:gd name="connsiteY29" fmla="*/ 1490044 h 1839666"/>
                <a:gd name="connsiteX30" fmla="*/ 2518960 w 3113251"/>
                <a:gd name="connsiteY30" fmla="*/ 1502795 h 1839666"/>
                <a:gd name="connsiteX0" fmla="*/ 2516088 w 3110379"/>
                <a:gd name="connsiteY0" fmla="*/ 1502795 h 1844494"/>
                <a:gd name="connsiteX1" fmla="*/ 2402018 w 3110379"/>
                <a:gd name="connsiteY1" fmla="*/ 1713704 h 1844494"/>
                <a:gd name="connsiteX2" fmla="*/ 2327924 w 3110379"/>
                <a:gd name="connsiteY2" fmla="*/ 1819504 h 1844494"/>
                <a:gd name="connsiteX3" fmla="*/ 2210408 w 3110379"/>
                <a:gd name="connsiteY3" fmla="*/ 1836735 h 1844494"/>
                <a:gd name="connsiteX4" fmla="*/ 63945 w 3110379"/>
                <a:gd name="connsiteY4" fmla="*/ 1750188 h 1844494"/>
                <a:gd name="connsiteX5" fmla="*/ 2062 w 3110379"/>
                <a:gd name="connsiteY5" fmla="*/ 225621 h 1844494"/>
                <a:gd name="connsiteX6" fmla="*/ 105449 w 3110379"/>
                <a:gd name="connsiteY6" fmla="*/ 212181 h 1844494"/>
                <a:gd name="connsiteX7" fmla="*/ 182300 w 3110379"/>
                <a:gd name="connsiteY7" fmla="*/ 200119 h 1844494"/>
                <a:gd name="connsiteX8" fmla="*/ 330144 w 3110379"/>
                <a:gd name="connsiteY8" fmla="*/ 279727 h 1844494"/>
                <a:gd name="connsiteX9" fmla="*/ 380459 w 3110379"/>
                <a:gd name="connsiteY9" fmla="*/ 340381 h 1844494"/>
                <a:gd name="connsiteX10" fmla="*/ 493150 w 3110379"/>
                <a:gd name="connsiteY10" fmla="*/ 477541 h 1844494"/>
                <a:gd name="connsiteX11" fmla="*/ 510037 w 3110379"/>
                <a:gd name="connsiteY11" fmla="*/ 548878 h 1844494"/>
                <a:gd name="connsiteX12" fmla="*/ 568278 w 3110379"/>
                <a:gd name="connsiteY12" fmla="*/ 583340 h 1844494"/>
                <a:gd name="connsiteX13" fmla="*/ 666496 w 3110379"/>
                <a:gd name="connsiteY13" fmla="*/ 640203 h 1844494"/>
                <a:gd name="connsiteX14" fmla="*/ 1068671 w 3110379"/>
                <a:gd name="connsiteY14" fmla="*/ 834915 h 1844494"/>
                <a:gd name="connsiteX15" fmla="*/ 1415707 w 3110379"/>
                <a:gd name="connsiteY15" fmla="*/ 916591 h 1844494"/>
                <a:gd name="connsiteX16" fmla="*/ 1761364 w 3110379"/>
                <a:gd name="connsiteY16" fmla="*/ 954499 h 1844494"/>
                <a:gd name="connsiteX17" fmla="*/ 1854067 w 3110379"/>
                <a:gd name="connsiteY17" fmla="*/ 917969 h 1844494"/>
                <a:gd name="connsiteX18" fmla="*/ 1996052 w 3110379"/>
                <a:gd name="connsiteY18" fmla="*/ 733940 h 1844494"/>
                <a:gd name="connsiteX19" fmla="*/ 2125630 w 3110379"/>
                <a:gd name="connsiteY19" fmla="*/ 504421 h 1844494"/>
                <a:gd name="connsiteX20" fmla="*/ 2343777 w 3110379"/>
                <a:gd name="connsiteY20" fmla="*/ 47451 h 1844494"/>
                <a:gd name="connsiteX21" fmla="*/ 2591561 w 3110379"/>
                <a:gd name="connsiteY21" fmla="*/ 48829 h 1844494"/>
                <a:gd name="connsiteX22" fmla="*/ 2812120 w 3110379"/>
                <a:gd name="connsiteY22" fmla="*/ 191159 h 1844494"/>
                <a:gd name="connsiteX23" fmla="*/ 2977883 w 3110379"/>
                <a:gd name="connsiteY23" fmla="*/ 373120 h 1844494"/>
                <a:gd name="connsiteX24" fmla="*/ 3050943 w 3110379"/>
                <a:gd name="connsiteY24" fmla="*/ 472716 h 1844494"/>
                <a:gd name="connsiteX25" fmla="*/ 3109529 w 3110379"/>
                <a:gd name="connsiteY25" fmla="*/ 568866 h 1844494"/>
                <a:gd name="connsiteX26" fmla="*/ 3031989 w 3110379"/>
                <a:gd name="connsiteY26" fmla="*/ 678456 h 1844494"/>
                <a:gd name="connsiteX27" fmla="*/ 2940664 w 3110379"/>
                <a:gd name="connsiteY27" fmla="*/ 809068 h 1844494"/>
                <a:gd name="connsiteX28" fmla="*/ 2731478 w 3110379"/>
                <a:gd name="connsiteY28" fmla="*/ 1117506 h 1844494"/>
                <a:gd name="connsiteX29" fmla="*/ 2520913 w 3110379"/>
                <a:gd name="connsiteY29" fmla="*/ 1490044 h 1844494"/>
                <a:gd name="connsiteX30" fmla="*/ 2516088 w 3110379"/>
                <a:gd name="connsiteY30" fmla="*/ 1502795 h 1844494"/>
                <a:gd name="connsiteX0" fmla="*/ 2515903 w 3110194"/>
                <a:gd name="connsiteY0" fmla="*/ 1502795 h 1838547"/>
                <a:gd name="connsiteX1" fmla="*/ 2401833 w 3110194"/>
                <a:gd name="connsiteY1" fmla="*/ 1713704 h 1838547"/>
                <a:gd name="connsiteX2" fmla="*/ 2327739 w 3110194"/>
                <a:gd name="connsiteY2" fmla="*/ 1819504 h 1838547"/>
                <a:gd name="connsiteX3" fmla="*/ 2210223 w 3110194"/>
                <a:gd name="connsiteY3" fmla="*/ 1836735 h 1838547"/>
                <a:gd name="connsiteX4" fmla="*/ 70972 w 3110194"/>
                <a:gd name="connsiteY4" fmla="*/ 1836735 h 1838547"/>
                <a:gd name="connsiteX5" fmla="*/ 1877 w 3110194"/>
                <a:gd name="connsiteY5" fmla="*/ 225621 h 1838547"/>
                <a:gd name="connsiteX6" fmla="*/ 105264 w 3110194"/>
                <a:gd name="connsiteY6" fmla="*/ 212181 h 1838547"/>
                <a:gd name="connsiteX7" fmla="*/ 182115 w 3110194"/>
                <a:gd name="connsiteY7" fmla="*/ 200119 h 1838547"/>
                <a:gd name="connsiteX8" fmla="*/ 329959 w 3110194"/>
                <a:gd name="connsiteY8" fmla="*/ 279727 h 1838547"/>
                <a:gd name="connsiteX9" fmla="*/ 380274 w 3110194"/>
                <a:gd name="connsiteY9" fmla="*/ 340381 h 1838547"/>
                <a:gd name="connsiteX10" fmla="*/ 492965 w 3110194"/>
                <a:gd name="connsiteY10" fmla="*/ 477541 h 1838547"/>
                <a:gd name="connsiteX11" fmla="*/ 509852 w 3110194"/>
                <a:gd name="connsiteY11" fmla="*/ 548878 h 1838547"/>
                <a:gd name="connsiteX12" fmla="*/ 568093 w 3110194"/>
                <a:gd name="connsiteY12" fmla="*/ 583340 h 1838547"/>
                <a:gd name="connsiteX13" fmla="*/ 666311 w 3110194"/>
                <a:gd name="connsiteY13" fmla="*/ 640203 h 1838547"/>
                <a:gd name="connsiteX14" fmla="*/ 1068486 w 3110194"/>
                <a:gd name="connsiteY14" fmla="*/ 834915 h 1838547"/>
                <a:gd name="connsiteX15" fmla="*/ 1415522 w 3110194"/>
                <a:gd name="connsiteY15" fmla="*/ 916591 h 1838547"/>
                <a:gd name="connsiteX16" fmla="*/ 1761179 w 3110194"/>
                <a:gd name="connsiteY16" fmla="*/ 954499 h 1838547"/>
                <a:gd name="connsiteX17" fmla="*/ 1853882 w 3110194"/>
                <a:gd name="connsiteY17" fmla="*/ 917969 h 1838547"/>
                <a:gd name="connsiteX18" fmla="*/ 1995867 w 3110194"/>
                <a:gd name="connsiteY18" fmla="*/ 733940 h 1838547"/>
                <a:gd name="connsiteX19" fmla="*/ 2125445 w 3110194"/>
                <a:gd name="connsiteY19" fmla="*/ 504421 h 1838547"/>
                <a:gd name="connsiteX20" fmla="*/ 2343592 w 3110194"/>
                <a:gd name="connsiteY20" fmla="*/ 47451 h 1838547"/>
                <a:gd name="connsiteX21" fmla="*/ 2591376 w 3110194"/>
                <a:gd name="connsiteY21" fmla="*/ 48829 h 1838547"/>
                <a:gd name="connsiteX22" fmla="*/ 2811935 w 3110194"/>
                <a:gd name="connsiteY22" fmla="*/ 191159 h 1838547"/>
                <a:gd name="connsiteX23" fmla="*/ 2977698 w 3110194"/>
                <a:gd name="connsiteY23" fmla="*/ 373120 h 1838547"/>
                <a:gd name="connsiteX24" fmla="*/ 3050758 w 3110194"/>
                <a:gd name="connsiteY24" fmla="*/ 472716 h 1838547"/>
                <a:gd name="connsiteX25" fmla="*/ 3109344 w 3110194"/>
                <a:gd name="connsiteY25" fmla="*/ 568866 h 1838547"/>
                <a:gd name="connsiteX26" fmla="*/ 3031804 w 3110194"/>
                <a:gd name="connsiteY26" fmla="*/ 678456 h 1838547"/>
                <a:gd name="connsiteX27" fmla="*/ 2940479 w 3110194"/>
                <a:gd name="connsiteY27" fmla="*/ 809068 h 1838547"/>
                <a:gd name="connsiteX28" fmla="*/ 2731293 w 3110194"/>
                <a:gd name="connsiteY28" fmla="*/ 1117506 h 1838547"/>
                <a:gd name="connsiteX29" fmla="*/ 2520728 w 3110194"/>
                <a:gd name="connsiteY29" fmla="*/ 1490044 h 1838547"/>
                <a:gd name="connsiteX30" fmla="*/ 2515903 w 3110194"/>
                <a:gd name="connsiteY30" fmla="*/ 1502795 h 1838547"/>
                <a:gd name="connsiteX0" fmla="*/ 2515903 w 3110194"/>
                <a:gd name="connsiteY0" fmla="*/ 1502795 h 1838547"/>
                <a:gd name="connsiteX1" fmla="*/ 2401833 w 3110194"/>
                <a:gd name="connsiteY1" fmla="*/ 1713704 h 1838547"/>
                <a:gd name="connsiteX2" fmla="*/ 2327739 w 3110194"/>
                <a:gd name="connsiteY2" fmla="*/ 1819504 h 1838547"/>
                <a:gd name="connsiteX3" fmla="*/ 2210223 w 3110194"/>
                <a:gd name="connsiteY3" fmla="*/ 1836735 h 1838547"/>
                <a:gd name="connsiteX4" fmla="*/ 70972 w 3110194"/>
                <a:gd name="connsiteY4" fmla="*/ 1836735 h 1838547"/>
                <a:gd name="connsiteX5" fmla="*/ 1877 w 3110194"/>
                <a:gd name="connsiteY5" fmla="*/ 225621 h 1838547"/>
                <a:gd name="connsiteX6" fmla="*/ 105264 w 3110194"/>
                <a:gd name="connsiteY6" fmla="*/ 212181 h 1838547"/>
                <a:gd name="connsiteX7" fmla="*/ 182115 w 3110194"/>
                <a:gd name="connsiteY7" fmla="*/ 200119 h 1838547"/>
                <a:gd name="connsiteX8" fmla="*/ 329959 w 3110194"/>
                <a:gd name="connsiteY8" fmla="*/ 279727 h 1838547"/>
                <a:gd name="connsiteX9" fmla="*/ 380274 w 3110194"/>
                <a:gd name="connsiteY9" fmla="*/ 340381 h 1838547"/>
                <a:gd name="connsiteX10" fmla="*/ 492965 w 3110194"/>
                <a:gd name="connsiteY10" fmla="*/ 477541 h 1838547"/>
                <a:gd name="connsiteX11" fmla="*/ 509852 w 3110194"/>
                <a:gd name="connsiteY11" fmla="*/ 548878 h 1838547"/>
                <a:gd name="connsiteX12" fmla="*/ 568093 w 3110194"/>
                <a:gd name="connsiteY12" fmla="*/ 583340 h 1838547"/>
                <a:gd name="connsiteX13" fmla="*/ 666311 w 3110194"/>
                <a:gd name="connsiteY13" fmla="*/ 640203 h 1838547"/>
                <a:gd name="connsiteX14" fmla="*/ 1068486 w 3110194"/>
                <a:gd name="connsiteY14" fmla="*/ 834915 h 1838547"/>
                <a:gd name="connsiteX15" fmla="*/ 1415522 w 3110194"/>
                <a:gd name="connsiteY15" fmla="*/ 916591 h 1838547"/>
                <a:gd name="connsiteX16" fmla="*/ 1761179 w 3110194"/>
                <a:gd name="connsiteY16" fmla="*/ 954499 h 1838547"/>
                <a:gd name="connsiteX17" fmla="*/ 1853882 w 3110194"/>
                <a:gd name="connsiteY17" fmla="*/ 917969 h 1838547"/>
                <a:gd name="connsiteX18" fmla="*/ 1995867 w 3110194"/>
                <a:gd name="connsiteY18" fmla="*/ 733940 h 1838547"/>
                <a:gd name="connsiteX19" fmla="*/ 2125445 w 3110194"/>
                <a:gd name="connsiteY19" fmla="*/ 504421 h 1838547"/>
                <a:gd name="connsiteX20" fmla="*/ 2343592 w 3110194"/>
                <a:gd name="connsiteY20" fmla="*/ 47451 h 1838547"/>
                <a:gd name="connsiteX21" fmla="*/ 2591376 w 3110194"/>
                <a:gd name="connsiteY21" fmla="*/ 48829 h 1838547"/>
                <a:gd name="connsiteX22" fmla="*/ 2811935 w 3110194"/>
                <a:gd name="connsiteY22" fmla="*/ 191159 h 1838547"/>
                <a:gd name="connsiteX23" fmla="*/ 2977698 w 3110194"/>
                <a:gd name="connsiteY23" fmla="*/ 373120 h 1838547"/>
                <a:gd name="connsiteX24" fmla="*/ 3050758 w 3110194"/>
                <a:gd name="connsiteY24" fmla="*/ 472716 h 1838547"/>
                <a:gd name="connsiteX25" fmla="*/ 3109344 w 3110194"/>
                <a:gd name="connsiteY25" fmla="*/ 568866 h 1838547"/>
                <a:gd name="connsiteX26" fmla="*/ 3031804 w 3110194"/>
                <a:gd name="connsiteY26" fmla="*/ 678456 h 1838547"/>
                <a:gd name="connsiteX27" fmla="*/ 2940479 w 3110194"/>
                <a:gd name="connsiteY27" fmla="*/ 809068 h 1838547"/>
                <a:gd name="connsiteX28" fmla="*/ 2731293 w 3110194"/>
                <a:gd name="connsiteY28" fmla="*/ 1117506 h 1838547"/>
                <a:gd name="connsiteX29" fmla="*/ 2520728 w 3110194"/>
                <a:gd name="connsiteY29" fmla="*/ 1490044 h 1838547"/>
                <a:gd name="connsiteX30" fmla="*/ 2515903 w 3110194"/>
                <a:gd name="connsiteY30" fmla="*/ 1502795 h 1838547"/>
                <a:gd name="connsiteX0" fmla="*/ 2596247 w 3190538"/>
                <a:gd name="connsiteY0" fmla="*/ 1502795 h 1838547"/>
                <a:gd name="connsiteX1" fmla="*/ 2482177 w 3190538"/>
                <a:gd name="connsiteY1" fmla="*/ 1713704 h 1838547"/>
                <a:gd name="connsiteX2" fmla="*/ 2408083 w 3190538"/>
                <a:gd name="connsiteY2" fmla="*/ 1819504 h 1838547"/>
                <a:gd name="connsiteX3" fmla="*/ 2290567 w 3190538"/>
                <a:gd name="connsiteY3" fmla="*/ 1836735 h 1838547"/>
                <a:gd name="connsiteX4" fmla="*/ 151316 w 3190538"/>
                <a:gd name="connsiteY4" fmla="*/ 1836735 h 1838547"/>
                <a:gd name="connsiteX5" fmla="*/ 185608 w 3190538"/>
                <a:gd name="connsiteY5" fmla="*/ 212181 h 1838547"/>
                <a:gd name="connsiteX6" fmla="*/ 262459 w 3190538"/>
                <a:gd name="connsiteY6" fmla="*/ 200119 h 1838547"/>
                <a:gd name="connsiteX7" fmla="*/ 410303 w 3190538"/>
                <a:gd name="connsiteY7" fmla="*/ 279727 h 1838547"/>
                <a:gd name="connsiteX8" fmla="*/ 460618 w 3190538"/>
                <a:gd name="connsiteY8" fmla="*/ 340381 h 1838547"/>
                <a:gd name="connsiteX9" fmla="*/ 573309 w 3190538"/>
                <a:gd name="connsiteY9" fmla="*/ 477541 h 1838547"/>
                <a:gd name="connsiteX10" fmla="*/ 590196 w 3190538"/>
                <a:gd name="connsiteY10" fmla="*/ 548878 h 1838547"/>
                <a:gd name="connsiteX11" fmla="*/ 648437 w 3190538"/>
                <a:gd name="connsiteY11" fmla="*/ 583340 h 1838547"/>
                <a:gd name="connsiteX12" fmla="*/ 746655 w 3190538"/>
                <a:gd name="connsiteY12" fmla="*/ 640203 h 1838547"/>
                <a:gd name="connsiteX13" fmla="*/ 1148830 w 3190538"/>
                <a:gd name="connsiteY13" fmla="*/ 834915 h 1838547"/>
                <a:gd name="connsiteX14" fmla="*/ 1495866 w 3190538"/>
                <a:gd name="connsiteY14" fmla="*/ 916591 h 1838547"/>
                <a:gd name="connsiteX15" fmla="*/ 1841523 w 3190538"/>
                <a:gd name="connsiteY15" fmla="*/ 954499 h 1838547"/>
                <a:gd name="connsiteX16" fmla="*/ 1934226 w 3190538"/>
                <a:gd name="connsiteY16" fmla="*/ 917969 h 1838547"/>
                <a:gd name="connsiteX17" fmla="*/ 2076211 w 3190538"/>
                <a:gd name="connsiteY17" fmla="*/ 733940 h 1838547"/>
                <a:gd name="connsiteX18" fmla="*/ 2205789 w 3190538"/>
                <a:gd name="connsiteY18" fmla="*/ 504421 h 1838547"/>
                <a:gd name="connsiteX19" fmla="*/ 2423936 w 3190538"/>
                <a:gd name="connsiteY19" fmla="*/ 47451 h 1838547"/>
                <a:gd name="connsiteX20" fmla="*/ 2671720 w 3190538"/>
                <a:gd name="connsiteY20" fmla="*/ 48829 h 1838547"/>
                <a:gd name="connsiteX21" fmla="*/ 2892279 w 3190538"/>
                <a:gd name="connsiteY21" fmla="*/ 191159 h 1838547"/>
                <a:gd name="connsiteX22" fmla="*/ 3058042 w 3190538"/>
                <a:gd name="connsiteY22" fmla="*/ 373120 h 1838547"/>
                <a:gd name="connsiteX23" fmla="*/ 3131102 w 3190538"/>
                <a:gd name="connsiteY23" fmla="*/ 472716 h 1838547"/>
                <a:gd name="connsiteX24" fmla="*/ 3189688 w 3190538"/>
                <a:gd name="connsiteY24" fmla="*/ 568866 h 1838547"/>
                <a:gd name="connsiteX25" fmla="*/ 3112148 w 3190538"/>
                <a:gd name="connsiteY25" fmla="*/ 678456 h 1838547"/>
                <a:gd name="connsiteX26" fmla="*/ 3020823 w 3190538"/>
                <a:gd name="connsiteY26" fmla="*/ 809068 h 1838547"/>
                <a:gd name="connsiteX27" fmla="*/ 2811637 w 3190538"/>
                <a:gd name="connsiteY27" fmla="*/ 1117506 h 1838547"/>
                <a:gd name="connsiteX28" fmla="*/ 2601072 w 3190538"/>
                <a:gd name="connsiteY28" fmla="*/ 1490044 h 1838547"/>
                <a:gd name="connsiteX29" fmla="*/ 2596247 w 3190538"/>
                <a:gd name="connsiteY29" fmla="*/ 1502795 h 1838547"/>
                <a:gd name="connsiteX0" fmla="*/ 2607524 w 3201815"/>
                <a:gd name="connsiteY0" fmla="*/ 1502795 h 1838547"/>
                <a:gd name="connsiteX1" fmla="*/ 2493454 w 3201815"/>
                <a:gd name="connsiteY1" fmla="*/ 1713704 h 1838547"/>
                <a:gd name="connsiteX2" fmla="*/ 2419360 w 3201815"/>
                <a:gd name="connsiteY2" fmla="*/ 1819504 h 1838547"/>
                <a:gd name="connsiteX3" fmla="*/ 2301844 w 3201815"/>
                <a:gd name="connsiteY3" fmla="*/ 1836735 h 1838547"/>
                <a:gd name="connsiteX4" fmla="*/ 162593 w 3201815"/>
                <a:gd name="connsiteY4" fmla="*/ 1836735 h 1838547"/>
                <a:gd name="connsiteX5" fmla="*/ 153612 w 3201815"/>
                <a:gd name="connsiteY5" fmla="*/ 212181 h 1838547"/>
                <a:gd name="connsiteX6" fmla="*/ 273736 w 3201815"/>
                <a:gd name="connsiteY6" fmla="*/ 200119 h 1838547"/>
                <a:gd name="connsiteX7" fmla="*/ 421580 w 3201815"/>
                <a:gd name="connsiteY7" fmla="*/ 279727 h 1838547"/>
                <a:gd name="connsiteX8" fmla="*/ 471895 w 3201815"/>
                <a:gd name="connsiteY8" fmla="*/ 340381 h 1838547"/>
                <a:gd name="connsiteX9" fmla="*/ 584586 w 3201815"/>
                <a:gd name="connsiteY9" fmla="*/ 477541 h 1838547"/>
                <a:gd name="connsiteX10" fmla="*/ 601473 w 3201815"/>
                <a:gd name="connsiteY10" fmla="*/ 548878 h 1838547"/>
                <a:gd name="connsiteX11" fmla="*/ 659714 w 3201815"/>
                <a:gd name="connsiteY11" fmla="*/ 583340 h 1838547"/>
                <a:gd name="connsiteX12" fmla="*/ 757932 w 3201815"/>
                <a:gd name="connsiteY12" fmla="*/ 640203 h 1838547"/>
                <a:gd name="connsiteX13" fmla="*/ 1160107 w 3201815"/>
                <a:gd name="connsiteY13" fmla="*/ 834915 h 1838547"/>
                <a:gd name="connsiteX14" fmla="*/ 1507143 w 3201815"/>
                <a:gd name="connsiteY14" fmla="*/ 916591 h 1838547"/>
                <a:gd name="connsiteX15" fmla="*/ 1852800 w 3201815"/>
                <a:gd name="connsiteY15" fmla="*/ 954499 h 1838547"/>
                <a:gd name="connsiteX16" fmla="*/ 1945503 w 3201815"/>
                <a:gd name="connsiteY16" fmla="*/ 917969 h 1838547"/>
                <a:gd name="connsiteX17" fmla="*/ 2087488 w 3201815"/>
                <a:gd name="connsiteY17" fmla="*/ 733940 h 1838547"/>
                <a:gd name="connsiteX18" fmla="*/ 2217066 w 3201815"/>
                <a:gd name="connsiteY18" fmla="*/ 504421 h 1838547"/>
                <a:gd name="connsiteX19" fmla="*/ 2435213 w 3201815"/>
                <a:gd name="connsiteY19" fmla="*/ 47451 h 1838547"/>
                <a:gd name="connsiteX20" fmla="*/ 2682997 w 3201815"/>
                <a:gd name="connsiteY20" fmla="*/ 48829 h 1838547"/>
                <a:gd name="connsiteX21" fmla="*/ 2903556 w 3201815"/>
                <a:gd name="connsiteY21" fmla="*/ 191159 h 1838547"/>
                <a:gd name="connsiteX22" fmla="*/ 3069319 w 3201815"/>
                <a:gd name="connsiteY22" fmla="*/ 373120 h 1838547"/>
                <a:gd name="connsiteX23" fmla="*/ 3142379 w 3201815"/>
                <a:gd name="connsiteY23" fmla="*/ 472716 h 1838547"/>
                <a:gd name="connsiteX24" fmla="*/ 3200965 w 3201815"/>
                <a:gd name="connsiteY24" fmla="*/ 568866 h 1838547"/>
                <a:gd name="connsiteX25" fmla="*/ 3123425 w 3201815"/>
                <a:gd name="connsiteY25" fmla="*/ 678456 h 1838547"/>
                <a:gd name="connsiteX26" fmla="*/ 3032100 w 3201815"/>
                <a:gd name="connsiteY26" fmla="*/ 809068 h 1838547"/>
                <a:gd name="connsiteX27" fmla="*/ 2822914 w 3201815"/>
                <a:gd name="connsiteY27" fmla="*/ 1117506 h 1838547"/>
                <a:gd name="connsiteX28" fmla="*/ 2612349 w 3201815"/>
                <a:gd name="connsiteY28" fmla="*/ 1490044 h 1838547"/>
                <a:gd name="connsiteX29" fmla="*/ 2607524 w 3201815"/>
                <a:gd name="connsiteY29" fmla="*/ 1502795 h 1838547"/>
                <a:gd name="connsiteX0" fmla="*/ 2604156 w 3198447"/>
                <a:gd name="connsiteY0" fmla="*/ 1502795 h 1838547"/>
                <a:gd name="connsiteX1" fmla="*/ 2490086 w 3198447"/>
                <a:gd name="connsiteY1" fmla="*/ 1713704 h 1838547"/>
                <a:gd name="connsiteX2" fmla="*/ 2415992 w 3198447"/>
                <a:gd name="connsiteY2" fmla="*/ 1819504 h 1838547"/>
                <a:gd name="connsiteX3" fmla="*/ 2298476 w 3198447"/>
                <a:gd name="connsiteY3" fmla="*/ 1836735 h 1838547"/>
                <a:gd name="connsiteX4" fmla="*/ 159225 w 3198447"/>
                <a:gd name="connsiteY4" fmla="*/ 1836735 h 1838547"/>
                <a:gd name="connsiteX5" fmla="*/ 150244 w 3198447"/>
                <a:gd name="connsiteY5" fmla="*/ 212181 h 1838547"/>
                <a:gd name="connsiteX6" fmla="*/ 270368 w 3198447"/>
                <a:gd name="connsiteY6" fmla="*/ 200119 h 1838547"/>
                <a:gd name="connsiteX7" fmla="*/ 418212 w 3198447"/>
                <a:gd name="connsiteY7" fmla="*/ 279727 h 1838547"/>
                <a:gd name="connsiteX8" fmla="*/ 468527 w 3198447"/>
                <a:gd name="connsiteY8" fmla="*/ 340381 h 1838547"/>
                <a:gd name="connsiteX9" fmla="*/ 581218 w 3198447"/>
                <a:gd name="connsiteY9" fmla="*/ 477541 h 1838547"/>
                <a:gd name="connsiteX10" fmla="*/ 598105 w 3198447"/>
                <a:gd name="connsiteY10" fmla="*/ 548878 h 1838547"/>
                <a:gd name="connsiteX11" fmla="*/ 656346 w 3198447"/>
                <a:gd name="connsiteY11" fmla="*/ 583340 h 1838547"/>
                <a:gd name="connsiteX12" fmla="*/ 754564 w 3198447"/>
                <a:gd name="connsiteY12" fmla="*/ 640203 h 1838547"/>
                <a:gd name="connsiteX13" fmla="*/ 1156739 w 3198447"/>
                <a:gd name="connsiteY13" fmla="*/ 834915 h 1838547"/>
                <a:gd name="connsiteX14" fmla="*/ 1503775 w 3198447"/>
                <a:gd name="connsiteY14" fmla="*/ 916591 h 1838547"/>
                <a:gd name="connsiteX15" fmla="*/ 1849432 w 3198447"/>
                <a:gd name="connsiteY15" fmla="*/ 954499 h 1838547"/>
                <a:gd name="connsiteX16" fmla="*/ 1942135 w 3198447"/>
                <a:gd name="connsiteY16" fmla="*/ 917969 h 1838547"/>
                <a:gd name="connsiteX17" fmla="*/ 2084120 w 3198447"/>
                <a:gd name="connsiteY17" fmla="*/ 733940 h 1838547"/>
                <a:gd name="connsiteX18" fmla="*/ 2213698 w 3198447"/>
                <a:gd name="connsiteY18" fmla="*/ 504421 h 1838547"/>
                <a:gd name="connsiteX19" fmla="*/ 2431845 w 3198447"/>
                <a:gd name="connsiteY19" fmla="*/ 47451 h 1838547"/>
                <a:gd name="connsiteX20" fmla="*/ 2679629 w 3198447"/>
                <a:gd name="connsiteY20" fmla="*/ 48829 h 1838547"/>
                <a:gd name="connsiteX21" fmla="*/ 2900188 w 3198447"/>
                <a:gd name="connsiteY21" fmla="*/ 191159 h 1838547"/>
                <a:gd name="connsiteX22" fmla="*/ 3065951 w 3198447"/>
                <a:gd name="connsiteY22" fmla="*/ 373120 h 1838547"/>
                <a:gd name="connsiteX23" fmla="*/ 3139011 w 3198447"/>
                <a:gd name="connsiteY23" fmla="*/ 472716 h 1838547"/>
                <a:gd name="connsiteX24" fmla="*/ 3197597 w 3198447"/>
                <a:gd name="connsiteY24" fmla="*/ 568866 h 1838547"/>
                <a:gd name="connsiteX25" fmla="*/ 3120057 w 3198447"/>
                <a:gd name="connsiteY25" fmla="*/ 678456 h 1838547"/>
                <a:gd name="connsiteX26" fmla="*/ 3028732 w 3198447"/>
                <a:gd name="connsiteY26" fmla="*/ 809068 h 1838547"/>
                <a:gd name="connsiteX27" fmla="*/ 2819546 w 3198447"/>
                <a:gd name="connsiteY27" fmla="*/ 1117506 h 1838547"/>
                <a:gd name="connsiteX28" fmla="*/ 2608981 w 3198447"/>
                <a:gd name="connsiteY28" fmla="*/ 1490044 h 1838547"/>
                <a:gd name="connsiteX29" fmla="*/ 2604156 w 3198447"/>
                <a:gd name="connsiteY29" fmla="*/ 1502795 h 1838547"/>
                <a:gd name="connsiteX0" fmla="*/ 2456040 w 3050331"/>
                <a:gd name="connsiteY0" fmla="*/ 1502795 h 1838547"/>
                <a:gd name="connsiteX1" fmla="*/ 2341970 w 3050331"/>
                <a:gd name="connsiteY1" fmla="*/ 1713704 h 1838547"/>
                <a:gd name="connsiteX2" fmla="*/ 2267876 w 3050331"/>
                <a:gd name="connsiteY2" fmla="*/ 1819504 h 1838547"/>
                <a:gd name="connsiteX3" fmla="*/ 2150360 w 3050331"/>
                <a:gd name="connsiteY3" fmla="*/ 1836735 h 1838547"/>
                <a:gd name="connsiteX4" fmla="*/ 11109 w 3050331"/>
                <a:gd name="connsiteY4" fmla="*/ 1836735 h 1838547"/>
                <a:gd name="connsiteX5" fmla="*/ 2128 w 3050331"/>
                <a:gd name="connsiteY5" fmla="*/ 212181 h 1838547"/>
                <a:gd name="connsiteX6" fmla="*/ 122252 w 3050331"/>
                <a:gd name="connsiteY6" fmla="*/ 200119 h 1838547"/>
                <a:gd name="connsiteX7" fmla="*/ 270096 w 3050331"/>
                <a:gd name="connsiteY7" fmla="*/ 279727 h 1838547"/>
                <a:gd name="connsiteX8" fmla="*/ 320411 w 3050331"/>
                <a:gd name="connsiteY8" fmla="*/ 340381 h 1838547"/>
                <a:gd name="connsiteX9" fmla="*/ 433102 w 3050331"/>
                <a:gd name="connsiteY9" fmla="*/ 477541 h 1838547"/>
                <a:gd name="connsiteX10" fmla="*/ 449989 w 3050331"/>
                <a:gd name="connsiteY10" fmla="*/ 548878 h 1838547"/>
                <a:gd name="connsiteX11" fmla="*/ 508230 w 3050331"/>
                <a:gd name="connsiteY11" fmla="*/ 583340 h 1838547"/>
                <a:gd name="connsiteX12" fmla="*/ 606448 w 3050331"/>
                <a:gd name="connsiteY12" fmla="*/ 640203 h 1838547"/>
                <a:gd name="connsiteX13" fmla="*/ 1008623 w 3050331"/>
                <a:gd name="connsiteY13" fmla="*/ 834915 h 1838547"/>
                <a:gd name="connsiteX14" fmla="*/ 1355659 w 3050331"/>
                <a:gd name="connsiteY14" fmla="*/ 916591 h 1838547"/>
                <a:gd name="connsiteX15" fmla="*/ 1701316 w 3050331"/>
                <a:gd name="connsiteY15" fmla="*/ 954499 h 1838547"/>
                <a:gd name="connsiteX16" fmla="*/ 1794019 w 3050331"/>
                <a:gd name="connsiteY16" fmla="*/ 917969 h 1838547"/>
                <a:gd name="connsiteX17" fmla="*/ 1936004 w 3050331"/>
                <a:gd name="connsiteY17" fmla="*/ 733940 h 1838547"/>
                <a:gd name="connsiteX18" fmla="*/ 2065582 w 3050331"/>
                <a:gd name="connsiteY18" fmla="*/ 504421 h 1838547"/>
                <a:gd name="connsiteX19" fmla="*/ 2283729 w 3050331"/>
                <a:gd name="connsiteY19" fmla="*/ 47451 h 1838547"/>
                <a:gd name="connsiteX20" fmla="*/ 2531513 w 3050331"/>
                <a:gd name="connsiteY20" fmla="*/ 48829 h 1838547"/>
                <a:gd name="connsiteX21" fmla="*/ 2752072 w 3050331"/>
                <a:gd name="connsiteY21" fmla="*/ 191159 h 1838547"/>
                <a:gd name="connsiteX22" fmla="*/ 2917835 w 3050331"/>
                <a:gd name="connsiteY22" fmla="*/ 373120 h 1838547"/>
                <a:gd name="connsiteX23" fmla="*/ 2990895 w 3050331"/>
                <a:gd name="connsiteY23" fmla="*/ 472716 h 1838547"/>
                <a:gd name="connsiteX24" fmla="*/ 3049481 w 3050331"/>
                <a:gd name="connsiteY24" fmla="*/ 568866 h 1838547"/>
                <a:gd name="connsiteX25" fmla="*/ 2971941 w 3050331"/>
                <a:gd name="connsiteY25" fmla="*/ 678456 h 1838547"/>
                <a:gd name="connsiteX26" fmla="*/ 2880616 w 3050331"/>
                <a:gd name="connsiteY26" fmla="*/ 809068 h 1838547"/>
                <a:gd name="connsiteX27" fmla="*/ 2671430 w 3050331"/>
                <a:gd name="connsiteY27" fmla="*/ 1117506 h 1838547"/>
                <a:gd name="connsiteX28" fmla="*/ 2460865 w 3050331"/>
                <a:gd name="connsiteY28" fmla="*/ 1490044 h 1838547"/>
                <a:gd name="connsiteX29" fmla="*/ 2456040 w 3050331"/>
                <a:gd name="connsiteY29" fmla="*/ 1502795 h 1838547"/>
                <a:gd name="connsiteX0" fmla="*/ 2454065 w 3048356"/>
                <a:gd name="connsiteY0" fmla="*/ 1502795 h 1838547"/>
                <a:gd name="connsiteX1" fmla="*/ 2339995 w 3048356"/>
                <a:gd name="connsiteY1" fmla="*/ 1713704 h 1838547"/>
                <a:gd name="connsiteX2" fmla="*/ 2265901 w 3048356"/>
                <a:gd name="connsiteY2" fmla="*/ 1819504 h 1838547"/>
                <a:gd name="connsiteX3" fmla="*/ 2148385 w 3048356"/>
                <a:gd name="connsiteY3" fmla="*/ 1836735 h 1838547"/>
                <a:gd name="connsiteX4" fmla="*/ 9134 w 3048356"/>
                <a:gd name="connsiteY4" fmla="*/ 1836735 h 1838547"/>
                <a:gd name="connsiteX5" fmla="*/ 153 w 3048356"/>
                <a:gd name="connsiteY5" fmla="*/ 212181 h 1838547"/>
                <a:gd name="connsiteX6" fmla="*/ 120277 w 3048356"/>
                <a:gd name="connsiteY6" fmla="*/ 200119 h 1838547"/>
                <a:gd name="connsiteX7" fmla="*/ 268121 w 3048356"/>
                <a:gd name="connsiteY7" fmla="*/ 279727 h 1838547"/>
                <a:gd name="connsiteX8" fmla="*/ 318436 w 3048356"/>
                <a:gd name="connsiteY8" fmla="*/ 340381 h 1838547"/>
                <a:gd name="connsiteX9" fmla="*/ 431127 w 3048356"/>
                <a:gd name="connsiteY9" fmla="*/ 477541 h 1838547"/>
                <a:gd name="connsiteX10" fmla="*/ 448014 w 3048356"/>
                <a:gd name="connsiteY10" fmla="*/ 548878 h 1838547"/>
                <a:gd name="connsiteX11" fmla="*/ 506255 w 3048356"/>
                <a:gd name="connsiteY11" fmla="*/ 583340 h 1838547"/>
                <a:gd name="connsiteX12" fmla="*/ 604473 w 3048356"/>
                <a:gd name="connsiteY12" fmla="*/ 640203 h 1838547"/>
                <a:gd name="connsiteX13" fmla="*/ 1006648 w 3048356"/>
                <a:gd name="connsiteY13" fmla="*/ 834915 h 1838547"/>
                <a:gd name="connsiteX14" fmla="*/ 1353684 w 3048356"/>
                <a:gd name="connsiteY14" fmla="*/ 916591 h 1838547"/>
                <a:gd name="connsiteX15" fmla="*/ 1699341 w 3048356"/>
                <a:gd name="connsiteY15" fmla="*/ 954499 h 1838547"/>
                <a:gd name="connsiteX16" fmla="*/ 1792044 w 3048356"/>
                <a:gd name="connsiteY16" fmla="*/ 917969 h 1838547"/>
                <a:gd name="connsiteX17" fmla="*/ 1934029 w 3048356"/>
                <a:gd name="connsiteY17" fmla="*/ 733940 h 1838547"/>
                <a:gd name="connsiteX18" fmla="*/ 2063607 w 3048356"/>
                <a:gd name="connsiteY18" fmla="*/ 504421 h 1838547"/>
                <a:gd name="connsiteX19" fmla="*/ 2281754 w 3048356"/>
                <a:gd name="connsiteY19" fmla="*/ 47451 h 1838547"/>
                <a:gd name="connsiteX20" fmla="*/ 2529538 w 3048356"/>
                <a:gd name="connsiteY20" fmla="*/ 48829 h 1838547"/>
                <a:gd name="connsiteX21" fmla="*/ 2750097 w 3048356"/>
                <a:gd name="connsiteY21" fmla="*/ 191159 h 1838547"/>
                <a:gd name="connsiteX22" fmla="*/ 2915860 w 3048356"/>
                <a:gd name="connsiteY22" fmla="*/ 373120 h 1838547"/>
                <a:gd name="connsiteX23" fmla="*/ 2988920 w 3048356"/>
                <a:gd name="connsiteY23" fmla="*/ 472716 h 1838547"/>
                <a:gd name="connsiteX24" fmla="*/ 3047506 w 3048356"/>
                <a:gd name="connsiteY24" fmla="*/ 568866 h 1838547"/>
                <a:gd name="connsiteX25" fmla="*/ 2969966 w 3048356"/>
                <a:gd name="connsiteY25" fmla="*/ 678456 h 1838547"/>
                <a:gd name="connsiteX26" fmla="*/ 2878641 w 3048356"/>
                <a:gd name="connsiteY26" fmla="*/ 809068 h 1838547"/>
                <a:gd name="connsiteX27" fmla="*/ 2669455 w 3048356"/>
                <a:gd name="connsiteY27" fmla="*/ 1117506 h 1838547"/>
                <a:gd name="connsiteX28" fmla="*/ 2458890 w 3048356"/>
                <a:gd name="connsiteY28" fmla="*/ 1490044 h 1838547"/>
                <a:gd name="connsiteX29" fmla="*/ 2454065 w 3048356"/>
                <a:gd name="connsiteY29" fmla="*/ 1502795 h 1838547"/>
                <a:gd name="connsiteX0" fmla="*/ 2460865 w 3055156"/>
                <a:gd name="connsiteY0" fmla="*/ 1502795 h 1838547"/>
                <a:gd name="connsiteX1" fmla="*/ 2346795 w 3055156"/>
                <a:gd name="connsiteY1" fmla="*/ 1713704 h 1838547"/>
                <a:gd name="connsiteX2" fmla="*/ 2272701 w 3055156"/>
                <a:gd name="connsiteY2" fmla="*/ 1819504 h 1838547"/>
                <a:gd name="connsiteX3" fmla="*/ 2155185 w 3055156"/>
                <a:gd name="connsiteY3" fmla="*/ 1836735 h 1838547"/>
                <a:gd name="connsiteX4" fmla="*/ 15934 w 3055156"/>
                <a:gd name="connsiteY4" fmla="*/ 1836735 h 1838547"/>
                <a:gd name="connsiteX5" fmla="*/ 6953 w 3055156"/>
                <a:gd name="connsiteY5" fmla="*/ 212181 h 1838547"/>
                <a:gd name="connsiteX6" fmla="*/ 127077 w 3055156"/>
                <a:gd name="connsiteY6" fmla="*/ 200119 h 1838547"/>
                <a:gd name="connsiteX7" fmla="*/ 274921 w 3055156"/>
                <a:gd name="connsiteY7" fmla="*/ 279727 h 1838547"/>
                <a:gd name="connsiteX8" fmla="*/ 325236 w 3055156"/>
                <a:gd name="connsiteY8" fmla="*/ 340381 h 1838547"/>
                <a:gd name="connsiteX9" fmla="*/ 437927 w 3055156"/>
                <a:gd name="connsiteY9" fmla="*/ 477541 h 1838547"/>
                <a:gd name="connsiteX10" fmla="*/ 454814 w 3055156"/>
                <a:gd name="connsiteY10" fmla="*/ 548878 h 1838547"/>
                <a:gd name="connsiteX11" fmla="*/ 513055 w 3055156"/>
                <a:gd name="connsiteY11" fmla="*/ 583340 h 1838547"/>
                <a:gd name="connsiteX12" fmla="*/ 611273 w 3055156"/>
                <a:gd name="connsiteY12" fmla="*/ 640203 h 1838547"/>
                <a:gd name="connsiteX13" fmla="*/ 1013448 w 3055156"/>
                <a:gd name="connsiteY13" fmla="*/ 834915 h 1838547"/>
                <a:gd name="connsiteX14" fmla="*/ 1360484 w 3055156"/>
                <a:gd name="connsiteY14" fmla="*/ 916591 h 1838547"/>
                <a:gd name="connsiteX15" fmla="*/ 1706141 w 3055156"/>
                <a:gd name="connsiteY15" fmla="*/ 954499 h 1838547"/>
                <a:gd name="connsiteX16" fmla="*/ 1798844 w 3055156"/>
                <a:gd name="connsiteY16" fmla="*/ 917969 h 1838547"/>
                <a:gd name="connsiteX17" fmla="*/ 1940829 w 3055156"/>
                <a:gd name="connsiteY17" fmla="*/ 733940 h 1838547"/>
                <a:gd name="connsiteX18" fmla="*/ 2070407 w 3055156"/>
                <a:gd name="connsiteY18" fmla="*/ 504421 h 1838547"/>
                <a:gd name="connsiteX19" fmla="*/ 2288554 w 3055156"/>
                <a:gd name="connsiteY19" fmla="*/ 47451 h 1838547"/>
                <a:gd name="connsiteX20" fmla="*/ 2536338 w 3055156"/>
                <a:gd name="connsiteY20" fmla="*/ 48829 h 1838547"/>
                <a:gd name="connsiteX21" fmla="*/ 2756897 w 3055156"/>
                <a:gd name="connsiteY21" fmla="*/ 191159 h 1838547"/>
                <a:gd name="connsiteX22" fmla="*/ 2922660 w 3055156"/>
                <a:gd name="connsiteY22" fmla="*/ 373120 h 1838547"/>
                <a:gd name="connsiteX23" fmla="*/ 2995720 w 3055156"/>
                <a:gd name="connsiteY23" fmla="*/ 472716 h 1838547"/>
                <a:gd name="connsiteX24" fmla="*/ 3054306 w 3055156"/>
                <a:gd name="connsiteY24" fmla="*/ 568866 h 1838547"/>
                <a:gd name="connsiteX25" fmla="*/ 2976766 w 3055156"/>
                <a:gd name="connsiteY25" fmla="*/ 678456 h 1838547"/>
                <a:gd name="connsiteX26" fmla="*/ 2885441 w 3055156"/>
                <a:gd name="connsiteY26" fmla="*/ 809068 h 1838547"/>
                <a:gd name="connsiteX27" fmla="*/ 2676255 w 3055156"/>
                <a:gd name="connsiteY27" fmla="*/ 1117506 h 1838547"/>
                <a:gd name="connsiteX28" fmla="*/ 2465690 w 3055156"/>
                <a:gd name="connsiteY28" fmla="*/ 1490044 h 1838547"/>
                <a:gd name="connsiteX29" fmla="*/ 2460865 w 3055156"/>
                <a:gd name="connsiteY29" fmla="*/ 1502795 h 1838547"/>
                <a:gd name="connsiteX0" fmla="*/ 2455004 w 3049295"/>
                <a:gd name="connsiteY0" fmla="*/ 1502795 h 1838547"/>
                <a:gd name="connsiteX1" fmla="*/ 2340934 w 3049295"/>
                <a:gd name="connsiteY1" fmla="*/ 1713704 h 1838547"/>
                <a:gd name="connsiteX2" fmla="*/ 2266840 w 3049295"/>
                <a:gd name="connsiteY2" fmla="*/ 1819504 h 1838547"/>
                <a:gd name="connsiteX3" fmla="*/ 2149324 w 3049295"/>
                <a:gd name="connsiteY3" fmla="*/ 1836735 h 1838547"/>
                <a:gd name="connsiteX4" fmla="*/ 10073 w 3049295"/>
                <a:gd name="connsiteY4" fmla="*/ 1836735 h 1838547"/>
                <a:gd name="connsiteX5" fmla="*/ 1092 w 3049295"/>
                <a:gd name="connsiteY5" fmla="*/ 212181 h 1838547"/>
                <a:gd name="connsiteX6" fmla="*/ 121216 w 3049295"/>
                <a:gd name="connsiteY6" fmla="*/ 200119 h 1838547"/>
                <a:gd name="connsiteX7" fmla="*/ 269060 w 3049295"/>
                <a:gd name="connsiteY7" fmla="*/ 279727 h 1838547"/>
                <a:gd name="connsiteX8" fmla="*/ 319375 w 3049295"/>
                <a:gd name="connsiteY8" fmla="*/ 340381 h 1838547"/>
                <a:gd name="connsiteX9" fmla="*/ 432066 w 3049295"/>
                <a:gd name="connsiteY9" fmla="*/ 477541 h 1838547"/>
                <a:gd name="connsiteX10" fmla="*/ 448953 w 3049295"/>
                <a:gd name="connsiteY10" fmla="*/ 548878 h 1838547"/>
                <a:gd name="connsiteX11" fmla="*/ 507194 w 3049295"/>
                <a:gd name="connsiteY11" fmla="*/ 583340 h 1838547"/>
                <a:gd name="connsiteX12" fmla="*/ 605412 w 3049295"/>
                <a:gd name="connsiteY12" fmla="*/ 640203 h 1838547"/>
                <a:gd name="connsiteX13" fmla="*/ 1007587 w 3049295"/>
                <a:gd name="connsiteY13" fmla="*/ 834915 h 1838547"/>
                <a:gd name="connsiteX14" fmla="*/ 1354623 w 3049295"/>
                <a:gd name="connsiteY14" fmla="*/ 916591 h 1838547"/>
                <a:gd name="connsiteX15" fmla="*/ 1700280 w 3049295"/>
                <a:gd name="connsiteY15" fmla="*/ 954499 h 1838547"/>
                <a:gd name="connsiteX16" fmla="*/ 1792983 w 3049295"/>
                <a:gd name="connsiteY16" fmla="*/ 917969 h 1838547"/>
                <a:gd name="connsiteX17" fmla="*/ 1934968 w 3049295"/>
                <a:gd name="connsiteY17" fmla="*/ 733940 h 1838547"/>
                <a:gd name="connsiteX18" fmla="*/ 2064546 w 3049295"/>
                <a:gd name="connsiteY18" fmla="*/ 504421 h 1838547"/>
                <a:gd name="connsiteX19" fmla="*/ 2282693 w 3049295"/>
                <a:gd name="connsiteY19" fmla="*/ 47451 h 1838547"/>
                <a:gd name="connsiteX20" fmla="*/ 2530477 w 3049295"/>
                <a:gd name="connsiteY20" fmla="*/ 48829 h 1838547"/>
                <a:gd name="connsiteX21" fmla="*/ 2751036 w 3049295"/>
                <a:gd name="connsiteY21" fmla="*/ 191159 h 1838547"/>
                <a:gd name="connsiteX22" fmla="*/ 2916799 w 3049295"/>
                <a:gd name="connsiteY22" fmla="*/ 373120 h 1838547"/>
                <a:gd name="connsiteX23" fmla="*/ 2989859 w 3049295"/>
                <a:gd name="connsiteY23" fmla="*/ 472716 h 1838547"/>
                <a:gd name="connsiteX24" fmla="*/ 3048445 w 3049295"/>
                <a:gd name="connsiteY24" fmla="*/ 568866 h 1838547"/>
                <a:gd name="connsiteX25" fmla="*/ 2970905 w 3049295"/>
                <a:gd name="connsiteY25" fmla="*/ 678456 h 1838547"/>
                <a:gd name="connsiteX26" fmla="*/ 2879580 w 3049295"/>
                <a:gd name="connsiteY26" fmla="*/ 809068 h 1838547"/>
                <a:gd name="connsiteX27" fmla="*/ 2670394 w 3049295"/>
                <a:gd name="connsiteY27" fmla="*/ 1117506 h 1838547"/>
                <a:gd name="connsiteX28" fmla="*/ 2459829 w 3049295"/>
                <a:gd name="connsiteY28" fmla="*/ 1490044 h 1838547"/>
                <a:gd name="connsiteX29" fmla="*/ 2455004 w 3049295"/>
                <a:gd name="connsiteY29" fmla="*/ 1502795 h 1838547"/>
                <a:gd name="connsiteX0" fmla="*/ 2449188 w 3043479"/>
                <a:gd name="connsiteY0" fmla="*/ 1502795 h 1838547"/>
                <a:gd name="connsiteX1" fmla="*/ 2335118 w 3043479"/>
                <a:gd name="connsiteY1" fmla="*/ 1713704 h 1838547"/>
                <a:gd name="connsiteX2" fmla="*/ 2261024 w 3043479"/>
                <a:gd name="connsiteY2" fmla="*/ 1819504 h 1838547"/>
                <a:gd name="connsiteX3" fmla="*/ 2143508 w 3043479"/>
                <a:gd name="connsiteY3" fmla="*/ 1836735 h 1838547"/>
                <a:gd name="connsiteX4" fmla="*/ 4257 w 3043479"/>
                <a:gd name="connsiteY4" fmla="*/ 1836735 h 1838547"/>
                <a:gd name="connsiteX5" fmla="*/ 2488 w 3043479"/>
                <a:gd name="connsiteY5" fmla="*/ 255454 h 1838547"/>
                <a:gd name="connsiteX6" fmla="*/ 115400 w 3043479"/>
                <a:gd name="connsiteY6" fmla="*/ 200119 h 1838547"/>
                <a:gd name="connsiteX7" fmla="*/ 263244 w 3043479"/>
                <a:gd name="connsiteY7" fmla="*/ 279727 h 1838547"/>
                <a:gd name="connsiteX8" fmla="*/ 313559 w 3043479"/>
                <a:gd name="connsiteY8" fmla="*/ 340381 h 1838547"/>
                <a:gd name="connsiteX9" fmla="*/ 426250 w 3043479"/>
                <a:gd name="connsiteY9" fmla="*/ 477541 h 1838547"/>
                <a:gd name="connsiteX10" fmla="*/ 443137 w 3043479"/>
                <a:gd name="connsiteY10" fmla="*/ 548878 h 1838547"/>
                <a:gd name="connsiteX11" fmla="*/ 501378 w 3043479"/>
                <a:gd name="connsiteY11" fmla="*/ 583340 h 1838547"/>
                <a:gd name="connsiteX12" fmla="*/ 599596 w 3043479"/>
                <a:gd name="connsiteY12" fmla="*/ 640203 h 1838547"/>
                <a:gd name="connsiteX13" fmla="*/ 1001771 w 3043479"/>
                <a:gd name="connsiteY13" fmla="*/ 834915 h 1838547"/>
                <a:gd name="connsiteX14" fmla="*/ 1348807 w 3043479"/>
                <a:gd name="connsiteY14" fmla="*/ 916591 h 1838547"/>
                <a:gd name="connsiteX15" fmla="*/ 1694464 w 3043479"/>
                <a:gd name="connsiteY15" fmla="*/ 954499 h 1838547"/>
                <a:gd name="connsiteX16" fmla="*/ 1787167 w 3043479"/>
                <a:gd name="connsiteY16" fmla="*/ 917969 h 1838547"/>
                <a:gd name="connsiteX17" fmla="*/ 1929152 w 3043479"/>
                <a:gd name="connsiteY17" fmla="*/ 733940 h 1838547"/>
                <a:gd name="connsiteX18" fmla="*/ 2058730 w 3043479"/>
                <a:gd name="connsiteY18" fmla="*/ 504421 h 1838547"/>
                <a:gd name="connsiteX19" fmla="*/ 2276877 w 3043479"/>
                <a:gd name="connsiteY19" fmla="*/ 47451 h 1838547"/>
                <a:gd name="connsiteX20" fmla="*/ 2524661 w 3043479"/>
                <a:gd name="connsiteY20" fmla="*/ 48829 h 1838547"/>
                <a:gd name="connsiteX21" fmla="*/ 2745220 w 3043479"/>
                <a:gd name="connsiteY21" fmla="*/ 191159 h 1838547"/>
                <a:gd name="connsiteX22" fmla="*/ 2910983 w 3043479"/>
                <a:gd name="connsiteY22" fmla="*/ 373120 h 1838547"/>
                <a:gd name="connsiteX23" fmla="*/ 2984043 w 3043479"/>
                <a:gd name="connsiteY23" fmla="*/ 472716 h 1838547"/>
                <a:gd name="connsiteX24" fmla="*/ 3042629 w 3043479"/>
                <a:gd name="connsiteY24" fmla="*/ 568866 h 1838547"/>
                <a:gd name="connsiteX25" fmla="*/ 2965089 w 3043479"/>
                <a:gd name="connsiteY25" fmla="*/ 678456 h 1838547"/>
                <a:gd name="connsiteX26" fmla="*/ 2873764 w 3043479"/>
                <a:gd name="connsiteY26" fmla="*/ 809068 h 1838547"/>
                <a:gd name="connsiteX27" fmla="*/ 2664578 w 3043479"/>
                <a:gd name="connsiteY27" fmla="*/ 1117506 h 1838547"/>
                <a:gd name="connsiteX28" fmla="*/ 2454013 w 3043479"/>
                <a:gd name="connsiteY28" fmla="*/ 1490044 h 1838547"/>
                <a:gd name="connsiteX29" fmla="*/ 2449188 w 3043479"/>
                <a:gd name="connsiteY29" fmla="*/ 1502795 h 1838547"/>
                <a:gd name="connsiteX0" fmla="*/ 2449188 w 3043479"/>
                <a:gd name="connsiteY0" fmla="*/ 1502795 h 1838547"/>
                <a:gd name="connsiteX1" fmla="*/ 2335118 w 3043479"/>
                <a:gd name="connsiteY1" fmla="*/ 1713704 h 1838547"/>
                <a:gd name="connsiteX2" fmla="*/ 2261024 w 3043479"/>
                <a:gd name="connsiteY2" fmla="*/ 1819504 h 1838547"/>
                <a:gd name="connsiteX3" fmla="*/ 2143508 w 3043479"/>
                <a:gd name="connsiteY3" fmla="*/ 1836735 h 1838547"/>
                <a:gd name="connsiteX4" fmla="*/ 4257 w 3043479"/>
                <a:gd name="connsiteY4" fmla="*/ 1836735 h 1838547"/>
                <a:gd name="connsiteX5" fmla="*/ 2488 w 3043479"/>
                <a:gd name="connsiteY5" fmla="*/ 255454 h 1838547"/>
                <a:gd name="connsiteX6" fmla="*/ 115400 w 3043479"/>
                <a:gd name="connsiteY6" fmla="*/ 200119 h 1838547"/>
                <a:gd name="connsiteX7" fmla="*/ 263244 w 3043479"/>
                <a:gd name="connsiteY7" fmla="*/ 279727 h 1838547"/>
                <a:gd name="connsiteX8" fmla="*/ 313559 w 3043479"/>
                <a:gd name="connsiteY8" fmla="*/ 340381 h 1838547"/>
                <a:gd name="connsiteX9" fmla="*/ 426250 w 3043479"/>
                <a:gd name="connsiteY9" fmla="*/ 477541 h 1838547"/>
                <a:gd name="connsiteX10" fmla="*/ 443137 w 3043479"/>
                <a:gd name="connsiteY10" fmla="*/ 548878 h 1838547"/>
                <a:gd name="connsiteX11" fmla="*/ 501378 w 3043479"/>
                <a:gd name="connsiteY11" fmla="*/ 583340 h 1838547"/>
                <a:gd name="connsiteX12" fmla="*/ 599596 w 3043479"/>
                <a:gd name="connsiteY12" fmla="*/ 640203 h 1838547"/>
                <a:gd name="connsiteX13" fmla="*/ 1001771 w 3043479"/>
                <a:gd name="connsiteY13" fmla="*/ 834915 h 1838547"/>
                <a:gd name="connsiteX14" fmla="*/ 1348807 w 3043479"/>
                <a:gd name="connsiteY14" fmla="*/ 916591 h 1838547"/>
                <a:gd name="connsiteX15" fmla="*/ 1694464 w 3043479"/>
                <a:gd name="connsiteY15" fmla="*/ 954499 h 1838547"/>
                <a:gd name="connsiteX16" fmla="*/ 1787167 w 3043479"/>
                <a:gd name="connsiteY16" fmla="*/ 917969 h 1838547"/>
                <a:gd name="connsiteX17" fmla="*/ 1929152 w 3043479"/>
                <a:gd name="connsiteY17" fmla="*/ 733940 h 1838547"/>
                <a:gd name="connsiteX18" fmla="*/ 2058730 w 3043479"/>
                <a:gd name="connsiteY18" fmla="*/ 504421 h 1838547"/>
                <a:gd name="connsiteX19" fmla="*/ 2276877 w 3043479"/>
                <a:gd name="connsiteY19" fmla="*/ 47451 h 1838547"/>
                <a:gd name="connsiteX20" fmla="*/ 2524661 w 3043479"/>
                <a:gd name="connsiteY20" fmla="*/ 48829 h 1838547"/>
                <a:gd name="connsiteX21" fmla="*/ 2745220 w 3043479"/>
                <a:gd name="connsiteY21" fmla="*/ 191159 h 1838547"/>
                <a:gd name="connsiteX22" fmla="*/ 2910983 w 3043479"/>
                <a:gd name="connsiteY22" fmla="*/ 373120 h 1838547"/>
                <a:gd name="connsiteX23" fmla="*/ 2984043 w 3043479"/>
                <a:gd name="connsiteY23" fmla="*/ 472716 h 1838547"/>
                <a:gd name="connsiteX24" fmla="*/ 3042629 w 3043479"/>
                <a:gd name="connsiteY24" fmla="*/ 568866 h 1838547"/>
                <a:gd name="connsiteX25" fmla="*/ 2965089 w 3043479"/>
                <a:gd name="connsiteY25" fmla="*/ 678456 h 1838547"/>
                <a:gd name="connsiteX26" fmla="*/ 2873764 w 3043479"/>
                <a:gd name="connsiteY26" fmla="*/ 809068 h 1838547"/>
                <a:gd name="connsiteX27" fmla="*/ 2664578 w 3043479"/>
                <a:gd name="connsiteY27" fmla="*/ 1117506 h 1838547"/>
                <a:gd name="connsiteX28" fmla="*/ 2454013 w 3043479"/>
                <a:gd name="connsiteY28" fmla="*/ 1490044 h 1838547"/>
                <a:gd name="connsiteX29" fmla="*/ 2449188 w 3043479"/>
                <a:gd name="connsiteY29"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121215 w 3049294"/>
                <a:gd name="connsiteY6" fmla="*/ 200119 h 1838547"/>
                <a:gd name="connsiteX7" fmla="*/ 269059 w 3049294"/>
                <a:gd name="connsiteY7" fmla="*/ 279727 h 1838547"/>
                <a:gd name="connsiteX8" fmla="*/ 319374 w 3049294"/>
                <a:gd name="connsiteY8" fmla="*/ 340381 h 1838547"/>
                <a:gd name="connsiteX9" fmla="*/ 432065 w 3049294"/>
                <a:gd name="connsiteY9" fmla="*/ 477541 h 1838547"/>
                <a:gd name="connsiteX10" fmla="*/ 448952 w 3049294"/>
                <a:gd name="connsiteY10" fmla="*/ 548878 h 1838547"/>
                <a:gd name="connsiteX11" fmla="*/ 507193 w 3049294"/>
                <a:gd name="connsiteY11" fmla="*/ 583340 h 1838547"/>
                <a:gd name="connsiteX12" fmla="*/ 605411 w 3049294"/>
                <a:gd name="connsiteY12" fmla="*/ 640203 h 1838547"/>
                <a:gd name="connsiteX13" fmla="*/ 1007586 w 3049294"/>
                <a:gd name="connsiteY13" fmla="*/ 834915 h 1838547"/>
                <a:gd name="connsiteX14" fmla="*/ 1354622 w 3049294"/>
                <a:gd name="connsiteY14" fmla="*/ 916591 h 1838547"/>
                <a:gd name="connsiteX15" fmla="*/ 1700279 w 3049294"/>
                <a:gd name="connsiteY15" fmla="*/ 954499 h 1838547"/>
                <a:gd name="connsiteX16" fmla="*/ 1792982 w 3049294"/>
                <a:gd name="connsiteY16" fmla="*/ 917969 h 1838547"/>
                <a:gd name="connsiteX17" fmla="*/ 1934967 w 3049294"/>
                <a:gd name="connsiteY17" fmla="*/ 733940 h 1838547"/>
                <a:gd name="connsiteX18" fmla="*/ 2064545 w 3049294"/>
                <a:gd name="connsiteY18" fmla="*/ 504421 h 1838547"/>
                <a:gd name="connsiteX19" fmla="*/ 2282692 w 3049294"/>
                <a:gd name="connsiteY19" fmla="*/ 47451 h 1838547"/>
                <a:gd name="connsiteX20" fmla="*/ 2530476 w 3049294"/>
                <a:gd name="connsiteY20" fmla="*/ 48829 h 1838547"/>
                <a:gd name="connsiteX21" fmla="*/ 2751035 w 3049294"/>
                <a:gd name="connsiteY21" fmla="*/ 191159 h 1838547"/>
                <a:gd name="connsiteX22" fmla="*/ 2916798 w 3049294"/>
                <a:gd name="connsiteY22" fmla="*/ 373120 h 1838547"/>
                <a:gd name="connsiteX23" fmla="*/ 2989858 w 3049294"/>
                <a:gd name="connsiteY23" fmla="*/ 472716 h 1838547"/>
                <a:gd name="connsiteX24" fmla="*/ 3048444 w 3049294"/>
                <a:gd name="connsiteY24" fmla="*/ 568866 h 1838547"/>
                <a:gd name="connsiteX25" fmla="*/ 2970904 w 3049294"/>
                <a:gd name="connsiteY25" fmla="*/ 678456 h 1838547"/>
                <a:gd name="connsiteX26" fmla="*/ 2879579 w 3049294"/>
                <a:gd name="connsiteY26" fmla="*/ 809068 h 1838547"/>
                <a:gd name="connsiteX27" fmla="*/ 2670393 w 3049294"/>
                <a:gd name="connsiteY27" fmla="*/ 1117506 h 1838547"/>
                <a:gd name="connsiteX28" fmla="*/ 2459828 w 3049294"/>
                <a:gd name="connsiteY28" fmla="*/ 1490044 h 1838547"/>
                <a:gd name="connsiteX29" fmla="*/ 2455003 w 3049294"/>
                <a:gd name="connsiteY29"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121215 w 3049294"/>
                <a:gd name="connsiteY6" fmla="*/ 200119 h 1838547"/>
                <a:gd name="connsiteX7" fmla="*/ 269059 w 3049294"/>
                <a:gd name="connsiteY7" fmla="*/ 279727 h 1838547"/>
                <a:gd name="connsiteX8" fmla="*/ 319374 w 3049294"/>
                <a:gd name="connsiteY8" fmla="*/ 340381 h 1838547"/>
                <a:gd name="connsiteX9" fmla="*/ 432065 w 3049294"/>
                <a:gd name="connsiteY9" fmla="*/ 477541 h 1838547"/>
                <a:gd name="connsiteX10" fmla="*/ 448952 w 3049294"/>
                <a:gd name="connsiteY10" fmla="*/ 548878 h 1838547"/>
                <a:gd name="connsiteX11" fmla="*/ 507193 w 3049294"/>
                <a:gd name="connsiteY11" fmla="*/ 583340 h 1838547"/>
                <a:gd name="connsiteX12" fmla="*/ 605411 w 3049294"/>
                <a:gd name="connsiteY12" fmla="*/ 640203 h 1838547"/>
                <a:gd name="connsiteX13" fmla="*/ 1007586 w 3049294"/>
                <a:gd name="connsiteY13" fmla="*/ 834915 h 1838547"/>
                <a:gd name="connsiteX14" fmla="*/ 1354622 w 3049294"/>
                <a:gd name="connsiteY14" fmla="*/ 916591 h 1838547"/>
                <a:gd name="connsiteX15" fmla="*/ 1700279 w 3049294"/>
                <a:gd name="connsiteY15" fmla="*/ 954499 h 1838547"/>
                <a:gd name="connsiteX16" fmla="*/ 1792982 w 3049294"/>
                <a:gd name="connsiteY16" fmla="*/ 917969 h 1838547"/>
                <a:gd name="connsiteX17" fmla="*/ 1934967 w 3049294"/>
                <a:gd name="connsiteY17" fmla="*/ 733940 h 1838547"/>
                <a:gd name="connsiteX18" fmla="*/ 2064545 w 3049294"/>
                <a:gd name="connsiteY18" fmla="*/ 504421 h 1838547"/>
                <a:gd name="connsiteX19" fmla="*/ 2282692 w 3049294"/>
                <a:gd name="connsiteY19" fmla="*/ 47451 h 1838547"/>
                <a:gd name="connsiteX20" fmla="*/ 2530476 w 3049294"/>
                <a:gd name="connsiteY20" fmla="*/ 48829 h 1838547"/>
                <a:gd name="connsiteX21" fmla="*/ 2751035 w 3049294"/>
                <a:gd name="connsiteY21" fmla="*/ 191159 h 1838547"/>
                <a:gd name="connsiteX22" fmla="*/ 2916798 w 3049294"/>
                <a:gd name="connsiteY22" fmla="*/ 373120 h 1838547"/>
                <a:gd name="connsiteX23" fmla="*/ 2989858 w 3049294"/>
                <a:gd name="connsiteY23" fmla="*/ 472716 h 1838547"/>
                <a:gd name="connsiteX24" fmla="*/ 3048444 w 3049294"/>
                <a:gd name="connsiteY24" fmla="*/ 568866 h 1838547"/>
                <a:gd name="connsiteX25" fmla="*/ 2970904 w 3049294"/>
                <a:gd name="connsiteY25" fmla="*/ 678456 h 1838547"/>
                <a:gd name="connsiteX26" fmla="*/ 2879579 w 3049294"/>
                <a:gd name="connsiteY26" fmla="*/ 809068 h 1838547"/>
                <a:gd name="connsiteX27" fmla="*/ 2670393 w 3049294"/>
                <a:gd name="connsiteY27" fmla="*/ 1117506 h 1838547"/>
                <a:gd name="connsiteX28" fmla="*/ 2459828 w 3049294"/>
                <a:gd name="connsiteY28" fmla="*/ 1490044 h 1838547"/>
                <a:gd name="connsiteX29" fmla="*/ 2455003 w 3049294"/>
                <a:gd name="connsiteY29"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121215 w 3049294"/>
                <a:gd name="connsiteY6" fmla="*/ 200119 h 1838547"/>
                <a:gd name="connsiteX7" fmla="*/ 319374 w 3049294"/>
                <a:gd name="connsiteY7" fmla="*/ 340381 h 1838547"/>
                <a:gd name="connsiteX8" fmla="*/ 432065 w 3049294"/>
                <a:gd name="connsiteY8" fmla="*/ 477541 h 1838547"/>
                <a:gd name="connsiteX9" fmla="*/ 448952 w 3049294"/>
                <a:gd name="connsiteY9" fmla="*/ 548878 h 1838547"/>
                <a:gd name="connsiteX10" fmla="*/ 507193 w 3049294"/>
                <a:gd name="connsiteY10" fmla="*/ 583340 h 1838547"/>
                <a:gd name="connsiteX11" fmla="*/ 605411 w 3049294"/>
                <a:gd name="connsiteY11" fmla="*/ 640203 h 1838547"/>
                <a:gd name="connsiteX12" fmla="*/ 1007586 w 3049294"/>
                <a:gd name="connsiteY12" fmla="*/ 834915 h 1838547"/>
                <a:gd name="connsiteX13" fmla="*/ 1354622 w 3049294"/>
                <a:gd name="connsiteY13" fmla="*/ 916591 h 1838547"/>
                <a:gd name="connsiteX14" fmla="*/ 1700279 w 3049294"/>
                <a:gd name="connsiteY14" fmla="*/ 954499 h 1838547"/>
                <a:gd name="connsiteX15" fmla="*/ 1792982 w 3049294"/>
                <a:gd name="connsiteY15" fmla="*/ 917969 h 1838547"/>
                <a:gd name="connsiteX16" fmla="*/ 1934967 w 3049294"/>
                <a:gd name="connsiteY16" fmla="*/ 733940 h 1838547"/>
                <a:gd name="connsiteX17" fmla="*/ 2064545 w 3049294"/>
                <a:gd name="connsiteY17" fmla="*/ 504421 h 1838547"/>
                <a:gd name="connsiteX18" fmla="*/ 2282692 w 3049294"/>
                <a:gd name="connsiteY18" fmla="*/ 47451 h 1838547"/>
                <a:gd name="connsiteX19" fmla="*/ 2530476 w 3049294"/>
                <a:gd name="connsiteY19" fmla="*/ 48829 h 1838547"/>
                <a:gd name="connsiteX20" fmla="*/ 2751035 w 3049294"/>
                <a:gd name="connsiteY20" fmla="*/ 191159 h 1838547"/>
                <a:gd name="connsiteX21" fmla="*/ 2916798 w 3049294"/>
                <a:gd name="connsiteY21" fmla="*/ 373120 h 1838547"/>
                <a:gd name="connsiteX22" fmla="*/ 2989858 w 3049294"/>
                <a:gd name="connsiteY22" fmla="*/ 472716 h 1838547"/>
                <a:gd name="connsiteX23" fmla="*/ 3048444 w 3049294"/>
                <a:gd name="connsiteY23" fmla="*/ 568866 h 1838547"/>
                <a:gd name="connsiteX24" fmla="*/ 2970904 w 3049294"/>
                <a:gd name="connsiteY24" fmla="*/ 678456 h 1838547"/>
                <a:gd name="connsiteX25" fmla="*/ 2879579 w 3049294"/>
                <a:gd name="connsiteY25" fmla="*/ 809068 h 1838547"/>
                <a:gd name="connsiteX26" fmla="*/ 2670393 w 3049294"/>
                <a:gd name="connsiteY26" fmla="*/ 1117506 h 1838547"/>
                <a:gd name="connsiteX27" fmla="*/ 2459828 w 3049294"/>
                <a:gd name="connsiteY27" fmla="*/ 1490044 h 1838547"/>
                <a:gd name="connsiteX28" fmla="*/ 2455003 w 3049294"/>
                <a:gd name="connsiteY28"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319374 w 3049294"/>
                <a:gd name="connsiteY6" fmla="*/ 340381 h 1838547"/>
                <a:gd name="connsiteX7" fmla="*/ 432065 w 3049294"/>
                <a:gd name="connsiteY7" fmla="*/ 477541 h 1838547"/>
                <a:gd name="connsiteX8" fmla="*/ 448952 w 3049294"/>
                <a:gd name="connsiteY8" fmla="*/ 548878 h 1838547"/>
                <a:gd name="connsiteX9" fmla="*/ 507193 w 3049294"/>
                <a:gd name="connsiteY9" fmla="*/ 583340 h 1838547"/>
                <a:gd name="connsiteX10" fmla="*/ 605411 w 3049294"/>
                <a:gd name="connsiteY10" fmla="*/ 640203 h 1838547"/>
                <a:gd name="connsiteX11" fmla="*/ 1007586 w 3049294"/>
                <a:gd name="connsiteY11" fmla="*/ 834915 h 1838547"/>
                <a:gd name="connsiteX12" fmla="*/ 1354622 w 3049294"/>
                <a:gd name="connsiteY12" fmla="*/ 916591 h 1838547"/>
                <a:gd name="connsiteX13" fmla="*/ 1700279 w 3049294"/>
                <a:gd name="connsiteY13" fmla="*/ 954499 h 1838547"/>
                <a:gd name="connsiteX14" fmla="*/ 1792982 w 3049294"/>
                <a:gd name="connsiteY14" fmla="*/ 917969 h 1838547"/>
                <a:gd name="connsiteX15" fmla="*/ 1934967 w 3049294"/>
                <a:gd name="connsiteY15" fmla="*/ 733940 h 1838547"/>
                <a:gd name="connsiteX16" fmla="*/ 2064545 w 3049294"/>
                <a:gd name="connsiteY16" fmla="*/ 504421 h 1838547"/>
                <a:gd name="connsiteX17" fmla="*/ 2282692 w 3049294"/>
                <a:gd name="connsiteY17" fmla="*/ 47451 h 1838547"/>
                <a:gd name="connsiteX18" fmla="*/ 2530476 w 3049294"/>
                <a:gd name="connsiteY18" fmla="*/ 48829 h 1838547"/>
                <a:gd name="connsiteX19" fmla="*/ 2751035 w 3049294"/>
                <a:gd name="connsiteY19" fmla="*/ 191159 h 1838547"/>
                <a:gd name="connsiteX20" fmla="*/ 2916798 w 3049294"/>
                <a:gd name="connsiteY20" fmla="*/ 373120 h 1838547"/>
                <a:gd name="connsiteX21" fmla="*/ 2989858 w 3049294"/>
                <a:gd name="connsiteY21" fmla="*/ 472716 h 1838547"/>
                <a:gd name="connsiteX22" fmla="*/ 3048444 w 3049294"/>
                <a:gd name="connsiteY22" fmla="*/ 568866 h 1838547"/>
                <a:gd name="connsiteX23" fmla="*/ 2970904 w 3049294"/>
                <a:gd name="connsiteY23" fmla="*/ 678456 h 1838547"/>
                <a:gd name="connsiteX24" fmla="*/ 2879579 w 3049294"/>
                <a:gd name="connsiteY24" fmla="*/ 809068 h 1838547"/>
                <a:gd name="connsiteX25" fmla="*/ 2670393 w 3049294"/>
                <a:gd name="connsiteY25" fmla="*/ 1117506 h 1838547"/>
                <a:gd name="connsiteX26" fmla="*/ 2459828 w 3049294"/>
                <a:gd name="connsiteY26" fmla="*/ 1490044 h 1838547"/>
                <a:gd name="connsiteX27" fmla="*/ 2455003 w 3049294"/>
                <a:gd name="connsiteY27"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319374 w 3049294"/>
                <a:gd name="connsiteY6" fmla="*/ 340381 h 1838547"/>
                <a:gd name="connsiteX7" fmla="*/ 432065 w 3049294"/>
                <a:gd name="connsiteY7" fmla="*/ 477541 h 1838547"/>
                <a:gd name="connsiteX8" fmla="*/ 448952 w 3049294"/>
                <a:gd name="connsiteY8" fmla="*/ 548878 h 1838547"/>
                <a:gd name="connsiteX9" fmla="*/ 507193 w 3049294"/>
                <a:gd name="connsiteY9" fmla="*/ 583340 h 1838547"/>
                <a:gd name="connsiteX10" fmla="*/ 605411 w 3049294"/>
                <a:gd name="connsiteY10" fmla="*/ 640203 h 1838547"/>
                <a:gd name="connsiteX11" fmla="*/ 1007586 w 3049294"/>
                <a:gd name="connsiteY11" fmla="*/ 834915 h 1838547"/>
                <a:gd name="connsiteX12" fmla="*/ 1354622 w 3049294"/>
                <a:gd name="connsiteY12" fmla="*/ 916591 h 1838547"/>
                <a:gd name="connsiteX13" fmla="*/ 1700279 w 3049294"/>
                <a:gd name="connsiteY13" fmla="*/ 954499 h 1838547"/>
                <a:gd name="connsiteX14" fmla="*/ 1792982 w 3049294"/>
                <a:gd name="connsiteY14" fmla="*/ 917969 h 1838547"/>
                <a:gd name="connsiteX15" fmla="*/ 1934967 w 3049294"/>
                <a:gd name="connsiteY15" fmla="*/ 733940 h 1838547"/>
                <a:gd name="connsiteX16" fmla="*/ 2064545 w 3049294"/>
                <a:gd name="connsiteY16" fmla="*/ 504421 h 1838547"/>
                <a:gd name="connsiteX17" fmla="*/ 2282692 w 3049294"/>
                <a:gd name="connsiteY17" fmla="*/ 47451 h 1838547"/>
                <a:gd name="connsiteX18" fmla="*/ 2530476 w 3049294"/>
                <a:gd name="connsiteY18" fmla="*/ 48829 h 1838547"/>
                <a:gd name="connsiteX19" fmla="*/ 2751035 w 3049294"/>
                <a:gd name="connsiteY19" fmla="*/ 191159 h 1838547"/>
                <a:gd name="connsiteX20" fmla="*/ 2916798 w 3049294"/>
                <a:gd name="connsiteY20" fmla="*/ 373120 h 1838547"/>
                <a:gd name="connsiteX21" fmla="*/ 2989858 w 3049294"/>
                <a:gd name="connsiteY21" fmla="*/ 472716 h 1838547"/>
                <a:gd name="connsiteX22" fmla="*/ 3048444 w 3049294"/>
                <a:gd name="connsiteY22" fmla="*/ 568866 h 1838547"/>
                <a:gd name="connsiteX23" fmla="*/ 2970904 w 3049294"/>
                <a:gd name="connsiteY23" fmla="*/ 678456 h 1838547"/>
                <a:gd name="connsiteX24" fmla="*/ 2879579 w 3049294"/>
                <a:gd name="connsiteY24" fmla="*/ 809068 h 1838547"/>
                <a:gd name="connsiteX25" fmla="*/ 2670393 w 3049294"/>
                <a:gd name="connsiteY25" fmla="*/ 1117506 h 1838547"/>
                <a:gd name="connsiteX26" fmla="*/ 2459828 w 3049294"/>
                <a:gd name="connsiteY26" fmla="*/ 1490044 h 1838547"/>
                <a:gd name="connsiteX27" fmla="*/ 2455003 w 3049294"/>
                <a:gd name="connsiteY27" fmla="*/ 1502795 h 1838547"/>
                <a:gd name="connsiteX0" fmla="*/ 2455003 w 3049294"/>
                <a:gd name="connsiteY0" fmla="*/ 1502795 h 1838547"/>
                <a:gd name="connsiteX1" fmla="*/ 2340933 w 3049294"/>
                <a:gd name="connsiteY1" fmla="*/ 1713704 h 1838547"/>
                <a:gd name="connsiteX2" fmla="*/ 2266839 w 3049294"/>
                <a:gd name="connsiteY2" fmla="*/ 1819504 h 1838547"/>
                <a:gd name="connsiteX3" fmla="*/ 2149323 w 3049294"/>
                <a:gd name="connsiteY3" fmla="*/ 1836735 h 1838547"/>
                <a:gd name="connsiteX4" fmla="*/ 10072 w 3049294"/>
                <a:gd name="connsiteY4" fmla="*/ 1836735 h 1838547"/>
                <a:gd name="connsiteX5" fmla="*/ 1091 w 3049294"/>
                <a:gd name="connsiteY5" fmla="*/ 147270 h 1838547"/>
                <a:gd name="connsiteX6" fmla="*/ 319374 w 3049294"/>
                <a:gd name="connsiteY6" fmla="*/ 340381 h 1838547"/>
                <a:gd name="connsiteX7" fmla="*/ 432065 w 3049294"/>
                <a:gd name="connsiteY7" fmla="*/ 477541 h 1838547"/>
                <a:gd name="connsiteX8" fmla="*/ 448952 w 3049294"/>
                <a:gd name="connsiteY8" fmla="*/ 548878 h 1838547"/>
                <a:gd name="connsiteX9" fmla="*/ 507193 w 3049294"/>
                <a:gd name="connsiteY9" fmla="*/ 583340 h 1838547"/>
                <a:gd name="connsiteX10" fmla="*/ 605411 w 3049294"/>
                <a:gd name="connsiteY10" fmla="*/ 640203 h 1838547"/>
                <a:gd name="connsiteX11" fmla="*/ 1007586 w 3049294"/>
                <a:gd name="connsiteY11" fmla="*/ 834915 h 1838547"/>
                <a:gd name="connsiteX12" fmla="*/ 1354622 w 3049294"/>
                <a:gd name="connsiteY12" fmla="*/ 916591 h 1838547"/>
                <a:gd name="connsiteX13" fmla="*/ 1700279 w 3049294"/>
                <a:gd name="connsiteY13" fmla="*/ 954499 h 1838547"/>
                <a:gd name="connsiteX14" fmla="*/ 1792982 w 3049294"/>
                <a:gd name="connsiteY14" fmla="*/ 917969 h 1838547"/>
                <a:gd name="connsiteX15" fmla="*/ 1934967 w 3049294"/>
                <a:gd name="connsiteY15" fmla="*/ 733940 h 1838547"/>
                <a:gd name="connsiteX16" fmla="*/ 2064545 w 3049294"/>
                <a:gd name="connsiteY16" fmla="*/ 504421 h 1838547"/>
                <a:gd name="connsiteX17" fmla="*/ 2282692 w 3049294"/>
                <a:gd name="connsiteY17" fmla="*/ 47451 h 1838547"/>
                <a:gd name="connsiteX18" fmla="*/ 2530476 w 3049294"/>
                <a:gd name="connsiteY18" fmla="*/ 48829 h 1838547"/>
                <a:gd name="connsiteX19" fmla="*/ 2751035 w 3049294"/>
                <a:gd name="connsiteY19" fmla="*/ 191159 h 1838547"/>
                <a:gd name="connsiteX20" fmla="*/ 2916798 w 3049294"/>
                <a:gd name="connsiteY20" fmla="*/ 373120 h 1838547"/>
                <a:gd name="connsiteX21" fmla="*/ 2989858 w 3049294"/>
                <a:gd name="connsiteY21" fmla="*/ 472716 h 1838547"/>
                <a:gd name="connsiteX22" fmla="*/ 3048444 w 3049294"/>
                <a:gd name="connsiteY22" fmla="*/ 568866 h 1838547"/>
                <a:gd name="connsiteX23" fmla="*/ 2970904 w 3049294"/>
                <a:gd name="connsiteY23" fmla="*/ 678456 h 1838547"/>
                <a:gd name="connsiteX24" fmla="*/ 2879579 w 3049294"/>
                <a:gd name="connsiteY24" fmla="*/ 809068 h 1838547"/>
                <a:gd name="connsiteX25" fmla="*/ 2670393 w 3049294"/>
                <a:gd name="connsiteY25" fmla="*/ 1117506 h 1838547"/>
                <a:gd name="connsiteX26" fmla="*/ 2459828 w 3049294"/>
                <a:gd name="connsiteY26" fmla="*/ 1490044 h 1838547"/>
                <a:gd name="connsiteX27" fmla="*/ 2455003 w 3049294"/>
                <a:gd name="connsiteY27" fmla="*/ 1502795 h 1838547"/>
                <a:gd name="connsiteX0" fmla="*/ 2455003 w 3049294"/>
                <a:gd name="connsiteY0" fmla="*/ 1502795 h 1960695"/>
                <a:gd name="connsiteX1" fmla="*/ 2340933 w 3049294"/>
                <a:gd name="connsiteY1" fmla="*/ 1713704 h 1960695"/>
                <a:gd name="connsiteX2" fmla="*/ 2266839 w 3049294"/>
                <a:gd name="connsiteY2" fmla="*/ 1819504 h 1960695"/>
                <a:gd name="connsiteX3" fmla="*/ 10072 w 3049294"/>
                <a:gd name="connsiteY3" fmla="*/ 1836735 h 1960695"/>
                <a:gd name="connsiteX4" fmla="*/ 1091 w 3049294"/>
                <a:gd name="connsiteY4" fmla="*/ 147270 h 1960695"/>
                <a:gd name="connsiteX5" fmla="*/ 319374 w 3049294"/>
                <a:gd name="connsiteY5" fmla="*/ 340381 h 1960695"/>
                <a:gd name="connsiteX6" fmla="*/ 432065 w 3049294"/>
                <a:gd name="connsiteY6" fmla="*/ 477541 h 1960695"/>
                <a:gd name="connsiteX7" fmla="*/ 448952 w 3049294"/>
                <a:gd name="connsiteY7" fmla="*/ 548878 h 1960695"/>
                <a:gd name="connsiteX8" fmla="*/ 507193 w 3049294"/>
                <a:gd name="connsiteY8" fmla="*/ 583340 h 1960695"/>
                <a:gd name="connsiteX9" fmla="*/ 605411 w 3049294"/>
                <a:gd name="connsiteY9" fmla="*/ 640203 h 1960695"/>
                <a:gd name="connsiteX10" fmla="*/ 1007586 w 3049294"/>
                <a:gd name="connsiteY10" fmla="*/ 834915 h 1960695"/>
                <a:gd name="connsiteX11" fmla="*/ 1354622 w 3049294"/>
                <a:gd name="connsiteY11" fmla="*/ 916591 h 1960695"/>
                <a:gd name="connsiteX12" fmla="*/ 1700279 w 3049294"/>
                <a:gd name="connsiteY12" fmla="*/ 954499 h 1960695"/>
                <a:gd name="connsiteX13" fmla="*/ 1792982 w 3049294"/>
                <a:gd name="connsiteY13" fmla="*/ 917969 h 1960695"/>
                <a:gd name="connsiteX14" fmla="*/ 1934967 w 3049294"/>
                <a:gd name="connsiteY14" fmla="*/ 733940 h 1960695"/>
                <a:gd name="connsiteX15" fmla="*/ 2064545 w 3049294"/>
                <a:gd name="connsiteY15" fmla="*/ 504421 h 1960695"/>
                <a:gd name="connsiteX16" fmla="*/ 2282692 w 3049294"/>
                <a:gd name="connsiteY16" fmla="*/ 47451 h 1960695"/>
                <a:gd name="connsiteX17" fmla="*/ 2530476 w 3049294"/>
                <a:gd name="connsiteY17" fmla="*/ 48829 h 1960695"/>
                <a:gd name="connsiteX18" fmla="*/ 2751035 w 3049294"/>
                <a:gd name="connsiteY18" fmla="*/ 191159 h 1960695"/>
                <a:gd name="connsiteX19" fmla="*/ 2916798 w 3049294"/>
                <a:gd name="connsiteY19" fmla="*/ 373120 h 1960695"/>
                <a:gd name="connsiteX20" fmla="*/ 2989858 w 3049294"/>
                <a:gd name="connsiteY20" fmla="*/ 472716 h 1960695"/>
                <a:gd name="connsiteX21" fmla="*/ 3048444 w 3049294"/>
                <a:gd name="connsiteY21" fmla="*/ 568866 h 1960695"/>
                <a:gd name="connsiteX22" fmla="*/ 2970904 w 3049294"/>
                <a:gd name="connsiteY22" fmla="*/ 678456 h 1960695"/>
                <a:gd name="connsiteX23" fmla="*/ 2879579 w 3049294"/>
                <a:gd name="connsiteY23" fmla="*/ 809068 h 1960695"/>
                <a:gd name="connsiteX24" fmla="*/ 2670393 w 3049294"/>
                <a:gd name="connsiteY24" fmla="*/ 1117506 h 1960695"/>
                <a:gd name="connsiteX25" fmla="*/ 2459828 w 3049294"/>
                <a:gd name="connsiteY25" fmla="*/ 1490044 h 1960695"/>
                <a:gd name="connsiteX26" fmla="*/ 2455003 w 3049294"/>
                <a:gd name="connsiteY26" fmla="*/ 1502795 h 1960695"/>
                <a:gd name="connsiteX0" fmla="*/ 2455003 w 3049294"/>
                <a:gd name="connsiteY0" fmla="*/ 1502795 h 1842121"/>
                <a:gd name="connsiteX1" fmla="*/ 2340933 w 3049294"/>
                <a:gd name="connsiteY1" fmla="*/ 1713704 h 1842121"/>
                <a:gd name="connsiteX2" fmla="*/ 2266839 w 3049294"/>
                <a:gd name="connsiteY2" fmla="*/ 1819504 h 1842121"/>
                <a:gd name="connsiteX3" fmla="*/ 10072 w 3049294"/>
                <a:gd name="connsiteY3" fmla="*/ 1836735 h 1842121"/>
                <a:gd name="connsiteX4" fmla="*/ 1091 w 3049294"/>
                <a:gd name="connsiteY4" fmla="*/ 147270 h 1842121"/>
                <a:gd name="connsiteX5" fmla="*/ 319374 w 3049294"/>
                <a:gd name="connsiteY5" fmla="*/ 340381 h 1842121"/>
                <a:gd name="connsiteX6" fmla="*/ 432065 w 3049294"/>
                <a:gd name="connsiteY6" fmla="*/ 477541 h 1842121"/>
                <a:gd name="connsiteX7" fmla="*/ 448952 w 3049294"/>
                <a:gd name="connsiteY7" fmla="*/ 548878 h 1842121"/>
                <a:gd name="connsiteX8" fmla="*/ 507193 w 3049294"/>
                <a:gd name="connsiteY8" fmla="*/ 583340 h 1842121"/>
                <a:gd name="connsiteX9" fmla="*/ 605411 w 3049294"/>
                <a:gd name="connsiteY9" fmla="*/ 640203 h 1842121"/>
                <a:gd name="connsiteX10" fmla="*/ 1007586 w 3049294"/>
                <a:gd name="connsiteY10" fmla="*/ 834915 h 1842121"/>
                <a:gd name="connsiteX11" fmla="*/ 1354622 w 3049294"/>
                <a:gd name="connsiteY11" fmla="*/ 916591 h 1842121"/>
                <a:gd name="connsiteX12" fmla="*/ 1700279 w 3049294"/>
                <a:gd name="connsiteY12" fmla="*/ 954499 h 1842121"/>
                <a:gd name="connsiteX13" fmla="*/ 1792982 w 3049294"/>
                <a:gd name="connsiteY13" fmla="*/ 917969 h 1842121"/>
                <a:gd name="connsiteX14" fmla="*/ 1934967 w 3049294"/>
                <a:gd name="connsiteY14" fmla="*/ 733940 h 1842121"/>
                <a:gd name="connsiteX15" fmla="*/ 2064545 w 3049294"/>
                <a:gd name="connsiteY15" fmla="*/ 504421 h 1842121"/>
                <a:gd name="connsiteX16" fmla="*/ 2282692 w 3049294"/>
                <a:gd name="connsiteY16" fmla="*/ 47451 h 1842121"/>
                <a:gd name="connsiteX17" fmla="*/ 2530476 w 3049294"/>
                <a:gd name="connsiteY17" fmla="*/ 48829 h 1842121"/>
                <a:gd name="connsiteX18" fmla="*/ 2751035 w 3049294"/>
                <a:gd name="connsiteY18" fmla="*/ 191159 h 1842121"/>
                <a:gd name="connsiteX19" fmla="*/ 2916798 w 3049294"/>
                <a:gd name="connsiteY19" fmla="*/ 373120 h 1842121"/>
                <a:gd name="connsiteX20" fmla="*/ 2989858 w 3049294"/>
                <a:gd name="connsiteY20" fmla="*/ 472716 h 1842121"/>
                <a:gd name="connsiteX21" fmla="*/ 3048444 w 3049294"/>
                <a:gd name="connsiteY21" fmla="*/ 568866 h 1842121"/>
                <a:gd name="connsiteX22" fmla="*/ 2970904 w 3049294"/>
                <a:gd name="connsiteY22" fmla="*/ 678456 h 1842121"/>
                <a:gd name="connsiteX23" fmla="*/ 2879579 w 3049294"/>
                <a:gd name="connsiteY23" fmla="*/ 809068 h 1842121"/>
                <a:gd name="connsiteX24" fmla="*/ 2670393 w 3049294"/>
                <a:gd name="connsiteY24" fmla="*/ 1117506 h 1842121"/>
                <a:gd name="connsiteX25" fmla="*/ 2459828 w 3049294"/>
                <a:gd name="connsiteY25" fmla="*/ 1490044 h 1842121"/>
                <a:gd name="connsiteX26" fmla="*/ 2455003 w 3049294"/>
                <a:gd name="connsiteY26" fmla="*/ 1502795 h 1842121"/>
                <a:gd name="connsiteX0" fmla="*/ 2455003 w 3049294"/>
                <a:gd name="connsiteY0" fmla="*/ 1502795 h 1847492"/>
                <a:gd name="connsiteX1" fmla="*/ 2340933 w 3049294"/>
                <a:gd name="connsiteY1" fmla="*/ 1713704 h 1847492"/>
                <a:gd name="connsiteX2" fmla="*/ 2216354 w 3049294"/>
                <a:gd name="connsiteY2" fmla="*/ 1833928 h 1847492"/>
                <a:gd name="connsiteX3" fmla="*/ 10072 w 3049294"/>
                <a:gd name="connsiteY3" fmla="*/ 1836735 h 1847492"/>
                <a:gd name="connsiteX4" fmla="*/ 1091 w 3049294"/>
                <a:gd name="connsiteY4" fmla="*/ 147270 h 1847492"/>
                <a:gd name="connsiteX5" fmla="*/ 319374 w 3049294"/>
                <a:gd name="connsiteY5" fmla="*/ 340381 h 1847492"/>
                <a:gd name="connsiteX6" fmla="*/ 432065 w 3049294"/>
                <a:gd name="connsiteY6" fmla="*/ 477541 h 1847492"/>
                <a:gd name="connsiteX7" fmla="*/ 448952 w 3049294"/>
                <a:gd name="connsiteY7" fmla="*/ 548878 h 1847492"/>
                <a:gd name="connsiteX8" fmla="*/ 507193 w 3049294"/>
                <a:gd name="connsiteY8" fmla="*/ 583340 h 1847492"/>
                <a:gd name="connsiteX9" fmla="*/ 605411 w 3049294"/>
                <a:gd name="connsiteY9" fmla="*/ 640203 h 1847492"/>
                <a:gd name="connsiteX10" fmla="*/ 1007586 w 3049294"/>
                <a:gd name="connsiteY10" fmla="*/ 834915 h 1847492"/>
                <a:gd name="connsiteX11" fmla="*/ 1354622 w 3049294"/>
                <a:gd name="connsiteY11" fmla="*/ 916591 h 1847492"/>
                <a:gd name="connsiteX12" fmla="*/ 1700279 w 3049294"/>
                <a:gd name="connsiteY12" fmla="*/ 954499 h 1847492"/>
                <a:gd name="connsiteX13" fmla="*/ 1792982 w 3049294"/>
                <a:gd name="connsiteY13" fmla="*/ 917969 h 1847492"/>
                <a:gd name="connsiteX14" fmla="*/ 1934967 w 3049294"/>
                <a:gd name="connsiteY14" fmla="*/ 733940 h 1847492"/>
                <a:gd name="connsiteX15" fmla="*/ 2064545 w 3049294"/>
                <a:gd name="connsiteY15" fmla="*/ 504421 h 1847492"/>
                <a:gd name="connsiteX16" fmla="*/ 2282692 w 3049294"/>
                <a:gd name="connsiteY16" fmla="*/ 47451 h 1847492"/>
                <a:gd name="connsiteX17" fmla="*/ 2530476 w 3049294"/>
                <a:gd name="connsiteY17" fmla="*/ 48829 h 1847492"/>
                <a:gd name="connsiteX18" fmla="*/ 2751035 w 3049294"/>
                <a:gd name="connsiteY18" fmla="*/ 191159 h 1847492"/>
                <a:gd name="connsiteX19" fmla="*/ 2916798 w 3049294"/>
                <a:gd name="connsiteY19" fmla="*/ 373120 h 1847492"/>
                <a:gd name="connsiteX20" fmla="*/ 2989858 w 3049294"/>
                <a:gd name="connsiteY20" fmla="*/ 472716 h 1847492"/>
                <a:gd name="connsiteX21" fmla="*/ 3048444 w 3049294"/>
                <a:gd name="connsiteY21" fmla="*/ 568866 h 1847492"/>
                <a:gd name="connsiteX22" fmla="*/ 2970904 w 3049294"/>
                <a:gd name="connsiteY22" fmla="*/ 678456 h 1847492"/>
                <a:gd name="connsiteX23" fmla="*/ 2879579 w 3049294"/>
                <a:gd name="connsiteY23" fmla="*/ 809068 h 1847492"/>
                <a:gd name="connsiteX24" fmla="*/ 2670393 w 3049294"/>
                <a:gd name="connsiteY24" fmla="*/ 1117506 h 1847492"/>
                <a:gd name="connsiteX25" fmla="*/ 2459828 w 3049294"/>
                <a:gd name="connsiteY25" fmla="*/ 1490044 h 1847492"/>
                <a:gd name="connsiteX26" fmla="*/ 2455003 w 3049294"/>
                <a:gd name="connsiteY26" fmla="*/ 1502795 h 1847492"/>
                <a:gd name="connsiteX0" fmla="*/ 2455003 w 3049294"/>
                <a:gd name="connsiteY0" fmla="*/ 1502795 h 1847492"/>
                <a:gd name="connsiteX1" fmla="*/ 2340933 w 3049294"/>
                <a:gd name="connsiteY1" fmla="*/ 1713704 h 1847492"/>
                <a:gd name="connsiteX2" fmla="*/ 2216354 w 3049294"/>
                <a:gd name="connsiteY2" fmla="*/ 1833928 h 1847492"/>
                <a:gd name="connsiteX3" fmla="*/ 10072 w 3049294"/>
                <a:gd name="connsiteY3" fmla="*/ 1836735 h 1847492"/>
                <a:gd name="connsiteX4" fmla="*/ 1091 w 3049294"/>
                <a:gd name="connsiteY4" fmla="*/ 147270 h 1847492"/>
                <a:gd name="connsiteX5" fmla="*/ 319374 w 3049294"/>
                <a:gd name="connsiteY5" fmla="*/ 340381 h 1847492"/>
                <a:gd name="connsiteX6" fmla="*/ 432065 w 3049294"/>
                <a:gd name="connsiteY6" fmla="*/ 477541 h 1847492"/>
                <a:gd name="connsiteX7" fmla="*/ 448952 w 3049294"/>
                <a:gd name="connsiteY7" fmla="*/ 548878 h 1847492"/>
                <a:gd name="connsiteX8" fmla="*/ 507193 w 3049294"/>
                <a:gd name="connsiteY8" fmla="*/ 583340 h 1847492"/>
                <a:gd name="connsiteX9" fmla="*/ 605411 w 3049294"/>
                <a:gd name="connsiteY9" fmla="*/ 640203 h 1847492"/>
                <a:gd name="connsiteX10" fmla="*/ 1007586 w 3049294"/>
                <a:gd name="connsiteY10" fmla="*/ 834915 h 1847492"/>
                <a:gd name="connsiteX11" fmla="*/ 1354622 w 3049294"/>
                <a:gd name="connsiteY11" fmla="*/ 916591 h 1847492"/>
                <a:gd name="connsiteX12" fmla="*/ 1700279 w 3049294"/>
                <a:gd name="connsiteY12" fmla="*/ 954499 h 1847492"/>
                <a:gd name="connsiteX13" fmla="*/ 1792982 w 3049294"/>
                <a:gd name="connsiteY13" fmla="*/ 917969 h 1847492"/>
                <a:gd name="connsiteX14" fmla="*/ 1934967 w 3049294"/>
                <a:gd name="connsiteY14" fmla="*/ 733940 h 1847492"/>
                <a:gd name="connsiteX15" fmla="*/ 2064545 w 3049294"/>
                <a:gd name="connsiteY15" fmla="*/ 504421 h 1847492"/>
                <a:gd name="connsiteX16" fmla="*/ 2282692 w 3049294"/>
                <a:gd name="connsiteY16" fmla="*/ 47451 h 1847492"/>
                <a:gd name="connsiteX17" fmla="*/ 2530476 w 3049294"/>
                <a:gd name="connsiteY17" fmla="*/ 48829 h 1847492"/>
                <a:gd name="connsiteX18" fmla="*/ 2751035 w 3049294"/>
                <a:gd name="connsiteY18" fmla="*/ 191159 h 1847492"/>
                <a:gd name="connsiteX19" fmla="*/ 2916798 w 3049294"/>
                <a:gd name="connsiteY19" fmla="*/ 373120 h 1847492"/>
                <a:gd name="connsiteX20" fmla="*/ 2989858 w 3049294"/>
                <a:gd name="connsiteY20" fmla="*/ 472716 h 1847492"/>
                <a:gd name="connsiteX21" fmla="*/ 3048444 w 3049294"/>
                <a:gd name="connsiteY21" fmla="*/ 568866 h 1847492"/>
                <a:gd name="connsiteX22" fmla="*/ 2970904 w 3049294"/>
                <a:gd name="connsiteY22" fmla="*/ 678456 h 1847492"/>
                <a:gd name="connsiteX23" fmla="*/ 2879579 w 3049294"/>
                <a:gd name="connsiteY23" fmla="*/ 809068 h 1847492"/>
                <a:gd name="connsiteX24" fmla="*/ 2670393 w 3049294"/>
                <a:gd name="connsiteY24" fmla="*/ 1117506 h 1847492"/>
                <a:gd name="connsiteX25" fmla="*/ 2459828 w 3049294"/>
                <a:gd name="connsiteY25" fmla="*/ 1490044 h 1847492"/>
                <a:gd name="connsiteX26" fmla="*/ 2455003 w 3049294"/>
                <a:gd name="connsiteY26" fmla="*/ 1502795 h 1847492"/>
                <a:gd name="connsiteX0" fmla="*/ 2455003 w 3049294"/>
                <a:gd name="connsiteY0" fmla="*/ 1502795 h 1847492"/>
                <a:gd name="connsiteX1" fmla="*/ 2216354 w 3049294"/>
                <a:gd name="connsiteY1" fmla="*/ 1833928 h 1847492"/>
                <a:gd name="connsiteX2" fmla="*/ 10072 w 3049294"/>
                <a:gd name="connsiteY2" fmla="*/ 1836735 h 1847492"/>
                <a:gd name="connsiteX3" fmla="*/ 1091 w 3049294"/>
                <a:gd name="connsiteY3" fmla="*/ 147270 h 1847492"/>
                <a:gd name="connsiteX4" fmla="*/ 319374 w 3049294"/>
                <a:gd name="connsiteY4" fmla="*/ 340381 h 1847492"/>
                <a:gd name="connsiteX5" fmla="*/ 432065 w 3049294"/>
                <a:gd name="connsiteY5" fmla="*/ 477541 h 1847492"/>
                <a:gd name="connsiteX6" fmla="*/ 448952 w 3049294"/>
                <a:gd name="connsiteY6" fmla="*/ 548878 h 1847492"/>
                <a:gd name="connsiteX7" fmla="*/ 507193 w 3049294"/>
                <a:gd name="connsiteY7" fmla="*/ 583340 h 1847492"/>
                <a:gd name="connsiteX8" fmla="*/ 605411 w 3049294"/>
                <a:gd name="connsiteY8" fmla="*/ 640203 h 1847492"/>
                <a:gd name="connsiteX9" fmla="*/ 1007586 w 3049294"/>
                <a:gd name="connsiteY9" fmla="*/ 834915 h 1847492"/>
                <a:gd name="connsiteX10" fmla="*/ 1354622 w 3049294"/>
                <a:gd name="connsiteY10" fmla="*/ 916591 h 1847492"/>
                <a:gd name="connsiteX11" fmla="*/ 1700279 w 3049294"/>
                <a:gd name="connsiteY11" fmla="*/ 954499 h 1847492"/>
                <a:gd name="connsiteX12" fmla="*/ 1792982 w 3049294"/>
                <a:gd name="connsiteY12" fmla="*/ 917969 h 1847492"/>
                <a:gd name="connsiteX13" fmla="*/ 1934967 w 3049294"/>
                <a:gd name="connsiteY13" fmla="*/ 733940 h 1847492"/>
                <a:gd name="connsiteX14" fmla="*/ 2064545 w 3049294"/>
                <a:gd name="connsiteY14" fmla="*/ 504421 h 1847492"/>
                <a:gd name="connsiteX15" fmla="*/ 2282692 w 3049294"/>
                <a:gd name="connsiteY15" fmla="*/ 47451 h 1847492"/>
                <a:gd name="connsiteX16" fmla="*/ 2530476 w 3049294"/>
                <a:gd name="connsiteY16" fmla="*/ 48829 h 1847492"/>
                <a:gd name="connsiteX17" fmla="*/ 2751035 w 3049294"/>
                <a:gd name="connsiteY17" fmla="*/ 191159 h 1847492"/>
                <a:gd name="connsiteX18" fmla="*/ 2916798 w 3049294"/>
                <a:gd name="connsiteY18" fmla="*/ 373120 h 1847492"/>
                <a:gd name="connsiteX19" fmla="*/ 2989858 w 3049294"/>
                <a:gd name="connsiteY19" fmla="*/ 472716 h 1847492"/>
                <a:gd name="connsiteX20" fmla="*/ 3048444 w 3049294"/>
                <a:gd name="connsiteY20" fmla="*/ 568866 h 1847492"/>
                <a:gd name="connsiteX21" fmla="*/ 2970904 w 3049294"/>
                <a:gd name="connsiteY21" fmla="*/ 678456 h 1847492"/>
                <a:gd name="connsiteX22" fmla="*/ 2879579 w 3049294"/>
                <a:gd name="connsiteY22" fmla="*/ 809068 h 1847492"/>
                <a:gd name="connsiteX23" fmla="*/ 2670393 w 3049294"/>
                <a:gd name="connsiteY23" fmla="*/ 1117506 h 1847492"/>
                <a:gd name="connsiteX24" fmla="*/ 2459828 w 3049294"/>
                <a:gd name="connsiteY24" fmla="*/ 1490044 h 1847492"/>
                <a:gd name="connsiteX25" fmla="*/ 2455003 w 3049294"/>
                <a:gd name="connsiteY25" fmla="*/ 1502795 h 1847492"/>
                <a:gd name="connsiteX0" fmla="*/ 2459828 w 3049294"/>
                <a:gd name="connsiteY0" fmla="*/ 1490044 h 1847492"/>
                <a:gd name="connsiteX1" fmla="*/ 2216354 w 3049294"/>
                <a:gd name="connsiteY1" fmla="*/ 1833928 h 1847492"/>
                <a:gd name="connsiteX2" fmla="*/ 10072 w 3049294"/>
                <a:gd name="connsiteY2" fmla="*/ 1836735 h 1847492"/>
                <a:gd name="connsiteX3" fmla="*/ 1091 w 3049294"/>
                <a:gd name="connsiteY3" fmla="*/ 147270 h 1847492"/>
                <a:gd name="connsiteX4" fmla="*/ 319374 w 3049294"/>
                <a:gd name="connsiteY4" fmla="*/ 340381 h 1847492"/>
                <a:gd name="connsiteX5" fmla="*/ 432065 w 3049294"/>
                <a:gd name="connsiteY5" fmla="*/ 477541 h 1847492"/>
                <a:gd name="connsiteX6" fmla="*/ 448952 w 3049294"/>
                <a:gd name="connsiteY6" fmla="*/ 548878 h 1847492"/>
                <a:gd name="connsiteX7" fmla="*/ 507193 w 3049294"/>
                <a:gd name="connsiteY7" fmla="*/ 583340 h 1847492"/>
                <a:gd name="connsiteX8" fmla="*/ 605411 w 3049294"/>
                <a:gd name="connsiteY8" fmla="*/ 640203 h 1847492"/>
                <a:gd name="connsiteX9" fmla="*/ 1007586 w 3049294"/>
                <a:gd name="connsiteY9" fmla="*/ 834915 h 1847492"/>
                <a:gd name="connsiteX10" fmla="*/ 1354622 w 3049294"/>
                <a:gd name="connsiteY10" fmla="*/ 916591 h 1847492"/>
                <a:gd name="connsiteX11" fmla="*/ 1700279 w 3049294"/>
                <a:gd name="connsiteY11" fmla="*/ 954499 h 1847492"/>
                <a:gd name="connsiteX12" fmla="*/ 1792982 w 3049294"/>
                <a:gd name="connsiteY12" fmla="*/ 917969 h 1847492"/>
                <a:gd name="connsiteX13" fmla="*/ 1934967 w 3049294"/>
                <a:gd name="connsiteY13" fmla="*/ 733940 h 1847492"/>
                <a:gd name="connsiteX14" fmla="*/ 2064545 w 3049294"/>
                <a:gd name="connsiteY14" fmla="*/ 504421 h 1847492"/>
                <a:gd name="connsiteX15" fmla="*/ 2282692 w 3049294"/>
                <a:gd name="connsiteY15" fmla="*/ 47451 h 1847492"/>
                <a:gd name="connsiteX16" fmla="*/ 2530476 w 3049294"/>
                <a:gd name="connsiteY16" fmla="*/ 48829 h 1847492"/>
                <a:gd name="connsiteX17" fmla="*/ 2751035 w 3049294"/>
                <a:gd name="connsiteY17" fmla="*/ 191159 h 1847492"/>
                <a:gd name="connsiteX18" fmla="*/ 2916798 w 3049294"/>
                <a:gd name="connsiteY18" fmla="*/ 373120 h 1847492"/>
                <a:gd name="connsiteX19" fmla="*/ 2989858 w 3049294"/>
                <a:gd name="connsiteY19" fmla="*/ 472716 h 1847492"/>
                <a:gd name="connsiteX20" fmla="*/ 3048444 w 3049294"/>
                <a:gd name="connsiteY20" fmla="*/ 568866 h 1847492"/>
                <a:gd name="connsiteX21" fmla="*/ 2970904 w 3049294"/>
                <a:gd name="connsiteY21" fmla="*/ 678456 h 1847492"/>
                <a:gd name="connsiteX22" fmla="*/ 2879579 w 3049294"/>
                <a:gd name="connsiteY22" fmla="*/ 809068 h 1847492"/>
                <a:gd name="connsiteX23" fmla="*/ 2670393 w 3049294"/>
                <a:gd name="connsiteY23" fmla="*/ 1117506 h 1847492"/>
                <a:gd name="connsiteX24" fmla="*/ 2459828 w 3049294"/>
                <a:gd name="connsiteY24" fmla="*/ 1490044 h 1847492"/>
                <a:gd name="connsiteX0" fmla="*/ 2459828 w 3049294"/>
                <a:gd name="connsiteY0" fmla="*/ 1490044 h 1847492"/>
                <a:gd name="connsiteX1" fmla="*/ 2209141 w 3049294"/>
                <a:gd name="connsiteY1" fmla="*/ 1833928 h 1847492"/>
                <a:gd name="connsiteX2" fmla="*/ 10072 w 3049294"/>
                <a:gd name="connsiteY2" fmla="*/ 1836735 h 1847492"/>
                <a:gd name="connsiteX3" fmla="*/ 1091 w 3049294"/>
                <a:gd name="connsiteY3" fmla="*/ 147270 h 1847492"/>
                <a:gd name="connsiteX4" fmla="*/ 319374 w 3049294"/>
                <a:gd name="connsiteY4" fmla="*/ 340381 h 1847492"/>
                <a:gd name="connsiteX5" fmla="*/ 432065 w 3049294"/>
                <a:gd name="connsiteY5" fmla="*/ 477541 h 1847492"/>
                <a:gd name="connsiteX6" fmla="*/ 448952 w 3049294"/>
                <a:gd name="connsiteY6" fmla="*/ 548878 h 1847492"/>
                <a:gd name="connsiteX7" fmla="*/ 507193 w 3049294"/>
                <a:gd name="connsiteY7" fmla="*/ 583340 h 1847492"/>
                <a:gd name="connsiteX8" fmla="*/ 605411 w 3049294"/>
                <a:gd name="connsiteY8" fmla="*/ 640203 h 1847492"/>
                <a:gd name="connsiteX9" fmla="*/ 1007586 w 3049294"/>
                <a:gd name="connsiteY9" fmla="*/ 834915 h 1847492"/>
                <a:gd name="connsiteX10" fmla="*/ 1354622 w 3049294"/>
                <a:gd name="connsiteY10" fmla="*/ 916591 h 1847492"/>
                <a:gd name="connsiteX11" fmla="*/ 1700279 w 3049294"/>
                <a:gd name="connsiteY11" fmla="*/ 954499 h 1847492"/>
                <a:gd name="connsiteX12" fmla="*/ 1792982 w 3049294"/>
                <a:gd name="connsiteY12" fmla="*/ 917969 h 1847492"/>
                <a:gd name="connsiteX13" fmla="*/ 1934967 w 3049294"/>
                <a:gd name="connsiteY13" fmla="*/ 733940 h 1847492"/>
                <a:gd name="connsiteX14" fmla="*/ 2064545 w 3049294"/>
                <a:gd name="connsiteY14" fmla="*/ 504421 h 1847492"/>
                <a:gd name="connsiteX15" fmla="*/ 2282692 w 3049294"/>
                <a:gd name="connsiteY15" fmla="*/ 47451 h 1847492"/>
                <a:gd name="connsiteX16" fmla="*/ 2530476 w 3049294"/>
                <a:gd name="connsiteY16" fmla="*/ 48829 h 1847492"/>
                <a:gd name="connsiteX17" fmla="*/ 2751035 w 3049294"/>
                <a:gd name="connsiteY17" fmla="*/ 191159 h 1847492"/>
                <a:gd name="connsiteX18" fmla="*/ 2916798 w 3049294"/>
                <a:gd name="connsiteY18" fmla="*/ 373120 h 1847492"/>
                <a:gd name="connsiteX19" fmla="*/ 2989858 w 3049294"/>
                <a:gd name="connsiteY19" fmla="*/ 472716 h 1847492"/>
                <a:gd name="connsiteX20" fmla="*/ 3048444 w 3049294"/>
                <a:gd name="connsiteY20" fmla="*/ 568866 h 1847492"/>
                <a:gd name="connsiteX21" fmla="*/ 2970904 w 3049294"/>
                <a:gd name="connsiteY21" fmla="*/ 678456 h 1847492"/>
                <a:gd name="connsiteX22" fmla="*/ 2879579 w 3049294"/>
                <a:gd name="connsiteY22" fmla="*/ 809068 h 1847492"/>
                <a:gd name="connsiteX23" fmla="*/ 2670393 w 3049294"/>
                <a:gd name="connsiteY23" fmla="*/ 1117506 h 1847492"/>
                <a:gd name="connsiteX24" fmla="*/ 2459828 w 3049294"/>
                <a:gd name="connsiteY24" fmla="*/ 1490044 h 1847492"/>
                <a:gd name="connsiteX0" fmla="*/ 2459828 w 3049294"/>
                <a:gd name="connsiteY0" fmla="*/ 1490044 h 1847492"/>
                <a:gd name="connsiteX1" fmla="*/ 2209141 w 3049294"/>
                <a:gd name="connsiteY1" fmla="*/ 1833928 h 1847492"/>
                <a:gd name="connsiteX2" fmla="*/ 10072 w 3049294"/>
                <a:gd name="connsiteY2" fmla="*/ 1836735 h 1847492"/>
                <a:gd name="connsiteX3" fmla="*/ 1091 w 3049294"/>
                <a:gd name="connsiteY3" fmla="*/ 147270 h 1847492"/>
                <a:gd name="connsiteX4" fmla="*/ 319374 w 3049294"/>
                <a:gd name="connsiteY4" fmla="*/ 340381 h 1847492"/>
                <a:gd name="connsiteX5" fmla="*/ 432065 w 3049294"/>
                <a:gd name="connsiteY5" fmla="*/ 477541 h 1847492"/>
                <a:gd name="connsiteX6" fmla="*/ 448952 w 3049294"/>
                <a:gd name="connsiteY6" fmla="*/ 548878 h 1847492"/>
                <a:gd name="connsiteX7" fmla="*/ 507193 w 3049294"/>
                <a:gd name="connsiteY7" fmla="*/ 583340 h 1847492"/>
                <a:gd name="connsiteX8" fmla="*/ 605411 w 3049294"/>
                <a:gd name="connsiteY8" fmla="*/ 640203 h 1847492"/>
                <a:gd name="connsiteX9" fmla="*/ 1007586 w 3049294"/>
                <a:gd name="connsiteY9" fmla="*/ 834915 h 1847492"/>
                <a:gd name="connsiteX10" fmla="*/ 1354622 w 3049294"/>
                <a:gd name="connsiteY10" fmla="*/ 916591 h 1847492"/>
                <a:gd name="connsiteX11" fmla="*/ 1700279 w 3049294"/>
                <a:gd name="connsiteY11" fmla="*/ 954499 h 1847492"/>
                <a:gd name="connsiteX12" fmla="*/ 1792982 w 3049294"/>
                <a:gd name="connsiteY12" fmla="*/ 917969 h 1847492"/>
                <a:gd name="connsiteX13" fmla="*/ 1934967 w 3049294"/>
                <a:gd name="connsiteY13" fmla="*/ 733940 h 1847492"/>
                <a:gd name="connsiteX14" fmla="*/ 2064545 w 3049294"/>
                <a:gd name="connsiteY14" fmla="*/ 504421 h 1847492"/>
                <a:gd name="connsiteX15" fmla="*/ 2282692 w 3049294"/>
                <a:gd name="connsiteY15" fmla="*/ 47451 h 1847492"/>
                <a:gd name="connsiteX16" fmla="*/ 2530476 w 3049294"/>
                <a:gd name="connsiteY16" fmla="*/ 48829 h 1847492"/>
                <a:gd name="connsiteX17" fmla="*/ 2751035 w 3049294"/>
                <a:gd name="connsiteY17" fmla="*/ 191159 h 1847492"/>
                <a:gd name="connsiteX18" fmla="*/ 2916798 w 3049294"/>
                <a:gd name="connsiteY18" fmla="*/ 373120 h 1847492"/>
                <a:gd name="connsiteX19" fmla="*/ 2989858 w 3049294"/>
                <a:gd name="connsiteY19" fmla="*/ 472716 h 1847492"/>
                <a:gd name="connsiteX20" fmla="*/ 3048444 w 3049294"/>
                <a:gd name="connsiteY20" fmla="*/ 568866 h 1847492"/>
                <a:gd name="connsiteX21" fmla="*/ 2970904 w 3049294"/>
                <a:gd name="connsiteY21" fmla="*/ 678456 h 1847492"/>
                <a:gd name="connsiteX22" fmla="*/ 2879579 w 3049294"/>
                <a:gd name="connsiteY22" fmla="*/ 809068 h 1847492"/>
                <a:gd name="connsiteX23" fmla="*/ 2670393 w 3049294"/>
                <a:gd name="connsiteY23" fmla="*/ 1117506 h 1847492"/>
                <a:gd name="connsiteX24" fmla="*/ 2459828 w 3049294"/>
                <a:gd name="connsiteY24" fmla="*/ 1490044 h 184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49294" h="1847492">
                  <a:moveTo>
                    <a:pt x="2459828" y="1490044"/>
                  </a:moveTo>
                  <a:cubicBezTo>
                    <a:pt x="2384155" y="1609448"/>
                    <a:pt x="2285671" y="1754510"/>
                    <a:pt x="2209141" y="1833928"/>
                  </a:cubicBezTo>
                  <a:cubicBezTo>
                    <a:pt x="1820664" y="1854433"/>
                    <a:pt x="863704" y="1848588"/>
                    <a:pt x="10072" y="1836735"/>
                  </a:cubicBezTo>
                  <a:cubicBezTo>
                    <a:pt x="5433" y="1190939"/>
                    <a:pt x="-3009" y="773439"/>
                    <a:pt x="1091" y="147270"/>
                  </a:cubicBezTo>
                  <a:cubicBezTo>
                    <a:pt x="175248" y="186368"/>
                    <a:pt x="247545" y="285336"/>
                    <a:pt x="319374" y="340381"/>
                  </a:cubicBezTo>
                  <a:cubicBezTo>
                    <a:pt x="360384" y="381391"/>
                    <a:pt x="396225" y="431706"/>
                    <a:pt x="432065" y="477541"/>
                  </a:cubicBezTo>
                  <a:cubicBezTo>
                    <a:pt x="448607" y="498563"/>
                    <a:pt x="434822" y="528890"/>
                    <a:pt x="448952" y="548878"/>
                  </a:cubicBezTo>
                  <a:cubicBezTo>
                    <a:pt x="461014" y="565420"/>
                    <a:pt x="489962" y="573346"/>
                    <a:pt x="507193" y="583340"/>
                  </a:cubicBezTo>
                  <a:lnTo>
                    <a:pt x="605411" y="640203"/>
                  </a:lnTo>
                  <a:cubicBezTo>
                    <a:pt x="736368" y="716365"/>
                    <a:pt x="864223" y="784600"/>
                    <a:pt x="1007586" y="834915"/>
                  </a:cubicBezTo>
                  <a:cubicBezTo>
                    <a:pt x="1119933" y="874202"/>
                    <a:pt x="1236761" y="899015"/>
                    <a:pt x="1354622" y="916591"/>
                  </a:cubicBezTo>
                  <a:cubicBezTo>
                    <a:pt x="1468347" y="933477"/>
                    <a:pt x="1588621" y="930376"/>
                    <a:pt x="1700279" y="954499"/>
                  </a:cubicBezTo>
                  <a:cubicBezTo>
                    <a:pt x="1739221" y="962770"/>
                    <a:pt x="1765757" y="937957"/>
                    <a:pt x="1792982" y="917969"/>
                  </a:cubicBezTo>
                  <a:cubicBezTo>
                    <a:pt x="1858805" y="869722"/>
                    <a:pt x="1893957" y="802865"/>
                    <a:pt x="1934967" y="733940"/>
                  </a:cubicBezTo>
                  <a:cubicBezTo>
                    <a:pt x="1980113" y="658468"/>
                    <a:pt x="2023190" y="581961"/>
                    <a:pt x="2064545" y="504421"/>
                  </a:cubicBezTo>
                  <a:cubicBezTo>
                    <a:pt x="2144498" y="355199"/>
                    <a:pt x="2207909" y="199085"/>
                    <a:pt x="2282692" y="47451"/>
                  </a:cubicBezTo>
                  <a:cubicBezTo>
                    <a:pt x="2327493" y="-43874"/>
                    <a:pt x="2460517" y="19536"/>
                    <a:pt x="2530476" y="48829"/>
                  </a:cubicBezTo>
                  <a:cubicBezTo>
                    <a:pt x="2611807" y="82602"/>
                    <a:pt x="2685901" y="132573"/>
                    <a:pt x="2751035" y="191159"/>
                  </a:cubicBezTo>
                  <a:cubicBezTo>
                    <a:pt x="2812378" y="245954"/>
                    <a:pt x="2866483" y="308331"/>
                    <a:pt x="2916798" y="373120"/>
                  </a:cubicBezTo>
                  <a:cubicBezTo>
                    <a:pt x="2941956" y="405859"/>
                    <a:pt x="2966080" y="439288"/>
                    <a:pt x="2989858" y="472716"/>
                  </a:cubicBezTo>
                  <a:cubicBezTo>
                    <a:pt x="3002265" y="489947"/>
                    <a:pt x="3056715" y="547499"/>
                    <a:pt x="3048444" y="568866"/>
                  </a:cubicBezTo>
                  <a:cubicBezTo>
                    <a:pt x="3032592" y="610565"/>
                    <a:pt x="2996062" y="642271"/>
                    <a:pt x="2970904" y="678456"/>
                  </a:cubicBezTo>
                  <a:lnTo>
                    <a:pt x="2879579" y="809068"/>
                  </a:lnTo>
                  <a:cubicBezTo>
                    <a:pt x="2810654" y="912455"/>
                    <a:pt x="2736560" y="1012396"/>
                    <a:pt x="2670393" y="1117506"/>
                  </a:cubicBezTo>
                  <a:cubicBezTo>
                    <a:pt x="2594920" y="1237779"/>
                    <a:pt x="2516691" y="1360121"/>
                    <a:pt x="2459828" y="1490044"/>
                  </a:cubicBezTo>
                  <a:close/>
                </a:path>
              </a:pathLst>
            </a:custGeom>
            <a:solidFill>
              <a:srgbClr val="000000"/>
            </a:solidFill>
            <a:ln w="3438" cap="flat">
              <a:noFill/>
              <a:prstDash val="solid"/>
              <a:miter/>
            </a:ln>
          </p:spPr>
          <p:txBody>
            <a:bodyPr rtlCol="0" anchor="ctr"/>
            <a:lstStyle/>
            <a:p>
              <a:endParaRPr lang="en-US" dirty="0"/>
            </a:p>
          </p:txBody>
        </p:sp>
        <p:sp>
          <p:nvSpPr>
            <p:cNvPr id="11" name="Freeform: Shape 11">
              <a:extLst>
                <a:ext uri="{FF2B5EF4-FFF2-40B4-BE49-F238E27FC236}">
                  <a16:creationId xmlns:a16="http://schemas.microsoft.com/office/drawing/2014/main" id="{6FE4794B-9684-4EC1-94C6-B90570F4A38C}"/>
                </a:ext>
              </a:extLst>
            </p:cNvPr>
            <p:cNvSpPr/>
            <p:nvPr/>
          </p:nvSpPr>
          <p:spPr>
            <a:xfrm>
              <a:off x="7145627" y="3337195"/>
              <a:ext cx="930482" cy="1464649"/>
            </a:xfrm>
            <a:custGeom>
              <a:avLst/>
              <a:gdLst>
                <a:gd name="connsiteX0" fmla="*/ 897402 w 930482"/>
                <a:gd name="connsiteY0" fmla="*/ 873838 h 1464648"/>
                <a:gd name="connsiteX1" fmla="*/ 793671 w 930482"/>
                <a:gd name="connsiteY1" fmla="*/ 1069240 h 1464648"/>
                <a:gd name="connsiteX2" fmla="*/ 603439 w 930482"/>
                <a:gd name="connsiteY2" fmla="*/ 1334255 h 1464648"/>
                <a:gd name="connsiteX3" fmla="*/ 568632 w 930482"/>
                <a:gd name="connsiteY3" fmla="*/ 1464867 h 1464648"/>
                <a:gd name="connsiteX4" fmla="*/ 547954 w 930482"/>
                <a:gd name="connsiteY4" fmla="*/ 1460043 h 1464648"/>
                <a:gd name="connsiteX5" fmla="*/ 387015 w 930482"/>
                <a:gd name="connsiteY5" fmla="*/ 1371130 h 1464648"/>
                <a:gd name="connsiteX6" fmla="*/ 238827 w 930482"/>
                <a:gd name="connsiteY6" fmla="*/ 1317369 h 1464648"/>
                <a:gd name="connsiteX7" fmla="*/ 126136 w 930482"/>
                <a:gd name="connsiteY7" fmla="*/ 1308753 h 1464648"/>
                <a:gd name="connsiteX8" fmla="*/ 54109 w 930482"/>
                <a:gd name="connsiteY8" fmla="*/ 1173661 h 1464648"/>
                <a:gd name="connsiteX9" fmla="*/ 4 w 930482"/>
                <a:gd name="connsiteY9" fmla="*/ 913815 h 1464648"/>
                <a:gd name="connsiteX10" fmla="*/ 23438 w 930482"/>
                <a:gd name="connsiteY10" fmla="*/ 783892 h 1464648"/>
                <a:gd name="connsiteX11" fmla="*/ 51697 w 930482"/>
                <a:gd name="connsiteY11" fmla="*/ 406185 h 1464648"/>
                <a:gd name="connsiteX12" fmla="*/ 54454 w 930482"/>
                <a:gd name="connsiteY12" fmla="*/ 396191 h 1464648"/>
                <a:gd name="connsiteX13" fmla="*/ 99255 w 930482"/>
                <a:gd name="connsiteY13" fmla="*/ 389987 h 1464648"/>
                <a:gd name="connsiteX14" fmla="*/ 160943 w 930482"/>
                <a:gd name="connsiteY14" fmla="*/ 415145 h 1464648"/>
                <a:gd name="connsiteX15" fmla="*/ 191269 w 930482"/>
                <a:gd name="connsiteY15" fmla="*/ 492685 h 1464648"/>
                <a:gd name="connsiteX16" fmla="*/ 206433 w 930482"/>
                <a:gd name="connsiteY16" fmla="*/ 640873 h 1464648"/>
                <a:gd name="connsiteX17" fmla="*/ 207122 w 930482"/>
                <a:gd name="connsiteY17" fmla="*/ 710832 h 1464648"/>
                <a:gd name="connsiteX18" fmla="*/ 207811 w 930482"/>
                <a:gd name="connsiteY18" fmla="*/ 774242 h 1464648"/>
                <a:gd name="connsiteX19" fmla="*/ 246065 w 930482"/>
                <a:gd name="connsiteY19" fmla="*/ 673612 h 1464648"/>
                <a:gd name="connsiteX20" fmla="*/ 361513 w 930482"/>
                <a:gd name="connsiteY20" fmla="*/ 376547 h 1464648"/>
                <a:gd name="connsiteX21" fmla="*/ 472482 w 930482"/>
                <a:gd name="connsiteY21" fmla="*/ 93611 h 1464648"/>
                <a:gd name="connsiteX22" fmla="*/ 522452 w 930482"/>
                <a:gd name="connsiteY22" fmla="*/ 20207 h 1464648"/>
                <a:gd name="connsiteX23" fmla="*/ 573457 w 930482"/>
                <a:gd name="connsiteY23" fmla="*/ 1252 h 1464648"/>
                <a:gd name="connsiteX24" fmla="*/ 606540 w 930482"/>
                <a:gd name="connsiteY24" fmla="*/ 119458 h 1464648"/>
                <a:gd name="connsiteX25" fmla="*/ 578970 w 930482"/>
                <a:gd name="connsiteY25" fmla="*/ 237319 h 1464648"/>
                <a:gd name="connsiteX26" fmla="*/ 528656 w 930482"/>
                <a:gd name="connsiteY26" fmla="*/ 414800 h 1464648"/>
                <a:gd name="connsiteX27" fmla="*/ 506600 w 930482"/>
                <a:gd name="connsiteY27" fmla="*/ 586423 h 1464648"/>
                <a:gd name="connsiteX28" fmla="*/ 518317 w 930482"/>
                <a:gd name="connsiteY28" fmla="*/ 602275 h 1464648"/>
                <a:gd name="connsiteX29" fmla="*/ 532102 w 930482"/>
                <a:gd name="connsiteY29" fmla="*/ 589869 h 1464648"/>
                <a:gd name="connsiteX30" fmla="*/ 626528 w 930482"/>
                <a:gd name="connsiteY30" fmla="*/ 480279 h 1464648"/>
                <a:gd name="connsiteX31" fmla="*/ 718888 w 930482"/>
                <a:gd name="connsiteY31" fmla="*/ 415145 h 1464648"/>
                <a:gd name="connsiteX32" fmla="*/ 778852 w 930482"/>
                <a:gd name="connsiteY32" fmla="*/ 453398 h 1464648"/>
                <a:gd name="connsiteX33" fmla="*/ 781954 w 930482"/>
                <a:gd name="connsiteY33" fmla="*/ 508193 h 1464648"/>
                <a:gd name="connsiteX34" fmla="*/ 761276 w 930482"/>
                <a:gd name="connsiteY34" fmla="*/ 559887 h 1464648"/>
                <a:gd name="connsiteX35" fmla="*/ 839850 w 930482"/>
                <a:gd name="connsiteY35" fmla="*/ 538520 h 1464648"/>
                <a:gd name="connsiteX36" fmla="*/ 887753 w 930482"/>
                <a:gd name="connsiteY36" fmla="*/ 610202 h 1464648"/>
                <a:gd name="connsiteX37" fmla="*/ 870866 w 930482"/>
                <a:gd name="connsiteY37" fmla="*/ 697736 h 1464648"/>
                <a:gd name="connsiteX38" fmla="*/ 931520 w 930482"/>
                <a:gd name="connsiteY38" fmla="*/ 770451 h 1464648"/>
                <a:gd name="connsiteX39" fmla="*/ 897402 w 930482"/>
                <a:gd name="connsiteY39" fmla="*/ 873838 h 146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30482" h="1464648">
                  <a:moveTo>
                    <a:pt x="897402" y="873838"/>
                  </a:moveTo>
                  <a:cubicBezTo>
                    <a:pt x="862595" y="938283"/>
                    <a:pt x="832613" y="1006518"/>
                    <a:pt x="793671" y="1069240"/>
                  </a:cubicBezTo>
                  <a:cubicBezTo>
                    <a:pt x="736119" y="1162633"/>
                    <a:pt x="668572" y="1247065"/>
                    <a:pt x="603439" y="1334255"/>
                  </a:cubicBezTo>
                  <a:cubicBezTo>
                    <a:pt x="584140" y="1360102"/>
                    <a:pt x="595168" y="1453150"/>
                    <a:pt x="568632" y="1464867"/>
                  </a:cubicBezTo>
                  <a:cubicBezTo>
                    <a:pt x="560361" y="1468314"/>
                    <a:pt x="554502" y="1463833"/>
                    <a:pt x="547954" y="1460043"/>
                  </a:cubicBezTo>
                  <a:cubicBezTo>
                    <a:pt x="494538" y="1429716"/>
                    <a:pt x="442155" y="1398355"/>
                    <a:pt x="387015" y="1371130"/>
                  </a:cubicBezTo>
                  <a:cubicBezTo>
                    <a:pt x="339802" y="1347695"/>
                    <a:pt x="291210" y="1326329"/>
                    <a:pt x="238827" y="1317369"/>
                  </a:cubicBezTo>
                  <a:cubicBezTo>
                    <a:pt x="201608" y="1311165"/>
                    <a:pt x="164044" y="1304962"/>
                    <a:pt x="126136" y="1308753"/>
                  </a:cubicBezTo>
                  <a:cubicBezTo>
                    <a:pt x="92707" y="1312199"/>
                    <a:pt x="63759" y="1200197"/>
                    <a:pt x="54109" y="1173661"/>
                  </a:cubicBezTo>
                  <a:cubicBezTo>
                    <a:pt x="24472" y="1090262"/>
                    <a:pt x="-341" y="1003072"/>
                    <a:pt x="4" y="913815"/>
                  </a:cubicBezTo>
                  <a:cubicBezTo>
                    <a:pt x="4" y="869358"/>
                    <a:pt x="15167" y="827314"/>
                    <a:pt x="23438" y="783892"/>
                  </a:cubicBezTo>
                  <a:cubicBezTo>
                    <a:pt x="47217" y="659827"/>
                    <a:pt x="47561" y="532317"/>
                    <a:pt x="51697" y="406185"/>
                  </a:cubicBezTo>
                  <a:cubicBezTo>
                    <a:pt x="51697" y="402739"/>
                    <a:pt x="53076" y="399292"/>
                    <a:pt x="54454" y="396191"/>
                  </a:cubicBezTo>
                  <a:cubicBezTo>
                    <a:pt x="58934" y="386886"/>
                    <a:pt x="90295" y="389987"/>
                    <a:pt x="99255" y="389987"/>
                  </a:cubicBezTo>
                  <a:cubicBezTo>
                    <a:pt x="123723" y="390332"/>
                    <a:pt x="144401" y="395157"/>
                    <a:pt x="160943" y="415145"/>
                  </a:cubicBezTo>
                  <a:cubicBezTo>
                    <a:pt x="179208" y="436512"/>
                    <a:pt x="186100" y="465115"/>
                    <a:pt x="191269" y="492685"/>
                  </a:cubicBezTo>
                  <a:cubicBezTo>
                    <a:pt x="200574" y="541622"/>
                    <a:pt x="205744" y="591247"/>
                    <a:pt x="206433" y="640873"/>
                  </a:cubicBezTo>
                  <a:cubicBezTo>
                    <a:pt x="206777" y="664308"/>
                    <a:pt x="205744" y="687742"/>
                    <a:pt x="207122" y="710832"/>
                  </a:cubicBezTo>
                  <a:cubicBezTo>
                    <a:pt x="207811" y="729441"/>
                    <a:pt x="214015" y="756322"/>
                    <a:pt x="207811" y="774242"/>
                  </a:cubicBezTo>
                  <a:cubicBezTo>
                    <a:pt x="218495" y="744260"/>
                    <a:pt x="232280" y="708764"/>
                    <a:pt x="246065" y="673612"/>
                  </a:cubicBezTo>
                  <a:cubicBezTo>
                    <a:pt x="284662" y="574705"/>
                    <a:pt x="322915" y="475454"/>
                    <a:pt x="361513" y="376547"/>
                  </a:cubicBezTo>
                  <a:cubicBezTo>
                    <a:pt x="398388" y="282465"/>
                    <a:pt x="429404" y="184937"/>
                    <a:pt x="472482" y="93611"/>
                  </a:cubicBezTo>
                  <a:cubicBezTo>
                    <a:pt x="485233" y="66731"/>
                    <a:pt x="499707" y="40539"/>
                    <a:pt x="522452" y="20207"/>
                  </a:cubicBezTo>
                  <a:cubicBezTo>
                    <a:pt x="536237" y="7800"/>
                    <a:pt x="553813" y="-3917"/>
                    <a:pt x="573457" y="1252"/>
                  </a:cubicBezTo>
                  <a:cubicBezTo>
                    <a:pt x="620325" y="13659"/>
                    <a:pt x="611710" y="84307"/>
                    <a:pt x="606540" y="119458"/>
                  </a:cubicBezTo>
                  <a:cubicBezTo>
                    <a:pt x="600682" y="159434"/>
                    <a:pt x="591377" y="198722"/>
                    <a:pt x="578970" y="237319"/>
                  </a:cubicBezTo>
                  <a:cubicBezTo>
                    <a:pt x="560705" y="294182"/>
                    <a:pt x="543819" y="355525"/>
                    <a:pt x="528656" y="414800"/>
                  </a:cubicBezTo>
                  <a:cubicBezTo>
                    <a:pt x="516249" y="463048"/>
                    <a:pt x="484199" y="536797"/>
                    <a:pt x="506600" y="586423"/>
                  </a:cubicBezTo>
                  <a:cubicBezTo>
                    <a:pt x="509357" y="592626"/>
                    <a:pt x="511080" y="601241"/>
                    <a:pt x="518317" y="602275"/>
                  </a:cubicBezTo>
                  <a:cubicBezTo>
                    <a:pt x="524865" y="603309"/>
                    <a:pt x="527966" y="595038"/>
                    <a:pt x="532102" y="589869"/>
                  </a:cubicBezTo>
                  <a:cubicBezTo>
                    <a:pt x="561739" y="551960"/>
                    <a:pt x="592411" y="514741"/>
                    <a:pt x="626528" y="480279"/>
                  </a:cubicBezTo>
                  <a:cubicBezTo>
                    <a:pt x="650652" y="456155"/>
                    <a:pt x="682702" y="415834"/>
                    <a:pt x="718888" y="415145"/>
                  </a:cubicBezTo>
                  <a:cubicBezTo>
                    <a:pt x="744045" y="414800"/>
                    <a:pt x="768513" y="430308"/>
                    <a:pt x="778852" y="453398"/>
                  </a:cubicBezTo>
                  <a:cubicBezTo>
                    <a:pt x="786434" y="470285"/>
                    <a:pt x="786089" y="489928"/>
                    <a:pt x="781954" y="508193"/>
                  </a:cubicBezTo>
                  <a:cubicBezTo>
                    <a:pt x="777818" y="526114"/>
                    <a:pt x="769547" y="543000"/>
                    <a:pt x="761276" y="559887"/>
                  </a:cubicBezTo>
                  <a:cubicBezTo>
                    <a:pt x="774027" y="533351"/>
                    <a:pt x="816071" y="527492"/>
                    <a:pt x="839850" y="538520"/>
                  </a:cubicBezTo>
                  <a:cubicBezTo>
                    <a:pt x="867076" y="550927"/>
                    <a:pt x="884307" y="580219"/>
                    <a:pt x="887753" y="610202"/>
                  </a:cubicBezTo>
                  <a:cubicBezTo>
                    <a:pt x="891199" y="640184"/>
                    <a:pt x="882928" y="670166"/>
                    <a:pt x="870866" y="697736"/>
                  </a:cubicBezTo>
                  <a:cubicBezTo>
                    <a:pt x="915323" y="697391"/>
                    <a:pt x="927729" y="728407"/>
                    <a:pt x="931520" y="770451"/>
                  </a:cubicBezTo>
                  <a:cubicBezTo>
                    <a:pt x="934622" y="810428"/>
                    <a:pt x="915667" y="839721"/>
                    <a:pt x="897402" y="873838"/>
                  </a:cubicBezTo>
                  <a:close/>
                </a:path>
              </a:pathLst>
            </a:custGeom>
            <a:solidFill>
              <a:srgbClr val="FDB98A"/>
            </a:solidFill>
            <a:ln w="3438" cap="flat">
              <a:noFill/>
              <a:prstDash val="solid"/>
              <a:miter/>
            </a:ln>
          </p:spPr>
          <p:txBody>
            <a:bodyPr rtlCol="0" anchor="ctr"/>
            <a:lstStyle/>
            <a:p>
              <a:endParaRPr lang="en-US" dirty="0"/>
            </a:p>
          </p:txBody>
        </p:sp>
      </p:grpSp>
      <p:sp>
        <p:nvSpPr>
          <p:cNvPr id="18" name="TextBox 17">
            <a:extLst>
              <a:ext uri="{FF2B5EF4-FFF2-40B4-BE49-F238E27FC236}">
                <a16:creationId xmlns:a16="http://schemas.microsoft.com/office/drawing/2014/main" id="{09052252-B4C9-47F9-8309-52EC7478ACA0}"/>
              </a:ext>
            </a:extLst>
          </p:cNvPr>
          <p:cNvSpPr txBox="1"/>
          <p:nvPr/>
        </p:nvSpPr>
        <p:spPr>
          <a:xfrm>
            <a:off x="4519921" y="1625836"/>
            <a:ext cx="7707551" cy="4662815"/>
          </a:xfrm>
          <a:prstGeom prst="rect">
            <a:avLst/>
          </a:prstGeom>
          <a:noFill/>
        </p:spPr>
        <p:txBody>
          <a:bodyPr wrap="square" rtlCol="0">
            <a:spAutoFit/>
          </a:bodyPr>
          <a:lstStyle/>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Впровадження організаційних змін.</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Зосередження уваги на координаційній функції менеджменту.</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Імплементація механізмів управління ризиками та ризик-менеджменту.</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Управління інноваціями та стимулювання інноваційної діяльності. </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Стимулювання постійного процесу розвитку персоналу закладу.</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Зосередження уваги на підвищенні якості всіх видів діяльності.</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Тенденція до підвищення ролі та значення організаційної культури закладу охорони здоров’я. </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Спрямування операційної діяльності закладу охорони здоров’я на створення медичної послуги більш високої якості чи з новими властивостями за умови зменшення її собівартості.</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Запровадження принципів інтелектуального та інноваційного лідерства.</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dirty="0">
                <a:effectLst/>
                <a:latin typeface="Times New Roman" panose="02020603050405020304" pitchFamily="18" charset="0"/>
                <a:ea typeface="Calibri" panose="020F0502020204030204" pitchFamily="34" charset="0"/>
                <a:cs typeface="Times New Roman" panose="02020603050405020304" pitchFamily="18" charset="0"/>
              </a:rPr>
              <a:t>Формування управлінського капіталу, що забезпечує ефективність системи управління закладом охорони здоров’я.</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3F1A3C11-FAD3-4489-A0FC-49C4295B10B7}"/>
              </a:ext>
            </a:extLst>
          </p:cNvPr>
          <p:cNvSpPr txBox="1"/>
          <p:nvPr/>
        </p:nvSpPr>
        <p:spPr>
          <a:xfrm>
            <a:off x="4799479" y="128561"/>
            <a:ext cx="7109492" cy="1384995"/>
          </a:xfrm>
          <a:prstGeom prst="rect">
            <a:avLst/>
          </a:prstGeom>
          <a:noFill/>
        </p:spPr>
        <p:txBody>
          <a:bodyPr wrap="square" rtlCol="0" anchor="ctr">
            <a:spAutoFit/>
          </a:bodyPr>
          <a:lstStyle/>
          <a:p>
            <a:pPr algn="just"/>
            <a:r>
              <a:rPr lang="uk-UA" sz="2800" b="1" dirty="0">
                <a:solidFill>
                  <a:schemeClr val="accent6">
                    <a:lumMod val="75000"/>
                  </a:schemeClr>
                </a:solidFill>
                <a:latin typeface="Times New Roman" panose="02020603050405020304" pitchFamily="18" charset="0"/>
                <a:ea typeface="Calibri" panose="020F0502020204030204" pitchFamily="34" charset="0"/>
              </a:rPr>
              <a:t>Впровадження принципів стратегічного менеджменту в практику управління закладами охорони здоров’я передбачає:</a:t>
            </a:r>
            <a:endParaRPr lang="ko-KR" altLang="en-US" sz="2800" b="1" dirty="0">
              <a:solidFill>
                <a:schemeClr val="accent6">
                  <a:lumMod val="75000"/>
                </a:schemeClr>
              </a:solidFill>
              <a:latin typeface="Times New Roman" panose="02020603050405020304" pitchFamily="18" charset="0"/>
            </a:endParaRPr>
          </a:p>
        </p:txBody>
      </p:sp>
    </p:spTree>
    <p:extLst>
      <p:ext uri="{BB962C8B-B14F-4D97-AF65-F5344CB8AC3E}">
        <p14:creationId xmlns:p14="http://schemas.microsoft.com/office/powerpoint/2010/main" val="16931041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6627224" y="2118967"/>
            <a:ext cx="4953718" cy="2308324"/>
          </a:xfrm>
          <a:prstGeom prst="rect">
            <a:avLst/>
          </a:prstGeom>
          <a:noFill/>
        </p:spPr>
        <p:txBody>
          <a:bodyPr wrap="square" rtlCol="0" anchor="ctr">
            <a:spAutoFit/>
          </a:bodyPr>
          <a:lstStyle/>
          <a:p>
            <a:r>
              <a:rPr lang="ru-RU" altLang="ko-KR" sz="4800" dirty="0" err="1">
                <a:solidFill>
                  <a:schemeClr val="bg1"/>
                </a:solidFill>
                <a:cs typeface="Arial" pitchFamily="34" charset="0"/>
              </a:rPr>
              <a:t>Ключові</a:t>
            </a:r>
            <a:r>
              <a:rPr lang="ru-RU" altLang="ko-KR" sz="4800" dirty="0">
                <a:solidFill>
                  <a:schemeClr val="bg1"/>
                </a:solidFill>
                <a:cs typeface="Arial" pitchFamily="34" charset="0"/>
              </a:rPr>
              <a:t> </a:t>
            </a:r>
            <a:r>
              <a:rPr lang="ru-RU" altLang="ko-KR" sz="4800" dirty="0" err="1">
                <a:solidFill>
                  <a:schemeClr val="bg1"/>
                </a:solidFill>
                <a:cs typeface="Arial" pitchFamily="34" charset="0"/>
              </a:rPr>
              <a:t>поняття</a:t>
            </a:r>
            <a:r>
              <a:rPr lang="ru-RU" altLang="ko-KR" sz="4800" dirty="0">
                <a:solidFill>
                  <a:schemeClr val="bg1"/>
                </a:solidFill>
                <a:cs typeface="Arial" pitchFamily="34" charset="0"/>
              </a:rPr>
              <a:t>  </a:t>
            </a:r>
            <a:r>
              <a:rPr lang="ru-RU" altLang="ko-KR" sz="4800" dirty="0" err="1">
                <a:solidFill>
                  <a:schemeClr val="bg1"/>
                </a:solidFill>
                <a:cs typeface="Arial" pitchFamily="34" charset="0"/>
              </a:rPr>
              <a:t>стратегічного</a:t>
            </a:r>
            <a:r>
              <a:rPr lang="ru-RU" altLang="ko-KR" sz="4800" dirty="0">
                <a:solidFill>
                  <a:schemeClr val="bg1"/>
                </a:solidFill>
                <a:cs typeface="Arial" pitchFamily="34" charset="0"/>
              </a:rPr>
              <a:t> менеджменту</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8744440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CAB531BE-93B0-4E08-9537-DD26E671F68B}"/>
              </a:ext>
            </a:extLst>
          </p:cNvPr>
          <p:cNvSpPr txBox="1"/>
          <p:nvPr/>
        </p:nvSpPr>
        <p:spPr>
          <a:xfrm>
            <a:off x="0" y="219785"/>
            <a:ext cx="7445829" cy="4524315"/>
          </a:xfrm>
          <a:prstGeom prst="rect">
            <a:avLst/>
          </a:prstGeom>
          <a:noFill/>
        </p:spPr>
        <p:txBody>
          <a:bodyPr wrap="square" rtlCol="0" anchor="ctr">
            <a:spAutoFit/>
          </a:bodyPr>
          <a:lstStyle/>
          <a:p>
            <a:pPr algn="ctr"/>
            <a:r>
              <a:rPr lang="uk-UA" sz="4800" b="1" i="1" dirty="0">
                <a:solidFill>
                  <a:schemeClr val="bg1"/>
                </a:solidFill>
                <a:latin typeface="Arial Narrow" panose="020B0606020202030204" pitchFamily="34" charset="0"/>
              </a:rPr>
              <a:t>«Організації і керівники, які мислять стратегічно, дивляться вперед і визначають напрямок, в якому вони хочуть рухатися».</a:t>
            </a:r>
          </a:p>
        </p:txBody>
      </p:sp>
    </p:spTree>
    <p:extLst>
      <p:ext uri="{BB962C8B-B14F-4D97-AF65-F5344CB8AC3E}">
        <p14:creationId xmlns:p14="http://schemas.microsoft.com/office/powerpoint/2010/main" val="9999090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l="-9000" r="-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66F986-6632-09BE-DBDB-19F17E5D22A4}"/>
              </a:ext>
            </a:extLst>
          </p:cNvPr>
          <p:cNvSpPr txBox="1"/>
          <p:nvPr/>
        </p:nvSpPr>
        <p:spPr>
          <a:xfrm>
            <a:off x="0" y="326963"/>
            <a:ext cx="4093028" cy="461665"/>
          </a:xfrm>
          <a:prstGeom prst="rect">
            <a:avLst/>
          </a:prstGeom>
          <a:noFill/>
        </p:spPr>
        <p:txBody>
          <a:bodyPr wrap="square">
            <a:spAutoFit/>
          </a:bodyPr>
          <a:lstStyle/>
          <a:p>
            <a:pPr algn="ctr"/>
            <a:r>
              <a:rPr lang="uk-UA" sz="2400" b="1" i="1" dirty="0">
                <a:solidFill>
                  <a:schemeClr val="accent6">
                    <a:lumMod val="50000"/>
                  </a:schemeClr>
                </a:solidFill>
                <a:latin typeface="Times New Roman" panose="02020603050405020304" pitchFamily="18" charset="0"/>
                <a:ea typeface="Calibri" panose="020F0502020204030204" pitchFamily="34" charset="0"/>
              </a:rPr>
              <a:t>«Мистецтво генерала»</a:t>
            </a:r>
            <a:endParaRPr lang="ru-UA" sz="2400" b="1" i="1" dirty="0">
              <a:solidFill>
                <a:schemeClr val="accent6">
                  <a:lumMod val="50000"/>
                </a:schemeClr>
              </a:solidFill>
              <a:latin typeface="Times New Roman" panose="02020603050405020304" pitchFamily="18" charset="0"/>
              <a:ea typeface="Calibri" panose="020F0502020204030204" pitchFamily="34" charset="0"/>
            </a:endParaRPr>
          </a:p>
        </p:txBody>
      </p:sp>
      <p:sp>
        <p:nvSpPr>
          <p:cNvPr id="4" name="Rectangle 4">
            <a:extLst>
              <a:ext uri="{FF2B5EF4-FFF2-40B4-BE49-F238E27FC236}">
                <a16:creationId xmlns:a16="http://schemas.microsoft.com/office/drawing/2014/main" id="{76A120DF-F319-7E98-0B3F-3E9C48283329}"/>
              </a:ext>
            </a:extLst>
          </p:cNvPr>
          <p:cNvSpPr/>
          <p:nvPr/>
        </p:nvSpPr>
        <p:spPr>
          <a:xfrm>
            <a:off x="365514" y="169107"/>
            <a:ext cx="3362000" cy="77737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 name="TextBox 5">
            <a:extLst>
              <a:ext uri="{FF2B5EF4-FFF2-40B4-BE49-F238E27FC236}">
                <a16:creationId xmlns:a16="http://schemas.microsoft.com/office/drawing/2014/main" id="{D486A8AD-972E-820C-0CFA-03A0B6FFCC8E}"/>
              </a:ext>
            </a:extLst>
          </p:cNvPr>
          <p:cNvSpPr txBox="1"/>
          <p:nvPr/>
        </p:nvSpPr>
        <p:spPr>
          <a:xfrm>
            <a:off x="4811486" y="272521"/>
            <a:ext cx="6901543" cy="923330"/>
          </a:xfrm>
          <a:prstGeom prst="rect">
            <a:avLst/>
          </a:prstGeom>
          <a:noFill/>
        </p:spPr>
        <p:txBody>
          <a:bodyPr wrap="square">
            <a:spAutoFit/>
          </a:bodyPr>
          <a:lstStyle/>
          <a:p>
            <a:pPr algn="ctr"/>
            <a:r>
              <a:rPr lang="uk-UA" b="1" dirty="0">
                <a:latin typeface="Times New Roman" panose="02020603050405020304" pitchFamily="18" charset="0"/>
                <a:ea typeface="Calibri" panose="020F0502020204030204" pitchFamily="34" charset="0"/>
              </a:rPr>
              <a:t>Г</a:t>
            </a:r>
            <a:r>
              <a:rPr lang="uk-UA" sz="1800" b="1" dirty="0">
                <a:effectLst/>
                <a:latin typeface="Times New Roman" panose="02020603050405020304" pitchFamily="18" charset="0"/>
                <a:ea typeface="Calibri" panose="020F0502020204030204" pitchFamily="34" charset="0"/>
              </a:rPr>
              <a:t>енеральний план досягнення основної мети, яка передбачає визначення напрямів використання обмежених ресурсів (індивіда, організації, регіону, країни).</a:t>
            </a:r>
            <a:endParaRPr lang="uk-UA" b="1" dirty="0"/>
          </a:p>
        </p:txBody>
      </p:sp>
      <p:sp>
        <p:nvSpPr>
          <p:cNvPr id="7" name="Rectangle 4">
            <a:extLst>
              <a:ext uri="{FF2B5EF4-FFF2-40B4-BE49-F238E27FC236}">
                <a16:creationId xmlns:a16="http://schemas.microsoft.com/office/drawing/2014/main" id="{FC197DA4-31F1-BC47-44A5-05ACC49782E7}"/>
              </a:ext>
            </a:extLst>
          </p:cNvPr>
          <p:cNvSpPr/>
          <p:nvPr/>
        </p:nvSpPr>
        <p:spPr>
          <a:xfrm>
            <a:off x="4685459" y="129429"/>
            <a:ext cx="7223511" cy="1209514"/>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TextBox 8">
            <a:extLst>
              <a:ext uri="{FF2B5EF4-FFF2-40B4-BE49-F238E27FC236}">
                <a16:creationId xmlns:a16="http://schemas.microsoft.com/office/drawing/2014/main" id="{8D352C46-D9C7-DAA0-AB2B-E5B7D6D813B0}"/>
              </a:ext>
            </a:extLst>
          </p:cNvPr>
          <p:cNvSpPr txBox="1"/>
          <p:nvPr/>
        </p:nvSpPr>
        <p:spPr>
          <a:xfrm>
            <a:off x="115759" y="4973126"/>
            <a:ext cx="5142041" cy="923330"/>
          </a:xfrm>
          <a:prstGeom prst="rect">
            <a:avLst/>
          </a:prstGeom>
          <a:noFill/>
        </p:spPr>
        <p:txBody>
          <a:bodyPr wrap="square">
            <a:spAutoFit/>
          </a:bodyPr>
          <a:lstStyle/>
          <a:p>
            <a:pPr algn="ctr"/>
            <a:r>
              <a:rPr lang="uk-UA" b="1" dirty="0">
                <a:latin typeface="Times New Roman" panose="02020603050405020304" pitchFamily="18" charset="0"/>
                <a:ea typeface="Calibri" panose="020F0502020204030204" pitchFamily="34" charset="0"/>
              </a:rPr>
              <a:t>Узгоджена сукупність рішень, які впливають на діяльність організації та мають довгострокові наслідки.</a:t>
            </a:r>
          </a:p>
        </p:txBody>
      </p:sp>
      <p:sp>
        <p:nvSpPr>
          <p:cNvPr id="10" name="Rectangle 4">
            <a:extLst>
              <a:ext uri="{FF2B5EF4-FFF2-40B4-BE49-F238E27FC236}">
                <a16:creationId xmlns:a16="http://schemas.microsoft.com/office/drawing/2014/main" id="{C51BE181-7ACB-A61E-B3C4-FFB8F4BA7124}"/>
              </a:ext>
            </a:extLst>
          </p:cNvPr>
          <p:cNvSpPr/>
          <p:nvPr/>
        </p:nvSpPr>
        <p:spPr>
          <a:xfrm>
            <a:off x="115758" y="4815271"/>
            <a:ext cx="5142041" cy="1209514"/>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2" name="TextBox 11">
            <a:extLst>
              <a:ext uri="{FF2B5EF4-FFF2-40B4-BE49-F238E27FC236}">
                <a16:creationId xmlns:a16="http://schemas.microsoft.com/office/drawing/2014/main" id="{F49B0394-6B1B-C479-0189-A8617E29B7B2}"/>
              </a:ext>
            </a:extLst>
          </p:cNvPr>
          <p:cNvSpPr txBox="1"/>
          <p:nvPr/>
        </p:nvSpPr>
        <p:spPr>
          <a:xfrm>
            <a:off x="5617029" y="4496698"/>
            <a:ext cx="6096000" cy="1846659"/>
          </a:xfrm>
          <a:prstGeom prst="rect">
            <a:avLst/>
          </a:prstGeom>
          <a:noFill/>
        </p:spPr>
        <p:txBody>
          <a:bodyPr wrap="square">
            <a:spAutoFit/>
          </a:bodyPr>
          <a:lstStyle/>
          <a:p>
            <a:pPr algn="ctr"/>
            <a:r>
              <a:rPr lang="uk-UA" sz="2400" b="1" i="1" dirty="0">
                <a:solidFill>
                  <a:schemeClr val="accent6">
                    <a:lumMod val="50000"/>
                  </a:schemeClr>
                </a:solidFill>
                <a:latin typeface="Times New Roman" panose="02020603050405020304" pitchFamily="18" charset="0"/>
                <a:ea typeface="Calibri" panose="020F0502020204030204" pitchFamily="34" charset="0"/>
              </a:rPr>
              <a:t>Стратегія закладу охорони здоров’я </a:t>
            </a:r>
            <a:r>
              <a:rPr lang="uk-UA" b="1" dirty="0">
                <a:latin typeface="Times New Roman" panose="02020603050405020304" pitchFamily="18" charset="0"/>
                <a:ea typeface="Calibri" panose="020F0502020204030204" pitchFamily="34" charset="0"/>
              </a:rPr>
              <a:t>– комплексна програма управління, яка містить комбінацію методів організації медичного бізнесу та формування конкурентних переваг, що направлена на досягнення організаційних цілей закладу в умовах динамічного бізнес-середовища.</a:t>
            </a:r>
          </a:p>
        </p:txBody>
      </p:sp>
      <p:sp>
        <p:nvSpPr>
          <p:cNvPr id="13" name="Rectangle 4">
            <a:extLst>
              <a:ext uri="{FF2B5EF4-FFF2-40B4-BE49-F238E27FC236}">
                <a16:creationId xmlns:a16="http://schemas.microsoft.com/office/drawing/2014/main" id="{9044F401-CFBD-7D7C-CFA9-7CDD9F89B45A}"/>
              </a:ext>
            </a:extLst>
          </p:cNvPr>
          <p:cNvSpPr/>
          <p:nvPr/>
        </p:nvSpPr>
        <p:spPr>
          <a:xfrm>
            <a:off x="5508171" y="4337289"/>
            <a:ext cx="6400799" cy="2248189"/>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9722013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uk-UA" b="1" dirty="0">
                <a:effectLst>
                  <a:outerShdw blurRad="38100" dist="38100" dir="2700000" algn="tl">
                    <a:srgbClr val="000000">
                      <a:alpha val="43137"/>
                    </a:srgbClr>
                  </a:outerShdw>
                </a:effectLst>
              </a:rPr>
              <a:t>Стратегічне рішення</a:t>
            </a:r>
            <a:endParaRPr lang="en-US" b="1" dirty="0">
              <a:effectLst>
                <a:outerShdw blurRad="38100" dist="38100" dir="2700000" algn="tl">
                  <a:srgbClr val="000000">
                    <a:alpha val="43137"/>
                  </a:srgbClr>
                </a:outerShdw>
              </a:effectLst>
            </a:endParaRPr>
          </a:p>
        </p:txBody>
      </p:sp>
      <p:grpSp>
        <p:nvGrpSpPr>
          <p:cNvPr id="3" name="Group 2">
            <a:extLst>
              <a:ext uri="{FF2B5EF4-FFF2-40B4-BE49-F238E27FC236}">
                <a16:creationId xmlns:a16="http://schemas.microsoft.com/office/drawing/2014/main" id="{9C889F36-1134-44E1-8600-D4AB492CD6BD}"/>
              </a:ext>
            </a:extLst>
          </p:cNvPr>
          <p:cNvGrpSpPr/>
          <p:nvPr/>
        </p:nvGrpSpPr>
        <p:grpSpPr>
          <a:xfrm>
            <a:off x="3392963" y="2376454"/>
            <a:ext cx="4740611" cy="2994130"/>
            <a:chOff x="2625429" y="2000491"/>
            <a:chExt cx="3880811" cy="2451087"/>
          </a:xfrm>
        </p:grpSpPr>
        <p:sp>
          <p:nvSpPr>
            <p:cNvPr id="4" name="Trapezoid 4">
              <a:extLst>
                <a:ext uri="{FF2B5EF4-FFF2-40B4-BE49-F238E27FC236}">
                  <a16:creationId xmlns:a16="http://schemas.microsoft.com/office/drawing/2014/main" id="{1E6D74C2-374F-48A3-853D-06DFDF0A85C1}"/>
                </a:ext>
              </a:extLst>
            </p:cNvPr>
            <p:cNvSpPr/>
            <p:nvPr/>
          </p:nvSpPr>
          <p:spPr>
            <a:xfrm>
              <a:off x="4028512" y="2438234"/>
              <a:ext cx="1080120" cy="2013344"/>
            </a:xfrm>
            <a:custGeom>
              <a:avLst/>
              <a:gdLst/>
              <a:ahLst/>
              <a:cxnLst/>
              <a:rect l="l" t="t" r="r" b="b"/>
              <a:pathLst>
                <a:path w="1080120" h="2013344">
                  <a:moveTo>
                    <a:pt x="540060" y="0"/>
                  </a:moveTo>
                  <a:cubicBezTo>
                    <a:pt x="838327" y="0"/>
                    <a:pt x="1080120" y="241793"/>
                    <a:pt x="1080120" y="540060"/>
                  </a:cubicBezTo>
                  <a:cubicBezTo>
                    <a:pt x="1080120" y="749650"/>
                    <a:pt x="960728" y="931355"/>
                    <a:pt x="785154" y="1018748"/>
                  </a:cubicBezTo>
                  <a:lnTo>
                    <a:pt x="972108" y="2013344"/>
                  </a:lnTo>
                  <a:lnTo>
                    <a:pt x="108012" y="2013344"/>
                  </a:lnTo>
                  <a:lnTo>
                    <a:pt x="294966" y="1018748"/>
                  </a:lnTo>
                  <a:cubicBezTo>
                    <a:pt x="119392" y="931355"/>
                    <a:pt x="0" y="749650"/>
                    <a:pt x="0" y="540060"/>
                  </a:cubicBezTo>
                  <a:cubicBezTo>
                    <a:pt x="0" y="241793"/>
                    <a:pt x="241793" y="0"/>
                    <a:pt x="540060" y="0"/>
                  </a:cubicBezTo>
                  <a:close/>
                </a:path>
              </a:pathLst>
            </a:custGeom>
            <a:solidFill>
              <a:schemeClr val="accent1"/>
            </a:solidFill>
            <a:ln>
              <a:noFill/>
            </a:ln>
            <a:effectLst>
              <a:innerShdw blurRad="63500" dist="1016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Oval 5">
              <a:extLst>
                <a:ext uri="{FF2B5EF4-FFF2-40B4-BE49-F238E27FC236}">
                  <a16:creationId xmlns:a16="http://schemas.microsoft.com/office/drawing/2014/main" id="{134755A8-CA74-46DB-AD99-400FAA84F41A}"/>
                </a:ext>
              </a:extLst>
            </p:cNvPr>
            <p:cNvSpPr/>
            <p:nvPr/>
          </p:nvSpPr>
          <p:spPr>
            <a:xfrm rot="20055640" flipH="1">
              <a:off x="5073700" y="2000491"/>
              <a:ext cx="1432540" cy="648072"/>
            </a:xfrm>
            <a:custGeom>
              <a:avLst/>
              <a:gdLst/>
              <a:ahLst/>
              <a:cxnLst/>
              <a:rect l="l" t="t" r="r" b="b"/>
              <a:pathLst>
                <a:path w="1432540" h="648072">
                  <a:moveTo>
                    <a:pt x="324036" y="0"/>
                  </a:moveTo>
                  <a:cubicBezTo>
                    <a:pt x="471609" y="0"/>
                    <a:pt x="596141" y="98650"/>
                    <a:pt x="633820" y="234026"/>
                  </a:cubicBezTo>
                  <a:lnTo>
                    <a:pt x="1432540" y="234026"/>
                  </a:lnTo>
                  <a:lnTo>
                    <a:pt x="1432540" y="310892"/>
                  </a:lnTo>
                  <a:lnTo>
                    <a:pt x="1432540" y="428894"/>
                  </a:lnTo>
                  <a:lnTo>
                    <a:pt x="1432540" y="520608"/>
                  </a:lnTo>
                  <a:lnTo>
                    <a:pt x="1368152" y="520608"/>
                  </a:lnTo>
                  <a:lnTo>
                    <a:pt x="1360532" y="520608"/>
                  </a:lnTo>
                  <a:lnTo>
                    <a:pt x="1296144" y="520608"/>
                  </a:lnTo>
                  <a:lnTo>
                    <a:pt x="1296144" y="428894"/>
                  </a:lnTo>
                  <a:lnTo>
                    <a:pt x="1224136" y="428894"/>
                  </a:lnTo>
                  <a:lnTo>
                    <a:pt x="1224136" y="497748"/>
                  </a:lnTo>
                  <a:lnTo>
                    <a:pt x="1152128" y="497748"/>
                  </a:lnTo>
                  <a:lnTo>
                    <a:pt x="1152128" y="428894"/>
                  </a:lnTo>
                  <a:lnTo>
                    <a:pt x="1080120" y="428894"/>
                  </a:lnTo>
                  <a:lnTo>
                    <a:pt x="1080120" y="533752"/>
                  </a:lnTo>
                  <a:lnTo>
                    <a:pt x="1008112" y="533752"/>
                  </a:lnTo>
                  <a:lnTo>
                    <a:pt x="1008112" y="428894"/>
                  </a:lnTo>
                  <a:lnTo>
                    <a:pt x="629211" y="428894"/>
                  </a:lnTo>
                  <a:cubicBezTo>
                    <a:pt x="586855" y="556617"/>
                    <a:pt x="466125" y="648072"/>
                    <a:pt x="324036" y="648072"/>
                  </a:cubicBezTo>
                  <a:cubicBezTo>
                    <a:pt x="145076" y="648072"/>
                    <a:pt x="0" y="50299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Oval 5">
              <a:extLst>
                <a:ext uri="{FF2B5EF4-FFF2-40B4-BE49-F238E27FC236}">
                  <a16:creationId xmlns:a16="http://schemas.microsoft.com/office/drawing/2014/main" id="{988FAFD4-C714-4417-9DB4-A628B5455C8E}"/>
                </a:ext>
              </a:extLst>
            </p:cNvPr>
            <p:cNvSpPr/>
            <p:nvPr/>
          </p:nvSpPr>
          <p:spPr>
            <a:xfrm rot="1544360">
              <a:off x="2637759" y="2000491"/>
              <a:ext cx="1432540" cy="648072"/>
            </a:xfrm>
            <a:custGeom>
              <a:avLst/>
              <a:gdLst/>
              <a:ahLst/>
              <a:cxnLst/>
              <a:rect l="l" t="t" r="r" b="b"/>
              <a:pathLst>
                <a:path w="1432540" h="648072">
                  <a:moveTo>
                    <a:pt x="324036" y="0"/>
                  </a:moveTo>
                  <a:cubicBezTo>
                    <a:pt x="471609" y="0"/>
                    <a:pt x="596141" y="98650"/>
                    <a:pt x="633820" y="234026"/>
                  </a:cubicBezTo>
                  <a:lnTo>
                    <a:pt x="1432540" y="234026"/>
                  </a:lnTo>
                  <a:lnTo>
                    <a:pt x="1432540" y="310892"/>
                  </a:lnTo>
                  <a:lnTo>
                    <a:pt x="1432540" y="428894"/>
                  </a:lnTo>
                  <a:lnTo>
                    <a:pt x="1432540" y="520608"/>
                  </a:lnTo>
                  <a:lnTo>
                    <a:pt x="1368152" y="520608"/>
                  </a:lnTo>
                  <a:lnTo>
                    <a:pt x="1360532" y="520608"/>
                  </a:lnTo>
                  <a:lnTo>
                    <a:pt x="1296144" y="520608"/>
                  </a:lnTo>
                  <a:lnTo>
                    <a:pt x="1296144" y="428894"/>
                  </a:lnTo>
                  <a:lnTo>
                    <a:pt x="1224136" y="428894"/>
                  </a:lnTo>
                  <a:lnTo>
                    <a:pt x="1224136" y="497748"/>
                  </a:lnTo>
                  <a:lnTo>
                    <a:pt x="1152128" y="497748"/>
                  </a:lnTo>
                  <a:lnTo>
                    <a:pt x="1152128" y="428894"/>
                  </a:lnTo>
                  <a:lnTo>
                    <a:pt x="1080120" y="428894"/>
                  </a:lnTo>
                  <a:lnTo>
                    <a:pt x="1080120" y="533752"/>
                  </a:lnTo>
                  <a:lnTo>
                    <a:pt x="1008112" y="533752"/>
                  </a:lnTo>
                  <a:lnTo>
                    <a:pt x="1008112" y="428894"/>
                  </a:lnTo>
                  <a:lnTo>
                    <a:pt x="629211" y="428894"/>
                  </a:lnTo>
                  <a:cubicBezTo>
                    <a:pt x="586855" y="556617"/>
                    <a:pt x="466125" y="648072"/>
                    <a:pt x="324036" y="648072"/>
                  </a:cubicBezTo>
                  <a:cubicBezTo>
                    <a:pt x="145076" y="648072"/>
                    <a:pt x="0" y="502996"/>
                    <a:pt x="0" y="324036"/>
                  </a:cubicBezTo>
                  <a:cubicBezTo>
                    <a:pt x="0" y="145076"/>
                    <a:pt x="145076" y="0"/>
                    <a:pt x="3240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5">
              <a:extLst>
                <a:ext uri="{FF2B5EF4-FFF2-40B4-BE49-F238E27FC236}">
                  <a16:creationId xmlns:a16="http://schemas.microsoft.com/office/drawing/2014/main" id="{965DA5AE-EE9D-4BDC-A512-30565A8F9379}"/>
                </a:ext>
              </a:extLst>
            </p:cNvPr>
            <p:cNvSpPr/>
            <p:nvPr/>
          </p:nvSpPr>
          <p:spPr>
            <a:xfrm rot="1544360" flipH="1" flipV="1">
              <a:off x="5061370" y="3345361"/>
              <a:ext cx="1432540" cy="648072"/>
            </a:xfrm>
            <a:custGeom>
              <a:avLst/>
              <a:gdLst/>
              <a:ahLst/>
              <a:cxnLst/>
              <a:rect l="l" t="t" r="r" b="b"/>
              <a:pathLst>
                <a:path w="1432540" h="648072">
                  <a:moveTo>
                    <a:pt x="324036" y="0"/>
                  </a:moveTo>
                  <a:cubicBezTo>
                    <a:pt x="471609" y="0"/>
                    <a:pt x="596141" y="98650"/>
                    <a:pt x="633820" y="234026"/>
                  </a:cubicBezTo>
                  <a:lnTo>
                    <a:pt x="1432540" y="234026"/>
                  </a:lnTo>
                  <a:lnTo>
                    <a:pt x="1432540" y="310892"/>
                  </a:lnTo>
                  <a:lnTo>
                    <a:pt x="1432540" y="428894"/>
                  </a:lnTo>
                  <a:lnTo>
                    <a:pt x="1432540" y="520608"/>
                  </a:lnTo>
                  <a:lnTo>
                    <a:pt x="1368152" y="520608"/>
                  </a:lnTo>
                  <a:lnTo>
                    <a:pt x="1360532" y="520608"/>
                  </a:lnTo>
                  <a:lnTo>
                    <a:pt x="1296144" y="520608"/>
                  </a:lnTo>
                  <a:lnTo>
                    <a:pt x="1296144" y="428894"/>
                  </a:lnTo>
                  <a:lnTo>
                    <a:pt x="1224136" y="428894"/>
                  </a:lnTo>
                  <a:lnTo>
                    <a:pt x="1224136" y="497748"/>
                  </a:lnTo>
                  <a:lnTo>
                    <a:pt x="1152128" y="497748"/>
                  </a:lnTo>
                  <a:lnTo>
                    <a:pt x="1152128" y="428894"/>
                  </a:lnTo>
                  <a:lnTo>
                    <a:pt x="1080120" y="428894"/>
                  </a:lnTo>
                  <a:lnTo>
                    <a:pt x="1080120" y="533752"/>
                  </a:lnTo>
                  <a:lnTo>
                    <a:pt x="1008112" y="533752"/>
                  </a:lnTo>
                  <a:lnTo>
                    <a:pt x="1008112" y="428894"/>
                  </a:lnTo>
                  <a:lnTo>
                    <a:pt x="629211" y="428894"/>
                  </a:lnTo>
                  <a:cubicBezTo>
                    <a:pt x="586855" y="556617"/>
                    <a:pt x="466125" y="648072"/>
                    <a:pt x="324036" y="648072"/>
                  </a:cubicBezTo>
                  <a:cubicBezTo>
                    <a:pt x="145076" y="648072"/>
                    <a:pt x="0" y="502996"/>
                    <a:pt x="0" y="324036"/>
                  </a:cubicBezTo>
                  <a:cubicBezTo>
                    <a:pt x="0" y="145076"/>
                    <a:pt x="145076" y="0"/>
                    <a:pt x="3240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Oval 5">
              <a:extLst>
                <a:ext uri="{FF2B5EF4-FFF2-40B4-BE49-F238E27FC236}">
                  <a16:creationId xmlns:a16="http://schemas.microsoft.com/office/drawing/2014/main" id="{BDE43ED6-D012-4CFC-821C-84E393A734B1}"/>
                </a:ext>
              </a:extLst>
            </p:cNvPr>
            <p:cNvSpPr/>
            <p:nvPr/>
          </p:nvSpPr>
          <p:spPr>
            <a:xfrm rot="20055640" flipV="1">
              <a:off x="2625429" y="3352981"/>
              <a:ext cx="1432540" cy="648072"/>
            </a:xfrm>
            <a:custGeom>
              <a:avLst/>
              <a:gdLst/>
              <a:ahLst/>
              <a:cxnLst/>
              <a:rect l="l" t="t" r="r" b="b"/>
              <a:pathLst>
                <a:path w="1432540" h="648072">
                  <a:moveTo>
                    <a:pt x="324036" y="0"/>
                  </a:moveTo>
                  <a:cubicBezTo>
                    <a:pt x="471609" y="0"/>
                    <a:pt x="596141" y="98650"/>
                    <a:pt x="633820" y="234026"/>
                  </a:cubicBezTo>
                  <a:lnTo>
                    <a:pt x="1432540" y="234026"/>
                  </a:lnTo>
                  <a:lnTo>
                    <a:pt x="1432540" y="310892"/>
                  </a:lnTo>
                  <a:lnTo>
                    <a:pt x="1432540" y="428894"/>
                  </a:lnTo>
                  <a:lnTo>
                    <a:pt x="1432540" y="520608"/>
                  </a:lnTo>
                  <a:lnTo>
                    <a:pt x="1368152" y="520608"/>
                  </a:lnTo>
                  <a:lnTo>
                    <a:pt x="1360532" y="520608"/>
                  </a:lnTo>
                  <a:lnTo>
                    <a:pt x="1296144" y="520608"/>
                  </a:lnTo>
                  <a:lnTo>
                    <a:pt x="1296144" y="428894"/>
                  </a:lnTo>
                  <a:lnTo>
                    <a:pt x="1224136" y="428894"/>
                  </a:lnTo>
                  <a:lnTo>
                    <a:pt x="1224136" y="497748"/>
                  </a:lnTo>
                  <a:lnTo>
                    <a:pt x="1152128" y="497748"/>
                  </a:lnTo>
                  <a:lnTo>
                    <a:pt x="1152128" y="428894"/>
                  </a:lnTo>
                  <a:lnTo>
                    <a:pt x="1080120" y="428894"/>
                  </a:lnTo>
                  <a:lnTo>
                    <a:pt x="1080120" y="533752"/>
                  </a:lnTo>
                  <a:lnTo>
                    <a:pt x="1008112" y="533752"/>
                  </a:lnTo>
                  <a:lnTo>
                    <a:pt x="1008112" y="428894"/>
                  </a:lnTo>
                  <a:lnTo>
                    <a:pt x="629211" y="428894"/>
                  </a:lnTo>
                  <a:cubicBezTo>
                    <a:pt x="586855" y="556617"/>
                    <a:pt x="466125" y="648072"/>
                    <a:pt x="324036" y="648072"/>
                  </a:cubicBezTo>
                  <a:cubicBezTo>
                    <a:pt x="145076" y="648072"/>
                    <a:pt x="0" y="502996"/>
                    <a:pt x="0" y="324036"/>
                  </a:cubicBezTo>
                  <a:cubicBezTo>
                    <a:pt x="0" y="145076"/>
                    <a:pt x="145076" y="0"/>
                    <a:pt x="32403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TextBox 20">
            <a:extLst>
              <a:ext uri="{FF2B5EF4-FFF2-40B4-BE49-F238E27FC236}">
                <a16:creationId xmlns:a16="http://schemas.microsoft.com/office/drawing/2014/main" id="{40DE229F-16DB-4456-8F30-CAA2EA78DFC3}"/>
              </a:ext>
            </a:extLst>
          </p:cNvPr>
          <p:cNvSpPr txBox="1"/>
          <p:nvPr/>
        </p:nvSpPr>
        <p:spPr>
          <a:xfrm>
            <a:off x="243807" y="1653350"/>
            <a:ext cx="3081698" cy="2062103"/>
          </a:xfrm>
          <a:prstGeom prst="rect">
            <a:avLst/>
          </a:prstGeom>
          <a:noFill/>
        </p:spPr>
        <p:txBody>
          <a:bodyPr wrap="square" rtlCol="0">
            <a:spAutoFit/>
          </a:bodyPr>
          <a:lstStyle/>
          <a:p>
            <a:pPr algn="ctr"/>
            <a:r>
              <a:rPr lang="uk-UA" sz="1600" dirty="0"/>
              <a:t>Це результат вибору суб'єктом управління варіанту дій, спрямованих на вирішення визначених стратегічних завдань підприємства в існуючій чи прогнозованій на майбутнє ситуації.</a:t>
            </a:r>
            <a:endParaRPr lang="en-US" altLang="ko-KR" sz="1600" dirty="0">
              <a:solidFill>
                <a:schemeClr val="tx1">
                  <a:lumMod val="75000"/>
                  <a:lumOff val="25000"/>
                </a:schemeClr>
              </a:solidFill>
              <a:cs typeface="Arial" pitchFamily="34" charset="0"/>
            </a:endParaRPr>
          </a:p>
        </p:txBody>
      </p:sp>
      <p:sp>
        <p:nvSpPr>
          <p:cNvPr id="26" name="Block Arc 31">
            <a:extLst>
              <a:ext uri="{FF2B5EF4-FFF2-40B4-BE49-F238E27FC236}">
                <a16:creationId xmlns:a16="http://schemas.microsoft.com/office/drawing/2014/main" id="{1BF9399D-BEB2-47C6-AB79-F32F07AEE05C}"/>
              </a:ext>
            </a:extLst>
          </p:cNvPr>
          <p:cNvSpPr/>
          <p:nvPr/>
        </p:nvSpPr>
        <p:spPr>
          <a:xfrm>
            <a:off x="5448080" y="3139787"/>
            <a:ext cx="577441" cy="639401"/>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28" name="TextBox 27">
            <a:extLst>
              <a:ext uri="{FF2B5EF4-FFF2-40B4-BE49-F238E27FC236}">
                <a16:creationId xmlns:a16="http://schemas.microsoft.com/office/drawing/2014/main" id="{D01EF135-3279-6DF8-E1CC-9F46D4ADD120}"/>
              </a:ext>
            </a:extLst>
          </p:cNvPr>
          <p:cNvSpPr txBox="1"/>
          <p:nvPr/>
        </p:nvSpPr>
        <p:spPr>
          <a:xfrm>
            <a:off x="8021427" y="1653349"/>
            <a:ext cx="3875299" cy="2062103"/>
          </a:xfrm>
          <a:prstGeom prst="rect">
            <a:avLst/>
          </a:prstGeom>
          <a:noFill/>
        </p:spPr>
        <p:txBody>
          <a:bodyPr wrap="square">
            <a:spAutoFit/>
          </a:bodyPr>
          <a:lstStyle/>
          <a:p>
            <a:pPr algn="ctr"/>
            <a:r>
              <a:rPr lang="uk-UA" sz="1600" dirty="0"/>
              <a:t>Прийняття </a:t>
            </a:r>
            <a:r>
              <a:rPr lang="uk-UA" sz="1600"/>
              <a:t>стратегічного рішення </a:t>
            </a:r>
            <a:r>
              <a:rPr lang="uk-UA" sz="1600" dirty="0"/>
              <a:t>– це процес, спрямований на вибір дій людини, організації чи групи осіб (підрозділів). Дана управлінська категорія перетворюється на психологічний процес, у якому наявні такі аспекти, як логіка, інтуїція, судження, раціональність. </a:t>
            </a:r>
            <a:endParaRPr lang="ru-UA" sz="1600" dirty="0"/>
          </a:p>
        </p:txBody>
      </p:sp>
      <p:sp>
        <p:nvSpPr>
          <p:cNvPr id="30" name="TextBox 29">
            <a:extLst>
              <a:ext uri="{FF2B5EF4-FFF2-40B4-BE49-F238E27FC236}">
                <a16:creationId xmlns:a16="http://schemas.microsoft.com/office/drawing/2014/main" id="{7F630B7E-4B5D-40B4-1AC8-B43105AA8EB7}"/>
              </a:ext>
            </a:extLst>
          </p:cNvPr>
          <p:cNvSpPr txBox="1"/>
          <p:nvPr/>
        </p:nvSpPr>
        <p:spPr>
          <a:xfrm>
            <a:off x="97188" y="3905418"/>
            <a:ext cx="3081698" cy="2308324"/>
          </a:xfrm>
          <a:prstGeom prst="rect">
            <a:avLst/>
          </a:prstGeom>
          <a:noFill/>
        </p:spPr>
        <p:txBody>
          <a:bodyPr wrap="square">
            <a:spAutoFit/>
          </a:bodyPr>
          <a:lstStyle/>
          <a:p>
            <a:pPr algn="ctr"/>
            <a:r>
              <a:rPr lang="uk-UA" sz="1600" dirty="0"/>
              <a:t>Це результат аналізу, пошуку, розрахунків, дискусій і роздумів часто досить великої кількості людей, до якої можуть входити власники, представники топ-менеджменту, аналітики, експерти, в тому числі зовнішні.</a:t>
            </a:r>
          </a:p>
        </p:txBody>
      </p:sp>
      <p:sp>
        <p:nvSpPr>
          <p:cNvPr id="32" name="TextBox 31">
            <a:extLst>
              <a:ext uri="{FF2B5EF4-FFF2-40B4-BE49-F238E27FC236}">
                <a16:creationId xmlns:a16="http://schemas.microsoft.com/office/drawing/2014/main" id="{BEF80FB6-FBC0-0B4C-45C3-91E47F61EE1B}"/>
              </a:ext>
            </a:extLst>
          </p:cNvPr>
          <p:cNvSpPr txBox="1"/>
          <p:nvPr/>
        </p:nvSpPr>
        <p:spPr>
          <a:xfrm>
            <a:off x="8081290" y="4707114"/>
            <a:ext cx="3755572" cy="1107996"/>
          </a:xfrm>
          <a:prstGeom prst="rect">
            <a:avLst/>
          </a:prstGeom>
          <a:noFill/>
        </p:spPr>
        <p:txBody>
          <a:bodyPr wrap="square">
            <a:spAutoFit/>
          </a:bodyPr>
          <a:lstStyle/>
          <a:p>
            <a:pPr algn="ctr"/>
            <a:r>
              <a:rPr lang="uk-UA" sz="1600" dirty="0"/>
              <a:t>Це різновид управлінських рішень, що пов'язані з рішеннями, що мають значення для організації у цілому: його позиції по відношенню до</a:t>
            </a:r>
            <a:r>
              <a:rPr lang="uk-UA" dirty="0"/>
              <a:t>.</a:t>
            </a:r>
          </a:p>
        </p:txBody>
      </p:sp>
    </p:spTree>
    <p:extLst>
      <p:ext uri="{BB962C8B-B14F-4D97-AF65-F5344CB8AC3E}">
        <p14:creationId xmlns:p14="http://schemas.microsoft.com/office/powerpoint/2010/main" val="8482126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FB18E2EF-719D-4598-9455-036386735906}"/>
              </a:ext>
            </a:extLst>
          </p:cNvPr>
          <p:cNvSpPr txBox="1"/>
          <p:nvPr/>
        </p:nvSpPr>
        <p:spPr>
          <a:xfrm>
            <a:off x="769440" y="2111680"/>
            <a:ext cx="4642087" cy="1241622"/>
          </a:xfrm>
          <a:prstGeom prst="rect">
            <a:avLst/>
          </a:prstGeom>
          <a:noFill/>
        </p:spPr>
        <p:txBody>
          <a:bodyPr wrap="square" rtlCol="0" anchor="ctr">
            <a:spAutoFit/>
          </a:bodyPr>
          <a:lstStyle/>
          <a:p>
            <a:pPr algn="just"/>
            <a:r>
              <a:rPr lang="uk-UA" sz="1867" dirty="0">
                <a:solidFill>
                  <a:schemeClr val="bg1"/>
                </a:solidFill>
                <a:cs typeface="Arial" pitchFamily="34" charset="0"/>
              </a:rPr>
              <a:t>Це спільне, погоджене на основі консенсусу, уявлення суб’єктів управління про те, як організація має виглядати у майбутньому.</a:t>
            </a:r>
            <a:endParaRPr lang="ko-KR" altLang="en-US" sz="1867" dirty="0">
              <a:solidFill>
                <a:schemeClr val="bg1"/>
              </a:solidFill>
              <a:cs typeface="Arial" pitchFamily="34" charset="0"/>
            </a:endParaRPr>
          </a:p>
        </p:txBody>
      </p:sp>
      <p:sp>
        <p:nvSpPr>
          <p:cNvPr id="36" name="TextBox 35">
            <a:extLst>
              <a:ext uri="{FF2B5EF4-FFF2-40B4-BE49-F238E27FC236}">
                <a16:creationId xmlns:a16="http://schemas.microsoft.com/office/drawing/2014/main" id="{CAB531BE-93B0-4E08-9537-DD26E671F68B}"/>
              </a:ext>
            </a:extLst>
          </p:cNvPr>
          <p:cNvSpPr txBox="1"/>
          <p:nvPr/>
        </p:nvSpPr>
        <p:spPr>
          <a:xfrm>
            <a:off x="766614" y="417392"/>
            <a:ext cx="4331075" cy="1754326"/>
          </a:xfrm>
          <a:prstGeom prst="rect">
            <a:avLst/>
          </a:prstGeom>
          <a:noFill/>
        </p:spPr>
        <p:txBody>
          <a:bodyPr wrap="square" rtlCol="0" anchor="ctr">
            <a:spAutoFit/>
          </a:bodyPr>
          <a:lstStyle/>
          <a:p>
            <a:r>
              <a:rPr lang="uk-UA" altLang="ko-KR" sz="5400" dirty="0">
                <a:solidFill>
                  <a:schemeClr val="bg1"/>
                </a:solidFill>
                <a:cs typeface="Arial" pitchFamily="34" charset="0"/>
              </a:rPr>
              <a:t>Стратегічне бачення</a:t>
            </a:r>
            <a:endParaRPr lang="ko-KR" altLang="en-US" sz="5400" dirty="0">
              <a:solidFill>
                <a:schemeClr val="bg1"/>
              </a:solidFill>
              <a:cs typeface="Arial" pitchFamily="34" charset="0"/>
            </a:endParaRPr>
          </a:p>
        </p:txBody>
      </p:sp>
      <p:sp>
        <p:nvSpPr>
          <p:cNvPr id="6" name="TextBox 5">
            <a:extLst>
              <a:ext uri="{FF2B5EF4-FFF2-40B4-BE49-F238E27FC236}">
                <a16:creationId xmlns:a16="http://schemas.microsoft.com/office/drawing/2014/main" id="{AB8A65D3-5249-B680-1B94-53740ED02AE9}"/>
              </a:ext>
            </a:extLst>
          </p:cNvPr>
          <p:cNvSpPr txBox="1"/>
          <p:nvPr/>
        </p:nvSpPr>
        <p:spPr>
          <a:xfrm>
            <a:off x="5686844" y="4629834"/>
            <a:ext cx="6096000" cy="1569660"/>
          </a:xfrm>
          <a:prstGeom prst="rect">
            <a:avLst/>
          </a:prstGeom>
          <a:noFill/>
        </p:spPr>
        <p:txBody>
          <a:bodyPr wrap="square">
            <a:spAutoFit/>
          </a:bodyPr>
          <a:lstStyle/>
          <a:p>
            <a:pPr algn="ctr"/>
            <a:r>
              <a:rPr lang="uk-UA" sz="3200" b="1" i="1" dirty="0">
                <a:solidFill>
                  <a:schemeClr val="bg1"/>
                </a:solidFill>
                <a:latin typeface="Arial Narrow" panose="020B0606020202030204" pitchFamily="34" charset="0"/>
              </a:rPr>
              <a:t>"Як ми бачимо свою організацію, що ми збираємося робити і чого хочемо досягти у майбутньому?" </a:t>
            </a:r>
          </a:p>
        </p:txBody>
      </p:sp>
    </p:spTree>
    <p:extLst>
      <p:ext uri="{BB962C8B-B14F-4D97-AF65-F5344CB8AC3E}">
        <p14:creationId xmlns:p14="http://schemas.microsoft.com/office/powerpoint/2010/main" val="14043395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ppt_x</p:attrName>
                                        </p:attrNameLst>
                                      </p:cBhvr>
                                      <p:tavLst>
                                        <p:tav tm="0">
                                          <p:val>
                                            <p:strVal val="#ppt_x+#ppt_w/2"/>
                                          </p:val>
                                        </p:tav>
                                        <p:tav tm="100000">
                                          <p:val>
                                            <p:strVal val="#ppt_x"/>
                                          </p:val>
                                        </p:tav>
                                      </p:tavLst>
                                    </p:anim>
                                    <p:anim calcmode="lin" valueType="num">
                                      <p:cBhvr>
                                        <p:cTn id="8" dur="500" fill="hold"/>
                                        <p:tgtEl>
                                          <p:spTgt spid="34"/>
                                        </p:tgtEl>
                                        <p:attrNameLst>
                                          <p:attrName>ppt_y</p:attrName>
                                        </p:attrNameLst>
                                      </p:cBhvr>
                                      <p:tavLst>
                                        <p:tav tm="0">
                                          <p:val>
                                            <p:strVal val="#ppt_y"/>
                                          </p:val>
                                        </p:tav>
                                        <p:tav tm="100000">
                                          <p:val>
                                            <p:strVal val="#ppt_y"/>
                                          </p:val>
                                        </p:tav>
                                      </p:tavLst>
                                    </p:anim>
                                    <p:anim calcmode="lin" valueType="num">
                                      <p:cBhvr>
                                        <p:cTn id="9" dur="500" fill="hold"/>
                                        <p:tgtEl>
                                          <p:spTgt spid="34"/>
                                        </p:tgtEl>
                                        <p:attrNameLst>
                                          <p:attrName>ppt_w</p:attrName>
                                        </p:attrNameLst>
                                      </p:cBhvr>
                                      <p:tavLst>
                                        <p:tav tm="0">
                                          <p:val>
                                            <p:fltVal val="0"/>
                                          </p:val>
                                        </p:tav>
                                        <p:tav tm="100000">
                                          <p:val>
                                            <p:strVal val="#ppt_w"/>
                                          </p:val>
                                        </p:tav>
                                      </p:tavLst>
                                    </p:anim>
                                    <p:anim calcmode="lin" valueType="num">
                                      <p:cBhvr>
                                        <p:cTn id="10" dur="50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l="-6000" r="-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11ECD0-3063-EEA7-3675-93F586318C0A}"/>
              </a:ext>
            </a:extLst>
          </p:cNvPr>
          <p:cNvSpPr txBox="1"/>
          <p:nvPr/>
        </p:nvSpPr>
        <p:spPr>
          <a:xfrm>
            <a:off x="483586" y="4736039"/>
            <a:ext cx="6096000" cy="1883657"/>
          </a:xfrm>
          <a:prstGeom prst="rect">
            <a:avLst/>
          </a:prstGeom>
          <a:noFill/>
        </p:spPr>
        <p:txBody>
          <a:bodyPr wrap="square">
            <a:spAutoFit/>
          </a:bodyPr>
          <a:lstStyle/>
          <a:p>
            <a:pPr algn="just">
              <a:lnSpc>
                <a:spcPct val="150000"/>
              </a:lnSpc>
            </a:pPr>
            <a:r>
              <a:rPr lang="uk-UA" sz="2000" b="1" dirty="0">
                <a:effectLst/>
                <a:latin typeface="Times New Roman" panose="02020603050405020304" pitchFamily="18" charset="0"/>
                <a:ea typeface="Times New Roman" panose="02020603050405020304" pitchFamily="18" charset="0"/>
              </a:rPr>
              <a:t>це сукупність загальних установок і принципів, які визначають призначення і роль організації в суспільстві, взаємини з іншими соціально-економічними суб'єктами.</a:t>
            </a:r>
            <a:endParaRPr lang="ru-UA" b="1"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DD3792AB-2AC6-5201-6F8A-7036C70DEC5D}"/>
              </a:ext>
            </a:extLst>
          </p:cNvPr>
          <p:cNvSpPr txBox="1"/>
          <p:nvPr/>
        </p:nvSpPr>
        <p:spPr>
          <a:xfrm>
            <a:off x="483586" y="3840056"/>
            <a:ext cx="4331075" cy="9233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spAutoFit/>
          </a:bodyPr>
          <a:lstStyle/>
          <a:p>
            <a:r>
              <a:rPr lang="uk-UA" altLang="ko-KR" sz="5400" b="1" dirty="0">
                <a:solidFill>
                  <a:schemeClr val="bg1"/>
                </a:solidFill>
                <a:effectLst>
                  <a:outerShdw blurRad="38100" dist="38100" dir="2700000" algn="tl">
                    <a:srgbClr val="000000">
                      <a:alpha val="43137"/>
                    </a:srgbClr>
                  </a:outerShdw>
                </a:effectLst>
                <a:cs typeface="Arial" pitchFamily="34" charset="0"/>
              </a:rPr>
              <a:t>Місія</a:t>
            </a:r>
            <a:endParaRPr lang="ko-KR" altLang="en-US" sz="5400" b="1" dirty="0">
              <a:solidFill>
                <a:schemeClr val="bg1"/>
              </a:solidFill>
              <a:effectLst>
                <a:outerShdw blurRad="38100" dist="38100" dir="2700000" algn="tl">
                  <a:srgbClr val="000000">
                    <a:alpha val="43137"/>
                  </a:srgbClr>
                </a:outerShdw>
              </a:effectLst>
              <a:cs typeface="Arial" pitchFamily="34" charset="0"/>
            </a:endParaRPr>
          </a:p>
        </p:txBody>
      </p:sp>
      <p:sp>
        <p:nvSpPr>
          <p:cNvPr id="6" name="TextBox 5">
            <a:extLst>
              <a:ext uri="{FF2B5EF4-FFF2-40B4-BE49-F238E27FC236}">
                <a16:creationId xmlns:a16="http://schemas.microsoft.com/office/drawing/2014/main" id="{316549C7-2941-A9CA-1BA4-CBD0E3C436BB}"/>
              </a:ext>
            </a:extLst>
          </p:cNvPr>
          <p:cNvSpPr txBox="1"/>
          <p:nvPr/>
        </p:nvSpPr>
        <p:spPr>
          <a:xfrm>
            <a:off x="3048000" y="0"/>
            <a:ext cx="6096000" cy="206210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uk-UA" sz="3200" b="1" i="1" kern="0" dirty="0">
                <a:solidFill>
                  <a:schemeClr val="accent6">
                    <a:lumMod val="50000"/>
                  </a:schemeClr>
                </a:solidFill>
                <a:effectLst/>
                <a:latin typeface="Times New Roman" panose="02020603050405020304" pitchFamily="18" charset="0"/>
                <a:ea typeface="Calibri" panose="020F0502020204030204" pitchFamily="34" charset="0"/>
              </a:rPr>
              <a:t>«Констатація філософії і сенсу існування </a:t>
            </a:r>
            <a:r>
              <a:rPr lang="uk-UA" sz="3200" b="1" i="1" kern="0" dirty="0">
                <a:solidFill>
                  <a:schemeClr val="accent6">
                    <a:lumMod val="50000"/>
                  </a:schemeClr>
                </a:solidFill>
                <a:latin typeface="Times New Roman" panose="02020603050405020304" pitchFamily="18" charset="0"/>
                <a:ea typeface="Calibri" panose="020F0502020204030204" pitchFamily="34" charset="0"/>
              </a:rPr>
              <a:t>організації. Сенс існування організації, її користь суспільству»</a:t>
            </a:r>
            <a:endParaRPr lang="ru-UA" sz="3200" b="1" i="1" kern="0" dirty="0">
              <a:solidFill>
                <a:schemeClr val="accent6">
                  <a:lumMod val="50000"/>
                </a:schemeClr>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6790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9401" y="316178"/>
            <a:ext cx="11573197" cy="724247"/>
          </a:xfrm>
        </p:spPr>
        <p:txBody>
          <a:bodyPr/>
          <a:lstStyle/>
          <a:p>
            <a:r>
              <a:rPr lang="ru-RU" b="1" dirty="0" err="1">
                <a:effectLst>
                  <a:outerShdw blurRad="38100" dist="38100" dir="2700000" algn="tl">
                    <a:srgbClr val="000000">
                      <a:alpha val="43137"/>
                    </a:srgbClr>
                  </a:outerShdw>
                </a:effectLst>
              </a:rPr>
              <a:t>Приклади</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бачення</a:t>
            </a:r>
            <a:r>
              <a:rPr lang="ru-RU" b="1" dirty="0">
                <a:effectLst>
                  <a:outerShdw blurRad="38100" dist="38100" dir="2700000" algn="tl">
                    <a:srgbClr val="000000">
                      <a:alpha val="43137"/>
                    </a:srgbClr>
                  </a:outerShdw>
                </a:effectLst>
              </a:rPr>
              <a:t> та м</a:t>
            </a:r>
            <a:r>
              <a:rPr lang="uk-UA" b="1" dirty="0" err="1">
                <a:effectLst>
                  <a:outerShdw blurRad="38100" dist="38100" dir="2700000" algn="tl">
                    <a:srgbClr val="000000">
                      <a:alpha val="43137"/>
                    </a:srgbClr>
                  </a:outerShdw>
                </a:effectLst>
              </a:rPr>
              <a:t>ісії</a:t>
            </a:r>
            <a:r>
              <a:rPr lang="uk-UA" b="1" dirty="0">
                <a:effectLst>
                  <a:outerShdw blurRad="38100" dist="38100" dir="2700000" algn="tl">
                    <a:srgbClr val="000000">
                      <a:alpha val="43137"/>
                    </a:srgbClr>
                  </a:outerShdw>
                </a:effectLst>
              </a:rPr>
              <a:t> у сфері охорони здоров’я</a:t>
            </a:r>
            <a:endParaRPr lang="en-US" b="1" dirty="0">
              <a:effectLst>
                <a:outerShdw blurRad="38100" dist="38100" dir="2700000" algn="tl">
                  <a:srgbClr val="000000">
                    <a:alpha val="43137"/>
                  </a:srgbClr>
                </a:outerShdw>
              </a:effectLst>
            </a:endParaRPr>
          </a:p>
        </p:txBody>
      </p:sp>
      <p:grpSp>
        <p:nvGrpSpPr>
          <p:cNvPr id="3" name="그룹 10">
            <a:extLst>
              <a:ext uri="{FF2B5EF4-FFF2-40B4-BE49-F238E27FC236}">
                <a16:creationId xmlns:a16="http://schemas.microsoft.com/office/drawing/2014/main" id="{D2BB6FDE-C7C4-4A89-B702-3C45033EC499}"/>
              </a:ext>
            </a:extLst>
          </p:cNvPr>
          <p:cNvGrpSpPr/>
          <p:nvPr/>
        </p:nvGrpSpPr>
        <p:grpSpPr>
          <a:xfrm>
            <a:off x="309402" y="1338944"/>
            <a:ext cx="11151180" cy="5061948"/>
            <a:chOff x="635000" y="1382713"/>
            <a:chExt cx="7869238" cy="4572000"/>
          </a:xfrm>
          <a:solidFill>
            <a:schemeClr val="bg1">
              <a:lumMod val="85000"/>
            </a:schemeClr>
          </a:solidFill>
        </p:grpSpPr>
        <p:sp>
          <p:nvSpPr>
            <p:cNvPr id="4" name="Freeform 8">
              <a:extLst>
                <a:ext uri="{FF2B5EF4-FFF2-40B4-BE49-F238E27FC236}">
                  <a16:creationId xmlns:a16="http://schemas.microsoft.com/office/drawing/2014/main" id="{9ED6CE94-C2A0-48B2-971A-A45D29190673}"/>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 name="Freeform 9">
              <a:extLst>
                <a:ext uri="{FF2B5EF4-FFF2-40B4-BE49-F238E27FC236}">
                  <a16:creationId xmlns:a16="http://schemas.microsoft.com/office/drawing/2014/main" id="{6ADB7E21-D799-4E58-AAFC-2B030F622ED1}"/>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 name="Freeform 10">
              <a:extLst>
                <a:ext uri="{FF2B5EF4-FFF2-40B4-BE49-F238E27FC236}">
                  <a16:creationId xmlns:a16="http://schemas.microsoft.com/office/drawing/2014/main" id="{2E2C396D-D138-4C71-BAA9-E9F9D34DF718}"/>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sp>
          <p:nvSpPr>
            <p:cNvPr id="7" name="Freeform 11">
              <a:extLst>
                <a:ext uri="{FF2B5EF4-FFF2-40B4-BE49-F238E27FC236}">
                  <a16:creationId xmlns:a16="http://schemas.microsoft.com/office/drawing/2014/main" id="{D77BC851-DA2C-4709-ACE5-D796199C7116}"/>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28" name="자유형: 도형 27">
            <a:extLst>
              <a:ext uri="{FF2B5EF4-FFF2-40B4-BE49-F238E27FC236}">
                <a16:creationId xmlns:a16="http://schemas.microsoft.com/office/drawing/2014/main" id="{2462D647-952A-4D68-8E6F-FA7D68809947}"/>
              </a:ext>
            </a:extLst>
          </p:cNvPr>
          <p:cNvSpPr/>
          <p:nvPr/>
        </p:nvSpPr>
        <p:spPr>
          <a:xfrm>
            <a:off x="349705" y="3405906"/>
            <a:ext cx="2641390" cy="2888719"/>
          </a:xfrm>
          <a:custGeom>
            <a:avLst/>
            <a:gdLst>
              <a:gd name="connsiteX0" fmla="*/ 387281 w 2232000"/>
              <a:gd name="connsiteY0" fmla="*/ 0 h 1224000"/>
              <a:gd name="connsiteX1" fmla="*/ 1997861 w 2232000"/>
              <a:gd name="connsiteY1" fmla="*/ 0 h 1224000"/>
              <a:gd name="connsiteX2" fmla="*/ 2232000 w 2232000"/>
              <a:gd name="connsiteY2" fmla="*/ 204004 h 1224000"/>
              <a:gd name="connsiteX3" fmla="*/ 2232000 w 2232000"/>
              <a:gd name="connsiteY3" fmla="*/ 1019997 h 1224000"/>
              <a:gd name="connsiteX4" fmla="*/ 1997861 w 2232000"/>
              <a:gd name="connsiteY4" fmla="*/ 1224000 h 1224000"/>
              <a:gd name="connsiteX5" fmla="*/ 234140 w 2232000"/>
              <a:gd name="connsiteY5" fmla="*/ 1224000 h 1224000"/>
              <a:gd name="connsiteX6" fmla="*/ 0 w 2232000"/>
              <a:gd name="connsiteY6" fmla="*/ 1019997 h 1224000"/>
              <a:gd name="connsiteX7" fmla="*/ 0 w 2232000"/>
              <a:gd name="connsiteY7" fmla="*/ 395113 h 1224000"/>
              <a:gd name="connsiteX8" fmla="*/ 760 w 2232000"/>
              <a:gd name="connsiteY8" fmla="*/ 395349 h 1224000"/>
              <a:gd name="connsiteX9" fmla="*/ 66767 w 2232000"/>
              <a:gd name="connsiteY9" fmla="*/ 402003 h 1224000"/>
              <a:gd name="connsiteX10" fmla="*/ 394287 w 2232000"/>
              <a:gd name="connsiteY10" fmla="*/ 74483 h 1224000"/>
              <a:gd name="connsiteX11" fmla="*/ 393087 w 2232000"/>
              <a:gd name="connsiteY11" fmla="*/ 62580 h 1224000"/>
              <a:gd name="connsiteX12" fmla="*/ 393804 w 2232000"/>
              <a:gd name="connsiteY12" fmla="*/ 56382 h 1224000"/>
              <a:gd name="connsiteX13" fmla="*/ 387281 w 2232000"/>
              <a:gd name="connsiteY13" fmla="*/ 0 h 12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2000" h="1224000">
                <a:moveTo>
                  <a:pt x="387281" y="0"/>
                </a:moveTo>
                <a:lnTo>
                  <a:pt x="1997861" y="0"/>
                </a:lnTo>
                <a:cubicBezTo>
                  <a:pt x="2127172" y="0"/>
                  <a:pt x="2232000" y="91336"/>
                  <a:pt x="2232000" y="204004"/>
                </a:cubicBezTo>
                <a:lnTo>
                  <a:pt x="2232000" y="1019997"/>
                </a:lnTo>
                <a:cubicBezTo>
                  <a:pt x="2232000" y="1132665"/>
                  <a:pt x="2127172" y="1224000"/>
                  <a:pt x="1997861" y="1224000"/>
                </a:cubicBezTo>
                <a:lnTo>
                  <a:pt x="234140" y="1224000"/>
                </a:lnTo>
                <a:cubicBezTo>
                  <a:pt x="104828" y="1224000"/>
                  <a:pt x="0" y="1132665"/>
                  <a:pt x="0" y="1019997"/>
                </a:cubicBezTo>
                <a:lnTo>
                  <a:pt x="0" y="395113"/>
                </a:lnTo>
                <a:lnTo>
                  <a:pt x="760" y="395349"/>
                </a:lnTo>
                <a:cubicBezTo>
                  <a:pt x="22081" y="399712"/>
                  <a:pt x="44157" y="402003"/>
                  <a:pt x="66767" y="402003"/>
                </a:cubicBezTo>
                <a:cubicBezTo>
                  <a:pt x="247651" y="402003"/>
                  <a:pt x="394287" y="255367"/>
                  <a:pt x="394287" y="74483"/>
                </a:cubicBezTo>
                <a:lnTo>
                  <a:pt x="393087" y="62580"/>
                </a:lnTo>
                <a:lnTo>
                  <a:pt x="393804" y="56382"/>
                </a:lnTo>
                <a:cubicBezTo>
                  <a:pt x="393804" y="37078"/>
                  <a:pt x="391650" y="18211"/>
                  <a:pt x="387281" y="0"/>
                </a:cubicBezTo>
                <a:close/>
              </a:path>
            </a:pathLst>
          </a:custGeom>
          <a:solidFill>
            <a:schemeClr val="accent1">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grpSp>
        <p:nvGrpSpPr>
          <p:cNvPr id="29" name="그룹 28">
            <a:extLst>
              <a:ext uri="{FF2B5EF4-FFF2-40B4-BE49-F238E27FC236}">
                <a16:creationId xmlns:a16="http://schemas.microsoft.com/office/drawing/2014/main" id="{33C84FE0-5B10-445F-95A0-06E94945281C}"/>
              </a:ext>
            </a:extLst>
          </p:cNvPr>
          <p:cNvGrpSpPr/>
          <p:nvPr/>
        </p:nvGrpSpPr>
        <p:grpSpPr>
          <a:xfrm>
            <a:off x="-16864" y="3288655"/>
            <a:ext cx="902237" cy="925473"/>
            <a:chOff x="779029" y="4778938"/>
            <a:chExt cx="603321" cy="603321"/>
          </a:xfrm>
        </p:grpSpPr>
        <p:sp>
          <p:nvSpPr>
            <p:cNvPr id="30" name="Oval 24">
              <a:extLst>
                <a:ext uri="{FF2B5EF4-FFF2-40B4-BE49-F238E27FC236}">
                  <a16:creationId xmlns:a16="http://schemas.microsoft.com/office/drawing/2014/main" id="{3814CB48-C285-4892-9E07-008E7CB393FD}"/>
                </a:ext>
              </a:extLst>
            </p:cNvPr>
            <p:cNvSpPr/>
            <p:nvPr/>
          </p:nvSpPr>
          <p:spPr>
            <a:xfrm>
              <a:off x="779029" y="4778938"/>
              <a:ext cx="603321" cy="603321"/>
            </a:xfrm>
            <a:prstGeom prst="ellipse">
              <a:avLst/>
            </a:prstGeom>
            <a:solidFill>
              <a:schemeClr val="accent1">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1" name="Oval 25">
              <a:extLst>
                <a:ext uri="{FF2B5EF4-FFF2-40B4-BE49-F238E27FC236}">
                  <a16:creationId xmlns:a16="http://schemas.microsoft.com/office/drawing/2014/main" id="{96CE770D-AD20-4ADC-9DD4-3C55CEB7A8A1}"/>
                </a:ext>
              </a:extLst>
            </p:cNvPr>
            <p:cNvSpPr/>
            <p:nvPr/>
          </p:nvSpPr>
          <p:spPr>
            <a:xfrm>
              <a:off x="874653" y="4874562"/>
              <a:ext cx="507697" cy="507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t>A</a:t>
              </a:r>
              <a:endParaRPr lang="ko-KR" altLang="en-US" sz="1600" b="1" dirty="0"/>
            </a:p>
          </p:txBody>
        </p:sp>
      </p:grpSp>
      <p:sp>
        <p:nvSpPr>
          <p:cNvPr id="32" name="TextBox 31">
            <a:extLst>
              <a:ext uri="{FF2B5EF4-FFF2-40B4-BE49-F238E27FC236}">
                <a16:creationId xmlns:a16="http://schemas.microsoft.com/office/drawing/2014/main" id="{17FBC264-7692-48F6-936D-7AC381E3245B}"/>
              </a:ext>
            </a:extLst>
          </p:cNvPr>
          <p:cNvSpPr txBox="1"/>
          <p:nvPr/>
        </p:nvSpPr>
        <p:spPr>
          <a:xfrm>
            <a:off x="835557" y="3453903"/>
            <a:ext cx="2016307" cy="1200329"/>
          </a:xfrm>
          <a:prstGeom prst="rect">
            <a:avLst/>
          </a:prstGeom>
          <a:noFill/>
        </p:spPr>
        <p:txBody>
          <a:bodyPr wrap="square" lIns="144000" rtlCol="0">
            <a:spAutoFit/>
          </a:bodyPr>
          <a:lstStyle/>
          <a:p>
            <a:r>
              <a:rPr lang="uk-UA" sz="1200" b="1" dirty="0"/>
              <a:t>Місія</a:t>
            </a:r>
            <a:endParaRPr lang="uk-UA" sz="1200" dirty="0"/>
          </a:p>
          <a:p>
            <a:pPr algn="just"/>
            <a:r>
              <a:rPr lang="uk-UA" sz="1200" dirty="0"/>
              <a:t>Служіння людям для покращення якості їх життя шляхом надання професійних медичних послуг.</a:t>
            </a:r>
          </a:p>
        </p:txBody>
      </p:sp>
      <p:sp>
        <p:nvSpPr>
          <p:cNvPr id="33" name="자유형: 도형 32">
            <a:extLst>
              <a:ext uri="{FF2B5EF4-FFF2-40B4-BE49-F238E27FC236}">
                <a16:creationId xmlns:a16="http://schemas.microsoft.com/office/drawing/2014/main" id="{649B2803-6967-47FD-BA68-0D071955E2FF}"/>
              </a:ext>
            </a:extLst>
          </p:cNvPr>
          <p:cNvSpPr/>
          <p:nvPr/>
        </p:nvSpPr>
        <p:spPr>
          <a:xfrm>
            <a:off x="3176437" y="1681772"/>
            <a:ext cx="2641389" cy="4604283"/>
          </a:xfrm>
          <a:custGeom>
            <a:avLst/>
            <a:gdLst>
              <a:gd name="connsiteX0" fmla="*/ 387281 w 2232000"/>
              <a:gd name="connsiteY0" fmla="*/ 0 h 1224000"/>
              <a:gd name="connsiteX1" fmla="*/ 1997861 w 2232000"/>
              <a:gd name="connsiteY1" fmla="*/ 0 h 1224000"/>
              <a:gd name="connsiteX2" fmla="*/ 2232000 w 2232000"/>
              <a:gd name="connsiteY2" fmla="*/ 204004 h 1224000"/>
              <a:gd name="connsiteX3" fmla="*/ 2232000 w 2232000"/>
              <a:gd name="connsiteY3" fmla="*/ 1019997 h 1224000"/>
              <a:gd name="connsiteX4" fmla="*/ 1997861 w 2232000"/>
              <a:gd name="connsiteY4" fmla="*/ 1224000 h 1224000"/>
              <a:gd name="connsiteX5" fmla="*/ 234140 w 2232000"/>
              <a:gd name="connsiteY5" fmla="*/ 1224000 h 1224000"/>
              <a:gd name="connsiteX6" fmla="*/ 0 w 2232000"/>
              <a:gd name="connsiteY6" fmla="*/ 1019997 h 1224000"/>
              <a:gd name="connsiteX7" fmla="*/ 0 w 2232000"/>
              <a:gd name="connsiteY7" fmla="*/ 395574 h 1224000"/>
              <a:gd name="connsiteX8" fmla="*/ 63776 w 2232000"/>
              <a:gd name="connsiteY8" fmla="*/ 402003 h 1224000"/>
              <a:gd name="connsiteX9" fmla="*/ 384642 w 2232000"/>
              <a:gd name="connsiteY9" fmla="*/ 140490 h 1224000"/>
              <a:gd name="connsiteX10" fmla="*/ 388496 w 2232000"/>
              <a:gd name="connsiteY10" fmla="*/ 102263 h 1224000"/>
              <a:gd name="connsiteX11" fmla="*/ 393804 w 2232000"/>
              <a:gd name="connsiteY11" fmla="*/ 56382 h 1224000"/>
              <a:gd name="connsiteX12" fmla="*/ 387281 w 2232000"/>
              <a:gd name="connsiteY12" fmla="*/ 0 h 12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2000" h="1224000">
                <a:moveTo>
                  <a:pt x="387281" y="0"/>
                </a:moveTo>
                <a:lnTo>
                  <a:pt x="1997861" y="0"/>
                </a:lnTo>
                <a:cubicBezTo>
                  <a:pt x="2127172" y="0"/>
                  <a:pt x="2232000" y="91336"/>
                  <a:pt x="2232000" y="204004"/>
                </a:cubicBezTo>
                <a:lnTo>
                  <a:pt x="2232000" y="1019997"/>
                </a:lnTo>
                <a:cubicBezTo>
                  <a:pt x="2232000" y="1132665"/>
                  <a:pt x="2127172" y="1224000"/>
                  <a:pt x="1997861" y="1224000"/>
                </a:cubicBezTo>
                <a:lnTo>
                  <a:pt x="234140" y="1224000"/>
                </a:lnTo>
                <a:cubicBezTo>
                  <a:pt x="104828" y="1224000"/>
                  <a:pt x="0" y="1132665"/>
                  <a:pt x="0" y="1019997"/>
                </a:cubicBezTo>
                <a:lnTo>
                  <a:pt x="0" y="395574"/>
                </a:lnTo>
                <a:lnTo>
                  <a:pt x="63776" y="402003"/>
                </a:lnTo>
                <a:cubicBezTo>
                  <a:pt x="222050" y="402003"/>
                  <a:pt x="354102" y="289735"/>
                  <a:pt x="384642" y="140490"/>
                </a:cubicBezTo>
                <a:lnTo>
                  <a:pt x="388496" y="102263"/>
                </a:lnTo>
                <a:lnTo>
                  <a:pt x="393804" y="56382"/>
                </a:lnTo>
                <a:cubicBezTo>
                  <a:pt x="393804" y="37078"/>
                  <a:pt x="391650" y="18211"/>
                  <a:pt x="387281" y="0"/>
                </a:cubicBezTo>
                <a:close/>
              </a:path>
            </a:pathLst>
          </a:custGeom>
          <a:solidFill>
            <a:schemeClr val="accent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grpSp>
        <p:nvGrpSpPr>
          <p:cNvPr id="34" name="그룹 33">
            <a:extLst>
              <a:ext uri="{FF2B5EF4-FFF2-40B4-BE49-F238E27FC236}">
                <a16:creationId xmlns:a16="http://schemas.microsoft.com/office/drawing/2014/main" id="{2E498441-CE7E-4DB1-867F-323C724F2B11}"/>
              </a:ext>
            </a:extLst>
          </p:cNvPr>
          <p:cNvGrpSpPr/>
          <p:nvPr/>
        </p:nvGrpSpPr>
        <p:grpSpPr>
          <a:xfrm>
            <a:off x="2809755" y="1711091"/>
            <a:ext cx="817961" cy="862169"/>
            <a:chOff x="3496007" y="4778938"/>
            <a:chExt cx="603321" cy="603321"/>
          </a:xfrm>
        </p:grpSpPr>
        <p:sp>
          <p:nvSpPr>
            <p:cNvPr id="35" name="Oval 33">
              <a:extLst>
                <a:ext uri="{FF2B5EF4-FFF2-40B4-BE49-F238E27FC236}">
                  <a16:creationId xmlns:a16="http://schemas.microsoft.com/office/drawing/2014/main" id="{E9BFD10F-C9F9-4BDB-802E-F2FE98167DB9}"/>
                </a:ext>
              </a:extLst>
            </p:cNvPr>
            <p:cNvSpPr/>
            <p:nvPr/>
          </p:nvSpPr>
          <p:spPr>
            <a:xfrm>
              <a:off x="3496007" y="4778938"/>
              <a:ext cx="603321" cy="603321"/>
            </a:xfrm>
            <a:prstGeom prst="ellipse">
              <a:avLst/>
            </a:prstGeom>
            <a:solidFill>
              <a:schemeClr val="accent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p>
          </p:txBody>
        </p:sp>
        <p:sp>
          <p:nvSpPr>
            <p:cNvPr id="36" name="Oval 34">
              <a:extLst>
                <a:ext uri="{FF2B5EF4-FFF2-40B4-BE49-F238E27FC236}">
                  <a16:creationId xmlns:a16="http://schemas.microsoft.com/office/drawing/2014/main" id="{4121B8BA-D643-4898-AE70-19D7281F061B}"/>
                </a:ext>
              </a:extLst>
            </p:cNvPr>
            <p:cNvSpPr/>
            <p:nvPr/>
          </p:nvSpPr>
          <p:spPr>
            <a:xfrm>
              <a:off x="3591631" y="4874562"/>
              <a:ext cx="507697" cy="507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t>B</a:t>
              </a:r>
              <a:endParaRPr lang="ko-KR" altLang="en-US" sz="1600" b="1" dirty="0"/>
            </a:p>
          </p:txBody>
        </p:sp>
      </p:grpSp>
      <p:sp>
        <p:nvSpPr>
          <p:cNvPr id="37" name="TextBox 36">
            <a:extLst>
              <a:ext uri="{FF2B5EF4-FFF2-40B4-BE49-F238E27FC236}">
                <a16:creationId xmlns:a16="http://schemas.microsoft.com/office/drawing/2014/main" id="{1E205534-7571-49A5-A55F-D9CF9C11C049}"/>
              </a:ext>
            </a:extLst>
          </p:cNvPr>
          <p:cNvSpPr txBox="1"/>
          <p:nvPr/>
        </p:nvSpPr>
        <p:spPr>
          <a:xfrm>
            <a:off x="3605857" y="1737216"/>
            <a:ext cx="2157657" cy="1569660"/>
          </a:xfrm>
          <a:prstGeom prst="rect">
            <a:avLst/>
          </a:prstGeom>
          <a:noFill/>
        </p:spPr>
        <p:txBody>
          <a:bodyPr wrap="square" lIns="144000" rtlCol="0">
            <a:spAutoFit/>
          </a:bodyPr>
          <a:lstStyle/>
          <a:p>
            <a:r>
              <a:rPr lang="uk-UA" sz="1200" b="1" dirty="0"/>
              <a:t>Місія</a:t>
            </a:r>
          </a:p>
          <a:p>
            <a:pPr algn="just"/>
            <a:r>
              <a:rPr lang="uk-UA" sz="1200" dirty="0"/>
              <a:t>Ми робимо доступним лікування сучасними ефективними лікарськими засобами, допомагаючи людині бути здоровою та щасливою.</a:t>
            </a:r>
          </a:p>
          <a:p>
            <a:endParaRPr lang="ko-KR" altLang="en-US" sz="1200" dirty="0">
              <a:solidFill>
                <a:schemeClr val="tx1">
                  <a:lumMod val="75000"/>
                  <a:lumOff val="25000"/>
                </a:schemeClr>
              </a:solidFill>
            </a:endParaRPr>
          </a:p>
        </p:txBody>
      </p:sp>
      <p:sp>
        <p:nvSpPr>
          <p:cNvPr id="38" name="자유형: 도형 37">
            <a:extLst>
              <a:ext uri="{FF2B5EF4-FFF2-40B4-BE49-F238E27FC236}">
                <a16:creationId xmlns:a16="http://schemas.microsoft.com/office/drawing/2014/main" id="{E8BFD73C-C8B5-491C-9282-8F5F479038B6}"/>
              </a:ext>
            </a:extLst>
          </p:cNvPr>
          <p:cNvSpPr/>
          <p:nvPr/>
        </p:nvSpPr>
        <p:spPr>
          <a:xfrm>
            <a:off x="5980136" y="1853013"/>
            <a:ext cx="2687454" cy="3019616"/>
          </a:xfrm>
          <a:custGeom>
            <a:avLst/>
            <a:gdLst>
              <a:gd name="connsiteX0" fmla="*/ 387281 w 2232000"/>
              <a:gd name="connsiteY0" fmla="*/ 0 h 1224000"/>
              <a:gd name="connsiteX1" fmla="*/ 1997860 w 2232000"/>
              <a:gd name="connsiteY1" fmla="*/ 0 h 1224000"/>
              <a:gd name="connsiteX2" fmla="*/ 2232000 w 2232000"/>
              <a:gd name="connsiteY2" fmla="*/ 204004 h 1224000"/>
              <a:gd name="connsiteX3" fmla="*/ 2232000 w 2232000"/>
              <a:gd name="connsiteY3" fmla="*/ 1019997 h 1224000"/>
              <a:gd name="connsiteX4" fmla="*/ 1997860 w 2232000"/>
              <a:gd name="connsiteY4" fmla="*/ 1224000 h 1224000"/>
              <a:gd name="connsiteX5" fmla="*/ 234140 w 2232000"/>
              <a:gd name="connsiteY5" fmla="*/ 1224000 h 1224000"/>
              <a:gd name="connsiteX6" fmla="*/ 0 w 2232000"/>
              <a:gd name="connsiteY6" fmla="*/ 1019997 h 1224000"/>
              <a:gd name="connsiteX7" fmla="*/ 0 w 2232000"/>
              <a:gd name="connsiteY7" fmla="*/ 395876 h 1224000"/>
              <a:gd name="connsiteX8" fmla="*/ 60785 w 2232000"/>
              <a:gd name="connsiteY8" fmla="*/ 402003 h 1224000"/>
              <a:gd name="connsiteX9" fmla="*/ 381651 w 2232000"/>
              <a:gd name="connsiteY9" fmla="*/ 140490 h 1224000"/>
              <a:gd name="connsiteX10" fmla="*/ 383104 w 2232000"/>
              <a:gd name="connsiteY10" fmla="*/ 126082 h 1224000"/>
              <a:gd name="connsiteX11" fmla="*/ 387008 w 2232000"/>
              <a:gd name="connsiteY11" fmla="*/ 115123 h 1224000"/>
              <a:gd name="connsiteX12" fmla="*/ 393804 w 2232000"/>
              <a:gd name="connsiteY12" fmla="*/ 56382 h 1224000"/>
              <a:gd name="connsiteX13" fmla="*/ 387281 w 2232000"/>
              <a:gd name="connsiteY13" fmla="*/ 0 h 12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2000" h="1224000">
                <a:moveTo>
                  <a:pt x="387281" y="0"/>
                </a:moveTo>
                <a:lnTo>
                  <a:pt x="1997860" y="0"/>
                </a:lnTo>
                <a:cubicBezTo>
                  <a:pt x="2127172" y="0"/>
                  <a:pt x="2232000" y="91336"/>
                  <a:pt x="2232000" y="204004"/>
                </a:cubicBezTo>
                <a:lnTo>
                  <a:pt x="2232000" y="1019997"/>
                </a:lnTo>
                <a:cubicBezTo>
                  <a:pt x="2232000" y="1132665"/>
                  <a:pt x="2127172" y="1224000"/>
                  <a:pt x="1997860" y="1224000"/>
                </a:cubicBezTo>
                <a:lnTo>
                  <a:pt x="234140" y="1224000"/>
                </a:lnTo>
                <a:cubicBezTo>
                  <a:pt x="104828" y="1224000"/>
                  <a:pt x="0" y="1132665"/>
                  <a:pt x="0" y="1019997"/>
                </a:cubicBezTo>
                <a:lnTo>
                  <a:pt x="0" y="395876"/>
                </a:lnTo>
                <a:lnTo>
                  <a:pt x="60785" y="402003"/>
                </a:lnTo>
                <a:cubicBezTo>
                  <a:pt x="219059" y="402003"/>
                  <a:pt x="351111" y="289735"/>
                  <a:pt x="381651" y="140490"/>
                </a:cubicBezTo>
                <a:lnTo>
                  <a:pt x="383104" y="126082"/>
                </a:lnTo>
                <a:lnTo>
                  <a:pt x="387008" y="115123"/>
                </a:lnTo>
                <a:cubicBezTo>
                  <a:pt x="391464" y="96149"/>
                  <a:pt x="393804" y="76504"/>
                  <a:pt x="393804" y="56382"/>
                </a:cubicBezTo>
                <a:cubicBezTo>
                  <a:pt x="393804" y="37078"/>
                  <a:pt x="391650" y="18211"/>
                  <a:pt x="387281" y="0"/>
                </a:cubicBezTo>
                <a:close/>
              </a:path>
            </a:pathLst>
          </a:custGeom>
          <a:solidFill>
            <a:schemeClr val="accent3">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chemeClr val="tx1"/>
              </a:solidFill>
            </a:endParaRPr>
          </a:p>
        </p:txBody>
      </p:sp>
      <p:grpSp>
        <p:nvGrpSpPr>
          <p:cNvPr id="39" name="그룹 38">
            <a:extLst>
              <a:ext uri="{FF2B5EF4-FFF2-40B4-BE49-F238E27FC236}">
                <a16:creationId xmlns:a16="http://schemas.microsoft.com/office/drawing/2014/main" id="{FEBF2C61-0E02-4BFB-A974-E93A089D96C5}"/>
              </a:ext>
            </a:extLst>
          </p:cNvPr>
          <p:cNvGrpSpPr/>
          <p:nvPr/>
        </p:nvGrpSpPr>
        <p:grpSpPr>
          <a:xfrm>
            <a:off x="5780076" y="1732450"/>
            <a:ext cx="818281" cy="896456"/>
            <a:chOff x="6212985" y="4778938"/>
            <a:chExt cx="603321" cy="603321"/>
          </a:xfrm>
        </p:grpSpPr>
        <p:sp>
          <p:nvSpPr>
            <p:cNvPr id="40" name="Oval 37">
              <a:extLst>
                <a:ext uri="{FF2B5EF4-FFF2-40B4-BE49-F238E27FC236}">
                  <a16:creationId xmlns:a16="http://schemas.microsoft.com/office/drawing/2014/main" id="{A34F9CC7-8EA9-4874-8894-22F9B6BEB76C}"/>
                </a:ext>
              </a:extLst>
            </p:cNvPr>
            <p:cNvSpPr/>
            <p:nvPr/>
          </p:nvSpPr>
          <p:spPr>
            <a:xfrm>
              <a:off x="6212985" y="4778938"/>
              <a:ext cx="603321" cy="603321"/>
            </a:xfrm>
            <a:prstGeom prst="ellipse">
              <a:avLst/>
            </a:prstGeom>
            <a:solidFill>
              <a:schemeClr val="accent3">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p>
          </p:txBody>
        </p:sp>
        <p:sp>
          <p:nvSpPr>
            <p:cNvPr id="41" name="Oval 38">
              <a:extLst>
                <a:ext uri="{FF2B5EF4-FFF2-40B4-BE49-F238E27FC236}">
                  <a16:creationId xmlns:a16="http://schemas.microsoft.com/office/drawing/2014/main" id="{4B915B1B-FB05-44F6-BB01-783CDAB6E0ED}"/>
                </a:ext>
              </a:extLst>
            </p:cNvPr>
            <p:cNvSpPr/>
            <p:nvPr/>
          </p:nvSpPr>
          <p:spPr>
            <a:xfrm>
              <a:off x="6308609" y="4874562"/>
              <a:ext cx="507697" cy="507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t>C</a:t>
              </a:r>
              <a:endParaRPr lang="ko-KR" altLang="en-US" sz="1600" b="1" dirty="0"/>
            </a:p>
          </p:txBody>
        </p:sp>
      </p:grpSp>
      <p:sp>
        <p:nvSpPr>
          <p:cNvPr id="42" name="TextBox 41">
            <a:extLst>
              <a:ext uri="{FF2B5EF4-FFF2-40B4-BE49-F238E27FC236}">
                <a16:creationId xmlns:a16="http://schemas.microsoft.com/office/drawing/2014/main" id="{036BE73C-405F-464C-BBF8-49D10188D343}"/>
              </a:ext>
            </a:extLst>
          </p:cNvPr>
          <p:cNvSpPr txBox="1"/>
          <p:nvPr/>
        </p:nvSpPr>
        <p:spPr>
          <a:xfrm>
            <a:off x="6482999" y="1964994"/>
            <a:ext cx="2065084" cy="1569660"/>
          </a:xfrm>
          <a:prstGeom prst="rect">
            <a:avLst/>
          </a:prstGeom>
          <a:noFill/>
        </p:spPr>
        <p:txBody>
          <a:bodyPr wrap="square" lIns="144000" rtlCol="0">
            <a:spAutoFit/>
          </a:bodyPr>
          <a:lstStyle/>
          <a:p>
            <a:pPr algn="just"/>
            <a:r>
              <a:rPr lang="en-US" sz="1200" b="1" dirty="0"/>
              <a:t>Mission</a:t>
            </a:r>
          </a:p>
          <a:p>
            <a:pPr algn="just"/>
            <a:r>
              <a:rPr lang="en-US" sz="1200" dirty="0"/>
              <a:t>We contribute to the health of society through our diligent efforts to create healthcare solutions</a:t>
            </a:r>
            <a:br>
              <a:rPr lang="en-US" sz="1200" dirty="0"/>
            </a:br>
            <a:r>
              <a:rPr lang="en-US" sz="1200" dirty="0"/>
              <a:t>that have a positive impact and improve the lives of people.</a:t>
            </a:r>
          </a:p>
        </p:txBody>
      </p:sp>
      <p:sp>
        <p:nvSpPr>
          <p:cNvPr id="43" name="자유형: 도형 42">
            <a:extLst>
              <a:ext uri="{FF2B5EF4-FFF2-40B4-BE49-F238E27FC236}">
                <a16:creationId xmlns:a16="http://schemas.microsoft.com/office/drawing/2014/main" id="{135A13A5-6F90-4357-B585-91C3C8E17931}"/>
              </a:ext>
            </a:extLst>
          </p:cNvPr>
          <p:cNvSpPr/>
          <p:nvPr/>
        </p:nvSpPr>
        <p:spPr>
          <a:xfrm>
            <a:off x="8840490" y="1790652"/>
            <a:ext cx="3162163" cy="4043598"/>
          </a:xfrm>
          <a:custGeom>
            <a:avLst/>
            <a:gdLst>
              <a:gd name="connsiteX0" fmla="*/ 387280 w 2232000"/>
              <a:gd name="connsiteY0" fmla="*/ 0 h 1224000"/>
              <a:gd name="connsiteX1" fmla="*/ 1997860 w 2232000"/>
              <a:gd name="connsiteY1" fmla="*/ 0 h 1224000"/>
              <a:gd name="connsiteX2" fmla="*/ 2232000 w 2232000"/>
              <a:gd name="connsiteY2" fmla="*/ 204004 h 1224000"/>
              <a:gd name="connsiteX3" fmla="*/ 2232000 w 2232000"/>
              <a:gd name="connsiteY3" fmla="*/ 1019997 h 1224000"/>
              <a:gd name="connsiteX4" fmla="*/ 1997860 w 2232000"/>
              <a:gd name="connsiteY4" fmla="*/ 1224000 h 1224000"/>
              <a:gd name="connsiteX5" fmla="*/ 234140 w 2232000"/>
              <a:gd name="connsiteY5" fmla="*/ 1224000 h 1224000"/>
              <a:gd name="connsiteX6" fmla="*/ 0 w 2232000"/>
              <a:gd name="connsiteY6" fmla="*/ 1019997 h 1224000"/>
              <a:gd name="connsiteX7" fmla="*/ 0 w 2232000"/>
              <a:gd name="connsiteY7" fmla="*/ 396177 h 1224000"/>
              <a:gd name="connsiteX8" fmla="*/ 57794 w 2232000"/>
              <a:gd name="connsiteY8" fmla="*/ 402003 h 1224000"/>
              <a:gd name="connsiteX9" fmla="*/ 378660 w 2232000"/>
              <a:gd name="connsiteY9" fmla="*/ 140490 h 1224000"/>
              <a:gd name="connsiteX10" fmla="*/ 378932 w 2232000"/>
              <a:gd name="connsiteY10" fmla="*/ 137790 h 1224000"/>
              <a:gd name="connsiteX11" fmla="*/ 387008 w 2232000"/>
              <a:gd name="connsiteY11" fmla="*/ 115123 h 1224000"/>
              <a:gd name="connsiteX12" fmla="*/ 393804 w 2232000"/>
              <a:gd name="connsiteY12" fmla="*/ 56382 h 1224000"/>
              <a:gd name="connsiteX13" fmla="*/ 387280 w 2232000"/>
              <a:gd name="connsiteY13" fmla="*/ 0 h 12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2000" h="1224000">
                <a:moveTo>
                  <a:pt x="387280" y="0"/>
                </a:moveTo>
                <a:lnTo>
                  <a:pt x="1997860" y="0"/>
                </a:lnTo>
                <a:cubicBezTo>
                  <a:pt x="2127172" y="0"/>
                  <a:pt x="2232000" y="91336"/>
                  <a:pt x="2232000" y="204004"/>
                </a:cubicBezTo>
                <a:lnTo>
                  <a:pt x="2232000" y="1019997"/>
                </a:lnTo>
                <a:cubicBezTo>
                  <a:pt x="2232000" y="1132665"/>
                  <a:pt x="2127172" y="1224000"/>
                  <a:pt x="1997860" y="1224000"/>
                </a:cubicBezTo>
                <a:lnTo>
                  <a:pt x="234140" y="1224000"/>
                </a:lnTo>
                <a:cubicBezTo>
                  <a:pt x="104828" y="1224000"/>
                  <a:pt x="0" y="1132665"/>
                  <a:pt x="0" y="1019997"/>
                </a:cubicBezTo>
                <a:lnTo>
                  <a:pt x="0" y="396177"/>
                </a:lnTo>
                <a:lnTo>
                  <a:pt x="57794" y="402003"/>
                </a:lnTo>
                <a:cubicBezTo>
                  <a:pt x="216068" y="402003"/>
                  <a:pt x="348120" y="289735"/>
                  <a:pt x="378660" y="140490"/>
                </a:cubicBezTo>
                <a:lnTo>
                  <a:pt x="378932" y="137790"/>
                </a:lnTo>
                <a:lnTo>
                  <a:pt x="387008" y="115123"/>
                </a:lnTo>
                <a:cubicBezTo>
                  <a:pt x="391464" y="96149"/>
                  <a:pt x="393804" y="76504"/>
                  <a:pt x="393804" y="56382"/>
                </a:cubicBezTo>
                <a:cubicBezTo>
                  <a:pt x="393804" y="37078"/>
                  <a:pt x="391650" y="18211"/>
                  <a:pt x="387280" y="0"/>
                </a:cubicBezTo>
                <a:close/>
              </a:path>
            </a:pathLst>
          </a:custGeom>
          <a:solidFill>
            <a:schemeClr val="accent4">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grpSp>
        <p:nvGrpSpPr>
          <p:cNvPr id="44" name="그룹 43">
            <a:extLst>
              <a:ext uri="{FF2B5EF4-FFF2-40B4-BE49-F238E27FC236}">
                <a16:creationId xmlns:a16="http://schemas.microsoft.com/office/drawing/2014/main" id="{5FB9F803-3C2F-4669-9049-8C132F2135E3}"/>
              </a:ext>
            </a:extLst>
          </p:cNvPr>
          <p:cNvGrpSpPr/>
          <p:nvPr/>
        </p:nvGrpSpPr>
        <p:grpSpPr>
          <a:xfrm>
            <a:off x="8599396" y="1917826"/>
            <a:ext cx="829264" cy="853498"/>
            <a:chOff x="8929963" y="4778938"/>
            <a:chExt cx="603321" cy="603321"/>
          </a:xfrm>
        </p:grpSpPr>
        <p:sp>
          <p:nvSpPr>
            <p:cNvPr id="45" name="Oval 41">
              <a:extLst>
                <a:ext uri="{FF2B5EF4-FFF2-40B4-BE49-F238E27FC236}">
                  <a16:creationId xmlns:a16="http://schemas.microsoft.com/office/drawing/2014/main" id="{B6492913-79DE-47B1-A7FC-27E88155ACA8}"/>
                </a:ext>
              </a:extLst>
            </p:cNvPr>
            <p:cNvSpPr/>
            <p:nvPr/>
          </p:nvSpPr>
          <p:spPr>
            <a:xfrm>
              <a:off x="8929963" y="4778938"/>
              <a:ext cx="603321" cy="603321"/>
            </a:xfrm>
            <a:prstGeom prst="ellipse">
              <a:avLst/>
            </a:prstGeom>
            <a:solidFill>
              <a:schemeClr val="accent4">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p>
          </p:txBody>
        </p:sp>
        <p:sp>
          <p:nvSpPr>
            <p:cNvPr id="46" name="Oval 42">
              <a:extLst>
                <a:ext uri="{FF2B5EF4-FFF2-40B4-BE49-F238E27FC236}">
                  <a16:creationId xmlns:a16="http://schemas.microsoft.com/office/drawing/2014/main" id="{1C02A52B-3592-448E-8F18-6B664C2BD9D5}"/>
                </a:ext>
              </a:extLst>
            </p:cNvPr>
            <p:cNvSpPr/>
            <p:nvPr/>
          </p:nvSpPr>
          <p:spPr>
            <a:xfrm>
              <a:off x="9025587" y="4874562"/>
              <a:ext cx="507697" cy="507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t>D</a:t>
              </a:r>
              <a:endParaRPr lang="ko-KR" altLang="en-US" sz="1600" b="1" dirty="0"/>
            </a:p>
          </p:txBody>
        </p:sp>
      </p:grpSp>
      <p:sp>
        <p:nvSpPr>
          <p:cNvPr id="47" name="TextBox 46">
            <a:extLst>
              <a:ext uri="{FF2B5EF4-FFF2-40B4-BE49-F238E27FC236}">
                <a16:creationId xmlns:a16="http://schemas.microsoft.com/office/drawing/2014/main" id="{55F78738-AB98-48D9-9D9B-6C4BDC0DE1A9}"/>
              </a:ext>
            </a:extLst>
          </p:cNvPr>
          <p:cNvSpPr txBox="1"/>
          <p:nvPr/>
        </p:nvSpPr>
        <p:spPr>
          <a:xfrm>
            <a:off x="9425182" y="1874535"/>
            <a:ext cx="2526876" cy="2308324"/>
          </a:xfrm>
          <a:prstGeom prst="rect">
            <a:avLst/>
          </a:prstGeom>
          <a:noFill/>
        </p:spPr>
        <p:txBody>
          <a:bodyPr wrap="square" lIns="144000" rtlCol="0">
            <a:spAutoFit/>
          </a:bodyPr>
          <a:lstStyle/>
          <a:p>
            <a:pPr algn="just"/>
            <a:r>
              <a:rPr lang="en-US" sz="1200" b="1" dirty="0"/>
              <a:t>Mission</a:t>
            </a:r>
          </a:p>
          <a:p>
            <a:pPr algn="just"/>
            <a:r>
              <a:rPr lang="en-US" sz="1200" dirty="0"/>
              <a:t>To preserve and improve patients health by consistently delivering high quality, safe and effective pharmaceutical products and services that meet customer expectations across the globe through current good manufacturing practices, state of the art technology, competent workforce and efficient management.</a:t>
            </a:r>
            <a:endParaRPr lang="ko-KR" altLang="en-US" sz="1200" dirty="0">
              <a:solidFill>
                <a:schemeClr val="tx1">
                  <a:lumMod val="75000"/>
                  <a:lumOff val="25000"/>
                </a:schemeClr>
              </a:solidFill>
            </a:endParaRPr>
          </a:p>
        </p:txBody>
      </p:sp>
      <p:sp>
        <p:nvSpPr>
          <p:cNvPr id="62" name="TextBox 61">
            <a:extLst>
              <a:ext uri="{FF2B5EF4-FFF2-40B4-BE49-F238E27FC236}">
                <a16:creationId xmlns:a16="http://schemas.microsoft.com/office/drawing/2014/main" id="{D846FDD6-DF4D-CEE8-4F42-2A1B0C8E0F98}"/>
              </a:ext>
            </a:extLst>
          </p:cNvPr>
          <p:cNvSpPr txBox="1"/>
          <p:nvPr/>
        </p:nvSpPr>
        <p:spPr>
          <a:xfrm>
            <a:off x="523909" y="4612080"/>
            <a:ext cx="2505521" cy="1569660"/>
          </a:xfrm>
          <a:prstGeom prst="rect">
            <a:avLst/>
          </a:prstGeom>
          <a:noFill/>
        </p:spPr>
        <p:txBody>
          <a:bodyPr wrap="square">
            <a:spAutoFit/>
          </a:bodyPr>
          <a:lstStyle/>
          <a:p>
            <a:r>
              <a:rPr lang="uk-UA" sz="1200" b="1" dirty="0" err="1"/>
              <a:t>Візія</a:t>
            </a:r>
            <a:endParaRPr lang="uk-UA" sz="1200" b="1" dirty="0"/>
          </a:p>
          <a:p>
            <a:pPr algn="just"/>
            <a:r>
              <a:rPr lang="uk-UA" sz="1200" dirty="0"/>
              <a:t>Продовжувати розвиток, створюючи спільноту, де медичні працівники у повній мірі реалізують свій професійний потенціал, а всі замовники отримують послуги для здоров’я та подовження життя.</a:t>
            </a:r>
          </a:p>
        </p:txBody>
      </p:sp>
      <p:sp>
        <p:nvSpPr>
          <p:cNvPr id="64" name="TextBox 63">
            <a:extLst>
              <a:ext uri="{FF2B5EF4-FFF2-40B4-BE49-F238E27FC236}">
                <a16:creationId xmlns:a16="http://schemas.microsoft.com/office/drawing/2014/main" id="{50F43548-EA63-C0DA-1391-58A7CD809380}"/>
              </a:ext>
            </a:extLst>
          </p:cNvPr>
          <p:cNvSpPr txBox="1"/>
          <p:nvPr/>
        </p:nvSpPr>
        <p:spPr>
          <a:xfrm>
            <a:off x="3290372" y="3155304"/>
            <a:ext cx="2557823" cy="3139321"/>
          </a:xfrm>
          <a:prstGeom prst="rect">
            <a:avLst/>
          </a:prstGeom>
          <a:noFill/>
        </p:spPr>
        <p:txBody>
          <a:bodyPr wrap="square">
            <a:spAutoFit/>
          </a:bodyPr>
          <a:lstStyle/>
          <a:p>
            <a:r>
              <a:rPr lang="uk-UA" sz="1200" b="1" dirty="0"/>
              <a:t>Наше бачення</a:t>
            </a:r>
          </a:p>
          <a:p>
            <a:pPr algn="just"/>
            <a:r>
              <a:rPr lang="uk-UA" sz="1200" dirty="0"/>
              <a:t>«</a:t>
            </a:r>
            <a:r>
              <a:rPr lang="uk-UA" sz="1200" dirty="0" err="1"/>
              <a:t>Фармак</a:t>
            </a:r>
            <a:r>
              <a:rPr lang="uk-UA" sz="1200" dirty="0"/>
              <a:t>» – успішна міжнародна фармацевтична компанія, лідер фармацевтичної галузі в Україні із постійно зростаючою часткою ринку, яка має сталу репутацію відповідального бізнесу та надійного партнера. Більша частина прибутку «</a:t>
            </a:r>
            <a:r>
              <a:rPr lang="uk-UA" sz="1200" dirty="0" err="1"/>
              <a:t>Фармак</a:t>
            </a:r>
            <a:r>
              <a:rPr lang="uk-UA" sz="1200" dirty="0"/>
              <a:t>» щорічно </a:t>
            </a:r>
            <a:r>
              <a:rPr lang="uk-UA" sz="1200" dirty="0" err="1"/>
              <a:t>реінвестується</a:t>
            </a:r>
            <a:r>
              <a:rPr lang="uk-UA" sz="1200" dirty="0"/>
              <a:t> в зростання та розвиток компанії, що дає змогу розширювати бізнес із європейськими стандартами якості в Україні та зміцнювати позиції на міжнародній арені.</a:t>
            </a:r>
          </a:p>
        </p:txBody>
      </p:sp>
      <p:sp>
        <p:nvSpPr>
          <p:cNvPr id="66" name="TextBox 65">
            <a:extLst>
              <a:ext uri="{FF2B5EF4-FFF2-40B4-BE49-F238E27FC236}">
                <a16:creationId xmlns:a16="http://schemas.microsoft.com/office/drawing/2014/main" id="{7654B4B1-EFEF-5183-F66C-063F9435C031}"/>
              </a:ext>
            </a:extLst>
          </p:cNvPr>
          <p:cNvSpPr txBox="1"/>
          <p:nvPr/>
        </p:nvSpPr>
        <p:spPr>
          <a:xfrm>
            <a:off x="6063584" y="3474197"/>
            <a:ext cx="2609140" cy="1200329"/>
          </a:xfrm>
          <a:prstGeom prst="rect">
            <a:avLst/>
          </a:prstGeom>
          <a:noFill/>
        </p:spPr>
        <p:txBody>
          <a:bodyPr wrap="square">
            <a:spAutoFit/>
          </a:bodyPr>
          <a:lstStyle/>
          <a:p>
            <a:pPr algn="just"/>
            <a:r>
              <a:rPr lang="en-US" sz="1200" b="1" dirty="0"/>
              <a:t>Vision</a:t>
            </a:r>
          </a:p>
          <a:p>
            <a:pPr algn="just"/>
            <a:r>
              <a:rPr lang="en-US" sz="1200" dirty="0"/>
              <a:t>Be the leading provider of best-in-class precision and digital solutions</a:t>
            </a:r>
            <a:br>
              <a:rPr lang="en-US" sz="1200" dirty="0"/>
            </a:br>
            <a:r>
              <a:rPr lang="en-US" sz="1200" dirty="0"/>
              <a:t>in Diagnostics &amp; Life Sciences globally, and in Healthcare Services in Japan</a:t>
            </a:r>
          </a:p>
        </p:txBody>
      </p:sp>
      <p:sp>
        <p:nvSpPr>
          <p:cNvPr id="68" name="TextBox 67">
            <a:extLst>
              <a:ext uri="{FF2B5EF4-FFF2-40B4-BE49-F238E27FC236}">
                <a16:creationId xmlns:a16="http://schemas.microsoft.com/office/drawing/2014/main" id="{2DB255A4-49F9-4F04-F418-F19EA8A6DC66}"/>
              </a:ext>
            </a:extLst>
          </p:cNvPr>
          <p:cNvSpPr txBox="1"/>
          <p:nvPr/>
        </p:nvSpPr>
        <p:spPr>
          <a:xfrm>
            <a:off x="9002486" y="4110975"/>
            <a:ext cx="2880112" cy="1569660"/>
          </a:xfrm>
          <a:prstGeom prst="rect">
            <a:avLst/>
          </a:prstGeom>
          <a:noFill/>
        </p:spPr>
        <p:txBody>
          <a:bodyPr wrap="square">
            <a:spAutoFit/>
          </a:bodyPr>
          <a:lstStyle/>
          <a:p>
            <a:pPr algn="just"/>
            <a:r>
              <a:rPr lang="en-US" sz="1200" b="1" dirty="0"/>
              <a:t>Vision</a:t>
            </a:r>
          </a:p>
          <a:p>
            <a:pPr algn="just"/>
            <a:r>
              <a:rPr lang="en-US" sz="1200" dirty="0"/>
              <a:t>To be the leading pharmaceuticals company in Bangladesh in terms of expertise, innovation and responsible entrepreneurship. We want to make visible presence in international markets with our high quality products &amp; services.</a:t>
            </a:r>
            <a:endParaRPr lang="ru-UA" sz="1200" dirty="0"/>
          </a:p>
        </p:txBody>
      </p:sp>
    </p:spTree>
    <p:extLst>
      <p:ext uri="{BB962C8B-B14F-4D97-AF65-F5344CB8AC3E}">
        <p14:creationId xmlns:p14="http://schemas.microsoft.com/office/powerpoint/2010/main" val="4018867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03178F-554C-222B-2EE5-385FAD8A3F92}"/>
              </a:ext>
            </a:extLst>
          </p:cNvPr>
          <p:cNvSpPr txBox="1"/>
          <p:nvPr/>
        </p:nvSpPr>
        <p:spPr>
          <a:xfrm>
            <a:off x="511628" y="535789"/>
            <a:ext cx="6096000" cy="584775"/>
          </a:xfrm>
          <a:prstGeom prst="rect">
            <a:avLst/>
          </a:prstGeom>
          <a:noFill/>
        </p:spPr>
        <p:txBody>
          <a:bodyPr wrap="square">
            <a:spAutoFit/>
          </a:bodyPr>
          <a:lstStyle/>
          <a:p>
            <a:r>
              <a:rPr lang="uk-UA" sz="3200" b="1" dirty="0">
                <a:solidFill>
                  <a:schemeClr val="bg1">
                    <a:lumMod val="75000"/>
                  </a:schemeClr>
                </a:solidFill>
                <a:effectLst>
                  <a:outerShdw blurRad="38100" dist="38100" dir="2700000" algn="tl">
                    <a:srgbClr val="000000">
                      <a:alpha val="43137"/>
                    </a:srgbClr>
                  </a:outerShdw>
                </a:effectLst>
                <a:cs typeface="Arial" pitchFamily="34" charset="0"/>
              </a:rPr>
              <a:t>На самостійне вивчення</a:t>
            </a:r>
            <a:r>
              <a:rPr lang="uk-UA" sz="3200" b="1" dirty="0">
                <a:solidFill>
                  <a:schemeClr val="bg1"/>
                </a:solidFill>
                <a:effectLst>
                  <a:outerShdw blurRad="38100" dist="38100" dir="2700000" algn="tl">
                    <a:srgbClr val="000000">
                      <a:alpha val="43137"/>
                    </a:srgbClr>
                  </a:outerShdw>
                </a:effectLst>
                <a:cs typeface="Arial" pitchFamily="34" charset="0"/>
              </a:rPr>
              <a:t>:</a:t>
            </a:r>
            <a:endParaRPr lang="en-US" sz="3200" b="1" dirty="0">
              <a:solidFill>
                <a:schemeClr val="bg1"/>
              </a:solidFill>
              <a:effectLst>
                <a:outerShdw blurRad="38100" dist="38100" dir="2700000" algn="tl">
                  <a:srgbClr val="000000">
                    <a:alpha val="43137"/>
                  </a:srgbClr>
                </a:outerShdw>
              </a:effectLst>
              <a:cs typeface="Arial" pitchFamily="34" charset="0"/>
            </a:endParaRPr>
          </a:p>
        </p:txBody>
      </p:sp>
      <p:sp>
        <p:nvSpPr>
          <p:cNvPr id="9" name="TextBox 8">
            <a:extLst>
              <a:ext uri="{FF2B5EF4-FFF2-40B4-BE49-F238E27FC236}">
                <a16:creationId xmlns:a16="http://schemas.microsoft.com/office/drawing/2014/main" id="{8C84759A-E9EB-F12E-1B86-FF7961496BEA}"/>
              </a:ext>
            </a:extLst>
          </p:cNvPr>
          <p:cNvSpPr txBox="1"/>
          <p:nvPr/>
        </p:nvSpPr>
        <p:spPr>
          <a:xfrm>
            <a:off x="511628" y="1565127"/>
            <a:ext cx="6096000" cy="6124754"/>
          </a:xfrm>
          <a:prstGeom prst="rect">
            <a:avLst/>
          </a:prstGeom>
          <a:noFill/>
        </p:spPr>
        <p:txBody>
          <a:bodyPr wrap="square">
            <a:spAutoFit/>
          </a:bodyPr>
          <a:lstStyle/>
          <a:p>
            <a:pPr marL="514350" indent="-514350" algn="just">
              <a:buAutoNum type="arabicPeriod"/>
            </a:pPr>
            <a:r>
              <a:rPr lang="ru-UA" sz="2800" b="1" dirty="0" err="1">
                <a:solidFill>
                  <a:schemeClr val="bg1">
                    <a:lumMod val="85000"/>
                  </a:schemeClr>
                </a:solidFill>
                <a:cs typeface="Arial" pitchFamily="34" charset="0"/>
              </a:rPr>
              <a:t>Основні</a:t>
            </a:r>
            <a:r>
              <a:rPr lang="ru-UA" sz="2800" b="1" dirty="0">
                <a:solidFill>
                  <a:schemeClr val="bg1">
                    <a:lumMod val="85000"/>
                  </a:schemeClr>
                </a:solidFill>
                <a:cs typeface="Arial" pitchFamily="34" charset="0"/>
              </a:rPr>
              <a:t> </a:t>
            </a:r>
            <a:r>
              <a:rPr lang="ru-UA" sz="2800" b="1" dirty="0" err="1">
                <a:solidFill>
                  <a:schemeClr val="bg1">
                    <a:lumMod val="85000"/>
                  </a:schemeClr>
                </a:solidFill>
                <a:cs typeface="Arial" pitchFamily="34" charset="0"/>
              </a:rPr>
              <a:t>школи</a:t>
            </a:r>
            <a:r>
              <a:rPr lang="ru-UA" sz="2800" b="1" dirty="0">
                <a:solidFill>
                  <a:schemeClr val="bg1">
                    <a:lumMod val="85000"/>
                  </a:schemeClr>
                </a:solidFill>
                <a:cs typeface="Arial" pitchFamily="34" charset="0"/>
              </a:rPr>
              <a:t> </a:t>
            </a:r>
            <a:r>
              <a:rPr lang="ru-UA" sz="2800" b="1" dirty="0" err="1">
                <a:solidFill>
                  <a:schemeClr val="bg1">
                    <a:lumMod val="85000"/>
                  </a:schemeClr>
                </a:solidFill>
                <a:cs typeface="Arial" pitchFamily="34" charset="0"/>
              </a:rPr>
              <a:t>стратегічного</a:t>
            </a:r>
            <a:r>
              <a:rPr lang="ru-UA" sz="2800" b="1" dirty="0">
                <a:solidFill>
                  <a:schemeClr val="bg1">
                    <a:lumMod val="85000"/>
                  </a:schemeClr>
                </a:solidFill>
                <a:cs typeface="Arial" pitchFamily="34" charset="0"/>
              </a:rPr>
              <a:t> </a:t>
            </a:r>
            <a:r>
              <a:rPr lang="ru-UA" sz="2800" b="1" dirty="0" err="1">
                <a:solidFill>
                  <a:schemeClr val="bg1">
                    <a:lumMod val="85000"/>
                  </a:schemeClr>
                </a:solidFill>
                <a:cs typeface="Arial" pitchFamily="34" charset="0"/>
              </a:rPr>
              <a:t>управління</a:t>
            </a:r>
            <a:endParaRPr lang="uk-UA" sz="2800" b="1" dirty="0">
              <a:solidFill>
                <a:schemeClr val="bg1">
                  <a:lumMod val="85000"/>
                </a:schemeClr>
              </a:solidFill>
              <a:cs typeface="Arial" pitchFamily="34" charset="0"/>
            </a:endParaRPr>
          </a:p>
          <a:p>
            <a:pPr marL="514350" indent="-514350" algn="just">
              <a:buFontTx/>
              <a:buAutoNum type="arabicPeriod"/>
            </a:pPr>
            <a:r>
              <a:rPr lang="uk-UA" sz="2800" b="1" dirty="0">
                <a:solidFill>
                  <a:schemeClr val="bg1">
                    <a:lumMod val="85000"/>
                  </a:schemeClr>
                </a:solidFill>
                <a:cs typeface="Arial" pitchFamily="34" charset="0"/>
              </a:rPr>
              <a:t>Історія виникнення стратегічного управління</a:t>
            </a:r>
          </a:p>
          <a:p>
            <a:pPr marL="514350" indent="-514350" algn="just">
              <a:buFontTx/>
              <a:buAutoNum type="arabicPeriod"/>
            </a:pPr>
            <a:r>
              <a:rPr lang="uk-UA" sz="2800" b="1" dirty="0">
                <a:solidFill>
                  <a:schemeClr val="bg1">
                    <a:lumMod val="85000"/>
                  </a:schemeClr>
                </a:solidFill>
                <a:cs typeface="Arial" pitchFamily="34" charset="0"/>
              </a:rPr>
              <a:t>Порівняльний аналіз стратегічного менеджменту з іншими концепціями управління</a:t>
            </a:r>
          </a:p>
          <a:p>
            <a:pPr marL="514350" indent="-514350" algn="just">
              <a:buFontTx/>
              <a:buAutoNum type="arabicPeriod"/>
            </a:pPr>
            <a:r>
              <a:rPr lang="uk-UA" sz="2800" b="1" dirty="0">
                <a:solidFill>
                  <a:schemeClr val="bg1">
                    <a:lumMod val="85000"/>
                  </a:schemeClr>
                </a:solidFill>
                <a:cs typeface="Arial" pitchFamily="34" charset="0"/>
              </a:rPr>
              <a:t>Ретроспектива терміну «стратегія»</a:t>
            </a:r>
            <a:endParaRPr lang="en-US" sz="2800" b="1" dirty="0">
              <a:solidFill>
                <a:schemeClr val="bg1">
                  <a:lumMod val="85000"/>
                </a:schemeClr>
              </a:solidFill>
              <a:cs typeface="Arial" pitchFamily="34" charset="0"/>
            </a:endParaRPr>
          </a:p>
          <a:p>
            <a:pPr marL="514350" indent="-514350" algn="just">
              <a:buFontTx/>
              <a:buAutoNum type="arabicPeriod"/>
            </a:pPr>
            <a:r>
              <a:rPr lang="uk-UA" sz="2800" b="1" dirty="0">
                <a:solidFill>
                  <a:schemeClr val="bg1">
                    <a:lumMod val="85000"/>
                  </a:schemeClr>
                </a:solidFill>
                <a:cs typeface="Arial" pitchFamily="34" charset="0"/>
              </a:rPr>
              <a:t>Принцип синергізму в менеджменті </a:t>
            </a:r>
            <a:endParaRPr lang="ru-UA" sz="2800" b="1" dirty="0">
              <a:solidFill>
                <a:schemeClr val="bg1">
                  <a:lumMod val="85000"/>
                </a:schemeClr>
              </a:solidFill>
              <a:cs typeface="Arial" pitchFamily="34" charset="0"/>
            </a:endParaRPr>
          </a:p>
          <a:p>
            <a:pPr marL="514350" indent="-514350" algn="just">
              <a:buFontTx/>
              <a:buAutoNum type="arabicPeriod"/>
            </a:pPr>
            <a:endParaRPr lang="ru-UA" sz="2800" b="1" dirty="0">
              <a:solidFill>
                <a:schemeClr val="accent3"/>
              </a:solidFill>
              <a:cs typeface="Arial" pitchFamily="34" charset="0"/>
            </a:endParaRPr>
          </a:p>
          <a:p>
            <a:pPr marL="514350" indent="-514350">
              <a:buAutoNum type="arabicPeriod"/>
            </a:pPr>
            <a:endParaRPr lang="ru-UA" sz="2800" b="1" dirty="0">
              <a:solidFill>
                <a:schemeClr val="accent3"/>
              </a:solidFill>
              <a:cs typeface="Arial" pitchFamily="34" charset="0"/>
            </a:endParaRPr>
          </a:p>
        </p:txBody>
      </p:sp>
    </p:spTree>
    <p:extLst>
      <p:ext uri="{BB962C8B-B14F-4D97-AF65-F5344CB8AC3E}">
        <p14:creationId xmlns:p14="http://schemas.microsoft.com/office/powerpoint/2010/main" val="38833692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F8EF26-7AD5-4E7F-95B3-9A57CF80C483}"/>
              </a:ext>
            </a:extLst>
          </p:cNvPr>
          <p:cNvSpPr txBox="1"/>
          <p:nvPr/>
        </p:nvSpPr>
        <p:spPr>
          <a:xfrm>
            <a:off x="6096000" y="2815673"/>
            <a:ext cx="6096000" cy="923330"/>
          </a:xfrm>
          <a:prstGeom prst="rect">
            <a:avLst/>
          </a:prstGeom>
          <a:noFill/>
        </p:spPr>
        <p:txBody>
          <a:bodyPr wrap="square" rtlCol="0" anchor="ctr">
            <a:spAutoFit/>
          </a:bodyPr>
          <a:lstStyle/>
          <a:p>
            <a:r>
              <a:rPr lang="uk-UA" altLang="ko-KR" sz="5400" dirty="0">
                <a:solidFill>
                  <a:schemeClr val="bg1"/>
                </a:solidFill>
                <a:cs typeface="Arial" pitchFamily="34" charset="0"/>
              </a:rPr>
              <a:t>Дякую за увагу!</a:t>
            </a:r>
            <a:endParaRPr lang="ko-KR" altLang="en-US" sz="5400" dirty="0">
              <a:solidFill>
                <a:schemeClr val="bg1"/>
              </a:solidFill>
              <a:cs typeface="Arial" pitchFamily="34" charset="0"/>
            </a:endParaRPr>
          </a:p>
        </p:txBody>
      </p:sp>
    </p:spTree>
    <p:extLst>
      <p:ext uri="{BB962C8B-B14F-4D97-AF65-F5344CB8AC3E}">
        <p14:creationId xmlns:p14="http://schemas.microsoft.com/office/powerpoint/2010/main" val="8216565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Cover and End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507">
      <a:dk1>
        <a:sysClr val="windowText" lastClr="000000"/>
      </a:dk1>
      <a:lt1>
        <a:sysClr val="window" lastClr="FFFFFF"/>
      </a:lt1>
      <a:dk2>
        <a:srgbClr val="1F497D"/>
      </a:dk2>
      <a:lt2>
        <a:srgbClr val="EEECE1"/>
      </a:lt2>
      <a:accent1>
        <a:srgbClr val="444342"/>
      </a:accent1>
      <a:accent2>
        <a:srgbClr val="FFC000"/>
      </a:accent2>
      <a:accent3>
        <a:srgbClr val="444342"/>
      </a:accent3>
      <a:accent4>
        <a:srgbClr val="FFC000"/>
      </a:accent4>
      <a:accent5>
        <a:srgbClr val="444342"/>
      </a:accent5>
      <a:accent6>
        <a:srgbClr val="FFC000"/>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BCC0159830FB27478D2639247CF9BB0F" ma:contentTypeVersion="8" ma:contentTypeDescription="Создание документа." ma:contentTypeScope="" ma:versionID="aebb87473ae8a9945cde8515121594e5">
  <xsd:schema xmlns:xsd="http://www.w3.org/2001/XMLSchema" xmlns:xs="http://www.w3.org/2001/XMLSchema" xmlns:p="http://schemas.microsoft.com/office/2006/metadata/properties" xmlns:ns2="55c037cd-418e-4678-8e64-7205607e7601" targetNamespace="http://schemas.microsoft.com/office/2006/metadata/properties" ma:root="true" ma:fieldsID="48d3b621438edae7c040bc7c23e0ea57" ns2:_="">
    <xsd:import namespace="55c037cd-418e-4678-8e64-7205607e76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c037cd-418e-4678-8e64-7205607e76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D63DA7-3A88-4484-AFFC-F3FB5683C34D}"/>
</file>

<file path=customXml/itemProps2.xml><?xml version="1.0" encoding="utf-8"?>
<ds:datastoreItem xmlns:ds="http://schemas.openxmlformats.org/officeDocument/2006/customXml" ds:itemID="{9876E421-B527-4F1C-8C49-1206D3851017}"/>
</file>

<file path=customXml/itemProps3.xml><?xml version="1.0" encoding="utf-8"?>
<ds:datastoreItem xmlns:ds="http://schemas.openxmlformats.org/officeDocument/2006/customXml" ds:itemID="{DC17190F-EE8B-4DD3-93B8-85FD6010B796}"/>
</file>

<file path=docProps/app.xml><?xml version="1.0" encoding="utf-8"?>
<Properties xmlns="http://schemas.openxmlformats.org/officeDocument/2006/extended-properties" xmlns:vt="http://schemas.openxmlformats.org/officeDocument/2006/docPropsVTypes">
  <TotalTime>4412</TotalTime>
  <Words>1830</Words>
  <Application>Microsoft Office PowerPoint</Application>
  <PresentationFormat>Широкоэкранный</PresentationFormat>
  <Paragraphs>177</Paragraphs>
  <Slides>27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27</vt:i4>
      </vt:variant>
    </vt:vector>
  </HeadingPairs>
  <TitlesOfParts>
    <vt:vector size="35" baseType="lpstr">
      <vt:lpstr>Arial</vt:lpstr>
      <vt:lpstr>Arial Narrow</vt:lpstr>
      <vt:lpstr>Calibri</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Вікторія Ігорівна Борщ</cp:lastModifiedBy>
  <cp:revision>157</cp:revision>
  <dcterms:created xsi:type="dcterms:W3CDTF">2020-01-20T05:08:25Z</dcterms:created>
  <dcterms:modified xsi:type="dcterms:W3CDTF">2024-02-05T08:02:09Z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0x010100BCC0159830FB27478D2639247CF9BB0F</vt:lpwstr>
  </property>
</Properties>
</file>