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9" r:id="rId4"/>
    <p:sldId id="268" r:id="rId5"/>
    <p:sldId id="266" r:id="rId6"/>
    <p:sldId id="263" r:id="rId7"/>
    <p:sldId id="262" r:id="rId8"/>
    <p:sldId id="267" r:id="rId9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60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709B35-4EE9-49A9-AF09-42E3859E1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2400" y="8382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uk-UA" altLang="uk-UA" noProof="0"/>
              <a:t>Клацніть, щоб редагувати стиль зразка заголовка</a:t>
            </a:r>
            <a:endParaRPr lang="en-US" altLang="uk-UA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0D122D3-53A0-4270-9EA7-889064B25C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22400" y="1524000"/>
            <a:ext cx="1036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uk-UA" altLang="uk-UA" noProof="0"/>
              <a:t>Клацніть, щоб редагувати стиль зразка підзаголовка</a:t>
            </a:r>
            <a:endParaRPr lang="en-US" altLang="uk-UA" noProof="0"/>
          </a:p>
        </p:txBody>
      </p:sp>
    </p:spTree>
    <p:extLst>
      <p:ext uri="{BB962C8B-B14F-4D97-AF65-F5344CB8AC3E}">
        <p14:creationId xmlns:p14="http://schemas.microsoft.com/office/powerpoint/2010/main" val="108827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B71E3-EF87-4BCF-B359-47DB510F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29D89B-6472-4233-8BF4-04114A8C7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02871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75429-53EB-4CD4-B198-DA27DAA1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C339FEB-7AF3-41E8-9384-B98E04080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177501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B7EC0-87F4-4A0C-A175-BDC8D8DD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59F9F2-109C-41EC-B23C-F25661611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02538B0-178A-4758-B489-0CEE0E4AD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30892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B7D57-4AB0-4A25-A441-59846BC1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9564034-9AC8-4763-876A-4F987EFB9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12E7957-AA68-41B5-A922-B9FAB1504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4F5A01A-5C61-4FBC-B7BE-B714C400C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232A9B4-E381-4809-80BC-4D48AFE59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43515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B01ED-C8E0-4853-BCA7-2F974294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2758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10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40026-7910-4FFD-B619-192D2719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B88006-8887-43AA-A37D-492407469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7ADBC7-550E-441D-B067-4EDAC5714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633014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4DA29-C561-4364-AA39-9FCE1877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8C39BC4-BC4D-442C-8B4A-0A82A9C59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E799F2F-6902-489D-99B5-5FDB94036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381828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91B1-6C85-4147-8023-6F5C2096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CCB9FE1-612B-4DFB-84BF-153F504CA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32062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98DF22C-0047-4892-9DFD-002735432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67800" y="304800"/>
            <a:ext cx="2616200" cy="63246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35CD84-7709-491D-9F8C-86DBE3498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7645400" cy="63246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13222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F74EFC2-A616-417E-A9E3-98330D726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304801"/>
            <a:ext cx="86360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редагувати стиль зразка заголовка</a:t>
            </a:r>
            <a:endParaRPr lang="en-US" altLang="uk-UA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2D2949-1F3D-4CDC-B711-8104A592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828800"/>
            <a:ext cx="9753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відредагувати стилі зразків тексту</a:t>
            </a:r>
          </a:p>
          <a:p>
            <a:pPr lvl="1"/>
            <a:r>
              <a:rPr lang="uk-UA" altLang="uk-UA"/>
              <a:t>Другий рівень</a:t>
            </a:r>
          </a:p>
          <a:p>
            <a:pPr lvl="2"/>
            <a:r>
              <a:rPr lang="uk-UA" altLang="uk-UA"/>
              <a:t>Третій рівень</a:t>
            </a:r>
          </a:p>
          <a:p>
            <a:pPr lvl="3"/>
            <a:r>
              <a:rPr lang="uk-UA" altLang="uk-UA"/>
              <a:t>Четвертий рівень</a:t>
            </a:r>
          </a:p>
          <a:p>
            <a:pPr lvl="4"/>
            <a:r>
              <a:rPr lang="uk-UA" altLang="uk-UA"/>
              <a:t>П’ятий рівень</a:t>
            </a: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11032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image" Target="../media/image14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12" Type="http://schemas.openxmlformats.org/officeDocument/2006/relationships/image" Target="../media/image13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11" Type="http://schemas.openxmlformats.org/officeDocument/2006/relationships/image" Target="../media/image12.emf"/><Relationship Id="rId5" Type="http://schemas.openxmlformats.org/officeDocument/2006/relationships/image" Target="../media/image6.emf"/><Relationship Id="rId15" Type="http://schemas.openxmlformats.org/officeDocument/2006/relationships/image" Target="../media/image16.emf"/><Relationship Id="rId10" Type="http://schemas.openxmlformats.org/officeDocument/2006/relationships/image" Target="../media/image11.emf"/><Relationship Id="rId4" Type="http://schemas.openxmlformats.org/officeDocument/2006/relationships/image" Target="../media/image5.emf"/><Relationship Id="rId9" Type="http://schemas.openxmlformats.org/officeDocument/2006/relationships/image" Target="../media/image10.emf"/><Relationship Id="rId14" Type="http://schemas.openxmlformats.org/officeDocument/2006/relationships/image" Target="../media/image1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25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wmf"/><Relationship Id="rId9" Type="http://schemas.openxmlformats.org/officeDocument/2006/relationships/image" Target="../media/image2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2.bin"/><Relationship Id="rId7" Type="http://schemas.openxmlformats.org/officeDocument/2006/relationships/image" Target="../media/image31.emf"/><Relationship Id="rId12" Type="http://schemas.openxmlformats.org/officeDocument/2006/relationships/image" Target="../media/image36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emf"/><Relationship Id="rId11" Type="http://schemas.openxmlformats.org/officeDocument/2006/relationships/image" Target="../media/image35.jpeg"/><Relationship Id="rId5" Type="http://schemas.openxmlformats.org/officeDocument/2006/relationships/image" Target="../media/image29.emf"/><Relationship Id="rId10" Type="http://schemas.openxmlformats.org/officeDocument/2006/relationships/image" Target="../media/image34.emf"/><Relationship Id="rId4" Type="http://schemas.openxmlformats.org/officeDocument/2006/relationships/image" Target="../media/image28.wmf"/><Relationship Id="rId9" Type="http://schemas.openxmlformats.org/officeDocument/2006/relationships/image" Target="../media/image3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image" Target="../media/image45.jpeg"/><Relationship Id="rId3" Type="http://schemas.openxmlformats.org/officeDocument/2006/relationships/image" Target="../media/image37.emf"/><Relationship Id="rId7" Type="http://schemas.openxmlformats.org/officeDocument/2006/relationships/image" Target="../media/image40.emf"/><Relationship Id="rId12" Type="http://schemas.openxmlformats.org/officeDocument/2006/relationships/image" Target="../media/image44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emf"/><Relationship Id="rId11" Type="http://schemas.openxmlformats.org/officeDocument/2006/relationships/image" Target="../media/image43.emf"/><Relationship Id="rId5" Type="http://schemas.openxmlformats.org/officeDocument/2006/relationships/image" Target="../media/image38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4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oleObject" Target="../embeddings/oleObject5.bin"/><Relationship Id="rId7" Type="http://schemas.openxmlformats.org/officeDocument/2006/relationships/image" Target="../media/image48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10" Type="http://schemas.openxmlformats.org/officeDocument/2006/relationships/image" Target="../media/image51.emf"/><Relationship Id="rId4" Type="http://schemas.openxmlformats.org/officeDocument/2006/relationships/image" Target="../media/image22.wmf"/><Relationship Id="rId9" Type="http://schemas.openxmlformats.org/officeDocument/2006/relationships/image" Target="../media/image50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13" Type="http://schemas.openxmlformats.org/officeDocument/2006/relationships/image" Target="../media/image60.emf"/><Relationship Id="rId3" Type="http://schemas.openxmlformats.org/officeDocument/2006/relationships/oleObject" Target="../embeddings/oleObject6.bin"/><Relationship Id="rId7" Type="http://schemas.openxmlformats.org/officeDocument/2006/relationships/image" Target="../media/image54.emf"/><Relationship Id="rId12" Type="http://schemas.openxmlformats.org/officeDocument/2006/relationships/image" Target="../media/image59.emf"/><Relationship Id="rId2" Type="http://schemas.openxmlformats.org/officeDocument/2006/relationships/image" Target="../media/image21.emf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emf"/><Relationship Id="rId11" Type="http://schemas.openxmlformats.org/officeDocument/2006/relationships/image" Target="../media/image58.emf"/><Relationship Id="rId5" Type="http://schemas.openxmlformats.org/officeDocument/2006/relationships/image" Target="../media/image52.emf"/><Relationship Id="rId15" Type="http://schemas.openxmlformats.org/officeDocument/2006/relationships/image" Target="../media/image61.wmf"/><Relationship Id="rId10" Type="http://schemas.openxmlformats.org/officeDocument/2006/relationships/image" Target="../media/image57.emf"/><Relationship Id="rId4" Type="http://schemas.openxmlformats.org/officeDocument/2006/relationships/image" Target="../media/image28.wmf"/><Relationship Id="rId9" Type="http://schemas.openxmlformats.org/officeDocument/2006/relationships/image" Target="../media/image56.emf"/><Relationship Id="rId1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5F4DC-23EB-4341-B974-72C842BD4D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110" y="1087016"/>
            <a:ext cx="9137779" cy="1545771"/>
          </a:xfrm>
        </p:spPr>
        <p:txBody>
          <a:bodyPr/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Monosaccharides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6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656B815-E2ED-48EF-B326-9E809D0B9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879" y="1567972"/>
            <a:ext cx="914400" cy="150495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A097DE7-2C6F-47B9-A3DF-11E7D3F4E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6015" y="2182334"/>
            <a:ext cx="990600" cy="276225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FD045F3E-25AD-481B-91F8-216142899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879" y="1567971"/>
            <a:ext cx="914400" cy="150495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BB3FD9-1EF3-406E-9303-EBA0B5313B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5543" y="2182334"/>
            <a:ext cx="990600" cy="28575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ADF3A5EC-4B70-4CD9-9A2A-35D135F36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3407" y="1567971"/>
            <a:ext cx="914400" cy="150495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90A7E0E2-9FE7-4544-AFF1-18F1D1640E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2935" y="1710846"/>
            <a:ext cx="914400" cy="1219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382A853B-D22B-47F4-8B8C-01982B5BEC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5071" y="2320446"/>
            <a:ext cx="990600" cy="28575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7B91202C-D1F4-465E-970D-C1FAF3785C4D}"/>
              </a:ext>
            </a:extLst>
          </p:cNvPr>
          <p:cNvSpPr txBox="1"/>
          <p:nvPr/>
        </p:nvSpPr>
        <p:spPr>
          <a:xfrm>
            <a:off x="4409403" y="921712"/>
            <a:ext cx="3210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Decay according to Ruff</a:t>
            </a:r>
            <a:endParaRPr lang="uk-UA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373FFF01-C66B-4E81-B7C0-29B4BF8D15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25874" y="4394680"/>
            <a:ext cx="914400" cy="150495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A7DD62B2-FDF1-44D9-B9B3-D51623894A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9702" y="5009042"/>
            <a:ext cx="638175" cy="276225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4F207577-ACC4-42D7-8461-700C989E6C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86197" y="4323241"/>
            <a:ext cx="914400" cy="1647825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78CDDA54-865B-415F-B533-DAD0A49174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67220" y="4932842"/>
            <a:ext cx="819150" cy="352425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7262AD7B-F7A9-4A02-9EDA-E3096CAC5E6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2993" y="4287907"/>
            <a:ext cx="914400" cy="1790700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3F7899CF-2B9F-4012-8B5C-E961503DBC9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54898" y="5018567"/>
            <a:ext cx="819150" cy="266700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FA7DEF28-EE3A-4019-8B16-10B441418FC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61553" y="4323241"/>
            <a:ext cx="914400" cy="1790700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C7D382ED-B95C-409C-8599-39A03A2C0793}"/>
              </a:ext>
            </a:extLst>
          </p:cNvPr>
          <p:cNvSpPr txBox="1"/>
          <p:nvPr/>
        </p:nvSpPr>
        <p:spPr>
          <a:xfrm>
            <a:off x="4556208" y="3452237"/>
            <a:ext cx="2916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Cyanhydric</a:t>
            </a:r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synthesis</a:t>
            </a:r>
            <a:endParaRPr lang="uk-UA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68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9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2761989" y="167952"/>
            <a:ext cx="6645058" cy="861274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asymmetric carbon atoms and state the number of stereoisomers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753128-8323-44C9-97B1-F6193A29B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4" y="1462759"/>
            <a:ext cx="1472005" cy="217361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DD3D5B-08D0-4549-A2B3-B745EFA5D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984" y="3964375"/>
            <a:ext cx="1472005" cy="25863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F7B206-01D7-4596-B1AB-93774778A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756" y="1197177"/>
            <a:ext cx="1485762" cy="253129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8FFE0B9-D9DB-4F0A-8C73-703FD9045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462" y="3964375"/>
            <a:ext cx="1472005" cy="2586327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CB00609B-CF92-4DE0-8A22-AD297407C50F}"/>
              </a:ext>
            </a:extLst>
          </p:cNvPr>
          <p:cNvSpPr/>
          <p:nvPr/>
        </p:nvSpPr>
        <p:spPr bwMode="auto">
          <a:xfrm>
            <a:off x="682668" y="2091847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626884DE-CB21-4D38-9725-6E980C50CCAD}"/>
              </a:ext>
            </a:extLst>
          </p:cNvPr>
          <p:cNvSpPr/>
          <p:nvPr/>
        </p:nvSpPr>
        <p:spPr bwMode="auto">
          <a:xfrm>
            <a:off x="682668" y="2514076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2517E13C-7991-40AE-B2F9-0D93BE2FD595}"/>
              </a:ext>
            </a:extLst>
          </p:cNvPr>
          <p:cNvSpPr/>
          <p:nvPr/>
        </p:nvSpPr>
        <p:spPr bwMode="auto">
          <a:xfrm>
            <a:off x="682668" y="2936305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DC2EC8B6-CC62-4AC6-BD16-2C1B9B488AA3}"/>
              </a:ext>
            </a:extLst>
          </p:cNvPr>
          <p:cNvSpPr/>
          <p:nvPr/>
        </p:nvSpPr>
        <p:spPr bwMode="auto">
          <a:xfrm>
            <a:off x="682668" y="3346449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68A0DB63-AC88-4E39-A082-843E56E412EE}"/>
              </a:ext>
            </a:extLst>
          </p:cNvPr>
          <p:cNvSpPr/>
          <p:nvPr/>
        </p:nvSpPr>
        <p:spPr bwMode="auto">
          <a:xfrm>
            <a:off x="682668" y="1681703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EFC5E205-F9A5-4A5D-B933-F149F2A5D4AD}"/>
              </a:ext>
            </a:extLst>
          </p:cNvPr>
          <p:cNvSpPr/>
          <p:nvPr/>
        </p:nvSpPr>
        <p:spPr bwMode="auto">
          <a:xfrm>
            <a:off x="5213245" y="1421685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9BB31685-02CC-4051-8B0D-07FC541D7C76}"/>
              </a:ext>
            </a:extLst>
          </p:cNvPr>
          <p:cNvSpPr/>
          <p:nvPr/>
        </p:nvSpPr>
        <p:spPr bwMode="auto">
          <a:xfrm>
            <a:off x="5213245" y="3091739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ADAC3756-4277-4A78-953B-5201B214D17A}"/>
              </a:ext>
            </a:extLst>
          </p:cNvPr>
          <p:cNvSpPr/>
          <p:nvPr/>
        </p:nvSpPr>
        <p:spPr bwMode="auto">
          <a:xfrm>
            <a:off x="1897594" y="4182733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4910A8F0-070E-4236-B2A2-EE6799F03768}"/>
              </a:ext>
            </a:extLst>
          </p:cNvPr>
          <p:cNvSpPr/>
          <p:nvPr/>
        </p:nvSpPr>
        <p:spPr bwMode="auto">
          <a:xfrm>
            <a:off x="1897594" y="6249527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5C7983AF-8B37-42ED-821E-70AC2F933971}"/>
              </a:ext>
            </a:extLst>
          </p:cNvPr>
          <p:cNvSpPr/>
          <p:nvPr/>
        </p:nvSpPr>
        <p:spPr bwMode="auto">
          <a:xfrm>
            <a:off x="7074072" y="4182733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8C0BD6CE-EB06-4A69-8B68-075D4584602C}"/>
              </a:ext>
            </a:extLst>
          </p:cNvPr>
          <p:cNvSpPr/>
          <p:nvPr/>
        </p:nvSpPr>
        <p:spPr bwMode="auto">
          <a:xfrm>
            <a:off x="7074072" y="6249527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CDF0CA15-3399-4212-B582-3D6993D59FE0}"/>
              </a:ext>
            </a:extLst>
          </p:cNvPr>
          <p:cNvSpPr/>
          <p:nvPr/>
        </p:nvSpPr>
        <p:spPr bwMode="auto">
          <a:xfrm>
            <a:off x="5213245" y="1845482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C9BA46AA-84A8-44F4-BC70-EA6F94B6B5A6}"/>
              </a:ext>
            </a:extLst>
          </p:cNvPr>
          <p:cNvSpPr/>
          <p:nvPr/>
        </p:nvSpPr>
        <p:spPr bwMode="auto">
          <a:xfrm>
            <a:off x="5213245" y="2231488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99793EC6-75FC-41CF-938F-0C9C1B63515D}"/>
              </a:ext>
            </a:extLst>
          </p:cNvPr>
          <p:cNvSpPr/>
          <p:nvPr/>
        </p:nvSpPr>
        <p:spPr bwMode="auto">
          <a:xfrm>
            <a:off x="5213245" y="2662912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B27620E1-E59B-4FE4-A037-DD33D546F5CA}"/>
              </a:ext>
            </a:extLst>
          </p:cNvPr>
          <p:cNvSpPr/>
          <p:nvPr/>
        </p:nvSpPr>
        <p:spPr bwMode="auto">
          <a:xfrm>
            <a:off x="1897594" y="4580351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CC6BF01D-0491-4F74-9B3F-C93FDB23ABAA}"/>
              </a:ext>
            </a:extLst>
          </p:cNvPr>
          <p:cNvSpPr/>
          <p:nvPr/>
        </p:nvSpPr>
        <p:spPr bwMode="auto">
          <a:xfrm>
            <a:off x="1897594" y="4978883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BD2E8036-2566-4A04-B69B-5A78C4286E25}"/>
              </a:ext>
            </a:extLst>
          </p:cNvPr>
          <p:cNvSpPr/>
          <p:nvPr/>
        </p:nvSpPr>
        <p:spPr bwMode="auto">
          <a:xfrm>
            <a:off x="1897594" y="5432144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305C51CF-911F-4E57-974A-B40BFC459FF3}"/>
              </a:ext>
            </a:extLst>
          </p:cNvPr>
          <p:cNvSpPr/>
          <p:nvPr/>
        </p:nvSpPr>
        <p:spPr bwMode="auto">
          <a:xfrm>
            <a:off x="1897594" y="5844229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84C77E0C-345C-4A44-B191-F2A96AF3AF37}"/>
              </a:ext>
            </a:extLst>
          </p:cNvPr>
          <p:cNvSpPr/>
          <p:nvPr/>
        </p:nvSpPr>
        <p:spPr bwMode="auto">
          <a:xfrm>
            <a:off x="7074072" y="4593658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EE2D0EFD-63B4-46A2-B87C-1FAE3132C435}"/>
              </a:ext>
            </a:extLst>
          </p:cNvPr>
          <p:cNvSpPr/>
          <p:nvPr/>
        </p:nvSpPr>
        <p:spPr bwMode="auto">
          <a:xfrm>
            <a:off x="7074072" y="4978883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057842C9-C0BF-48C0-A246-D5E10D838C8C}"/>
              </a:ext>
            </a:extLst>
          </p:cNvPr>
          <p:cNvSpPr/>
          <p:nvPr/>
        </p:nvSpPr>
        <p:spPr bwMode="auto">
          <a:xfrm>
            <a:off x="7074072" y="5420532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5420458A-3CBA-4F09-BEE3-825D8D5FFDF6}"/>
              </a:ext>
            </a:extLst>
          </p:cNvPr>
          <p:cNvSpPr/>
          <p:nvPr/>
        </p:nvSpPr>
        <p:spPr bwMode="auto">
          <a:xfrm>
            <a:off x="7074072" y="5862181"/>
            <a:ext cx="256784" cy="250520"/>
          </a:xfrm>
          <a:prstGeom prst="ellipse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D0A3FE-9616-4637-8BDC-A2F62A866ED3}"/>
              </a:ext>
            </a:extLst>
          </p:cNvPr>
          <p:cNvSpPr txBox="1"/>
          <p:nvPr/>
        </p:nvSpPr>
        <p:spPr>
          <a:xfrm>
            <a:off x="8678448" y="1048016"/>
            <a:ext cx="35323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 for calculating the number of stereoisomers</a:t>
            </a: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uk-UA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5C37D3E-A9AE-4D3E-B085-64E53394F054}"/>
              </a:ext>
            </a:extLst>
          </p:cNvPr>
          <p:cNvSpPr txBox="1"/>
          <p:nvPr/>
        </p:nvSpPr>
        <p:spPr>
          <a:xfrm>
            <a:off x="1564236" y="1681703"/>
            <a:ext cx="2395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С* - 3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EDEAC77-B460-4353-B4FD-EA2D7D7A5850}"/>
              </a:ext>
            </a:extLst>
          </p:cNvPr>
          <p:cNvSpPr txBox="1"/>
          <p:nvPr/>
        </p:nvSpPr>
        <p:spPr>
          <a:xfrm>
            <a:off x="2761988" y="4580495"/>
            <a:ext cx="2395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С* - 4</a:t>
            </a:r>
            <a:endParaRPr lang="uk-UA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E7D66C9-2F7D-4874-AB94-7E02A0EB57C2}"/>
              </a:ext>
            </a:extLst>
          </p:cNvPr>
          <p:cNvSpPr txBox="1"/>
          <p:nvPr/>
        </p:nvSpPr>
        <p:spPr>
          <a:xfrm>
            <a:off x="6254756" y="1681703"/>
            <a:ext cx="2395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С* - 3</a:t>
            </a:r>
            <a:endParaRPr lang="uk-UA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F0A3D38-00E7-4124-9E86-0AAED4F05B4C}"/>
              </a:ext>
            </a:extLst>
          </p:cNvPr>
          <p:cNvSpPr txBox="1"/>
          <p:nvPr/>
        </p:nvSpPr>
        <p:spPr>
          <a:xfrm>
            <a:off x="8049112" y="4580351"/>
            <a:ext cx="2395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С* - 4</a:t>
            </a:r>
            <a:endParaRPr lang="uk-UA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9C86F07-60C9-449C-B824-A453636C3AAC}"/>
              </a:ext>
            </a:extLst>
          </p:cNvPr>
          <p:cNvSpPr txBox="1"/>
          <p:nvPr/>
        </p:nvSpPr>
        <p:spPr>
          <a:xfrm>
            <a:off x="1790292" y="2288466"/>
            <a:ext cx="1667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of isomers</a:t>
            </a: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045955F-E824-4439-A00A-D8F7A12A4A4D}"/>
              </a:ext>
            </a:extLst>
          </p:cNvPr>
          <p:cNvSpPr txBox="1"/>
          <p:nvPr/>
        </p:nvSpPr>
        <p:spPr>
          <a:xfrm>
            <a:off x="6466462" y="2355828"/>
            <a:ext cx="1667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of isomers</a:t>
            </a: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- 8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F31F573-B6C9-4885-B54F-ED0F279DA1CE}"/>
              </a:ext>
            </a:extLst>
          </p:cNvPr>
          <p:cNvSpPr txBox="1"/>
          <p:nvPr/>
        </p:nvSpPr>
        <p:spPr>
          <a:xfrm>
            <a:off x="2953195" y="5104143"/>
            <a:ext cx="1838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of isomers</a:t>
            </a: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- 16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B22CC55-1B24-4AF7-909D-E5F383ED44F2}"/>
              </a:ext>
            </a:extLst>
          </p:cNvPr>
          <p:cNvSpPr txBox="1"/>
          <p:nvPr/>
        </p:nvSpPr>
        <p:spPr>
          <a:xfrm>
            <a:off x="8319800" y="5104142"/>
            <a:ext cx="1838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of isomers</a:t>
            </a: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- 16</a:t>
            </a:r>
          </a:p>
        </p:txBody>
      </p:sp>
    </p:spTree>
    <p:extLst>
      <p:ext uri="{BB962C8B-B14F-4D97-AF65-F5344CB8AC3E}">
        <p14:creationId xmlns:p14="http://schemas.microsoft.com/office/powerpoint/2010/main" val="119866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16" grpId="0"/>
      <p:bldP spid="62" grpId="0"/>
      <p:bldP spid="63" grpId="0"/>
      <p:bldP spid="66" grpId="0"/>
      <p:bldP spid="67" grpId="0"/>
      <p:bldP spid="68" grpId="0"/>
      <p:bldP spid="69" grpId="0"/>
      <p:bldP spid="71" grpId="0"/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C4C9B6-2872-4797-91DE-946A78B8F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689" y="2514232"/>
            <a:ext cx="1019175" cy="2076450"/>
          </a:xfrm>
          <a:prstGeom prst="rect">
            <a:avLst/>
          </a:prstGeom>
        </p:spPr>
      </p:pic>
      <p:graphicFrame>
        <p:nvGraphicFramePr>
          <p:cNvPr id="6" name="Об'єкт 5">
            <a:extLst>
              <a:ext uri="{FF2B5EF4-FFF2-40B4-BE49-F238E27FC236}">
                <a16:creationId xmlns:a16="http://schemas.microsoft.com/office/drawing/2014/main" id="{FDFE2DCD-FCA3-4E72-A390-4434626E8E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1864" y="1073018"/>
          <a:ext cx="3993040" cy="4772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499760" imgH="993600" progId="ACD.ChemSketch.20">
                  <p:embed/>
                </p:oleObj>
              </mc:Choice>
              <mc:Fallback>
                <p:oleObj name="ChemSketch" r:id="rId3" imgW="1499760" imgH="993600" progId="ACD.ChemSketch.20">
                  <p:embed/>
                  <p:pic>
                    <p:nvPicPr>
                      <p:cNvPr id="6" name="Об'єкт 5">
                        <a:extLst>
                          <a:ext uri="{FF2B5EF4-FFF2-40B4-BE49-F238E27FC236}">
                            <a16:creationId xmlns:a16="http://schemas.microsoft.com/office/drawing/2014/main" id="{FDFE2DCD-FCA3-4E72-A390-4434626E8E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1864" y="1073018"/>
                        <a:ext cx="3993040" cy="4772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8E768E-C5FB-40D0-828F-7F4FA4B72A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7078" y="1109663"/>
            <a:ext cx="200025" cy="1714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320541C-9BEB-4E7A-8F6D-FDE2311C98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1641" y="318778"/>
            <a:ext cx="1019175" cy="19335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55E6E34-40CB-4C4B-8648-BF69A53343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7052" y="3167893"/>
            <a:ext cx="600075" cy="20955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F181BC2-6FB6-463B-A112-10372DCA7C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1640" y="2390775"/>
            <a:ext cx="1019175" cy="207645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E6B8BCFE-1971-472E-9636-207997774E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1642" y="4718920"/>
            <a:ext cx="1019175" cy="207645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BA26696-C527-4E32-916F-ECEEE21D4D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7052" y="5159448"/>
            <a:ext cx="790575" cy="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2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C4C9B6-2872-4797-91DE-946A78B8F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5" y="2838257"/>
            <a:ext cx="1019175" cy="2076450"/>
          </a:xfrm>
          <a:prstGeom prst="rect">
            <a:avLst/>
          </a:prstGeom>
        </p:spPr>
      </p:pic>
      <p:graphicFrame>
        <p:nvGraphicFramePr>
          <p:cNvPr id="8" name="Об'єкт 7">
            <a:extLst>
              <a:ext uri="{FF2B5EF4-FFF2-40B4-BE49-F238E27FC236}">
                <a16:creationId xmlns:a16="http://schemas.microsoft.com/office/drawing/2014/main" id="{E4B2710A-F332-427A-A3B7-AF3F6F87A5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612876"/>
              </p:ext>
            </p:extLst>
          </p:nvPr>
        </p:nvGraphicFramePr>
        <p:xfrm>
          <a:off x="1906631" y="2838257"/>
          <a:ext cx="3556435" cy="207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514880" imgH="883800" progId="ACD.ChemSketch.20">
                  <p:embed/>
                </p:oleObj>
              </mc:Choice>
              <mc:Fallback>
                <p:oleObj name="ChemSketch" r:id="rId3" imgW="1514880" imgH="8838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6631" y="2838257"/>
                        <a:ext cx="3556435" cy="207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678103C-6B8E-46A6-B364-AB13E62B92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6842" y="2932463"/>
            <a:ext cx="933450" cy="20955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AFA680D-597F-4EDD-BBD0-A41D91A7F9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7895" y="1352550"/>
            <a:ext cx="1095375" cy="207645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473AD3C-DD59-4AAE-B390-4703B9259E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9488" y="1971612"/>
            <a:ext cx="1428750" cy="59055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3D8B9D7-4FB4-45CF-9249-2DB3197E66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3066" y="3596950"/>
            <a:ext cx="1019175" cy="207645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F5057115-7638-4618-B965-528764F734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8424" y="4506177"/>
            <a:ext cx="952500" cy="20955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FDC1F67-1133-4DCB-8983-DD6BBDE68A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59488" y="4210902"/>
            <a:ext cx="1295400" cy="5905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94D92E4-7730-4094-8E49-C8E335258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722" y="141658"/>
            <a:ext cx="2750573" cy="465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CC5DD7F8-2592-47EC-A628-422B1F07C11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0194" t="13550" r="5519" b="11612"/>
          <a:stretch/>
        </p:blipFill>
        <p:spPr>
          <a:xfrm>
            <a:off x="6831403" y="4969402"/>
            <a:ext cx="2043961" cy="145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1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B232E6BC-B666-4FA3-83EF-F2EB9C92E9E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61F02F9-BAF2-4E65-B201-178BD42D1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516" y="2033589"/>
            <a:ext cx="1019175" cy="20764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EF44C0-441A-41A9-B909-4EE535F2E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962" y="893785"/>
            <a:ext cx="4410075" cy="723900"/>
          </a:xfrm>
          <a:prstGeom prst="rect">
            <a:avLst/>
          </a:prstGeom>
        </p:spPr>
      </p:pic>
      <p:graphicFrame>
        <p:nvGraphicFramePr>
          <p:cNvPr id="6" name="Об'єкт 5">
            <a:extLst>
              <a:ext uri="{FF2B5EF4-FFF2-40B4-BE49-F238E27FC236}">
                <a16:creationId xmlns:a16="http://schemas.microsoft.com/office/drawing/2014/main" id="{90BC911D-6DE8-48BE-8E24-BF5E7C02BD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398776"/>
              </p:ext>
            </p:extLst>
          </p:nvPr>
        </p:nvGraphicFramePr>
        <p:xfrm>
          <a:off x="3349190" y="3035301"/>
          <a:ext cx="69850" cy="7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70200" imgH="73080" progId="ACD.ChemSketch.20">
                  <p:embed/>
                </p:oleObj>
              </mc:Choice>
              <mc:Fallback>
                <p:oleObj name="ChemSketch" r:id="rId4" imgW="70200" imgH="730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49190" y="3035301"/>
                        <a:ext cx="69850" cy="7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B969FF-D2DF-473C-97FF-88B5EF457C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1539" y="2714625"/>
            <a:ext cx="1390650" cy="7143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4700716-C172-44EC-850E-D992390AB5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8399" y="2967037"/>
            <a:ext cx="1057275" cy="20955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500E8D5-8158-4CA0-A01C-9A50457AA3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0962" y="2714624"/>
            <a:ext cx="1314450" cy="71437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28C2081-11A9-4BCF-BCE3-02F13D4F20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65966" y="2944813"/>
            <a:ext cx="619125" cy="180975"/>
          </a:xfrm>
          <a:prstGeom prst="rect">
            <a:avLst/>
          </a:prstGeom>
        </p:spPr>
      </p:pic>
      <p:graphicFrame>
        <p:nvGraphicFramePr>
          <p:cNvPr id="27" name="Об'єкт 26">
            <a:extLst>
              <a:ext uri="{FF2B5EF4-FFF2-40B4-BE49-F238E27FC236}">
                <a16:creationId xmlns:a16="http://schemas.microsoft.com/office/drawing/2014/main" id="{7EA1D581-002E-46DC-A3BF-39BB0F7242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607439"/>
              </p:ext>
            </p:extLst>
          </p:nvPr>
        </p:nvGraphicFramePr>
        <p:xfrm>
          <a:off x="8816801" y="2998787"/>
          <a:ext cx="69850" cy="7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70200" imgH="73080" progId="ACD.ChemSketch.20">
                  <p:embed/>
                </p:oleObj>
              </mc:Choice>
              <mc:Fallback>
                <p:oleObj name="ChemSketch" r:id="rId10" imgW="70200" imgH="730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16801" y="2998787"/>
                        <a:ext cx="69850" cy="7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3D850E2-793B-4F69-8895-C533152650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25847" y="2033586"/>
            <a:ext cx="1019175" cy="207645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7FF19EA-6389-4CBC-947B-4CFCABA848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81419" y="4525938"/>
            <a:ext cx="2190750" cy="352425"/>
          </a:xfrm>
          <a:prstGeom prst="rect">
            <a:avLst/>
          </a:prstGeom>
        </p:spPr>
      </p:pic>
      <p:pic>
        <p:nvPicPr>
          <p:cNvPr id="2050" name="Picture 2" descr="Реактив Фелинга, Реактив Бенедикта, реактив Толленса и металлизация  пластика. Fehling's solution, Benedict's reagent, Tollens' reagent, and  metallization of plastic - Химия и Химики № 2 2020">
            <a:extLst>
              <a:ext uri="{FF2B5EF4-FFF2-40B4-BE49-F238E27FC236}">
                <a16:creationId xmlns:a16="http://schemas.microsoft.com/office/drawing/2014/main" id="{AB8B8F74-14C5-4BEC-9F88-2A93D1C9B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172" y="4184974"/>
            <a:ext cx="18288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8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2750073" y="46689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93468FE-EFAC-41EB-B579-8AB22B534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716" y="2390775"/>
            <a:ext cx="1019175" cy="2076450"/>
          </a:xfrm>
          <a:prstGeom prst="rect">
            <a:avLst/>
          </a:prstGeom>
        </p:spPr>
      </p:pic>
      <p:graphicFrame>
        <p:nvGraphicFramePr>
          <p:cNvPr id="18" name="Об'єкт 17">
            <a:extLst>
              <a:ext uri="{FF2B5EF4-FFF2-40B4-BE49-F238E27FC236}">
                <a16:creationId xmlns:a16="http://schemas.microsoft.com/office/drawing/2014/main" id="{2BFF6B65-BC00-4F9F-9799-FFDD5BD54E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553267"/>
              </p:ext>
            </p:extLst>
          </p:nvPr>
        </p:nvGraphicFramePr>
        <p:xfrm>
          <a:off x="3939300" y="1042923"/>
          <a:ext cx="3993040" cy="4772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499760" imgH="993600" progId="ACD.ChemSketch.20">
                  <p:embed/>
                </p:oleObj>
              </mc:Choice>
              <mc:Fallback>
                <p:oleObj name="ChemSketch" r:id="rId3" imgW="1499760" imgH="993600" progId="ACD.ChemSketch.20">
                  <p:embed/>
                  <p:pic>
                    <p:nvPicPr>
                      <p:cNvPr id="6" name="Об'єкт 5">
                        <a:extLst>
                          <a:ext uri="{FF2B5EF4-FFF2-40B4-BE49-F238E27FC236}">
                            <a16:creationId xmlns:a16="http://schemas.microsoft.com/office/drawing/2014/main" id="{FDFE2DCD-FCA3-4E72-A390-4434626E8E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39300" y="1042923"/>
                        <a:ext cx="3993040" cy="4772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8B88B8-1195-4E8D-BA26-AB915AC8E5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787" y="1090613"/>
            <a:ext cx="504825" cy="2095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13EA85B-1405-44FE-978A-D75EF25DA3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8523" y="380348"/>
            <a:ext cx="1190625" cy="207645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BAFC4E7-4344-48E7-8D4C-CB0A0346F9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4984" y="3142598"/>
            <a:ext cx="904875" cy="20955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2BB6AAB-99C9-4465-B048-B6C0D35641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8523" y="2669195"/>
            <a:ext cx="1914525" cy="136207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05499F3-DC7F-44E0-9AC2-3FDD1F1141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7419" y="5194583"/>
            <a:ext cx="914400" cy="20955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A2D995C4-F3E7-44B7-BB71-D998392F11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7548" y="4841310"/>
            <a:ext cx="20955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3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93468FE-EFAC-41EB-B579-8AB22B534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03" y="1457586"/>
            <a:ext cx="1019175" cy="2076450"/>
          </a:xfrm>
          <a:prstGeom prst="rect">
            <a:avLst/>
          </a:prstGeom>
        </p:spPr>
      </p:pic>
      <p:graphicFrame>
        <p:nvGraphicFramePr>
          <p:cNvPr id="12" name="Об'єкт 11">
            <a:extLst>
              <a:ext uri="{FF2B5EF4-FFF2-40B4-BE49-F238E27FC236}">
                <a16:creationId xmlns:a16="http://schemas.microsoft.com/office/drawing/2014/main" id="{107A7335-4456-414D-AF11-D930AFF1A3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7599043"/>
              </p:ext>
            </p:extLst>
          </p:nvPr>
        </p:nvGraphicFramePr>
        <p:xfrm>
          <a:off x="1399328" y="1457586"/>
          <a:ext cx="3556435" cy="207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514880" imgH="883800" progId="ACD.ChemSketch.20">
                  <p:embed/>
                </p:oleObj>
              </mc:Choice>
              <mc:Fallback>
                <p:oleObj name="ChemSketch" r:id="rId3" imgW="1514880" imgH="883800" progId="ACD.ChemSketch.20">
                  <p:embed/>
                  <p:pic>
                    <p:nvPicPr>
                      <p:cNvPr id="8" name="Об'єкт 7">
                        <a:extLst>
                          <a:ext uri="{FF2B5EF4-FFF2-40B4-BE49-F238E27FC236}">
                            <a16:creationId xmlns:a16="http://schemas.microsoft.com/office/drawing/2014/main" id="{E4B2710A-F332-427A-A3B7-AF3F6F87A5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99328" y="1457586"/>
                        <a:ext cx="3556435" cy="207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0CC173-CCAE-4BEC-8E37-176DEDCFA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0080" y="1632949"/>
            <a:ext cx="400050" cy="2476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EC8BD1-B388-4547-8843-5F389B7AB8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8120" y="1061449"/>
            <a:ext cx="1657350" cy="81915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6778B98-9139-4493-B6AB-8532C21439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4120" y="2762250"/>
            <a:ext cx="1466850" cy="66675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02DBD8B-8DC8-46EA-A0F6-1583932792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5762" y="2247571"/>
            <a:ext cx="1971675" cy="218122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85ED4D7-E0A5-4093-94B7-296ED0D612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7890" y="3338183"/>
            <a:ext cx="1400175" cy="866775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B691A55-DDF2-40EF-9A82-EA7D35831E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4938" y="2495811"/>
            <a:ext cx="1019175" cy="193357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E5378FC-BF48-44AC-82B5-25EAEA1881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96387" y="2695575"/>
            <a:ext cx="2028825" cy="8001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C88E217-12AD-4DC2-9473-8CE07D90A4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9265" y="4726226"/>
            <a:ext cx="2028825" cy="104775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80D2B62-16CF-432F-8FB7-3B7E4538275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48090" y="4489774"/>
            <a:ext cx="2905125" cy="2200275"/>
          </a:xfrm>
          <a:prstGeom prst="rect">
            <a:avLst/>
          </a:prstGeom>
        </p:spPr>
      </p:pic>
      <p:graphicFrame>
        <p:nvGraphicFramePr>
          <p:cNvPr id="50" name="Об'єкт 49">
            <a:extLst>
              <a:ext uri="{FF2B5EF4-FFF2-40B4-BE49-F238E27FC236}">
                <a16:creationId xmlns:a16="http://schemas.microsoft.com/office/drawing/2014/main" id="{45CC926F-21A8-4E27-9AD1-8B97B58F3A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004243"/>
              </p:ext>
            </p:extLst>
          </p:nvPr>
        </p:nvGraphicFramePr>
        <p:xfrm>
          <a:off x="5155303" y="4584229"/>
          <a:ext cx="125413" cy="201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4" imgW="124920" imgH="2011680" progId="ACD.ChemSketch.20">
                  <p:embed/>
                </p:oleObj>
              </mc:Choice>
              <mc:Fallback>
                <p:oleObj name="ChemSketch" r:id="rId14" imgW="124920" imgH="20116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155303" y="4584229"/>
                        <a:ext cx="125413" cy="2011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C2BACCD7-813D-4A5A-B18A-5F45C292D249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30278"/>
          <a:stretch/>
        </p:blipFill>
        <p:spPr>
          <a:xfrm>
            <a:off x="5903319" y="5281197"/>
            <a:ext cx="3000794" cy="146124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643792F-638A-4E46-A501-05A65022F051}"/>
              </a:ext>
            </a:extLst>
          </p:cNvPr>
          <p:cNvSpPr txBox="1"/>
          <p:nvPr/>
        </p:nvSpPr>
        <p:spPr>
          <a:xfrm>
            <a:off x="5669481" y="4630954"/>
            <a:ext cx="34684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yellow precipitate with a characteristic melting point</a:t>
            </a:r>
          </a:p>
        </p:txBody>
      </p:sp>
    </p:spTree>
    <p:extLst>
      <p:ext uri="{BB962C8B-B14F-4D97-AF65-F5344CB8AC3E}">
        <p14:creationId xmlns:p14="http://schemas.microsoft.com/office/powerpoint/2010/main" val="332474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theme1.xml><?xml version="1.0" encoding="utf-8"?>
<a:theme xmlns:a="http://schemas.openxmlformats.org/drawingml/2006/main" name="Тема2">
  <a:themeElements>
    <a:clrScheme name="powerpoint-template-24 15">
      <a:dk1>
        <a:srgbClr val="4D4D4D"/>
      </a:dk1>
      <a:lt1>
        <a:srgbClr val="FFFFFF"/>
      </a:lt1>
      <a:dk2>
        <a:srgbClr val="4D4D4D"/>
      </a:dk2>
      <a:lt2>
        <a:srgbClr val="2D2D2D"/>
      </a:lt2>
      <a:accent1>
        <a:srgbClr val="353535"/>
      </a:accent1>
      <a:accent2>
        <a:srgbClr val="4F4F4F"/>
      </a:accent2>
      <a:accent3>
        <a:srgbClr val="FFFFFF"/>
      </a:accent3>
      <a:accent4>
        <a:srgbClr val="404040"/>
      </a:accent4>
      <a:accent5>
        <a:srgbClr val="AEAEAE"/>
      </a:accent5>
      <a:accent6>
        <a:srgbClr val="474747"/>
      </a:accent6>
      <a:hlink>
        <a:srgbClr val="7D7D7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A29AA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F4FBE"/>
        </a:lt2>
        <a:accent1>
          <a:srgbClr val="0664E4"/>
        </a:accent1>
        <a:accent2>
          <a:srgbClr val="0A8AF4"/>
        </a:accent2>
        <a:accent3>
          <a:srgbClr val="FFFFFF"/>
        </a:accent3>
        <a:accent4>
          <a:srgbClr val="404040"/>
        </a:accent4>
        <a:accent5>
          <a:srgbClr val="AAB8EF"/>
        </a:accent5>
        <a:accent6>
          <a:srgbClr val="087DDD"/>
        </a:accent6>
        <a:hlink>
          <a:srgbClr val="0B99F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345B9"/>
        </a:lt2>
        <a:accent1>
          <a:srgbClr val="1E65CA"/>
        </a:accent1>
        <a:accent2>
          <a:srgbClr val="2C77D1"/>
        </a:accent2>
        <a:accent3>
          <a:srgbClr val="FFFFFF"/>
        </a:accent3>
        <a:accent4>
          <a:srgbClr val="404040"/>
        </a:accent4>
        <a:accent5>
          <a:srgbClr val="ABB8E1"/>
        </a:accent5>
        <a:accent6>
          <a:srgbClr val="276BBD"/>
        </a:accent6>
        <a:hlink>
          <a:srgbClr val="4091D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5CA3E0"/>
        </a:lt2>
        <a:accent1>
          <a:srgbClr val="6DAFE4"/>
        </a:accent1>
        <a:accent2>
          <a:srgbClr val="72B3E5"/>
        </a:accent2>
        <a:accent3>
          <a:srgbClr val="FFFFFF"/>
        </a:accent3>
        <a:accent4>
          <a:srgbClr val="404040"/>
        </a:accent4>
        <a:accent5>
          <a:srgbClr val="BAD4EF"/>
        </a:accent5>
        <a:accent6>
          <a:srgbClr val="67A2CF"/>
        </a:accent6>
        <a:hlink>
          <a:srgbClr val="7DB8E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2D2D2D"/>
        </a:lt2>
        <a:accent1>
          <a:srgbClr val="353535"/>
        </a:accent1>
        <a:accent2>
          <a:srgbClr val="4F4F4F"/>
        </a:accent2>
        <a:accent3>
          <a:srgbClr val="FFFFFF"/>
        </a:accent3>
        <a:accent4>
          <a:srgbClr val="404040"/>
        </a:accent4>
        <a:accent5>
          <a:srgbClr val="AEAEAE"/>
        </a:accent5>
        <a:accent6>
          <a:srgbClr val="474747"/>
        </a:accent6>
        <a:hlink>
          <a:srgbClr val="7D7D7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2" id="{C0C4D37A-BA2F-4212-943E-6B86B4A3163E}" vid="{EB4967C8-BA3B-44EA-B99B-DC5A31779F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841</TotalTime>
  <Words>112</Words>
  <Application>Microsoft Office PowerPoint</Application>
  <PresentationFormat>Широкий екран</PresentationFormat>
  <Paragraphs>21</Paragraphs>
  <Slides>8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3" baseType="lpstr">
      <vt:lpstr>Arial</vt:lpstr>
      <vt:lpstr>Microsoft Sans Serif</vt:lpstr>
      <vt:lpstr>Times New Roman</vt:lpstr>
      <vt:lpstr>Тема2</vt:lpstr>
      <vt:lpstr>ChemSketch</vt:lpstr>
      <vt:lpstr>Monosaccharides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Монокарбонові кислоти</dc:title>
  <dc:creator>ivan.shyshkin@onmedu.edu.ua</dc:creator>
  <cp:lastModifiedBy>ivan.shyshkin@onmedu.edu.ua</cp:lastModifiedBy>
  <cp:revision>55</cp:revision>
  <dcterms:created xsi:type="dcterms:W3CDTF">2023-02-08T17:20:33Z</dcterms:created>
  <dcterms:modified xsi:type="dcterms:W3CDTF">2023-05-01T18:48:47Z</dcterms:modified>
</cp:coreProperties>
</file>