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5" r:id="rId3"/>
    <p:sldId id="263" r:id="rId4"/>
    <p:sldId id="262" r:id="rId5"/>
    <p:sldId id="264" r:id="rId6"/>
  </p:sldIdLst>
  <p:sldSz cx="12192000" cy="6858000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04" autoAdjust="0"/>
    <p:restoredTop sz="94660"/>
  </p:normalViewPr>
  <p:slideViewPr>
    <p:cSldViewPr snapToGrid="0">
      <p:cViewPr varScale="1">
        <p:scale>
          <a:sx n="154" d="100"/>
          <a:sy n="154" d="100"/>
        </p:scale>
        <p:origin x="570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FE709B35-4EE9-49A9-AF09-42E3859E1348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422400" y="838200"/>
            <a:ext cx="10363200" cy="704850"/>
          </a:xfrm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bg1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defRPr sz="3600"/>
            </a:lvl1pPr>
          </a:lstStyle>
          <a:p>
            <a:pPr lvl="0"/>
            <a:r>
              <a:rPr lang="uk-UA" altLang="uk-UA" noProof="0"/>
              <a:t>Клацніть, щоб редагувати стиль зразка заголовка</a:t>
            </a:r>
            <a:endParaRPr lang="en-US" altLang="uk-UA" noProof="0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70D122D3-53A0-4270-9EA7-889064B25CF8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422400" y="1524000"/>
            <a:ext cx="10363200" cy="685800"/>
          </a:xfrm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bg1"/>
                  </a:outerShdw>
                </a:effectLst>
              </a14:hiddenEffects>
            </a:ext>
          </a:extLst>
        </p:spPr>
        <p:txBody>
          <a:bodyPr/>
          <a:lstStyle>
            <a:lvl1pPr marL="0" indent="0" algn="ctr">
              <a:buFontTx/>
              <a:buNone/>
              <a:defRPr sz="2400">
                <a:solidFill>
                  <a:schemeClr val="bg2"/>
                </a:solidFill>
              </a:defRPr>
            </a:lvl1pPr>
          </a:lstStyle>
          <a:p>
            <a:pPr lvl="0"/>
            <a:r>
              <a:rPr lang="uk-UA" altLang="uk-UA" noProof="0"/>
              <a:t>Клацніть, щоб редагувати стиль зразка підзаголовка</a:t>
            </a:r>
            <a:endParaRPr lang="en-US" altLang="uk-UA" noProof="0"/>
          </a:p>
        </p:txBody>
      </p:sp>
    </p:spTree>
    <p:extLst>
      <p:ext uri="{BB962C8B-B14F-4D97-AF65-F5344CB8AC3E}">
        <p14:creationId xmlns:p14="http://schemas.microsoft.com/office/powerpoint/2010/main" val="10882793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9AB71E3-EF87-4BCF-B359-47DB510FA5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C929D89B-6472-4233-8BF4-04114A8C74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</p:spTree>
    <p:extLst>
      <p:ext uri="{BB962C8B-B14F-4D97-AF65-F5344CB8AC3E}">
        <p14:creationId xmlns:p14="http://schemas.microsoft.com/office/powerpoint/2010/main" val="10287138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F675429-53EB-4CD4-B198-DA27DAA17F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AC339FEB-7AF3-41E8-9384-B98E040802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</p:spTree>
    <p:extLst>
      <p:ext uri="{BB962C8B-B14F-4D97-AF65-F5344CB8AC3E}">
        <p14:creationId xmlns:p14="http://schemas.microsoft.com/office/powerpoint/2010/main" val="17750168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0B7EC0-87F4-4A0C-A175-BDC8D8DD2E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C059F9F2-109C-41EC-B23C-F25661611F8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19200" y="1828800"/>
            <a:ext cx="4775200" cy="4800600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802538B0-178A-4758-B489-0CEE0E4AD3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97600" y="1828800"/>
            <a:ext cx="4775200" cy="4800600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</p:spTree>
    <p:extLst>
      <p:ext uri="{BB962C8B-B14F-4D97-AF65-F5344CB8AC3E}">
        <p14:creationId xmlns:p14="http://schemas.microsoft.com/office/powerpoint/2010/main" val="23089263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7DB7D57-4AB0-4A25-A441-59846BC1C2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59564034-9AC8-4763-876A-4F987EFB9B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012E7957-AA68-41B5-A922-B9FAB15048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тексту 4">
            <a:extLst>
              <a:ext uri="{FF2B5EF4-FFF2-40B4-BE49-F238E27FC236}">
                <a16:creationId xmlns:a16="http://schemas.microsoft.com/office/drawing/2014/main" id="{24F5A01A-5C61-4FBC-B7BE-B714C400C73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6" name="Місце для вмісту 5">
            <a:extLst>
              <a:ext uri="{FF2B5EF4-FFF2-40B4-BE49-F238E27FC236}">
                <a16:creationId xmlns:a16="http://schemas.microsoft.com/office/drawing/2014/main" id="{F232A9B4-E381-4809-80BC-4D48AFE59E2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</p:spTree>
    <p:extLst>
      <p:ext uri="{BB962C8B-B14F-4D97-AF65-F5344CB8AC3E}">
        <p14:creationId xmlns:p14="http://schemas.microsoft.com/office/powerpoint/2010/main" val="24351593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B7B01ED-C8E0-4853-BCA7-2F974294FC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8275893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911085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A40026-7910-4FFD-B619-192D2719A0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08B88006-8887-43AA-A37D-492407469D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217ADBC7-550E-441D-B067-4EDAC57146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</p:spTree>
    <p:extLst>
      <p:ext uri="{BB962C8B-B14F-4D97-AF65-F5344CB8AC3E}">
        <p14:creationId xmlns:p14="http://schemas.microsoft.com/office/powerpoint/2010/main" val="6330145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D24DA29-C561-4364-AA39-9FCE1877F8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зображення 2">
            <a:extLst>
              <a:ext uri="{FF2B5EF4-FFF2-40B4-BE49-F238E27FC236}">
                <a16:creationId xmlns:a16="http://schemas.microsoft.com/office/drawing/2014/main" id="{A8C39BC4-BC4D-442C-8B4A-0A82A9C59CE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uk-UA"/>
              <a:t>Клацніть піктограму, щоб додати зображення</a:t>
            </a:r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2E799F2F-6902-489D-99B5-5FDB940367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</p:spTree>
    <p:extLst>
      <p:ext uri="{BB962C8B-B14F-4D97-AF65-F5344CB8AC3E}">
        <p14:creationId xmlns:p14="http://schemas.microsoft.com/office/powerpoint/2010/main" val="38182885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0E391B1-6C85-4147-8023-6F5C209699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id="{ACCB9FE1-612B-4DFB-84BF-153F504CA2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</p:spTree>
    <p:extLst>
      <p:ext uri="{BB962C8B-B14F-4D97-AF65-F5344CB8AC3E}">
        <p14:creationId xmlns:p14="http://schemas.microsoft.com/office/powerpoint/2010/main" val="13206275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>
            <a:extLst>
              <a:ext uri="{FF2B5EF4-FFF2-40B4-BE49-F238E27FC236}">
                <a16:creationId xmlns:a16="http://schemas.microsoft.com/office/drawing/2014/main" id="{C98DF22C-0047-4892-9DFD-002735432E4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067800" y="304800"/>
            <a:ext cx="2616200" cy="6324600"/>
          </a:xfrm>
        </p:spPr>
        <p:txBody>
          <a:bodyPr vert="eaVert"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id="{FF35CD84-7709-491D-9F8C-86DBE34980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219200" y="304800"/>
            <a:ext cx="7645400" cy="6324600"/>
          </a:xfrm>
        </p:spPr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</p:spTree>
    <p:extLst>
      <p:ext uri="{BB962C8B-B14F-4D97-AF65-F5344CB8AC3E}">
        <p14:creationId xmlns:p14="http://schemas.microsoft.com/office/powerpoint/2010/main" val="21322247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4F74EFC2-A616-417E-A9E3-98330D7263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3048000" y="304801"/>
            <a:ext cx="8636000" cy="71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uk-UA" altLang="uk-UA"/>
              <a:t>Клацніть, щоб редагувати стиль зразка заголовка</a:t>
            </a:r>
            <a:endParaRPr lang="en-US" altLang="uk-UA"/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112D2949-1F3D-4CDC-B711-8104A592C43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219200" y="1828800"/>
            <a:ext cx="9753600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uk-UA" altLang="uk-UA"/>
              <a:t>Клацніть, щоб відредагувати стилі зразків тексту</a:t>
            </a:r>
          </a:p>
          <a:p>
            <a:pPr lvl="1"/>
            <a:r>
              <a:rPr lang="uk-UA" altLang="uk-UA"/>
              <a:t>Другий рівень</a:t>
            </a:r>
          </a:p>
          <a:p>
            <a:pPr lvl="2"/>
            <a:r>
              <a:rPr lang="uk-UA" altLang="uk-UA"/>
              <a:t>Третій рівень</a:t>
            </a:r>
          </a:p>
          <a:p>
            <a:pPr lvl="3"/>
            <a:r>
              <a:rPr lang="uk-UA" altLang="uk-UA"/>
              <a:t>Четвертий рівень</a:t>
            </a:r>
          </a:p>
          <a:p>
            <a:pPr lvl="4"/>
            <a:r>
              <a:rPr lang="uk-UA" altLang="uk-UA"/>
              <a:t>П’ятий рівень</a:t>
            </a:r>
            <a:endParaRPr lang="en-US" altLang="uk-UA"/>
          </a:p>
        </p:txBody>
      </p:sp>
    </p:spTree>
    <p:extLst>
      <p:ext uri="{BB962C8B-B14F-4D97-AF65-F5344CB8AC3E}">
        <p14:creationId xmlns:p14="http://schemas.microsoft.com/office/powerpoint/2010/main" val="11103202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bg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2"/>
          </a:solidFill>
          <a:latin typeface="Microsoft Sans Serif" panose="020B0604020202020204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2"/>
          </a:solidFill>
          <a:latin typeface="Microsoft Sans Serif" panose="020B0604020202020204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2"/>
          </a:solidFill>
          <a:latin typeface="Microsoft Sans Serif" panose="020B0604020202020204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2"/>
          </a:solidFill>
          <a:latin typeface="Microsoft Sans Serif" panose="020B0604020202020204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2"/>
          </a:solidFill>
          <a:latin typeface="Microsoft Sans Serif" panose="020B0604020202020204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2"/>
          </a:solidFill>
          <a:latin typeface="Microsoft Sans Serif" panose="020B0604020202020204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2"/>
          </a:solidFill>
          <a:latin typeface="Microsoft Sans Serif" panose="020B0604020202020204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2"/>
          </a:solidFill>
          <a:latin typeface="Microsoft Sans Serif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emf"/><Relationship Id="rId13" Type="http://schemas.openxmlformats.org/officeDocument/2006/relationships/image" Target="../media/image14.emf"/><Relationship Id="rId18" Type="http://schemas.openxmlformats.org/officeDocument/2006/relationships/image" Target="../media/image18.emf"/><Relationship Id="rId3" Type="http://schemas.openxmlformats.org/officeDocument/2006/relationships/image" Target="../media/image4.emf"/><Relationship Id="rId21" Type="http://schemas.openxmlformats.org/officeDocument/2006/relationships/image" Target="../media/image21.emf"/><Relationship Id="rId7" Type="http://schemas.openxmlformats.org/officeDocument/2006/relationships/image" Target="../media/image8.emf"/><Relationship Id="rId12" Type="http://schemas.openxmlformats.org/officeDocument/2006/relationships/image" Target="../media/image13.emf"/><Relationship Id="rId17" Type="http://schemas.openxmlformats.org/officeDocument/2006/relationships/image" Target="../media/image17.wmf"/><Relationship Id="rId2" Type="http://schemas.openxmlformats.org/officeDocument/2006/relationships/image" Target="../media/image3.emf"/><Relationship Id="rId16" Type="http://schemas.openxmlformats.org/officeDocument/2006/relationships/oleObject" Target="../embeddings/oleObject1.bin"/><Relationship Id="rId20" Type="http://schemas.openxmlformats.org/officeDocument/2006/relationships/image" Target="../media/image20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emf"/><Relationship Id="rId11" Type="http://schemas.openxmlformats.org/officeDocument/2006/relationships/image" Target="../media/image12.emf"/><Relationship Id="rId24" Type="http://schemas.openxmlformats.org/officeDocument/2006/relationships/image" Target="../media/image24.emf"/><Relationship Id="rId5" Type="http://schemas.openxmlformats.org/officeDocument/2006/relationships/image" Target="../media/image6.emf"/><Relationship Id="rId15" Type="http://schemas.openxmlformats.org/officeDocument/2006/relationships/image" Target="../media/image16.emf"/><Relationship Id="rId23" Type="http://schemas.openxmlformats.org/officeDocument/2006/relationships/image" Target="../media/image23.emf"/><Relationship Id="rId10" Type="http://schemas.openxmlformats.org/officeDocument/2006/relationships/image" Target="../media/image11.emf"/><Relationship Id="rId19" Type="http://schemas.openxmlformats.org/officeDocument/2006/relationships/image" Target="../media/image19.emf"/><Relationship Id="rId4" Type="http://schemas.openxmlformats.org/officeDocument/2006/relationships/image" Target="../media/image5.emf"/><Relationship Id="rId9" Type="http://schemas.openxmlformats.org/officeDocument/2006/relationships/image" Target="../media/image10.emf"/><Relationship Id="rId14" Type="http://schemas.openxmlformats.org/officeDocument/2006/relationships/image" Target="../media/image15.emf"/><Relationship Id="rId22" Type="http://schemas.openxmlformats.org/officeDocument/2006/relationships/image" Target="../media/image22.e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wmf"/><Relationship Id="rId13" Type="http://schemas.openxmlformats.org/officeDocument/2006/relationships/image" Target="../media/image35.emf"/><Relationship Id="rId3" Type="http://schemas.openxmlformats.org/officeDocument/2006/relationships/image" Target="../media/image26.emf"/><Relationship Id="rId7" Type="http://schemas.openxmlformats.org/officeDocument/2006/relationships/oleObject" Target="../embeddings/oleObject2.bin"/><Relationship Id="rId12" Type="http://schemas.openxmlformats.org/officeDocument/2006/relationships/image" Target="../media/image34.emf"/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emf"/><Relationship Id="rId11" Type="http://schemas.openxmlformats.org/officeDocument/2006/relationships/image" Target="../media/image33.emf"/><Relationship Id="rId5" Type="http://schemas.openxmlformats.org/officeDocument/2006/relationships/image" Target="../media/image28.emf"/><Relationship Id="rId10" Type="http://schemas.openxmlformats.org/officeDocument/2006/relationships/image" Target="../media/image32.emf"/><Relationship Id="rId4" Type="http://schemas.openxmlformats.org/officeDocument/2006/relationships/image" Target="../media/image27.emf"/><Relationship Id="rId9" Type="http://schemas.openxmlformats.org/officeDocument/2006/relationships/image" Target="../media/image31.emf"/><Relationship Id="rId14" Type="http://schemas.openxmlformats.org/officeDocument/2006/relationships/image" Target="../media/image36.e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emf"/><Relationship Id="rId13" Type="http://schemas.openxmlformats.org/officeDocument/2006/relationships/image" Target="../media/image47.emf"/><Relationship Id="rId3" Type="http://schemas.openxmlformats.org/officeDocument/2006/relationships/image" Target="../media/image38.emf"/><Relationship Id="rId7" Type="http://schemas.openxmlformats.org/officeDocument/2006/relationships/image" Target="../media/image41.wmf"/><Relationship Id="rId12" Type="http://schemas.openxmlformats.org/officeDocument/2006/relationships/image" Target="../media/image46.emf"/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3.bin"/><Relationship Id="rId11" Type="http://schemas.openxmlformats.org/officeDocument/2006/relationships/image" Target="../media/image45.emf"/><Relationship Id="rId5" Type="http://schemas.openxmlformats.org/officeDocument/2006/relationships/image" Target="../media/image40.emf"/><Relationship Id="rId10" Type="http://schemas.openxmlformats.org/officeDocument/2006/relationships/image" Target="../media/image44.emf"/><Relationship Id="rId4" Type="http://schemas.openxmlformats.org/officeDocument/2006/relationships/image" Target="../media/image39.emf"/><Relationship Id="rId9" Type="http://schemas.openxmlformats.org/officeDocument/2006/relationships/image" Target="../media/image43.e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wmf"/><Relationship Id="rId13" Type="http://schemas.openxmlformats.org/officeDocument/2006/relationships/image" Target="../media/image58.emf"/><Relationship Id="rId18" Type="http://schemas.openxmlformats.org/officeDocument/2006/relationships/image" Target="../media/image62.wmf"/><Relationship Id="rId3" Type="http://schemas.openxmlformats.org/officeDocument/2006/relationships/image" Target="../media/image49.emf"/><Relationship Id="rId21" Type="http://schemas.openxmlformats.org/officeDocument/2006/relationships/image" Target="../media/image65.emf"/><Relationship Id="rId7" Type="http://schemas.openxmlformats.org/officeDocument/2006/relationships/oleObject" Target="../embeddings/oleObject4.bin"/><Relationship Id="rId12" Type="http://schemas.openxmlformats.org/officeDocument/2006/relationships/image" Target="../media/image57.emf"/><Relationship Id="rId17" Type="http://schemas.openxmlformats.org/officeDocument/2006/relationships/oleObject" Target="../embeddings/oleObject5.bin"/><Relationship Id="rId2" Type="http://schemas.openxmlformats.org/officeDocument/2006/relationships/image" Target="../media/image48.emf"/><Relationship Id="rId16" Type="http://schemas.openxmlformats.org/officeDocument/2006/relationships/image" Target="../media/image61.emf"/><Relationship Id="rId20" Type="http://schemas.openxmlformats.org/officeDocument/2006/relationships/image" Target="../media/image64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emf"/><Relationship Id="rId11" Type="http://schemas.openxmlformats.org/officeDocument/2006/relationships/image" Target="../media/image56.emf"/><Relationship Id="rId5" Type="http://schemas.openxmlformats.org/officeDocument/2006/relationships/image" Target="../media/image51.emf"/><Relationship Id="rId15" Type="http://schemas.openxmlformats.org/officeDocument/2006/relationships/image" Target="../media/image60.emf"/><Relationship Id="rId10" Type="http://schemas.openxmlformats.org/officeDocument/2006/relationships/image" Target="../media/image55.emf"/><Relationship Id="rId19" Type="http://schemas.openxmlformats.org/officeDocument/2006/relationships/image" Target="../media/image63.emf"/><Relationship Id="rId4" Type="http://schemas.openxmlformats.org/officeDocument/2006/relationships/image" Target="../media/image50.emf"/><Relationship Id="rId9" Type="http://schemas.openxmlformats.org/officeDocument/2006/relationships/image" Target="../media/image54.emf"/><Relationship Id="rId14" Type="http://schemas.openxmlformats.org/officeDocument/2006/relationships/image" Target="../media/image59.emf"/><Relationship Id="rId22" Type="http://schemas.openxmlformats.org/officeDocument/2006/relationships/image" Target="../media/image66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775F4DC-23EB-4341-B974-72C842BD4D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14939" y="1087016"/>
            <a:ext cx="9137779" cy="1545771"/>
          </a:xfrm>
        </p:spPr>
        <p:txBody>
          <a:bodyPr/>
          <a:lstStyle/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5-membered heterocyclic compounds with one heteroatom</a:t>
            </a:r>
            <a:endParaRPr lang="uk-UA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88609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ACD50B7-E493-4860-B68F-093E71579353}"/>
              </a:ext>
            </a:extLst>
          </p:cNvPr>
          <p:cNvSpPr txBox="1">
            <a:spLocks/>
          </p:cNvSpPr>
          <p:nvPr/>
        </p:nvSpPr>
        <p:spPr>
          <a:xfrm>
            <a:off x="3436775" y="167951"/>
            <a:ext cx="5318450" cy="569167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9pPr>
          </a:lstStyle>
          <a:p>
            <a:pPr algn="ctr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Specify the product of the reactions</a:t>
            </a: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3EE9AC4-FEF7-4EF9-902B-B9A0765CD0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C22A0D7-C4E6-4B8F-AB3D-4EC362E053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2500" y="1135127"/>
            <a:ext cx="628650" cy="619125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5E8D5E7-11F0-4550-A893-5ABA5B5135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1150" y="1201900"/>
            <a:ext cx="1123950" cy="323850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B5CD9E3C-5A61-470B-A892-F81024007C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45100" y="1135127"/>
            <a:ext cx="628650" cy="78105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452E3F65-CF88-46A2-A5D2-6CC075E5EE1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3750" y="1201900"/>
            <a:ext cx="1123950" cy="323850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5422C62F-4C44-4C41-8B0D-86721EFD815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97700" y="1135126"/>
            <a:ext cx="628650" cy="619125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42B095B1-1D56-40EE-9549-07714684DCB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26350" y="1201900"/>
            <a:ext cx="1123950" cy="323850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043AF659-0B4C-4505-A9C9-17488D2059C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50300" y="1135125"/>
            <a:ext cx="628650" cy="619125"/>
          </a:xfrm>
          <a:prstGeom prst="rect">
            <a:avLst/>
          </a:prstGeom>
        </p:spPr>
      </p:pic>
      <p:pic>
        <p:nvPicPr>
          <p:cNvPr id="43" name="Рисунок 42">
            <a:extLst>
              <a:ext uri="{FF2B5EF4-FFF2-40B4-BE49-F238E27FC236}">
                <a16:creationId xmlns:a16="http://schemas.microsoft.com/office/drawing/2014/main" id="{0AD7DC67-7827-4A1D-A2E7-438C869B096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78950" y="1201900"/>
            <a:ext cx="1123950" cy="323850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C1059B5A-748F-4319-A993-C495044641A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02900" y="1135125"/>
            <a:ext cx="628650" cy="619125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84ADC610-F6C9-493A-A2C4-D79B999E6C6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436775" y="2533471"/>
            <a:ext cx="1114425" cy="819150"/>
          </a:xfrm>
          <a:prstGeom prst="rect">
            <a:avLst/>
          </a:prstGeom>
        </p:spPr>
      </p:pic>
      <p:pic>
        <p:nvPicPr>
          <p:cNvPr id="55" name="Рисунок 54">
            <a:extLst>
              <a:ext uri="{FF2B5EF4-FFF2-40B4-BE49-F238E27FC236}">
                <a16:creationId xmlns:a16="http://schemas.microsoft.com/office/drawing/2014/main" id="{95230959-9FFA-4008-A025-80375E025CF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742187" y="2638246"/>
            <a:ext cx="638175" cy="304800"/>
          </a:xfrm>
          <a:prstGeom prst="rect">
            <a:avLst/>
          </a:prstGeom>
        </p:spPr>
      </p:pic>
      <p:pic>
        <p:nvPicPr>
          <p:cNvPr id="59" name="Рисунок 58">
            <a:extLst>
              <a:ext uri="{FF2B5EF4-FFF2-40B4-BE49-F238E27FC236}">
                <a16:creationId xmlns:a16="http://schemas.microsoft.com/office/drawing/2014/main" id="{C5A82425-114F-404F-9C0C-95FEBDC9B65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571349" y="2533471"/>
            <a:ext cx="1114425" cy="819150"/>
          </a:xfrm>
          <a:prstGeom prst="rect">
            <a:avLst/>
          </a:prstGeom>
        </p:spPr>
      </p:pic>
      <p:pic>
        <p:nvPicPr>
          <p:cNvPr id="61" name="Рисунок 60">
            <a:extLst>
              <a:ext uri="{FF2B5EF4-FFF2-40B4-BE49-F238E27FC236}">
                <a16:creationId xmlns:a16="http://schemas.microsoft.com/office/drawing/2014/main" id="{7CEF3489-D247-41DD-BFC3-F0D5C0ED6876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056762" y="2859156"/>
            <a:ext cx="75501" cy="83890"/>
          </a:xfrm>
          <a:prstGeom prst="rect">
            <a:avLst/>
          </a:prstGeom>
        </p:spPr>
      </p:pic>
      <p:pic>
        <p:nvPicPr>
          <p:cNvPr id="65" name="Рисунок 64">
            <a:extLst>
              <a:ext uri="{FF2B5EF4-FFF2-40B4-BE49-F238E27FC236}">
                <a16:creationId xmlns:a16="http://schemas.microsoft.com/office/drawing/2014/main" id="{0A063A9D-5BA8-4F95-8E0D-3E1D59F66226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503251" y="2533471"/>
            <a:ext cx="1352550" cy="619125"/>
          </a:xfrm>
          <a:prstGeom prst="rect">
            <a:avLst/>
          </a:prstGeom>
        </p:spPr>
      </p:pic>
      <p:pic>
        <p:nvPicPr>
          <p:cNvPr id="69" name="Рисунок 68">
            <a:extLst>
              <a:ext uri="{FF2B5EF4-FFF2-40B4-BE49-F238E27FC236}">
                <a16:creationId xmlns:a16="http://schemas.microsoft.com/office/drawing/2014/main" id="{96C24C9C-1232-42F7-992C-180D07E1DC0E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102498" y="4385576"/>
            <a:ext cx="1114425" cy="819150"/>
          </a:xfrm>
          <a:prstGeom prst="rect">
            <a:avLst/>
          </a:prstGeom>
        </p:spPr>
      </p:pic>
      <p:graphicFrame>
        <p:nvGraphicFramePr>
          <p:cNvPr id="70" name="Объект 69">
            <a:extLst>
              <a:ext uri="{FF2B5EF4-FFF2-40B4-BE49-F238E27FC236}">
                <a16:creationId xmlns:a16="http://schemas.microsoft.com/office/drawing/2014/main" id="{E424048E-026B-4722-9FB9-9DE004B59EE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43620984"/>
              </p:ext>
            </p:extLst>
          </p:nvPr>
        </p:nvGraphicFramePr>
        <p:xfrm>
          <a:off x="3216923" y="4732444"/>
          <a:ext cx="1676400" cy="125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16" imgW="1676520" imgH="124920" progId="ACD.ChemSketch.20">
                  <p:embed/>
                </p:oleObj>
              </mc:Choice>
              <mc:Fallback>
                <p:oleObj name="ChemSketch" r:id="rId16" imgW="1676520" imgH="124920" progId="ACD.ChemSketch.2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3216923" y="4732444"/>
                        <a:ext cx="1676400" cy="1254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4" name="Рисунок 73">
            <a:extLst>
              <a:ext uri="{FF2B5EF4-FFF2-40B4-BE49-F238E27FC236}">
                <a16:creationId xmlns:a16="http://schemas.microsoft.com/office/drawing/2014/main" id="{EBF0273F-A7C4-482A-8CE2-8F2A9FDAAADD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3264548" y="4522894"/>
            <a:ext cx="790575" cy="209550"/>
          </a:xfrm>
          <a:prstGeom prst="rect">
            <a:avLst/>
          </a:prstGeom>
        </p:spPr>
      </p:pic>
      <p:pic>
        <p:nvPicPr>
          <p:cNvPr id="78" name="Рисунок 77">
            <a:extLst>
              <a:ext uri="{FF2B5EF4-FFF2-40B4-BE49-F238E27FC236}">
                <a16:creationId xmlns:a16="http://schemas.microsoft.com/office/drawing/2014/main" id="{47F262B5-B31A-46AD-BEC1-A46686519A78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4055123" y="3579936"/>
            <a:ext cx="742950" cy="1171575"/>
          </a:xfrm>
          <a:prstGeom prst="rect">
            <a:avLst/>
          </a:prstGeom>
        </p:spPr>
      </p:pic>
      <p:pic>
        <p:nvPicPr>
          <p:cNvPr id="82" name="Рисунок 81">
            <a:extLst>
              <a:ext uri="{FF2B5EF4-FFF2-40B4-BE49-F238E27FC236}">
                <a16:creationId xmlns:a16="http://schemas.microsoft.com/office/drawing/2014/main" id="{394E7A5D-7FA3-4D9B-B82D-EF0B735C17E5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4923648" y="4248257"/>
            <a:ext cx="2447925" cy="1219200"/>
          </a:xfrm>
          <a:prstGeom prst="rect">
            <a:avLst/>
          </a:prstGeom>
        </p:spPr>
      </p:pic>
      <p:pic>
        <p:nvPicPr>
          <p:cNvPr id="86" name="Рисунок 85">
            <a:extLst>
              <a:ext uri="{FF2B5EF4-FFF2-40B4-BE49-F238E27FC236}">
                <a16:creationId xmlns:a16="http://schemas.microsoft.com/office/drawing/2014/main" id="{B58E0370-9BB8-47EC-9D9E-C7AA6C59FA3A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7425129" y="4495907"/>
            <a:ext cx="933450" cy="361950"/>
          </a:xfrm>
          <a:prstGeom prst="rect">
            <a:avLst/>
          </a:prstGeom>
        </p:spPr>
      </p:pic>
      <p:pic>
        <p:nvPicPr>
          <p:cNvPr id="90" name="Рисунок 89">
            <a:extLst>
              <a:ext uri="{FF2B5EF4-FFF2-40B4-BE49-F238E27FC236}">
                <a16:creationId xmlns:a16="http://schemas.microsoft.com/office/drawing/2014/main" id="{A4F51AFE-D6FF-4425-9251-C21D2A91F16C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8412135" y="4385576"/>
            <a:ext cx="1552575" cy="819150"/>
          </a:xfrm>
          <a:prstGeom prst="rect">
            <a:avLst/>
          </a:prstGeom>
        </p:spPr>
      </p:pic>
      <p:sp>
        <p:nvSpPr>
          <p:cNvPr id="91" name="Прямоугольник 90">
            <a:extLst>
              <a:ext uri="{FF2B5EF4-FFF2-40B4-BE49-F238E27FC236}">
                <a16:creationId xmlns:a16="http://schemas.microsoft.com/office/drawing/2014/main" id="{906EBA24-13BF-4715-8587-B685D5D5FE55}"/>
              </a:ext>
            </a:extLst>
          </p:cNvPr>
          <p:cNvSpPr/>
          <p:nvPr/>
        </p:nvSpPr>
        <p:spPr bwMode="auto">
          <a:xfrm>
            <a:off x="8866105" y="2755274"/>
            <a:ext cx="3137710" cy="37554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Cannizzaro's reaction</a:t>
            </a:r>
            <a:endParaRPr kumimoji="0" lang="ru-RU" sz="2400" b="0" i="0" u="none" strike="noStrike" cap="none" normalizeH="0" baseline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99" name="Рисунок 98">
            <a:extLst>
              <a:ext uri="{FF2B5EF4-FFF2-40B4-BE49-F238E27FC236}">
                <a16:creationId xmlns:a16="http://schemas.microsoft.com/office/drawing/2014/main" id="{036C6533-97BE-4AE0-8DBA-A80B81A8E6E7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6229195" y="5576420"/>
            <a:ext cx="2800350" cy="619125"/>
          </a:xfrm>
          <a:prstGeom prst="rect">
            <a:avLst/>
          </a:prstGeom>
        </p:spPr>
      </p:pic>
      <p:pic>
        <p:nvPicPr>
          <p:cNvPr id="100" name="Рисунок 99">
            <a:extLst>
              <a:ext uri="{FF2B5EF4-FFF2-40B4-BE49-F238E27FC236}">
                <a16:creationId xmlns:a16="http://schemas.microsoft.com/office/drawing/2014/main" id="{ABF7243E-FFD9-40CC-A2FC-03851CE1A60A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2890595" y="5576420"/>
            <a:ext cx="1552575" cy="819150"/>
          </a:xfrm>
          <a:prstGeom prst="rect">
            <a:avLst/>
          </a:prstGeom>
        </p:spPr>
      </p:pic>
      <p:pic>
        <p:nvPicPr>
          <p:cNvPr id="101" name="Рисунок 100">
            <a:extLst>
              <a:ext uri="{FF2B5EF4-FFF2-40B4-BE49-F238E27FC236}">
                <a16:creationId xmlns:a16="http://schemas.microsoft.com/office/drawing/2014/main" id="{47D4F41F-CA91-47FC-AF59-604495936286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4502745" y="5435035"/>
            <a:ext cx="1666875" cy="64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0688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B232E6BC-B666-4FA3-83EF-F2EB9C92E9E6}"/>
              </a:ext>
            </a:extLst>
          </p:cNvPr>
          <p:cNvSpPr txBox="1">
            <a:spLocks/>
          </p:cNvSpPr>
          <p:nvPr/>
        </p:nvSpPr>
        <p:spPr>
          <a:xfrm>
            <a:off x="3436775" y="167951"/>
            <a:ext cx="5318450" cy="569167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9pPr>
          </a:lstStyle>
          <a:p>
            <a:pPr algn="ctr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Specify the product of the reactions</a:t>
            </a: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0F6D67D-FCA3-4762-B4A9-D1A6311961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5295" y="2545605"/>
            <a:ext cx="1133475" cy="771525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4076595-819A-4AA7-A76B-5B2D0C9E74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1462" y="2668458"/>
            <a:ext cx="1123950" cy="314325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0F767C55-BDB5-49C8-8889-BF73607D25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55412" y="2545604"/>
            <a:ext cx="1133475" cy="771525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C6CA4CBA-F16B-423B-842A-F4FCDCEE264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50714" y="2620833"/>
            <a:ext cx="638175" cy="361950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E71294F8-5EC2-4FBD-9F21-B8174A463E2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88889" y="2545604"/>
            <a:ext cx="628650" cy="619125"/>
          </a:xfrm>
          <a:prstGeom prst="rect">
            <a:avLst/>
          </a:prstGeom>
        </p:spPr>
      </p:pic>
      <p:graphicFrame>
        <p:nvGraphicFramePr>
          <p:cNvPr id="25" name="Объект 24">
            <a:extLst>
              <a:ext uri="{FF2B5EF4-FFF2-40B4-BE49-F238E27FC236}">
                <a16:creationId xmlns:a16="http://schemas.microsoft.com/office/drawing/2014/main" id="{C61BF364-3AB7-4C16-864D-7B773080DA1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19011998"/>
              </p:ext>
            </p:extLst>
          </p:nvPr>
        </p:nvGraphicFramePr>
        <p:xfrm>
          <a:off x="5817539" y="1626229"/>
          <a:ext cx="2863536" cy="26102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7" imgW="1941480" imgH="993600" progId="ACD.ChemSketch.20">
                  <p:embed/>
                </p:oleObj>
              </mc:Choice>
              <mc:Fallback>
                <p:oleObj name="ChemSketch" r:id="rId7" imgW="1941480" imgH="993600" progId="ACD.ChemSketch.2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817539" y="1626229"/>
                        <a:ext cx="2863536" cy="261027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52FF75DD-FDC7-4081-AA43-628D14F1351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94683" y="1026872"/>
            <a:ext cx="1152525" cy="704850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CD2E4C68-B5DE-49A6-B0C5-54227A3C56F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492194" y="2982783"/>
            <a:ext cx="666750" cy="1066800"/>
          </a:xfrm>
          <a:prstGeom prst="rect">
            <a:avLst/>
          </a:prstGeom>
        </p:spPr>
      </p:pic>
      <p:pic>
        <p:nvPicPr>
          <p:cNvPr id="43" name="Рисунок 42">
            <a:extLst>
              <a:ext uri="{FF2B5EF4-FFF2-40B4-BE49-F238E27FC236}">
                <a16:creationId xmlns:a16="http://schemas.microsoft.com/office/drawing/2014/main" id="{2D6352FA-190C-4741-A7B0-2E119B6782A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23296" y="2620833"/>
            <a:ext cx="495300" cy="209550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CE2CC171-60D1-4742-AF8A-16CA42185F3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755225" y="1422159"/>
            <a:ext cx="1057275" cy="619125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:a16="http://schemas.microsoft.com/office/drawing/2014/main" id="{F6186B7C-AB6B-4515-B87A-2748BF6ED4B1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755225" y="2545603"/>
            <a:ext cx="904875" cy="619125"/>
          </a:xfrm>
          <a:prstGeom prst="rect">
            <a:avLst/>
          </a:prstGeom>
        </p:spPr>
      </p:pic>
      <p:pic>
        <p:nvPicPr>
          <p:cNvPr id="59" name="Рисунок 58">
            <a:extLst>
              <a:ext uri="{FF2B5EF4-FFF2-40B4-BE49-F238E27FC236}">
                <a16:creationId xmlns:a16="http://schemas.microsoft.com/office/drawing/2014/main" id="{173FD3BE-40F3-4AFD-B1CB-AD19EF0ED0B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755225" y="3693273"/>
            <a:ext cx="1162050" cy="619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0822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ACD50B7-E493-4860-B68F-093E71579353}"/>
              </a:ext>
            </a:extLst>
          </p:cNvPr>
          <p:cNvSpPr txBox="1">
            <a:spLocks/>
          </p:cNvSpPr>
          <p:nvPr/>
        </p:nvSpPr>
        <p:spPr>
          <a:xfrm>
            <a:off x="3436775" y="167951"/>
            <a:ext cx="5318450" cy="569167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9pPr>
          </a:lstStyle>
          <a:p>
            <a:pPr algn="ctr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Specify the product of the reactions</a:t>
            </a: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3EE9AC4-FEF7-4EF9-902B-B9A0765CD0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0BF74CD-1BCF-472D-BDDC-351241248D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0739" y="3318392"/>
            <a:ext cx="754027" cy="21207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F43D7024-770C-46D9-BA6B-52D098B4D5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2383" y="3318392"/>
            <a:ext cx="494830" cy="259197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83FD5AF4-305F-4C2F-8BC5-DA3E5107DD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52326" y="3177851"/>
            <a:ext cx="789372" cy="388795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3FE9A97E-65F1-451B-9230-833B37D3521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0393" y="3094555"/>
            <a:ext cx="777591" cy="765809"/>
          </a:xfrm>
          <a:prstGeom prst="rect">
            <a:avLst/>
          </a:prstGeom>
        </p:spPr>
      </p:pic>
      <p:graphicFrame>
        <p:nvGraphicFramePr>
          <p:cNvPr id="22" name="Объект 21">
            <a:extLst>
              <a:ext uri="{FF2B5EF4-FFF2-40B4-BE49-F238E27FC236}">
                <a16:creationId xmlns:a16="http://schemas.microsoft.com/office/drawing/2014/main" id="{C9EC82C8-EA81-4A52-B7E6-41784D5A36E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19271988"/>
              </p:ext>
            </p:extLst>
          </p:nvPr>
        </p:nvGraphicFramePr>
        <p:xfrm>
          <a:off x="4944878" y="2461363"/>
          <a:ext cx="3067764" cy="2032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6" imgW="1499760" imgH="993600" progId="ACD.ChemSketch.20">
                  <p:embed/>
                </p:oleObj>
              </mc:Choice>
              <mc:Fallback>
                <p:oleObj name="ChemSketch" r:id="rId6" imgW="1499760" imgH="993600" progId="ACD.ChemSketch.2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4944878" y="2461363"/>
                        <a:ext cx="3067764" cy="2032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3F989825-8810-4A89-8C65-4E0AEBEAB27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05600" y="2322408"/>
            <a:ext cx="553739" cy="259197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BF81BE38-DC98-4C48-B0D5-02ED0DCBE61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15562" y="3143247"/>
            <a:ext cx="1060351" cy="259197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DE518DB0-A0FF-40AA-9164-DFE2565A5E0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534481" y="3973640"/>
            <a:ext cx="1319548" cy="259197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19FC12F3-F404-4828-9451-7AB7E0906C7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246294" y="2222634"/>
            <a:ext cx="612647" cy="683337"/>
          </a:xfrm>
          <a:prstGeom prst="rect">
            <a:avLst/>
          </a:prstGeom>
        </p:spPr>
      </p:pic>
      <p:pic>
        <p:nvPicPr>
          <p:cNvPr id="49" name="Рисунок 48">
            <a:extLst>
              <a:ext uri="{FF2B5EF4-FFF2-40B4-BE49-F238E27FC236}">
                <a16:creationId xmlns:a16="http://schemas.microsoft.com/office/drawing/2014/main" id="{198B3370-7146-40BF-9864-044CD8E9C0C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140259" y="3086409"/>
            <a:ext cx="1437364" cy="765809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:a16="http://schemas.microsoft.com/office/drawing/2014/main" id="{7FA3110F-08CA-4E1F-8088-16B12B05C65D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140259" y="4032656"/>
            <a:ext cx="1378456" cy="1048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2333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ACD50B7-E493-4860-B68F-093E71579353}"/>
              </a:ext>
            </a:extLst>
          </p:cNvPr>
          <p:cNvSpPr txBox="1">
            <a:spLocks/>
          </p:cNvSpPr>
          <p:nvPr/>
        </p:nvSpPr>
        <p:spPr>
          <a:xfrm>
            <a:off x="3436775" y="167951"/>
            <a:ext cx="5318450" cy="569167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9pPr>
          </a:lstStyle>
          <a:p>
            <a:pPr algn="ctr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Specify the product of the reactions</a:t>
            </a: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3EE9AC4-FEF7-4EF9-902B-B9A0765CD0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696A4FE-88FB-49AF-87EF-9BA2FA3721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23727"/>
            <a:ext cx="628650" cy="60960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030872AC-1C46-4F81-BD14-446925D960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0" y="3293414"/>
            <a:ext cx="1066800" cy="333375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AD7FDEE4-BC91-40BB-B609-37686AD894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1044" y="3223727"/>
            <a:ext cx="628650" cy="771525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00702431-14FD-4E2E-AB52-B0413C2CDBE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35288" y="3302939"/>
            <a:ext cx="638175" cy="323850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DC64CD25-C3AA-4370-B6E3-A600D9E9E91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29057" y="3223727"/>
            <a:ext cx="628650" cy="914400"/>
          </a:xfrm>
          <a:prstGeom prst="rect">
            <a:avLst/>
          </a:prstGeom>
        </p:spPr>
      </p:pic>
      <p:graphicFrame>
        <p:nvGraphicFramePr>
          <p:cNvPr id="30" name="Объект 29">
            <a:extLst>
              <a:ext uri="{FF2B5EF4-FFF2-40B4-BE49-F238E27FC236}">
                <a16:creationId xmlns:a16="http://schemas.microsoft.com/office/drawing/2014/main" id="{AB62E68B-20C5-45C5-87E5-0BA3E85CD75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80829235"/>
              </p:ext>
            </p:extLst>
          </p:nvPr>
        </p:nvGraphicFramePr>
        <p:xfrm>
          <a:off x="3813301" y="2970492"/>
          <a:ext cx="1999864" cy="11676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7" imgW="1514880" imgH="883800" progId="ACD.ChemSketch.20">
                  <p:embed/>
                </p:oleObj>
              </mc:Choice>
              <mc:Fallback>
                <p:oleObj name="ChemSketch" r:id="rId7" imgW="1514880" imgH="883800" progId="ACD.ChemSketch.2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813301" y="2970492"/>
                        <a:ext cx="1999864" cy="116763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E959CB7F-F8E9-49CE-8A13-44425ABB88A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13170" y="2518877"/>
            <a:ext cx="1000125" cy="704850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A699E514-246F-4B98-AC64-BFFCDFE48A5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151244" y="3785702"/>
            <a:ext cx="1323975" cy="704850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A87CDC9D-19CA-4EFC-A0CF-C7CA2C3275A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868759" y="2273559"/>
            <a:ext cx="647700" cy="1057275"/>
          </a:xfrm>
          <a:prstGeom prst="rect">
            <a:avLst/>
          </a:prstGeom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89EE2E3C-21B9-4146-AAD2-594B37A2179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813162" y="3780117"/>
            <a:ext cx="1114425" cy="809625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:a16="http://schemas.microsoft.com/office/drawing/2014/main" id="{0B9DAA4A-E2E2-4F16-BBCC-6FE607322B6A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061621" y="3985727"/>
            <a:ext cx="638175" cy="304800"/>
          </a:xfrm>
          <a:prstGeom prst="rect">
            <a:avLst/>
          </a:prstGeom>
        </p:spPr>
      </p:pic>
      <p:pic>
        <p:nvPicPr>
          <p:cNvPr id="58" name="Рисунок 57">
            <a:extLst>
              <a:ext uri="{FF2B5EF4-FFF2-40B4-BE49-F238E27FC236}">
                <a16:creationId xmlns:a16="http://schemas.microsoft.com/office/drawing/2014/main" id="{AC2D30A4-4D12-4919-9B3A-2501117B3E29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699796" y="3780117"/>
            <a:ext cx="1114425" cy="809625"/>
          </a:xfrm>
          <a:prstGeom prst="rect">
            <a:avLst/>
          </a:prstGeom>
        </p:spPr>
      </p:pic>
      <p:pic>
        <p:nvPicPr>
          <p:cNvPr id="62" name="Рисунок 61">
            <a:extLst>
              <a:ext uri="{FF2B5EF4-FFF2-40B4-BE49-F238E27FC236}">
                <a16:creationId xmlns:a16="http://schemas.microsoft.com/office/drawing/2014/main" id="{47E81603-575D-43BC-A748-039BF748D816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871760" y="4012164"/>
            <a:ext cx="638175" cy="285750"/>
          </a:xfrm>
          <a:prstGeom prst="rect">
            <a:avLst/>
          </a:prstGeom>
        </p:spPr>
      </p:pic>
      <p:pic>
        <p:nvPicPr>
          <p:cNvPr id="66" name="Рисунок 65">
            <a:extLst>
              <a:ext uri="{FF2B5EF4-FFF2-40B4-BE49-F238E27FC236}">
                <a16:creationId xmlns:a16="http://schemas.microsoft.com/office/drawing/2014/main" id="{D2135C5D-8B2F-416D-A331-A68D6BB0F984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504687" y="3780117"/>
            <a:ext cx="1114425" cy="933450"/>
          </a:xfrm>
          <a:prstGeom prst="rect">
            <a:avLst/>
          </a:prstGeom>
        </p:spPr>
      </p:pic>
      <p:graphicFrame>
        <p:nvGraphicFramePr>
          <p:cNvPr id="71" name="Объект 70">
            <a:extLst>
              <a:ext uri="{FF2B5EF4-FFF2-40B4-BE49-F238E27FC236}">
                <a16:creationId xmlns:a16="http://schemas.microsoft.com/office/drawing/2014/main" id="{27DCFFC4-7B97-4CD3-B2C4-C798C186B57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0628891"/>
              </p:ext>
            </p:extLst>
          </p:nvPr>
        </p:nvGraphicFramePr>
        <p:xfrm>
          <a:off x="9374092" y="2166452"/>
          <a:ext cx="884237" cy="1514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17" imgW="883800" imgH="1514880" progId="ACD.ChemSketch.20">
                  <p:embed/>
                </p:oleObj>
              </mc:Choice>
              <mc:Fallback>
                <p:oleObj name="ChemSketch" r:id="rId17" imgW="883800" imgH="1514880" progId="ACD.ChemSketch.2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9374092" y="2166452"/>
                        <a:ext cx="884237" cy="15144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5" name="Рисунок 74">
            <a:extLst>
              <a:ext uri="{FF2B5EF4-FFF2-40B4-BE49-F238E27FC236}">
                <a16:creationId xmlns:a16="http://schemas.microsoft.com/office/drawing/2014/main" id="{D7B79916-7075-42EA-A8B8-8FF747E215CE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9234389" y="2594201"/>
            <a:ext cx="333375" cy="209550"/>
          </a:xfrm>
          <a:prstGeom prst="rect">
            <a:avLst/>
          </a:prstGeom>
        </p:spPr>
      </p:pic>
      <p:pic>
        <p:nvPicPr>
          <p:cNvPr id="79" name="Рисунок 78">
            <a:extLst>
              <a:ext uri="{FF2B5EF4-FFF2-40B4-BE49-F238E27FC236}">
                <a16:creationId xmlns:a16="http://schemas.microsoft.com/office/drawing/2014/main" id="{27E08065-6B70-48AD-9740-8425E1354991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0145097" y="2516446"/>
            <a:ext cx="647700" cy="285750"/>
          </a:xfrm>
          <a:prstGeom prst="rect">
            <a:avLst/>
          </a:prstGeom>
        </p:spPr>
      </p:pic>
      <p:pic>
        <p:nvPicPr>
          <p:cNvPr id="83" name="Рисунок 82">
            <a:extLst>
              <a:ext uri="{FF2B5EF4-FFF2-40B4-BE49-F238E27FC236}">
                <a16:creationId xmlns:a16="http://schemas.microsoft.com/office/drawing/2014/main" id="{5EE24455-AE06-486B-9921-914A0C78330F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8431371" y="1269786"/>
            <a:ext cx="1114425" cy="962025"/>
          </a:xfrm>
          <a:prstGeom prst="rect">
            <a:avLst/>
          </a:prstGeom>
        </p:spPr>
      </p:pic>
      <p:pic>
        <p:nvPicPr>
          <p:cNvPr id="87" name="Рисунок 86">
            <a:extLst>
              <a:ext uri="{FF2B5EF4-FFF2-40B4-BE49-F238E27FC236}">
                <a16:creationId xmlns:a16="http://schemas.microsoft.com/office/drawing/2014/main" id="{8A0C89A8-F04C-4032-9EE5-F536D52DC8CE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10026034" y="1269786"/>
            <a:ext cx="1533525" cy="809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1244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2">
  <a:themeElements>
    <a:clrScheme name="powerpoint-template-24 15">
      <a:dk1>
        <a:srgbClr val="4D4D4D"/>
      </a:dk1>
      <a:lt1>
        <a:srgbClr val="FFFFFF"/>
      </a:lt1>
      <a:dk2>
        <a:srgbClr val="4D4D4D"/>
      </a:dk2>
      <a:lt2>
        <a:srgbClr val="2D2D2D"/>
      </a:lt2>
      <a:accent1>
        <a:srgbClr val="353535"/>
      </a:accent1>
      <a:accent2>
        <a:srgbClr val="4F4F4F"/>
      </a:accent2>
      <a:accent3>
        <a:srgbClr val="FFFFFF"/>
      </a:accent3>
      <a:accent4>
        <a:srgbClr val="404040"/>
      </a:accent4>
      <a:accent5>
        <a:srgbClr val="AEAEAE"/>
      </a:accent5>
      <a:accent6>
        <a:srgbClr val="474747"/>
      </a:accent6>
      <a:hlink>
        <a:srgbClr val="7D7D7D"/>
      </a:hlink>
      <a:folHlink>
        <a:srgbClr val="DDDDDD"/>
      </a:folHlink>
    </a:clrScheme>
    <a:fontScheme name="powerpoint-template-24">
      <a:majorFont>
        <a:latin typeface="Microsoft Sans Serif"/>
        <a:ea typeface=""/>
        <a:cs typeface=""/>
      </a:majorFont>
      <a:minorFont>
        <a:latin typeface="Microsoft Sans Serif"/>
        <a:ea typeface=""/>
        <a:cs typeface="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uk-UA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uk-UA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powerpoint-template-24 1">
        <a:dk1>
          <a:srgbClr val="4D4D4D"/>
        </a:dk1>
        <a:lt1>
          <a:srgbClr val="FFFFFF"/>
        </a:lt1>
        <a:dk2>
          <a:srgbClr val="4D4D4D"/>
        </a:dk2>
        <a:lt2>
          <a:srgbClr val="0C209B"/>
        </a:lt2>
        <a:accent1>
          <a:srgbClr val="2167BF"/>
        </a:accent1>
        <a:accent2>
          <a:srgbClr val="C60C0D"/>
        </a:accent2>
        <a:accent3>
          <a:srgbClr val="FFFFFF"/>
        </a:accent3>
        <a:accent4>
          <a:srgbClr val="404040"/>
        </a:accent4>
        <a:accent5>
          <a:srgbClr val="ABB8DC"/>
        </a:accent5>
        <a:accent6>
          <a:srgbClr val="B30A0B"/>
        </a:accent6>
        <a:hlink>
          <a:srgbClr val="4793C7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2">
        <a:dk1>
          <a:srgbClr val="4D4D4D"/>
        </a:dk1>
        <a:lt1>
          <a:srgbClr val="FFFFFF"/>
        </a:lt1>
        <a:dk2>
          <a:srgbClr val="4D4D4D"/>
        </a:dk2>
        <a:lt2>
          <a:srgbClr val="CC0000"/>
        </a:lt2>
        <a:accent1>
          <a:srgbClr val="FF9933"/>
        </a:accent1>
        <a:accent2>
          <a:srgbClr val="009900"/>
        </a:accent2>
        <a:accent3>
          <a:srgbClr val="FFFFFF"/>
        </a:accent3>
        <a:accent4>
          <a:srgbClr val="404040"/>
        </a:accent4>
        <a:accent5>
          <a:srgbClr val="FFCAAD"/>
        </a:accent5>
        <a:accent6>
          <a:srgbClr val="008A00"/>
        </a:accent6>
        <a:hlink>
          <a:srgbClr val="3366F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3">
        <a:dk1>
          <a:srgbClr val="4D4D4D"/>
        </a:dk1>
        <a:lt1>
          <a:srgbClr val="FFFFFF"/>
        </a:lt1>
        <a:dk2>
          <a:srgbClr val="4D4D4D"/>
        </a:dk2>
        <a:lt2>
          <a:srgbClr val="0E0F83"/>
        </a:lt2>
        <a:accent1>
          <a:srgbClr val="4049D2"/>
        </a:accent1>
        <a:accent2>
          <a:srgbClr val="494FD9"/>
        </a:accent2>
        <a:accent3>
          <a:srgbClr val="FFFFFF"/>
        </a:accent3>
        <a:accent4>
          <a:srgbClr val="404040"/>
        </a:accent4>
        <a:accent5>
          <a:srgbClr val="AFB1E5"/>
        </a:accent5>
        <a:accent6>
          <a:srgbClr val="4147C4"/>
        </a:accent6>
        <a:hlink>
          <a:srgbClr val="757DD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4">
        <a:dk1>
          <a:srgbClr val="4D4D4D"/>
        </a:dk1>
        <a:lt1>
          <a:srgbClr val="FFFFFF"/>
        </a:lt1>
        <a:dk2>
          <a:srgbClr val="4D4D4D"/>
        </a:dk2>
        <a:lt2>
          <a:srgbClr val="4B8ACD"/>
        </a:lt2>
        <a:accent1>
          <a:srgbClr val="5C98C2"/>
        </a:accent1>
        <a:accent2>
          <a:srgbClr val="93BAD6"/>
        </a:accent2>
        <a:accent3>
          <a:srgbClr val="FFFFFF"/>
        </a:accent3>
        <a:accent4>
          <a:srgbClr val="404040"/>
        </a:accent4>
        <a:accent5>
          <a:srgbClr val="B5CADD"/>
        </a:accent5>
        <a:accent6>
          <a:srgbClr val="85A8C2"/>
        </a:accent6>
        <a:hlink>
          <a:srgbClr val="AECDE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5">
        <a:dk1>
          <a:srgbClr val="4D4D4D"/>
        </a:dk1>
        <a:lt1>
          <a:srgbClr val="FFFFFF"/>
        </a:lt1>
        <a:dk2>
          <a:srgbClr val="4D4D4D"/>
        </a:dk2>
        <a:lt2>
          <a:srgbClr val="114682"/>
        </a:lt2>
        <a:accent1>
          <a:srgbClr val="295B99"/>
        </a:accent1>
        <a:accent2>
          <a:srgbClr val="406DA6"/>
        </a:accent2>
        <a:accent3>
          <a:srgbClr val="FFFFFF"/>
        </a:accent3>
        <a:accent4>
          <a:srgbClr val="404040"/>
        </a:accent4>
        <a:accent5>
          <a:srgbClr val="ACB5CA"/>
        </a:accent5>
        <a:accent6>
          <a:srgbClr val="396296"/>
        </a:accent6>
        <a:hlink>
          <a:srgbClr val="5F84B5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6">
        <a:dk1>
          <a:srgbClr val="4D4D4D"/>
        </a:dk1>
        <a:lt1>
          <a:srgbClr val="FFFFFF"/>
        </a:lt1>
        <a:dk2>
          <a:srgbClr val="4D4D4D"/>
        </a:dk2>
        <a:lt2>
          <a:srgbClr val="1984CC"/>
        </a:lt2>
        <a:accent1>
          <a:srgbClr val="0960AF"/>
        </a:accent1>
        <a:accent2>
          <a:srgbClr val="05438C"/>
        </a:accent2>
        <a:accent3>
          <a:srgbClr val="FFFFFF"/>
        </a:accent3>
        <a:accent4>
          <a:srgbClr val="404040"/>
        </a:accent4>
        <a:accent5>
          <a:srgbClr val="AAB6D4"/>
        </a:accent5>
        <a:accent6>
          <a:srgbClr val="043C7E"/>
        </a:accent6>
        <a:hlink>
          <a:srgbClr val="023069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7">
        <a:dk1>
          <a:srgbClr val="4D4D4D"/>
        </a:dk1>
        <a:lt1>
          <a:srgbClr val="FFFFFF"/>
        </a:lt1>
        <a:dk2>
          <a:srgbClr val="4D4D4D"/>
        </a:dk2>
        <a:lt2>
          <a:srgbClr val="116DE4"/>
        </a:lt2>
        <a:accent1>
          <a:srgbClr val="235CAF"/>
        </a:accent1>
        <a:accent2>
          <a:srgbClr val="54A1EE"/>
        </a:accent2>
        <a:accent3>
          <a:srgbClr val="FFFFFF"/>
        </a:accent3>
        <a:accent4>
          <a:srgbClr val="404040"/>
        </a:accent4>
        <a:accent5>
          <a:srgbClr val="ACB5D4"/>
        </a:accent5>
        <a:accent6>
          <a:srgbClr val="4B91D8"/>
        </a:accent6>
        <a:hlink>
          <a:srgbClr val="1391E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8">
        <a:dk1>
          <a:srgbClr val="4D4D4D"/>
        </a:dk1>
        <a:lt1>
          <a:srgbClr val="FFFFFF"/>
        </a:lt1>
        <a:dk2>
          <a:srgbClr val="4D4D4D"/>
        </a:dk2>
        <a:lt2>
          <a:srgbClr val="246DD8"/>
        </a:lt2>
        <a:accent1>
          <a:srgbClr val="2FC5F1"/>
        </a:accent1>
        <a:accent2>
          <a:srgbClr val="218DEB"/>
        </a:accent2>
        <a:accent3>
          <a:srgbClr val="FFFFFF"/>
        </a:accent3>
        <a:accent4>
          <a:srgbClr val="404040"/>
        </a:accent4>
        <a:accent5>
          <a:srgbClr val="ADDFF7"/>
        </a:accent5>
        <a:accent6>
          <a:srgbClr val="1D7FD5"/>
        </a:accent6>
        <a:hlink>
          <a:srgbClr val="39A1EB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9">
        <a:dk1>
          <a:srgbClr val="4D4D4D"/>
        </a:dk1>
        <a:lt1>
          <a:srgbClr val="FFFFFF"/>
        </a:lt1>
        <a:dk2>
          <a:srgbClr val="4D4D4D"/>
        </a:dk2>
        <a:lt2>
          <a:srgbClr val="4377BA"/>
        </a:lt2>
        <a:accent1>
          <a:srgbClr val="5793D1"/>
        </a:accent1>
        <a:accent2>
          <a:srgbClr val="5FA2DB"/>
        </a:accent2>
        <a:accent3>
          <a:srgbClr val="FFFFFF"/>
        </a:accent3>
        <a:accent4>
          <a:srgbClr val="404040"/>
        </a:accent4>
        <a:accent5>
          <a:srgbClr val="B4C8E5"/>
        </a:accent5>
        <a:accent6>
          <a:srgbClr val="5592C6"/>
        </a:accent6>
        <a:hlink>
          <a:srgbClr val="68AEE3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0">
        <a:dk1>
          <a:srgbClr val="4D4D4D"/>
        </a:dk1>
        <a:lt1>
          <a:srgbClr val="FFFFFF"/>
        </a:lt1>
        <a:dk2>
          <a:srgbClr val="4D4D4D"/>
        </a:dk2>
        <a:lt2>
          <a:srgbClr val="4377BA"/>
        </a:lt2>
        <a:accent1>
          <a:srgbClr val="5793D1"/>
        </a:accent1>
        <a:accent2>
          <a:srgbClr val="5FA2DB"/>
        </a:accent2>
        <a:accent3>
          <a:srgbClr val="FFFFFF"/>
        </a:accent3>
        <a:accent4>
          <a:srgbClr val="404040"/>
        </a:accent4>
        <a:accent5>
          <a:srgbClr val="B4C8E5"/>
        </a:accent5>
        <a:accent6>
          <a:srgbClr val="5592C6"/>
        </a:accent6>
        <a:hlink>
          <a:srgbClr val="A29AA3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1">
        <a:dk1>
          <a:srgbClr val="4D4D4D"/>
        </a:dk1>
        <a:lt1>
          <a:srgbClr val="FFFFFF"/>
        </a:lt1>
        <a:dk2>
          <a:srgbClr val="4D4D4D"/>
        </a:dk2>
        <a:lt2>
          <a:srgbClr val="0067B5"/>
        </a:lt2>
        <a:accent1>
          <a:srgbClr val="1881BF"/>
        </a:accent1>
        <a:accent2>
          <a:srgbClr val="39B0DA"/>
        </a:accent2>
        <a:accent3>
          <a:srgbClr val="FFFFFF"/>
        </a:accent3>
        <a:accent4>
          <a:srgbClr val="404040"/>
        </a:accent4>
        <a:accent5>
          <a:srgbClr val="ABC1DC"/>
        </a:accent5>
        <a:accent6>
          <a:srgbClr val="339FC5"/>
        </a:accent6>
        <a:hlink>
          <a:srgbClr val="40B0DB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2">
        <a:dk1>
          <a:srgbClr val="4D4D4D"/>
        </a:dk1>
        <a:lt1>
          <a:srgbClr val="FFFFFF"/>
        </a:lt1>
        <a:dk2>
          <a:srgbClr val="4D4D4D"/>
        </a:dk2>
        <a:lt2>
          <a:srgbClr val="0F4FBE"/>
        </a:lt2>
        <a:accent1>
          <a:srgbClr val="0664E4"/>
        </a:accent1>
        <a:accent2>
          <a:srgbClr val="0A8AF4"/>
        </a:accent2>
        <a:accent3>
          <a:srgbClr val="FFFFFF"/>
        </a:accent3>
        <a:accent4>
          <a:srgbClr val="404040"/>
        </a:accent4>
        <a:accent5>
          <a:srgbClr val="AAB8EF"/>
        </a:accent5>
        <a:accent6>
          <a:srgbClr val="087DDD"/>
        </a:accent6>
        <a:hlink>
          <a:srgbClr val="0B99F8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3">
        <a:dk1>
          <a:srgbClr val="4D4D4D"/>
        </a:dk1>
        <a:lt1>
          <a:srgbClr val="FFFFFF"/>
        </a:lt1>
        <a:dk2>
          <a:srgbClr val="4D4D4D"/>
        </a:dk2>
        <a:lt2>
          <a:srgbClr val="0345B9"/>
        </a:lt2>
        <a:accent1>
          <a:srgbClr val="1E65CA"/>
        </a:accent1>
        <a:accent2>
          <a:srgbClr val="2C77D1"/>
        </a:accent2>
        <a:accent3>
          <a:srgbClr val="FFFFFF"/>
        </a:accent3>
        <a:accent4>
          <a:srgbClr val="404040"/>
        </a:accent4>
        <a:accent5>
          <a:srgbClr val="ABB8E1"/>
        </a:accent5>
        <a:accent6>
          <a:srgbClr val="276BBD"/>
        </a:accent6>
        <a:hlink>
          <a:srgbClr val="4091DE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4">
        <a:dk1>
          <a:srgbClr val="4D4D4D"/>
        </a:dk1>
        <a:lt1>
          <a:srgbClr val="FFFFFF"/>
        </a:lt1>
        <a:dk2>
          <a:srgbClr val="4D4D4D"/>
        </a:dk2>
        <a:lt2>
          <a:srgbClr val="5CA3E0"/>
        </a:lt2>
        <a:accent1>
          <a:srgbClr val="6DAFE4"/>
        </a:accent1>
        <a:accent2>
          <a:srgbClr val="72B3E5"/>
        </a:accent2>
        <a:accent3>
          <a:srgbClr val="FFFFFF"/>
        </a:accent3>
        <a:accent4>
          <a:srgbClr val="404040"/>
        </a:accent4>
        <a:accent5>
          <a:srgbClr val="BAD4EF"/>
        </a:accent5>
        <a:accent6>
          <a:srgbClr val="67A2CF"/>
        </a:accent6>
        <a:hlink>
          <a:srgbClr val="7DB8E6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5">
        <a:dk1>
          <a:srgbClr val="4D4D4D"/>
        </a:dk1>
        <a:lt1>
          <a:srgbClr val="FFFFFF"/>
        </a:lt1>
        <a:dk2>
          <a:srgbClr val="4D4D4D"/>
        </a:dk2>
        <a:lt2>
          <a:srgbClr val="2D2D2D"/>
        </a:lt2>
        <a:accent1>
          <a:srgbClr val="353535"/>
        </a:accent1>
        <a:accent2>
          <a:srgbClr val="4F4F4F"/>
        </a:accent2>
        <a:accent3>
          <a:srgbClr val="FFFFFF"/>
        </a:accent3>
        <a:accent4>
          <a:srgbClr val="404040"/>
        </a:accent4>
        <a:accent5>
          <a:srgbClr val="AEAEAE"/>
        </a:accent5>
        <a:accent6>
          <a:srgbClr val="474747"/>
        </a:accent6>
        <a:hlink>
          <a:srgbClr val="7D7D7D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Тема2" id="{C0C4D37A-BA2F-4212-943E-6B86B4A3163E}" vid="{EB4967C8-BA3B-44EA-B99B-DC5A31779F1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Тема2</Template>
  <TotalTime>523</TotalTime>
  <Words>32</Words>
  <Application>Microsoft Office PowerPoint</Application>
  <PresentationFormat>Широкоэкранный</PresentationFormat>
  <Paragraphs>6</Paragraphs>
  <Slides>5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0" baseType="lpstr">
      <vt:lpstr>Arial</vt:lpstr>
      <vt:lpstr>Microsoft Sans Serif</vt:lpstr>
      <vt:lpstr>Times New Roman</vt:lpstr>
      <vt:lpstr>Тема2</vt:lpstr>
      <vt:lpstr>ChemSketch</vt:lpstr>
      <vt:lpstr>5-membered heterocyclic compounds with one heteroatom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Монокарбонові кислоти</dc:title>
  <dc:creator>ivan.shyshkin@onmedu.edu.ua</dc:creator>
  <cp:lastModifiedBy>ivan.shyshkin@onmedu.edu.ua</cp:lastModifiedBy>
  <cp:revision>42</cp:revision>
  <dcterms:created xsi:type="dcterms:W3CDTF">2023-02-08T17:20:33Z</dcterms:created>
  <dcterms:modified xsi:type="dcterms:W3CDTF">2023-03-07T19:44:19Z</dcterms:modified>
</cp:coreProperties>
</file>