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</p:sldIdLst>
  <p:sldSz cx="12192000" cy="68580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4" d="100"/>
          <a:sy n="154" d="100"/>
        </p:scale>
        <p:origin x="53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FE709B35-4EE9-49A9-AF09-42E3859E134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422400" y="838200"/>
            <a:ext cx="103632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3600"/>
            </a:lvl1pPr>
          </a:lstStyle>
          <a:p>
            <a:pPr lvl="0"/>
            <a:r>
              <a:rPr lang="uk-UA" altLang="uk-UA" noProof="0"/>
              <a:t>Клацніть, щоб редагувати стиль зразка заголовка</a:t>
            </a:r>
            <a:endParaRPr lang="en-US" altLang="uk-UA" noProof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70D122D3-53A0-4270-9EA7-889064B25CF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22400" y="1524000"/>
            <a:ext cx="10363200" cy="6858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 marL="0" indent="0" algn="ctr">
              <a:buFontTx/>
              <a:buNone/>
              <a:defRPr sz="2400">
                <a:solidFill>
                  <a:schemeClr val="bg2"/>
                </a:solidFill>
              </a:defRPr>
            </a:lvl1pPr>
          </a:lstStyle>
          <a:p>
            <a:pPr lvl="0"/>
            <a:r>
              <a:rPr lang="uk-UA" altLang="uk-UA" noProof="0"/>
              <a:t>Клацніть, щоб редагувати стиль зразка підзаголовка</a:t>
            </a:r>
            <a:endParaRPr lang="en-US" altLang="uk-UA" noProof="0"/>
          </a:p>
        </p:txBody>
      </p:sp>
    </p:spTree>
    <p:extLst>
      <p:ext uri="{BB962C8B-B14F-4D97-AF65-F5344CB8AC3E}">
        <p14:creationId xmlns:p14="http://schemas.microsoft.com/office/powerpoint/2010/main" val="1088279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AB71E3-EF87-4BCF-B359-47DB510FA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929D89B-6472-4233-8BF4-04114A8C74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1028713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675429-53EB-4CD4-B198-DA27DAA17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AC339FEB-7AF3-41E8-9384-B98E040802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</p:spTree>
    <p:extLst>
      <p:ext uri="{BB962C8B-B14F-4D97-AF65-F5344CB8AC3E}">
        <p14:creationId xmlns:p14="http://schemas.microsoft.com/office/powerpoint/2010/main" val="1775016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0B7EC0-87F4-4A0C-A175-BDC8D8DD2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059F9F2-109C-41EC-B23C-F25661611F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19200" y="1828800"/>
            <a:ext cx="4775200" cy="4800600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802538B0-178A-4758-B489-0CEE0E4AD3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828800"/>
            <a:ext cx="4775200" cy="4800600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2308926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DB7D57-4AB0-4A25-A441-59846BC1C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59564034-9AC8-4763-876A-4F987EFB9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012E7957-AA68-41B5-A922-B9FAB15048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24F5A01A-5C61-4FBC-B7BE-B714C400C7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F232A9B4-E381-4809-80BC-4D48AFE59E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2435159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7B01ED-C8E0-4853-BCA7-2F974294F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827589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1108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A40026-7910-4FFD-B619-192D2719A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8B88006-8887-43AA-A37D-492407469D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217ADBC7-550E-441D-B067-4EDAC57146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</p:spTree>
    <p:extLst>
      <p:ext uri="{BB962C8B-B14F-4D97-AF65-F5344CB8AC3E}">
        <p14:creationId xmlns:p14="http://schemas.microsoft.com/office/powerpoint/2010/main" val="633014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24DA29-C561-4364-AA39-9FCE1877F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A8C39BC4-BC4D-442C-8B4A-0A82A9C59C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2E799F2F-6902-489D-99B5-5FDB940367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</p:spTree>
    <p:extLst>
      <p:ext uri="{BB962C8B-B14F-4D97-AF65-F5344CB8AC3E}">
        <p14:creationId xmlns:p14="http://schemas.microsoft.com/office/powerpoint/2010/main" val="3818288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E391B1-6C85-4147-8023-6F5C20969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ACCB9FE1-612B-4DFB-84BF-153F504CA2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1320627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C98DF22C-0047-4892-9DFD-002735432E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067800" y="304800"/>
            <a:ext cx="2616200" cy="6324600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FF35CD84-7709-491D-9F8C-86DBE34980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19200" y="304800"/>
            <a:ext cx="7645400" cy="6324600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2132224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F74EFC2-A616-417E-A9E3-98330D7263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048000" y="304801"/>
            <a:ext cx="8636000" cy="71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altLang="uk-UA"/>
              <a:t>Клацніть, щоб редагувати стиль зразка заголовка</a:t>
            </a:r>
            <a:endParaRPr lang="en-US" altLang="uk-UA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12D2949-1F3D-4CDC-B711-8104A592C4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1828800"/>
            <a:ext cx="97536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altLang="uk-UA"/>
              <a:t>Клацніть, щоб відредагувати стилі зразків тексту</a:t>
            </a:r>
          </a:p>
          <a:p>
            <a:pPr lvl="1"/>
            <a:r>
              <a:rPr lang="uk-UA" altLang="uk-UA"/>
              <a:t>Другий рівень</a:t>
            </a:r>
          </a:p>
          <a:p>
            <a:pPr lvl="2"/>
            <a:r>
              <a:rPr lang="uk-UA" altLang="uk-UA"/>
              <a:t>Третій рівень</a:t>
            </a:r>
          </a:p>
          <a:p>
            <a:pPr lvl="3"/>
            <a:r>
              <a:rPr lang="uk-UA" altLang="uk-UA"/>
              <a:t>Четвертий рівень</a:t>
            </a:r>
          </a:p>
          <a:p>
            <a:pPr lvl="4"/>
            <a:r>
              <a:rPr lang="uk-UA" altLang="uk-UA"/>
              <a:t>П’ятий рівень</a:t>
            </a:r>
            <a:endParaRPr lang="en-US" altLang="uk-UA"/>
          </a:p>
        </p:txBody>
      </p:sp>
    </p:spTree>
    <p:extLst>
      <p:ext uri="{BB962C8B-B14F-4D97-AF65-F5344CB8AC3E}">
        <p14:creationId xmlns:p14="http://schemas.microsoft.com/office/powerpoint/2010/main" val="1110320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7" Type="http://schemas.openxmlformats.org/officeDocument/2006/relationships/image" Target="../media/image5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4.wmf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7" Type="http://schemas.openxmlformats.org/officeDocument/2006/relationships/image" Target="../media/image8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7.wmf"/><Relationship Id="rId4" Type="http://schemas.openxmlformats.org/officeDocument/2006/relationships/oleObject" Target="../embeddings/oleObject5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7" Type="http://schemas.openxmlformats.org/officeDocument/2006/relationships/image" Target="../media/image11.w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10.wmf"/><Relationship Id="rId4" Type="http://schemas.openxmlformats.org/officeDocument/2006/relationships/oleObject" Target="../embeddings/oleObject8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13" Type="http://schemas.openxmlformats.org/officeDocument/2006/relationships/image" Target="../media/image17.wmf"/><Relationship Id="rId3" Type="http://schemas.openxmlformats.org/officeDocument/2006/relationships/image" Target="../media/image12.wmf"/><Relationship Id="rId7" Type="http://schemas.openxmlformats.org/officeDocument/2006/relationships/image" Target="../media/image14.wmf"/><Relationship Id="rId12" Type="http://schemas.openxmlformats.org/officeDocument/2006/relationships/oleObject" Target="../embeddings/oleObject15.bin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2.bin"/><Relationship Id="rId11" Type="http://schemas.openxmlformats.org/officeDocument/2006/relationships/image" Target="../media/image16.wmf"/><Relationship Id="rId5" Type="http://schemas.openxmlformats.org/officeDocument/2006/relationships/image" Target="../media/image13.wmf"/><Relationship Id="rId15" Type="http://schemas.openxmlformats.org/officeDocument/2006/relationships/image" Target="../media/image18.wmf"/><Relationship Id="rId10" Type="http://schemas.openxmlformats.org/officeDocument/2006/relationships/oleObject" Target="../embeddings/oleObject14.bin"/><Relationship Id="rId4" Type="http://schemas.openxmlformats.org/officeDocument/2006/relationships/oleObject" Target="../embeddings/oleObject11.bin"/><Relationship Id="rId9" Type="http://schemas.openxmlformats.org/officeDocument/2006/relationships/image" Target="../media/image15.wmf"/><Relationship Id="rId14" Type="http://schemas.openxmlformats.org/officeDocument/2006/relationships/oleObject" Target="../embeddings/oleObject16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3" Type="http://schemas.openxmlformats.org/officeDocument/2006/relationships/image" Target="../media/image19.wmf"/><Relationship Id="rId7" Type="http://schemas.openxmlformats.org/officeDocument/2006/relationships/image" Target="../media/image21.wmf"/><Relationship Id="rId2" Type="http://schemas.openxmlformats.org/officeDocument/2006/relationships/oleObject" Target="../embeddings/oleObject17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9.bin"/><Relationship Id="rId5" Type="http://schemas.openxmlformats.org/officeDocument/2006/relationships/image" Target="../media/image20.wmf"/><Relationship Id="rId4" Type="http://schemas.openxmlformats.org/officeDocument/2006/relationships/oleObject" Target="../embeddings/oleObject18.bin"/><Relationship Id="rId9" Type="http://schemas.openxmlformats.org/officeDocument/2006/relationships/image" Target="../media/image22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13" Type="http://schemas.openxmlformats.org/officeDocument/2006/relationships/image" Target="../media/image28.wmf"/><Relationship Id="rId3" Type="http://schemas.openxmlformats.org/officeDocument/2006/relationships/image" Target="../media/image23.wmf"/><Relationship Id="rId7" Type="http://schemas.openxmlformats.org/officeDocument/2006/relationships/image" Target="../media/image25.wmf"/><Relationship Id="rId12" Type="http://schemas.openxmlformats.org/officeDocument/2006/relationships/oleObject" Target="../embeddings/oleObject26.bin"/><Relationship Id="rId2" Type="http://schemas.openxmlformats.org/officeDocument/2006/relationships/oleObject" Target="../embeddings/oleObject21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3.bin"/><Relationship Id="rId11" Type="http://schemas.openxmlformats.org/officeDocument/2006/relationships/image" Target="../media/image27.wmf"/><Relationship Id="rId5" Type="http://schemas.openxmlformats.org/officeDocument/2006/relationships/image" Target="../media/image24.wmf"/><Relationship Id="rId10" Type="http://schemas.openxmlformats.org/officeDocument/2006/relationships/oleObject" Target="../embeddings/oleObject25.bin"/><Relationship Id="rId4" Type="http://schemas.openxmlformats.org/officeDocument/2006/relationships/oleObject" Target="../embeddings/oleObject22.bin"/><Relationship Id="rId9" Type="http://schemas.openxmlformats.org/officeDocument/2006/relationships/image" Target="../media/image26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emf"/><Relationship Id="rId3" Type="http://schemas.openxmlformats.org/officeDocument/2006/relationships/image" Target="../media/image29.wmf"/><Relationship Id="rId7" Type="http://schemas.openxmlformats.org/officeDocument/2006/relationships/image" Target="../media/image33.emf"/><Relationship Id="rId12" Type="http://schemas.openxmlformats.org/officeDocument/2006/relationships/image" Target="../media/image37.emf"/><Relationship Id="rId2" Type="http://schemas.openxmlformats.org/officeDocument/2006/relationships/oleObject" Target="../embeddings/oleObject27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emf"/><Relationship Id="rId11" Type="http://schemas.openxmlformats.org/officeDocument/2006/relationships/image" Target="../media/image36.wmf"/><Relationship Id="rId5" Type="http://schemas.openxmlformats.org/officeDocument/2006/relationships/image" Target="../media/image31.emf"/><Relationship Id="rId10" Type="http://schemas.openxmlformats.org/officeDocument/2006/relationships/oleObject" Target="../embeddings/oleObject28.bin"/><Relationship Id="rId4" Type="http://schemas.openxmlformats.org/officeDocument/2006/relationships/image" Target="../media/image30.emf"/><Relationship Id="rId9" Type="http://schemas.openxmlformats.org/officeDocument/2006/relationships/image" Target="../media/image35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emf"/><Relationship Id="rId13" Type="http://schemas.openxmlformats.org/officeDocument/2006/relationships/image" Target="../media/image49.emf"/><Relationship Id="rId3" Type="http://schemas.openxmlformats.org/officeDocument/2006/relationships/image" Target="../media/image39.emf"/><Relationship Id="rId7" Type="http://schemas.openxmlformats.org/officeDocument/2006/relationships/image" Target="../media/image43.emf"/><Relationship Id="rId12" Type="http://schemas.openxmlformats.org/officeDocument/2006/relationships/image" Target="../media/image48.emf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emf"/><Relationship Id="rId11" Type="http://schemas.openxmlformats.org/officeDocument/2006/relationships/image" Target="../media/image47.emf"/><Relationship Id="rId5" Type="http://schemas.openxmlformats.org/officeDocument/2006/relationships/image" Target="../media/image41.emf"/><Relationship Id="rId10" Type="http://schemas.openxmlformats.org/officeDocument/2006/relationships/image" Target="../media/image46.emf"/><Relationship Id="rId4" Type="http://schemas.openxmlformats.org/officeDocument/2006/relationships/image" Target="../media/image40.emf"/><Relationship Id="rId9" Type="http://schemas.openxmlformats.org/officeDocument/2006/relationships/image" Target="../media/image45.emf"/><Relationship Id="rId14" Type="http://schemas.openxmlformats.org/officeDocument/2006/relationships/image" Target="../media/image50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emf"/><Relationship Id="rId13" Type="http://schemas.openxmlformats.org/officeDocument/2006/relationships/image" Target="../media/image61.emf"/><Relationship Id="rId18" Type="http://schemas.openxmlformats.org/officeDocument/2006/relationships/image" Target="../media/image66.emf"/><Relationship Id="rId3" Type="http://schemas.openxmlformats.org/officeDocument/2006/relationships/oleObject" Target="../embeddings/oleObject29.bin"/><Relationship Id="rId7" Type="http://schemas.openxmlformats.org/officeDocument/2006/relationships/image" Target="../media/image55.emf"/><Relationship Id="rId12" Type="http://schemas.openxmlformats.org/officeDocument/2006/relationships/image" Target="../media/image60.emf"/><Relationship Id="rId17" Type="http://schemas.openxmlformats.org/officeDocument/2006/relationships/image" Target="../media/image65.emf"/><Relationship Id="rId2" Type="http://schemas.openxmlformats.org/officeDocument/2006/relationships/image" Target="../media/image51.emf"/><Relationship Id="rId16" Type="http://schemas.openxmlformats.org/officeDocument/2006/relationships/image" Target="../media/image64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emf"/><Relationship Id="rId11" Type="http://schemas.openxmlformats.org/officeDocument/2006/relationships/image" Target="../media/image59.emf"/><Relationship Id="rId5" Type="http://schemas.openxmlformats.org/officeDocument/2006/relationships/image" Target="../media/image53.emf"/><Relationship Id="rId15" Type="http://schemas.openxmlformats.org/officeDocument/2006/relationships/image" Target="../media/image63.emf"/><Relationship Id="rId10" Type="http://schemas.openxmlformats.org/officeDocument/2006/relationships/image" Target="../media/image58.emf"/><Relationship Id="rId19" Type="http://schemas.openxmlformats.org/officeDocument/2006/relationships/image" Target="../media/image67.emf"/><Relationship Id="rId4" Type="http://schemas.openxmlformats.org/officeDocument/2006/relationships/image" Target="../media/image52.wmf"/><Relationship Id="rId9" Type="http://schemas.openxmlformats.org/officeDocument/2006/relationships/image" Target="../media/image57.emf"/><Relationship Id="rId14" Type="http://schemas.openxmlformats.org/officeDocument/2006/relationships/image" Target="../media/image62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emf"/><Relationship Id="rId13" Type="http://schemas.openxmlformats.org/officeDocument/2006/relationships/image" Target="../media/image79.emf"/><Relationship Id="rId18" Type="http://schemas.openxmlformats.org/officeDocument/2006/relationships/image" Target="../media/image83.emf"/><Relationship Id="rId3" Type="http://schemas.openxmlformats.org/officeDocument/2006/relationships/image" Target="../media/image69.emf"/><Relationship Id="rId7" Type="http://schemas.openxmlformats.org/officeDocument/2006/relationships/image" Target="../media/image73.emf"/><Relationship Id="rId12" Type="http://schemas.openxmlformats.org/officeDocument/2006/relationships/image" Target="../media/image78.emf"/><Relationship Id="rId17" Type="http://schemas.openxmlformats.org/officeDocument/2006/relationships/image" Target="../media/image82.wmf"/><Relationship Id="rId2" Type="http://schemas.openxmlformats.org/officeDocument/2006/relationships/image" Target="../media/image68.emf"/><Relationship Id="rId16" Type="http://schemas.openxmlformats.org/officeDocument/2006/relationships/oleObject" Target="../embeddings/oleObject30.bin"/><Relationship Id="rId20" Type="http://schemas.openxmlformats.org/officeDocument/2006/relationships/image" Target="../media/image85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emf"/><Relationship Id="rId11" Type="http://schemas.openxmlformats.org/officeDocument/2006/relationships/image" Target="../media/image77.emf"/><Relationship Id="rId5" Type="http://schemas.openxmlformats.org/officeDocument/2006/relationships/image" Target="../media/image71.emf"/><Relationship Id="rId15" Type="http://schemas.openxmlformats.org/officeDocument/2006/relationships/image" Target="../media/image81.emf"/><Relationship Id="rId10" Type="http://schemas.openxmlformats.org/officeDocument/2006/relationships/image" Target="../media/image76.emf"/><Relationship Id="rId19" Type="http://schemas.openxmlformats.org/officeDocument/2006/relationships/image" Target="../media/image84.emf"/><Relationship Id="rId4" Type="http://schemas.openxmlformats.org/officeDocument/2006/relationships/image" Target="../media/image70.emf"/><Relationship Id="rId9" Type="http://schemas.openxmlformats.org/officeDocument/2006/relationships/image" Target="../media/image75.emf"/><Relationship Id="rId14" Type="http://schemas.openxmlformats.org/officeDocument/2006/relationships/image" Target="../media/image80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emf"/><Relationship Id="rId13" Type="http://schemas.openxmlformats.org/officeDocument/2006/relationships/image" Target="../media/image84.emf"/><Relationship Id="rId3" Type="http://schemas.openxmlformats.org/officeDocument/2006/relationships/image" Target="../media/image69.emf"/><Relationship Id="rId7" Type="http://schemas.openxmlformats.org/officeDocument/2006/relationships/image" Target="../media/image79.emf"/><Relationship Id="rId12" Type="http://schemas.openxmlformats.org/officeDocument/2006/relationships/image" Target="../media/image82.wmf"/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emf"/><Relationship Id="rId11" Type="http://schemas.openxmlformats.org/officeDocument/2006/relationships/oleObject" Target="../embeddings/oleObject31.bin"/><Relationship Id="rId5" Type="http://schemas.openxmlformats.org/officeDocument/2006/relationships/image" Target="../media/image77.emf"/><Relationship Id="rId10" Type="http://schemas.openxmlformats.org/officeDocument/2006/relationships/image" Target="../media/image88.emf"/><Relationship Id="rId4" Type="http://schemas.openxmlformats.org/officeDocument/2006/relationships/image" Target="../media/image70.emf"/><Relationship Id="rId9" Type="http://schemas.openxmlformats.org/officeDocument/2006/relationships/image" Target="../media/image87.emf"/><Relationship Id="rId14" Type="http://schemas.openxmlformats.org/officeDocument/2006/relationships/image" Target="../media/image8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75F4DC-23EB-4341-B974-72C842BD4D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6963" y="1087016"/>
            <a:ext cx="6098073" cy="1545771"/>
          </a:xfrm>
        </p:spPr>
        <p:txBody>
          <a:bodyPr/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Monocarboxylic acids Dicarboxylic acids</a:t>
            </a:r>
            <a:endParaRPr lang="uk-UA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8860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9D442A-8FE3-4248-A86F-497817085AB5}"/>
              </a:ext>
            </a:extLst>
          </p:cNvPr>
          <p:cNvSpPr txBox="1">
            <a:spLocks/>
          </p:cNvSpPr>
          <p:nvPr/>
        </p:nvSpPr>
        <p:spPr>
          <a:xfrm>
            <a:off x="2668554" y="214604"/>
            <a:ext cx="9523445" cy="1027922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Give the name according to IUPAC nomenclature and trivial names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5" name="Об'єкт 14">
            <a:extLst>
              <a:ext uri="{FF2B5EF4-FFF2-40B4-BE49-F238E27FC236}">
                <a16:creationId xmlns:a16="http://schemas.microsoft.com/office/drawing/2014/main" id="{E5481289-2ECA-46D1-8604-EB73EF3ABBF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0001218"/>
              </p:ext>
            </p:extLst>
          </p:nvPr>
        </p:nvGraphicFramePr>
        <p:xfrm>
          <a:off x="102636" y="1483567"/>
          <a:ext cx="3006641" cy="11383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2" imgW="1685544" imgH="640080" progId="ACD.ChemSketch.20">
                  <p:embed/>
                </p:oleObj>
              </mc:Choice>
              <mc:Fallback>
                <p:oleObj name="ChemSketch" r:id="rId2" imgW="1685544" imgH="640080" progId="ACD.ChemSketch.20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636" y="1483567"/>
                        <a:ext cx="3006641" cy="113833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DA1B863D-9314-4C5C-82D0-F23F9B63D073}"/>
              </a:ext>
            </a:extLst>
          </p:cNvPr>
          <p:cNvSpPr txBox="1"/>
          <p:nvPr/>
        </p:nvSpPr>
        <p:spPr>
          <a:xfrm>
            <a:off x="4158789" y="1821901"/>
            <a:ext cx="45400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2,3-dihydroxy-4-oxopentanoic acid</a:t>
            </a:r>
            <a:endParaRPr lang="uk-UA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8" name="Об'єкт 17">
            <a:extLst>
              <a:ext uri="{FF2B5EF4-FFF2-40B4-BE49-F238E27FC236}">
                <a16:creationId xmlns:a16="http://schemas.microsoft.com/office/drawing/2014/main" id="{8458499A-D435-41D5-AFCA-ACD7F8D90FF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1872597"/>
              </p:ext>
            </p:extLst>
          </p:nvPr>
        </p:nvGraphicFramePr>
        <p:xfrm>
          <a:off x="384738" y="3011498"/>
          <a:ext cx="2724539" cy="10636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4" imgW="1478280" imgH="582168" progId="ACD.ChemSketch.20">
                  <p:embed/>
                </p:oleObj>
              </mc:Choice>
              <mc:Fallback>
                <p:oleObj name="ChemSketch" r:id="rId4" imgW="1478280" imgH="582168" progId="ACD.ChemSketch.20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4738" y="3011498"/>
                        <a:ext cx="2724539" cy="106364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9F4C6973-B74B-41C3-BAF3-E5155A9947AF}"/>
              </a:ext>
            </a:extLst>
          </p:cNvPr>
          <p:cNvSpPr txBox="1"/>
          <p:nvPr/>
        </p:nvSpPr>
        <p:spPr>
          <a:xfrm>
            <a:off x="4038660" y="3198167"/>
            <a:ext cx="275588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-aminobenzoic acid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PABA</a:t>
            </a:r>
            <a:endParaRPr lang="uk-UA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1" name="Об'єкт 20">
            <a:extLst>
              <a:ext uri="{FF2B5EF4-FFF2-40B4-BE49-F238E27FC236}">
                <a16:creationId xmlns:a16="http://schemas.microsoft.com/office/drawing/2014/main" id="{7944A6E1-DBEE-4F79-96DC-592C6A590BD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208481"/>
              </p:ext>
            </p:extLst>
          </p:nvPr>
        </p:nvGraphicFramePr>
        <p:xfrm>
          <a:off x="384738" y="4543953"/>
          <a:ext cx="2127378" cy="16609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6" imgW="1158240" imgH="908304" progId="ACD.ChemSketch.20">
                  <p:embed/>
                </p:oleObj>
              </mc:Choice>
              <mc:Fallback>
                <p:oleObj name="ChemSketch" r:id="rId6" imgW="1158240" imgH="908304" progId="ACD.ChemSketch.20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4738" y="4543953"/>
                        <a:ext cx="2127378" cy="166095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69DC55F4-00E8-4080-A83D-C93CDD7A4BD5}"/>
              </a:ext>
            </a:extLst>
          </p:cNvPr>
          <p:cNvSpPr txBox="1"/>
          <p:nvPr/>
        </p:nvSpPr>
        <p:spPr>
          <a:xfrm>
            <a:off x="3857456" y="5143599"/>
            <a:ext cx="354135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sodium </a:t>
            </a:r>
            <a:r>
              <a:rPr lang="en-US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-hydroxybenzoate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Sodium salicylate</a:t>
            </a:r>
            <a:endParaRPr lang="uk-UA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2420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9D442A-8FE3-4248-A86F-497817085AB5}"/>
              </a:ext>
            </a:extLst>
          </p:cNvPr>
          <p:cNvSpPr txBox="1">
            <a:spLocks/>
          </p:cNvSpPr>
          <p:nvPr/>
        </p:nvSpPr>
        <p:spPr>
          <a:xfrm>
            <a:off x="2668554" y="214604"/>
            <a:ext cx="9523445" cy="1027922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Give the name according to IUPAC nomenclature and trivial names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A1B863D-9314-4C5C-82D0-F23F9B63D073}"/>
              </a:ext>
            </a:extLst>
          </p:cNvPr>
          <p:cNvSpPr txBox="1"/>
          <p:nvPr/>
        </p:nvSpPr>
        <p:spPr>
          <a:xfrm>
            <a:off x="4047733" y="1838230"/>
            <a:ext cx="22413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Buten-3-oic acid</a:t>
            </a:r>
            <a:endParaRPr lang="uk-UA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F4C6973-B74B-41C3-BAF3-E5155A9947AF}"/>
              </a:ext>
            </a:extLst>
          </p:cNvPr>
          <p:cNvSpPr txBox="1"/>
          <p:nvPr/>
        </p:nvSpPr>
        <p:spPr>
          <a:xfrm>
            <a:off x="4185687" y="3401246"/>
            <a:ext cx="2603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Trifluoroacetic acid</a:t>
            </a:r>
            <a:endParaRPr lang="uk-UA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9DC55F4-00E8-4080-A83D-C93CDD7A4BD5}"/>
              </a:ext>
            </a:extLst>
          </p:cNvPr>
          <p:cNvSpPr txBox="1"/>
          <p:nvPr/>
        </p:nvSpPr>
        <p:spPr>
          <a:xfrm>
            <a:off x="4005093" y="5156605"/>
            <a:ext cx="30203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n-US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aminopropionic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acid</a:t>
            </a:r>
            <a:endParaRPr lang="uk-UA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'єкт 3">
            <a:extLst>
              <a:ext uri="{FF2B5EF4-FFF2-40B4-BE49-F238E27FC236}">
                <a16:creationId xmlns:a16="http://schemas.microsoft.com/office/drawing/2014/main" id="{43024114-C0CF-412A-987C-B673B21D0A0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9913236"/>
              </p:ext>
            </p:extLst>
          </p:nvPr>
        </p:nvGraphicFramePr>
        <p:xfrm>
          <a:off x="310092" y="1550262"/>
          <a:ext cx="2610389" cy="10376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2" imgW="1475232" imgH="585216" progId="ACD.ChemSketch.20">
                  <p:embed/>
                </p:oleObj>
              </mc:Choice>
              <mc:Fallback>
                <p:oleObj name="ChemSketch" r:id="rId2" imgW="1475232" imgH="585216" progId="ACD.ChemSketch.20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092" y="1550262"/>
                        <a:ext cx="2610389" cy="103760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'єкт 6">
            <a:extLst>
              <a:ext uri="{FF2B5EF4-FFF2-40B4-BE49-F238E27FC236}">
                <a16:creationId xmlns:a16="http://schemas.microsoft.com/office/drawing/2014/main" id="{24B27442-97E2-4381-9BE3-37F31D65DDC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9027951"/>
              </p:ext>
            </p:extLst>
          </p:nvPr>
        </p:nvGraphicFramePr>
        <p:xfrm>
          <a:off x="310092" y="4865766"/>
          <a:ext cx="2610389" cy="10433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4" imgW="1469136" imgH="585216" progId="ACD.ChemSketch.20">
                  <p:embed/>
                </p:oleObj>
              </mc:Choice>
              <mc:Fallback>
                <p:oleObj name="ChemSketch" r:id="rId4" imgW="1469136" imgH="585216" progId="ACD.ChemSketch.20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092" y="4865766"/>
                        <a:ext cx="2610389" cy="104334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'єкт 9">
            <a:extLst>
              <a:ext uri="{FF2B5EF4-FFF2-40B4-BE49-F238E27FC236}">
                <a16:creationId xmlns:a16="http://schemas.microsoft.com/office/drawing/2014/main" id="{644CA156-DC3C-4DEB-9310-CE5AD6DC0B8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2521806"/>
              </p:ext>
            </p:extLst>
          </p:nvPr>
        </p:nvGraphicFramePr>
        <p:xfrm>
          <a:off x="916581" y="3055611"/>
          <a:ext cx="1406741" cy="1152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6" imgW="710184" imgH="582168" progId="ACD.ChemSketch.20">
                  <p:embed/>
                </p:oleObj>
              </mc:Choice>
              <mc:Fallback>
                <p:oleObj name="ChemSketch" r:id="rId6" imgW="710184" imgH="582168" progId="ACD.ChemSketch.20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6581" y="3055611"/>
                        <a:ext cx="1406741" cy="115293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63613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9D442A-8FE3-4248-A86F-497817085AB5}"/>
              </a:ext>
            </a:extLst>
          </p:cNvPr>
          <p:cNvSpPr txBox="1">
            <a:spLocks/>
          </p:cNvSpPr>
          <p:nvPr/>
        </p:nvSpPr>
        <p:spPr>
          <a:xfrm>
            <a:off x="2668554" y="214604"/>
            <a:ext cx="9523445" cy="1027922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Give the name according to IUPAC nomenclature and trivial names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A1B863D-9314-4C5C-82D0-F23F9B63D073}"/>
              </a:ext>
            </a:extLst>
          </p:cNvPr>
          <p:cNvSpPr txBox="1"/>
          <p:nvPr/>
        </p:nvSpPr>
        <p:spPr>
          <a:xfrm>
            <a:off x="3659400" y="1838228"/>
            <a:ext cx="413767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4-amino-2-hydroxybenzoic acid</a:t>
            </a:r>
            <a:endParaRPr lang="uk-UA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uk-UA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aminosalicylic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acid</a:t>
            </a:r>
            <a:endParaRPr lang="uk-UA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PASA</a:t>
            </a:r>
            <a:endParaRPr lang="uk-UA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F4C6973-B74B-41C3-BAF3-E5155A9947AF}"/>
              </a:ext>
            </a:extLst>
          </p:cNvPr>
          <p:cNvSpPr txBox="1"/>
          <p:nvPr/>
        </p:nvSpPr>
        <p:spPr>
          <a:xfrm>
            <a:off x="4393582" y="3624966"/>
            <a:ext cx="2669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uk-UA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sulfobenzoic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acid</a:t>
            </a:r>
            <a:endParaRPr lang="uk-UA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9DC55F4-00E8-4080-A83D-C93CDD7A4BD5}"/>
              </a:ext>
            </a:extLst>
          </p:cNvPr>
          <p:cNvSpPr txBox="1"/>
          <p:nvPr/>
        </p:nvSpPr>
        <p:spPr>
          <a:xfrm>
            <a:off x="3839737" y="5097776"/>
            <a:ext cx="3776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2-methyl-4-thiobutanoic acid</a:t>
            </a:r>
            <a:endParaRPr lang="uk-UA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'єкт 4">
            <a:extLst>
              <a:ext uri="{FF2B5EF4-FFF2-40B4-BE49-F238E27FC236}">
                <a16:creationId xmlns:a16="http://schemas.microsoft.com/office/drawing/2014/main" id="{B30A4F28-2C5E-4A76-8334-F574A78BA0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0310572"/>
              </p:ext>
            </p:extLst>
          </p:nvPr>
        </p:nvGraphicFramePr>
        <p:xfrm>
          <a:off x="318922" y="1298559"/>
          <a:ext cx="2349632" cy="15410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2" imgW="1432560" imgH="935736" progId="ACD.ChemSketch.20">
                  <p:embed/>
                </p:oleObj>
              </mc:Choice>
              <mc:Fallback>
                <p:oleObj name="ChemSketch" r:id="rId2" imgW="1432560" imgH="935736" progId="ACD.ChemSketch.20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922" y="1298559"/>
                        <a:ext cx="2349632" cy="154100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'єкт 8">
            <a:extLst>
              <a:ext uri="{FF2B5EF4-FFF2-40B4-BE49-F238E27FC236}">
                <a16:creationId xmlns:a16="http://schemas.microsoft.com/office/drawing/2014/main" id="{9BEDA6B5-192D-4B78-8B20-B541293623F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5941702"/>
              </p:ext>
            </p:extLst>
          </p:nvPr>
        </p:nvGraphicFramePr>
        <p:xfrm>
          <a:off x="318922" y="3142145"/>
          <a:ext cx="2470931" cy="14415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4" imgW="1536192" imgH="902208" progId="ACD.ChemSketch.20">
                  <p:embed/>
                </p:oleObj>
              </mc:Choice>
              <mc:Fallback>
                <p:oleObj name="ChemSketch" r:id="rId4" imgW="1536192" imgH="902208" progId="ACD.ChemSketch.20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922" y="3142145"/>
                        <a:ext cx="2470931" cy="144153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Об'єкт 12">
            <a:extLst>
              <a:ext uri="{FF2B5EF4-FFF2-40B4-BE49-F238E27FC236}">
                <a16:creationId xmlns:a16="http://schemas.microsoft.com/office/drawing/2014/main" id="{35723DFD-6690-49ED-8532-6D2BE8D0165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5969128"/>
              </p:ext>
            </p:extLst>
          </p:nvPr>
        </p:nvGraphicFramePr>
        <p:xfrm>
          <a:off x="318922" y="5123649"/>
          <a:ext cx="2560639" cy="8715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6" imgW="1572768" imgH="530352" progId="ACD.ChemSketch.20">
                  <p:embed/>
                </p:oleObj>
              </mc:Choice>
              <mc:Fallback>
                <p:oleObj name="ChemSketch" r:id="rId6" imgW="1572768" imgH="530352" progId="ACD.ChemSketch.20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922" y="5123649"/>
                        <a:ext cx="2560639" cy="87158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39108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CD50B7-E493-4860-B68F-093E71579353}"/>
              </a:ext>
            </a:extLst>
          </p:cNvPr>
          <p:cNvSpPr txBox="1">
            <a:spLocks/>
          </p:cNvSpPr>
          <p:nvPr/>
        </p:nvSpPr>
        <p:spPr>
          <a:xfrm>
            <a:off x="3436775" y="167951"/>
            <a:ext cx="5318450" cy="56916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Specify the product of the reactions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'єкт 3">
            <a:extLst>
              <a:ext uri="{FF2B5EF4-FFF2-40B4-BE49-F238E27FC236}">
                <a16:creationId xmlns:a16="http://schemas.microsoft.com/office/drawing/2014/main" id="{41798CC8-5843-4B9B-8C6B-F2B6851188C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1195510"/>
              </p:ext>
            </p:extLst>
          </p:nvPr>
        </p:nvGraphicFramePr>
        <p:xfrm>
          <a:off x="1744824" y="1129116"/>
          <a:ext cx="4795935" cy="10262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2" imgW="2703576" imgH="582168" progId="ACD.ChemSketch.20">
                  <p:embed/>
                </p:oleObj>
              </mc:Choice>
              <mc:Fallback>
                <p:oleObj name="ChemSketch" r:id="rId2" imgW="2703576" imgH="582168" progId="ACD.ChemSketch.20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4824" y="1129116"/>
                        <a:ext cx="4795935" cy="102625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'єкт 5">
            <a:extLst>
              <a:ext uri="{FF2B5EF4-FFF2-40B4-BE49-F238E27FC236}">
                <a16:creationId xmlns:a16="http://schemas.microsoft.com/office/drawing/2014/main" id="{E47D7D7F-3730-4DB8-AD6D-B5685BC74FE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2205764"/>
              </p:ext>
            </p:extLst>
          </p:nvPr>
        </p:nvGraphicFramePr>
        <p:xfrm>
          <a:off x="6540759" y="1129116"/>
          <a:ext cx="2920482" cy="11673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4" imgW="1877568" imgH="749808" progId="ACD.ChemSketch.20">
                  <p:embed/>
                </p:oleObj>
              </mc:Choice>
              <mc:Fallback>
                <p:oleObj name="ChemSketch" r:id="rId4" imgW="1877568" imgH="749808" progId="ACD.ChemSketch.20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40759" y="1129116"/>
                        <a:ext cx="2920482" cy="116736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'єкт 7">
            <a:extLst>
              <a:ext uri="{FF2B5EF4-FFF2-40B4-BE49-F238E27FC236}">
                <a16:creationId xmlns:a16="http://schemas.microsoft.com/office/drawing/2014/main" id="{5B94B432-5D2A-437D-BF22-652858D85F4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4311849"/>
              </p:ext>
            </p:extLst>
          </p:nvPr>
        </p:nvGraphicFramePr>
        <p:xfrm>
          <a:off x="1147665" y="2831921"/>
          <a:ext cx="3758282" cy="11941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6" imgW="2615184" imgH="829056" progId="ACD.ChemSketch.20">
                  <p:embed/>
                </p:oleObj>
              </mc:Choice>
              <mc:Fallback>
                <p:oleObj name="ChemSketch" r:id="rId6" imgW="2615184" imgH="829056" progId="ACD.ChemSketch.20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7665" y="2831921"/>
                        <a:ext cx="3758282" cy="119415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'єкт 9">
            <a:extLst>
              <a:ext uri="{FF2B5EF4-FFF2-40B4-BE49-F238E27FC236}">
                <a16:creationId xmlns:a16="http://schemas.microsoft.com/office/drawing/2014/main" id="{9B24824A-07A1-41F9-B608-F8F445A00A3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758888"/>
              </p:ext>
            </p:extLst>
          </p:nvPr>
        </p:nvGraphicFramePr>
        <p:xfrm>
          <a:off x="5271796" y="3191083"/>
          <a:ext cx="1436914" cy="4758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8" imgW="969264" imgH="316992" progId="ACD.ChemSketch.20">
                  <p:embed/>
                </p:oleObj>
              </mc:Choice>
              <mc:Fallback>
                <p:oleObj name="ChemSketch" r:id="rId8" imgW="969264" imgH="316992" progId="ACD.ChemSketch.20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71796" y="3191083"/>
                        <a:ext cx="1436914" cy="47583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Об'єкт 11">
            <a:extLst>
              <a:ext uri="{FF2B5EF4-FFF2-40B4-BE49-F238E27FC236}">
                <a16:creationId xmlns:a16="http://schemas.microsoft.com/office/drawing/2014/main" id="{6FB7CE52-794D-46D2-8A89-DD5E03049DF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9158807"/>
              </p:ext>
            </p:extLst>
          </p:nvPr>
        </p:nvGraphicFramePr>
        <p:xfrm>
          <a:off x="7218786" y="2831921"/>
          <a:ext cx="2430223" cy="13965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0" imgW="1828800" imgH="1054608" progId="ACD.ChemSketch.20">
                  <p:embed/>
                </p:oleObj>
              </mc:Choice>
              <mc:Fallback>
                <p:oleObj name="ChemSketch" r:id="rId10" imgW="1828800" imgH="1054608" progId="ACD.ChemSketch.20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18786" y="2831921"/>
                        <a:ext cx="2430223" cy="139653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Об'єкт 13">
            <a:extLst>
              <a:ext uri="{FF2B5EF4-FFF2-40B4-BE49-F238E27FC236}">
                <a16:creationId xmlns:a16="http://schemas.microsoft.com/office/drawing/2014/main" id="{7EA010F4-92D4-407B-9567-80BC16CC69D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3124087"/>
              </p:ext>
            </p:extLst>
          </p:nvPr>
        </p:nvGraphicFramePr>
        <p:xfrm>
          <a:off x="2062065" y="4920677"/>
          <a:ext cx="4478694" cy="12579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2" imgW="2959608" imgH="832104" progId="ACD.ChemSketch.20">
                  <p:embed/>
                </p:oleObj>
              </mc:Choice>
              <mc:Fallback>
                <p:oleObj name="ChemSketch" r:id="rId12" imgW="2959608" imgH="832104" progId="ACD.ChemSketch.20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2065" y="4920677"/>
                        <a:ext cx="4478694" cy="125798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Об'єкт 15">
            <a:extLst>
              <a:ext uri="{FF2B5EF4-FFF2-40B4-BE49-F238E27FC236}">
                <a16:creationId xmlns:a16="http://schemas.microsoft.com/office/drawing/2014/main" id="{4FBC1C96-C70C-4BCA-A050-5BF47873FED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1971428"/>
              </p:ext>
            </p:extLst>
          </p:nvPr>
        </p:nvGraphicFramePr>
        <p:xfrm>
          <a:off x="6740946" y="4985512"/>
          <a:ext cx="2490435" cy="11306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4" imgW="1831848" imgH="832104" progId="ACD.ChemSketch.20">
                  <p:embed/>
                </p:oleObj>
              </mc:Choice>
              <mc:Fallback>
                <p:oleObj name="ChemSketch" r:id="rId14" imgW="1831848" imgH="832104" progId="ACD.ChemSketch.20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40946" y="4985512"/>
                        <a:ext cx="2490435" cy="113064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>
            <a:extLst>
              <a:ext uri="{FF2B5EF4-FFF2-40B4-BE49-F238E27FC236}">
                <a16:creationId xmlns:a16="http://schemas.microsoft.com/office/drawing/2014/main" id="{A3EE9AC4-FEF7-4EF9-902B-B9A0765CD0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96665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CD50B7-E493-4860-B68F-093E71579353}"/>
              </a:ext>
            </a:extLst>
          </p:cNvPr>
          <p:cNvSpPr txBox="1">
            <a:spLocks/>
          </p:cNvSpPr>
          <p:nvPr/>
        </p:nvSpPr>
        <p:spPr>
          <a:xfrm>
            <a:off x="3436775" y="167951"/>
            <a:ext cx="5318450" cy="56916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Specify the product of the reactions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3EE9AC4-FEF7-4EF9-902B-B9A0765CD0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graphicFrame>
        <p:nvGraphicFramePr>
          <p:cNvPr id="7" name="Об'єкт 6">
            <a:extLst>
              <a:ext uri="{FF2B5EF4-FFF2-40B4-BE49-F238E27FC236}">
                <a16:creationId xmlns:a16="http://schemas.microsoft.com/office/drawing/2014/main" id="{587E0444-B697-41C5-9856-1EB3B3F39A7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59235"/>
              </p:ext>
            </p:extLst>
          </p:nvPr>
        </p:nvGraphicFramePr>
        <p:xfrm>
          <a:off x="102636" y="1951410"/>
          <a:ext cx="5318450" cy="30670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2" imgW="3578352" imgH="2063496" progId="ACD.ChemSketch.20">
                  <p:embed/>
                </p:oleObj>
              </mc:Choice>
              <mc:Fallback>
                <p:oleObj name="ChemSketch" r:id="rId2" imgW="3578352" imgH="2063496" progId="ACD.ChemSketch.20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636" y="1951410"/>
                        <a:ext cx="5318450" cy="306706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Об'єкт 10">
            <a:extLst>
              <a:ext uri="{FF2B5EF4-FFF2-40B4-BE49-F238E27FC236}">
                <a16:creationId xmlns:a16="http://schemas.microsoft.com/office/drawing/2014/main" id="{01DA3E77-A7A0-4D5D-B5F0-29AE3753E0F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7345282"/>
              </p:ext>
            </p:extLst>
          </p:nvPr>
        </p:nvGraphicFramePr>
        <p:xfrm>
          <a:off x="6096000" y="1218229"/>
          <a:ext cx="2444885" cy="14975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4" imgW="1420368" imgH="868680" progId="ACD.ChemSketch.20">
                  <p:embed/>
                </p:oleObj>
              </mc:Choice>
              <mc:Fallback>
                <p:oleObj name="ChemSketch" r:id="rId4" imgW="1420368" imgH="868680" progId="ACD.ChemSketch.20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1218229"/>
                        <a:ext cx="2444885" cy="149759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Об'єкт 18">
            <a:extLst>
              <a:ext uri="{FF2B5EF4-FFF2-40B4-BE49-F238E27FC236}">
                <a16:creationId xmlns:a16="http://schemas.microsoft.com/office/drawing/2014/main" id="{A09FBADF-761C-4A18-87D8-62DE03E6446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4509715"/>
              </p:ext>
            </p:extLst>
          </p:nvPr>
        </p:nvGraphicFramePr>
        <p:xfrm>
          <a:off x="6096000" y="2715824"/>
          <a:ext cx="2155370" cy="13805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6" imgW="1353312" imgH="868680" progId="ACD.ChemSketch.20">
                  <p:embed/>
                </p:oleObj>
              </mc:Choice>
              <mc:Fallback>
                <p:oleObj name="ChemSketch" r:id="rId6" imgW="1353312" imgH="868680" progId="ACD.ChemSketch.20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2715824"/>
                        <a:ext cx="2155370" cy="138054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Об'єкт 20">
            <a:extLst>
              <a:ext uri="{FF2B5EF4-FFF2-40B4-BE49-F238E27FC236}">
                <a16:creationId xmlns:a16="http://schemas.microsoft.com/office/drawing/2014/main" id="{E3506717-AF40-470B-A41F-8AA86B8DA54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6685701"/>
              </p:ext>
            </p:extLst>
          </p:nvPr>
        </p:nvGraphicFramePr>
        <p:xfrm>
          <a:off x="5708514" y="4200759"/>
          <a:ext cx="5664741" cy="14383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8" imgW="3450336" imgH="874776" progId="ACD.ChemSketch.20">
                  <p:embed/>
                </p:oleObj>
              </mc:Choice>
              <mc:Fallback>
                <p:oleObj name="ChemSketch" r:id="rId8" imgW="3450336" imgH="874776" progId="ACD.ChemSketch.20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08514" y="4200759"/>
                        <a:ext cx="5664741" cy="143833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91637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CD50B7-E493-4860-B68F-093E71579353}"/>
              </a:ext>
            </a:extLst>
          </p:cNvPr>
          <p:cNvSpPr txBox="1">
            <a:spLocks/>
          </p:cNvSpPr>
          <p:nvPr/>
        </p:nvSpPr>
        <p:spPr>
          <a:xfrm>
            <a:off x="3436775" y="167951"/>
            <a:ext cx="5318450" cy="56916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Specify the product of the reactions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3EE9AC4-FEF7-4EF9-902B-B9A0765CD0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graphicFrame>
        <p:nvGraphicFramePr>
          <p:cNvPr id="9" name="Об'єкт 8">
            <a:extLst>
              <a:ext uri="{FF2B5EF4-FFF2-40B4-BE49-F238E27FC236}">
                <a16:creationId xmlns:a16="http://schemas.microsoft.com/office/drawing/2014/main" id="{A8C97FD4-4E7C-4421-A410-7E80A1A6C45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931262"/>
              </p:ext>
            </p:extLst>
          </p:nvPr>
        </p:nvGraphicFramePr>
        <p:xfrm>
          <a:off x="1371599" y="1322554"/>
          <a:ext cx="4503908" cy="9358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2" imgW="2859024" imgH="591312" progId="ACD.ChemSketch.20">
                  <p:embed/>
                </p:oleObj>
              </mc:Choice>
              <mc:Fallback>
                <p:oleObj name="ChemSketch" r:id="rId2" imgW="2859024" imgH="591312" progId="ACD.ChemSketch.20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599" y="1322554"/>
                        <a:ext cx="4503908" cy="93581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Об'єкт 11">
            <a:extLst>
              <a:ext uri="{FF2B5EF4-FFF2-40B4-BE49-F238E27FC236}">
                <a16:creationId xmlns:a16="http://schemas.microsoft.com/office/drawing/2014/main" id="{40398557-6D1C-4F88-80B2-67CEC5EC072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9083798"/>
              </p:ext>
            </p:extLst>
          </p:nvPr>
        </p:nvGraphicFramePr>
        <p:xfrm>
          <a:off x="5891720" y="1322554"/>
          <a:ext cx="1225685" cy="605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4" imgW="557784" imgH="274320" progId="ACD.ChemSketch.20">
                  <p:embed/>
                </p:oleObj>
              </mc:Choice>
              <mc:Fallback>
                <p:oleObj name="ChemSketch" r:id="rId4" imgW="557784" imgH="274320" progId="ACD.ChemSketch.20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91720" y="1322554"/>
                        <a:ext cx="1225685" cy="60584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Об'єкт 13">
            <a:extLst>
              <a:ext uri="{FF2B5EF4-FFF2-40B4-BE49-F238E27FC236}">
                <a16:creationId xmlns:a16="http://schemas.microsoft.com/office/drawing/2014/main" id="{9FFA058D-8836-498C-875D-A688217D885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7693691"/>
              </p:ext>
            </p:extLst>
          </p:nvPr>
        </p:nvGraphicFramePr>
        <p:xfrm>
          <a:off x="7354111" y="737118"/>
          <a:ext cx="2830750" cy="21066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6" imgW="1374648" imgH="1021080" progId="ACD.ChemSketch.20">
                  <p:embed/>
                </p:oleObj>
              </mc:Choice>
              <mc:Fallback>
                <p:oleObj name="ChemSketch" r:id="rId6" imgW="1374648" imgH="1021080" progId="ACD.ChemSketch.20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54111" y="737118"/>
                        <a:ext cx="2830750" cy="210668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Об'єкт 15">
            <a:extLst>
              <a:ext uri="{FF2B5EF4-FFF2-40B4-BE49-F238E27FC236}">
                <a16:creationId xmlns:a16="http://schemas.microsoft.com/office/drawing/2014/main" id="{6A5E55A9-C165-4CD9-BA31-B12AE2BC15B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4784197"/>
              </p:ext>
            </p:extLst>
          </p:nvPr>
        </p:nvGraphicFramePr>
        <p:xfrm>
          <a:off x="1215956" y="4010575"/>
          <a:ext cx="3492229" cy="11455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8" imgW="1789176" imgH="585216" progId="ACD.ChemSketch.20">
                  <p:embed/>
                </p:oleObj>
              </mc:Choice>
              <mc:Fallback>
                <p:oleObj name="ChemSketch" r:id="rId8" imgW="1789176" imgH="585216" progId="ACD.ChemSketch.20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5956" y="4010575"/>
                        <a:ext cx="3492229" cy="114550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Об'єкт 19">
            <a:extLst>
              <a:ext uri="{FF2B5EF4-FFF2-40B4-BE49-F238E27FC236}">
                <a16:creationId xmlns:a16="http://schemas.microsoft.com/office/drawing/2014/main" id="{CDEF52E0-480A-4C0F-BF63-88F87FBCDC3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5944958"/>
              </p:ext>
            </p:extLst>
          </p:nvPr>
        </p:nvGraphicFramePr>
        <p:xfrm>
          <a:off x="4902740" y="4485938"/>
          <a:ext cx="1157591" cy="5225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0" imgW="557784" imgH="249936" progId="ACD.ChemSketch.20">
                  <p:embed/>
                </p:oleObj>
              </mc:Choice>
              <mc:Fallback>
                <p:oleObj name="ChemSketch" r:id="rId10" imgW="557784" imgH="249936" progId="ACD.ChemSketch.20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02740" y="4485938"/>
                        <a:ext cx="1157591" cy="52257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Об'єкт 22">
            <a:extLst>
              <a:ext uri="{FF2B5EF4-FFF2-40B4-BE49-F238E27FC236}">
                <a16:creationId xmlns:a16="http://schemas.microsoft.com/office/drawing/2014/main" id="{8340797F-C1A3-488F-853C-9F38A4F80EB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0103629"/>
              </p:ext>
            </p:extLst>
          </p:nvPr>
        </p:nvGraphicFramePr>
        <p:xfrm>
          <a:off x="6254886" y="4072941"/>
          <a:ext cx="4655476" cy="1053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2" imgW="2657856" imgH="600456" progId="ACD.ChemSketch.20">
                  <p:embed/>
                </p:oleObj>
              </mc:Choice>
              <mc:Fallback>
                <p:oleObj name="ChemSketch" r:id="rId12" imgW="2657856" imgH="600456" progId="ACD.ChemSketch.20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54886" y="4072941"/>
                        <a:ext cx="4655476" cy="105338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02333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950DB3-74ED-46A4-A461-DCD6F15C9C16}"/>
              </a:ext>
            </a:extLst>
          </p:cNvPr>
          <p:cNvSpPr txBox="1">
            <a:spLocks/>
          </p:cNvSpPr>
          <p:nvPr/>
        </p:nvSpPr>
        <p:spPr>
          <a:xfrm>
            <a:off x="3436775" y="167951"/>
            <a:ext cx="6640286" cy="56916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Specify the products of the reaction chain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'єкт 3">
            <a:extLst>
              <a:ext uri="{FF2B5EF4-FFF2-40B4-BE49-F238E27FC236}">
                <a16:creationId xmlns:a16="http://schemas.microsoft.com/office/drawing/2014/main" id="{4EF7A1B7-36CA-4D7C-B77A-CEF83C47092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9141721"/>
              </p:ext>
            </p:extLst>
          </p:nvPr>
        </p:nvGraphicFramePr>
        <p:xfrm>
          <a:off x="2775857" y="737118"/>
          <a:ext cx="6640285" cy="20607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2" imgW="4419600" imgH="1368552" progId="ACD.ChemSketch.20">
                  <p:embed/>
                </p:oleObj>
              </mc:Choice>
              <mc:Fallback>
                <p:oleObj name="ChemSketch" r:id="rId2" imgW="4419600" imgH="1368552" progId="ACD.ChemSketch.20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5857" y="737118"/>
                        <a:ext cx="6640285" cy="206077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F3F9E68-1172-4747-8B11-CAC897BDA1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951" y="3949609"/>
            <a:ext cx="2663599" cy="45661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F7F5D35-2CBB-409C-A851-8DEA5D62E7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3125" y="3697274"/>
            <a:ext cx="1264297" cy="1139119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50220AAA-ADE0-4FA0-8DB8-9C1FBB171E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7422" y="3873954"/>
            <a:ext cx="1238349" cy="58359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48B93878-6E28-45BC-9449-A93BDE213D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81719" y="3753556"/>
            <a:ext cx="1332722" cy="1082837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F43D730F-2965-4DC1-83A8-9E4E3830FB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40389" y="3367063"/>
            <a:ext cx="2609850" cy="1552575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CA92E735-38C2-4AFB-BFEC-D54C73A31AF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46090" y="3136601"/>
            <a:ext cx="1930563" cy="1121345"/>
          </a:xfrm>
          <a:prstGeom prst="rect">
            <a:avLst/>
          </a:prstGeom>
        </p:spPr>
      </p:pic>
      <p:graphicFrame>
        <p:nvGraphicFramePr>
          <p:cNvPr id="33" name="Об'єкт 32">
            <a:extLst>
              <a:ext uri="{FF2B5EF4-FFF2-40B4-BE49-F238E27FC236}">
                <a16:creationId xmlns:a16="http://schemas.microsoft.com/office/drawing/2014/main" id="{3F41439B-E0AD-4D1C-8B45-C0DC4AA2DD0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080098"/>
              </p:ext>
            </p:extLst>
          </p:nvPr>
        </p:nvGraphicFramePr>
        <p:xfrm>
          <a:off x="8096138" y="3869289"/>
          <a:ext cx="1254101" cy="125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0" imgW="642960" imgH="124920" progId="ACD.ChemSketch.20">
                  <p:embed/>
                </p:oleObj>
              </mc:Choice>
              <mc:Fallback>
                <p:oleObj name="ChemSketch" r:id="rId10" imgW="642960" imgH="12492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8096138" y="3869289"/>
                        <a:ext cx="1254101" cy="125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66C76B9F-80A2-422C-A59E-467DDA83A5A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546090" y="4353967"/>
            <a:ext cx="1280530" cy="1131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822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950DB3-74ED-46A4-A461-DCD6F15C9C16}"/>
              </a:ext>
            </a:extLst>
          </p:cNvPr>
          <p:cNvSpPr txBox="1">
            <a:spLocks/>
          </p:cNvSpPr>
          <p:nvPr/>
        </p:nvSpPr>
        <p:spPr>
          <a:xfrm>
            <a:off x="3436775" y="167951"/>
            <a:ext cx="6640286" cy="56916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Specify the products of the reaction chain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655B56B-ED77-4162-B073-CDEFFBDB4B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971" y="3053994"/>
            <a:ext cx="1661432" cy="58274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FC4350F-C7D7-451E-9E84-69FD1FC997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5403" y="3277900"/>
            <a:ext cx="1240972" cy="358835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0BA33F15-D057-49F4-8ABB-6A16891B5F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606" y="2896414"/>
            <a:ext cx="977130" cy="1096557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D3D3592B-3A91-4C17-BF2D-742F41A2D7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4254" y="3003540"/>
            <a:ext cx="1832756" cy="593338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69CF593A-1027-4488-A14D-30FD6FFB8B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59528" y="2896414"/>
            <a:ext cx="1546823" cy="1103328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9B3DC01C-1128-40E2-ABCE-0E645F5EBB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18570" y="3096091"/>
            <a:ext cx="1423291" cy="500788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2BA1FB81-0233-4323-A2DA-CA6BFEB7749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55739" y="2859662"/>
            <a:ext cx="1936261" cy="1189751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5EC13ECF-88B3-497B-BA35-406D47A01B9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9253" y="5406565"/>
            <a:ext cx="2281921" cy="488983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E4BFFE19-F14C-4941-AA41-F71831826FA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41174" y="5170025"/>
            <a:ext cx="2617820" cy="1202782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F0293730-E8FA-49F8-8275-AE46329CB76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58994" y="5179355"/>
            <a:ext cx="2587998" cy="828159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BA136F44-502E-41A5-831E-049557B0017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93813" y="4834773"/>
            <a:ext cx="3430654" cy="148837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43C4C50-697C-4787-89C4-D3C5BD91D1C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47041" y="1313937"/>
            <a:ext cx="10627664" cy="61699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2790062-69F1-4D9A-9504-4DBEAE2D321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956868" y="3188201"/>
            <a:ext cx="1896698" cy="358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765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578DAD8E-E035-4018-B730-5A508CB4CDE1}"/>
              </a:ext>
            </a:extLst>
          </p:cNvPr>
          <p:cNvSpPr txBox="1">
            <a:spLocks/>
          </p:cNvSpPr>
          <p:nvPr/>
        </p:nvSpPr>
        <p:spPr>
          <a:xfrm>
            <a:off x="3436775" y="167951"/>
            <a:ext cx="5318450" cy="56916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Specify the product of the reactions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E1534-DAA8-4D59-BEF7-CCC3903FC5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5140" y="1520695"/>
            <a:ext cx="1066800" cy="171450"/>
          </a:xfrm>
          <a:prstGeom prst="rect">
            <a:avLst/>
          </a:prstGeom>
        </p:spPr>
      </p:pic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A9BC93B8-5361-42AC-8561-E344D74D10C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7503423"/>
              </p:ext>
            </p:extLst>
          </p:nvPr>
        </p:nvGraphicFramePr>
        <p:xfrm>
          <a:off x="4928346" y="1179382"/>
          <a:ext cx="1500187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3" imgW="1499760" imgH="853560" progId="ACD.ChemSketch.20">
                  <p:embed/>
                </p:oleObj>
              </mc:Choice>
              <mc:Fallback>
                <p:oleObj name="ChemSketch" r:id="rId3" imgW="1499760" imgH="85356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928346" y="1179382"/>
                        <a:ext cx="1500187" cy="854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034957C-61E8-4700-A4FF-BD9ADEDF40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7594" y="949939"/>
            <a:ext cx="114300" cy="24765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DAF1FB3-0FB2-4062-9085-7B7D1043F5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37160" y="1277775"/>
            <a:ext cx="342900" cy="20955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0043270F-FFA0-4B71-AF1D-B475B8182A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22161" y="1154695"/>
            <a:ext cx="733425" cy="17145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634646C2-37E3-406F-A83C-3C9A3387C7C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24719" y="1734975"/>
            <a:ext cx="400050" cy="20955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AB1A354F-B62C-4131-8D67-D35D9D6357C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28533" y="1487325"/>
            <a:ext cx="1285875" cy="9906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E25CEE35-EC57-4F88-B305-6F57FFB4CD8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51372" y="2817034"/>
            <a:ext cx="1047750" cy="10668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35C5F617-9576-473C-9B28-4A77F913AFD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99122" y="3217084"/>
            <a:ext cx="638175" cy="266700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0233382F-5D33-4603-BE58-793062E89CB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318746" y="2817034"/>
            <a:ext cx="1219200" cy="1038225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9E55D0CA-5621-4A5E-AFB1-7A2A1183D73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19682" y="3193465"/>
            <a:ext cx="1752600" cy="295275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C7C0C77F-27D0-4829-8DFD-00A29519962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654018" y="2616166"/>
            <a:ext cx="1466850" cy="146685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9D02F2DA-01C9-415C-8083-E461D25FA2B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553023" y="4558811"/>
            <a:ext cx="1247775" cy="1028700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E32B5B55-7566-49D3-B33F-22277534472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891319" y="4975190"/>
            <a:ext cx="800100" cy="45720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AC00FB03-B338-4B54-98A5-C341D3526B8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81940" y="4558811"/>
            <a:ext cx="1590675" cy="10287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F7373BD1-93DC-4A53-9CED-82F928A720A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590068" y="4975190"/>
            <a:ext cx="638175" cy="285750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E688F603-CB59-49EB-B17A-2EAD42728046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277943" y="4555442"/>
            <a:ext cx="1857375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76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F14C75-EF7A-4844-9D0E-EE28249746F5}"/>
              </a:ext>
            </a:extLst>
          </p:cNvPr>
          <p:cNvSpPr txBox="1">
            <a:spLocks/>
          </p:cNvSpPr>
          <p:nvPr/>
        </p:nvSpPr>
        <p:spPr>
          <a:xfrm>
            <a:off x="3436775" y="167951"/>
            <a:ext cx="6640286" cy="56916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Synthesis based on malonic ester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EC27E07-88FE-4FD5-A826-67CD4E2665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16699"/>
            <a:ext cx="1838325" cy="9144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2B8BC9B-2070-411D-B7A8-114665C8BA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7065" y="1650061"/>
            <a:ext cx="914400" cy="44767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153FB0-ABFA-4CDD-AB2C-8DB20E9A10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0205" y="1416699"/>
            <a:ext cx="1838325" cy="914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0D6B06CD-0D0C-4F8E-BF1D-7B28BE1E6A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2624" y="1669110"/>
            <a:ext cx="914400" cy="409575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1B1A7ADA-5689-4765-8EAD-77AA72ED9F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18" y="1416699"/>
            <a:ext cx="1838325" cy="914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4A013182-02EC-491C-9E1B-B1731E5241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3537" y="1607197"/>
            <a:ext cx="895350" cy="533400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C8B2678C-A241-48BA-A65B-D262AAB0263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12981" y="1416699"/>
            <a:ext cx="1133475" cy="914400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3072D964-4716-4B43-AACF-CCD6BF1E6EB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50550" y="1616722"/>
            <a:ext cx="638175" cy="51435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D955244B-13D5-42E7-A6A4-9AC282C4C92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888725" y="1546743"/>
            <a:ext cx="1247775" cy="66675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E4BD115C-0AA0-4477-B981-C3E66FFC5A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341" y="3441882"/>
            <a:ext cx="1838325" cy="914400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74CFD38E-CA59-48F8-90EF-4003E94CCE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0573" y="3698471"/>
            <a:ext cx="914400" cy="447675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FB5AA4DE-B50F-4661-8BA0-0AA2CBC9F9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9066" y="3441881"/>
            <a:ext cx="1838325" cy="914400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01C246DE-71D3-4723-B918-62EE93411CA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91765" y="3698471"/>
            <a:ext cx="914400" cy="409575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9ADD9D37-17CE-499F-8A64-6D17D4D783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6303" y="3675243"/>
            <a:ext cx="914400" cy="447675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D271DF05-DB7D-4816-9C97-BA1C78AE1D4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92072" y="3441880"/>
            <a:ext cx="1838325" cy="914400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DC8621FF-6568-43AF-90D8-525E218502E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604472" y="3441880"/>
            <a:ext cx="1838325" cy="914400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A5BB56E9-A3B6-4319-AE87-82F8AB14EBF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68354" y="3698471"/>
            <a:ext cx="914400" cy="409575"/>
          </a:xfrm>
          <a:prstGeom prst="rect">
            <a:avLst/>
          </a:prstGeom>
        </p:spPr>
      </p:pic>
      <p:pic>
        <p:nvPicPr>
          <p:cNvPr id="76" name="Рисунок 75">
            <a:extLst>
              <a:ext uri="{FF2B5EF4-FFF2-40B4-BE49-F238E27FC236}">
                <a16:creationId xmlns:a16="http://schemas.microsoft.com/office/drawing/2014/main" id="{B3DBD77A-C189-4851-8807-50D4F626B6A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175225" y="4772227"/>
            <a:ext cx="1371600" cy="1200150"/>
          </a:xfrm>
          <a:prstGeom prst="rect">
            <a:avLst/>
          </a:prstGeom>
        </p:spPr>
      </p:pic>
      <p:pic>
        <p:nvPicPr>
          <p:cNvPr id="81" name="Рисунок 80">
            <a:extLst>
              <a:ext uri="{FF2B5EF4-FFF2-40B4-BE49-F238E27FC236}">
                <a16:creationId xmlns:a16="http://schemas.microsoft.com/office/drawing/2014/main" id="{2032621F-9FAD-46DA-9229-A3FEB842E19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742437" y="5288412"/>
            <a:ext cx="75501" cy="83890"/>
          </a:xfrm>
          <a:prstGeom prst="rect">
            <a:avLst/>
          </a:prstGeom>
        </p:spPr>
      </p:pic>
      <p:graphicFrame>
        <p:nvGraphicFramePr>
          <p:cNvPr id="86" name="Объект 85">
            <a:extLst>
              <a:ext uri="{FF2B5EF4-FFF2-40B4-BE49-F238E27FC236}">
                <a16:creationId xmlns:a16="http://schemas.microsoft.com/office/drawing/2014/main" id="{97570407-A4B2-4D95-8B7D-FD2F600B19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2472895"/>
              </p:ext>
            </p:extLst>
          </p:nvPr>
        </p:nvGraphicFramePr>
        <p:xfrm>
          <a:off x="6193355" y="5270320"/>
          <a:ext cx="777875" cy="125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6" imgW="777240" imgH="124920" progId="ACD.ChemSketch.20">
                  <p:embed/>
                </p:oleObj>
              </mc:Choice>
              <mc:Fallback>
                <p:oleObj name="ChemSketch" r:id="rId16" imgW="777240" imgH="12492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6193355" y="5270320"/>
                        <a:ext cx="777875" cy="125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980907B7-17CB-4C63-82B6-8BCC7789713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036392" y="4744569"/>
            <a:ext cx="857250" cy="1171575"/>
          </a:xfrm>
          <a:prstGeom prst="rect">
            <a:avLst/>
          </a:prstGeom>
        </p:spPr>
      </p:pic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6EDE3144-BAC5-421A-A36D-641F8AA0E386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210817" y="5395733"/>
            <a:ext cx="742950" cy="209550"/>
          </a:xfrm>
          <a:prstGeom prst="rect">
            <a:avLst/>
          </a:prstGeom>
        </p:spPr>
      </p:pic>
      <p:sp>
        <p:nvSpPr>
          <p:cNvPr id="95" name="Овал 94">
            <a:extLst>
              <a:ext uri="{FF2B5EF4-FFF2-40B4-BE49-F238E27FC236}">
                <a16:creationId xmlns:a16="http://schemas.microsoft.com/office/drawing/2014/main" id="{F30F855A-FBF4-4CE0-BE4C-33F0C991D58A}"/>
              </a:ext>
            </a:extLst>
          </p:cNvPr>
          <p:cNvSpPr/>
          <p:nvPr/>
        </p:nvSpPr>
        <p:spPr bwMode="auto">
          <a:xfrm>
            <a:off x="3968230" y="4656469"/>
            <a:ext cx="1250302" cy="631943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6" name="Овал 95">
            <a:extLst>
              <a:ext uri="{FF2B5EF4-FFF2-40B4-BE49-F238E27FC236}">
                <a16:creationId xmlns:a16="http://schemas.microsoft.com/office/drawing/2014/main" id="{4138A786-AA5D-4F36-93B8-F3075D4E7F03}"/>
              </a:ext>
            </a:extLst>
          </p:cNvPr>
          <p:cNvSpPr/>
          <p:nvPr/>
        </p:nvSpPr>
        <p:spPr bwMode="auto">
          <a:xfrm>
            <a:off x="3968229" y="5403015"/>
            <a:ext cx="1324947" cy="631943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0" name="Рисунок 99">
            <a:extLst>
              <a:ext uri="{FF2B5EF4-FFF2-40B4-BE49-F238E27FC236}">
                <a16:creationId xmlns:a16="http://schemas.microsoft.com/office/drawing/2014/main" id="{0EE0E18C-66E8-46C0-BFC0-AE0F8D3B3E8F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470612" y="4702624"/>
            <a:ext cx="1438275" cy="117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244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 animBg="1"/>
      <p:bldP spid="9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73E92C6-40A2-4FBC-8E58-7489EBFD29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170" y="1917882"/>
            <a:ext cx="1838325" cy="9144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BBE96E9-30A7-40A6-8F0B-BF2111FFE9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6402" y="2174471"/>
            <a:ext cx="914400" cy="44767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F5D32C2-4CFD-4F39-B45C-23C421A534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4895" y="1917881"/>
            <a:ext cx="1838325" cy="9144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8B4C4E8-7F98-4157-B035-B415250BB2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7594" y="2174471"/>
            <a:ext cx="914400" cy="40957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93B003E-23B9-4801-9EED-E4564E9333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2132" y="2151243"/>
            <a:ext cx="914400" cy="44767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F8AD46E-3B94-4AC9-A1CC-89B44BC2B5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7901" y="1917880"/>
            <a:ext cx="1838325" cy="9144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AFA3ED3-75C4-4127-9A73-4E962AAB8D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30301" y="1917880"/>
            <a:ext cx="1838325" cy="914400"/>
          </a:xfrm>
          <a:prstGeom prst="rect">
            <a:avLst/>
          </a:prstGeom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8677D29D-E587-4937-B07B-3DA5FA67B1EE}"/>
              </a:ext>
            </a:extLst>
          </p:cNvPr>
          <p:cNvSpPr txBox="1">
            <a:spLocks/>
          </p:cNvSpPr>
          <p:nvPr/>
        </p:nvSpPr>
        <p:spPr>
          <a:xfrm>
            <a:off x="3436775" y="167951"/>
            <a:ext cx="6640286" cy="56916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Synthesis based on malonic ester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CD30DE9-752F-4CCB-94A8-2C8A66CF44F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65837" y="1989608"/>
            <a:ext cx="914400" cy="55245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5FF9AAB4-D1E0-478F-BC57-B5FA9886A05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50982" y="3183488"/>
            <a:ext cx="1743075" cy="1200150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C240386-E202-412B-A941-8E7C7BBD80B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75045" y="3197775"/>
            <a:ext cx="1276350" cy="1171575"/>
          </a:xfrm>
          <a:prstGeom prst="rect">
            <a:avLst/>
          </a:prstGeom>
        </p:spPr>
      </p:pic>
      <p:graphicFrame>
        <p:nvGraphicFramePr>
          <p:cNvPr id="26" name="Объект 25">
            <a:extLst>
              <a:ext uri="{FF2B5EF4-FFF2-40B4-BE49-F238E27FC236}">
                <a16:creationId xmlns:a16="http://schemas.microsoft.com/office/drawing/2014/main" id="{2DF93640-0837-443F-9441-99A75AE997C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3771576"/>
              </p:ext>
            </p:extLst>
          </p:nvPr>
        </p:nvGraphicFramePr>
        <p:xfrm>
          <a:off x="5488861" y="3744971"/>
          <a:ext cx="777875" cy="125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1" imgW="777240" imgH="124920" progId="ACD.ChemSketch.20">
                  <p:embed/>
                </p:oleObj>
              </mc:Choice>
              <mc:Fallback>
                <p:oleObj name="ChemSketch" r:id="rId11" imgW="777240" imgH="124920" progId="ACD.ChemSketch.20">
                  <p:embed/>
                  <p:pic>
                    <p:nvPicPr>
                      <p:cNvPr id="86" name="Объект 85">
                        <a:extLst>
                          <a:ext uri="{FF2B5EF4-FFF2-40B4-BE49-F238E27FC236}">
                            <a16:creationId xmlns:a16="http://schemas.microsoft.com/office/drawing/2014/main" id="{97570407-A4B2-4D95-8B7D-FD2F600B19E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488861" y="3744971"/>
                        <a:ext cx="777875" cy="125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082E6791-2AFC-47E1-B9BF-3F0E028A31B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506323" y="3870384"/>
            <a:ext cx="742950" cy="209550"/>
          </a:xfrm>
          <a:prstGeom prst="rect">
            <a:avLst/>
          </a:prstGeom>
        </p:spPr>
      </p:pic>
      <p:sp>
        <p:nvSpPr>
          <p:cNvPr id="28" name="Овал 27">
            <a:extLst>
              <a:ext uri="{FF2B5EF4-FFF2-40B4-BE49-F238E27FC236}">
                <a16:creationId xmlns:a16="http://schemas.microsoft.com/office/drawing/2014/main" id="{E5A21473-449E-4357-9AE1-6EF9D3041363}"/>
              </a:ext>
            </a:extLst>
          </p:cNvPr>
          <p:cNvSpPr/>
          <p:nvPr/>
        </p:nvSpPr>
        <p:spPr bwMode="auto">
          <a:xfrm>
            <a:off x="3270228" y="3113028"/>
            <a:ext cx="1442992" cy="631943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141FCF5F-B32A-41EC-AAF6-A4F0DA8EC98C}"/>
              </a:ext>
            </a:extLst>
          </p:cNvPr>
          <p:cNvSpPr/>
          <p:nvPr/>
        </p:nvSpPr>
        <p:spPr bwMode="auto">
          <a:xfrm>
            <a:off x="3215560" y="3794493"/>
            <a:ext cx="1497660" cy="631943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E50DD579-3C19-474A-AFB1-9AC802F8E5D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666819" y="3221889"/>
            <a:ext cx="1819275" cy="117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211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</p:bldLst>
  </p:timing>
</p:sld>
</file>

<file path=ppt/theme/theme1.xml><?xml version="1.0" encoding="utf-8"?>
<a:theme xmlns:a="http://schemas.openxmlformats.org/drawingml/2006/main" name="Тема2">
  <a:themeElements>
    <a:clrScheme name="powerpoint-template-24 15">
      <a:dk1>
        <a:srgbClr val="4D4D4D"/>
      </a:dk1>
      <a:lt1>
        <a:srgbClr val="FFFFFF"/>
      </a:lt1>
      <a:dk2>
        <a:srgbClr val="4D4D4D"/>
      </a:dk2>
      <a:lt2>
        <a:srgbClr val="2D2D2D"/>
      </a:lt2>
      <a:accent1>
        <a:srgbClr val="353535"/>
      </a:accent1>
      <a:accent2>
        <a:srgbClr val="4F4F4F"/>
      </a:accent2>
      <a:accent3>
        <a:srgbClr val="FFFFFF"/>
      </a:accent3>
      <a:accent4>
        <a:srgbClr val="404040"/>
      </a:accent4>
      <a:accent5>
        <a:srgbClr val="AEAEAE"/>
      </a:accent5>
      <a:accent6>
        <a:srgbClr val="474747"/>
      </a:accent6>
      <a:hlink>
        <a:srgbClr val="7D7D7D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uk-UA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uk-UA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0C209B"/>
        </a:lt2>
        <a:accent1>
          <a:srgbClr val="2167BF"/>
        </a:accent1>
        <a:accent2>
          <a:srgbClr val="C60C0D"/>
        </a:accent2>
        <a:accent3>
          <a:srgbClr val="FFFFFF"/>
        </a:accent3>
        <a:accent4>
          <a:srgbClr val="404040"/>
        </a:accent4>
        <a:accent5>
          <a:srgbClr val="ABB8DC"/>
        </a:accent5>
        <a:accent6>
          <a:srgbClr val="B30A0B"/>
        </a:accent6>
        <a:hlink>
          <a:srgbClr val="4793C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0E0F83"/>
        </a:lt2>
        <a:accent1>
          <a:srgbClr val="4049D2"/>
        </a:accent1>
        <a:accent2>
          <a:srgbClr val="494FD9"/>
        </a:accent2>
        <a:accent3>
          <a:srgbClr val="FFFFFF"/>
        </a:accent3>
        <a:accent4>
          <a:srgbClr val="404040"/>
        </a:accent4>
        <a:accent5>
          <a:srgbClr val="AFB1E5"/>
        </a:accent5>
        <a:accent6>
          <a:srgbClr val="4147C4"/>
        </a:accent6>
        <a:hlink>
          <a:srgbClr val="757DD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4B8ACD"/>
        </a:lt2>
        <a:accent1>
          <a:srgbClr val="5C98C2"/>
        </a:accent1>
        <a:accent2>
          <a:srgbClr val="93BAD6"/>
        </a:accent2>
        <a:accent3>
          <a:srgbClr val="FFFFFF"/>
        </a:accent3>
        <a:accent4>
          <a:srgbClr val="404040"/>
        </a:accent4>
        <a:accent5>
          <a:srgbClr val="B5CADD"/>
        </a:accent5>
        <a:accent6>
          <a:srgbClr val="85A8C2"/>
        </a:accent6>
        <a:hlink>
          <a:srgbClr val="AECDE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114682"/>
        </a:lt2>
        <a:accent1>
          <a:srgbClr val="295B99"/>
        </a:accent1>
        <a:accent2>
          <a:srgbClr val="406DA6"/>
        </a:accent2>
        <a:accent3>
          <a:srgbClr val="FFFFFF"/>
        </a:accent3>
        <a:accent4>
          <a:srgbClr val="404040"/>
        </a:accent4>
        <a:accent5>
          <a:srgbClr val="ACB5CA"/>
        </a:accent5>
        <a:accent6>
          <a:srgbClr val="396296"/>
        </a:accent6>
        <a:hlink>
          <a:srgbClr val="5F84B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1984CC"/>
        </a:lt2>
        <a:accent1>
          <a:srgbClr val="0960AF"/>
        </a:accent1>
        <a:accent2>
          <a:srgbClr val="05438C"/>
        </a:accent2>
        <a:accent3>
          <a:srgbClr val="FFFFFF"/>
        </a:accent3>
        <a:accent4>
          <a:srgbClr val="404040"/>
        </a:accent4>
        <a:accent5>
          <a:srgbClr val="AAB6D4"/>
        </a:accent5>
        <a:accent6>
          <a:srgbClr val="043C7E"/>
        </a:accent6>
        <a:hlink>
          <a:srgbClr val="023069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116DE4"/>
        </a:lt2>
        <a:accent1>
          <a:srgbClr val="235CAF"/>
        </a:accent1>
        <a:accent2>
          <a:srgbClr val="54A1EE"/>
        </a:accent2>
        <a:accent3>
          <a:srgbClr val="FFFFFF"/>
        </a:accent3>
        <a:accent4>
          <a:srgbClr val="404040"/>
        </a:accent4>
        <a:accent5>
          <a:srgbClr val="ACB5D4"/>
        </a:accent5>
        <a:accent6>
          <a:srgbClr val="4B91D8"/>
        </a:accent6>
        <a:hlink>
          <a:srgbClr val="1391E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246DD8"/>
        </a:lt2>
        <a:accent1>
          <a:srgbClr val="2FC5F1"/>
        </a:accent1>
        <a:accent2>
          <a:srgbClr val="218DEB"/>
        </a:accent2>
        <a:accent3>
          <a:srgbClr val="FFFFFF"/>
        </a:accent3>
        <a:accent4>
          <a:srgbClr val="404040"/>
        </a:accent4>
        <a:accent5>
          <a:srgbClr val="ADDFF7"/>
        </a:accent5>
        <a:accent6>
          <a:srgbClr val="1D7FD5"/>
        </a:accent6>
        <a:hlink>
          <a:srgbClr val="39A1E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4377BA"/>
        </a:lt2>
        <a:accent1>
          <a:srgbClr val="5793D1"/>
        </a:accent1>
        <a:accent2>
          <a:srgbClr val="5FA2DB"/>
        </a:accent2>
        <a:accent3>
          <a:srgbClr val="FFFFFF"/>
        </a:accent3>
        <a:accent4>
          <a:srgbClr val="404040"/>
        </a:accent4>
        <a:accent5>
          <a:srgbClr val="B4C8E5"/>
        </a:accent5>
        <a:accent6>
          <a:srgbClr val="5592C6"/>
        </a:accent6>
        <a:hlink>
          <a:srgbClr val="68AEE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4377BA"/>
        </a:lt2>
        <a:accent1>
          <a:srgbClr val="5793D1"/>
        </a:accent1>
        <a:accent2>
          <a:srgbClr val="5FA2DB"/>
        </a:accent2>
        <a:accent3>
          <a:srgbClr val="FFFFFF"/>
        </a:accent3>
        <a:accent4>
          <a:srgbClr val="404040"/>
        </a:accent4>
        <a:accent5>
          <a:srgbClr val="B4C8E5"/>
        </a:accent5>
        <a:accent6>
          <a:srgbClr val="5592C6"/>
        </a:accent6>
        <a:hlink>
          <a:srgbClr val="A29AA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0067B5"/>
        </a:lt2>
        <a:accent1>
          <a:srgbClr val="1881BF"/>
        </a:accent1>
        <a:accent2>
          <a:srgbClr val="39B0DA"/>
        </a:accent2>
        <a:accent3>
          <a:srgbClr val="FFFFFF"/>
        </a:accent3>
        <a:accent4>
          <a:srgbClr val="404040"/>
        </a:accent4>
        <a:accent5>
          <a:srgbClr val="ABC1DC"/>
        </a:accent5>
        <a:accent6>
          <a:srgbClr val="339FC5"/>
        </a:accent6>
        <a:hlink>
          <a:srgbClr val="40B0D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0F4FBE"/>
        </a:lt2>
        <a:accent1>
          <a:srgbClr val="0664E4"/>
        </a:accent1>
        <a:accent2>
          <a:srgbClr val="0A8AF4"/>
        </a:accent2>
        <a:accent3>
          <a:srgbClr val="FFFFFF"/>
        </a:accent3>
        <a:accent4>
          <a:srgbClr val="404040"/>
        </a:accent4>
        <a:accent5>
          <a:srgbClr val="AAB8EF"/>
        </a:accent5>
        <a:accent6>
          <a:srgbClr val="087DDD"/>
        </a:accent6>
        <a:hlink>
          <a:srgbClr val="0B99F8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0345B9"/>
        </a:lt2>
        <a:accent1>
          <a:srgbClr val="1E65CA"/>
        </a:accent1>
        <a:accent2>
          <a:srgbClr val="2C77D1"/>
        </a:accent2>
        <a:accent3>
          <a:srgbClr val="FFFFFF"/>
        </a:accent3>
        <a:accent4>
          <a:srgbClr val="404040"/>
        </a:accent4>
        <a:accent5>
          <a:srgbClr val="ABB8E1"/>
        </a:accent5>
        <a:accent6>
          <a:srgbClr val="276BBD"/>
        </a:accent6>
        <a:hlink>
          <a:srgbClr val="4091DE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4D4D4D"/>
        </a:dk1>
        <a:lt1>
          <a:srgbClr val="FFFFFF"/>
        </a:lt1>
        <a:dk2>
          <a:srgbClr val="4D4D4D"/>
        </a:dk2>
        <a:lt2>
          <a:srgbClr val="5CA3E0"/>
        </a:lt2>
        <a:accent1>
          <a:srgbClr val="6DAFE4"/>
        </a:accent1>
        <a:accent2>
          <a:srgbClr val="72B3E5"/>
        </a:accent2>
        <a:accent3>
          <a:srgbClr val="FFFFFF"/>
        </a:accent3>
        <a:accent4>
          <a:srgbClr val="404040"/>
        </a:accent4>
        <a:accent5>
          <a:srgbClr val="BAD4EF"/>
        </a:accent5>
        <a:accent6>
          <a:srgbClr val="67A2CF"/>
        </a:accent6>
        <a:hlink>
          <a:srgbClr val="7DB8E6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4D4D4D"/>
        </a:dk1>
        <a:lt1>
          <a:srgbClr val="FFFFFF"/>
        </a:lt1>
        <a:dk2>
          <a:srgbClr val="4D4D4D"/>
        </a:dk2>
        <a:lt2>
          <a:srgbClr val="2D2D2D"/>
        </a:lt2>
        <a:accent1>
          <a:srgbClr val="353535"/>
        </a:accent1>
        <a:accent2>
          <a:srgbClr val="4F4F4F"/>
        </a:accent2>
        <a:accent3>
          <a:srgbClr val="FFFFFF"/>
        </a:accent3>
        <a:accent4>
          <a:srgbClr val="404040"/>
        </a:accent4>
        <a:accent5>
          <a:srgbClr val="AEAEAE"/>
        </a:accent5>
        <a:accent6>
          <a:srgbClr val="474747"/>
        </a:accent6>
        <a:hlink>
          <a:srgbClr val="7D7D7D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Тема2" id="{C0C4D37A-BA2F-4212-943E-6B86B4A3163E}" vid="{EB4967C8-BA3B-44EA-B99B-DC5A31779F1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Тема2</Template>
  <TotalTime>221</TotalTime>
  <Words>112</Words>
  <Application>Microsoft Office PowerPoint</Application>
  <PresentationFormat>Широкоэкранный</PresentationFormat>
  <Paragraphs>25</Paragraphs>
  <Slides>12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Microsoft Sans Serif</vt:lpstr>
      <vt:lpstr>Times New Roman</vt:lpstr>
      <vt:lpstr>Тема2</vt:lpstr>
      <vt:lpstr>ChemSketch</vt:lpstr>
      <vt:lpstr>Monocarboxylic acids Dicarboxylic acids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Монокарбонові кислоти</dc:title>
  <dc:creator>ivan.shyshkin@onmedu.edu.ua</dc:creator>
  <cp:lastModifiedBy>ivan.shyshkin@onmedu.edu.ua</cp:lastModifiedBy>
  <cp:revision>18</cp:revision>
  <dcterms:created xsi:type="dcterms:W3CDTF">2023-02-08T17:20:33Z</dcterms:created>
  <dcterms:modified xsi:type="dcterms:W3CDTF">2023-02-14T19:53:10Z</dcterms:modified>
</cp:coreProperties>
</file>