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72" r:id="rId4"/>
    <p:sldMasterId id="214748367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20" Type="http://schemas.openxmlformats.org/officeDocument/2006/relationships/slide" Target="slides/slide14.xml"/><Relationship Id="rId42" Type="http://schemas.openxmlformats.org/officeDocument/2006/relationships/slide" Target="slides/slide36.xml"/><Relationship Id="rId41" Type="http://schemas.openxmlformats.org/officeDocument/2006/relationships/slide" Target="slides/slide35.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3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p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3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3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p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3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p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3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итульный слайд" showMasterSp="0" type="title">
  <p:cSld name="TITLE">
    <p:spTree>
      <p:nvGrpSpPr>
        <p:cNvPr id="15" name="Shape 15"/>
        <p:cNvGrpSpPr/>
        <p:nvPr/>
      </p:nvGrpSpPr>
      <p:grpSpPr>
        <a:xfrm>
          <a:off x="0" y="0"/>
          <a:ext cx="0" cy="0"/>
          <a:chOff x="0" y="0"/>
          <a:chExt cx="0" cy="0"/>
        </a:xfrm>
      </p:grpSpPr>
      <p:sp>
        <p:nvSpPr>
          <p:cNvPr id="16" name="Google Shape;16;p2"/>
          <p:cNvSpPr/>
          <p:nvPr/>
        </p:nvSpPr>
        <p:spPr>
          <a:xfrm>
            <a:off x="-2" y="4664147"/>
            <a:ext cx="9151089" cy="0"/>
          </a:xfrm>
          <a:prstGeom prst="rtTriangle">
            <a:avLst/>
          </a:prstGeom>
          <a:gradFill>
            <a:gsLst>
              <a:gs pos="0">
                <a:srgbClr val="007795"/>
              </a:gs>
              <a:gs pos="55000">
                <a:srgbClr val="47BBE0"/>
              </a:gs>
              <a:gs pos="100000">
                <a:srgbClr val="007795"/>
              </a:gs>
            </a:gsLst>
            <a:lin ang="30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ucida Sans"/>
              <a:ea typeface="Lucida Sans"/>
              <a:cs typeface="Lucida Sans"/>
              <a:sym typeface="Lucida Sans"/>
            </a:endParaRPr>
          </a:p>
        </p:txBody>
      </p:sp>
      <p:sp>
        <p:nvSpPr>
          <p:cNvPr id="17" name="Google Shape;17;p2"/>
          <p:cNvSpPr txBox="1"/>
          <p:nvPr>
            <p:ph type="ctrTitle"/>
          </p:nvPr>
        </p:nvSpPr>
        <p:spPr>
          <a:xfrm>
            <a:off x="685800" y="1752601"/>
            <a:ext cx="7772400" cy="1829761"/>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Clr>
                <a:schemeClr val="dk2"/>
              </a:buClr>
              <a:buSzPts val="4800"/>
              <a:buFont typeface="Lucida Sans"/>
              <a:buNone/>
              <a:defRPr b="1" sz="48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2"/>
          <p:cNvSpPr txBox="1"/>
          <p:nvPr>
            <p:ph idx="1" type="subTitle"/>
          </p:nvPr>
        </p:nvSpPr>
        <p:spPr>
          <a:xfrm>
            <a:off x="685800" y="3611607"/>
            <a:ext cx="7772400" cy="1199704"/>
          </a:xfrm>
          <a:prstGeom prst="rect">
            <a:avLst/>
          </a:prstGeom>
          <a:noFill/>
          <a:ln>
            <a:noFill/>
          </a:ln>
        </p:spPr>
        <p:txBody>
          <a:bodyPr anchorCtr="0" anchor="t" bIns="45700" lIns="45700" spcFirstLastPara="1" rIns="45700" wrap="square" tIns="45700">
            <a:normAutofit/>
          </a:bodyPr>
          <a:lstStyle>
            <a:lvl1pPr lvl="0" marR="64008" algn="r">
              <a:spcBef>
                <a:spcPts val="400"/>
              </a:spcBef>
              <a:spcAft>
                <a:spcPts val="0"/>
              </a:spcAft>
              <a:buSzPts val="1836"/>
              <a:buNone/>
              <a:defRPr>
                <a:solidFill>
                  <a:schemeClr val="dk2"/>
                </a:solidFill>
              </a:defRPr>
            </a:lvl1pPr>
            <a:lvl2pPr lvl="1" algn="ctr">
              <a:spcBef>
                <a:spcPts val="324"/>
              </a:spcBef>
              <a:spcAft>
                <a:spcPts val="0"/>
              </a:spcAft>
              <a:buSzPts val="1800"/>
              <a:buNone/>
              <a:defRPr/>
            </a:lvl2pPr>
            <a:lvl3pPr lvl="2" algn="ctr">
              <a:spcBef>
                <a:spcPts val="350"/>
              </a:spcBef>
              <a:spcAft>
                <a:spcPts val="0"/>
              </a:spcAft>
              <a:buSzPts val="1800"/>
              <a:buNone/>
              <a:defRPr/>
            </a:lvl3pPr>
            <a:lvl4pPr lvl="3" algn="ctr">
              <a:spcBef>
                <a:spcPts val="350"/>
              </a:spcBef>
              <a:spcAft>
                <a:spcPts val="0"/>
              </a:spcAft>
              <a:buSzPts val="1800"/>
              <a:buNone/>
              <a:defRPr/>
            </a:lvl4pPr>
            <a:lvl5pPr lvl="4" algn="ctr">
              <a:spcBef>
                <a:spcPts val="350"/>
              </a:spcBef>
              <a:spcAft>
                <a:spcPts val="0"/>
              </a:spcAft>
              <a:buSzPts val="1800"/>
              <a:buNone/>
              <a:defRPr/>
            </a:lvl5pPr>
            <a:lvl6pPr lvl="5" algn="ctr">
              <a:spcBef>
                <a:spcPts val="350"/>
              </a:spcBef>
              <a:spcAft>
                <a:spcPts val="0"/>
              </a:spcAft>
              <a:buSzPts val="1800"/>
              <a:buNone/>
              <a:defRPr/>
            </a:lvl6pPr>
            <a:lvl7pPr lvl="6" algn="ctr">
              <a:spcBef>
                <a:spcPts val="350"/>
              </a:spcBef>
              <a:spcAft>
                <a:spcPts val="0"/>
              </a:spcAft>
              <a:buSzPts val="1800"/>
              <a:buNone/>
              <a:defRPr/>
            </a:lvl7pPr>
            <a:lvl8pPr lvl="7" algn="ctr">
              <a:spcBef>
                <a:spcPts val="350"/>
              </a:spcBef>
              <a:spcAft>
                <a:spcPts val="0"/>
              </a:spcAft>
              <a:buSzPts val="1800"/>
              <a:buNone/>
              <a:defRPr/>
            </a:lvl8pPr>
            <a:lvl9pPr lvl="8" algn="ctr">
              <a:spcBef>
                <a:spcPts val="350"/>
              </a:spcBef>
              <a:spcAft>
                <a:spcPts val="0"/>
              </a:spcAft>
              <a:buSzPts val="1800"/>
              <a:buNone/>
              <a:defRPr/>
            </a:lvl9pPr>
          </a:lstStyle>
          <a:p/>
        </p:txBody>
      </p:sp>
      <p:grpSp>
        <p:nvGrpSpPr>
          <p:cNvPr id="19" name="Google Shape;19;p2"/>
          <p:cNvGrpSpPr/>
          <p:nvPr/>
        </p:nvGrpSpPr>
        <p:grpSpPr>
          <a:xfrm>
            <a:off x="-3765" y="4953000"/>
            <a:ext cx="9147765" cy="1912088"/>
            <a:chOff x="-3765" y="4832896"/>
            <a:chExt cx="9147765" cy="2032192"/>
          </a:xfrm>
        </p:grpSpPr>
        <p:sp>
          <p:nvSpPr>
            <p:cNvPr id="20" name="Google Shape;20;p2"/>
            <p:cNvSpPr/>
            <p:nvPr/>
          </p:nvSpPr>
          <p:spPr>
            <a:xfrm>
              <a:off x="1687513" y="4832896"/>
              <a:ext cx="7456487" cy="518816"/>
            </a:xfrm>
            <a:custGeom>
              <a:rect b="b" l="l" r="r" t="t"/>
              <a:pathLst>
                <a:path extrusionOk="0" h="367" w="4697">
                  <a:moveTo>
                    <a:pt x="4697" y="0"/>
                  </a:moveTo>
                  <a:lnTo>
                    <a:pt x="4697" y="367"/>
                  </a:lnTo>
                  <a:lnTo>
                    <a:pt x="0" y="218"/>
                  </a:lnTo>
                  <a:lnTo>
                    <a:pt x="4697" y="0"/>
                  </a:lnTo>
                  <a:close/>
                </a:path>
              </a:pathLst>
            </a:custGeom>
            <a:solidFill>
              <a:srgbClr val="9CCADC">
                <a:alpha val="40000"/>
              </a:srgb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ucida Sans"/>
                <a:ea typeface="Lucida Sans"/>
                <a:cs typeface="Lucida Sans"/>
                <a:sym typeface="Lucida Sans"/>
              </a:endParaRPr>
            </a:p>
          </p:txBody>
        </p:sp>
        <p:sp>
          <p:nvSpPr>
            <p:cNvPr id="21" name="Google Shape;21;p2"/>
            <p:cNvSpPr/>
            <p:nvPr/>
          </p:nvSpPr>
          <p:spPr>
            <a:xfrm>
              <a:off x="35443" y="5135526"/>
              <a:ext cx="9108557" cy="838200"/>
            </a:xfrm>
            <a:custGeom>
              <a:rect b="b" l="l" r="r" t="t"/>
              <a:pathLst>
                <a:path extrusionOk="0" h="528" w="5760">
                  <a:moveTo>
                    <a:pt x="0" y="0"/>
                  </a:moveTo>
                  <a:lnTo>
                    <a:pt x="5760" y="0"/>
                  </a:lnTo>
                  <a:lnTo>
                    <a:pt x="5760" y="528"/>
                  </a:lnTo>
                  <a:lnTo>
                    <a:pt x="48" y="0"/>
                  </a:lnTo>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ucida Sans"/>
                <a:ea typeface="Lucida Sans"/>
                <a:cs typeface="Lucida Sans"/>
                <a:sym typeface="Lucida Sans"/>
              </a:endParaRPr>
            </a:p>
          </p:txBody>
        </p:sp>
        <p:sp>
          <p:nvSpPr>
            <p:cNvPr id="22" name="Google Shape;22;p2"/>
            <p:cNvSpPr/>
            <p:nvPr/>
          </p:nvSpPr>
          <p:spPr>
            <a:xfrm>
              <a:off x="0" y="4883888"/>
              <a:ext cx="9144000" cy="1981200"/>
            </a:xfrm>
            <a:custGeom>
              <a:rect b="b" l="l" r="r" t="t"/>
              <a:pathLst>
                <a:path extrusionOk="0" h="1248" w="5760">
                  <a:moveTo>
                    <a:pt x="0" y="0"/>
                  </a:moveTo>
                  <a:lnTo>
                    <a:pt x="0" y="1248"/>
                  </a:lnTo>
                  <a:lnTo>
                    <a:pt x="5760" y="1248"/>
                  </a:lnTo>
                  <a:lnTo>
                    <a:pt x="5760" y="528"/>
                  </a:lnTo>
                  <a:lnTo>
                    <a:pt x="0" y="0"/>
                  </a:lnTo>
                  <a:close/>
                </a:path>
              </a:pathLst>
            </a:custGeom>
            <a:blipFill rotWithShape="1">
              <a:blip r:embed="rId2">
                <a:alphaModFix amt="50000"/>
              </a:blip>
              <a:tile algn="t" flip="none" tx="0" sx="50000" ty="0" sy="5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ucida Sans"/>
                <a:ea typeface="Lucida Sans"/>
                <a:cs typeface="Lucida Sans"/>
                <a:sym typeface="Lucida Sans"/>
              </a:endParaRPr>
            </a:p>
          </p:txBody>
        </p:sp>
        <p:cxnSp>
          <p:nvCxnSpPr>
            <p:cNvPr id="23" name="Google Shape;23;p2"/>
            <p:cNvCxnSpPr/>
            <p:nvPr/>
          </p:nvCxnSpPr>
          <p:spPr>
            <a:xfrm>
              <a:off x="-3765" y="4880373"/>
              <a:ext cx="9147765" cy="839943"/>
            </a:xfrm>
            <a:prstGeom prst="straightConnector1">
              <a:avLst/>
            </a:prstGeom>
            <a:noFill/>
            <a:ln cap="flat" cmpd="sng" w="12050">
              <a:solidFill>
                <a:srgbClr val="93C5D8"/>
              </a:solidFill>
              <a:prstDash val="solid"/>
              <a:miter lim="800000"/>
              <a:headEnd len="sm" w="sm" type="none"/>
              <a:tailEnd len="sm" w="sm" type="none"/>
            </a:ln>
          </p:spPr>
        </p:cxnSp>
      </p:grpSp>
      <p:sp>
        <p:nvSpPr>
          <p:cNvPr id="24" name="Google Shape;24;p2"/>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solidFill>
                  <a:srgbClr val="E7F0F4"/>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2"/>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b="0" sz="1000">
                <a:solidFill>
                  <a:srgbClr val="FFFFFF"/>
                </a:solidFill>
                <a:latin typeface="Lucida Sans"/>
                <a:ea typeface="Lucida Sans"/>
                <a:cs typeface="Lucida Sans"/>
                <a:sym typeface="Lucida Sans"/>
              </a:defRPr>
            </a:lvl1pPr>
            <a:lvl2pPr indent="0" lvl="1" marL="0" algn="r">
              <a:spcBef>
                <a:spcPts val="0"/>
              </a:spcBef>
              <a:buNone/>
              <a:defRPr b="0" sz="1000">
                <a:solidFill>
                  <a:srgbClr val="FFFFFF"/>
                </a:solidFill>
                <a:latin typeface="Lucida Sans"/>
                <a:ea typeface="Lucida Sans"/>
                <a:cs typeface="Lucida Sans"/>
                <a:sym typeface="Lucida Sans"/>
              </a:defRPr>
            </a:lvl2pPr>
            <a:lvl3pPr indent="0" lvl="2" marL="0" algn="r">
              <a:spcBef>
                <a:spcPts val="0"/>
              </a:spcBef>
              <a:buNone/>
              <a:defRPr b="0" sz="1000">
                <a:solidFill>
                  <a:srgbClr val="FFFFFF"/>
                </a:solidFill>
                <a:latin typeface="Lucida Sans"/>
                <a:ea typeface="Lucida Sans"/>
                <a:cs typeface="Lucida Sans"/>
                <a:sym typeface="Lucida Sans"/>
              </a:defRPr>
            </a:lvl3pPr>
            <a:lvl4pPr indent="0" lvl="3" marL="0" algn="r">
              <a:spcBef>
                <a:spcPts val="0"/>
              </a:spcBef>
              <a:buNone/>
              <a:defRPr b="0" sz="1000">
                <a:solidFill>
                  <a:srgbClr val="FFFFFF"/>
                </a:solidFill>
                <a:latin typeface="Lucida Sans"/>
                <a:ea typeface="Lucida Sans"/>
                <a:cs typeface="Lucida Sans"/>
                <a:sym typeface="Lucida Sans"/>
              </a:defRPr>
            </a:lvl4pPr>
            <a:lvl5pPr indent="0" lvl="4" marL="0" algn="r">
              <a:spcBef>
                <a:spcPts val="0"/>
              </a:spcBef>
              <a:buNone/>
              <a:defRPr b="0" sz="1000">
                <a:solidFill>
                  <a:srgbClr val="FFFFFF"/>
                </a:solidFill>
                <a:latin typeface="Lucida Sans"/>
                <a:ea typeface="Lucida Sans"/>
                <a:cs typeface="Lucida Sans"/>
                <a:sym typeface="Lucida Sans"/>
              </a:defRPr>
            </a:lvl5pPr>
            <a:lvl6pPr indent="0" lvl="5" marL="0" algn="r">
              <a:spcBef>
                <a:spcPts val="0"/>
              </a:spcBef>
              <a:buNone/>
              <a:defRPr b="0" sz="1000">
                <a:solidFill>
                  <a:srgbClr val="FFFFFF"/>
                </a:solidFill>
                <a:latin typeface="Lucida Sans"/>
                <a:ea typeface="Lucida Sans"/>
                <a:cs typeface="Lucida Sans"/>
                <a:sym typeface="Lucida Sans"/>
              </a:defRPr>
            </a:lvl6pPr>
            <a:lvl7pPr indent="0" lvl="6" marL="0" algn="r">
              <a:spcBef>
                <a:spcPts val="0"/>
              </a:spcBef>
              <a:buNone/>
              <a:defRPr b="0" sz="1000">
                <a:solidFill>
                  <a:srgbClr val="FFFFFF"/>
                </a:solidFill>
                <a:latin typeface="Lucida Sans"/>
                <a:ea typeface="Lucida Sans"/>
                <a:cs typeface="Lucida Sans"/>
                <a:sym typeface="Lucida Sans"/>
              </a:defRPr>
            </a:lvl7pPr>
            <a:lvl8pPr indent="0" lvl="7" marL="0" algn="r">
              <a:spcBef>
                <a:spcPts val="0"/>
              </a:spcBef>
              <a:buNone/>
              <a:defRPr b="0" sz="1000">
                <a:solidFill>
                  <a:srgbClr val="FFFFFF"/>
                </a:solidFill>
                <a:latin typeface="Lucida Sans"/>
                <a:ea typeface="Lucida Sans"/>
                <a:cs typeface="Lucida Sans"/>
                <a:sym typeface="Lucida Sans"/>
              </a:defRPr>
            </a:lvl8pPr>
            <a:lvl9pPr indent="0" lvl="8" marL="0" algn="r">
              <a:spcBef>
                <a:spcPts val="0"/>
              </a:spcBef>
              <a:buNone/>
              <a:defRPr b="0" sz="1000">
                <a:solidFill>
                  <a:srgbClr val="FFFFFF"/>
                </a:solidFill>
                <a:latin typeface="Lucida Sans"/>
                <a:ea typeface="Lucida Sans"/>
                <a:cs typeface="Lucida Sans"/>
                <a:sym typeface="Lucida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Объект с подписью" showMasterSp="0" type="objTx">
  <p:cSld name="OBJECT_WITH_CAPTION_TEXT">
    <p:bg>
      <p:bgPr>
        <a:blipFill rotWithShape="1">
          <a:blip r:embed="rId2">
            <a:alphaModFix/>
          </a:blip>
          <a:tile algn="tl" flip="none" tx="0" sx="50000" ty="0" sy="50000"/>
        </a:blipFill>
      </p:bgPr>
    </p:bg>
    <p:spTree>
      <p:nvGrpSpPr>
        <p:cNvPr id="75" name="Shape 75"/>
        <p:cNvGrpSpPr/>
        <p:nvPr/>
      </p:nvGrpSpPr>
      <p:grpSpPr>
        <a:xfrm>
          <a:off x="0" y="0"/>
          <a:ext cx="0" cy="0"/>
          <a:chOff x="0" y="0"/>
          <a:chExt cx="0" cy="0"/>
        </a:xfrm>
      </p:grpSpPr>
      <p:sp>
        <p:nvSpPr>
          <p:cNvPr id="76" name="Google Shape;76;p11"/>
          <p:cNvSpPr txBox="1"/>
          <p:nvPr>
            <p:ph type="title"/>
          </p:nvPr>
        </p:nvSpPr>
        <p:spPr>
          <a:xfrm>
            <a:off x="914400" y="4876800"/>
            <a:ext cx="7481776" cy="457200"/>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Clr>
                <a:schemeClr val="accent1"/>
              </a:buClr>
              <a:buSzPts val="2500"/>
              <a:buFont typeface="Lucida Sans"/>
              <a:buNone/>
              <a:defRPr b="0" sz="25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11"/>
          <p:cNvSpPr txBox="1"/>
          <p:nvPr>
            <p:ph idx="1" type="body"/>
          </p:nvPr>
        </p:nvSpPr>
        <p:spPr>
          <a:xfrm>
            <a:off x="4419600" y="5355102"/>
            <a:ext cx="3974592" cy="914400"/>
          </a:xfrm>
          <a:prstGeom prst="rect">
            <a:avLst/>
          </a:prstGeom>
          <a:noFill/>
          <a:ln>
            <a:noFill/>
          </a:ln>
        </p:spPr>
        <p:txBody>
          <a:bodyPr anchorCtr="0" anchor="t" bIns="45700" lIns="91425" spcFirstLastPara="1" rIns="91425" wrap="square" tIns="45700">
            <a:normAutofit/>
          </a:bodyPr>
          <a:lstStyle>
            <a:lvl1pPr indent="-228600" lvl="0" marL="457200" algn="r">
              <a:spcBef>
                <a:spcPts val="400"/>
              </a:spcBef>
              <a:spcAft>
                <a:spcPts val="0"/>
              </a:spcAft>
              <a:buSzPts val="1088"/>
              <a:buNone/>
              <a:defRPr sz="1600"/>
            </a:lvl1pPr>
            <a:lvl2pPr indent="-228600" lvl="1" marL="914400" algn="l">
              <a:spcBef>
                <a:spcPts val="324"/>
              </a:spcBef>
              <a:spcAft>
                <a:spcPts val="0"/>
              </a:spcAft>
              <a:buSzPts val="1200"/>
              <a:buNone/>
              <a:defRPr sz="1200"/>
            </a:lvl2pPr>
            <a:lvl3pPr indent="-228600" lvl="2" marL="1371600" algn="l">
              <a:spcBef>
                <a:spcPts val="350"/>
              </a:spcBef>
              <a:spcAft>
                <a:spcPts val="0"/>
              </a:spcAft>
              <a:buSzPts val="1000"/>
              <a:buNone/>
              <a:defRPr sz="1000"/>
            </a:lvl3pPr>
            <a:lvl4pPr indent="-228600" lvl="3" marL="1828800" algn="l">
              <a:spcBef>
                <a:spcPts val="350"/>
              </a:spcBef>
              <a:spcAft>
                <a:spcPts val="0"/>
              </a:spcAft>
              <a:buSzPts val="900"/>
              <a:buNone/>
              <a:defRPr sz="900"/>
            </a:lvl4pPr>
            <a:lvl5pPr indent="-228600" lvl="4" marL="2286000" algn="l">
              <a:spcBef>
                <a:spcPts val="350"/>
              </a:spcBef>
              <a:spcAft>
                <a:spcPts val="0"/>
              </a:spcAft>
              <a:buSzPts val="900"/>
              <a:buNone/>
              <a:defRPr sz="9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78" name="Google Shape;78;p11"/>
          <p:cNvSpPr txBox="1"/>
          <p:nvPr>
            <p:ph idx="2" type="body"/>
          </p:nvPr>
        </p:nvSpPr>
        <p:spPr>
          <a:xfrm>
            <a:off x="914400" y="274320"/>
            <a:ext cx="7479792" cy="4572000"/>
          </a:xfrm>
          <a:prstGeom prst="rect">
            <a:avLst/>
          </a:prstGeom>
          <a:noFill/>
          <a:ln>
            <a:noFill/>
          </a:ln>
        </p:spPr>
        <p:txBody>
          <a:bodyPr anchorCtr="0" anchor="t" bIns="45700" lIns="91425" spcFirstLastPara="1" rIns="91425" wrap="square" tIns="45700">
            <a:normAutofit/>
          </a:bodyPr>
          <a:lstStyle>
            <a:lvl1pPr indent="-366776" lvl="0" marL="457200" algn="l">
              <a:spcBef>
                <a:spcPts val="400"/>
              </a:spcBef>
              <a:spcAft>
                <a:spcPts val="0"/>
              </a:spcAft>
              <a:buSzPts val="2176"/>
              <a:buChar char="🞂"/>
              <a:defRPr sz="3200"/>
            </a:lvl1pPr>
            <a:lvl2pPr indent="-406400" lvl="1" marL="914400" algn="l">
              <a:spcBef>
                <a:spcPts val="324"/>
              </a:spcBef>
              <a:spcAft>
                <a:spcPts val="0"/>
              </a:spcAft>
              <a:buSzPts val="2800"/>
              <a:buChar char="◦"/>
              <a:defRPr sz="2800"/>
            </a:lvl2pPr>
            <a:lvl3pPr indent="-381000" lvl="2" marL="1371600" algn="l">
              <a:spcBef>
                <a:spcPts val="350"/>
              </a:spcBef>
              <a:spcAft>
                <a:spcPts val="0"/>
              </a:spcAft>
              <a:buSzPts val="2400"/>
              <a:buChar char="●"/>
              <a:defRPr sz="2400"/>
            </a:lvl3pPr>
            <a:lvl4pPr indent="-355600" lvl="3" marL="1828800" algn="l">
              <a:spcBef>
                <a:spcPts val="350"/>
              </a:spcBef>
              <a:spcAft>
                <a:spcPts val="0"/>
              </a:spcAft>
              <a:buSzPts val="2000"/>
              <a:buChar char="●"/>
              <a:defRPr sz="2000"/>
            </a:lvl4pPr>
            <a:lvl5pPr indent="-355600" lvl="4" marL="2286000" algn="l">
              <a:spcBef>
                <a:spcPts val="350"/>
              </a:spcBef>
              <a:spcAft>
                <a:spcPts val="0"/>
              </a:spcAft>
              <a:buSzPts val="2000"/>
              <a:buChar char="●"/>
              <a:defRPr sz="20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79" name="Google Shape;79;p11"/>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1"/>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1"/>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Рисунок с подписью" showMasterSp="0" type="picTx">
  <p:cSld name="PICTURE_WITH_CAPTION_TEXT">
    <p:bg>
      <p:bgPr>
        <a:gradFill>
          <a:gsLst>
            <a:gs pos="0">
              <a:srgbClr val="B1B1B1"/>
            </a:gs>
            <a:gs pos="40000">
              <a:srgbClr val="9E9E9E"/>
            </a:gs>
            <a:gs pos="100000">
              <a:schemeClr val="dk1"/>
            </a:gs>
          </a:gsLst>
          <a:path path="circle">
            <a:fillToRect b="100%" l="100%"/>
          </a:path>
          <a:tileRect r="-100%" t="-100%"/>
        </a:gradFill>
      </p:bgPr>
    </p:bg>
    <p:spTree>
      <p:nvGrpSpPr>
        <p:cNvPr id="82" name="Shape 82"/>
        <p:cNvGrpSpPr/>
        <p:nvPr/>
      </p:nvGrpSpPr>
      <p:grpSpPr>
        <a:xfrm>
          <a:off x="0" y="0"/>
          <a:ext cx="0" cy="0"/>
          <a:chOff x="0" y="0"/>
          <a:chExt cx="0" cy="0"/>
        </a:xfrm>
      </p:grpSpPr>
      <p:sp>
        <p:nvSpPr>
          <p:cNvPr id="83" name="Google Shape;83;p12"/>
          <p:cNvSpPr txBox="1"/>
          <p:nvPr>
            <p:ph idx="1" type="body"/>
          </p:nvPr>
        </p:nvSpPr>
        <p:spPr>
          <a:xfrm>
            <a:off x="1141232" y="5443402"/>
            <a:ext cx="7162800" cy="648232"/>
          </a:xfrm>
          <a:prstGeom prst="rect">
            <a:avLst/>
          </a:prstGeom>
          <a:noFill/>
          <a:ln>
            <a:noFill/>
          </a:ln>
        </p:spPr>
        <p:txBody>
          <a:bodyPr anchorCtr="0" anchor="t" bIns="45700" lIns="91425" spcFirstLastPara="1" rIns="91425" wrap="square" tIns="0">
            <a:normAutofit/>
          </a:bodyPr>
          <a:lstStyle>
            <a:lvl1pPr indent="-228600" lvl="0" marL="457200" marR="18288" algn="r">
              <a:spcBef>
                <a:spcPts val="400"/>
              </a:spcBef>
              <a:spcAft>
                <a:spcPts val="0"/>
              </a:spcAft>
              <a:buSzPts val="952"/>
              <a:buNone/>
              <a:defRPr sz="1400"/>
            </a:lvl1pPr>
            <a:lvl2pPr indent="-304800" lvl="1" marL="914400" algn="l">
              <a:spcBef>
                <a:spcPts val="324"/>
              </a:spcBef>
              <a:spcAft>
                <a:spcPts val="0"/>
              </a:spcAft>
              <a:buSzPts val="1200"/>
              <a:buChar char="◦"/>
              <a:defRPr sz="1200"/>
            </a:lvl2pPr>
            <a:lvl3pPr indent="-292100" lvl="2" marL="1371600" algn="l">
              <a:spcBef>
                <a:spcPts val="350"/>
              </a:spcBef>
              <a:spcAft>
                <a:spcPts val="0"/>
              </a:spcAft>
              <a:buSzPts val="1000"/>
              <a:buChar char="●"/>
              <a:defRPr sz="1000"/>
            </a:lvl3pPr>
            <a:lvl4pPr indent="-285750" lvl="3" marL="1828800" algn="l">
              <a:spcBef>
                <a:spcPts val="350"/>
              </a:spcBef>
              <a:spcAft>
                <a:spcPts val="0"/>
              </a:spcAft>
              <a:buSzPts val="900"/>
              <a:buChar char="●"/>
              <a:defRPr sz="900"/>
            </a:lvl4pPr>
            <a:lvl5pPr indent="-285750" lvl="4" marL="2286000" algn="l">
              <a:spcBef>
                <a:spcPts val="350"/>
              </a:spcBef>
              <a:spcAft>
                <a:spcPts val="0"/>
              </a:spcAft>
              <a:buSzPts val="900"/>
              <a:buChar char="●"/>
              <a:defRPr sz="9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84" name="Google Shape;84;p12"/>
          <p:cNvSpPr/>
          <p:nvPr>
            <p:ph idx="2" type="pic"/>
          </p:nvPr>
        </p:nvSpPr>
        <p:spPr>
          <a:xfrm>
            <a:off x="228600" y="189968"/>
            <a:ext cx="8686800" cy="4389120"/>
          </a:xfrm>
          <a:prstGeom prst="rect">
            <a:avLst/>
          </a:prstGeom>
          <a:solidFill>
            <a:schemeClr val="dk2"/>
          </a:solidFill>
          <a:ln cap="flat" cmpd="sng" w="9525">
            <a:solidFill>
              <a:schemeClr val="dk1"/>
            </a:solidFill>
            <a:prstDash val="solid"/>
            <a:round/>
            <a:headEnd len="sm" w="sm" type="none"/>
            <a:tailEnd len="sm" w="sm" type="none"/>
          </a:ln>
        </p:spPr>
      </p:sp>
      <p:sp>
        <p:nvSpPr>
          <p:cNvPr id="85" name="Google Shape;85;p12"/>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12"/>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2"/>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b="0" sz="1000">
                <a:solidFill>
                  <a:schemeClr val="lt1"/>
                </a:solidFill>
                <a:latin typeface="Lucida Sans"/>
                <a:ea typeface="Lucida Sans"/>
                <a:cs typeface="Lucida Sans"/>
                <a:sym typeface="Lucida Sans"/>
              </a:defRPr>
            </a:lvl1pPr>
            <a:lvl2pPr indent="0" lvl="1" marL="0" algn="r">
              <a:spcBef>
                <a:spcPts val="0"/>
              </a:spcBef>
              <a:buNone/>
              <a:defRPr b="0" sz="1000">
                <a:solidFill>
                  <a:schemeClr val="lt1"/>
                </a:solidFill>
                <a:latin typeface="Lucida Sans"/>
                <a:ea typeface="Lucida Sans"/>
                <a:cs typeface="Lucida Sans"/>
                <a:sym typeface="Lucida Sans"/>
              </a:defRPr>
            </a:lvl2pPr>
            <a:lvl3pPr indent="0" lvl="2" marL="0" algn="r">
              <a:spcBef>
                <a:spcPts val="0"/>
              </a:spcBef>
              <a:buNone/>
              <a:defRPr b="0" sz="1000">
                <a:solidFill>
                  <a:schemeClr val="lt1"/>
                </a:solidFill>
                <a:latin typeface="Lucida Sans"/>
                <a:ea typeface="Lucida Sans"/>
                <a:cs typeface="Lucida Sans"/>
                <a:sym typeface="Lucida Sans"/>
              </a:defRPr>
            </a:lvl3pPr>
            <a:lvl4pPr indent="0" lvl="3" marL="0" algn="r">
              <a:spcBef>
                <a:spcPts val="0"/>
              </a:spcBef>
              <a:buNone/>
              <a:defRPr b="0" sz="1000">
                <a:solidFill>
                  <a:schemeClr val="lt1"/>
                </a:solidFill>
                <a:latin typeface="Lucida Sans"/>
                <a:ea typeface="Lucida Sans"/>
                <a:cs typeface="Lucida Sans"/>
                <a:sym typeface="Lucida Sans"/>
              </a:defRPr>
            </a:lvl4pPr>
            <a:lvl5pPr indent="0" lvl="4" marL="0" algn="r">
              <a:spcBef>
                <a:spcPts val="0"/>
              </a:spcBef>
              <a:buNone/>
              <a:defRPr b="0" sz="1000">
                <a:solidFill>
                  <a:schemeClr val="lt1"/>
                </a:solidFill>
                <a:latin typeface="Lucida Sans"/>
                <a:ea typeface="Lucida Sans"/>
                <a:cs typeface="Lucida Sans"/>
                <a:sym typeface="Lucida Sans"/>
              </a:defRPr>
            </a:lvl5pPr>
            <a:lvl6pPr indent="0" lvl="5" marL="0" algn="r">
              <a:spcBef>
                <a:spcPts val="0"/>
              </a:spcBef>
              <a:buNone/>
              <a:defRPr b="0" sz="1000">
                <a:solidFill>
                  <a:schemeClr val="lt1"/>
                </a:solidFill>
                <a:latin typeface="Lucida Sans"/>
                <a:ea typeface="Lucida Sans"/>
                <a:cs typeface="Lucida Sans"/>
                <a:sym typeface="Lucida Sans"/>
              </a:defRPr>
            </a:lvl6pPr>
            <a:lvl7pPr indent="0" lvl="6" marL="0" algn="r">
              <a:spcBef>
                <a:spcPts val="0"/>
              </a:spcBef>
              <a:buNone/>
              <a:defRPr b="0" sz="1000">
                <a:solidFill>
                  <a:schemeClr val="lt1"/>
                </a:solidFill>
                <a:latin typeface="Lucida Sans"/>
                <a:ea typeface="Lucida Sans"/>
                <a:cs typeface="Lucida Sans"/>
                <a:sym typeface="Lucida Sans"/>
              </a:defRPr>
            </a:lvl7pPr>
            <a:lvl8pPr indent="0" lvl="7" marL="0" algn="r">
              <a:spcBef>
                <a:spcPts val="0"/>
              </a:spcBef>
              <a:buNone/>
              <a:defRPr b="0" sz="1000">
                <a:solidFill>
                  <a:schemeClr val="lt1"/>
                </a:solidFill>
                <a:latin typeface="Lucida Sans"/>
                <a:ea typeface="Lucida Sans"/>
                <a:cs typeface="Lucida Sans"/>
                <a:sym typeface="Lucida Sans"/>
              </a:defRPr>
            </a:lvl8pPr>
            <a:lvl9pPr indent="0" lvl="8" marL="0" algn="r">
              <a:spcBef>
                <a:spcPts val="0"/>
              </a:spcBef>
              <a:buNone/>
              <a:defRPr b="0" sz="1000">
                <a:solidFill>
                  <a:schemeClr val="lt1"/>
                </a:solidFill>
                <a:latin typeface="Lucida Sans"/>
                <a:ea typeface="Lucida Sans"/>
                <a:cs typeface="Lucida Sans"/>
                <a:sym typeface="Lucida Sans"/>
              </a:defRPr>
            </a:lvl9pPr>
          </a:lstStyle>
          <a:p>
            <a:pPr indent="0" lvl="0" marL="0" rtl="0" algn="r">
              <a:spcBef>
                <a:spcPts val="0"/>
              </a:spcBef>
              <a:spcAft>
                <a:spcPts val="0"/>
              </a:spcAft>
              <a:buNone/>
            </a:pPr>
            <a:fld id="{00000000-1234-1234-1234-123412341234}" type="slidenum">
              <a:rPr lang="en-US"/>
              <a:t>‹#›</a:t>
            </a:fld>
            <a:endParaRPr/>
          </a:p>
        </p:txBody>
      </p:sp>
      <p:sp>
        <p:nvSpPr>
          <p:cNvPr id="88" name="Google Shape;88;p12"/>
          <p:cNvSpPr txBox="1"/>
          <p:nvPr>
            <p:ph type="title"/>
          </p:nvPr>
        </p:nvSpPr>
        <p:spPr>
          <a:xfrm>
            <a:off x="228600" y="4865122"/>
            <a:ext cx="8075432" cy="562672"/>
          </a:xfrm>
          <a:prstGeom prst="rect">
            <a:avLst/>
          </a:prstGeom>
          <a:noFill/>
          <a:ln>
            <a:noFill/>
          </a:ln>
        </p:spPr>
        <p:txBody>
          <a:bodyPr anchorCtr="0" anchor="t" bIns="45700" lIns="91425" spcFirstLastPara="1" rIns="91425" wrap="square" tIns="45700">
            <a:normAutofit/>
          </a:bodyPr>
          <a:lstStyle>
            <a:lvl1pPr lvl="0" marR="0" algn="r">
              <a:spcBef>
                <a:spcPts val="0"/>
              </a:spcBef>
              <a:spcAft>
                <a:spcPts val="0"/>
              </a:spcAft>
              <a:buClr>
                <a:schemeClr val="accent1"/>
              </a:buClr>
              <a:buSzPts val="3000"/>
              <a:buFont typeface="Lucida Sans"/>
              <a:buNone/>
              <a:defRPr b="0" sz="30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9" name="Google Shape;89;p12"/>
          <p:cNvSpPr/>
          <p:nvPr/>
        </p:nvSpPr>
        <p:spPr>
          <a:xfrm>
            <a:off x="499273" y="5944936"/>
            <a:ext cx="4940624" cy="921076"/>
          </a:xfrm>
          <a:custGeom>
            <a:rect b="b" l="l" r="r" t="t"/>
            <a:pathLst>
              <a:path extrusionOk="0" h="337" w="7485">
                <a:moveTo>
                  <a:pt x="0" y="2"/>
                </a:moveTo>
                <a:lnTo>
                  <a:pt x="7485" y="337"/>
                </a:lnTo>
                <a:lnTo>
                  <a:pt x="5558" y="337"/>
                </a:lnTo>
                <a:lnTo>
                  <a:pt x="1" y="0"/>
                </a:lnTo>
              </a:path>
            </a:pathLst>
          </a:custGeom>
          <a:solidFill>
            <a:srgbClr val="9CCADC">
              <a:alpha val="40000"/>
            </a:srgb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
        <p:nvSpPr>
          <p:cNvPr id="90" name="Google Shape;90;p12"/>
          <p:cNvSpPr/>
          <p:nvPr/>
        </p:nvSpPr>
        <p:spPr>
          <a:xfrm>
            <a:off x="485717" y="5939011"/>
            <a:ext cx="3690451" cy="933450"/>
          </a:xfrm>
          <a:custGeom>
            <a:rect b="b" l="l" r="r" t="t"/>
            <a:pathLst>
              <a:path extrusionOk="0" h="588" w="5591">
                <a:moveTo>
                  <a:pt x="0" y="0"/>
                </a:moveTo>
                <a:lnTo>
                  <a:pt x="5591" y="585"/>
                </a:lnTo>
                <a:lnTo>
                  <a:pt x="4415" y="588"/>
                </a:lnTo>
                <a:lnTo>
                  <a:pt x="12" y="4"/>
                </a:lnTo>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
        <p:nvSpPr>
          <p:cNvPr id="91" name="Google Shape;91;p12"/>
          <p:cNvSpPr/>
          <p:nvPr/>
        </p:nvSpPr>
        <p:spPr>
          <a:xfrm>
            <a:off x="-6042" y="5791253"/>
            <a:ext cx="3402314" cy="1080868"/>
          </a:xfrm>
          <a:prstGeom prst="rtTriangle">
            <a:avLst/>
          </a:prstGeom>
          <a:blipFill rotWithShape="1">
            <a:blip r:embed="rId2">
              <a:alphaModFix amt="50000"/>
            </a:blip>
            <a:tile algn="t" flip="none" tx="0" sx="50000" ty="0" sy="5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ucida Sans"/>
              <a:ea typeface="Lucida Sans"/>
              <a:cs typeface="Lucida Sans"/>
              <a:sym typeface="Lucida Sans"/>
            </a:endParaRPr>
          </a:p>
        </p:txBody>
      </p:sp>
      <p:cxnSp>
        <p:nvCxnSpPr>
          <p:cNvPr id="92" name="Google Shape;92;p12"/>
          <p:cNvCxnSpPr/>
          <p:nvPr/>
        </p:nvCxnSpPr>
        <p:spPr>
          <a:xfrm>
            <a:off x="-9237" y="5787738"/>
            <a:ext cx="3405509" cy="1084383"/>
          </a:xfrm>
          <a:prstGeom prst="straightConnector1">
            <a:avLst/>
          </a:prstGeom>
          <a:noFill/>
          <a:ln cap="flat" cmpd="sng" w="12050">
            <a:solidFill>
              <a:srgbClr val="93C5D8"/>
            </a:solidFill>
            <a:prstDash val="solid"/>
            <a:miter lim="800000"/>
            <a:headEnd len="sm" w="sm" type="none"/>
            <a:tailEnd len="sm" w="sm" type="none"/>
          </a:ln>
        </p:spPr>
      </p:cxnSp>
      <p:sp>
        <p:nvSpPr>
          <p:cNvPr id="93" name="Google Shape;93;p12"/>
          <p:cNvSpPr/>
          <p:nvPr/>
        </p:nvSpPr>
        <p:spPr>
          <a:xfrm>
            <a:off x="8664112" y="4988440"/>
            <a:ext cx="182880" cy="228600"/>
          </a:xfrm>
          <a:prstGeom prst="chevron">
            <a:avLst>
              <a:gd fmla="val 50000" name="adj"/>
            </a:avLst>
          </a:prstGeom>
          <a:gradFill>
            <a:gsLst>
              <a:gs pos="0">
                <a:srgbClr val="1488A5"/>
              </a:gs>
              <a:gs pos="72000">
                <a:srgbClr val="4DB7DA"/>
              </a:gs>
              <a:gs pos="100000">
                <a:srgbClr val="7CC2DD"/>
              </a:gs>
            </a:gsLst>
            <a:lin ang="16200000" scaled="0"/>
          </a:gradFill>
          <a:ln cap="rnd" cmpd="sng" w="9525">
            <a:solidFill>
              <a:srgbClr val="20768B"/>
            </a:solidFill>
            <a:prstDash val="solid"/>
            <a:round/>
            <a:headEnd len="sm" w="sm" type="none"/>
            <a:tailEnd len="sm" w="sm" type="none"/>
          </a:ln>
          <a:effectLst>
            <a:outerShdw blurRad="50800" dir="5400000" dist="25400">
              <a:srgbClr val="000000">
                <a:alpha val="45882"/>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
        <p:nvSpPr>
          <p:cNvPr id="94" name="Google Shape;94;p12"/>
          <p:cNvSpPr/>
          <p:nvPr/>
        </p:nvSpPr>
        <p:spPr>
          <a:xfrm>
            <a:off x="8477696" y="4988440"/>
            <a:ext cx="182880" cy="228600"/>
          </a:xfrm>
          <a:prstGeom prst="chevron">
            <a:avLst>
              <a:gd fmla="val 50000" name="adj"/>
            </a:avLst>
          </a:prstGeom>
          <a:gradFill>
            <a:gsLst>
              <a:gs pos="0">
                <a:srgbClr val="1488A5"/>
              </a:gs>
              <a:gs pos="72000">
                <a:srgbClr val="4DB7DA"/>
              </a:gs>
              <a:gs pos="100000">
                <a:srgbClr val="7CC2DD"/>
              </a:gs>
            </a:gsLst>
            <a:lin ang="16200000" scaled="0"/>
          </a:gradFill>
          <a:ln cap="rnd" cmpd="sng" w="9525">
            <a:solidFill>
              <a:srgbClr val="20768B"/>
            </a:solidFill>
            <a:prstDash val="solid"/>
            <a:round/>
            <a:headEnd len="sm" w="sm" type="none"/>
            <a:tailEnd len="sm" w="sm" type="none"/>
          </a:ln>
          <a:effectLst>
            <a:outerShdw blurRad="50800" dir="5400000" dist="25400">
              <a:srgbClr val="000000">
                <a:alpha val="45882"/>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вертикальный текст" type="vertTx">
  <p:cSld name="VERTICAL_TEXT">
    <p:spTree>
      <p:nvGrpSpPr>
        <p:cNvPr id="95" name="Shape 95"/>
        <p:cNvGrpSpPr/>
        <p:nvPr/>
      </p:nvGrpSpPr>
      <p:grpSpPr>
        <a:xfrm>
          <a:off x="0" y="0"/>
          <a:ext cx="0" cy="0"/>
          <a:chOff x="0" y="0"/>
          <a:chExt cx="0" cy="0"/>
        </a:xfrm>
      </p:grpSpPr>
      <p:sp>
        <p:nvSpPr>
          <p:cNvPr id="96" name="Google Shape;96;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7" name="Google Shape;97;p13"/>
          <p:cNvSpPr txBox="1"/>
          <p:nvPr>
            <p:ph idx="1" type="body"/>
          </p:nvPr>
        </p:nvSpPr>
        <p:spPr>
          <a:xfrm rot="5400000">
            <a:off x="2378965" y="-440435"/>
            <a:ext cx="4386071" cy="8229600"/>
          </a:xfrm>
          <a:prstGeom prst="rect">
            <a:avLst/>
          </a:prstGeom>
          <a:noFill/>
          <a:ln>
            <a:noFill/>
          </a:ln>
        </p:spPr>
        <p:txBody>
          <a:bodyPr anchorCtr="0" anchor="t" bIns="45700" lIns="91425" spcFirstLastPara="1" rIns="91425" wrap="square" tIns="45700">
            <a:normAutofit/>
          </a:bodyPr>
          <a:lstStyle>
            <a:lvl1pPr indent="-306324" lvl="0" marL="457200" algn="l">
              <a:spcBef>
                <a:spcPts val="400"/>
              </a:spcBef>
              <a:spcAft>
                <a:spcPts val="0"/>
              </a:spcAft>
              <a:buSzPts val="1224"/>
              <a:buChar char="🞂"/>
              <a:defRPr/>
            </a:lvl1pPr>
            <a:lvl2pPr indent="-342900" lvl="1" marL="914400" algn="l">
              <a:spcBef>
                <a:spcPts val="324"/>
              </a:spcBef>
              <a:spcAft>
                <a:spcPts val="0"/>
              </a:spcAft>
              <a:buSzPts val="1800"/>
              <a:buChar char="◦"/>
              <a:defRPr/>
            </a:lvl2pPr>
            <a:lvl3pPr indent="-342900" lvl="2" marL="1371600" algn="l">
              <a:spcBef>
                <a:spcPts val="350"/>
              </a:spcBef>
              <a:spcAft>
                <a:spcPts val="0"/>
              </a:spcAft>
              <a:buSzPts val="1800"/>
              <a:buChar char="●"/>
              <a:defRPr/>
            </a:lvl3pPr>
            <a:lvl4pPr indent="-342900" lvl="3" marL="1828800" algn="l">
              <a:spcBef>
                <a:spcPts val="350"/>
              </a:spcBef>
              <a:spcAft>
                <a:spcPts val="0"/>
              </a:spcAft>
              <a:buSzPts val="1800"/>
              <a:buChar char="●"/>
              <a:defRPr/>
            </a:lvl4pPr>
            <a:lvl5pPr indent="-342900" lvl="4" marL="2286000" algn="l">
              <a:spcBef>
                <a:spcPts val="350"/>
              </a:spcBef>
              <a:spcAft>
                <a:spcPts val="0"/>
              </a:spcAft>
              <a:buSzPts val="1800"/>
              <a:buChar char="●"/>
              <a:defRPr/>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98" name="Google Shape;98;p13"/>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13"/>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13"/>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Вертикальный заголовок и текст" type="vertTitleAndTx">
  <p:cSld name="VERTICAL_TITLE_AND_VERTICAL_TEXT">
    <p:spTree>
      <p:nvGrpSpPr>
        <p:cNvPr id="101" name="Shape 101"/>
        <p:cNvGrpSpPr/>
        <p:nvPr/>
      </p:nvGrpSpPr>
      <p:grpSpPr>
        <a:xfrm>
          <a:off x="0" y="0"/>
          <a:ext cx="0" cy="0"/>
          <a:chOff x="0" y="0"/>
          <a:chExt cx="0" cy="0"/>
        </a:xfrm>
      </p:grpSpPr>
      <p:sp>
        <p:nvSpPr>
          <p:cNvPr id="102" name="Google Shape;102;p14"/>
          <p:cNvSpPr txBox="1"/>
          <p:nvPr>
            <p:ph type="title"/>
          </p:nvPr>
        </p:nvSpPr>
        <p:spPr>
          <a:xfrm rot="5400000">
            <a:off x="4936367" y="2182286"/>
            <a:ext cx="5592761" cy="177747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3" name="Google Shape;103;p14"/>
          <p:cNvSpPr txBox="1"/>
          <p:nvPr>
            <p:ph idx="1" type="body"/>
          </p:nvPr>
        </p:nvSpPr>
        <p:spPr>
          <a:xfrm rot="5400000">
            <a:off x="823120" y="-91279"/>
            <a:ext cx="5592760" cy="6324600"/>
          </a:xfrm>
          <a:prstGeom prst="rect">
            <a:avLst/>
          </a:prstGeom>
          <a:noFill/>
          <a:ln>
            <a:noFill/>
          </a:ln>
        </p:spPr>
        <p:txBody>
          <a:bodyPr anchorCtr="0" anchor="t" bIns="45700" lIns="91425" spcFirstLastPara="1" rIns="91425" wrap="square" tIns="45700">
            <a:normAutofit/>
          </a:bodyPr>
          <a:lstStyle>
            <a:lvl1pPr indent="-306324" lvl="0" marL="457200" algn="l">
              <a:spcBef>
                <a:spcPts val="400"/>
              </a:spcBef>
              <a:spcAft>
                <a:spcPts val="0"/>
              </a:spcAft>
              <a:buSzPts val="1224"/>
              <a:buChar char="🞂"/>
              <a:defRPr/>
            </a:lvl1pPr>
            <a:lvl2pPr indent="-342900" lvl="1" marL="914400" algn="l">
              <a:spcBef>
                <a:spcPts val="324"/>
              </a:spcBef>
              <a:spcAft>
                <a:spcPts val="0"/>
              </a:spcAft>
              <a:buSzPts val="1800"/>
              <a:buChar char="◦"/>
              <a:defRPr/>
            </a:lvl2pPr>
            <a:lvl3pPr indent="-342900" lvl="2" marL="1371600" algn="l">
              <a:spcBef>
                <a:spcPts val="350"/>
              </a:spcBef>
              <a:spcAft>
                <a:spcPts val="0"/>
              </a:spcAft>
              <a:buSzPts val="1800"/>
              <a:buChar char="●"/>
              <a:defRPr/>
            </a:lvl3pPr>
            <a:lvl4pPr indent="-342900" lvl="3" marL="1828800" algn="l">
              <a:spcBef>
                <a:spcPts val="350"/>
              </a:spcBef>
              <a:spcAft>
                <a:spcPts val="0"/>
              </a:spcAft>
              <a:buSzPts val="1800"/>
              <a:buChar char="●"/>
              <a:defRPr/>
            </a:lvl4pPr>
            <a:lvl5pPr indent="-342900" lvl="4" marL="2286000" algn="l">
              <a:spcBef>
                <a:spcPts val="350"/>
              </a:spcBef>
              <a:spcAft>
                <a:spcPts val="0"/>
              </a:spcAft>
              <a:buSzPts val="1800"/>
              <a:buChar char="●"/>
              <a:defRPr/>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104" name="Google Shape;104;p14"/>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14"/>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14"/>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объект" type="obj">
  <p:cSld name="OBJECT">
    <p:spTree>
      <p:nvGrpSpPr>
        <p:cNvPr id="117" name="Shape 117"/>
        <p:cNvGrpSpPr/>
        <p:nvPr/>
      </p:nvGrpSpPr>
      <p:grpSpPr>
        <a:xfrm>
          <a:off x="0" y="0"/>
          <a:ext cx="0" cy="0"/>
          <a:chOff x="0" y="0"/>
          <a:chExt cx="0" cy="0"/>
        </a:xfrm>
      </p:grpSpPr>
      <p:sp>
        <p:nvSpPr>
          <p:cNvPr id="118" name="Google Shape;118;p16"/>
          <p:cNvSpPr txBox="1"/>
          <p:nvPr>
            <p:ph idx="1" type="body"/>
          </p:nvPr>
        </p:nvSpPr>
        <p:spPr>
          <a:xfrm>
            <a:off x="457200" y="1481328"/>
            <a:ext cx="8229600" cy="4525963"/>
          </a:xfrm>
          <a:prstGeom prst="rect">
            <a:avLst/>
          </a:prstGeom>
          <a:noFill/>
          <a:ln>
            <a:noFill/>
          </a:ln>
        </p:spPr>
        <p:txBody>
          <a:bodyPr anchorCtr="0" anchor="t" bIns="45700" lIns="91425" spcFirstLastPara="1" rIns="91425" wrap="square" tIns="45700">
            <a:normAutofit/>
          </a:bodyPr>
          <a:lstStyle>
            <a:lvl1pPr indent="-306324" lvl="0" marL="457200" algn="l">
              <a:spcBef>
                <a:spcPts val="400"/>
              </a:spcBef>
              <a:spcAft>
                <a:spcPts val="0"/>
              </a:spcAft>
              <a:buSzPts val="1224"/>
              <a:buChar char="🞂"/>
              <a:defRPr/>
            </a:lvl1pPr>
            <a:lvl2pPr indent="-342900" lvl="1" marL="914400" algn="l">
              <a:spcBef>
                <a:spcPts val="324"/>
              </a:spcBef>
              <a:spcAft>
                <a:spcPts val="0"/>
              </a:spcAft>
              <a:buSzPts val="1800"/>
              <a:buChar char="◦"/>
              <a:defRPr/>
            </a:lvl2pPr>
            <a:lvl3pPr indent="-342900" lvl="2" marL="1371600" algn="l">
              <a:spcBef>
                <a:spcPts val="350"/>
              </a:spcBef>
              <a:spcAft>
                <a:spcPts val="0"/>
              </a:spcAft>
              <a:buSzPts val="1800"/>
              <a:buChar char="●"/>
              <a:defRPr/>
            </a:lvl3pPr>
            <a:lvl4pPr indent="-342900" lvl="3" marL="1828800" algn="l">
              <a:spcBef>
                <a:spcPts val="350"/>
              </a:spcBef>
              <a:spcAft>
                <a:spcPts val="0"/>
              </a:spcAft>
              <a:buSzPts val="1800"/>
              <a:buChar char="●"/>
              <a:defRPr/>
            </a:lvl4pPr>
            <a:lvl5pPr indent="-342900" lvl="4" marL="2286000" algn="l">
              <a:spcBef>
                <a:spcPts val="350"/>
              </a:spcBef>
              <a:spcAft>
                <a:spcPts val="0"/>
              </a:spcAft>
              <a:buSzPts val="1800"/>
              <a:buChar char="●"/>
              <a:defRPr/>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119" name="Google Shape;119;p16"/>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0" name="Google Shape;120;p16"/>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16"/>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22" name="Google Shape;122;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итульный слайд" showMasterSp="0" type="title">
  <p:cSld name="TITLE">
    <p:spTree>
      <p:nvGrpSpPr>
        <p:cNvPr id="123" name="Shape 123"/>
        <p:cNvGrpSpPr/>
        <p:nvPr/>
      </p:nvGrpSpPr>
      <p:grpSpPr>
        <a:xfrm>
          <a:off x="0" y="0"/>
          <a:ext cx="0" cy="0"/>
          <a:chOff x="0" y="0"/>
          <a:chExt cx="0" cy="0"/>
        </a:xfrm>
      </p:grpSpPr>
      <p:sp>
        <p:nvSpPr>
          <p:cNvPr id="124" name="Google Shape;124;p17"/>
          <p:cNvSpPr/>
          <p:nvPr/>
        </p:nvSpPr>
        <p:spPr>
          <a:xfrm>
            <a:off x="-2" y="4664147"/>
            <a:ext cx="9151089" cy="0"/>
          </a:xfrm>
          <a:prstGeom prst="rtTriangle">
            <a:avLst/>
          </a:prstGeom>
          <a:gradFill>
            <a:gsLst>
              <a:gs pos="0">
                <a:srgbClr val="007795"/>
              </a:gs>
              <a:gs pos="55000">
                <a:srgbClr val="47BBE0"/>
              </a:gs>
              <a:gs pos="100000">
                <a:srgbClr val="007795"/>
              </a:gs>
            </a:gsLst>
            <a:lin ang="30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ucida Sans"/>
              <a:ea typeface="Lucida Sans"/>
              <a:cs typeface="Lucida Sans"/>
              <a:sym typeface="Lucida Sans"/>
            </a:endParaRPr>
          </a:p>
        </p:txBody>
      </p:sp>
      <p:sp>
        <p:nvSpPr>
          <p:cNvPr id="125" name="Google Shape;125;p17"/>
          <p:cNvSpPr txBox="1"/>
          <p:nvPr>
            <p:ph type="ctrTitle"/>
          </p:nvPr>
        </p:nvSpPr>
        <p:spPr>
          <a:xfrm>
            <a:off x="685800" y="1752601"/>
            <a:ext cx="7772400" cy="1829761"/>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Clr>
                <a:schemeClr val="dk2"/>
              </a:buClr>
              <a:buSzPts val="4800"/>
              <a:buFont typeface="Lucida Sans"/>
              <a:buNone/>
              <a:defRPr b="1" sz="48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6" name="Google Shape;126;p17"/>
          <p:cNvSpPr txBox="1"/>
          <p:nvPr>
            <p:ph idx="1" type="subTitle"/>
          </p:nvPr>
        </p:nvSpPr>
        <p:spPr>
          <a:xfrm>
            <a:off x="685800" y="3611607"/>
            <a:ext cx="7772400" cy="1199704"/>
          </a:xfrm>
          <a:prstGeom prst="rect">
            <a:avLst/>
          </a:prstGeom>
          <a:noFill/>
          <a:ln>
            <a:noFill/>
          </a:ln>
        </p:spPr>
        <p:txBody>
          <a:bodyPr anchorCtr="0" anchor="t" bIns="45700" lIns="45700" spcFirstLastPara="1" rIns="45700" wrap="square" tIns="45700">
            <a:normAutofit/>
          </a:bodyPr>
          <a:lstStyle>
            <a:lvl1pPr lvl="0" marR="64008" algn="r">
              <a:spcBef>
                <a:spcPts val="400"/>
              </a:spcBef>
              <a:spcAft>
                <a:spcPts val="0"/>
              </a:spcAft>
              <a:buSzPts val="1836"/>
              <a:buNone/>
              <a:defRPr>
                <a:solidFill>
                  <a:schemeClr val="dk2"/>
                </a:solidFill>
              </a:defRPr>
            </a:lvl1pPr>
            <a:lvl2pPr lvl="1" algn="ctr">
              <a:spcBef>
                <a:spcPts val="324"/>
              </a:spcBef>
              <a:spcAft>
                <a:spcPts val="0"/>
              </a:spcAft>
              <a:buSzPts val="1800"/>
              <a:buNone/>
              <a:defRPr/>
            </a:lvl2pPr>
            <a:lvl3pPr lvl="2" algn="ctr">
              <a:spcBef>
                <a:spcPts val="350"/>
              </a:spcBef>
              <a:spcAft>
                <a:spcPts val="0"/>
              </a:spcAft>
              <a:buSzPts val="1800"/>
              <a:buNone/>
              <a:defRPr/>
            </a:lvl3pPr>
            <a:lvl4pPr lvl="3" algn="ctr">
              <a:spcBef>
                <a:spcPts val="350"/>
              </a:spcBef>
              <a:spcAft>
                <a:spcPts val="0"/>
              </a:spcAft>
              <a:buSzPts val="1800"/>
              <a:buNone/>
              <a:defRPr/>
            </a:lvl4pPr>
            <a:lvl5pPr lvl="4" algn="ctr">
              <a:spcBef>
                <a:spcPts val="350"/>
              </a:spcBef>
              <a:spcAft>
                <a:spcPts val="0"/>
              </a:spcAft>
              <a:buSzPts val="1800"/>
              <a:buNone/>
              <a:defRPr/>
            </a:lvl5pPr>
            <a:lvl6pPr lvl="5" algn="ctr">
              <a:spcBef>
                <a:spcPts val="350"/>
              </a:spcBef>
              <a:spcAft>
                <a:spcPts val="0"/>
              </a:spcAft>
              <a:buSzPts val="1800"/>
              <a:buNone/>
              <a:defRPr/>
            </a:lvl6pPr>
            <a:lvl7pPr lvl="6" algn="ctr">
              <a:spcBef>
                <a:spcPts val="350"/>
              </a:spcBef>
              <a:spcAft>
                <a:spcPts val="0"/>
              </a:spcAft>
              <a:buSzPts val="1800"/>
              <a:buNone/>
              <a:defRPr/>
            </a:lvl7pPr>
            <a:lvl8pPr lvl="7" algn="ctr">
              <a:spcBef>
                <a:spcPts val="350"/>
              </a:spcBef>
              <a:spcAft>
                <a:spcPts val="0"/>
              </a:spcAft>
              <a:buSzPts val="1800"/>
              <a:buNone/>
              <a:defRPr/>
            </a:lvl8pPr>
            <a:lvl9pPr lvl="8" algn="ctr">
              <a:spcBef>
                <a:spcPts val="350"/>
              </a:spcBef>
              <a:spcAft>
                <a:spcPts val="0"/>
              </a:spcAft>
              <a:buSzPts val="1800"/>
              <a:buNone/>
              <a:defRPr/>
            </a:lvl9pPr>
          </a:lstStyle>
          <a:p/>
        </p:txBody>
      </p:sp>
      <p:grpSp>
        <p:nvGrpSpPr>
          <p:cNvPr id="127" name="Google Shape;127;p17"/>
          <p:cNvGrpSpPr/>
          <p:nvPr/>
        </p:nvGrpSpPr>
        <p:grpSpPr>
          <a:xfrm>
            <a:off x="-3765" y="4953000"/>
            <a:ext cx="9147765" cy="1912088"/>
            <a:chOff x="-3765" y="4832896"/>
            <a:chExt cx="9147765" cy="2032192"/>
          </a:xfrm>
        </p:grpSpPr>
        <p:sp>
          <p:nvSpPr>
            <p:cNvPr id="128" name="Google Shape;128;p17"/>
            <p:cNvSpPr/>
            <p:nvPr/>
          </p:nvSpPr>
          <p:spPr>
            <a:xfrm>
              <a:off x="1687513" y="4832896"/>
              <a:ext cx="7456487" cy="518816"/>
            </a:xfrm>
            <a:custGeom>
              <a:rect b="b" l="l" r="r" t="t"/>
              <a:pathLst>
                <a:path extrusionOk="0" h="367" w="4697">
                  <a:moveTo>
                    <a:pt x="4697" y="0"/>
                  </a:moveTo>
                  <a:lnTo>
                    <a:pt x="4697" y="367"/>
                  </a:lnTo>
                  <a:lnTo>
                    <a:pt x="0" y="218"/>
                  </a:lnTo>
                  <a:lnTo>
                    <a:pt x="4697" y="0"/>
                  </a:lnTo>
                  <a:close/>
                </a:path>
              </a:pathLst>
            </a:custGeom>
            <a:solidFill>
              <a:srgbClr val="9CCADC">
                <a:alpha val="40000"/>
              </a:srgb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ucida Sans"/>
                <a:ea typeface="Lucida Sans"/>
                <a:cs typeface="Lucida Sans"/>
                <a:sym typeface="Lucida Sans"/>
              </a:endParaRPr>
            </a:p>
          </p:txBody>
        </p:sp>
        <p:sp>
          <p:nvSpPr>
            <p:cNvPr id="129" name="Google Shape;129;p17"/>
            <p:cNvSpPr/>
            <p:nvPr/>
          </p:nvSpPr>
          <p:spPr>
            <a:xfrm>
              <a:off x="35443" y="5135526"/>
              <a:ext cx="9108557" cy="838200"/>
            </a:xfrm>
            <a:custGeom>
              <a:rect b="b" l="l" r="r" t="t"/>
              <a:pathLst>
                <a:path extrusionOk="0" h="528" w="5760">
                  <a:moveTo>
                    <a:pt x="0" y="0"/>
                  </a:moveTo>
                  <a:lnTo>
                    <a:pt x="5760" y="0"/>
                  </a:lnTo>
                  <a:lnTo>
                    <a:pt x="5760" y="528"/>
                  </a:lnTo>
                  <a:lnTo>
                    <a:pt x="48" y="0"/>
                  </a:lnTo>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ucida Sans"/>
                <a:ea typeface="Lucida Sans"/>
                <a:cs typeface="Lucida Sans"/>
                <a:sym typeface="Lucida Sans"/>
              </a:endParaRPr>
            </a:p>
          </p:txBody>
        </p:sp>
        <p:sp>
          <p:nvSpPr>
            <p:cNvPr id="130" name="Google Shape;130;p17"/>
            <p:cNvSpPr/>
            <p:nvPr/>
          </p:nvSpPr>
          <p:spPr>
            <a:xfrm>
              <a:off x="0" y="4883888"/>
              <a:ext cx="9144000" cy="1981200"/>
            </a:xfrm>
            <a:custGeom>
              <a:rect b="b" l="l" r="r" t="t"/>
              <a:pathLst>
                <a:path extrusionOk="0" h="1248" w="5760">
                  <a:moveTo>
                    <a:pt x="0" y="0"/>
                  </a:moveTo>
                  <a:lnTo>
                    <a:pt x="0" y="1248"/>
                  </a:lnTo>
                  <a:lnTo>
                    <a:pt x="5760" y="1248"/>
                  </a:lnTo>
                  <a:lnTo>
                    <a:pt x="5760" y="528"/>
                  </a:lnTo>
                  <a:lnTo>
                    <a:pt x="0" y="0"/>
                  </a:lnTo>
                  <a:close/>
                </a:path>
              </a:pathLst>
            </a:custGeom>
            <a:blipFill rotWithShape="1">
              <a:blip r:embed="rId2">
                <a:alphaModFix amt="50000"/>
              </a:blip>
              <a:tile algn="t" flip="none" tx="0" sx="50000" ty="0" sy="5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ucida Sans"/>
                <a:ea typeface="Lucida Sans"/>
                <a:cs typeface="Lucida Sans"/>
                <a:sym typeface="Lucida Sans"/>
              </a:endParaRPr>
            </a:p>
          </p:txBody>
        </p:sp>
        <p:cxnSp>
          <p:nvCxnSpPr>
            <p:cNvPr id="131" name="Google Shape;131;p17"/>
            <p:cNvCxnSpPr/>
            <p:nvPr/>
          </p:nvCxnSpPr>
          <p:spPr>
            <a:xfrm>
              <a:off x="-3765" y="4880373"/>
              <a:ext cx="9147765" cy="839943"/>
            </a:xfrm>
            <a:prstGeom prst="straightConnector1">
              <a:avLst/>
            </a:prstGeom>
            <a:noFill/>
            <a:ln cap="flat" cmpd="sng" w="12050">
              <a:solidFill>
                <a:srgbClr val="93C5D8"/>
              </a:solidFill>
              <a:prstDash val="solid"/>
              <a:miter lim="800000"/>
              <a:headEnd len="sm" w="sm" type="none"/>
              <a:tailEnd len="sm" w="sm" type="none"/>
            </a:ln>
          </p:spPr>
        </p:cxnSp>
      </p:grpSp>
      <p:sp>
        <p:nvSpPr>
          <p:cNvPr id="132" name="Google Shape;132;p17"/>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17"/>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solidFill>
                  <a:srgbClr val="E7F0F4"/>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17"/>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b="0" sz="1000">
                <a:solidFill>
                  <a:srgbClr val="FFFFFF"/>
                </a:solidFill>
                <a:latin typeface="Lucida Sans"/>
                <a:ea typeface="Lucida Sans"/>
                <a:cs typeface="Lucida Sans"/>
                <a:sym typeface="Lucida Sans"/>
              </a:defRPr>
            </a:lvl1pPr>
            <a:lvl2pPr indent="0" lvl="1" marL="0" algn="r">
              <a:spcBef>
                <a:spcPts val="0"/>
              </a:spcBef>
              <a:buNone/>
              <a:defRPr b="0" sz="1000">
                <a:solidFill>
                  <a:srgbClr val="FFFFFF"/>
                </a:solidFill>
                <a:latin typeface="Lucida Sans"/>
                <a:ea typeface="Lucida Sans"/>
                <a:cs typeface="Lucida Sans"/>
                <a:sym typeface="Lucida Sans"/>
              </a:defRPr>
            </a:lvl2pPr>
            <a:lvl3pPr indent="0" lvl="2" marL="0" algn="r">
              <a:spcBef>
                <a:spcPts val="0"/>
              </a:spcBef>
              <a:buNone/>
              <a:defRPr b="0" sz="1000">
                <a:solidFill>
                  <a:srgbClr val="FFFFFF"/>
                </a:solidFill>
                <a:latin typeface="Lucida Sans"/>
                <a:ea typeface="Lucida Sans"/>
                <a:cs typeface="Lucida Sans"/>
                <a:sym typeface="Lucida Sans"/>
              </a:defRPr>
            </a:lvl3pPr>
            <a:lvl4pPr indent="0" lvl="3" marL="0" algn="r">
              <a:spcBef>
                <a:spcPts val="0"/>
              </a:spcBef>
              <a:buNone/>
              <a:defRPr b="0" sz="1000">
                <a:solidFill>
                  <a:srgbClr val="FFFFFF"/>
                </a:solidFill>
                <a:latin typeface="Lucida Sans"/>
                <a:ea typeface="Lucida Sans"/>
                <a:cs typeface="Lucida Sans"/>
                <a:sym typeface="Lucida Sans"/>
              </a:defRPr>
            </a:lvl4pPr>
            <a:lvl5pPr indent="0" lvl="4" marL="0" algn="r">
              <a:spcBef>
                <a:spcPts val="0"/>
              </a:spcBef>
              <a:buNone/>
              <a:defRPr b="0" sz="1000">
                <a:solidFill>
                  <a:srgbClr val="FFFFFF"/>
                </a:solidFill>
                <a:latin typeface="Lucida Sans"/>
                <a:ea typeface="Lucida Sans"/>
                <a:cs typeface="Lucida Sans"/>
                <a:sym typeface="Lucida Sans"/>
              </a:defRPr>
            </a:lvl5pPr>
            <a:lvl6pPr indent="0" lvl="5" marL="0" algn="r">
              <a:spcBef>
                <a:spcPts val="0"/>
              </a:spcBef>
              <a:buNone/>
              <a:defRPr b="0" sz="1000">
                <a:solidFill>
                  <a:srgbClr val="FFFFFF"/>
                </a:solidFill>
                <a:latin typeface="Lucida Sans"/>
                <a:ea typeface="Lucida Sans"/>
                <a:cs typeface="Lucida Sans"/>
                <a:sym typeface="Lucida Sans"/>
              </a:defRPr>
            </a:lvl6pPr>
            <a:lvl7pPr indent="0" lvl="6" marL="0" algn="r">
              <a:spcBef>
                <a:spcPts val="0"/>
              </a:spcBef>
              <a:buNone/>
              <a:defRPr b="0" sz="1000">
                <a:solidFill>
                  <a:srgbClr val="FFFFFF"/>
                </a:solidFill>
                <a:latin typeface="Lucida Sans"/>
                <a:ea typeface="Lucida Sans"/>
                <a:cs typeface="Lucida Sans"/>
                <a:sym typeface="Lucida Sans"/>
              </a:defRPr>
            </a:lvl7pPr>
            <a:lvl8pPr indent="0" lvl="7" marL="0" algn="r">
              <a:spcBef>
                <a:spcPts val="0"/>
              </a:spcBef>
              <a:buNone/>
              <a:defRPr b="0" sz="1000">
                <a:solidFill>
                  <a:srgbClr val="FFFFFF"/>
                </a:solidFill>
                <a:latin typeface="Lucida Sans"/>
                <a:ea typeface="Lucida Sans"/>
                <a:cs typeface="Lucida Sans"/>
                <a:sym typeface="Lucida Sans"/>
              </a:defRPr>
            </a:lvl8pPr>
            <a:lvl9pPr indent="0" lvl="8" marL="0" algn="r">
              <a:spcBef>
                <a:spcPts val="0"/>
              </a:spcBef>
              <a:buNone/>
              <a:defRPr b="0" sz="1000">
                <a:solidFill>
                  <a:srgbClr val="FFFFFF"/>
                </a:solidFill>
                <a:latin typeface="Lucida Sans"/>
                <a:ea typeface="Lucida Sans"/>
                <a:cs typeface="Lucida Sans"/>
                <a:sym typeface="Lucida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раздела" type="secHead">
  <p:cSld name="SECTION_HEADER">
    <p:bg>
      <p:bgPr>
        <a:gradFill>
          <a:gsLst>
            <a:gs pos="0">
              <a:srgbClr val="B1B1B1"/>
            </a:gs>
            <a:gs pos="40000">
              <a:srgbClr val="9E9E9E"/>
            </a:gs>
            <a:gs pos="100000">
              <a:schemeClr val="dk1"/>
            </a:gs>
          </a:gsLst>
          <a:path path="circle">
            <a:fillToRect b="100%" l="100%"/>
          </a:path>
          <a:tileRect r="-100%" t="-100%"/>
        </a:gradFill>
      </p:bgPr>
    </p:bg>
    <p:spTree>
      <p:nvGrpSpPr>
        <p:cNvPr id="135" name="Shape 135"/>
        <p:cNvGrpSpPr/>
        <p:nvPr/>
      </p:nvGrpSpPr>
      <p:grpSpPr>
        <a:xfrm>
          <a:off x="0" y="0"/>
          <a:ext cx="0" cy="0"/>
          <a:chOff x="0" y="0"/>
          <a:chExt cx="0" cy="0"/>
        </a:xfrm>
      </p:grpSpPr>
      <p:sp>
        <p:nvSpPr>
          <p:cNvPr id="136" name="Google Shape;136;p18"/>
          <p:cNvSpPr txBox="1"/>
          <p:nvPr>
            <p:ph type="title"/>
          </p:nvPr>
        </p:nvSpPr>
        <p:spPr>
          <a:xfrm>
            <a:off x="722376" y="1059712"/>
            <a:ext cx="7772400" cy="1828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Clr>
                <a:schemeClr val="lt2"/>
              </a:buClr>
              <a:buSzPts val="4800"/>
              <a:buFont typeface="Lucida Sans"/>
              <a:buNone/>
              <a:defRPr b="1" sz="4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7" name="Google Shape;137;p18"/>
          <p:cNvSpPr txBox="1"/>
          <p:nvPr>
            <p:ph idx="1" type="body"/>
          </p:nvPr>
        </p:nvSpPr>
        <p:spPr>
          <a:xfrm>
            <a:off x="3922713" y="2931712"/>
            <a:ext cx="4572000" cy="1454888"/>
          </a:xfrm>
          <a:prstGeom prst="rect">
            <a:avLst/>
          </a:prstGeom>
          <a:noFill/>
          <a:ln>
            <a:noFill/>
          </a:ln>
        </p:spPr>
        <p:txBody>
          <a:bodyPr anchorCtr="0" anchor="t" bIns="45700" lIns="91425" spcFirstLastPara="1" rIns="91425" wrap="square" tIns="45700">
            <a:normAutofit/>
          </a:bodyPr>
          <a:lstStyle>
            <a:lvl1pPr indent="-228600" lvl="0" marL="457200" algn="l">
              <a:spcBef>
                <a:spcPts val="400"/>
              </a:spcBef>
              <a:spcAft>
                <a:spcPts val="0"/>
              </a:spcAft>
              <a:buSzPts val="1564"/>
              <a:buNone/>
              <a:defRPr sz="2300">
                <a:solidFill>
                  <a:schemeClr val="lt1"/>
                </a:solidFill>
              </a:defRPr>
            </a:lvl1pPr>
            <a:lvl2pPr indent="-228600" lvl="1" marL="914400" algn="l">
              <a:spcBef>
                <a:spcPts val="324"/>
              </a:spcBef>
              <a:spcAft>
                <a:spcPts val="0"/>
              </a:spcAft>
              <a:buSzPts val="1800"/>
              <a:buNone/>
              <a:defRPr sz="1800">
                <a:solidFill>
                  <a:schemeClr val="lt1"/>
                </a:solidFill>
              </a:defRPr>
            </a:lvl2pPr>
            <a:lvl3pPr indent="-228600" lvl="2" marL="1371600" algn="l">
              <a:spcBef>
                <a:spcPts val="350"/>
              </a:spcBef>
              <a:spcAft>
                <a:spcPts val="0"/>
              </a:spcAft>
              <a:buSzPts val="1600"/>
              <a:buNone/>
              <a:defRPr sz="1600">
                <a:solidFill>
                  <a:schemeClr val="lt1"/>
                </a:solidFill>
              </a:defRPr>
            </a:lvl3pPr>
            <a:lvl4pPr indent="-228600" lvl="3" marL="1828800" algn="l">
              <a:spcBef>
                <a:spcPts val="350"/>
              </a:spcBef>
              <a:spcAft>
                <a:spcPts val="0"/>
              </a:spcAft>
              <a:buSzPts val="1400"/>
              <a:buNone/>
              <a:defRPr sz="1400">
                <a:solidFill>
                  <a:schemeClr val="lt1"/>
                </a:solidFill>
              </a:defRPr>
            </a:lvl4pPr>
            <a:lvl5pPr indent="-228600" lvl="4" marL="2286000" algn="l">
              <a:spcBef>
                <a:spcPts val="350"/>
              </a:spcBef>
              <a:spcAft>
                <a:spcPts val="0"/>
              </a:spcAft>
              <a:buSzPts val="1400"/>
              <a:buNone/>
              <a:defRPr sz="1400">
                <a:solidFill>
                  <a:schemeClr val="lt1"/>
                </a:solidFill>
              </a:defRPr>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138" name="Google Shape;138;p18"/>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9" name="Google Shape;139;p18"/>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0" name="Google Shape;140;p18"/>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41" name="Google Shape;141;p18"/>
          <p:cNvSpPr/>
          <p:nvPr/>
        </p:nvSpPr>
        <p:spPr>
          <a:xfrm>
            <a:off x="3636680" y="3005472"/>
            <a:ext cx="182880" cy="228600"/>
          </a:xfrm>
          <a:prstGeom prst="chevron">
            <a:avLst>
              <a:gd fmla="val 50000" name="adj"/>
            </a:avLst>
          </a:prstGeom>
          <a:gradFill>
            <a:gsLst>
              <a:gs pos="0">
                <a:srgbClr val="1488A5"/>
              </a:gs>
              <a:gs pos="72000">
                <a:srgbClr val="4DB7DA"/>
              </a:gs>
              <a:gs pos="100000">
                <a:srgbClr val="7CC2DD"/>
              </a:gs>
            </a:gsLst>
            <a:lin ang="16200000" scaled="0"/>
          </a:gradFill>
          <a:ln cap="rnd" cmpd="sng" w="9525">
            <a:solidFill>
              <a:srgbClr val="20768B"/>
            </a:solidFill>
            <a:prstDash val="solid"/>
            <a:round/>
            <a:headEnd len="sm" w="sm" type="none"/>
            <a:tailEnd len="sm" w="sm" type="none"/>
          </a:ln>
          <a:effectLst>
            <a:outerShdw blurRad="50800" dir="5400000" dist="25400">
              <a:srgbClr val="000000">
                <a:alpha val="45882"/>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
        <p:nvSpPr>
          <p:cNvPr id="142" name="Google Shape;142;p18"/>
          <p:cNvSpPr/>
          <p:nvPr/>
        </p:nvSpPr>
        <p:spPr>
          <a:xfrm>
            <a:off x="3450264" y="3005472"/>
            <a:ext cx="182880" cy="228600"/>
          </a:xfrm>
          <a:prstGeom prst="chevron">
            <a:avLst>
              <a:gd fmla="val 50000" name="adj"/>
            </a:avLst>
          </a:prstGeom>
          <a:gradFill>
            <a:gsLst>
              <a:gs pos="0">
                <a:srgbClr val="1488A5"/>
              </a:gs>
              <a:gs pos="72000">
                <a:srgbClr val="4DB7DA"/>
              </a:gs>
              <a:gs pos="100000">
                <a:srgbClr val="7CC2DD"/>
              </a:gs>
            </a:gsLst>
            <a:lin ang="16200000" scaled="0"/>
          </a:gradFill>
          <a:ln cap="rnd" cmpd="sng" w="9525">
            <a:solidFill>
              <a:srgbClr val="20768B"/>
            </a:solidFill>
            <a:prstDash val="solid"/>
            <a:round/>
            <a:headEnd len="sm" w="sm" type="none"/>
            <a:tailEnd len="sm" w="sm" type="none"/>
          </a:ln>
          <a:effectLst>
            <a:outerShdw blurRad="50800" dir="5400000" dist="25400">
              <a:srgbClr val="000000">
                <a:alpha val="45882"/>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Два объекта" type="twoObj">
  <p:cSld name="TWO_OBJECTS">
    <p:bg>
      <p:bgPr>
        <a:gradFill>
          <a:gsLst>
            <a:gs pos="0">
              <a:srgbClr val="B1B1B1"/>
            </a:gs>
            <a:gs pos="40000">
              <a:srgbClr val="9E9E9E"/>
            </a:gs>
            <a:gs pos="100000">
              <a:schemeClr val="dk1"/>
            </a:gs>
          </a:gsLst>
          <a:path path="circle">
            <a:fillToRect b="100%" l="100%"/>
          </a:path>
          <a:tileRect r="-100%" t="-100%"/>
        </a:gradFill>
      </p:bgPr>
    </p:bg>
    <p:spTree>
      <p:nvGrpSpPr>
        <p:cNvPr id="143" name="Shape 143"/>
        <p:cNvGrpSpPr/>
        <p:nvPr/>
      </p:nvGrpSpPr>
      <p:grpSpPr>
        <a:xfrm>
          <a:off x="0" y="0"/>
          <a:ext cx="0" cy="0"/>
          <a:chOff x="0" y="0"/>
          <a:chExt cx="0" cy="0"/>
        </a:xfrm>
      </p:grpSpPr>
      <p:sp>
        <p:nvSpPr>
          <p:cNvPr id="144" name="Google Shape;144;p19"/>
          <p:cNvSpPr txBox="1"/>
          <p:nvPr>
            <p:ph idx="1" type="body"/>
          </p:nvPr>
        </p:nvSpPr>
        <p:spPr>
          <a:xfrm>
            <a:off x="457200" y="1481328"/>
            <a:ext cx="4038600" cy="4525963"/>
          </a:xfrm>
          <a:prstGeom prst="rect">
            <a:avLst/>
          </a:prstGeom>
          <a:noFill/>
          <a:ln>
            <a:noFill/>
          </a:ln>
        </p:spPr>
        <p:txBody>
          <a:bodyPr anchorCtr="0" anchor="t" bIns="45700" lIns="91425" spcFirstLastPara="1" rIns="91425" wrap="square" tIns="45700">
            <a:normAutofit/>
          </a:bodyPr>
          <a:lstStyle>
            <a:lvl1pPr indent="-349504" lvl="0" marL="457200" algn="l">
              <a:spcBef>
                <a:spcPts val="400"/>
              </a:spcBef>
              <a:spcAft>
                <a:spcPts val="0"/>
              </a:spcAft>
              <a:buSzPts val="1904"/>
              <a:buChar char="🞂"/>
              <a:defRPr sz="2800"/>
            </a:lvl1pPr>
            <a:lvl2pPr indent="-381000" lvl="1" marL="914400" algn="l">
              <a:spcBef>
                <a:spcPts val="324"/>
              </a:spcBef>
              <a:spcAft>
                <a:spcPts val="0"/>
              </a:spcAft>
              <a:buSzPts val="2400"/>
              <a:buChar char="◦"/>
              <a:defRPr sz="2400"/>
            </a:lvl2pPr>
            <a:lvl3pPr indent="-355600" lvl="2" marL="1371600" algn="l">
              <a:spcBef>
                <a:spcPts val="350"/>
              </a:spcBef>
              <a:spcAft>
                <a:spcPts val="0"/>
              </a:spcAft>
              <a:buSzPts val="2000"/>
              <a:buChar char="●"/>
              <a:defRPr sz="2000"/>
            </a:lvl3pPr>
            <a:lvl4pPr indent="-342900" lvl="3" marL="1828800" algn="l">
              <a:spcBef>
                <a:spcPts val="350"/>
              </a:spcBef>
              <a:spcAft>
                <a:spcPts val="0"/>
              </a:spcAft>
              <a:buSzPts val="1800"/>
              <a:buChar char="●"/>
              <a:defRPr sz="1800"/>
            </a:lvl4pPr>
            <a:lvl5pPr indent="-342900" lvl="4" marL="2286000" algn="l">
              <a:spcBef>
                <a:spcPts val="350"/>
              </a:spcBef>
              <a:spcAft>
                <a:spcPts val="0"/>
              </a:spcAft>
              <a:buSzPts val="1800"/>
              <a:buChar char="●"/>
              <a:defRPr sz="18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145" name="Google Shape;145;p19"/>
          <p:cNvSpPr txBox="1"/>
          <p:nvPr>
            <p:ph idx="2" type="body"/>
          </p:nvPr>
        </p:nvSpPr>
        <p:spPr>
          <a:xfrm>
            <a:off x="4648200" y="1481328"/>
            <a:ext cx="4038600" cy="4525963"/>
          </a:xfrm>
          <a:prstGeom prst="rect">
            <a:avLst/>
          </a:prstGeom>
          <a:noFill/>
          <a:ln>
            <a:noFill/>
          </a:ln>
        </p:spPr>
        <p:txBody>
          <a:bodyPr anchorCtr="0" anchor="t" bIns="45700" lIns="91425" spcFirstLastPara="1" rIns="91425" wrap="square" tIns="45700">
            <a:normAutofit/>
          </a:bodyPr>
          <a:lstStyle>
            <a:lvl1pPr indent="-349504" lvl="0" marL="457200" algn="l">
              <a:spcBef>
                <a:spcPts val="400"/>
              </a:spcBef>
              <a:spcAft>
                <a:spcPts val="0"/>
              </a:spcAft>
              <a:buSzPts val="1904"/>
              <a:buChar char="🞂"/>
              <a:defRPr sz="2800"/>
            </a:lvl1pPr>
            <a:lvl2pPr indent="-381000" lvl="1" marL="914400" algn="l">
              <a:spcBef>
                <a:spcPts val="324"/>
              </a:spcBef>
              <a:spcAft>
                <a:spcPts val="0"/>
              </a:spcAft>
              <a:buSzPts val="2400"/>
              <a:buChar char="◦"/>
              <a:defRPr sz="2400"/>
            </a:lvl2pPr>
            <a:lvl3pPr indent="-355600" lvl="2" marL="1371600" algn="l">
              <a:spcBef>
                <a:spcPts val="350"/>
              </a:spcBef>
              <a:spcAft>
                <a:spcPts val="0"/>
              </a:spcAft>
              <a:buSzPts val="2000"/>
              <a:buChar char="●"/>
              <a:defRPr sz="2000"/>
            </a:lvl3pPr>
            <a:lvl4pPr indent="-342900" lvl="3" marL="1828800" algn="l">
              <a:spcBef>
                <a:spcPts val="350"/>
              </a:spcBef>
              <a:spcAft>
                <a:spcPts val="0"/>
              </a:spcAft>
              <a:buSzPts val="1800"/>
              <a:buChar char="●"/>
              <a:defRPr sz="1800"/>
            </a:lvl4pPr>
            <a:lvl5pPr indent="-342900" lvl="4" marL="2286000" algn="l">
              <a:spcBef>
                <a:spcPts val="350"/>
              </a:spcBef>
              <a:spcAft>
                <a:spcPts val="0"/>
              </a:spcAft>
              <a:buSzPts val="1800"/>
              <a:buChar char="●"/>
              <a:defRPr sz="18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146" name="Google Shape;146;p19"/>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7" name="Google Shape;147;p19"/>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19"/>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49" name="Google Shape;149;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Сравнение" showMasterSp="0" type="twoTxTwoObj">
  <p:cSld name="TWO_OBJECTS_WITH_TEXT">
    <p:bg>
      <p:bgPr>
        <a:blipFill rotWithShape="1">
          <a:blip r:embed="rId2">
            <a:alphaModFix/>
          </a:blip>
          <a:tile algn="tl" flip="none" tx="0" sx="50000" ty="0" sy="50000"/>
        </a:blipFill>
      </p:bgPr>
    </p:bg>
    <p:spTree>
      <p:nvGrpSpPr>
        <p:cNvPr id="150" name="Shape 150"/>
        <p:cNvGrpSpPr/>
        <p:nvPr/>
      </p:nvGrpSpPr>
      <p:grpSpPr>
        <a:xfrm>
          <a:off x="0" y="0"/>
          <a:ext cx="0" cy="0"/>
          <a:chOff x="0" y="0"/>
          <a:chExt cx="0" cy="0"/>
        </a:xfrm>
      </p:grpSpPr>
      <p:sp>
        <p:nvSpPr>
          <p:cNvPr id="151" name="Google Shape;151;p20"/>
          <p:cNvSpPr txBox="1"/>
          <p:nvPr>
            <p:ph type="title"/>
          </p:nvPr>
        </p:nvSpPr>
        <p:spPr>
          <a:xfrm>
            <a:off x="457200" y="273050"/>
            <a:ext cx="82296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4100"/>
              <a:buFont typeface="Lucida San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2" name="Google Shape;152;p20"/>
          <p:cNvSpPr txBox="1"/>
          <p:nvPr>
            <p:ph idx="1" type="body"/>
          </p:nvPr>
        </p:nvSpPr>
        <p:spPr>
          <a:xfrm>
            <a:off x="457200" y="5410200"/>
            <a:ext cx="4040188" cy="762000"/>
          </a:xfrm>
          <a:prstGeom prst="rect">
            <a:avLst/>
          </a:prstGeom>
          <a:solidFill>
            <a:schemeClr val="accent1"/>
          </a:solidFill>
          <a:ln cap="flat" cmpd="sng" w="9650">
            <a:solidFill>
              <a:schemeClr val="accent1"/>
            </a:solidFill>
            <a:prstDash val="solid"/>
            <a:miter lim="800000"/>
            <a:headEnd len="sm" w="sm" type="none"/>
            <a:tailEnd len="sm" w="sm" type="none"/>
          </a:ln>
        </p:spPr>
        <p:txBody>
          <a:bodyPr anchorCtr="0" anchor="ctr" bIns="45700" lIns="182875" spcFirstLastPara="1" rIns="91425" wrap="square" tIns="45700">
            <a:normAutofit/>
          </a:bodyPr>
          <a:lstStyle>
            <a:lvl1pPr indent="-228600" lvl="0" marL="457200" algn="l">
              <a:spcBef>
                <a:spcPts val="400"/>
              </a:spcBef>
              <a:spcAft>
                <a:spcPts val="0"/>
              </a:spcAft>
              <a:buSzPts val="1632"/>
              <a:buNone/>
              <a:defRPr b="0" sz="2400">
                <a:solidFill>
                  <a:schemeClr val="lt1"/>
                </a:solidFill>
              </a:defRPr>
            </a:lvl1pPr>
            <a:lvl2pPr indent="-228600" lvl="1" marL="914400" algn="l">
              <a:spcBef>
                <a:spcPts val="324"/>
              </a:spcBef>
              <a:spcAft>
                <a:spcPts val="0"/>
              </a:spcAft>
              <a:buSzPts val="2000"/>
              <a:buNone/>
              <a:defRPr b="1" sz="2000"/>
            </a:lvl2pPr>
            <a:lvl3pPr indent="-228600" lvl="2" marL="1371600" algn="l">
              <a:spcBef>
                <a:spcPts val="350"/>
              </a:spcBef>
              <a:spcAft>
                <a:spcPts val="0"/>
              </a:spcAft>
              <a:buSzPts val="1800"/>
              <a:buNone/>
              <a:defRPr b="1" sz="1800"/>
            </a:lvl3pPr>
            <a:lvl4pPr indent="-228600" lvl="3" marL="1828800" algn="l">
              <a:spcBef>
                <a:spcPts val="350"/>
              </a:spcBef>
              <a:spcAft>
                <a:spcPts val="0"/>
              </a:spcAft>
              <a:buSzPts val="1600"/>
              <a:buNone/>
              <a:defRPr b="1" sz="1600"/>
            </a:lvl4pPr>
            <a:lvl5pPr indent="-228600" lvl="4" marL="2286000" algn="l">
              <a:spcBef>
                <a:spcPts val="350"/>
              </a:spcBef>
              <a:spcAft>
                <a:spcPts val="0"/>
              </a:spcAft>
              <a:buSzPts val="1600"/>
              <a:buNone/>
              <a:defRPr b="1" sz="16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153" name="Google Shape;153;p20"/>
          <p:cNvSpPr txBox="1"/>
          <p:nvPr>
            <p:ph idx="2" type="body"/>
          </p:nvPr>
        </p:nvSpPr>
        <p:spPr>
          <a:xfrm>
            <a:off x="4645026" y="5410200"/>
            <a:ext cx="4041775" cy="762000"/>
          </a:xfrm>
          <a:prstGeom prst="rect">
            <a:avLst/>
          </a:prstGeom>
          <a:solidFill>
            <a:schemeClr val="accent1"/>
          </a:solidFill>
          <a:ln cap="flat" cmpd="sng" w="9650">
            <a:solidFill>
              <a:schemeClr val="accent1"/>
            </a:solidFill>
            <a:prstDash val="solid"/>
            <a:miter lim="800000"/>
            <a:headEnd len="sm" w="sm" type="none"/>
            <a:tailEnd len="sm" w="sm" type="none"/>
          </a:ln>
        </p:spPr>
        <p:txBody>
          <a:bodyPr anchorCtr="0" anchor="ctr" bIns="45700" lIns="182875" spcFirstLastPara="1" rIns="91425" wrap="square" tIns="45700">
            <a:normAutofit/>
          </a:bodyPr>
          <a:lstStyle>
            <a:lvl1pPr indent="-228600" lvl="0" marL="457200" algn="l">
              <a:spcBef>
                <a:spcPts val="400"/>
              </a:spcBef>
              <a:spcAft>
                <a:spcPts val="0"/>
              </a:spcAft>
              <a:buSzPts val="1632"/>
              <a:buNone/>
              <a:defRPr b="0" sz="2400">
                <a:solidFill>
                  <a:schemeClr val="lt1"/>
                </a:solidFill>
              </a:defRPr>
            </a:lvl1pPr>
            <a:lvl2pPr indent="-228600" lvl="1" marL="914400" algn="l">
              <a:spcBef>
                <a:spcPts val="324"/>
              </a:spcBef>
              <a:spcAft>
                <a:spcPts val="0"/>
              </a:spcAft>
              <a:buSzPts val="2000"/>
              <a:buNone/>
              <a:defRPr b="1" sz="2000"/>
            </a:lvl2pPr>
            <a:lvl3pPr indent="-228600" lvl="2" marL="1371600" algn="l">
              <a:spcBef>
                <a:spcPts val="350"/>
              </a:spcBef>
              <a:spcAft>
                <a:spcPts val="0"/>
              </a:spcAft>
              <a:buSzPts val="1800"/>
              <a:buNone/>
              <a:defRPr b="1" sz="1800"/>
            </a:lvl3pPr>
            <a:lvl4pPr indent="-228600" lvl="3" marL="1828800" algn="l">
              <a:spcBef>
                <a:spcPts val="350"/>
              </a:spcBef>
              <a:spcAft>
                <a:spcPts val="0"/>
              </a:spcAft>
              <a:buSzPts val="1600"/>
              <a:buNone/>
              <a:defRPr b="1" sz="1600"/>
            </a:lvl4pPr>
            <a:lvl5pPr indent="-228600" lvl="4" marL="2286000" algn="l">
              <a:spcBef>
                <a:spcPts val="350"/>
              </a:spcBef>
              <a:spcAft>
                <a:spcPts val="0"/>
              </a:spcAft>
              <a:buSzPts val="1600"/>
              <a:buNone/>
              <a:defRPr b="1" sz="16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154" name="Google Shape;154;p20"/>
          <p:cNvSpPr txBox="1"/>
          <p:nvPr>
            <p:ph idx="3" type="body"/>
          </p:nvPr>
        </p:nvSpPr>
        <p:spPr>
          <a:xfrm>
            <a:off x="457200" y="1444294"/>
            <a:ext cx="4040188" cy="3941763"/>
          </a:xfrm>
          <a:prstGeom prst="rect">
            <a:avLst/>
          </a:prstGeom>
          <a:noFill/>
          <a:ln>
            <a:noFill/>
          </a:ln>
        </p:spPr>
        <p:txBody>
          <a:bodyPr anchorCtr="0" anchor="t" bIns="45700" lIns="91425" spcFirstLastPara="1" rIns="91425" wrap="square" tIns="45700">
            <a:normAutofit/>
          </a:bodyPr>
          <a:lstStyle>
            <a:lvl1pPr indent="-332232" lvl="0" marL="457200" algn="l">
              <a:spcBef>
                <a:spcPts val="400"/>
              </a:spcBef>
              <a:spcAft>
                <a:spcPts val="0"/>
              </a:spcAft>
              <a:buSzPts val="1632"/>
              <a:buChar char="🞂"/>
              <a:defRPr sz="2400"/>
            </a:lvl1pPr>
            <a:lvl2pPr indent="-355600" lvl="1" marL="914400" algn="l">
              <a:spcBef>
                <a:spcPts val="324"/>
              </a:spcBef>
              <a:spcAft>
                <a:spcPts val="0"/>
              </a:spcAft>
              <a:buSzPts val="2000"/>
              <a:buChar char="◦"/>
              <a:defRPr sz="2000"/>
            </a:lvl2pPr>
            <a:lvl3pPr indent="-342900" lvl="2" marL="1371600" algn="l">
              <a:spcBef>
                <a:spcPts val="350"/>
              </a:spcBef>
              <a:spcAft>
                <a:spcPts val="0"/>
              </a:spcAft>
              <a:buSzPts val="1800"/>
              <a:buChar char="●"/>
              <a:defRPr sz="1800"/>
            </a:lvl3pPr>
            <a:lvl4pPr indent="-330200" lvl="3" marL="1828800" algn="l">
              <a:spcBef>
                <a:spcPts val="350"/>
              </a:spcBef>
              <a:spcAft>
                <a:spcPts val="0"/>
              </a:spcAft>
              <a:buSzPts val="1600"/>
              <a:buChar char="●"/>
              <a:defRPr sz="1600"/>
            </a:lvl4pPr>
            <a:lvl5pPr indent="-330200" lvl="4" marL="2286000" algn="l">
              <a:spcBef>
                <a:spcPts val="350"/>
              </a:spcBef>
              <a:spcAft>
                <a:spcPts val="0"/>
              </a:spcAft>
              <a:buSzPts val="1600"/>
              <a:buChar char="●"/>
              <a:defRPr sz="16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155" name="Google Shape;155;p20"/>
          <p:cNvSpPr txBox="1"/>
          <p:nvPr>
            <p:ph idx="4" type="body"/>
          </p:nvPr>
        </p:nvSpPr>
        <p:spPr>
          <a:xfrm>
            <a:off x="4645025" y="1444294"/>
            <a:ext cx="4041775" cy="3941763"/>
          </a:xfrm>
          <a:prstGeom prst="rect">
            <a:avLst/>
          </a:prstGeom>
          <a:noFill/>
          <a:ln>
            <a:noFill/>
          </a:ln>
        </p:spPr>
        <p:txBody>
          <a:bodyPr anchorCtr="0" anchor="t" bIns="45700" lIns="91425" spcFirstLastPara="1" rIns="91425" wrap="square" tIns="45700">
            <a:normAutofit/>
          </a:bodyPr>
          <a:lstStyle>
            <a:lvl1pPr indent="-332232" lvl="0" marL="457200" algn="l">
              <a:spcBef>
                <a:spcPts val="0"/>
              </a:spcBef>
              <a:spcAft>
                <a:spcPts val="0"/>
              </a:spcAft>
              <a:buSzPts val="1632"/>
              <a:buChar char="🞂"/>
              <a:defRPr sz="2400"/>
            </a:lvl1pPr>
            <a:lvl2pPr indent="-355600" lvl="1" marL="914400" algn="l">
              <a:spcBef>
                <a:spcPts val="324"/>
              </a:spcBef>
              <a:spcAft>
                <a:spcPts val="0"/>
              </a:spcAft>
              <a:buSzPts val="2000"/>
              <a:buChar char="◦"/>
              <a:defRPr sz="2000"/>
            </a:lvl2pPr>
            <a:lvl3pPr indent="-342900" lvl="2" marL="1371600" algn="l">
              <a:spcBef>
                <a:spcPts val="350"/>
              </a:spcBef>
              <a:spcAft>
                <a:spcPts val="0"/>
              </a:spcAft>
              <a:buSzPts val="1800"/>
              <a:buChar char="●"/>
              <a:defRPr sz="1800"/>
            </a:lvl3pPr>
            <a:lvl4pPr indent="-330200" lvl="3" marL="1828800" algn="l">
              <a:spcBef>
                <a:spcPts val="350"/>
              </a:spcBef>
              <a:spcAft>
                <a:spcPts val="0"/>
              </a:spcAft>
              <a:buSzPts val="1600"/>
              <a:buChar char="●"/>
              <a:defRPr sz="1600"/>
            </a:lvl4pPr>
            <a:lvl5pPr indent="-330200" lvl="4" marL="2286000" algn="l">
              <a:spcBef>
                <a:spcPts val="350"/>
              </a:spcBef>
              <a:spcAft>
                <a:spcPts val="0"/>
              </a:spcAft>
              <a:buSzPts val="1600"/>
              <a:buChar char="●"/>
              <a:defRPr sz="16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156" name="Google Shape;156;p20"/>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7" name="Google Shape;157;p20"/>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8" name="Google Shape;158;p20"/>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олько заголовок" type="titleOnly">
  <p:cSld name="TITLE_ONLY">
    <p:bg>
      <p:bgPr>
        <a:gradFill>
          <a:gsLst>
            <a:gs pos="0">
              <a:srgbClr val="B1B1B1"/>
            </a:gs>
            <a:gs pos="40000">
              <a:srgbClr val="9E9E9E"/>
            </a:gs>
            <a:gs pos="100000">
              <a:schemeClr val="dk1"/>
            </a:gs>
          </a:gsLst>
          <a:path path="circle">
            <a:fillToRect b="100%" l="100%"/>
          </a:path>
          <a:tileRect r="-100%" t="-100%"/>
        </a:gradFill>
      </p:bgPr>
    </p:bg>
    <p:spTree>
      <p:nvGrpSpPr>
        <p:cNvPr id="159" name="Shape 159"/>
        <p:cNvGrpSpPr/>
        <p:nvPr/>
      </p:nvGrpSpPr>
      <p:grpSpPr>
        <a:xfrm>
          <a:off x="0" y="0"/>
          <a:ext cx="0" cy="0"/>
          <a:chOff x="0" y="0"/>
          <a:chExt cx="0" cy="0"/>
        </a:xfrm>
      </p:grpSpPr>
      <p:sp>
        <p:nvSpPr>
          <p:cNvPr id="160" name="Google Shape;160;p21"/>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1" name="Google Shape;161;p21"/>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2" name="Google Shape;162;p21"/>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63" name="Google Shape;163;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Пустой слайд" type="blank">
  <p:cSld name="BLANK">
    <p:spTree>
      <p:nvGrpSpPr>
        <p:cNvPr id="27" name="Shape 27"/>
        <p:cNvGrpSpPr/>
        <p:nvPr/>
      </p:nvGrpSpPr>
      <p:grpSpPr>
        <a:xfrm>
          <a:off x="0" y="0"/>
          <a:ext cx="0" cy="0"/>
          <a:chOff x="0" y="0"/>
          <a:chExt cx="0" cy="0"/>
        </a:xfrm>
      </p:grpSpPr>
      <p:sp>
        <p:nvSpPr>
          <p:cNvPr id="28" name="Google Shape;28;p3"/>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3"/>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3"/>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Пустой слайд" type="blank">
  <p:cSld name="BLANK">
    <p:spTree>
      <p:nvGrpSpPr>
        <p:cNvPr id="164" name="Shape 164"/>
        <p:cNvGrpSpPr/>
        <p:nvPr/>
      </p:nvGrpSpPr>
      <p:grpSpPr>
        <a:xfrm>
          <a:off x="0" y="0"/>
          <a:ext cx="0" cy="0"/>
          <a:chOff x="0" y="0"/>
          <a:chExt cx="0" cy="0"/>
        </a:xfrm>
      </p:grpSpPr>
      <p:sp>
        <p:nvSpPr>
          <p:cNvPr id="165" name="Google Shape;165;p22"/>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6" name="Google Shape;166;p22"/>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7" name="Google Shape;167;p22"/>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Объект с подписью" showMasterSp="0" type="objTx">
  <p:cSld name="OBJECT_WITH_CAPTION_TEXT">
    <p:bg>
      <p:bgPr>
        <a:blipFill rotWithShape="1">
          <a:blip r:embed="rId2">
            <a:alphaModFix/>
          </a:blip>
          <a:tile algn="tl" flip="none" tx="0" sx="50000" ty="0" sy="50000"/>
        </a:blipFill>
      </p:bgPr>
    </p:bg>
    <p:spTree>
      <p:nvGrpSpPr>
        <p:cNvPr id="168" name="Shape 168"/>
        <p:cNvGrpSpPr/>
        <p:nvPr/>
      </p:nvGrpSpPr>
      <p:grpSpPr>
        <a:xfrm>
          <a:off x="0" y="0"/>
          <a:ext cx="0" cy="0"/>
          <a:chOff x="0" y="0"/>
          <a:chExt cx="0" cy="0"/>
        </a:xfrm>
      </p:grpSpPr>
      <p:sp>
        <p:nvSpPr>
          <p:cNvPr id="169" name="Google Shape;169;p23"/>
          <p:cNvSpPr txBox="1"/>
          <p:nvPr>
            <p:ph type="title"/>
          </p:nvPr>
        </p:nvSpPr>
        <p:spPr>
          <a:xfrm>
            <a:off x="914400" y="4876800"/>
            <a:ext cx="7481776" cy="457200"/>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Clr>
                <a:schemeClr val="accent1"/>
              </a:buClr>
              <a:buSzPts val="2500"/>
              <a:buFont typeface="Lucida Sans"/>
              <a:buNone/>
              <a:defRPr b="0" sz="25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0" name="Google Shape;170;p23"/>
          <p:cNvSpPr txBox="1"/>
          <p:nvPr>
            <p:ph idx="1" type="body"/>
          </p:nvPr>
        </p:nvSpPr>
        <p:spPr>
          <a:xfrm>
            <a:off x="4419600" y="5355102"/>
            <a:ext cx="3974592" cy="914400"/>
          </a:xfrm>
          <a:prstGeom prst="rect">
            <a:avLst/>
          </a:prstGeom>
          <a:noFill/>
          <a:ln>
            <a:noFill/>
          </a:ln>
        </p:spPr>
        <p:txBody>
          <a:bodyPr anchorCtr="0" anchor="t" bIns="45700" lIns="91425" spcFirstLastPara="1" rIns="91425" wrap="square" tIns="45700">
            <a:normAutofit/>
          </a:bodyPr>
          <a:lstStyle>
            <a:lvl1pPr indent="-228600" lvl="0" marL="457200" algn="r">
              <a:spcBef>
                <a:spcPts val="400"/>
              </a:spcBef>
              <a:spcAft>
                <a:spcPts val="0"/>
              </a:spcAft>
              <a:buSzPts val="1088"/>
              <a:buNone/>
              <a:defRPr sz="1600"/>
            </a:lvl1pPr>
            <a:lvl2pPr indent="-228600" lvl="1" marL="914400" algn="l">
              <a:spcBef>
                <a:spcPts val="324"/>
              </a:spcBef>
              <a:spcAft>
                <a:spcPts val="0"/>
              </a:spcAft>
              <a:buSzPts val="1200"/>
              <a:buNone/>
              <a:defRPr sz="1200"/>
            </a:lvl2pPr>
            <a:lvl3pPr indent="-228600" lvl="2" marL="1371600" algn="l">
              <a:spcBef>
                <a:spcPts val="350"/>
              </a:spcBef>
              <a:spcAft>
                <a:spcPts val="0"/>
              </a:spcAft>
              <a:buSzPts val="1000"/>
              <a:buNone/>
              <a:defRPr sz="1000"/>
            </a:lvl3pPr>
            <a:lvl4pPr indent="-228600" lvl="3" marL="1828800" algn="l">
              <a:spcBef>
                <a:spcPts val="350"/>
              </a:spcBef>
              <a:spcAft>
                <a:spcPts val="0"/>
              </a:spcAft>
              <a:buSzPts val="900"/>
              <a:buNone/>
              <a:defRPr sz="900"/>
            </a:lvl4pPr>
            <a:lvl5pPr indent="-228600" lvl="4" marL="2286000" algn="l">
              <a:spcBef>
                <a:spcPts val="350"/>
              </a:spcBef>
              <a:spcAft>
                <a:spcPts val="0"/>
              </a:spcAft>
              <a:buSzPts val="900"/>
              <a:buNone/>
              <a:defRPr sz="9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171" name="Google Shape;171;p23"/>
          <p:cNvSpPr txBox="1"/>
          <p:nvPr>
            <p:ph idx="2" type="body"/>
          </p:nvPr>
        </p:nvSpPr>
        <p:spPr>
          <a:xfrm>
            <a:off x="914400" y="274320"/>
            <a:ext cx="7479792" cy="4572000"/>
          </a:xfrm>
          <a:prstGeom prst="rect">
            <a:avLst/>
          </a:prstGeom>
          <a:noFill/>
          <a:ln>
            <a:noFill/>
          </a:ln>
        </p:spPr>
        <p:txBody>
          <a:bodyPr anchorCtr="0" anchor="t" bIns="45700" lIns="91425" spcFirstLastPara="1" rIns="91425" wrap="square" tIns="45700">
            <a:normAutofit/>
          </a:bodyPr>
          <a:lstStyle>
            <a:lvl1pPr indent="-366776" lvl="0" marL="457200" algn="l">
              <a:spcBef>
                <a:spcPts val="400"/>
              </a:spcBef>
              <a:spcAft>
                <a:spcPts val="0"/>
              </a:spcAft>
              <a:buSzPts val="2176"/>
              <a:buChar char="🞂"/>
              <a:defRPr sz="3200"/>
            </a:lvl1pPr>
            <a:lvl2pPr indent="-406400" lvl="1" marL="914400" algn="l">
              <a:spcBef>
                <a:spcPts val="324"/>
              </a:spcBef>
              <a:spcAft>
                <a:spcPts val="0"/>
              </a:spcAft>
              <a:buSzPts val="2800"/>
              <a:buChar char="◦"/>
              <a:defRPr sz="2800"/>
            </a:lvl2pPr>
            <a:lvl3pPr indent="-381000" lvl="2" marL="1371600" algn="l">
              <a:spcBef>
                <a:spcPts val="350"/>
              </a:spcBef>
              <a:spcAft>
                <a:spcPts val="0"/>
              </a:spcAft>
              <a:buSzPts val="2400"/>
              <a:buChar char="●"/>
              <a:defRPr sz="2400"/>
            </a:lvl3pPr>
            <a:lvl4pPr indent="-355600" lvl="3" marL="1828800" algn="l">
              <a:spcBef>
                <a:spcPts val="350"/>
              </a:spcBef>
              <a:spcAft>
                <a:spcPts val="0"/>
              </a:spcAft>
              <a:buSzPts val="2000"/>
              <a:buChar char="●"/>
              <a:defRPr sz="2000"/>
            </a:lvl4pPr>
            <a:lvl5pPr indent="-355600" lvl="4" marL="2286000" algn="l">
              <a:spcBef>
                <a:spcPts val="350"/>
              </a:spcBef>
              <a:spcAft>
                <a:spcPts val="0"/>
              </a:spcAft>
              <a:buSzPts val="2000"/>
              <a:buChar char="●"/>
              <a:defRPr sz="20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172" name="Google Shape;172;p23"/>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3" name="Google Shape;173;p23"/>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4" name="Google Shape;174;p23"/>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Рисунок с подписью" showMasterSp="0" type="picTx">
  <p:cSld name="PICTURE_WITH_CAPTION_TEXT">
    <p:bg>
      <p:bgPr>
        <a:gradFill>
          <a:gsLst>
            <a:gs pos="0">
              <a:srgbClr val="B1B1B1"/>
            </a:gs>
            <a:gs pos="40000">
              <a:srgbClr val="9E9E9E"/>
            </a:gs>
            <a:gs pos="100000">
              <a:schemeClr val="dk1"/>
            </a:gs>
          </a:gsLst>
          <a:path path="circle">
            <a:fillToRect b="100%" l="100%"/>
          </a:path>
          <a:tileRect r="-100%" t="-100%"/>
        </a:gradFill>
      </p:bgPr>
    </p:bg>
    <p:spTree>
      <p:nvGrpSpPr>
        <p:cNvPr id="175" name="Shape 175"/>
        <p:cNvGrpSpPr/>
        <p:nvPr/>
      </p:nvGrpSpPr>
      <p:grpSpPr>
        <a:xfrm>
          <a:off x="0" y="0"/>
          <a:ext cx="0" cy="0"/>
          <a:chOff x="0" y="0"/>
          <a:chExt cx="0" cy="0"/>
        </a:xfrm>
      </p:grpSpPr>
      <p:sp>
        <p:nvSpPr>
          <p:cNvPr id="176" name="Google Shape;176;p24"/>
          <p:cNvSpPr txBox="1"/>
          <p:nvPr>
            <p:ph idx="1" type="body"/>
          </p:nvPr>
        </p:nvSpPr>
        <p:spPr>
          <a:xfrm>
            <a:off x="1141232" y="5443402"/>
            <a:ext cx="7162800" cy="648232"/>
          </a:xfrm>
          <a:prstGeom prst="rect">
            <a:avLst/>
          </a:prstGeom>
          <a:noFill/>
          <a:ln>
            <a:noFill/>
          </a:ln>
        </p:spPr>
        <p:txBody>
          <a:bodyPr anchorCtr="0" anchor="t" bIns="45700" lIns="91425" spcFirstLastPara="1" rIns="91425" wrap="square" tIns="0">
            <a:normAutofit/>
          </a:bodyPr>
          <a:lstStyle>
            <a:lvl1pPr indent="-228600" lvl="0" marL="457200" marR="18288" algn="r">
              <a:spcBef>
                <a:spcPts val="400"/>
              </a:spcBef>
              <a:spcAft>
                <a:spcPts val="0"/>
              </a:spcAft>
              <a:buSzPts val="952"/>
              <a:buNone/>
              <a:defRPr sz="1400"/>
            </a:lvl1pPr>
            <a:lvl2pPr indent="-304800" lvl="1" marL="914400" algn="l">
              <a:spcBef>
                <a:spcPts val="324"/>
              </a:spcBef>
              <a:spcAft>
                <a:spcPts val="0"/>
              </a:spcAft>
              <a:buSzPts val="1200"/>
              <a:buChar char="◦"/>
              <a:defRPr sz="1200"/>
            </a:lvl2pPr>
            <a:lvl3pPr indent="-292100" lvl="2" marL="1371600" algn="l">
              <a:spcBef>
                <a:spcPts val="350"/>
              </a:spcBef>
              <a:spcAft>
                <a:spcPts val="0"/>
              </a:spcAft>
              <a:buSzPts val="1000"/>
              <a:buChar char="●"/>
              <a:defRPr sz="1000"/>
            </a:lvl3pPr>
            <a:lvl4pPr indent="-285750" lvl="3" marL="1828800" algn="l">
              <a:spcBef>
                <a:spcPts val="350"/>
              </a:spcBef>
              <a:spcAft>
                <a:spcPts val="0"/>
              </a:spcAft>
              <a:buSzPts val="900"/>
              <a:buChar char="●"/>
              <a:defRPr sz="900"/>
            </a:lvl4pPr>
            <a:lvl5pPr indent="-285750" lvl="4" marL="2286000" algn="l">
              <a:spcBef>
                <a:spcPts val="350"/>
              </a:spcBef>
              <a:spcAft>
                <a:spcPts val="0"/>
              </a:spcAft>
              <a:buSzPts val="900"/>
              <a:buChar char="●"/>
              <a:defRPr sz="9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177" name="Google Shape;177;p24"/>
          <p:cNvSpPr/>
          <p:nvPr>
            <p:ph idx="2" type="pic"/>
          </p:nvPr>
        </p:nvSpPr>
        <p:spPr>
          <a:xfrm>
            <a:off x="228600" y="189968"/>
            <a:ext cx="8686800" cy="4389120"/>
          </a:xfrm>
          <a:prstGeom prst="rect">
            <a:avLst/>
          </a:prstGeom>
          <a:solidFill>
            <a:schemeClr val="dk2"/>
          </a:solidFill>
          <a:ln cap="flat" cmpd="sng" w="9525">
            <a:solidFill>
              <a:schemeClr val="dk1"/>
            </a:solidFill>
            <a:prstDash val="solid"/>
            <a:round/>
            <a:headEnd len="sm" w="sm" type="none"/>
            <a:tailEnd len="sm" w="sm" type="none"/>
          </a:ln>
        </p:spPr>
      </p:sp>
      <p:sp>
        <p:nvSpPr>
          <p:cNvPr id="178" name="Google Shape;178;p24"/>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9" name="Google Shape;179;p24"/>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0" name="Google Shape;180;p24"/>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b="0" sz="1000">
                <a:solidFill>
                  <a:schemeClr val="lt1"/>
                </a:solidFill>
                <a:latin typeface="Lucida Sans"/>
                <a:ea typeface="Lucida Sans"/>
                <a:cs typeface="Lucida Sans"/>
                <a:sym typeface="Lucida Sans"/>
              </a:defRPr>
            </a:lvl1pPr>
            <a:lvl2pPr indent="0" lvl="1" marL="0" algn="r">
              <a:spcBef>
                <a:spcPts val="0"/>
              </a:spcBef>
              <a:buNone/>
              <a:defRPr b="0" sz="1000">
                <a:solidFill>
                  <a:schemeClr val="lt1"/>
                </a:solidFill>
                <a:latin typeface="Lucida Sans"/>
                <a:ea typeface="Lucida Sans"/>
                <a:cs typeface="Lucida Sans"/>
                <a:sym typeface="Lucida Sans"/>
              </a:defRPr>
            </a:lvl2pPr>
            <a:lvl3pPr indent="0" lvl="2" marL="0" algn="r">
              <a:spcBef>
                <a:spcPts val="0"/>
              </a:spcBef>
              <a:buNone/>
              <a:defRPr b="0" sz="1000">
                <a:solidFill>
                  <a:schemeClr val="lt1"/>
                </a:solidFill>
                <a:latin typeface="Lucida Sans"/>
                <a:ea typeface="Lucida Sans"/>
                <a:cs typeface="Lucida Sans"/>
                <a:sym typeface="Lucida Sans"/>
              </a:defRPr>
            </a:lvl3pPr>
            <a:lvl4pPr indent="0" lvl="3" marL="0" algn="r">
              <a:spcBef>
                <a:spcPts val="0"/>
              </a:spcBef>
              <a:buNone/>
              <a:defRPr b="0" sz="1000">
                <a:solidFill>
                  <a:schemeClr val="lt1"/>
                </a:solidFill>
                <a:latin typeface="Lucida Sans"/>
                <a:ea typeface="Lucida Sans"/>
                <a:cs typeface="Lucida Sans"/>
                <a:sym typeface="Lucida Sans"/>
              </a:defRPr>
            </a:lvl4pPr>
            <a:lvl5pPr indent="0" lvl="4" marL="0" algn="r">
              <a:spcBef>
                <a:spcPts val="0"/>
              </a:spcBef>
              <a:buNone/>
              <a:defRPr b="0" sz="1000">
                <a:solidFill>
                  <a:schemeClr val="lt1"/>
                </a:solidFill>
                <a:latin typeface="Lucida Sans"/>
                <a:ea typeface="Lucida Sans"/>
                <a:cs typeface="Lucida Sans"/>
                <a:sym typeface="Lucida Sans"/>
              </a:defRPr>
            </a:lvl5pPr>
            <a:lvl6pPr indent="0" lvl="5" marL="0" algn="r">
              <a:spcBef>
                <a:spcPts val="0"/>
              </a:spcBef>
              <a:buNone/>
              <a:defRPr b="0" sz="1000">
                <a:solidFill>
                  <a:schemeClr val="lt1"/>
                </a:solidFill>
                <a:latin typeface="Lucida Sans"/>
                <a:ea typeface="Lucida Sans"/>
                <a:cs typeface="Lucida Sans"/>
                <a:sym typeface="Lucida Sans"/>
              </a:defRPr>
            </a:lvl6pPr>
            <a:lvl7pPr indent="0" lvl="6" marL="0" algn="r">
              <a:spcBef>
                <a:spcPts val="0"/>
              </a:spcBef>
              <a:buNone/>
              <a:defRPr b="0" sz="1000">
                <a:solidFill>
                  <a:schemeClr val="lt1"/>
                </a:solidFill>
                <a:latin typeface="Lucida Sans"/>
                <a:ea typeface="Lucida Sans"/>
                <a:cs typeface="Lucida Sans"/>
                <a:sym typeface="Lucida Sans"/>
              </a:defRPr>
            </a:lvl7pPr>
            <a:lvl8pPr indent="0" lvl="7" marL="0" algn="r">
              <a:spcBef>
                <a:spcPts val="0"/>
              </a:spcBef>
              <a:buNone/>
              <a:defRPr b="0" sz="1000">
                <a:solidFill>
                  <a:schemeClr val="lt1"/>
                </a:solidFill>
                <a:latin typeface="Lucida Sans"/>
                <a:ea typeface="Lucida Sans"/>
                <a:cs typeface="Lucida Sans"/>
                <a:sym typeface="Lucida Sans"/>
              </a:defRPr>
            </a:lvl8pPr>
            <a:lvl9pPr indent="0" lvl="8" marL="0" algn="r">
              <a:spcBef>
                <a:spcPts val="0"/>
              </a:spcBef>
              <a:buNone/>
              <a:defRPr b="0" sz="1000">
                <a:solidFill>
                  <a:schemeClr val="lt1"/>
                </a:solidFill>
                <a:latin typeface="Lucida Sans"/>
                <a:ea typeface="Lucida Sans"/>
                <a:cs typeface="Lucida Sans"/>
                <a:sym typeface="Lucida Sans"/>
              </a:defRPr>
            </a:lvl9pPr>
          </a:lstStyle>
          <a:p>
            <a:pPr indent="0" lvl="0" marL="0" rtl="0" algn="r">
              <a:spcBef>
                <a:spcPts val="0"/>
              </a:spcBef>
              <a:spcAft>
                <a:spcPts val="0"/>
              </a:spcAft>
              <a:buNone/>
            </a:pPr>
            <a:fld id="{00000000-1234-1234-1234-123412341234}" type="slidenum">
              <a:rPr lang="en-US"/>
              <a:t>‹#›</a:t>
            </a:fld>
            <a:endParaRPr/>
          </a:p>
        </p:txBody>
      </p:sp>
      <p:sp>
        <p:nvSpPr>
          <p:cNvPr id="181" name="Google Shape;181;p24"/>
          <p:cNvSpPr txBox="1"/>
          <p:nvPr>
            <p:ph type="title"/>
          </p:nvPr>
        </p:nvSpPr>
        <p:spPr>
          <a:xfrm>
            <a:off x="228600" y="4865122"/>
            <a:ext cx="8075432" cy="562672"/>
          </a:xfrm>
          <a:prstGeom prst="rect">
            <a:avLst/>
          </a:prstGeom>
          <a:noFill/>
          <a:ln>
            <a:noFill/>
          </a:ln>
        </p:spPr>
        <p:txBody>
          <a:bodyPr anchorCtr="0" anchor="t" bIns="45700" lIns="91425" spcFirstLastPara="1" rIns="91425" wrap="square" tIns="45700">
            <a:normAutofit/>
          </a:bodyPr>
          <a:lstStyle>
            <a:lvl1pPr lvl="0" marR="0" algn="r">
              <a:spcBef>
                <a:spcPts val="0"/>
              </a:spcBef>
              <a:spcAft>
                <a:spcPts val="0"/>
              </a:spcAft>
              <a:buClr>
                <a:schemeClr val="accent1"/>
              </a:buClr>
              <a:buSzPts val="3000"/>
              <a:buFont typeface="Lucida Sans"/>
              <a:buNone/>
              <a:defRPr b="0" sz="30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2" name="Google Shape;182;p24"/>
          <p:cNvSpPr/>
          <p:nvPr/>
        </p:nvSpPr>
        <p:spPr>
          <a:xfrm>
            <a:off x="499273" y="5944936"/>
            <a:ext cx="4940624" cy="921076"/>
          </a:xfrm>
          <a:custGeom>
            <a:rect b="b" l="l" r="r" t="t"/>
            <a:pathLst>
              <a:path extrusionOk="0" h="337" w="7485">
                <a:moveTo>
                  <a:pt x="0" y="2"/>
                </a:moveTo>
                <a:lnTo>
                  <a:pt x="7485" y="337"/>
                </a:lnTo>
                <a:lnTo>
                  <a:pt x="5558" y="337"/>
                </a:lnTo>
                <a:lnTo>
                  <a:pt x="1" y="0"/>
                </a:lnTo>
              </a:path>
            </a:pathLst>
          </a:custGeom>
          <a:solidFill>
            <a:srgbClr val="9CCADC">
              <a:alpha val="40000"/>
            </a:srgb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
        <p:nvSpPr>
          <p:cNvPr id="183" name="Google Shape;183;p24"/>
          <p:cNvSpPr/>
          <p:nvPr/>
        </p:nvSpPr>
        <p:spPr>
          <a:xfrm>
            <a:off x="485717" y="5939011"/>
            <a:ext cx="3690451" cy="933450"/>
          </a:xfrm>
          <a:custGeom>
            <a:rect b="b" l="l" r="r" t="t"/>
            <a:pathLst>
              <a:path extrusionOk="0" h="588" w="5591">
                <a:moveTo>
                  <a:pt x="0" y="0"/>
                </a:moveTo>
                <a:lnTo>
                  <a:pt x="5591" y="585"/>
                </a:lnTo>
                <a:lnTo>
                  <a:pt x="4415" y="588"/>
                </a:lnTo>
                <a:lnTo>
                  <a:pt x="12" y="4"/>
                </a:lnTo>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
        <p:nvSpPr>
          <p:cNvPr id="184" name="Google Shape;184;p24"/>
          <p:cNvSpPr/>
          <p:nvPr/>
        </p:nvSpPr>
        <p:spPr>
          <a:xfrm>
            <a:off x="-6042" y="5791253"/>
            <a:ext cx="3402314" cy="1080868"/>
          </a:xfrm>
          <a:prstGeom prst="rtTriangle">
            <a:avLst/>
          </a:prstGeom>
          <a:blipFill rotWithShape="1">
            <a:blip r:embed="rId2">
              <a:alphaModFix amt="50000"/>
            </a:blip>
            <a:tile algn="t" flip="none" tx="0" sx="50000" ty="0" sy="5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ucida Sans"/>
              <a:ea typeface="Lucida Sans"/>
              <a:cs typeface="Lucida Sans"/>
              <a:sym typeface="Lucida Sans"/>
            </a:endParaRPr>
          </a:p>
        </p:txBody>
      </p:sp>
      <p:cxnSp>
        <p:nvCxnSpPr>
          <p:cNvPr id="185" name="Google Shape;185;p24"/>
          <p:cNvCxnSpPr/>
          <p:nvPr/>
        </p:nvCxnSpPr>
        <p:spPr>
          <a:xfrm>
            <a:off x="-9237" y="5787738"/>
            <a:ext cx="3405509" cy="1084383"/>
          </a:xfrm>
          <a:prstGeom prst="straightConnector1">
            <a:avLst/>
          </a:prstGeom>
          <a:noFill/>
          <a:ln cap="flat" cmpd="sng" w="12050">
            <a:solidFill>
              <a:srgbClr val="93C5D8"/>
            </a:solidFill>
            <a:prstDash val="solid"/>
            <a:miter lim="800000"/>
            <a:headEnd len="sm" w="sm" type="none"/>
            <a:tailEnd len="sm" w="sm" type="none"/>
          </a:ln>
        </p:spPr>
      </p:cxnSp>
      <p:sp>
        <p:nvSpPr>
          <p:cNvPr id="186" name="Google Shape;186;p24"/>
          <p:cNvSpPr/>
          <p:nvPr/>
        </p:nvSpPr>
        <p:spPr>
          <a:xfrm>
            <a:off x="8664112" y="4988440"/>
            <a:ext cx="182880" cy="228600"/>
          </a:xfrm>
          <a:prstGeom prst="chevron">
            <a:avLst>
              <a:gd fmla="val 50000" name="adj"/>
            </a:avLst>
          </a:prstGeom>
          <a:gradFill>
            <a:gsLst>
              <a:gs pos="0">
                <a:srgbClr val="1488A5"/>
              </a:gs>
              <a:gs pos="72000">
                <a:srgbClr val="4DB7DA"/>
              </a:gs>
              <a:gs pos="100000">
                <a:srgbClr val="7CC2DD"/>
              </a:gs>
            </a:gsLst>
            <a:lin ang="16200000" scaled="0"/>
          </a:gradFill>
          <a:ln cap="rnd" cmpd="sng" w="9525">
            <a:solidFill>
              <a:srgbClr val="20768B"/>
            </a:solidFill>
            <a:prstDash val="solid"/>
            <a:round/>
            <a:headEnd len="sm" w="sm" type="none"/>
            <a:tailEnd len="sm" w="sm" type="none"/>
          </a:ln>
          <a:effectLst>
            <a:outerShdw blurRad="50800" dir="5400000" dist="25400">
              <a:srgbClr val="000000">
                <a:alpha val="45882"/>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
        <p:nvSpPr>
          <p:cNvPr id="187" name="Google Shape;187;p24"/>
          <p:cNvSpPr/>
          <p:nvPr/>
        </p:nvSpPr>
        <p:spPr>
          <a:xfrm>
            <a:off x="8477696" y="4988440"/>
            <a:ext cx="182880" cy="228600"/>
          </a:xfrm>
          <a:prstGeom prst="chevron">
            <a:avLst>
              <a:gd fmla="val 50000" name="adj"/>
            </a:avLst>
          </a:prstGeom>
          <a:gradFill>
            <a:gsLst>
              <a:gs pos="0">
                <a:srgbClr val="1488A5"/>
              </a:gs>
              <a:gs pos="72000">
                <a:srgbClr val="4DB7DA"/>
              </a:gs>
              <a:gs pos="100000">
                <a:srgbClr val="7CC2DD"/>
              </a:gs>
            </a:gsLst>
            <a:lin ang="16200000" scaled="0"/>
          </a:gradFill>
          <a:ln cap="rnd" cmpd="sng" w="9525">
            <a:solidFill>
              <a:srgbClr val="20768B"/>
            </a:solidFill>
            <a:prstDash val="solid"/>
            <a:round/>
            <a:headEnd len="sm" w="sm" type="none"/>
            <a:tailEnd len="sm" w="sm" type="none"/>
          </a:ln>
          <a:effectLst>
            <a:outerShdw blurRad="50800" dir="5400000" dist="25400">
              <a:srgbClr val="000000">
                <a:alpha val="45882"/>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вертикальный текст" type="vertTx">
  <p:cSld name="VERTICAL_TEXT">
    <p:spTree>
      <p:nvGrpSpPr>
        <p:cNvPr id="188" name="Shape 188"/>
        <p:cNvGrpSpPr/>
        <p:nvPr/>
      </p:nvGrpSpPr>
      <p:grpSpPr>
        <a:xfrm>
          <a:off x="0" y="0"/>
          <a:ext cx="0" cy="0"/>
          <a:chOff x="0" y="0"/>
          <a:chExt cx="0" cy="0"/>
        </a:xfrm>
      </p:grpSpPr>
      <p:sp>
        <p:nvSpPr>
          <p:cNvPr id="189" name="Google Shape;189;p2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0" name="Google Shape;190;p25"/>
          <p:cNvSpPr txBox="1"/>
          <p:nvPr>
            <p:ph idx="1" type="body"/>
          </p:nvPr>
        </p:nvSpPr>
        <p:spPr>
          <a:xfrm rot="5400000">
            <a:off x="2378965" y="-440435"/>
            <a:ext cx="4386071" cy="8229600"/>
          </a:xfrm>
          <a:prstGeom prst="rect">
            <a:avLst/>
          </a:prstGeom>
          <a:noFill/>
          <a:ln>
            <a:noFill/>
          </a:ln>
        </p:spPr>
        <p:txBody>
          <a:bodyPr anchorCtr="0" anchor="t" bIns="45700" lIns="91425" spcFirstLastPara="1" rIns="91425" wrap="square" tIns="45700">
            <a:normAutofit/>
          </a:bodyPr>
          <a:lstStyle>
            <a:lvl1pPr indent="-306324" lvl="0" marL="457200" algn="l">
              <a:spcBef>
                <a:spcPts val="400"/>
              </a:spcBef>
              <a:spcAft>
                <a:spcPts val="0"/>
              </a:spcAft>
              <a:buSzPts val="1224"/>
              <a:buChar char="🞂"/>
              <a:defRPr/>
            </a:lvl1pPr>
            <a:lvl2pPr indent="-342900" lvl="1" marL="914400" algn="l">
              <a:spcBef>
                <a:spcPts val="324"/>
              </a:spcBef>
              <a:spcAft>
                <a:spcPts val="0"/>
              </a:spcAft>
              <a:buSzPts val="1800"/>
              <a:buChar char="◦"/>
              <a:defRPr/>
            </a:lvl2pPr>
            <a:lvl3pPr indent="-342900" lvl="2" marL="1371600" algn="l">
              <a:spcBef>
                <a:spcPts val="350"/>
              </a:spcBef>
              <a:spcAft>
                <a:spcPts val="0"/>
              </a:spcAft>
              <a:buSzPts val="1800"/>
              <a:buChar char="●"/>
              <a:defRPr/>
            </a:lvl3pPr>
            <a:lvl4pPr indent="-342900" lvl="3" marL="1828800" algn="l">
              <a:spcBef>
                <a:spcPts val="350"/>
              </a:spcBef>
              <a:spcAft>
                <a:spcPts val="0"/>
              </a:spcAft>
              <a:buSzPts val="1800"/>
              <a:buChar char="●"/>
              <a:defRPr/>
            </a:lvl4pPr>
            <a:lvl5pPr indent="-342900" lvl="4" marL="2286000" algn="l">
              <a:spcBef>
                <a:spcPts val="350"/>
              </a:spcBef>
              <a:spcAft>
                <a:spcPts val="0"/>
              </a:spcAft>
              <a:buSzPts val="1800"/>
              <a:buChar char="●"/>
              <a:defRPr/>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191" name="Google Shape;191;p25"/>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2" name="Google Shape;192;p25"/>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3" name="Google Shape;193;p25"/>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Вертикальный заголовок и текст" type="vertTitleAndTx">
  <p:cSld name="VERTICAL_TITLE_AND_VERTICAL_TEXT">
    <p:spTree>
      <p:nvGrpSpPr>
        <p:cNvPr id="194" name="Shape 194"/>
        <p:cNvGrpSpPr/>
        <p:nvPr/>
      </p:nvGrpSpPr>
      <p:grpSpPr>
        <a:xfrm>
          <a:off x="0" y="0"/>
          <a:ext cx="0" cy="0"/>
          <a:chOff x="0" y="0"/>
          <a:chExt cx="0" cy="0"/>
        </a:xfrm>
      </p:grpSpPr>
      <p:sp>
        <p:nvSpPr>
          <p:cNvPr id="195" name="Google Shape;195;p26"/>
          <p:cNvSpPr txBox="1"/>
          <p:nvPr>
            <p:ph type="title"/>
          </p:nvPr>
        </p:nvSpPr>
        <p:spPr>
          <a:xfrm rot="5400000">
            <a:off x="4936367" y="2182286"/>
            <a:ext cx="5592761" cy="177747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6" name="Google Shape;196;p26"/>
          <p:cNvSpPr txBox="1"/>
          <p:nvPr>
            <p:ph idx="1" type="body"/>
          </p:nvPr>
        </p:nvSpPr>
        <p:spPr>
          <a:xfrm rot="5400000">
            <a:off x="823120" y="-91279"/>
            <a:ext cx="5592760" cy="6324600"/>
          </a:xfrm>
          <a:prstGeom prst="rect">
            <a:avLst/>
          </a:prstGeom>
          <a:noFill/>
          <a:ln>
            <a:noFill/>
          </a:ln>
        </p:spPr>
        <p:txBody>
          <a:bodyPr anchorCtr="0" anchor="t" bIns="45700" lIns="91425" spcFirstLastPara="1" rIns="91425" wrap="square" tIns="45700">
            <a:normAutofit/>
          </a:bodyPr>
          <a:lstStyle>
            <a:lvl1pPr indent="-306324" lvl="0" marL="457200" algn="l">
              <a:spcBef>
                <a:spcPts val="400"/>
              </a:spcBef>
              <a:spcAft>
                <a:spcPts val="0"/>
              </a:spcAft>
              <a:buSzPts val="1224"/>
              <a:buChar char="🞂"/>
              <a:defRPr/>
            </a:lvl1pPr>
            <a:lvl2pPr indent="-342900" lvl="1" marL="914400" algn="l">
              <a:spcBef>
                <a:spcPts val="324"/>
              </a:spcBef>
              <a:spcAft>
                <a:spcPts val="0"/>
              </a:spcAft>
              <a:buSzPts val="1800"/>
              <a:buChar char="◦"/>
              <a:defRPr/>
            </a:lvl2pPr>
            <a:lvl3pPr indent="-342900" lvl="2" marL="1371600" algn="l">
              <a:spcBef>
                <a:spcPts val="350"/>
              </a:spcBef>
              <a:spcAft>
                <a:spcPts val="0"/>
              </a:spcAft>
              <a:buSzPts val="1800"/>
              <a:buChar char="●"/>
              <a:defRPr/>
            </a:lvl3pPr>
            <a:lvl4pPr indent="-342900" lvl="3" marL="1828800" algn="l">
              <a:spcBef>
                <a:spcPts val="350"/>
              </a:spcBef>
              <a:spcAft>
                <a:spcPts val="0"/>
              </a:spcAft>
              <a:buSzPts val="1800"/>
              <a:buChar char="●"/>
              <a:defRPr/>
            </a:lvl4pPr>
            <a:lvl5pPr indent="-342900" lvl="4" marL="2286000" algn="l">
              <a:spcBef>
                <a:spcPts val="350"/>
              </a:spcBef>
              <a:spcAft>
                <a:spcPts val="0"/>
              </a:spcAft>
              <a:buSzPts val="1800"/>
              <a:buChar char="●"/>
              <a:defRPr/>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197" name="Google Shape;197;p26"/>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8" name="Google Shape;198;p26"/>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9" name="Google Shape;199;p26"/>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объект" type="obj">
  <p:cSld name="OBJECT">
    <p:spTree>
      <p:nvGrpSpPr>
        <p:cNvPr id="31" name="Shape 31"/>
        <p:cNvGrpSpPr/>
        <p:nvPr/>
      </p:nvGrpSpPr>
      <p:grpSpPr>
        <a:xfrm>
          <a:off x="0" y="0"/>
          <a:ext cx="0" cy="0"/>
          <a:chOff x="0" y="0"/>
          <a:chExt cx="0" cy="0"/>
        </a:xfrm>
      </p:grpSpPr>
      <p:sp>
        <p:nvSpPr>
          <p:cNvPr id="32" name="Google Shape;32;p4"/>
          <p:cNvSpPr txBox="1"/>
          <p:nvPr>
            <p:ph idx="1" type="body"/>
          </p:nvPr>
        </p:nvSpPr>
        <p:spPr>
          <a:xfrm>
            <a:off x="457200" y="1481328"/>
            <a:ext cx="8229600" cy="4525963"/>
          </a:xfrm>
          <a:prstGeom prst="rect">
            <a:avLst/>
          </a:prstGeom>
          <a:noFill/>
          <a:ln>
            <a:noFill/>
          </a:ln>
        </p:spPr>
        <p:txBody>
          <a:bodyPr anchorCtr="0" anchor="t" bIns="45700" lIns="91425" spcFirstLastPara="1" rIns="91425" wrap="square" tIns="45700">
            <a:normAutofit/>
          </a:bodyPr>
          <a:lstStyle>
            <a:lvl1pPr indent="-306324" lvl="0" marL="457200" algn="l">
              <a:spcBef>
                <a:spcPts val="400"/>
              </a:spcBef>
              <a:spcAft>
                <a:spcPts val="0"/>
              </a:spcAft>
              <a:buSzPts val="1224"/>
              <a:buChar char="🞂"/>
              <a:defRPr/>
            </a:lvl1pPr>
            <a:lvl2pPr indent="-342900" lvl="1" marL="914400" algn="l">
              <a:spcBef>
                <a:spcPts val="324"/>
              </a:spcBef>
              <a:spcAft>
                <a:spcPts val="0"/>
              </a:spcAft>
              <a:buSzPts val="1800"/>
              <a:buChar char="◦"/>
              <a:defRPr/>
            </a:lvl2pPr>
            <a:lvl3pPr indent="-342900" lvl="2" marL="1371600" algn="l">
              <a:spcBef>
                <a:spcPts val="350"/>
              </a:spcBef>
              <a:spcAft>
                <a:spcPts val="0"/>
              </a:spcAft>
              <a:buSzPts val="1800"/>
              <a:buChar char="●"/>
              <a:defRPr/>
            </a:lvl3pPr>
            <a:lvl4pPr indent="-342900" lvl="3" marL="1828800" algn="l">
              <a:spcBef>
                <a:spcPts val="350"/>
              </a:spcBef>
              <a:spcAft>
                <a:spcPts val="0"/>
              </a:spcAft>
              <a:buSzPts val="1800"/>
              <a:buChar char="●"/>
              <a:defRPr/>
            </a:lvl4pPr>
            <a:lvl5pPr indent="-342900" lvl="4" marL="2286000" algn="l">
              <a:spcBef>
                <a:spcPts val="350"/>
              </a:spcBef>
              <a:spcAft>
                <a:spcPts val="0"/>
              </a:spcAft>
              <a:buSzPts val="1800"/>
              <a:buChar char="●"/>
              <a:defRPr/>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33" name="Google Shape;33;p4"/>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4"/>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4"/>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36" name="Google Shape;36;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37" name="Shape 37"/>
        <p:cNvGrpSpPr/>
        <p:nvPr/>
      </p:nvGrpSpPr>
      <p:grpSpPr>
        <a:xfrm>
          <a:off x="0" y="0"/>
          <a:ext cx="0" cy="0"/>
          <a:chOff x="0" y="0"/>
          <a:chExt cx="0" cy="0"/>
        </a:xfrm>
      </p:grpSpPr>
      <p:sp>
        <p:nvSpPr>
          <p:cNvPr id="38" name="Google Shape;38;p5"/>
          <p:cNvSpPr txBox="1"/>
          <p:nvPr>
            <p:ph type="title"/>
          </p:nvPr>
        </p:nvSpPr>
        <p:spPr>
          <a:xfrm>
            <a:off x="457110" y="507626"/>
            <a:ext cx="8229330" cy="677108"/>
          </a:xfrm>
          <a:prstGeom prst="rect">
            <a:avLst/>
          </a:prstGeom>
          <a:noFill/>
          <a:ln>
            <a:noFill/>
          </a:ln>
        </p:spPr>
        <p:txBody>
          <a:bodyPr anchorCtr="0" anchor="ctr" bIns="0" lIns="0" spcFirstLastPara="1" rIns="0" wrap="square" tIns="0">
            <a:sp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5"/>
          <p:cNvSpPr txBox="1"/>
          <p:nvPr>
            <p:ph idx="1" type="body"/>
          </p:nvPr>
        </p:nvSpPr>
        <p:spPr>
          <a:xfrm>
            <a:off x="457110" y="1604520"/>
            <a:ext cx="4015710" cy="1896840"/>
          </a:xfrm>
          <a:prstGeom prst="rect">
            <a:avLst/>
          </a:prstGeom>
          <a:noFill/>
          <a:ln>
            <a:noFill/>
          </a:ln>
        </p:spPr>
        <p:txBody>
          <a:bodyPr anchorCtr="0" anchor="t" bIns="0" lIns="0" spcFirstLastPara="1" rIns="0" wrap="square" tIns="0">
            <a:normAutofit/>
          </a:bodyPr>
          <a:lstStyle>
            <a:lvl1pPr indent="-306324" lvl="0" marL="457200" algn="l">
              <a:spcBef>
                <a:spcPts val="400"/>
              </a:spcBef>
              <a:spcAft>
                <a:spcPts val="0"/>
              </a:spcAft>
              <a:buSzPts val="1224"/>
              <a:buChar char="🞂"/>
              <a:defRPr/>
            </a:lvl1pPr>
            <a:lvl2pPr indent="-342900" lvl="1" marL="914400" algn="l">
              <a:spcBef>
                <a:spcPts val="324"/>
              </a:spcBef>
              <a:spcAft>
                <a:spcPts val="0"/>
              </a:spcAft>
              <a:buSzPts val="1800"/>
              <a:buChar char="◦"/>
              <a:defRPr/>
            </a:lvl2pPr>
            <a:lvl3pPr indent="-342900" lvl="2" marL="1371600" algn="l">
              <a:spcBef>
                <a:spcPts val="350"/>
              </a:spcBef>
              <a:spcAft>
                <a:spcPts val="0"/>
              </a:spcAft>
              <a:buSzPts val="1800"/>
              <a:buChar char="●"/>
              <a:defRPr/>
            </a:lvl3pPr>
            <a:lvl4pPr indent="-342900" lvl="3" marL="1828800" algn="l">
              <a:spcBef>
                <a:spcPts val="350"/>
              </a:spcBef>
              <a:spcAft>
                <a:spcPts val="0"/>
              </a:spcAft>
              <a:buSzPts val="1800"/>
              <a:buChar char="●"/>
              <a:defRPr/>
            </a:lvl4pPr>
            <a:lvl5pPr indent="-342900" lvl="4" marL="2286000" algn="l">
              <a:spcBef>
                <a:spcPts val="350"/>
              </a:spcBef>
              <a:spcAft>
                <a:spcPts val="0"/>
              </a:spcAft>
              <a:buSzPts val="1800"/>
              <a:buChar char="●"/>
              <a:defRPr/>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40" name="Google Shape;40;p5"/>
          <p:cNvSpPr txBox="1"/>
          <p:nvPr>
            <p:ph idx="2" type="body"/>
          </p:nvPr>
        </p:nvSpPr>
        <p:spPr>
          <a:xfrm>
            <a:off x="4673970" y="1604520"/>
            <a:ext cx="4015710" cy="1896840"/>
          </a:xfrm>
          <a:prstGeom prst="rect">
            <a:avLst/>
          </a:prstGeom>
          <a:noFill/>
          <a:ln>
            <a:noFill/>
          </a:ln>
        </p:spPr>
        <p:txBody>
          <a:bodyPr anchorCtr="0" anchor="t" bIns="0" lIns="0" spcFirstLastPara="1" rIns="0" wrap="square" tIns="0">
            <a:normAutofit/>
          </a:bodyPr>
          <a:lstStyle>
            <a:lvl1pPr indent="-306324" lvl="0" marL="457200" algn="l">
              <a:spcBef>
                <a:spcPts val="400"/>
              </a:spcBef>
              <a:spcAft>
                <a:spcPts val="0"/>
              </a:spcAft>
              <a:buSzPts val="1224"/>
              <a:buChar char="🞂"/>
              <a:defRPr/>
            </a:lvl1pPr>
            <a:lvl2pPr indent="-342900" lvl="1" marL="914400" algn="l">
              <a:spcBef>
                <a:spcPts val="324"/>
              </a:spcBef>
              <a:spcAft>
                <a:spcPts val="0"/>
              </a:spcAft>
              <a:buSzPts val="1800"/>
              <a:buChar char="◦"/>
              <a:defRPr/>
            </a:lvl2pPr>
            <a:lvl3pPr indent="-342900" lvl="2" marL="1371600" algn="l">
              <a:spcBef>
                <a:spcPts val="350"/>
              </a:spcBef>
              <a:spcAft>
                <a:spcPts val="0"/>
              </a:spcAft>
              <a:buSzPts val="1800"/>
              <a:buChar char="●"/>
              <a:defRPr/>
            </a:lvl3pPr>
            <a:lvl4pPr indent="-342900" lvl="3" marL="1828800" algn="l">
              <a:spcBef>
                <a:spcPts val="350"/>
              </a:spcBef>
              <a:spcAft>
                <a:spcPts val="0"/>
              </a:spcAft>
              <a:buSzPts val="1800"/>
              <a:buChar char="●"/>
              <a:defRPr/>
            </a:lvl4pPr>
            <a:lvl5pPr indent="-342900" lvl="4" marL="2286000" algn="l">
              <a:spcBef>
                <a:spcPts val="350"/>
              </a:spcBef>
              <a:spcAft>
                <a:spcPts val="0"/>
              </a:spcAft>
              <a:buSzPts val="1800"/>
              <a:buChar char="●"/>
              <a:defRPr/>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41" name="Google Shape;41;p5"/>
          <p:cNvSpPr txBox="1"/>
          <p:nvPr>
            <p:ph idx="3" type="body"/>
          </p:nvPr>
        </p:nvSpPr>
        <p:spPr>
          <a:xfrm>
            <a:off x="457110" y="3682080"/>
            <a:ext cx="4015710" cy="1896840"/>
          </a:xfrm>
          <a:prstGeom prst="rect">
            <a:avLst/>
          </a:prstGeom>
          <a:noFill/>
          <a:ln>
            <a:noFill/>
          </a:ln>
        </p:spPr>
        <p:txBody>
          <a:bodyPr anchorCtr="0" anchor="t" bIns="0" lIns="0" spcFirstLastPara="1" rIns="0" wrap="square" tIns="0">
            <a:normAutofit/>
          </a:bodyPr>
          <a:lstStyle>
            <a:lvl1pPr indent="-306324" lvl="0" marL="457200" algn="l">
              <a:spcBef>
                <a:spcPts val="400"/>
              </a:spcBef>
              <a:spcAft>
                <a:spcPts val="0"/>
              </a:spcAft>
              <a:buSzPts val="1224"/>
              <a:buChar char="🞂"/>
              <a:defRPr/>
            </a:lvl1pPr>
            <a:lvl2pPr indent="-342900" lvl="1" marL="914400" algn="l">
              <a:spcBef>
                <a:spcPts val="324"/>
              </a:spcBef>
              <a:spcAft>
                <a:spcPts val="0"/>
              </a:spcAft>
              <a:buSzPts val="1800"/>
              <a:buChar char="◦"/>
              <a:defRPr/>
            </a:lvl2pPr>
            <a:lvl3pPr indent="-342900" lvl="2" marL="1371600" algn="l">
              <a:spcBef>
                <a:spcPts val="350"/>
              </a:spcBef>
              <a:spcAft>
                <a:spcPts val="0"/>
              </a:spcAft>
              <a:buSzPts val="1800"/>
              <a:buChar char="●"/>
              <a:defRPr/>
            </a:lvl3pPr>
            <a:lvl4pPr indent="-342900" lvl="3" marL="1828800" algn="l">
              <a:spcBef>
                <a:spcPts val="350"/>
              </a:spcBef>
              <a:spcAft>
                <a:spcPts val="0"/>
              </a:spcAft>
              <a:buSzPts val="1800"/>
              <a:buChar char="●"/>
              <a:defRPr/>
            </a:lvl4pPr>
            <a:lvl5pPr indent="-342900" lvl="4" marL="2286000" algn="l">
              <a:spcBef>
                <a:spcPts val="350"/>
              </a:spcBef>
              <a:spcAft>
                <a:spcPts val="0"/>
              </a:spcAft>
              <a:buSzPts val="1800"/>
              <a:buChar char="●"/>
              <a:defRPr/>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42" name="Google Shape;42;p5"/>
          <p:cNvSpPr txBox="1"/>
          <p:nvPr>
            <p:ph idx="4" type="body"/>
          </p:nvPr>
        </p:nvSpPr>
        <p:spPr>
          <a:xfrm>
            <a:off x="4673970" y="3682080"/>
            <a:ext cx="4015710" cy="1896840"/>
          </a:xfrm>
          <a:prstGeom prst="rect">
            <a:avLst/>
          </a:prstGeom>
          <a:noFill/>
          <a:ln>
            <a:noFill/>
          </a:ln>
        </p:spPr>
        <p:txBody>
          <a:bodyPr anchorCtr="0" anchor="t" bIns="0" lIns="0" spcFirstLastPara="1" rIns="0" wrap="square" tIns="0">
            <a:normAutofit/>
          </a:bodyPr>
          <a:lstStyle>
            <a:lvl1pPr indent="-306324" lvl="0" marL="457200" algn="l">
              <a:spcBef>
                <a:spcPts val="400"/>
              </a:spcBef>
              <a:spcAft>
                <a:spcPts val="0"/>
              </a:spcAft>
              <a:buSzPts val="1224"/>
              <a:buChar char="🞂"/>
              <a:defRPr/>
            </a:lvl1pPr>
            <a:lvl2pPr indent="-342900" lvl="1" marL="914400" algn="l">
              <a:spcBef>
                <a:spcPts val="324"/>
              </a:spcBef>
              <a:spcAft>
                <a:spcPts val="0"/>
              </a:spcAft>
              <a:buSzPts val="1800"/>
              <a:buChar char="◦"/>
              <a:defRPr/>
            </a:lvl2pPr>
            <a:lvl3pPr indent="-342900" lvl="2" marL="1371600" algn="l">
              <a:spcBef>
                <a:spcPts val="350"/>
              </a:spcBef>
              <a:spcAft>
                <a:spcPts val="0"/>
              </a:spcAft>
              <a:buSzPts val="1800"/>
              <a:buChar char="●"/>
              <a:defRPr/>
            </a:lvl3pPr>
            <a:lvl4pPr indent="-342900" lvl="3" marL="1828800" algn="l">
              <a:spcBef>
                <a:spcPts val="350"/>
              </a:spcBef>
              <a:spcAft>
                <a:spcPts val="0"/>
              </a:spcAft>
              <a:buSzPts val="1800"/>
              <a:buChar char="●"/>
              <a:defRPr/>
            </a:lvl4pPr>
            <a:lvl5pPr indent="-342900" lvl="4" marL="2286000" algn="l">
              <a:spcBef>
                <a:spcPts val="350"/>
              </a:spcBef>
              <a:spcAft>
                <a:spcPts val="0"/>
              </a:spcAft>
              <a:buSzPts val="1800"/>
              <a:buChar char="●"/>
              <a:defRPr/>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43" name="Shape 43"/>
        <p:cNvGrpSpPr/>
        <p:nvPr/>
      </p:nvGrpSpPr>
      <p:grpSpPr>
        <a:xfrm>
          <a:off x="0" y="0"/>
          <a:ext cx="0" cy="0"/>
          <a:chOff x="0" y="0"/>
          <a:chExt cx="0" cy="0"/>
        </a:xfrm>
      </p:grpSpPr>
      <p:sp>
        <p:nvSpPr>
          <p:cNvPr id="44" name="Google Shape;44;p6"/>
          <p:cNvSpPr txBox="1"/>
          <p:nvPr>
            <p:ph type="title"/>
          </p:nvPr>
        </p:nvSpPr>
        <p:spPr>
          <a:xfrm>
            <a:off x="457110" y="507626"/>
            <a:ext cx="8229330" cy="677108"/>
          </a:xfrm>
          <a:prstGeom prst="rect">
            <a:avLst/>
          </a:prstGeom>
          <a:noFill/>
          <a:ln>
            <a:noFill/>
          </a:ln>
        </p:spPr>
        <p:txBody>
          <a:bodyPr anchorCtr="0" anchor="ctr" bIns="0" lIns="0" spcFirstLastPara="1" rIns="0" wrap="square" tIns="0">
            <a:sp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6"/>
          <p:cNvSpPr txBox="1"/>
          <p:nvPr>
            <p:ph idx="1" type="subTitle"/>
          </p:nvPr>
        </p:nvSpPr>
        <p:spPr>
          <a:xfrm>
            <a:off x="457110" y="3346939"/>
            <a:ext cx="8229330" cy="492443"/>
          </a:xfrm>
          <a:prstGeom prst="rect">
            <a:avLst/>
          </a:prstGeom>
          <a:noFill/>
          <a:ln>
            <a:noFill/>
          </a:ln>
        </p:spPr>
        <p:txBody>
          <a:bodyPr anchorCtr="0" anchor="ctr" bIns="0" lIns="0" spcFirstLastPara="1" rIns="0" wrap="square" tIns="0">
            <a:spAutoFit/>
          </a:bodyPr>
          <a:lstStyle>
            <a:lvl1pPr lvl="0" algn="l">
              <a:spcBef>
                <a:spcPts val="400"/>
              </a:spcBef>
              <a:spcAft>
                <a:spcPts val="0"/>
              </a:spcAft>
              <a:buSzPts val="1224"/>
              <a:buChar char="🞂"/>
              <a:defRPr/>
            </a:lvl1pPr>
            <a:lvl2pPr lvl="1" algn="l">
              <a:spcBef>
                <a:spcPts val="324"/>
              </a:spcBef>
              <a:spcAft>
                <a:spcPts val="0"/>
              </a:spcAft>
              <a:buSzPts val="1800"/>
              <a:buChar char="◦"/>
              <a:defRPr/>
            </a:lvl2pPr>
            <a:lvl3pPr lvl="2" algn="l">
              <a:spcBef>
                <a:spcPts val="350"/>
              </a:spcBef>
              <a:spcAft>
                <a:spcPts val="0"/>
              </a:spcAft>
              <a:buSzPts val="1800"/>
              <a:buChar char="●"/>
              <a:defRPr/>
            </a:lvl3pPr>
            <a:lvl4pPr lvl="3" algn="l">
              <a:spcBef>
                <a:spcPts val="350"/>
              </a:spcBef>
              <a:spcAft>
                <a:spcPts val="0"/>
              </a:spcAft>
              <a:buSzPts val="1800"/>
              <a:buChar char="●"/>
              <a:defRPr/>
            </a:lvl4pPr>
            <a:lvl5pPr lvl="4" algn="l">
              <a:spcBef>
                <a:spcPts val="350"/>
              </a:spcBef>
              <a:spcAft>
                <a:spcPts val="0"/>
              </a:spcAft>
              <a:buSzPts val="1800"/>
              <a:buChar char="●"/>
              <a:defRPr/>
            </a:lvl5pPr>
            <a:lvl6pPr lvl="5" algn="l">
              <a:spcBef>
                <a:spcPts val="350"/>
              </a:spcBef>
              <a:spcAft>
                <a:spcPts val="0"/>
              </a:spcAft>
              <a:buSzPts val="1800"/>
              <a:buChar char="■"/>
              <a:defRPr/>
            </a:lvl6pPr>
            <a:lvl7pPr lvl="6" algn="l">
              <a:spcBef>
                <a:spcPts val="350"/>
              </a:spcBef>
              <a:spcAft>
                <a:spcPts val="0"/>
              </a:spcAft>
              <a:buSzPts val="1800"/>
              <a:buChar char="■"/>
              <a:defRPr/>
            </a:lvl7pPr>
            <a:lvl8pPr lvl="7" algn="l">
              <a:spcBef>
                <a:spcPts val="350"/>
              </a:spcBef>
              <a:spcAft>
                <a:spcPts val="0"/>
              </a:spcAft>
              <a:buSzPts val="1800"/>
              <a:buChar char="■"/>
              <a:defRPr/>
            </a:lvl8pPr>
            <a:lvl9pPr lvl="8" algn="l">
              <a:spcBef>
                <a:spcPts val="350"/>
              </a:spcBef>
              <a:spcAft>
                <a:spcPts val="0"/>
              </a:spcAft>
              <a:buSzPts val="1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раздела" type="secHead">
  <p:cSld name="SECTION_HEADER">
    <p:bg>
      <p:bgPr>
        <a:gradFill>
          <a:gsLst>
            <a:gs pos="0">
              <a:srgbClr val="B1B1B1"/>
            </a:gs>
            <a:gs pos="40000">
              <a:srgbClr val="9E9E9E"/>
            </a:gs>
            <a:gs pos="100000">
              <a:schemeClr val="dk1"/>
            </a:gs>
          </a:gsLst>
          <a:path path="circle">
            <a:fillToRect b="100%" l="100%"/>
          </a:path>
          <a:tileRect r="-100%" t="-100%"/>
        </a:gradFill>
      </p:bgPr>
    </p:bg>
    <p:spTree>
      <p:nvGrpSpPr>
        <p:cNvPr id="46" name="Shape 46"/>
        <p:cNvGrpSpPr/>
        <p:nvPr/>
      </p:nvGrpSpPr>
      <p:grpSpPr>
        <a:xfrm>
          <a:off x="0" y="0"/>
          <a:ext cx="0" cy="0"/>
          <a:chOff x="0" y="0"/>
          <a:chExt cx="0" cy="0"/>
        </a:xfrm>
      </p:grpSpPr>
      <p:sp>
        <p:nvSpPr>
          <p:cNvPr id="47" name="Google Shape;47;p7"/>
          <p:cNvSpPr txBox="1"/>
          <p:nvPr>
            <p:ph type="title"/>
          </p:nvPr>
        </p:nvSpPr>
        <p:spPr>
          <a:xfrm>
            <a:off x="722376" y="1059712"/>
            <a:ext cx="7772400" cy="1828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Clr>
                <a:schemeClr val="lt2"/>
              </a:buClr>
              <a:buSzPts val="4800"/>
              <a:buFont typeface="Lucida Sans"/>
              <a:buNone/>
              <a:defRPr b="1" sz="4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 name="Google Shape;48;p7"/>
          <p:cNvSpPr txBox="1"/>
          <p:nvPr>
            <p:ph idx="1" type="body"/>
          </p:nvPr>
        </p:nvSpPr>
        <p:spPr>
          <a:xfrm>
            <a:off x="3922713" y="2931712"/>
            <a:ext cx="4572000" cy="1454888"/>
          </a:xfrm>
          <a:prstGeom prst="rect">
            <a:avLst/>
          </a:prstGeom>
          <a:noFill/>
          <a:ln>
            <a:noFill/>
          </a:ln>
        </p:spPr>
        <p:txBody>
          <a:bodyPr anchorCtr="0" anchor="t" bIns="45700" lIns="91425" spcFirstLastPara="1" rIns="91425" wrap="square" tIns="45700">
            <a:normAutofit/>
          </a:bodyPr>
          <a:lstStyle>
            <a:lvl1pPr indent="-228600" lvl="0" marL="457200" algn="l">
              <a:spcBef>
                <a:spcPts val="400"/>
              </a:spcBef>
              <a:spcAft>
                <a:spcPts val="0"/>
              </a:spcAft>
              <a:buSzPts val="1564"/>
              <a:buNone/>
              <a:defRPr sz="2300">
                <a:solidFill>
                  <a:schemeClr val="lt1"/>
                </a:solidFill>
              </a:defRPr>
            </a:lvl1pPr>
            <a:lvl2pPr indent="-228600" lvl="1" marL="914400" algn="l">
              <a:spcBef>
                <a:spcPts val="324"/>
              </a:spcBef>
              <a:spcAft>
                <a:spcPts val="0"/>
              </a:spcAft>
              <a:buSzPts val="1800"/>
              <a:buNone/>
              <a:defRPr sz="1800">
                <a:solidFill>
                  <a:schemeClr val="lt1"/>
                </a:solidFill>
              </a:defRPr>
            </a:lvl2pPr>
            <a:lvl3pPr indent="-228600" lvl="2" marL="1371600" algn="l">
              <a:spcBef>
                <a:spcPts val="350"/>
              </a:spcBef>
              <a:spcAft>
                <a:spcPts val="0"/>
              </a:spcAft>
              <a:buSzPts val="1600"/>
              <a:buNone/>
              <a:defRPr sz="1600">
                <a:solidFill>
                  <a:schemeClr val="lt1"/>
                </a:solidFill>
              </a:defRPr>
            </a:lvl3pPr>
            <a:lvl4pPr indent="-228600" lvl="3" marL="1828800" algn="l">
              <a:spcBef>
                <a:spcPts val="350"/>
              </a:spcBef>
              <a:spcAft>
                <a:spcPts val="0"/>
              </a:spcAft>
              <a:buSzPts val="1400"/>
              <a:buNone/>
              <a:defRPr sz="1400">
                <a:solidFill>
                  <a:schemeClr val="lt1"/>
                </a:solidFill>
              </a:defRPr>
            </a:lvl4pPr>
            <a:lvl5pPr indent="-228600" lvl="4" marL="2286000" algn="l">
              <a:spcBef>
                <a:spcPts val="350"/>
              </a:spcBef>
              <a:spcAft>
                <a:spcPts val="0"/>
              </a:spcAft>
              <a:buSzPts val="1400"/>
              <a:buNone/>
              <a:defRPr sz="1400">
                <a:solidFill>
                  <a:schemeClr val="lt1"/>
                </a:solidFill>
              </a:defRPr>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49" name="Google Shape;49;p7"/>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7"/>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7"/>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2" name="Google Shape;52;p7"/>
          <p:cNvSpPr/>
          <p:nvPr/>
        </p:nvSpPr>
        <p:spPr>
          <a:xfrm>
            <a:off x="3636680" y="3005472"/>
            <a:ext cx="182880" cy="228600"/>
          </a:xfrm>
          <a:prstGeom prst="chevron">
            <a:avLst>
              <a:gd fmla="val 50000" name="adj"/>
            </a:avLst>
          </a:prstGeom>
          <a:gradFill>
            <a:gsLst>
              <a:gs pos="0">
                <a:srgbClr val="1488A5"/>
              </a:gs>
              <a:gs pos="72000">
                <a:srgbClr val="4DB7DA"/>
              </a:gs>
              <a:gs pos="100000">
                <a:srgbClr val="7CC2DD"/>
              </a:gs>
            </a:gsLst>
            <a:lin ang="16200000" scaled="0"/>
          </a:gradFill>
          <a:ln cap="rnd" cmpd="sng" w="9525">
            <a:solidFill>
              <a:srgbClr val="20768B"/>
            </a:solidFill>
            <a:prstDash val="solid"/>
            <a:round/>
            <a:headEnd len="sm" w="sm" type="none"/>
            <a:tailEnd len="sm" w="sm" type="none"/>
          </a:ln>
          <a:effectLst>
            <a:outerShdw blurRad="50800" dir="5400000" dist="25400">
              <a:srgbClr val="000000">
                <a:alpha val="45882"/>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
        <p:nvSpPr>
          <p:cNvPr id="53" name="Google Shape;53;p7"/>
          <p:cNvSpPr/>
          <p:nvPr/>
        </p:nvSpPr>
        <p:spPr>
          <a:xfrm>
            <a:off x="3450264" y="3005472"/>
            <a:ext cx="182880" cy="228600"/>
          </a:xfrm>
          <a:prstGeom prst="chevron">
            <a:avLst>
              <a:gd fmla="val 50000" name="adj"/>
            </a:avLst>
          </a:prstGeom>
          <a:gradFill>
            <a:gsLst>
              <a:gs pos="0">
                <a:srgbClr val="1488A5"/>
              </a:gs>
              <a:gs pos="72000">
                <a:srgbClr val="4DB7DA"/>
              </a:gs>
              <a:gs pos="100000">
                <a:srgbClr val="7CC2DD"/>
              </a:gs>
            </a:gsLst>
            <a:lin ang="16200000" scaled="0"/>
          </a:gradFill>
          <a:ln cap="rnd" cmpd="sng" w="9525">
            <a:solidFill>
              <a:srgbClr val="20768B"/>
            </a:solidFill>
            <a:prstDash val="solid"/>
            <a:round/>
            <a:headEnd len="sm" w="sm" type="none"/>
            <a:tailEnd len="sm" w="sm" type="none"/>
          </a:ln>
          <a:effectLst>
            <a:outerShdw blurRad="50800" dir="5400000" dist="25400">
              <a:srgbClr val="000000">
                <a:alpha val="45882"/>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Два объекта" type="twoObj">
  <p:cSld name="TWO_OBJECTS">
    <p:bg>
      <p:bgPr>
        <a:gradFill>
          <a:gsLst>
            <a:gs pos="0">
              <a:srgbClr val="B1B1B1"/>
            </a:gs>
            <a:gs pos="40000">
              <a:srgbClr val="9E9E9E"/>
            </a:gs>
            <a:gs pos="100000">
              <a:schemeClr val="dk1"/>
            </a:gs>
          </a:gsLst>
          <a:path path="circle">
            <a:fillToRect b="100%" l="100%"/>
          </a:path>
          <a:tileRect r="-100%" t="-100%"/>
        </a:gradFill>
      </p:bgPr>
    </p:bg>
    <p:spTree>
      <p:nvGrpSpPr>
        <p:cNvPr id="54" name="Shape 54"/>
        <p:cNvGrpSpPr/>
        <p:nvPr/>
      </p:nvGrpSpPr>
      <p:grpSpPr>
        <a:xfrm>
          <a:off x="0" y="0"/>
          <a:ext cx="0" cy="0"/>
          <a:chOff x="0" y="0"/>
          <a:chExt cx="0" cy="0"/>
        </a:xfrm>
      </p:grpSpPr>
      <p:sp>
        <p:nvSpPr>
          <p:cNvPr id="55" name="Google Shape;55;p8"/>
          <p:cNvSpPr txBox="1"/>
          <p:nvPr>
            <p:ph idx="1" type="body"/>
          </p:nvPr>
        </p:nvSpPr>
        <p:spPr>
          <a:xfrm>
            <a:off x="457200" y="1481328"/>
            <a:ext cx="4038600" cy="4525963"/>
          </a:xfrm>
          <a:prstGeom prst="rect">
            <a:avLst/>
          </a:prstGeom>
          <a:noFill/>
          <a:ln>
            <a:noFill/>
          </a:ln>
        </p:spPr>
        <p:txBody>
          <a:bodyPr anchorCtr="0" anchor="t" bIns="45700" lIns="91425" spcFirstLastPara="1" rIns="91425" wrap="square" tIns="45700">
            <a:normAutofit/>
          </a:bodyPr>
          <a:lstStyle>
            <a:lvl1pPr indent="-349504" lvl="0" marL="457200" algn="l">
              <a:spcBef>
                <a:spcPts val="400"/>
              </a:spcBef>
              <a:spcAft>
                <a:spcPts val="0"/>
              </a:spcAft>
              <a:buSzPts val="1904"/>
              <a:buChar char="🞂"/>
              <a:defRPr sz="2800"/>
            </a:lvl1pPr>
            <a:lvl2pPr indent="-381000" lvl="1" marL="914400" algn="l">
              <a:spcBef>
                <a:spcPts val="324"/>
              </a:spcBef>
              <a:spcAft>
                <a:spcPts val="0"/>
              </a:spcAft>
              <a:buSzPts val="2400"/>
              <a:buChar char="◦"/>
              <a:defRPr sz="2400"/>
            </a:lvl2pPr>
            <a:lvl3pPr indent="-355600" lvl="2" marL="1371600" algn="l">
              <a:spcBef>
                <a:spcPts val="350"/>
              </a:spcBef>
              <a:spcAft>
                <a:spcPts val="0"/>
              </a:spcAft>
              <a:buSzPts val="2000"/>
              <a:buChar char="●"/>
              <a:defRPr sz="2000"/>
            </a:lvl3pPr>
            <a:lvl4pPr indent="-342900" lvl="3" marL="1828800" algn="l">
              <a:spcBef>
                <a:spcPts val="350"/>
              </a:spcBef>
              <a:spcAft>
                <a:spcPts val="0"/>
              </a:spcAft>
              <a:buSzPts val="1800"/>
              <a:buChar char="●"/>
              <a:defRPr sz="1800"/>
            </a:lvl4pPr>
            <a:lvl5pPr indent="-342900" lvl="4" marL="2286000" algn="l">
              <a:spcBef>
                <a:spcPts val="350"/>
              </a:spcBef>
              <a:spcAft>
                <a:spcPts val="0"/>
              </a:spcAft>
              <a:buSzPts val="1800"/>
              <a:buChar char="●"/>
              <a:defRPr sz="18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56" name="Google Shape;56;p8"/>
          <p:cNvSpPr txBox="1"/>
          <p:nvPr>
            <p:ph idx="2" type="body"/>
          </p:nvPr>
        </p:nvSpPr>
        <p:spPr>
          <a:xfrm>
            <a:off x="4648200" y="1481328"/>
            <a:ext cx="4038600" cy="4525963"/>
          </a:xfrm>
          <a:prstGeom prst="rect">
            <a:avLst/>
          </a:prstGeom>
          <a:noFill/>
          <a:ln>
            <a:noFill/>
          </a:ln>
        </p:spPr>
        <p:txBody>
          <a:bodyPr anchorCtr="0" anchor="t" bIns="45700" lIns="91425" spcFirstLastPara="1" rIns="91425" wrap="square" tIns="45700">
            <a:normAutofit/>
          </a:bodyPr>
          <a:lstStyle>
            <a:lvl1pPr indent="-349504" lvl="0" marL="457200" algn="l">
              <a:spcBef>
                <a:spcPts val="400"/>
              </a:spcBef>
              <a:spcAft>
                <a:spcPts val="0"/>
              </a:spcAft>
              <a:buSzPts val="1904"/>
              <a:buChar char="🞂"/>
              <a:defRPr sz="2800"/>
            </a:lvl1pPr>
            <a:lvl2pPr indent="-381000" lvl="1" marL="914400" algn="l">
              <a:spcBef>
                <a:spcPts val="324"/>
              </a:spcBef>
              <a:spcAft>
                <a:spcPts val="0"/>
              </a:spcAft>
              <a:buSzPts val="2400"/>
              <a:buChar char="◦"/>
              <a:defRPr sz="2400"/>
            </a:lvl2pPr>
            <a:lvl3pPr indent="-355600" lvl="2" marL="1371600" algn="l">
              <a:spcBef>
                <a:spcPts val="350"/>
              </a:spcBef>
              <a:spcAft>
                <a:spcPts val="0"/>
              </a:spcAft>
              <a:buSzPts val="2000"/>
              <a:buChar char="●"/>
              <a:defRPr sz="2000"/>
            </a:lvl3pPr>
            <a:lvl4pPr indent="-342900" lvl="3" marL="1828800" algn="l">
              <a:spcBef>
                <a:spcPts val="350"/>
              </a:spcBef>
              <a:spcAft>
                <a:spcPts val="0"/>
              </a:spcAft>
              <a:buSzPts val="1800"/>
              <a:buChar char="●"/>
              <a:defRPr sz="1800"/>
            </a:lvl4pPr>
            <a:lvl5pPr indent="-342900" lvl="4" marL="2286000" algn="l">
              <a:spcBef>
                <a:spcPts val="350"/>
              </a:spcBef>
              <a:spcAft>
                <a:spcPts val="0"/>
              </a:spcAft>
              <a:buSzPts val="1800"/>
              <a:buChar char="●"/>
              <a:defRPr sz="18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57" name="Google Shape;57;p8"/>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8"/>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8"/>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60" name="Google Shape;6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Сравнение" showMasterSp="0" type="twoTxTwoObj">
  <p:cSld name="TWO_OBJECTS_WITH_TEXT">
    <p:bg>
      <p:bgPr>
        <a:blipFill rotWithShape="1">
          <a:blip r:embed="rId2">
            <a:alphaModFix/>
          </a:blip>
          <a:tile algn="tl" flip="none" tx="0" sx="50000" ty="0" sy="50000"/>
        </a:blipFill>
      </p:bgPr>
    </p:bg>
    <p:spTree>
      <p:nvGrpSpPr>
        <p:cNvPr id="61" name="Shape 61"/>
        <p:cNvGrpSpPr/>
        <p:nvPr/>
      </p:nvGrpSpPr>
      <p:grpSpPr>
        <a:xfrm>
          <a:off x="0" y="0"/>
          <a:ext cx="0" cy="0"/>
          <a:chOff x="0" y="0"/>
          <a:chExt cx="0" cy="0"/>
        </a:xfrm>
      </p:grpSpPr>
      <p:sp>
        <p:nvSpPr>
          <p:cNvPr id="62" name="Google Shape;62;p9"/>
          <p:cNvSpPr txBox="1"/>
          <p:nvPr>
            <p:ph type="title"/>
          </p:nvPr>
        </p:nvSpPr>
        <p:spPr>
          <a:xfrm>
            <a:off x="457200" y="273050"/>
            <a:ext cx="82296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4100"/>
              <a:buFont typeface="Lucida San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9"/>
          <p:cNvSpPr txBox="1"/>
          <p:nvPr>
            <p:ph idx="1" type="body"/>
          </p:nvPr>
        </p:nvSpPr>
        <p:spPr>
          <a:xfrm>
            <a:off x="457200" y="5410200"/>
            <a:ext cx="4040188" cy="762000"/>
          </a:xfrm>
          <a:prstGeom prst="rect">
            <a:avLst/>
          </a:prstGeom>
          <a:solidFill>
            <a:schemeClr val="accent1"/>
          </a:solidFill>
          <a:ln cap="flat" cmpd="sng" w="9650">
            <a:solidFill>
              <a:schemeClr val="accent1"/>
            </a:solidFill>
            <a:prstDash val="solid"/>
            <a:miter lim="800000"/>
            <a:headEnd len="sm" w="sm" type="none"/>
            <a:tailEnd len="sm" w="sm" type="none"/>
          </a:ln>
        </p:spPr>
        <p:txBody>
          <a:bodyPr anchorCtr="0" anchor="ctr" bIns="45700" lIns="182875" spcFirstLastPara="1" rIns="91425" wrap="square" tIns="45700">
            <a:normAutofit/>
          </a:bodyPr>
          <a:lstStyle>
            <a:lvl1pPr indent="-228600" lvl="0" marL="457200" algn="l">
              <a:spcBef>
                <a:spcPts val="400"/>
              </a:spcBef>
              <a:spcAft>
                <a:spcPts val="0"/>
              </a:spcAft>
              <a:buSzPts val="1632"/>
              <a:buNone/>
              <a:defRPr b="0" sz="2400">
                <a:solidFill>
                  <a:schemeClr val="lt1"/>
                </a:solidFill>
              </a:defRPr>
            </a:lvl1pPr>
            <a:lvl2pPr indent="-228600" lvl="1" marL="914400" algn="l">
              <a:spcBef>
                <a:spcPts val="324"/>
              </a:spcBef>
              <a:spcAft>
                <a:spcPts val="0"/>
              </a:spcAft>
              <a:buSzPts val="2000"/>
              <a:buNone/>
              <a:defRPr b="1" sz="2000"/>
            </a:lvl2pPr>
            <a:lvl3pPr indent="-228600" lvl="2" marL="1371600" algn="l">
              <a:spcBef>
                <a:spcPts val="350"/>
              </a:spcBef>
              <a:spcAft>
                <a:spcPts val="0"/>
              </a:spcAft>
              <a:buSzPts val="1800"/>
              <a:buNone/>
              <a:defRPr b="1" sz="1800"/>
            </a:lvl3pPr>
            <a:lvl4pPr indent="-228600" lvl="3" marL="1828800" algn="l">
              <a:spcBef>
                <a:spcPts val="350"/>
              </a:spcBef>
              <a:spcAft>
                <a:spcPts val="0"/>
              </a:spcAft>
              <a:buSzPts val="1600"/>
              <a:buNone/>
              <a:defRPr b="1" sz="1600"/>
            </a:lvl4pPr>
            <a:lvl5pPr indent="-228600" lvl="4" marL="2286000" algn="l">
              <a:spcBef>
                <a:spcPts val="350"/>
              </a:spcBef>
              <a:spcAft>
                <a:spcPts val="0"/>
              </a:spcAft>
              <a:buSzPts val="1600"/>
              <a:buNone/>
              <a:defRPr b="1" sz="16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64" name="Google Shape;64;p9"/>
          <p:cNvSpPr txBox="1"/>
          <p:nvPr>
            <p:ph idx="2" type="body"/>
          </p:nvPr>
        </p:nvSpPr>
        <p:spPr>
          <a:xfrm>
            <a:off x="4645026" y="5410200"/>
            <a:ext cx="4041775" cy="762000"/>
          </a:xfrm>
          <a:prstGeom prst="rect">
            <a:avLst/>
          </a:prstGeom>
          <a:solidFill>
            <a:schemeClr val="accent1"/>
          </a:solidFill>
          <a:ln cap="flat" cmpd="sng" w="9650">
            <a:solidFill>
              <a:schemeClr val="accent1"/>
            </a:solidFill>
            <a:prstDash val="solid"/>
            <a:miter lim="800000"/>
            <a:headEnd len="sm" w="sm" type="none"/>
            <a:tailEnd len="sm" w="sm" type="none"/>
          </a:ln>
        </p:spPr>
        <p:txBody>
          <a:bodyPr anchorCtr="0" anchor="ctr" bIns="45700" lIns="182875" spcFirstLastPara="1" rIns="91425" wrap="square" tIns="45700">
            <a:normAutofit/>
          </a:bodyPr>
          <a:lstStyle>
            <a:lvl1pPr indent="-228600" lvl="0" marL="457200" algn="l">
              <a:spcBef>
                <a:spcPts val="400"/>
              </a:spcBef>
              <a:spcAft>
                <a:spcPts val="0"/>
              </a:spcAft>
              <a:buSzPts val="1632"/>
              <a:buNone/>
              <a:defRPr b="0" sz="2400">
                <a:solidFill>
                  <a:schemeClr val="lt1"/>
                </a:solidFill>
              </a:defRPr>
            </a:lvl1pPr>
            <a:lvl2pPr indent="-228600" lvl="1" marL="914400" algn="l">
              <a:spcBef>
                <a:spcPts val="324"/>
              </a:spcBef>
              <a:spcAft>
                <a:spcPts val="0"/>
              </a:spcAft>
              <a:buSzPts val="2000"/>
              <a:buNone/>
              <a:defRPr b="1" sz="2000"/>
            </a:lvl2pPr>
            <a:lvl3pPr indent="-228600" lvl="2" marL="1371600" algn="l">
              <a:spcBef>
                <a:spcPts val="350"/>
              </a:spcBef>
              <a:spcAft>
                <a:spcPts val="0"/>
              </a:spcAft>
              <a:buSzPts val="1800"/>
              <a:buNone/>
              <a:defRPr b="1" sz="1800"/>
            </a:lvl3pPr>
            <a:lvl4pPr indent="-228600" lvl="3" marL="1828800" algn="l">
              <a:spcBef>
                <a:spcPts val="350"/>
              </a:spcBef>
              <a:spcAft>
                <a:spcPts val="0"/>
              </a:spcAft>
              <a:buSzPts val="1600"/>
              <a:buNone/>
              <a:defRPr b="1" sz="1600"/>
            </a:lvl4pPr>
            <a:lvl5pPr indent="-228600" lvl="4" marL="2286000" algn="l">
              <a:spcBef>
                <a:spcPts val="350"/>
              </a:spcBef>
              <a:spcAft>
                <a:spcPts val="0"/>
              </a:spcAft>
              <a:buSzPts val="1600"/>
              <a:buNone/>
              <a:defRPr b="1" sz="16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65" name="Google Shape;65;p9"/>
          <p:cNvSpPr txBox="1"/>
          <p:nvPr>
            <p:ph idx="3" type="body"/>
          </p:nvPr>
        </p:nvSpPr>
        <p:spPr>
          <a:xfrm>
            <a:off x="457200" y="1444294"/>
            <a:ext cx="4040188" cy="3941763"/>
          </a:xfrm>
          <a:prstGeom prst="rect">
            <a:avLst/>
          </a:prstGeom>
          <a:noFill/>
          <a:ln>
            <a:noFill/>
          </a:ln>
        </p:spPr>
        <p:txBody>
          <a:bodyPr anchorCtr="0" anchor="t" bIns="45700" lIns="91425" spcFirstLastPara="1" rIns="91425" wrap="square" tIns="45700">
            <a:normAutofit/>
          </a:bodyPr>
          <a:lstStyle>
            <a:lvl1pPr indent="-332232" lvl="0" marL="457200" algn="l">
              <a:spcBef>
                <a:spcPts val="400"/>
              </a:spcBef>
              <a:spcAft>
                <a:spcPts val="0"/>
              </a:spcAft>
              <a:buSzPts val="1632"/>
              <a:buChar char="🞂"/>
              <a:defRPr sz="2400"/>
            </a:lvl1pPr>
            <a:lvl2pPr indent="-355600" lvl="1" marL="914400" algn="l">
              <a:spcBef>
                <a:spcPts val="324"/>
              </a:spcBef>
              <a:spcAft>
                <a:spcPts val="0"/>
              </a:spcAft>
              <a:buSzPts val="2000"/>
              <a:buChar char="◦"/>
              <a:defRPr sz="2000"/>
            </a:lvl2pPr>
            <a:lvl3pPr indent="-342900" lvl="2" marL="1371600" algn="l">
              <a:spcBef>
                <a:spcPts val="350"/>
              </a:spcBef>
              <a:spcAft>
                <a:spcPts val="0"/>
              </a:spcAft>
              <a:buSzPts val="1800"/>
              <a:buChar char="●"/>
              <a:defRPr sz="1800"/>
            </a:lvl3pPr>
            <a:lvl4pPr indent="-330200" lvl="3" marL="1828800" algn="l">
              <a:spcBef>
                <a:spcPts val="350"/>
              </a:spcBef>
              <a:spcAft>
                <a:spcPts val="0"/>
              </a:spcAft>
              <a:buSzPts val="1600"/>
              <a:buChar char="●"/>
              <a:defRPr sz="1600"/>
            </a:lvl4pPr>
            <a:lvl5pPr indent="-330200" lvl="4" marL="2286000" algn="l">
              <a:spcBef>
                <a:spcPts val="350"/>
              </a:spcBef>
              <a:spcAft>
                <a:spcPts val="0"/>
              </a:spcAft>
              <a:buSzPts val="1600"/>
              <a:buChar char="●"/>
              <a:defRPr sz="16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66" name="Google Shape;66;p9"/>
          <p:cNvSpPr txBox="1"/>
          <p:nvPr>
            <p:ph idx="4" type="body"/>
          </p:nvPr>
        </p:nvSpPr>
        <p:spPr>
          <a:xfrm>
            <a:off x="4645025" y="1444294"/>
            <a:ext cx="4041775" cy="3941763"/>
          </a:xfrm>
          <a:prstGeom prst="rect">
            <a:avLst/>
          </a:prstGeom>
          <a:noFill/>
          <a:ln>
            <a:noFill/>
          </a:ln>
        </p:spPr>
        <p:txBody>
          <a:bodyPr anchorCtr="0" anchor="t" bIns="45700" lIns="91425" spcFirstLastPara="1" rIns="91425" wrap="square" tIns="45700">
            <a:normAutofit/>
          </a:bodyPr>
          <a:lstStyle>
            <a:lvl1pPr indent="-332232" lvl="0" marL="457200" algn="l">
              <a:spcBef>
                <a:spcPts val="0"/>
              </a:spcBef>
              <a:spcAft>
                <a:spcPts val="0"/>
              </a:spcAft>
              <a:buSzPts val="1632"/>
              <a:buChar char="🞂"/>
              <a:defRPr sz="2400"/>
            </a:lvl1pPr>
            <a:lvl2pPr indent="-355600" lvl="1" marL="914400" algn="l">
              <a:spcBef>
                <a:spcPts val="324"/>
              </a:spcBef>
              <a:spcAft>
                <a:spcPts val="0"/>
              </a:spcAft>
              <a:buSzPts val="2000"/>
              <a:buChar char="◦"/>
              <a:defRPr sz="2000"/>
            </a:lvl2pPr>
            <a:lvl3pPr indent="-342900" lvl="2" marL="1371600" algn="l">
              <a:spcBef>
                <a:spcPts val="350"/>
              </a:spcBef>
              <a:spcAft>
                <a:spcPts val="0"/>
              </a:spcAft>
              <a:buSzPts val="1800"/>
              <a:buChar char="●"/>
              <a:defRPr sz="1800"/>
            </a:lvl3pPr>
            <a:lvl4pPr indent="-330200" lvl="3" marL="1828800" algn="l">
              <a:spcBef>
                <a:spcPts val="350"/>
              </a:spcBef>
              <a:spcAft>
                <a:spcPts val="0"/>
              </a:spcAft>
              <a:buSzPts val="1600"/>
              <a:buChar char="●"/>
              <a:defRPr sz="1600"/>
            </a:lvl4pPr>
            <a:lvl5pPr indent="-330200" lvl="4" marL="2286000" algn="l">
              <a:spcBef>
                <a:spcPts val="350"/>
              </a:spcBef>
              <a:spcAft>
                <a:spcPts val="0"/>
              </a:spcAft>
              <a:buSzPts val="1600"/>
              <a:buChar char="●"/>
              <a:defRPr sz="16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67" name="Google Shape;67;p9"/>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9"/>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9"/>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олько заголовок" type="titleOnly">
  <p:cSld name="TITLE_ONLY">
    <p:bg>
      <p:bgPr>
        <a:gradFill>
          <a:gsLst>
            <a:gs pos="0">
              <a:srgbClr val="B1B1B1"/>
            </a:gs>
            <a:gs pos="40000">
              <a:srgbClr val="9E9E9E"/>
            </a:gs>
            <a:gs pos="100000">
              <a:schemeClr val="dk1"/>
            </a:gs>
          </a:gsLst>
          <a:path path="circle">
            <a:fillToRect b="100%" l="100%"/>
          </a:path>
          <a:tileRect r="-100%" t="-100%"/>
        </a:gradFill>
      </p:bgPr>
    </p:bg>
    <p:spTree>
      <p:nvGrpSpPr>
        <p:cNvPr id="70" name="Shape 70"/>
        <p:cNvGrpSpPr/>
        <p:nvPr/>
      </p:nvGrpSpPr>
      <p:grpSpPr>
        <a:xfrm>
          <a:off x="0" y="0"/>
          <a:ext cx="0" cy="0"/>
          <a:chOff x="0" y="0"/>
          <a:chExt cx="0" cy="0"/>
        </a:xfrm>
      </p:grpSpPr>
      <p:sp>
        <p:nvSpPr>
          <p:cNvPr id="71" name="Google Shape;71;p10"/>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0"/>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0"/>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74" name="Google Shape;74;p1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theme" Target="../theme/theme2.xml"/><Relationship Id="rId14" Type="http://schemas.openxmlformats.org/officeDocument/2006/relationships/slideLayout" Target="../slideLayouts/slideLayout1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3" Type="http://schemas.openxmlformats.org/officeDocument/2006/relationships/theme" Target="../theme/theme3.xml"/><Relationship Id="rId12" Type="http://schemas.openxmlformats.org/officeDocument/2006/relationships/slideLayout" Target="../slideLayouts/slideLayout24.xml"/><Relationship Id="rId1" Type="http://schemas.openxmlformats.org/officeDocument/2006/relationships/image" Target="../media/image1.jpg"/><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p:nvPr/>
        </p:nvSpPr>
        <p:spPr>
          <a:xfrm>
            <a:off x="499273" y="5944936"/>
            <a:ext cx="4940624" cy="921076"/>
          </a:xfrm>
          <a:custGeom>
            <a:rect b="b" l="l" r="r" t="t"/>
            <a:pathLst>
              <a:path extrusionOk="0" h="337" w="7485">
                <a:moveTo>
                  <a:pt x="0" y="2"/>
                </a:moveTo>
                <a:lnTo>
                  <a:pt x="7485" y="337"/>
                </a:lnTo>
                <a:lnTo>
                  <a:pt x="5558" y="337"/>
                </a:lnTo>
                <a:lnTo>
                  <a:pt x="1" y="0"/>
                </a:lnTo>
              </a:path>
            </a:pathLst>
          </a:custGeom>
          <a:solidFill>
            <a:srgbClr val="9CCADC">
              <a:alpha val="40000"/>
            </a:srgb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ucida Sans"/>
              <a:ea typeface="Lucida Sans"/>
              <a:cs typeface="Lucida Sans"/>
              <a:sym typeface="Lucida Sans"/>
            </a:endParaRPr>
          </a:p>
        </p:txBody>
      </p:sp>
      <p:sp>
        <p:nvSpPr>
          <p:cNvPr id="7" name="Google Shape;7;p1"/>
          <p:cNvSpPr/>
          <p:nvPr/>
        </p:nvSpPr>
        <p:spPr>
          <a:xfrm>
            <a:off x="485717" y="5939011"/>
            <a:ext cx="3690451" cy="933450"/>
          </a:xfrm>
          <a:custGeom>
            <a:rect b="b" l="l" r="r" t="t"/>
            <a:pathLst>
              <a:path extrusionOk="0" h="588" w="5591">
                <a:moveTo>
                  <a:pt x="0" y="0"/>
                </a:moveTo>
                <a:lnTo>
                  <a:pt x="5591" y="585"/>
                </a:lnTo>
                <a:lnTo>
                  <a:pt x="4415" y="588"/>
                </a:lnTo>
                <a:lnTo>
                  <a:pt x="12" y="4"/>
                </a:lnTo>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ucida Sans"/>
              <a:ea typeface="Lucida Sans"/>
              <a:cs typeface="Lucida Sans"/>
              <a:sym typeface="Lucida Sans"/>
            </a:endParaRPr>
          </a:p>
        </p:txBody>
      </p:sp>
      <p:sp>
        <p:nvSpPr>
          <p:cNvPr id="8" name="Google Shape;8;p1"/>
          <p:cNvSpPr/>
          <p:nvPr/>
        </p:nvSpPr>
        <p:spPr>
          <a:xfrm>
            <a:off x="-6042" y="5791253"/>
            <a:ext cx="3402314" cy="1080868"/>
          </a:xfrm>
          <a:prstGeom prst="rtTriangle">
            <a:avLst/>
          </a:prstGeom>
          <a:blipFill rotWithShape="1">
            <a:blip r:embed="rId1">
              <a:alphaModFix amt="50000"/>
            </a:blip>
            <a:tile algn="t" flip="none" tx="0" sx="50000" ty="0" sy="5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ucida Sans"/>
              <a:ea typeface="Lucida Sans"/>
              <a:cs typeface="Lucida Sans"/>
              <a:sym typeface="Lucida Sans"/>
            </a:endParaRPr>
          </a:p>
        </p:txBody>
      </p:sp>
      <p:cxnSp>
        <p:nvCxnSpPr>
          <p:cNvPr id="9" name="Google Shape;9;p1"/>
          <p:cNvCxnSpPr/>
          <p:nvPr/>
        </p:nvCxnSpPr>
        <p:spPr>
          <a:xfrm>
            <a:off x="-9237" y="5787738"/>
            <a:ext cx="3405509" cy="1084383"/>
          </a:xfrm>
          <a:prstGeom prst="straightConnector1">
            <a:avLst/>
          </a:prstGeom>
          <a:noFill/>
          <a:ln cap="flat" cmpd="sng" w="12050">
            <a:solidFill>
              <a:srgbClr val="93C5D8"/>
            </a:solidFill>
            <a:prstDash val="solid"/>
            <a:miter lim="800000"/>
            <a:headEnd len="sm" w="sm" type="none"/>
            <a:tailEnd len="sm" w="sm" type="none"/>
          </a:ln>
        </p:spPr>
      </p:cxnSp>
      <p:sp>
        <p:nvSpPr>
          <p:cNvPr id="10" name="Google Shape;10;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l">
              <a:spcBef>
                <a:spcPts val="0"/>
              </a:spcBef>
              <a:spcAft>
                <a:spcPts val="0"/>
              </a:spcAft>
              <a:buClr>
                <a:schemeClr val="dk2"/>
              </a:buClr>
              <a:buSzPts val="4100"/>
              <a:buFont typeface="Lucida Sans"/>
              <a:buNone/>
              <a:defRPr b="1" i="0" sz="4100" u="none" cap="none" strike="noStrike">
                <a:solidFill>
                  <a:schemeClr val="dk2"/>
                </a:solidFill>
                <a:latin typeface="Lucida Sans"/>
                <a:ea typeface="Lucida Sans"/>
                <a:cs typeface="Lucida Sans"/>
                <a:sym typeface="Lucida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457200" y="1481328"/>
            <a:ext cx="8229600" cy="4525963"/>
          </a:xfrm>
          <a:prstGeom prst="rect">
            <a:avLst/>
          </a:prstGeom>
          <a:noFill/>
          <a:ln>
            <a:noFill/>
          </a:ln>
        </p:spPr>
        <p:txBody>
          <a:bodyPr anchorCtr="0" anchor="t" bIns="45700" lIns="91425" spcFirstLastPara="1" rIns="91425" wrap="square" tIns="45700">
            <a:normAutofit/>
          </a:bodyPr>
          <a:lstStyle>
            <a:lvl1pPr indent="-345186" lvl="0" marL="457200" marR="0" rtl="0" algn="l">
              <a:spcBef>
                <a:spcPts val="400"/>
              </a:spcBef>
              <a:spcAft>
                <a:spcPts val="0"/>
              </a:spcAft>
              <a:buClr>
                <a:schemeClr val="accent1"/>
              </a:buClr>
              <a:buSzPts val="1836"/>
              <a:buFont typeface="Noto Sans Symbols"/>
              <a:buChar char="🞂"/>
              <a:defRPr b="0" i="0" sz="2700" u="none" cap="none" strike="noStrike">
                <a:solidFill>
                  <a:schemeClr val="dk1"/>
                </a:solidFill>
                <a:latin typeface="Lucida Sans"/>
                <a:ea typeface="Lucida Sans"/>
                <a:cs typeface="Lucida Sans"/>
                <a:sym typeface="Lucida Sans"/>
              </a:defRPr>
            </a:lvl1pPr>
            <a:lvl2pPr indent="-374650" lvl="1" marL="914400" marR="0" rtl="0" algn="l">
              <a:spcBef>
                <a:spcPts val="324"/>
              </a:spcBef>
              <a:spcAft>
                <a:spcPts val="0"/>
              </a:spcAft>
              <a:buClr>
                <a:schemeClr val="accent1"/>
              </a:buClr>
              <a:buSzPts val="2300"/>
              <a:buFont typeface="Verdana"/>
              <a:buChar char="◦"/>
              <a:defRPr b="0" i="0" sz="2300" u="none" cap="none" strike="noStrike">
                <a:solidFill>
                  <a:schemeClr val="dk1"/>
                </a:solidFill>
                <a:latin typeface="Lucida Sans"/>
                <a:ea typeface="Lucida Sans"/>
                <a:cs typeface="Lucida Sans"/>
                <a:sym typeface="Lucida Sans"/>
              </a:defRPr>
            </a:lvl2pPr>
            <a:lvl3pPr indent="-361950" lvl="2" marL="1371600" marR="0" rtl="0" algn="l">
              <a:spcBef>
                <a:spcPts val="350"/>
              </a:spcBef>
              <a:spcAft>
                <a:spcPts val="0"/>
              </a:spcAft>
              <a:buClr>
                <a:schemeClr val="accent2"/>
              </a:buClr>
              <a:buSzPts val="2100"/>
              <a:buFont typeface="Noto Sans Symbols"/>
              <a:buChar char="●"/>
              <a:defRPr b="0" i="0" sz="2100" u="none" cap="none" strike="noStrike">
                <a:solidFill>
                  <a:schemeClr val="dk1"/>
                </a:solidFill>
                <a:latin typeface="Lucida Sans"/>
                <a:ea typeface="Lucida Sans"/>
                <a:cs typeface="Lucida Sans"/>
                <a:sym typeface="Lucida Sans"/>
              </a:defRPr>
            </a:lvl3pPr>
            <a:lvl4pPr indent="-349250" lvl="3" marL="1828800" marR="0" rtl="0" algn="l">
              <a:spcBef>
                <a:spcPts val="350"/>
              </a:spcBef>
              <a:spcAft>
                <a:spcPts val="0"/>
              </a:spcAft>
              <a:buClr>
                <a:schemeClr val="accent2"/>
              </a:buClr>
              <a:buSzPts val="1900"/>
              <a:buFont typeface="Noto Sans Symbols"/>
              <a:buChar char="●"/>
              <a:defRPr b="0" i="0" sz="1900" u="none" cap="none" strike="noStrike">
                <a:solidFill>
                  <a:schemeClr val="dk1"/>
                </a:solidFill>
                <a:latin typeface="Lucida Sans"/>
                <a:ea typeface="Lucida Sans"/>
                <a:cs typeface="Lucida Sans"/>
                <a:sym typeface="Lucida Sans"/>
              </a:defRPr>
            </a:lvl4pPr>
            <a:lvl5pPr indent="-342900" lvl="4" marL="2286000" marR="0" rtl="0" algn="l">
              <a:spcBef>
                <a:spcPts val="350"/>
              </a:spcBef>
              <a:spcAft>
                <a:spcPts val="0"/>
              </a:spcAft>
              <a:buClr>
                <a:schemeClr val="accent2"/>
              </a:buClr>
              <a:buSzPts val="1800"/>
              <a:buFont typeface="Noto Sans Symbols"/>
              <a:buChar char="●"/>
              <a:defRPr b="0" i="0" sz="1800" u="none" cap="none" strike="noStrike">
                <a:solidFill>
                  <a:schemeClr val="dk1"/>
                </a:solidFill>
                <a:latin typeface="Lucida Sans"/>
                <a:ea typeface="Lucida Sans"/>
                <a:cs typeface="Lucida Sans"/>
                <a:sym typeface="Lucida Sans"/>
              </a:defRPr>
            </a:lvl5pPr>
            <a:lvl6pPr indent="-342900" lvl="5" marL="2743200" marR="0" rtl="0" algn="l">
              <a:spcBef>
                <a:spcPts val="350"/>
              </a:spcBef>
              <a:spcAft>
                <a:spcPts val="0"/>
              </a:spcAft>
              <a:buClr>
                <a:schemeClr val="accent3"/>
              </a:buClr>
              <a:buSzPts val="1800"/>
              <a:buFont typeface="Noto Sans Symbols"/>
              <a:buChar char="■"/>
              <a:defRPr b="0" i="0" sz="1800" u="none" cap="none" strike="noStrike">
                <a:solidFill>
                  <a:schemeClr val="dk1"/>
                </a:solidFill>
                <a:latin typeface="Lucida Sans"/>
                <a:ea typeface="Lucida Sans"/>
                <a:cs typeface="Lucida Sans"/>
                <a:sym typeface="Lucida Sans"/>
              </a:defRPr>
            </a:lvl6pPr>
            <a:lvl7pPr indent="-330200" lvl="6" marL="3200400" marR="0" rtl="0" algn="l">
              <a:spcBef>
                <a:spcPts val="350"/>
              </a:spcBef>
              <a:spcAft>
                <a:spcPts val="0"/>
              </a:spcAft>
              <a:buClr>
                <a:schemeClr val="accent3"/>
              </a:buClr>
              <a:buSzPts val="1600"/>
              <a:buFont typeface="Noto Sans Symbols"/>
              <a:buChar char="■"/>
              <a:defRPr b="0" i="0" sz="1600" u="none" cap="none" strike="noStrike">
                <a:solidFill>
                  <a:schemeClr val="dk1"/>
                </a:solidFill>
                <a:latin typeface="Lucida Sans"/>
                <a:ea typeface="Lucida Sans"/>
                <a:cs typeface="Lucida Sans"/>
                <a:sym typeface="Lucida Sans"/>
              </a:defRPr>
            </a:lvl7pPr>
            <a:lvl8pPr indent="-330200" lvl="7" marL="3657600" marR="0" rtl="0" algn="l">
              <a:spcBef>
                <a:spcPts val="350"/>
              </a:spcBef>
              <a:spcAft>
                <a:spcPts val="0"/>
              </a:spcAft>
              <a:buClr>
                <a:schemeClr val="accent3"/>
              </a:buClr>
              <a:buSzPts val="1600"/>
              <a:buFont typeface="Noto Sans Symbols"/>
              <a:buChar char="■"/>
              <a:defRPr b="0" i="0" sz="1600" u="none" cap="none" strike="noStrike">
                <a:solidFill>
                  <a:schemeClr val="dk1"/>
                </a:solidFill>
                <a:latin typeface="Lucida Sans"/>
                <a:ea typeface="Lucida Sans"/>
                <a:cs typeface="Lucida Sans"/>
                <a:sym typeface="Lucida Sans"/>
              </a:defRPr>
            </a:lvl8pPr>
            <a:lvl9pPr indent="-330200" lvl="8" marL="4114800" marR="0" rtl="0" algn="l">
              <a:spcBef>
                <a:spcPts val="350"/>
              </a:spcBef>
              <a:spcAft>
                <a:spcPts val="0"/>
              </a:spcAft>
              <a:buClr>
                <a:schemeClr val="accent3"/>
              </a:buClr>
              <a:buSzPts val="1600"/>
              <a:buFont typeface="Noto Sans Symbols"/>
              <a:buChar char="■"/>
              <a:defRPr b="0" i="0" sz="1600" u="none" cap="none" strike="noStrike">
                <a:solidFill>
                  <a:schemeClr val="dk1"/>
                </a:solidFill>
                <a:latin typeface="Lucida Sans"/>
                <a:ea typeface="Lucida Sans"/>
                <a:cs typeface="Lucida Sans"/>
                <a:sym typeface="Lucida Sans"/>
              </a:defRPr>
            </a:lvl9pPr>
          </a:lstStyle>
          <a:p/>
        </p:txBody>
      </p:sp>
      <p:sp>
        <p:nvSpPr>
          <p:cNvPr id="12" name="Google Shape;12;p1"/>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sz="1000">
                <a:solidFill>
                  <a:schemeClr val="dk1"/>
                </a:solidFill>
                <a:latin typeface="Lucida Sans"/>
                <a:ea typeface="Lucida Sans"/>
                <a:cs typeface="Lucida Sans"/>
                <a:sym typeface="Lucida Sans"/>
              </a:defRPr>
            </a:lvl1pPr>
            <a:lvl2pPr lvl="1"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2pPr>
            <a:lvl3pPr lvl="2"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3pPr>
            <a:lvl4pPr lvl="3"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4pPr>
            <a:lvl5pPr lvl="4"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5pPr>
            <a:lvl6pPr lvl="5"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6pPr>
            <a:lvl7pPr lvl="6"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7pPr>
            <a:lvl8pPr lvl="7"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8pPr>
            <a:lvl9pPr lvl="8"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9pPr>
          </a:lstStyle>
          <a:p/>
        </p:txBody>
      </p:sp>
      <p:sp>
        <p:nvSpPr>
          <p:cNvPr id="13" name="Google Shape;13;p1"/>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marR="0" rtl="0" algn="r">
              <a:spcBef>
                <a:spcPts val="0"/>
              </a:spcBef>
              <a:spcAft>
                <a:spcPts val="0"/>
              </a:spcAft>
              <a:buSzPts val="1400"/>
              <a:buNone/>
              <a:defRPr sz="1000">
                <a:solidFill>
                  <a:schemeClr val="dk1"/>
                </a:solidFill>
                <a:latin typeface="Lucida Sans"/>
                <a:ea typeface="Lucida Sans"/>
                <a:cs typeface="Lucida Sans"/>
                <a:sym typeface="Lucida Sans"/>
              </a:defRPr>
            </a:lvl1pPr>
            <a:lvl2pPr lvl="1"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2pPr>
            <a:lvl3pPr lvl="2"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3pPr>
            <a:lvl4pPr lvl="3"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4pPr>
            <a:lvl5pPr lvl="4"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5pPr>
            <a:lvl6pPr lvl="5"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6pPr>
            <a:lvl7pPr lvl="6"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7pPr>
            <a:lvl8pPr lvl="7"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8pPr>
            <a:lvl9pPr lvl="8"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9pPr>
          </a:lstStyle>
          <a:p/>
        </p:txBody>
      </p:sp>
      <p:sp>
        <p:nvSpPr>
          <p:cNvPr id="14" name="Google Shape;14;p1"/>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marR="0" rtl="0" algn="r">
              <a:spcBef>
                <a:spcPts val="0"/>
              </a:spcBef>
              <a:buNone/>
              <a:defRPr b="0" sz="1000" u="none">
                <a:solidFill>
                  <a:schemeClr val="dk1"/>
                </a:solidFill>
                <a:latin typeface="Lucida Sans"/>
                <a:ea typeface="Lucida Sans"/>
                <a:cs typeface="Lucida Sans"/>
                <a:sym typeface="Lucida Sans"/>
              </a:defRPr>
            </a:lvl1pPr>
            <a:lvl2pPr indent="0" lvl="1" marL="0" marR="0" rtl="0" algn="r">
              <a:spcBef>
                <a:spcPts val="0"/>
              </a:spcBef>
              <a:buNone/>
              <a:defRPr b="0" sz="1000" u="none">
                <a:solidFill>
                  <a:schemeClr val="dk1"/>
                </a:solidFill>
                <a:latin typeface="Lucida Sans"/>
                <a:ea typeface="Lucida Sans"/>
                <a:cs typeface="Lucida Sans"/>
                <a:sym typeface="Lucida Sans"/>
              </a:defRPr>
            </a:lvl2pPr>
            <a:lvl3pPr indent="0" lvl="2" marL="0" marR="0" rtl="0" algn="r">
              <a:spcBef>
                <a:spcPts val="0"/>
              </a:spcBef>
              <a:buNone/>
              <a:defRPr b="0" sz="1000" u="none">
                <a:solidFill>
                  <a:schemeClr val="dk1"/>
                </a:solidFill>
                <a:latin typeface="Lucida Sans"/>
                <a:ea typeface="Lucida Sans"/>
                <a:cs typeface="Lucida Sans"/>
                <a:sym typeface="Lucida Sans"/>
              </a:defRPr>
            </a:lvl3pPr>
            <a:lvl4pPr indent="0" lvl="3" marL="0" marR="0" rtl="0" algn="r">
              <a:spcBef>
                <a:spcPts val="0"/>
              </a:spcBef>
              <a:buNone/>
              <a:defRPr b="0" sz="1000" u="none">
                <a:solidFill>
                  <a:schemeClr val="dk1"/>
                </a:solidFill>
                <a:latin typeface="Lucida Sans"/>
                <a:ea typeface="Lucida Sans"/>
                <a:cs typeface="Lucida Sans"/>
                <a:sym typeface="Lucida Sans"/>
              </a:defRPr>
            </a:lvl4pPr>
            <a:lvl5pPr indent="0" lvl="4" marL="0" marR="0" rtl="0" algn="r">
              <a:spcBef>
                <a:spcPts val="0"/>
              </a:spcBef>
              <a:buNone/>
              <a:defRPr b="0" sz="1000" u="none">
                <a:solidFill>
                  <a:schemeClr val="dk1"/>
                </a:solidFill>
                <a:latin typeface="Lucida Sans"/>
                <a:ea typeface="Lucida Sans"/>
                <a:cs typeface="Lucida Sans"/>
                <a:sym typeface="Lucida Sans"/>
              </a:defRPr>
            </a:lvl5pPr>
            <a:lvl6pPr indent="0" lvl="5" marL="0" marR="0" rtl="0" algn="r">
              <a:spcBef>
                <a:spcPts val="0"/>
              </a:spcBef>
              <a:buNone/>
              <a:defRPr b="0" sz="1000" u="none">
                <a:solidFill>
                  <a:schemeClr val="dk1"/>
                </a:solidFill>
                <a:latin typeface="Lucida Sans"/>
                <a:ea typeface="Lucida Sans"/>
                <a:cs typeface="Lucida Sans"/>
                <a:sym typeface="Lucida Sans"/>
              </a:defRPr>
            </a:lvl6pPr>
            <a:lvl7pPr indent="0" lvl="6" marL="0" marR="0" rtl="0" algn="r">
              <a:spcBef>
                <a:spcPts val="0"/>
              </a:spcBef>
              <a:buNone/>
              <a:defRPr b="0" sz="1000" u="none">
                <a:solidFill>
                  <a:schemeClr val="dk1"/>
                </a:solidFill>
                <a:latin typeface="Lucida Sans"/>
                <a:ea typeface="Lucida Sans"/>
                <a:cs typeface="Lucida Sans"/>
                <a:sym typeface="Lucida Sans"/>
              </a:defRPr>
            </a:lvl7pPr>
            <a:lvl8pPr indent="0" lvl="7" marL="0" marR="0" rtl="0" algn="r">
              <a:spcBef>
                <a:spcPts val="0"/>
              </a:spcBef>
              <a:buNone/>
              <a:defRPr b="0" sz="1000" u="none">
                <a:solidFill>
                  <a:schemeClr val="dk1"/>
                </a:solidFill>
                <a:latin typeface="Lucida Sans"/>
                <a:ea typeface="Lucida Sans"/>
                <a:cs typeface="Lucida Sans"/>
                <a:sym typeface="Lucida Sans"/>
              </a:defRPr>
            </a:lvl8pPr>
            <a:lvl9pPr indent="0" lvl="8" marL="0" marR="0" rtl="0" algn="r">
              <a:spcBef>
                <a:spcPts val="0"/>
              </a:spcBef>
              <a:buNone/>
              <a:defRPr b="0" sz="1000" u="none">
                <a:solidFill>
                  <a:schemeClr val="dk1"/>
                </a:solidFill>
                <a:latin typeface="Lucida Sans"/>
                <a:ea typeface="Lucida Sans"/>
                <a:cs typeface="Lucida Sans"/>
                <a:sym typeface="Lucida San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7" name="Shape 107"/>
        <p:cNvGrpSpPr/>
        <p:nvPr/>
      </p:nvGrpSpPr>
      <p:grpSpPr>
        <a:xfrm>
          <a:off x="0" y="0"/>
          <a:ext cx="0" cy="0"/>
          <a:chOff x="0" y="0"/>
          <a:chExt cx="0" cy="0"/>
        </a:xfrm>
      </p:grpSpPr>
      <p:sp>
        <p:nvSpPr>
          <p:cNvPr id="108" name="Google Shape;108;p15"/>
          <p:cNvSpPr/>
          <p:nvPr/>
        </p:nvSpPr>
        <p:spPr>
          <a:xfrm>
            <a:off x="499273" y="5944936"/>
            <a:ext cx="4940624" cy="921076"/>
          </a:xfrm>
          <a:custGeom>
            <a:rect b="b" l="l" r="r" t="t"/>
            <a:pathLst>
              <a:path extrusionOk="0" h="337" w="7485">
                <a:moveTo>
                  <a:pt x="0" y="2"/>
                </a:moveTo>
                <a:lnTo>
                  <a:pt x="7485" y="337"/>
                </a:lnTo>
                <a:lnTo>
                  <a:pt x="5558" y="337"/>
                </a:lnTo>
                <a:lnTo>
                  <a:pt x="1" y="0"/>
                </a:lnTo>
              </a:path>
            </a:pathLst>
          </a:custGeom>
          <a:solidFill>
            <a:srgbClr val="9CCADC">
              <a:alpha val="40000"/>
            </a:srgb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ucida Sans"/>
              <a:ea typeface="Lucida Sans"/>
              <a:cs typeface="Lucida Sans"/>
              <a:sym typeface="Lucida Sans"/>
            </a:endParaRPr>
          </a:p>
        </p:txBody>
      </p:sp>
      <p:sp>
        <p:nvSpPr>
          <p:cNvPr id="109" name="Google Shape;109;p15"/>
          <p:cNvSpPr/>
          <p:nvPr/>
        </p:nvSpPr>
        <p:spPr>
          <a:xfrm>
            <a:off x="485717" y="5939011"/>
            <a:ext cx="3690451" cy="933450"/>
          </a:xfrm>
          <a:custGeom>
            <a:rect b="b" l="l" r="r" t="t"/>
            <a:pathLst>
              <a:path extrusionOk="0" h="588" w="5591">
                <a:moveTo>
                  <a:pt x="0" y="0"/>
                </a:moveTo>
                <a:lnTo>
                  <a:pt x="5591" y="585"/>
                </a:lnTo>
                <a:lnTo>
                  <a:pt x="4415" y="588"/>
                </a:lnTo>
                <a:lnTo>
                  <a:pt x="12" y="4"/>
                </a:lnTo>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ucida Sans"/>
              <a:ea typeface="Lucida Sans"/>
              <a:cs typeface="Lucida Sans"/>
              <a:sym typeface="Lucida Sans"/>
            </a:endParaRPr>
          </a:p>
        </p:txBody>
      </p:sp>
      <p:sp>
        <p:nvSpPr>
          <p:cNvPr id="110" name="Google Shape;110;p15"/>
          <p:cNvSpPr/>
          <p:nvPr/>
        </p:nvSpPr>
        <p:spPr>
          <a:xfrm>
            <a:off x="-6042" y="5791253"/>
            <a:ext cx="3402314" cy="1080868"/>
          </a:xfrm>
          <a:prstGeom prst="rtTriangle">
            <a:avLst/>
          </a:prstGeom>
          <a:blipFill rotWithShape="1">
            <a:blip r:embed="rId1">
              <a:alphaModFix amt="50000"/>
            </a:blip>
            <a:tile algn="t" flip="none" tx="0" sx="50000" ty="0" sy="5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ucida Sans"/>
              <a:ea typeface="Lucida Sans"/>
              <a:cs typeface="Lucida Sans"/>
              <a:sym typeface="Lucida Sans"/>
            </a:endParaRPr>
          </a:p>
        </p:txBody>
      </p:sp>
      <p:cxnSp>
        <p:nvCxnSpPr>
          <p:cNvPr id="111" name="Google Shape;111;p15"/>
          <p:cNvCxnSpPr/>
          <p:nvPr/>
        </p:nvCxnSpPr>
        <p:spPr>
          <a:xfrm>
            <a:off x="-9237" y="5787738"/>
            <a:ext cx="3405509" cy="1084383"/>
          </a:xfrm>
          <a:prstGeom prst="straightConnector1">
            <a:avLst/>
          </a:prstGeom>
          <a:noFill/>
          <a:ln cap="flat" cmpd="sng" w="12050">
            <a:solidFill>
              <a:srgbClr val="93C5D8"/>
            </a:solidFill>
            <a:prstDash val="solid"/>
            <a:miter lim="800000"/>
            <a:headEnd len="sm" w="sm" type="none"/>
            <a:tailEnd len="sm" w="sm" type="none"/>
          </a:ln>
        </p:spPr>
      </p:cxnSp>
      <p:sp>
        <p:nvSpPr>
          <p:cNvPr id="112" name="Google Shape;112;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l">
              <a:spcBef>
                <a:spcPts val="0"/>
              </a:spcBef>
              <a:spcAft>
                <a:spcPts val="0"/>
              </a:spcAft>
              <a:buClr>
                <a:schemeClr val="dk2"/>
              </a:buClr>
              <a:buSzPts val="4100"/>
              <a:buFont typeface="Lucida Sans"/>
              <a:buNone/>
              <a:defRPr b="1" i="0" sz="4100" u="none" cap="none" strike="noStrike">
                <a:solidFill>
                  <a:schemeClr val="dk2"/>
                </a:solidFill>
                <a:latin typeface="Lucida Sans"/>
                <a:ea typeface="Lucida Sans"/>
                <a:cs typeface="Lucida Sans"/>
                <a:sym typeface="Lucida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3" name="Google Shape;113;p15"/>
          <p:cNvSpPr txBox="1"/>
          <p:nvPr>
            <p:ph idx="1" type="body"/>
          </p:nvPr>
        </p:nvSpPr>
        <p:spPr>
          <a:xfrm>
            <a:off x="457200" y="1481328"/>
            <a:ext cx="8229600" cy="4525963"/>
          </a:xfrm>
          <a:prstGeom prst="rect">
            <a:avLst/>
          </a:prstGeom>
          <a:noFill/>
          <a:ln>
            <a:noFill/>
          </a:ln>
        </p:spPr>
        <p:txBody>
          <a:bodyPr anchorCtr="0" anchor="t" bIns="45700" lIns="91425" spcFirstLastPara="1" rIns="91425" wrap="square" tIns="45700">
            <a:normAutofit/>
          </a:bodyPr>
          <a:lstStyle>
            <a:lvl1pPr indent="-345186" lvl="0" marL="457200" marR="0" rtl="0" algn="l">
              <a:spcBef>
                <a:spcPts val="400"/>
              </a:spcBef>
              <a:spcAft>
                <a:spcPts val="0"/>
              </a:spcAft>
              <a:buClr>
                <a:schemeClr val="accent1"/>
              </a:buClr>
              <a:buSzPts val="1836"/>
              <a:buFont typeface="Noto Sans Symbols"/>
              <a:buChar char="🞂"/>
              <a:defRPr b="0" i="0" sz="2700" u="none" cap="none" strike="noStrike">
                <a:solidFill>
                  <a:schemeClr val="dk1"/>
                </a:solidFill>
                <a:latin typeface="Lucida Sans"/>
                <a:ea typeface="Lucida Sans"/>
                <a:cs typeface="Lucida Sans"/>
                <a:sym typeface="Lucida Sans"/>
              </a:defRPr>
            </a:lvl1pPr>
            <a:lvl2pPr indent="-374650" lvl="1" marL="914400" marR="0" rtl="0" algn="l">
              <a:spcBef>
                <a:spcPts val="324"/>
              </a:spcBef>
              <a:spcAft>
                <a:spcPts val="0"/>
              </a:spcAft>
              <a:buClr>
                <a:schemeClr val="accent1"/>
              </a:buClr>
              <a:buSzPts val="2300"/>
              <a:buFont typeface="Verdana"/>
              <a:buChar char="◦"/>
              <a:defRPr b="0" i="0" sz="2300" u="none" cap="none" strike="noStrike">
                <a:solidFill>
                  <a:schemeClr val="dk1"/>
                </a:solidFill>
                <a:latin typeface="Lucida Sans"/>
                <a:ea typeface="Lucida Sans"/>
                <a:cs typeface="Lucida Sans"/>
                <a:sym typeface="Lucida Sans"/>
              </a:defRPr>
            </a:lvl2pPr>
            <a:lvl3pPr indent="-361950" lvl="2" marL="1371600" marR="0" rtl="0" algn="l">
              <a:spcBef>
                <a:spcPts val="350"/>
              </a:spcBef>
              <a:spcAft>
                <a:spcPts val="0"/>
              </a:spcAft>
              <a:buClr>
                <a:schemeClr val="accent2"/>
              </a:buClr>
              <a:buSzPts val="2100"/>
              <a:buFont typeface="Noto Sans Symbols"/>
              <a:buChar char="●"/>
              <a:defRPr b="0" i="0" sz="2100" u="none" cap="none" strike="noStrike">
                <a:solidFill>
                  <a:schemeClr val="dk1"/>
                </a:solidFill>
                <a:latin typeface="Lucida Sans"/>
                <a:ea typeface="Lucida Sans"/>
                <a:cs typeface="Lucida Sans"/>
                <a:sym typeface="Lucida Sans"/>
              </a:defRPr>
            </a:lvl3pPr>
            <a:lvl4pPr indent="-349250" lvl="3" marL="1828800" marR="0" rtl="0" algn="l">
              <a:spcBef>
                <a:spcPts val="350"/>
              </a:spcBef>
              <a:spcAft>
                <a:spcPts val="0"/>
              </a:spcAft>
              <a:buClr>
                <a:schemeClr val="accent2"/>
              </a:buClr>
              <a:buSzPts val="1900"/>
              <a:buFont typeface="Noto Sans Symbols"/>
              <a:buChar char="●"/>
              <a:defRPr b="0" i="0" sz="1900" u="none" cap="none" strike="noStrike">
                <a:solidFill>
                  <a:schemeClr val="dk1"/>
                </a:solidFill>
                <a:latin typeface="Lucida Sans"/>
                <a:ea typeface="Lucida Sans"/>
                <a:cs typeface="Lucida Sans"/>
                <a:sym typeface="Lucida Sans"/>
              </a:defRPr>
            </a:lvl4pPr>
            <a:lvl5pPr indent="-342900" lvl="4" marL="2286000" marR="0" rtl="0" algn="l">
              <a:spcBef>
                <a:spcPts val="350"/>
              </a:spcBef>
              <a:spcAft>
                <a:spcPts val="0"/>
              </a:spcAft>
              <a:buClr>
                <a:schemeClr val="accent2"/>
              </a:buClr>
              <a:buSzPts val="1800"/>
              <a:buFont typeface="Noto Sans Symbols"/>
              <a:buChar char="●"/>
              <a:defRPr b="0" i="0" sz="1800" u="none" cap="none" strike="noStrike">
                <a:solidFill>
                  <a:schemeClr val="dk1"/>
                </a:solidFill>
                <a:latin typeface="Lucida Sans"/>
                <a:ea typeface="Lucida Sans"/>
                <a:cs typeface="Lucida Sans"/>
                <a:sym typeface="Lucida Sans"/>
              </a:defRPr>
            </a:lvl5pPr>
            <a:lvl6pPr indent="-342900" lvl="5" marL="2743200" marR="0" rtl="0" algn="l">
              <a:spcBef>
                <a:spcPts val="350"/>
              </a:spcBef>
              <a:spcAft>
                <a:spcPts val="0"/>
              </a:spcAft>
              <a:buClr>
                <a:schemeClr val="accent3"/>
              </a:buClr>
              <a:buSzPts val="1800"/>
              <a:buFont typeface="Noto Sans Symbols"/>
              <a:buChar char="■"/>
              <a:defRPr b="0" i="0" sz="1800" u="none" cap="none" strike="noStrike">
                <a:solidFill>
                  <a:schemeClr val="dk1"/>
                </a:solidFill>
                <a:latin typeface="Lucida Sans"/>
                <a:ea typeface="Lucida Sans"/>
                <a:cs typeface="Lucida Sans"/>
                <a:sym typeface="Lucida Sans"/>
              </a:defRPr>
            </a:lvl6pPr>
            <a:lvl7pPr indent="-330200" lvl="6" marL="3200400" marR="0" rtl="0" algn="l">
              <a:spcBef>
                <a:spcPts val="350"/>
              </a:spcBef>
              <a:spcAft>
                <a:spcPts val="0"/>
              </a:spcAft>
              <a:buClr>
                <a:schemeClr val="accent3"/>
              </a:buClr>
              <a:buSzPts val="1600"/>
              <a:buFont typeface="Noto Sans Symbols"/>
              <a:buChar char="■"/>
              <a:defRPr b="0" i="0" sz="1600" u="none" cap="none" strike="noStrike">
                <a:solidFill>
                  <a:schemeClr val="dk1"/>
                </a:solidFill>
                <a:latin typeface="Lucida Sans"/>
                <a:ea typeface="Lucida Sans"/>
                <a:cs typeface="Lucida Sans"/>
                <a:sym typeface="Lucida Sans"/>
              </a:defRPr>
            </a:lvl7pPr>
            <a:lvl8pPr indent="-330200" lvl="7" marL="3657600" marR="0" rtl="0" algn="l">
              <a:spcBef>
                <a:spcPts val="350"/>
              </a:spcBef>
              <a:spcAft>
                <a:spcPts val="0"/>
              </a:spcAft>
              <a:buClr>
                <a:schemeClr val="accent3"/>
              </a:buClr>
              <a:buSzPts val="1600"/>
              <a:buFont typeface="Noto Sans Symbols"/>
              <a:buChar char="■"/>
              <a:defRPr b="0" i="0" sz="1600" u="none" cap="none" strike="noStrike">
                <a:solidFill>
                  <a:schemeClr val="dk1"/>
                </a:solidFill>
                <a:latin typeface="Lucida Sans"/>
                <a:ea typeface="Lucida Sans"/>
                <a:cs typeface="Lucida Sans"/>
                <a:sym typeface="Lucida Sans"/>
              </a:defRPr>
            </a:lvl8pPr>
            <a:lvl9pPr indent="-330200" lvl="8" marL="4114800" marR="0" rtl="0" algn="l">
              <a:spcBef>
                <a:spcPts val="350"/>
              </a:spcBef>
              <a:spcAft>
                <a:spcPts val="0"/>
              </a:spcAft>
              <a:buClr>
                <a:schemeClr val="accent3"/>
              </a:buClr>
              <a:buSzPts val="1600"/>
              <a:buFont typeface="Noto Sans Symbols"/>
              <a:buChar char="■"/>
              <a:defRPr b="0" i="0" sz="1600" u="none" cap="none" strike="noStrike">
                <a:solidFill>
                  <a:schemeClr val="dk1"/>
                </a:solidFill>
                <a:latin typeface="Lucida Sans"/>
                <a:ea typeface="Lucida Sans"/>
                <a:cs typeface="Lucida Sans"/>
                <a:sym typeface="Lucida Sans"/>
              </a:defRPr>
            </a:lvl9pPr>
          </a:lstStyle>
          <a:p/>
        </p:txBody>
      </p:sp>
      <p:sp>
        <p:nvSpPr>
          <p:cNvPr id="114" name="Google Shape;114;p15"/>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sz="1000">
                <a:solidFill>
                  <a:schemeClr val="dk1"/>
                </a:solidFill>
                <a:latin typeface="Lucida Sans"/>
                <a:ea typeface="Lucida Sans"/>
                <a:cs typeface="Lucida Sans"/>
                <a:sym typeface="Lucida Sans"/>
              </a:defRPr>
            </a:lvl1pPr>
            <a:lvl2pPr lvl="1"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2pPr>
            <a:lvl3pPr lvl="2"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3pPr>
            <a:lvl4pPr lvl="3"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4pPr>
            <a:lvl5pPr lvl="4"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5pPr>
            <a:lvl6pPr lvl="5"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6pPr>
            <a:lvl7pPr lvl="6"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7pPr>
            <a:lvl8pPr lvl="7"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8pPr>
            <a:lvl9pPr lvl="8"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9pPr>
          </a:lstStyle>
          <a:p/>
        </p:txBody>
      </p:sp>
      <p:sp>
        <p:nvSpPr>
          <p:cNvPr id="115" name="Google Shape;115;p15"/>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marR="0" rtl="0" algn="r">
              <a:spcBef>
                <a:spcPts val="0"/>
              </a:spcBef>
              <a:spcAft>
                <a:spcPts val="0"/>
              </a:spcAft>
              <a:buSzPts val="1400"/>
              <a:buNone/>
              <a:defRPr sz="1000">
                <a:solidFill>
                  <a:schemeClr val="dk1"/>
                </a:solidFill>
                <a:latin typeface="Lucida Sans"/>
                <a:ea typeface="Lucida Sans"/>
                <a:cs typeface="Lucida Sans"/>
                <a:sym typeface="Lucida Sans"/>
              </a:defRPr>
            </a:lvl1pPr>
            <a:lvl2pPr lvl="1"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2pPr>
            <a:lvl3pPr lvl="2"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3pPr>
            <a:lvl4pPr lvl="3"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4pPr>
            <a:lvl5pPr lvl="4"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5pPr>
            <a:lvl6pPr lvl="5"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6pPr>
            <a:lvl7pPr lvl="6"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7pPr>
            <a:lvl8pPr lvl="7"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8pPr>
            <a:lvl9pPr lvl="8"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9pPr>
          </a:lstStyle>
          <a:p/>
        </p:txBody>
      </p:sp>
      <p:sp>
        <p:nvSpPr>
          <p:cNvPr id="116" name="Google Shape;116;p15"/>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marR="0" rtl="0" algn="r">
              <a:spcBef>
                <a:spcPts val="0"/>
              </a:spcBef>
              <a:buNone/>
              <a:defRPr b="0" sz="1000">
                <a:solidFill>
                  <a:schemeClr val="dk1"/>
                </a:solidFill>
                <a:latin typeface="Lucida Sans"/>
                <a:ea typeface="Lucida Sans"/>
                <a:cs typeface="Lucida Sans"/>
                <a:sym typeface="Lucida Sans"/>
              </a:defRPr>
            </a:lvl1pPr>
            <a:lvl2pPr indent="0" lvl="1" marL="0" marR="0" rtl="0" algn="r">
              <a:spcBef>
                <a:spcPts val="0"/>
              </a:spcBef>
              <a:buNone/>
              <a:defRPr b="0" sz="1000">
                <a:solidFill>
                  <a:schemeClr val="dk1"/>
                </a:solidFill>
                <a:latin typeface="Lucida Sans"/>
                <a:ea typeface="Lucida Sans"/>
                <a:cs typeface="Lucida Sans"/>
                <a:sym typeface="Lucida Sans"/>
              </a:defRPr>
            </a:lvl2pPr>
            <a:lvl3pPr indent="0" lvl="2" marL="0" marR="0" rtl="0" algn="r">
              <a:spcBef>
                <a:spcPts val="0"/>
              </a:spcBef>
              <a:buNone/>
              <a:defRPr b="0" sz="1000">
                <a:solidFill>
                  <a:schemeClr val="dk1"/>
                </a:solidFill>
                <a:latin typeface="Lucida Sans"/>
                <a:ea typeface="Lucida Sans"/>
                <a:cs typeface="Lucida Sans"/>
                <a:sym typeface="Lucida Sans"/>
              </a:defRPr>
            </a:lvl3pPr>
            <a:lvl4pPr indent="0" lvl="3" marL="0" marR="0" rtl="0" algn="r">
              <a:spcBef>
                <a:spcPts val="0"/>
              </a:spcBef>
              <a:buNone/>
              <a:defRPr b="0" sz="1000">
                <a:solidFill>
                  <a:schemeClr val="dk1"/>
                </a:solidFill>
                <a:latin typeface="Lucida Sans"/>
                <a:ea typeface="Lucida Sans"/>
                <a:cs typeface="Lucida Sans"/>
                <a:sym typeface="Lucida Sans"/>
              </a:defRPr>
            </a:lvl4pPr>
            <a:lvl5pPr indent="0" lvl="4" marL="0" marR="0" rtl="0" algn="r">
              <a:spcBef>
                <a:spcPts val="0"/>
              </a:spcBef>
              <a:buNone/>
              <a:defRPr b="0" sz="1000">
                <a:solidFill>
                  <a:schemeClr val="dk1"/>
                </a:solidFill>
                <a:latin typeface="Lucida Sans"/>
                <a:ea typeface="Lucida Sans"/>
                <a:cs typeface="Lucida Sans"/>
                <a:sym typeface="Lucida Sans"/>
              </a:defRPr>
            </a:lvl5pPr>
            <a:lvl6pPr indent="0" lvl="5" marL="0" marR="0" rtl="0" algn="r">
              <a:spcBef>
                <a:spcPts val="0"/>
              </a:spcBef>
              <a:buNone/>
              <a:defRPr b="0" sz="1000">
                <a:solidFill>
                  <a:schemeClr val="dk1"/>
                </a:solidFill>
                <a:latin typeface="Lucida Sans"/>
                <a:ea typeface="Lucida Sans"/>
                <a:cs typeface="Lucida Sans"/>
                <a:sym typeface="Lucida Sans"/>
              </a:defRPr>
            </a:lvl6pPr>
            <a:lvl7pPr indent="0" lvl="6" marL="0" marR="0" rtl="0" algn="r">
              <a:spcBef>
                <a:spcPts val="0"/>
              </a:spcBef>
              <a:buNone/>
              <a:defRPr b="0" sz="1000">
                <a:solidFill>
                  <a:schemeClr val="dk1"/>
                </a:solidFill>
                <a:latin typeface="Lucida Sans"/>
                <a:ea typeface="Lucida Sans"/>
                <a:cs typeface="Lucida Sans"/>
                <a:sym typeface="Lucida Sans"/>
              </a:defRPr>
            </a:lvl7pPr>
            <a:lvl8pPr indent="0" lvl="7" marL="0" marR="0" rtl="0" algn="r">
              <a:spcBef>
                <a:spcPts val="0"/>
              </a:spcBef>
              <a:buNone/>
              <a:defRPr b="0" sz="1000">
                <a:solidFill>
                  <a:schemeClr val="dk1"/>
                </a:solidFill>
                <a:latin typeface="Lucida Sans"/>
                <a:ea typeface="Lucida Sans"/>
                <a:cs typeface="Lucida Sans"/>
                <a:sym typeface="Lucida Sans"/>
              </a:defRPr>
            </a:lvl8pPr>
            <a:lvl9pPr indent="0" lvl="8" marL="0" marR="0" rtl="0" algn="r">
              <a:spcBef>
                <a:spcPts val="0"/>
              </a:spcBef>
              <a:buNone/>
              <a:defRPr b="0" sz="1000">
                <a:solidFill>
                  <a:schemeClr val="dk1"/>
                </a:solidFill>
                <a:latin typeface="Lucida Sans"/>
                <a:ea typeface="Lucida Sans"/>
                <a:cs typeface="Lucida Sans"/>
                <a:sym typeface="Lucida San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1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9.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8.jpg"/><Relationship Id="rId4" Type="http://schemas.openxmlformats.org/officeDocument/2006/relationships/image" Target="../media/image13.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image" Target="../media/image11.jpg"/><Relationship Id="rId4" Type="http://schemas.openxmlformats.org/officeDocument/2006/relationships/image" Target="../media/image9.jpg"/><Relationship Id="rId5" Type="http://schemas.openxmlformats.org/officeDocument/2006/relationships/image" Target="../media/image21.png"/><Relationship Id="rId6" Type="http://schemas.openxmlformats.org/officeDocument/2006/relationships/image" Target="../media/image18.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2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3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28.png"/><Relationship Id="rId4" Type="http://schemas.openxmlformats.org/officeDocument/2006/relationships/image" Target="../media/image2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29.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25.jpg"/><Relationship Id="rId4" Type="http://schemas.openxmlformats.org/officeDocument/2006/relationships/image" Target="../media/image2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6.xml"/><Relationship Id="rId3" Type="http://schemas.openxmlformats.org/officeDocument/2006/relationships/image" Target="../media/image3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4.png"/><Relationship Id="rId5"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27"/>
          <p:cNvSpPr txBox="1"/>
          <p:nvPr>
            <p:ph type="ctrTitle"/>
          </p:nvPr>
        </p:nvSpPr>
        <p:spPr>
          <a:xfrm>
            <a:off x="683568" y="1052736"/>
            <a:ext cx="7772400" cy="1829700"/>
          </a:xfrm>
          <a:prstGeom prst="rect">
            <a:avLst/>
          </a:prstGeom>
          <a:noFill/>
          <a:ln>
            <a:noFill/>
          </a:ln>
        </p:spPr>
        <p:txBody>
          <a:bodyPr anchorCtr="0" anchor="b" bIns="45700" lIns="91425" spcFirstLastPara="1" rIns="91425" wrap="square" tIns="45700">
            <a:normAutofit/>
          </a:bodyPr>
          <a:lstStyle/>
          <a:p>
            <a:pPr indent="0" lvl="0" marL="0" rtl="0" algn="r">
              <a:spcBef>
                <a:spcPts val="0"/>
              </a:spcBef>
              <a:spcAft>
                <a:spcPts val="0"/>
              </a:spcAft>
              <a:buClr>
                <a:srgbClr val="0070C0"/>
              </a:buClr>
              <a:buSzPts val="4800"/>
              <a:buFont typeface="Trebuchet MS"/>
              <a:buNone/>
            </a:pPr>
            <a:r>
              <a:rPr lang="en-US">
                <a:solidFill>
                  <a:srgbClr val="0070C0"/>
                </a:solidFill>
                <a:latin typeface="Trebuchet MS"/>
                <a:ea typeface="Trebuchet MS"/>
                <a:cs typeface="Trebuchet MS"/>
                <a:sym typeface="Trebuchet MS"/>
              </a:rPr>
              <a:t>Chronic inflammatory diseases of the larynx</a:t>
            </a:r>
            <a:endParaRPr>
              <a:solidFill>
                <a:srgbClr val="0070C0"/>
              </a:solidFill>
            </a:endParaRPr>
          </a:p>
        </p:txBody>
      </p:sp>
      <p:sp>
        <p:nvSpPr>
          <p:cNvPr id="205" name="Google Shape;205;p27"/>
          <p:cNvSpPr txBox="1"/>
          <p:nvPr>
            <p:ph idx="1" type="subTitle"/>
          </p:nvPr>
        </p:nvSpPr>
        <p:spPr>
          <a:xfrm>
            <a:off x="685800" y="3611607"/>
            <a:ext cx="7772400" cy="1199700"/>
          </a:xfrm>
          <a:prstGeom prst="rect">
            <a:avLst/>
          </a:prstGeom>
          <a:noFill/>
          <a:ln>
            <a:noFill/>
          </a:ln>
        </p:spPr>
        <p:txBody>
          <a:bodyPr anchorCtr="0" anchor="t" bIns="45700" lIns="45700" spcFirstLastPara="1" rIns="45700" wrap="square" tIns="45700">
            <a:normAutofit/>
          </a:bodyPr>
          <a:lstStyle/>
          <a:p>
            <a:pPr indent="0" lvl="0" marL="0" marR="64008" rtl="0" algn="r">
              <a:spcBef>
                <a:spcPts val="0"/>
              </a:spcBef>
              <a:spcAft>
                <a:spcPts val="0"/>
              </a:spcAft>
              <a:buSzPts val="1836"/>
              <a:buNone/>
            </a:pPr>
            <a:r>
              <a:rPr lang="en-US"/>
              <a:t>Doronravova I.V., Candidate of Medical Sciences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36"/>
          <p:cNvSpPr/>
          <p:nvPr/>
        </p:nvSpPr>
        <p:spPr>
          <a:xfrm>
            <a:off x="395536" y="188640"/>
            <a:ext cx="7848900" cy="7200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US" sz="2800" strike="noStrike">
                <a:solidFill>
                  <a:srgbClr val="0070C0"/>
                </a:solidFill>
                <a:latin typeface="Trebuchet MS"/>
                <a:ea typeface="Trebuchet MS"/>
                <a:cs typeface="Trebuchet MS"/>
                <a:sym typeface="Trebuchet MS"/>
              </a:rPr>
              <a:t>Causes of chronic atrophic laryngitis</a:t>
            </a:r>
            <a:endParaRPr b="0" sz="2800" strike="noStrike">
              <a:solidFill>
                <a:schemeClr val="dk1"/>
              </a:solidFill>
              <a:latin typeface="Arial"/>
              <a:ea typeface="Arial"/>
              <a:cs typeface="Arial"/>
              <a:sym typeface="Arial"/>
            </a:endParaRPr>
          </a:p>
        </p:txBody>
      </p:sp>
      <p:sp>
        <p:nvSpPr>
          <p:cNvPr id="263" name="Google Shape;263;p36"/>
          <p:cNvSpPr/>
          <p:nvPr/>
        </p:nvSpPr>
        <p:spPr>
          <a:xfrm>
            <a:off x="251520" y="732312"/>
            <a:ext cx="8396400" cy="6125700"/>
          </a:xfrm>
          <a:prstGeom prst="rect">
            <a:avLst/>
          </a:prstGeom>
          <a:noFill/>
          <a:ln>
            <a:noFill/>
          </a:ln>
        </p:spPr>
        <p:txBody>
          <a:bodyPr anchorCtr="0" anchor="t" bIns="45000" lIns="90000" spcFirstLastPara="1" rIns="90000" wrap="square" tIns="45000">
            <a:noAutofit/>
          </a:bodyPr>
          <a:lstStyle/>
          <a:p>
            <a:pPr indent="-216000" lvl="0" marL="216000" marR="0" rtl="0" algn="l">
              <a:spcBef>
                <a:spcPts val="0"/>
              </a:spcBef>
              <a:spcAft>
                <a:spcPts val="0"/>
              </a:spcAft>
              <a:buNone/>
            </a:pPr>
            <a:r>
              <a:t/>
            </a:r>
            <a:endParaRPr b="1" sz="1800">
              <a:solidFill>
                <a:srgbClr val="000000"/>
              </a:solidFill>
              <a:latin typeface="Arial"/>
              <a:ea typeface="Arial"/>
              <a:cs typeface="Arial"/>
              <a:sym typeface="Arial"/>
            </a:endParaRPr>
          </a:p>
          <a:p>
            <a:pPr indent="-216000" lvl="0" marL="216000" marR="0" rtl="0" algn="l">
              <a:spcBef>
                <a:spcPts val="0"/>
              </a:spcBef>
              <a:spcAft>
                <a:spcPts val="0"/>
              </a:spcAft>
              <a:buNone/>
            </a:pPr>
            <a:r>
              <a:rPr b="1" lang="en-US" sz="1800">
                <a:solidFill>
                  <a:srgbClr val="000000"/>
                </a:solidFill>
                <a:latin typeface="Arial"/>
                <a:ea typeface="Arial"/>
                <a:cs typeface="Arial"/>
                <a:sym typeface="Arial"/>
              </a:rPr>
              <a:t>Taking into account the causes and predisposing factors, the following variants of the disease are distinguished. </a:t>
            </a:r>
            <a:endParaRPr b="1" sz="1800">
              <a:solidFill>
                <a:srgbClr val="000000"/>
              </a:solidFill>
              <a:latin typeface="Arial"/>
              <a:ea typeface="Arial"/>
              <a:cs typeface="Arial"/>
              <a:sym typeface="Arial"/>
            </a:endParaRPr>
          </a:p>
          <a:p>
            <a:pPr indent="-216000" lvl="0" marL="216000" marR="0" rtl="0" algn="l">
              <a:spcBef>
                <a:spcPts val="0"/>
              </a:spcBef>
              <a:spcAft>
                <a:spcPts val="0"/>
              </a:spcAft>
              <a:buNone/>
            </a:pPr>
            <a:r>
              <a:t/>
            </a:r>
            <a:endParaRPr b="1" sz="1800" u="sng">
              <a:solidFill>
                <a:srgbClr val="000000"/>
              </a:solidFill>
              <a:latin typeface="Arial"/>
              <a:ea typeface="Arial"/>
              <a:cs typeface="Arial"/>
              <a:sym typeface="Arial"/>
            </a:endParaRPr>
          </a:p>
          <a:p>
            <a:pPr indent="-216000" lvl="0" marL="216000" marR="0" rtl="0" algn="l">
              <a:spcBef>
                <a:spcPts val="0"/>
              </a:spcBef>
              <a:spcAft>
                <a:spcPts val="0"/>
              </a:spcAft>
              <a:buNone/>
            </a:pPr>
            <a:r>
              <a:rPr b="1" lang="en-US" sz="1800" u="sng">
                <a:solidFill>
                  <a:srgbClr val="000000"/>
                </a:solidFill>
                <a:latin typeface="Arial"/>
                <a:ea typeface="Arial"/>
                <a:cs typeface="Arial"/>
                <a:sym typeface="Arial"/>
              </a:rPr>
              <a:t>Trophoneurotic:</a:t>
            </a:r>
            <a:endParaRPr b="1" sz="1800">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810"/>
              <a:buFont typeface="Noto Sans Symbols"/>
              <a:buChar char="⮚"/>
            </a:pPr>
            <a:r>
              <a:rPr b="1" lang="en-US" sz="1800">
                <a:solidFill>
                  <a:srgbClr val="000000"/>
                </a:solidFill>
                <a:latin typeface="Arial"/>
                <a:ea typeface="Arial"/>
                <a:cs typeface="Arial"/>
                <a:sym typeface="Arial"/>
              </a:rPr>
              <a:t>occurs against a background of frequent ARVIs, a large number of acute laryngitis, </a:t>
            </a:r>
            <a:endParaRPr b="1" sz="1800">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810"/>
              <a:buFont typeface="Noto Sans Symbols"/>
              <a:buChar char="⮚"/>
            </a:pPr>
            <a:r>
              <a:rPr b="1" lang="en-US" sz="1800">
                <a:solidFill>
                  <a:srgbClr val="000000"/>
                </a:solidFill>
                <a:latin typeface="Arial"/>
                <a:ea typeface="Arial"/>
                <a:cs typeface="Arial"/>
                <a:sym typeface="Arial"/>
              </a:rPr>
              <a:t> Allergies, </a:t>
            </a:r>
            <a:endParaRPr b="1" sz="1800">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810"/>
              <a:buFont typeface="Noto Sans Symbols"/>
              <a:buChar char="⮚"/>
            </a:pPr>
            <a:r>
              <a:rPr b="1" lang="en-US" sz="1800">
                <a:solidFill>
                  <a:srgbClr val="000000"/>
                </a:solidFill>
                <a:latin typeface="Arial"/>
                <a:ea typeface="Arial"/>
                <a:cs typeface="Arial"/>
                <a:sym typeface="Arial"/>
              </a:rPr>
              <a:t>certain infectious diseases (diphtheria, scarlet fever, tuberculosis, syphilis), </a:t>
            </a:r>
            <a:endParaRPr/>
          </a:p>
          <a:p>
            <a:pPr indent="-216000" lvl="0" marL="216000" marR="0" rtl="0" algn="l">
              <a:spcBef>
                <a:spcPts val="0"/>
              </a:spcBef>
              <a:spcAft>
                <a:spcPts val="0"/>
              </a:spcAft>
              <a:buClr>
                <a:srgbClr val="000000"/>
              </a:buClr>
              <a:buSzPts val="810"/>
              <a:buFont typeface="Noto Sans Symbols"/>
              <a:buChar char="⮚"/>
            </a:pPr>
            <a:r>
              <a:rPr b="1" lang="en-US" sz="1800">
                <a:solidFill>
                  <a:srgbClr val="000000"/>
                </a:solidFill>
                <a:latin typeface="Arial"/>
                <a:ea typeface="Arial"/>
                <a:cs typeface="Arial"/>
                <a:sym typeface="Arial"/>
              </a:rPr>
              <a:t>Pathologies of the nervous and vascular structures that innervate and supply blood to the laryngeal tissues. </a:t>
            </a:r>
            <a:endParaRPr b="1" sz="1800">
              <a:solidFill>
                <a:srgbClr val="000000"/>
              </a:solidFill>
              <a:latin typeface="Arial"/>
              <a:ea typeface="Arial"/>
              <a:cs typeface="Arial"/>
              <a:sym typeface="Arial"/>
            </a:endParaRPr>
          </a:p>
          <a:p>
            <a:pPr indent="-216000" lvl="0" marL="216000" marR="0" rtl="0" algn="l">
              <a:spcBef>
                <a:spcPts val="0"/>
              </a:spcBef>
              <a:spcAft>
                <a:spcPts val="0"/>
              </a:spcAft>
              <a:buNone/>
            </a:pPr>
            <a:r>
              <a:t/>
            </a:r>
            <a:endParaRPr b="1" sz="1800" u="sng">
              <a:solidFill>
                <a:srgbClr val="000000"/>
              </a:solidFill>
              <a:latin typeface="Arial"/>
              <a:ea typeface="Arial"/>
              <a:cs typeface="Arial"/>
              <a:sym typeface="Arial"/>
            </a:endParaRPr>
          </a:p>
          <a:p>
            <a:pPr indent="-216000" lvl="0" marL="216000" marR="0" rtl="0" algn="l">
              <a:spcBef>
                <a:spcPts val="0"/>
              </a:spcBef>
              <a:spcAft>
                <a:spcPts val="0"/>
              </a:spcAft>
              <a:buNone/>
            </a:pPr>
            <a:r>
              <a:rPr b="1" lang="en-US" sz="1800" u="sng">
                <a:solidFill>
                  <a:srgbClr val="000000"/>
                </a:solidFill>
                <a:latin typeface="Arial"/>
                <a:ea typeface="Arial"/>
                <a:cs typeface="Arial"/>
                <a:sym typeface="Arial"/>
              </a:rPr>
              <a:t>Functional:</a:t>
            </a:r>
            <a:endParaRPr/>
          </a:p>
          <a:p>
            <a:pPr indent="-216000" lvl="0" marL="216000" marR="0" rtl="0" algn="l">
              <a:spcBef>
                <a:spcPts val="0"/>
              </a:spcBef>
              <a:spcAft>
                <a:spcPts val="0"/>
              </a:spcAft>
              <a:buClr>
                <a:srgbClr val="000000"/>
              </a:buClr>
              <a:buSzPts val="810"/>
              <a:buFont typeface="Arial"/>
              <a:buChar char="•"/>
            </a:pPr>
            <a:r>
              <a:rPr b="1" lang="en-US" sz="1800">
                <a:solidFill>
                  <a:srgbClr val="000000"/>
                </a:solidFill>
                <a:latin typeface="Arial"/>
                <a:ea typeface="Arial"/>
                <a:cs typeface="Arial"/>
                <a:sym typeface="Arial"/>
              </a:rPr>
              <a:t>is caused by the natural ageing of tissues and the age-related decline in regenerative capacity, </a:t>
            </a:r>
            <a:endParaRPr b="1" sz="1800">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810"/>
              <a:buFont typeface="Arial"/>
              <a:buChar char="•"/>
            </a:pPr>
            <a:r>
              <a:rPr b="1" lang="en-US" sz="1800">
                <a:solidFill>
                  <a:srgbClr val="000000"/>
                </a:solidFill>
                <a:latin typeface="Arial"/>
                <a:ea typeface="Arial"/>
                <a:cs typeface="Arial"/>
                <a:sym typeface="Arial"/>
              </a:rPr>
              <a:t>Pathologies of the nose and sinuses, </a:t>
            </a:r>
            <a:endParaRPr b="1" sz="1800">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810"/>
              <a:buFont typeface="Arial"/>
              <a:buChar char="•"/>
            </a:pPr>
            <a:r>
              <a:rPr b="1" lang="en-US" sz="1800">
                <a:solidFill>
                  <a:srgbClr val="000000"/>
                </a:solidFill>
                <a:latin typeface="Arial"/>
                <a:ea typeface="Arial"/>
                <a:cs typeface="Arial"/>
                <a:sym typeface="Arial"/>
              </a:rPr>
              <a:t>Chronic inflammation of the palatine tonsils and teeth.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37"/>
          <p:cNvSpPr/>
          <p:nvPr/>
        </p:nvSpPr>
        <p:spPr>
          <a:xfrm>
            <a:off x="560250" y="309240"/>
            <a:ext cx="7610700" cy="67695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lang="en-US" sz="1800" u="sng" strike="noStrike">
                <a:solidFill>
                  <a:srgbClr val="000000"/>
                </a:solidFill>
                <a:latin typeface="Arial"/>
                <a:ea typeface="Arial"/>
                <a:cs typeface="Arial"/>
                <a:sym typeface="Arial"/>
              </a:rPr>
              <a:t>Hormonal: </a:t>
            </a:r>
            <a:endParaRPr b="0" sz="1800" strike="noStrike">
              <a:solidFill>
                <a:schemeClr val="dk1"/>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1" lang="en-US" sz="1800" strike="noStrike">
                <a:solidFill>
                  <a:srgbClr val="000000"/>
                </a:solidFill>
                <a:latin typeface="Arial"/>
                <a:ea typeface="Arial"/>
                <a:cs typeface="Arial"/>
                <a:sym typeface="Arial"/>
              </a:rPr>
              <a:t>Hormonal dysfunction of the thyroid gland</a:t>
            </a:r>
            <a:endParaRPr b="0" sz="1800" strike="noStrike">
              <a:solidFill>
                <a:schemeClr val="dk1"/>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1" lang="en-US" sz="1800" strike="noStrike">
                <a:solidFill>
                  <a:srgbClr val="000000"/>
                </a:solidFill>
                <a:latin typeface="Arial"/>
                <a:ea typeface="Arial"/>
                <a:cs typeface="Arial"/>
                <a:sym typeface="Arial"/>
              </a:rPr>
              <a:t>Pancreas (especially diabetes mellitus), </a:t>
            </a:r>
            <a:endParaRPr b="0" sz="1800" strike="noStrike">
              <a:solidFill>
                <a:schemeClr val="dk1"/>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1" lang="en-US" sz="1800" strike="noStrike">
                <a:solidFill>
                  <a:srgbClr val="000000"/>
                </a:solidFill>
                <a:latin typeface="Arial"/>
                <a:ea typeface="Arial"/>
                <a:cs typeface="Arial"/>
                <a:sym typeface="Arial"/>
              </a:rPr>
              <a:t>Gonadal dysfunction. </a:t>
            </a:r>
            <a:endParaRPr b="0" sz="1800" strike="noStrike">
              <a:solidFill>
                <a:schemeClr val="dk1"/>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1" lang="en-US" sz="1800" strike="noStrike">
                <a:solidFill>
                  <a:srgbClr val="000000"/>
                </a:solidFill>
                <a:latin typeface="Arial"/>
                <a:ea typeface="Arial"/>
                <a:cs typeface="Arial"/>
                <a:sym typeface="Arial"/>
              </a:rPr>
              <a:t>Use of inhaled glucocorticosteroids in the treatment of asthma.</a:t>
            </a:r>
            <a:endParaRPr b="0" sz="1800"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None/>
            </a:pPr>
            <a:r>
              <a:rPr b="1" lang="en-US" sz="1800" u="sng" strike="noStrike">
                <a:solidFill>
                  <a:srgbClr val="000000"/>
                </a:solidFill>
                <a:latin typeface="Arial"/>
                <a:ea typeface="Arial"/>
                <a:cs typeface="Arial"/>
                <a:sym typeface="Arial"/>
              </a:rPr>
              <a:t>Foodborne. </a:t>
            </a:r>
            <a:r>
              <a:rPr b="1" lang="en-US" sz="1800" strike="noStrike">
                <a:solidFill>
                  <a:srgbClr val="000000"/>
                </a:solidFill>
                <a:latin typeface="Arial"/>
                <a:ea typeface="Arial"/>
                <a:cs typeface="Arial"/>
                <a:sym typeface="Arial"/>
              </a:rPr>
              <a:t>This type of laryngitis can be caused by the following factors</a:t>
            </a:r>
            <a:endParaRPr b="0" sz="1800" strike="noStrike">
              <a:solidFill>
                <a:schemeClr val="dk1"/>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1" lang="en-US" sz="1800" strike="noStrike">
                <a:solidFill>
                  <a:srgbClr val="000000"/>
                </a:solidFill>
                <a:latin typeface="Arial"/>
                <a:ea typeface="Arial"/>
                <a:cs typeface="Arial"/>
                <a:sym typeface="Arial"/>
              </a:rPr>
              <a:t>Cachexia of various aetiologies, </a:t>
            </a:r>
            <a:endParaRPr b="0" sz="1800" strike="noStrike">
              <a:solidFill>
                <a:schemeClr val="dk1"/>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1" lang="en-US" sz="1800" strike="noStrike">
                <a:solidFill>
                  <a:srgbClr val="000000"/>
                </a:solidFill>
                <a:latin typeface="Arial"/>
                <a:ea typeface="Arial"/>
                <a:cs typeface="Arial"/>
                <a:sym typeface="Arial"/>
              </a:rPr>
              <a:t>Vitamin deficiencies, </a:t>
            </a:r>
            <a:endParaRPr b="0" sz="1800" strike="noStrike">
              <a:solidFill>
                <a:schemeClr val="dk1"/>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1" lang="en-US" sz="1800" strike="noStrike">
                <a:solidFill>
                  <a:srgbClr val="000000"/>
                </a:solidFill>
                <a:latin typeface="Arial"/>
                <a:ea typeface="Arial"/>
                <a:cs typeface="Arial"/>
                <a:sym typeface="Arial"/>
              </a:rPr>
              <a:t>Reflux oesophagitis, </a:t>
            </a:r>
            <a:endParaRPr b="0" sz="1800" strike="noStrike">
              <a:solidFill>
                <a:schemeClr val="dk1"/>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1" lang="en-US" sz="1800" strike="noStrike">
                <a:solidFill>
                  <a:srgbClr val="000000"/>
                </a:solidFill>
                <a:latin typeface="Arial"/>
                <a:ea typeface="Arial"/>
                <a:cs typeface="Arial"/>
                <a:sym typeface="Arial"/>
              </a:rPr>
              <a:t>Abuse of strong alcoholic drinks. </a:t>
            </a:r>
            <a:endParaRPr b="0" sz="1800" strike="noStrike">
              <a:solidFill>
                <a:schemeClr val="dk1"/>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1" lang="en-US" sz="1800" strike="noStrike">
                <a:solidFill>
                  <a:srgbClr val="000000"/>
                </a:solidFill>
                <a:latin typeface="Arial"/>
                <a:ea typeface="Arial"/>
                <a:cs typeface="Arial"/>
                <a:sym typeface="Arial"/>
              </a:rPr>
              <a:t>Smoking is one of the major causes of mucosal atrophy.</a:t>
            </a:r>
            <a:endParaRPr b="0" sz="1800"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None/>
            </a:pPr>
            <a:r>
              <a:rPr b="1" lang="en-US" sz="1800" u="sng" strike="noStrike">
                <a:solidFill>
                  <a:srgbClr val="000000"/>
                </a:solidFill>
                <a:latin typeface="Arial"/>
                <a:ea typeface="Arial"/>
                <a:cs typeface="Arial"/>
                <a:sym typeface="Arial"/>
              </a:rPr>
              <a:t>Professional</a:t>
            </a:r>
            <a:r>
              <a:rPr b="1" lang="en-US" sz="1800" u="sng">
                <a:solidFill>
                  <a:srgbClr val="000000"/>
                </a:solidFill>
                <a:latin typeface="Arial"/>
                <a:ea typeface="Arial"/>
                <a:cs typeface="Arial"/>
                <a:sym typeface="Arial"/>
              </a:rPr>
              <a:t>:</a:t>
            </a:r>
            <a:endParaRPr b="0" sz="1800" strike="noStrike">
              <a:solidFill>
                <a:schemeClr val="dk1"/>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1" lang="en-US" sz="1800" strike="noStrike">
                <a:solidFill>
                  <a:srgbClr val="000000"/>
                </a:solidFill>
                <a:latin typeface="Arial"/>
                <a:ea typeface="Arial"/>
                <a:cs typeface="Arial"/>
                <a:sym typeface="Arial"/>
              </a:rPr>
              <a:t>Excessive dryness, too high a temperature, dust in the inhaled air and chemical vapours,</a:t>
            </a:r>
            <a:endParaRPr b="0" sz="1800" strike="noStrike">
              <a:solidFill>
                <a:schemeClr val="dk1"/>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1" lang="en-US" sz="1800" strike="noStrike">
                <a:solidFill>
                  <a:srgbClr val="000000"/>
                </a:solidFill>
                <a:latin typeface="Arial"/>
                <a:ea typeface="Arial"/>
                <a:cs typeface="Arial"/>
                <a:sym typeface="Arial"/>
              </a:rPr>
              <a:t>Constant vocal tension, typical of people in voice and speech professions,</a:t>
            </a:r>
            <a:endParaRPr b="0" sz="1800" strike="noStrike">
              <a:solidFill>
                <a:schemeClr val="dk1"/>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1" lang="en-US" sz="1800" strike="noStrike">
                <a:solidFill>
                  <a:srgbClr val="000000"/>
                </a:solidFill>
                <a:latin typeface="Arial"/>
                <a:ea typeface="Arial"/>
                <a:cs typeface="Arial"/>
                <a:sym typeface="Arial"/>
              </a:rPr>
              <a:t>People who work in conditions of constant loud noise.</a:t>
            </a:r>
            <a:br>
              <a:rPr lang="en-US" sz="1800">
                <a:solidFill>
                  <a:schemeClr val="dk1"/>
                </a:solidFill>
                <a:latin typeface="Lucida Sans"/>
                <a:ea typeface="Lucida Sans"/>
                <a:cs typeface="Lucida Sans"/>
                <a:sym typeface="Lucida Sans"/>
              </a:rPr>
            </a:br>
            <a:r>
              <a:rPr b="0" lang="en-US" sz="2000" strike="noStrike">
                <a:solidFill>
                  <a:srgbClr val="000000"/>
                </a:solidFill>
                <a:latin typeface="Trebuchet MS"/>
                <a:ea typeface="Trebuchet MS"/>
                <a:cs typeface="Trebuchet MS"/>
                <a:sym typeface="Trebuchet MS"/>
              </a:rPr>
              <a:t> </a:t>
            </a:r>
            <a:endParaRPr b="0" sz="2000" strike="noStrike">
              <a:solidFill>
                <a:schemeClr val="dk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38"/>
          <p:cNvSpPr/>
          <p:nvPr/>
        </p:nvSpPr>
        <p:spPr>
          <a:xfrm>
            <a:off x="507870" y="609480"/>
            <a:ext cx="7952700" cy="5874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US" sz="2800" strike="noStrike">
                <a:solidFill>
                  <a:srgbClr val="0070C0"/>
                </a:solidFill>
                <a:latin typeface="Trebuchet MS"/>
                <a:ea typeface="Trebuchet MS"/>
                <a:cs typeface="Trebuchet MS"/>
                <a:sym typeface="Trebuchet MS"/>
              </a:rPr>
              <a:t>Pathogenesis</a:t>
            </a:r>
            <a:endParaRPr b="0" sz="2800" strike="noStrike">
              <a:solidFill>
                <a:srgbClr val="0070C0"/>
              </a:solidFill>
              <a:latin typeface="Arial"/>
              <a:ea typeface="Arial"/>
              <a:cs typeface="Arial"/>
              <a:sym typeface="Arial"/>
            </a:endParaRPr>
          </a:p>
        </p:txBody>
      </p:sp>
      <p:sp>
        <p:nvSpPr>
          <p:cNvPr id="274" name="Google Shape;274;p38"/>
          <p:cNvSpPr/>
          <p:nvPr/>
        </p:nvSpPr>
        <p:spPr>
          <a:xfrm>
            <a:off x="611560" y="1052736"/>
            <a:ext cx="8096700" cy="5256600"/>
          </a:xfrm>
          <a:prstGeom prst="rect">
            <a:avLst/>
          </a:prstGeom>
          <a:noFill/>
          <a:ln>
            <a:noFill/>
          </a:ln>
        </p:spPr>
        <p:txBody>
          <a:bodyPr anchorCtr="0" anchor="t" bIns="45000" lIns="90000" spcFirstLastPara="1" rIns="90000" wrap="square" tIns="45000">
            <a:noAutofit/>
          </a:bodyPr>
          <a:lstStyle/>
          <a:p>
            <a:pPr indent="-120332" lvl="0" marL="0" marR="0" rtl="0" algn="just">
              <a:lnSpc>
                <a:spcPct val="110000"/>
              </a:lnSpc>
              <a:spcBef>
                <a:spcPts val="0"/>
              </a:spcBef>
              <a:spcAft>
                <a:spcPts val="0"/>
              </a:spcAft>
              <a:buClr>
                <a:srgbClr val="404040"/>
              </a:buClr>
              <a:buSzPts val="1895"/>
              <a:buFont typeface="Arial"/>
              <a:buChar char="•"/>
            </a:pPr>
            <a:r>
              <a:rPr b="0" lang="en-US" sz="1895" strike="noStrike">
                <a:solidFill>
                  <a:srgbClr val="404040"/>
                </a:solidFill>
                <a:latin typeface="Trebuchet MS"/>
                <a:ea typeface="Trebuchet MS"/>
                <a:cs typeface="Trebuchet MS"/>
                <a:sym typeface="Trebuchet MS"/>
              </a:rPr>
              <a:t>Atrophy is a pathological process involving loss of volume and function of tissues and their fibrous replacement. </a:t>
            </a:r>
            <a:endParaRPr b="0" sz="1895" strike="noStrike">
              <a:solidFill>
                <a:srgbClr val="404040"/>
              </a:solidFill>
              <a:latin typeface="Trebuchet MS"/>
              <a:ea typeface="Trebuchet MS"/>
              <a:cs typeface="Trebuchet MS"/>
              <a:sym typeface="Trebuchet MS"/>
            </a:endParaRPr>
          </a:p>
          <a:p>
            <a:pPr indent="-120332" lvl="0" marL="0" marR="0" rtl="0" algn="just">
              <a:lnSpc>
                <a:spcPct val="110000"/>
              </a:lnSpc>
              <a:spcBef>
                <a:spcPts val="1001"/>
              </a:spcBef>
              <a:spcAft>
                <a:spcPts val="0"/>
              </a:spcAft>
              <a:buClr>
                <a:srgbClr val="404040"/>
              </a:buClr>
              <a:buSzPts val="1895"/>
              <a:buFont typeface="Arial"/>
              <a:buChar char="•"/>
            </a:pPr>
            <a:r>
              <a:rPr b="0" lang="en-US" sz="1895" strike="noStrike">
                <a:solidFill>
                  <a:srgbClr val="404040"/>
                </a:solidFill>
                <a:latin typeface="Trebuchet MS"/>
                <a:ea typeface="Trebuchet MS"/>
                <a:cs typeface="Trebuchet MS"/>
                <a:sym typeface="Trebuchet MS"/>
              </a:rPr>
              <a:t>In the development of the atrophic form of chronic laryngitis, normal ciliated cylindrical epithelium metaplases into flat keratinised epithelium.</a:t>
            </a:r>
            <a:endParaRPr b="0" sz="1895" strike="noStrike">
              <a:solidFill>
                <a:srgbClr val="404040"/>
              </a:solidFill>
              <a:latin typeface="Trebuchet MS"/>
              <a:ea typeface="Trebuchet MS"/>
              <a:cs typeface="Trebuchet MS"/>
              <a:sym typeface="Trebuchet MS"/>
            </a:endParaRPr>
          </a:p>
          <a:p>
            <a:pPr indent="-120332" lvl="0" marL="0" marR="0" rtl="0" algn="just">
              <a:lnSpc>
                <a:spcPct val="110000"/>
              </a:lnSpc>
              <a:spcBef>
                <a:spcPts val="1001"/>
              </a:spcBef>
              <a:spcAft>
                <a:spcPts val="0"/>
              </a:spcAft>
              <a:buClr>
                <a:srgbClr val="404040"/>
              </a:buClr>
              <a:buSzPts val="1895"/>
              <a:buFont typeface="Arial"/>
              <a:buChar char="•"/>
            </a:pPr>
            <a:r>
              <a:rPr b="0" lang="en-US" sz="1895" strike="noStrike">
                <a:solidFill>
                  <a:srgbClr val="404040"/>
                </a:solidFill>
                <a:latin typeface="Trebuchet MS"/>
                <a:ea typeface="Trebuchet MS"/>
                <a:cs typeface="Trebuchet MS"/>
                <a:sym typeface="Trebuchet MS"/>
              </a:rPr>
              <a:t>There is hypotrophy and fibrosis of the vessels of the microcirculatory system, the muscular apparatus and the mucous glands. As a result, the secretion dries quickly and turns into dry crusts covering the atrophied vocal folds.</a:t>
            </a:r>
            <a:endParaRPr b="0" sz="1895" strike="noStrike">
              <a:solidFill>
                <a:schemeClr val="dk1"/>
              </a:solidFill>
              <a:latin typeface="Arial"/>
              <a:ea typeface="Arial"/>
              <a:cs typeface="Arial"/>
              <a:sym typeface="Arial"/>
            </a:endParaRPr>
          </a:p>
          <a:p>
            <a:pPr indent="-120332" lvl="0" marL="0" marR="0" rtl="0" algn="just">
              <a:lnSpc>
                <a:spcPct val="110000"/>
              </a:lnSpc>
              <a:spcBef>
                <a:spcPts val="1001"/>
              </a:spcBef>
              <a:spcAft>
                <a:spcPts val="0"/>
              </a:spcAft>
              <a:buClr>
                <a:srgbClr val="404040"/>
              </a:buClr>
              <a:buSzPts val="1895"/>
              <a:buFont typeface="Arial"/>
              <a:buChar char="•"/>
            </a:pPr>
            <a:r>
              <a:rPr b="0" lang="en-US" sz="1895" strike="noStrike">
                <a:solidFill>
                  <a:srgbClr val="404040"/>
                </a:solidFill>
                <a:latin typeface="Trebuchet MS"/>
                <a:ea typeface="Trebuchet MS"/>
                <a:cs typeface="Trebuchet MS"/>
                <a:sym typeface="Trebuchet MS"/>
              </a:rPr>
              <a:t>The metaplasia of the epithelial membranes that occurs in this form of laryngeal lesion is a prerequisite for the development of tumours. There are both benign (polyps, papillomas, angiofibromas) and malignant neoplasms.</a:t>
            </a:r>
            <a:endParaRPr b="0" sz="1895" strike="noStrike">
              <a:solidFill>
                <a:schemeClr val="dk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39"/>
          <p:cNvSpPr/>
          <p:nvPr/>
        </p:nvSpPr>
        <p:spPr>
          <a:xfrm>
            <a:off x="594810" y="379080"/>
            <a:ext cx="7649700" cy="959400"/>
          </a:xfrm>
          <a:prstGeom prst="rect">
            <a:avLst/>
          </a:prstGeom>
          <a:noFill/>
          <a:ln>
            <a:noFill/>
          </a:ln>
        </p:spPr>
        <p:txBody>
          <a:bodyPr anchorCtr="0" anchor="t" bIns="45000" lIns="90000" spcFirstLastPara="1" rIns="90000" wrap="square" tIns="45000">
            <a:noAutofit/>
          </a:bodyPr>
          <a:lstStyle/>
          <a:p>
            <a:pPr indent="0" lvl="0" marL="0" marR="0" rtl="0" algn="ctr">
              <a:lnSpc>
                <a:spcPct val="80000"/>
              </a:lnSpc>
              <a:spcBef>
                <a:spcPts val="0"/>
              </a:spcBef>
              <a:spcAft>
                <a:spcPts val="0"/>
              </a:spcAft>
              <a:buNone/>
            </a:pPr>
            <a:r>
              <a:rPr b="0" lang="en-US" sz="3245" strike="noStrike">
                <a:solidFill>
                  <a:srgbClr val="0070C0"/>
                </a:solidFill>
                <a:latin typeface="Trebuchet MS"/>
                <a:ea typeface="Trebuchet MS"/>
                <a:cs typeface="Trebuchet MS"/>
                <a:sym typeface="Trebuchet MS"/>
              </a:rPr>
              <a:t>Symptoms of chronic atrophic laryngitis</a:t>
            </a:r>
            <a:endParaRPr b="0" sz="1979" strike="noStrike">
              <a:solidFill>
                <a:schemeClr val="dk1"/>
              </a:solidFill>
              <a:latin typeface="Arial"/>
              <a:ea typeface="Arial"/>
              <a:cs typeface="Arial"/>
              <a:sym typeface="Arial"/>
            </a:endParaRPr>
          </a:p>
        </p:txBody>
      </p:sp>
      <p:sp>
        <p:nvSpPr>
          <p:cNvPr id="280" name="Google Shape;280;p39"/>
          <p:cNvSpPr/>
          <p:nvPr/>
        </p:nvSpPr>
        <p:spPr>
          <a:xfrm>
            <a:off x="467544" y="836712"/>
            <a:ext cx="8240700" cy="4738800"/>
          </a:xfrm>
          <a:prstGeom prst="rect">
            <a:avLst/>
          </a:prstGeom>
          <a:noFill/>
          <a:ln>
            <a:noFill/>
          </a:ln>
        </p:spPr>
        <p:txBody>
          <a:bodyPr anchorCtr="0" anchor="t" bIns="45000" lIns="90000" spcFirstLastPara="1" rIns="90000" wrap="square" tIns="45000">
            <a:noAutofit/>
          </a:bodyPr>
          <a:lstStyle/>
          <a:p>
            <a:pPr indent="-342360" lvl="0" marL="343080" marR="0" rtl="0" algn="just">
              <a:lnSpc>
                <a:spcPct val="100000"/>
              </a:lnSpc>
              <a:spcBef>
                <a:spcPts val="0"/>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Voice changes - dysphonia. Patients complain of a hoarse or husky voice, initially only after waking up and at the end of the working day. Over time, these symptoms become permanent and increase in severity with vocal exertion, adverse weather conditions and menstruation.</a:t>
            </a:r>
            <a:endParaRPr b="0" sz="2000" strike="noStrike">
              <a:solidFill>
                <a:schemeClr val="dk1"/>
              </a:solidFill>
              <a:latin typeface="Arial"/>
              <a:ea typeface="Arial"/>
              <a:cs typeface="Arial"/>
              <a:sym typeface="Arial"/>
            </a:endParaRPr>
          </a:p>
          <a:p>
            <a:pPr indent="-342360" lvl="0" marL="343080" marR="0" rtl="0" algn="just">
              <a:lnSpc>
                <a:spcPct val="10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 This is followed by dryness, burning and a feeling of mucus or a foreign body in the throat. The patient tries unsuccessfully to cough, which makes other symptoms of the disease worse. Smokers and people working in hazardous industries have a dry hacking cough in the morning.</a:t>
            </a:r>
            <a:endParaRPr b="0" sz="2000" strike="noStrike">
              <a:solidFill>
                <a:schemeClr val="dk1"/>
              </a:solidFill>
              <a:latin typeface="Arial"/>
              <a:ea typeface="Arial"/>
              <a:cs typeface="Arial"/>
              <a:sym typeface="Arial"/>
            </a:endParaRPr>
          </a:p>
          <a:p>
            <a:pPr indent="-342360" lvl="0" marL="343080" marR="0" rtl="0" algn="just">
              <a:lnSpc>
                <a:spcPct val="10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A characteristic feature of the disease is a marked worsening of all existing symptoms when staying in rooms with dry air and their reduction in conditions of high humidity.</a:t>
            </a:r>
            <a:br>
              <a:rPr lang="en-US" sz="2000">
                <a:solidFill>
                  <a:schemeClr val="dk1"/>
                </a:solidFill>
                <a:latin typeface="Lucida Sans"/>
                <a:ea typeface="Lucida Sans"/>
                <a:cs typeface="Lucida Sans"/>
                <a:sym typeface="Lucida Sans"/>
              </a:rPr>
            </a:br>
            <a:r>
              <a:rPr b="0" lang="en-US" sz="2000" strike="noStrike">
                <a:solidFill>
                  <a:srgbClr val="404040"/>
                </a:solidFill>
                <a:latin typeface="Trebuchet MS"/>
                <a:ea typeface="Trebuchet MS"/>
                <a:cs typeface="Trebuchet MS"/>
                <a:sym typeface="Trebuchet MS"/>
              </a:rPr>
              <a:t> </a:t>
            </a:r>
            <a:endParaRPr b="0" sz="2000" strike="noStrike">
              <a:solidFill>
                <a:schemeClr val="dk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40"/>
          <p:cNvSpPr txBox="1"/>
          <p:nvPr>
            <p:ph idx="1" type="body"/>
          </p:nvPr>
        </p:nvSpPr>
        <p:spPr>
          <a:xfrm>
            <a:off x="457200" y="980728"/>
            <a:ext cx="5194800" cy="5026500"/>
          </a:xfrm>
          <a:prstGeom prst="rect">
            <a:avLst/>
          </a:prstGeom>
          <a:noFill/>
          <a:ln>
            <a:noFill/>
          </a:ln>
        </p:spPr>
        <p:txBody>
          <a:bodyPr anchorCtr="0" anchor="t" bIns="45700" lIns="91425" spcFirstLastPara="1" rIns="91425" wrap="square" tIns="45700">
            <a:normAutofit fontScale="77500" lnSpcReduction="10000"/>
          </a:bodyPr>
          <a:lstStyle/>
          <a:p>
            <a:pPr indent="-256032" lvl="0" marL="365760" rtl="0" algn="l">
              <a:spcBef>
                <a:spcPts val="0"/>
              </a:spcBef>
              <a:spcAft>
                <a:spcPts val="0"/>
              </a:spcAft>
              <a:buSzPct val="68000"/>
              <a:buChar char="🞂"/>
            </a:pPr>
            <a:r>
              <a:rPr b="1" lang="en-US" sz="2800">
                <a:solidFill>
                  <a:srgbClr val="404040"/>
                </a:solidFill>
                <a:latin typeface="Trebuchet MS"/>
                <a:ea typeface="Trebuchet MS"/>
                <a:cs typeface="Trebuchet MS"/>
                <a:sym typeface="Trebuchet MS"/>
              </a:rPr>
              <a:t> This is determined by an objective examination of the larynx:</a:t>
            </a:r>
            <a:endParaRPr/>
          </a:p>
          <a:p>
            <a:pPr indent="-256032" lvl="0" marL="365760" rtl="0" algn="l">
              <a:spcBef>
                <a:spcPts val="400"/>
              </a:spcBef>
              <a:spcAft>
                <a:spcPts val="0"/>
              </a:spcAft>
              <a:buSzPct val="68000"/>
              <a:buChar char="🞂"/>
            </a:pPr>
            <a:r>
              <a:rPr b="1" lang="en-US" sz="2800">
                <a:solidFill>
                  <a:srgbClr val="404040"/>
                </a:solidFill>
                <a:latin typeface="Trebuchet MS"/>
                <a:ea typeface="Trebuchet MS"/>
                <a:cs typeface="Trebuchet MS"/>
                <a:sym typeface="Trebuchet MS"/>
              </a:rPr>
              <a:t> its moderate expansion, </a:t>
            </a:r>
            <a:endParaRPr/>
          </a:p>
          <a:p>
            <a:pPr indent="-256032" lvl="0" marL="365760" rtl="0" algn="l">
              <a:spcBef>
                <a:spcPts val="400"/>
              </a:spcBef>
              <a:spcAft>
                <a:spcPts val="0"/>
              </a:spcAft>
              <a:buSzPct val="68000"/>
              <a:buChar char="🞂"/>
            </a:pPr>
            <a:r>
              <a:rPr b="1" lang="en-US" sz="2800">
                <a:solidFill>
                  <a:srgbClr val="404040"/>
                </a:solidFill>
                <a:latin typeface="Trebuchet MS"/>
                <a:ea typeface="Trebuchet MS"/>
                <a:cs typeface="Trebuchet MS"/>
                <a:sym typeface="Trebuchet MS"/>
              </a:rPr>
              <a:t>Dryness, thinning and abnormal shine of the mucous membranes. </a:t>
            </a:r>
            <a:endParaRPr/>
          </a:p>
          <a:p>
            <a:pPr indent="-256032" lvl="0" marL="365760" rtl="0" algn="l">
              <a:spcBef>
                <a:spcPts val="400"/>
              </a:spcBef>
              <a:spcAft>
                <a:spcPts val="0"/>
              </a:spcAft>
              <a:buSzPct val="68000"/>
              <a:buChar char="🞂"/>
            </a:pPr>
            <a:r>
              <a:rPr b="1" lang="en-US" sz="2800">
                <a:solidFill>
                  <a:srgbClr val="404040"/>
                </a:solidFill>
                <a:latin typeface="Trebuchet MS"/>
                <a:ea typeface="Trebuchet MS"/>
                <a:cs typeface="Trebuchet MS"/>
                <a:sym typeface="Trebuchet MS"/>
              </a:rPr>
              <a:t>The mucous membranes often turn dull red and blood vessels can be seen through them. </a:t>
            </a:r>
            <a:endParaRPr/>
          </a:p>
          <a:p>
            <a:pPr indent="-256032" lvl="0" marL="365760" rtl="0" algn="l">
              <a:spcBef>
                <a:spcPts val="400"/>
              </a:spcBef>
              <a:spcAft>
                <a:spcPts val="0"/>
              </a:spcAft>
              <a:buSzPct val="68000"/>
              <a:buChar char="🞂"/>
            </a:pPr>
            <a:r>
              <a:rPr b="1" lang="en-US" sz="2800">
                <a:solidFill>
                  <a:srgbClr val="404040"/>
                </a:solidFill>
                <a:latin typeface="Trebuchet MS"/>
                <a:ea typeface="Trebuchet MS"/>
                <a:cs typeface="Trebuchet MS"/>
                <a:sym typeface="Trebuchet MS"/>
              </a:rPr>
              <a:t>On the surface of the hyperemic and atrophied vocal folds, there are dry crusts of yellowish or brown colour, which remain as haemorrhages when the vocal folds are rejected.</a:t>
            </a:r>
            <a:endParaRPr sz="2800">
              <a:latin typeface="Arial"/>
              <a:ea typeface="Arial"/>
              <a:cs typeface="Arial"/>
              <a:sym typeface="Arial"/>
            </a:endParaRPr>
          </a:p>
          <a:p>
            <a:pPr indent="-165699" lvl="0" marL="365760" rtl="0" algn="l">
              <a:spcBef>
                <a:spcPts val="400"/>
              </a:spcBef>
              <a:spcAft>
                <a:spcPts val="0"/>
              </a:spcAft>
              <a:buSzPct val="68000"/>
              <a:buNone/>
            </a:pPr>
            <a:r>
              <a:t/>
            </a:r>
            <a:endParaRPr/>
          </a:p>
        </p:txBody>
      </p:sp>
      <p:sp>
        <p:nvSpPr>
          <p:cNvPr id="286" name="Google Shape;286;p40"/>
          <p:cNvSpPr txBox="1"/>
          <p:nvPr>
            <p:ph type="title"/>
          </p:nvPr>
        </p:nvSpPr>
        <p:spPr>
          <a:xfrm>
            <a:off x="467544" y="260648"/>
            <a:ext cx="8229600" cy="8640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0070C0"/>
              </a:buClr>
              <a:buSzPts val="3100"/>
              <a:buFont typeface="Trebuchet MS"/>
              <a:buNone/>
            </a:pPr>
            <a:r>
              <a:rPr lang="en-US" sz="3100">
                <a:solidFill>
                  <a:srgbClr val="0070C0"/>
                </a:solidFill>
                <a:latin typeface="Trebuchet MS"/>
                <a:ea typeface="Trebuchet MS"/>
                <a:cs typeface="Trebuchet MS"/>
                <a:sym typeface="Trebuchet MS"/>
              </a:rPr>
              <a:t>Indirect laryngoscopy</a:t>
            </a:r>
            <a:endParaRPr/>
          </a:p>
        </p:txBody>
      </p:sp>
      <p:pic>
        <p:nvPicPr>
          <p:cNvPr id="287" name="Google Shape;287;p40"/>
          <p:cNvPicPr preferRelativeResize="0"/>
          <p:nvPr/>
        </p:nvPicPr>
        <p:blipFill rotWithShape="1">
          <a:blip r:embed="rId3">
            <a:alphaModFix/>
          </a:blip>
          <a:srcRect b="0" l="0" r="47324" t="0"/>
          <a:stretch/>
        </p:blipFill>
        <p:spPr>
          <a:xfrm>
            <a:off x="5652120" y="1628800"/>
            <a:ext cx="3096344" cy="341876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41"/>
          <p:cNvSpPr/>
          <p:nvPr/>
        </p:nvSpPr>
        <p:spPr>
          <a:xfrm>
            <a:off x="507870" y="609480"/>
            <a:ext cx="7880700" cy="7314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US" sz="2632" strike="noStrike">
                <a:solidFill>
                  <a:srgbClr val="0070C0"/>
                </a:solidFill>
                <a:latin typeface="Trebuchet MS"/>
                <a:ea typeface="Trebuchet MS"/>
                <a:cs typeface="Trebuchet MS"/>
                <a:sym typeface="Trebuchet MS"/>
              </a:rPr>
              <a:t>Treatment of chronic atrophic laryngitis</a:t>
            </a:r>
            <a:endParaRPr b="0" sz="2632" strike="noStrike">
              <a:solidFill>
                <a:srgbClr val="0070C0"/>
              </a:solidFill>
              <a:latin typeface="Arial"/>
              <a:ea typeface="Arial"/>
              <a:cs typeface="Arial"/>
              <a:sym typeface="Arial"/>
            </a:endParaRPr>
          </a:p>
        </p:txBody>
      </p:sp>
      <p:sp>
        <p:nvSpPr>
          <p:cNvPr id="293" name="Google Shape;293;p41"/>
          <p:cNvSpPr/>
          <p:nvPr/>
        </p:nvSpPr>
        <p:spPr>
          <a:xfrm>
            <a:off x="788130" y="1268760"/>
            <a:ext cx="7672200" cy="52473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US" sz="2000" strike="noStrike">
                <a:solidFill>
                  <a:srgbClr val="404040"/>
                </a:solidFill>
                <a:latin typeface="Trebuchet MS"/>
                <a:ea typeface="Trebuchet MS"/>
                <a:cs typeface="Trebuchet MS"/>
                <a:sym typeface="Trebuchet MS"/>
              </a:rPr>
              <a:t>The main treatment is conservative. The aim is to relieve the symptoms of the disease, restore normal voice function and prevent possible complications. </a:t>
            </a:r>
            <a:endParaRPr b="0" sz="20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lang="en-US" sz="2000" u="sng" strike="noStrike">
                <a:solidFill>
                  <a:srgbClr val="404040"/>
                </a:solidFill>
                <a:latin typeface="Trebuchet MS"/>
                <a:ea typeface="Trebuchet MS"/>
                <a:cs typeface="Trebuchet MS"/>
                <a:sym typeface="Trebuchet MS"/>
              </a:rPr>
              <a:t>Pathogenetic treatment</a:t>
            </a:r>
            <a:r>
              <a:rPr b="0" lang="en-US" sz="2000" strike="noStrike">
                <a:solidFill>
                  <a:srgbClr val="404040"/>
                </a:solidFill>
                <a:latin typeface="Trebuchet MS"/>
                <a:ea typeface="Trebuchet MS"/>
                <a:cs typeface="Trebuchet MS"/>
                <a:sym typeface="Trebuchet MS"/>
              </a:rPr>
              <a:t>. It involves the exclusion of potential mechanisms of disease development. </a:t>
            </a:r>
            <a:endParaRPr b="0" sz="20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lang="en-US" sz="2000" strike="noStrike">
                <a:solidFill>
                  <a:srgbClr val="404040"/>
                </a:solidFill>
                <a:latin typeface="Trebuchet MS"/>
                <a:ea typeface="Trebuchet MS"/>
                <a:cs typeface="Trebuchet MS"/>
                <a:sym typeface="Trebuchet MS"/>
              </a:rPr>
              <a:t>Depending on the aetiology, the following are performed</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Sanitation of chronic infection sites: nose and sinuses, bronchopulmonary system, chronic tonsillitis, dental caries.</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Treatment of the gastrointestinal tract,</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 Treatment of atherosclerosis,</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Elimination of endocrine system pathologies (thyroid, diabetes mellitus, reproductive sphere).</a:t>
            </a:r>
            <a:endParaRPr b="0" sz="2000" strike="noStrike">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42"/>
          <p:cNvSpPr/>
          <p:nvPr/>
        </p:nvSpPr>
        <p:spPr>
          <a:xfrm>
            <a:off x="539552" y="404664"/>
            <a:ext cx="8024700" cy="5577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1" lang="en-US" sz="2800" strike="noStrike">
                <a:solidFill>
                  <a:srgbClr val="0070C0"/>
                </a:solidFill>
                <a:latin typeface="Trebuchet MS"/>
                <a:ea typeface="Trebuchet MS"/>
                <a:cs typeface="Trebuchet MS"/>
                <a:sym typeface="Trebuchet MS"/>
              </a:rPr>
              <a:t>Drug treatment.</a:t>
            </a:r>
            <a:endParaRPr b="0" sz="2800" strike="noStrike">
              <a:solidFill>
                <a:srgbClr val="0070C0"/>
              </a:solidFill>
              <a:latin typeface="Arial"/>
              <a:ea typeface="Arial"/>
              <a:cs typeface="Arial"/>
              <a:sym typeface="Arial"/>
            </a:endParaRPr>
          </a:p>
        </p:txBody>
      </p:sp>
      <p:sp>
        <p:nvSpPr>
          <p:cNvPr id="299" name="Google Shape;299;p42"/>
          <p:cNvSpPr/>
          <p:nvPr/>
        </p:nvSpPr>
        <p:spPr>
          <a:xfrm>
            <a:off x="507870" y="1124744"/>
            <a:ext cx="8168700" cy="5121000"/>
          </a:xfrm>
          <a:prstGeom prst="rect">
            <a:avLst/>
          </a:prstGeom>
          <a:noFill/>
          <a:ln>
            <a:noFill/>
          </a:ln>
        </p:spPr>
        <p:txBody>
          <a:bodyPr anchorCtr="0" anchor="t" bIns="45000" lIns="90000" spcFirstLastPara="1" rIns="90000" wrap="square" tIns="45000">
            <a:noAutofit/>
          </a:bodyPr>
          <a:lstStyle/>
          <a:p>
            <a:pPr indent="0" lvl="0" marL="0" marR="0" rtl="0" algn="l">
              <a:lnSpc>
                <a:spcPct val="120000"/>
              </a:lnSpc>
              <a:spcBef>
                <a:spcPts val="0"/>
              </a:spcBef>
              <a:spcAft>
                <a:spcPts val="0"/>
              </a:spcAft>
              <a:buNone/>
            </a:pPr>
            <a:r>
              <a:rPr b="0" lang="en-US" sz="1800" strike="noStrike">
                <a:solidFill>
                  <a:srgbClr val="404040"/>
                </a:solidFill>
                <a:latin typeface="Trebuchet MS"/>
                <a:ea typeface="Trebuchet MS"/>
                <a:cs typeface="Trebuchet MS"/>
                <a:sym typeface="Trebuchet MS"/>
              </a:rPr>
              <a:t>Purpose: to thin mucus, moisturise mucous membranes, stimulate proliferative processes, improve haemodynamics and innervation. </a:t>
            </a:r>
            <a:endParaRPr b="0" sz="1800" strike="noStrike">
              <a:solidFill>
                <a:schemeClr val="dk1"/>
              </a:solidFill>
              <a:latin typeface="Arial"/>
              <a:ea typeface="Arial"/>
              <a:cs typeface="Arial"/>
              <a:sym typeface="Arial"/>
            </a:endParaRPr>
          </a:p>
          <a:p>
            <a:pPr indent="0" lvl="0" marL="0" marR="0" rtl="0" algn="l">
              <a:spcBef>
                <a:spcPts val="1001"/>
              </a:spcBef>
              <a:spcAft>
                <a:spcPts val="0"/>
              </a:spcAft>
              <a:buNone/>
            </a:pPr>
            <a:r>
              <a:rPr b="0" lang="en-US" sz="1800" strike="noStrike">
                <a:solidFill>
                  <a:srgbClr val="404040"/>
                </a:solidFill>
                <a:latin typeface="Trebuchet MS"/>
                <a:ea typeface="Trebuchet MS"/>
                <a:cs typeface="Trebuchet MS"/>
                <a:sym typeface="Trebuchet MS"/>
              </a:rPr>
              <a:t> For this purpose, it is advisable to use the</a:t>
            </a:r>
            <a:endParaRPr b="0" sz="1800" strike="noStrike">
              <a:solidFill>
                <a:schemeClr val="dk1"/>
              </a:solidFill>
              <a:latin typeface="Arial"/>
              <a:ea typeface="Arial"/>
              <a:cs typeface="Arial"/>
              <a:sym typeface="Arial"/>
            </a:endParaRPr>
          </a:p>
          <a:p>
            <a:pPr indent="-216000" lvl="0" marL="216000" marR="0" rtl="0" algn="l">
              <a:spcBef>
                <a:spcPts val="1001"/>
              </a:spcBef>
              <a:spcAft>
                <a:spcPts val="0"/>
              </a:spcAft>
              <a:buClr>
                <a:srgbClr val="000000"/>
              </a:buClr>
              <a:buSzPts val="810"/>
              <a:buFont typeface="Noto Sans Symbols"/>
              <a:buChar char="●"/>
            </a:pPr>
            <a:r>
              <a:rPr b="0" lang="en-US" sz="1800" strike="noStrike">
                <a:solidFill>
                  <a:srgbClr val="404040"/>
                </a:solidFill>
                <a:latin typeface="Trebuchet MS"/>
                <a:ea typeface="Trebuchet MS"/>
                <a:cs typeface="Trebuchet MS"/>
                <a:sym typeface="Trebuchet MS"/>
              </a:rPr>
              <a:t>Biogenic stimulants</a:t>
            </a:r>
            <a:endParaRPr b="0" sz="1800" strike="noStrike">
              <a:solidFill>
                <a:schemeClr val="dk1"/>
              </a:solidFill>
              <a:latin typeface="Arial"/>
              <a:ea typeface="Arial"/>
              <a:cs typeface="Arial"/>
              <a:sym typeface="Arial"/>
            </a:endParaRPr>
          </a:p>
          <a:p>
            <a:pPr indent="-216000" lvl="0" marL="216000" marR="0" rtl="0" algn="l">
              <a:spcBef>
                <a:spcPts val="1001"/>
              </a:spcBef>
              <a:spcAft>
                <a:spcPts val="0"/>
              </a:spcAft>
              <a:buClr>
                <a:srgbClr val="000000"/>
              </a:buClr>
              <a:buSzPts val="810"/>
              <a:buFont typeface="Noto Sans Symbols"/>
              <a:buChar char="●"/>
            </a:pPr>
            <a:r>
              <a:rPr b="0" lang="en-US" sz="1800" strike="noStrike">
                <a:solidFill>
                  <a:srgbClr val="404040"/>
                </a:solidFill>
                <a:latin typeface="Trebuchet MS"/>
                <a:ea typeface="Trebuchet MS"/>
                <a:cs typeface="Trebuchet MS"/>
                <a:sym typeface="Trebuchet MS"/>
              </a:rPr>
              <a:t>Vitamin therapy (vitamins of groups A, E, B, folic acid)</a:t>
            </a:r>
            <a:endParaRPr b="0" sz="1800" strike="noStrike">
              <a:solidFill>
                <a:schemeClr val="dk1"/>
              </a:solidFill>
              <a:latin typeface="Arial"/>
              <a:ea typeface="Arial"/>
              <a:cs typeface="Arial"/>
              <a:sym typeface="Arial"/>
            </a:endParaRPr>
          </a:p>
          <a:p>
            <a:pPr indent="-216000" lvl="0" marL="216000" marR="0" rtl="0" algn="l">
              <a:spcBef>
                <a:spcPts val="1001"/>
              </a:spcBef>
              <a:spcAft>
                <a:spcPts val="0"/>
              </a:spcAft>
              <a:buClr>
                <a:srgbClr val="000000"/>
              </a:buClr>
              <a:buSzPts val="810"/>
              <a:buFont typeface="Noto Sans Symbols"/>
              <a:buChar char="●"/>
            </a:pPr>
            <a:r>
              <a:rPr b="0" lang="en-US" sz="1800" strike="noStrike">
                <a:solidFill>
                  <a:srgbClr val="404040"/>
                </a:solidFill>
                <a:latin typeface="Trebuchet MS"/>
                <a:ea typeface="Trebuchet MS"/>
                <a:cs typeface="Trebuchet MS"/>
                <a:sym typeface="Trebuchet MS"/>
              </a:rPr>
              <a:t>Massage of the cervical area</a:t>
            </a:r>
            <a:endParaRPr b="0" sz="1800" strike="noStrike">
              <a:solidFill>
                <a:schemeClr val="dk1"/>
              </a:solidFill>
              <a:latin typeface="Arial"/>
              <a:ea typeface="Arial"/>
              <a:cs typeface="Arial"/>
              <a:sym typeface="Arial"/>
            </a:endParaRPr>
          </a:p>
          <a:p>
            <a:pPr indent="-216000" lvl="0" marL="216000" marR="0" rtl="0" algn="l">
              <a:spcBef>
                <a:spcPts val="1001"/>
              </a:spcBef>
              <a:spcAft>
                <a:spcPts val="0"/>
              </a:spcAft>
              <a:buClr>
                <a:srgbClr val="000000"/>
              </a:buClr>
              <a:buSzPts val="810"/>
              <a:buFont typeface="Noto Sans Symbols"/>
              <a:buChar char="●"/>
            </a:pPr>
            <a:r>
              <a:rPr b="0" lang="en-US" sz="1800" strike="noStrike">
                <a:solidFill>
                  <a:srgbClr val="404040"/>
                </a:solidFill>
                <a:latin typeface="Trebuchet MS"/>
                <a:ea typeface="Trebuchet MS"/>
                <a:cs typeface="Trebuchet MS"/>
                <a:sym typeface="Trebuchet MS"/>
              </a:rPr>
              <a:t>Physiotherapy: electrophoresis with biogenic stimulants, potassium iodide 3%, vitamins of groups A, B, D'Arsonval currents on the larynx, electrical stimulation of the larynx - diadynamic, amplipulse. </a:t>
            </a:r>
            <a:endParaRPr b="0" sz="1800" strike="noStrike">
              <a:solidFill>
                <a:schemeClr val="dk1"/>
              </a:solidFill>
              <a:latin typeface="Arial"/>
              <a:ea typeface="Arial"/>
              <a:cs typeface="Arial"/>
              <a:sym typeface="Arial"/>
            </a:endParaRPr>
          </a:p>
          <a:p>
            <a:pPr indent="-216000" lvl="0" marL="216000" marR="0" rtl="0" algn="l">
              <a:spcBef>
                <a:spcPts val="1001"/>
              </a:spcBef>
              <a:spcAft>
                <a:spcPts val="0"/>
              </a:spcAft>
              <a:buClr>
                <a:srgbClr val="000000"/>
              </a:buClr>
              <a:buSzPts val="810"/>
              <a:buFont typeface="Noto Sans Symbols"/>
              <a:buChar char="●"/>
            </a:pPr>
            <a:r>
              <a:rPr b="0" lang="en-US" sz="1800" strike="noStrike">
                <a:solidFill>
                  <a:srgbClr val="404040"/>
                </a:solidFill>
                <a:latin typeface="Trebuchet MS"/>
                <a:ea typeface="Trebuchet MS"/>
                <a:cs typeface="Trebuchet MS"/>
                <a:sym typeface="Trebuchet MS"/>
              </a:rPr>
              <a:t>Alkaline inhalations (alkaline oil inhalations for severe dryness in a short course), with mucolytics, secretolytics, proteolytic enzymes</a:t>
            </a:r>
            <a:endParaRPr b="0" sz="1800" strike="noStrike">
              <a:solidFill>
                <a:schemeClr val="dk1"/>
              </a:solidFill>
              <a:latin typeface="Arial"/>
              <a:ea typeface="Arial"/>
              <a:cs typeface="Arial"/>
              <a:sym typeface="Arial"/>
            </a:endParaRPr>
          </a:p>
          <a:p>
            <a:pPr indent="-216000" lvl="0" marL="216000" marR="0" rtl="0" algn="l">
              <a:lnSpc>
                <a:spcPct val="120000"/>
              </a:lnSpc>
              <a:spcBef>
                <a:spcPts val="1001"/>
              </a:spcBef>
              <a:spcAft>
                <a:spcPts val="0"/>
              </a:spcAft>
              <a:buClr>
                <a:srgbClr val="000000"/>
              </a:buClr>
              <a:buSzPts val="810"/>
              <a:buFont typeface="Noto Sans Symbols"/>
              <a:buChar char="●"/>
            </a:pPr>
            <a:r>
              <a:rPr b="0" lang="en-US" sz="1800" strike="noStrike">
                <a:solidFill>
                  <a:srgbClr val="404040"/>
                </a:solidFill>
                <a:latin typeface="Trebuchet MS"/>
                <a:ea typeface="Trebuchet MS"/>
                <a:cs typeface="Trebuchet MS"/>
                <a:sym typeface="Trebuchet MS"/>
              </a:rPr>
              <a:t>Lubricate the back of the throat with iodine glycerine, Lugol's solution</a:t>
            </a:r>
            <a:endParaRPr b="0" sz="18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sz="2000" strike="noStrike">
              <a:solidFill>
                <a:schemeClr val="dk1"/>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43"/>
          <p:cNvSpPr/>
          <p:nvPr/>
        </p:nvSpPr>
        <p:spPr>
          <a:xfrm>
            <a:off x="507870" y="609480"/>
            <a:ext cx="8096700" cy="11028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1" lang="en-US" sz="3053" strike="noStrike">
                <a:solidFill>
                  <a:srgbClr val="0070C0"/>
                </a:solidFill>
                <a:latin typeface="Trebuchet MS"/>
                <a:ea typeface="Trebuchet MS"/>
                <a:cs typeface="Trebuchet MS"/>
                <a:sym typeface="Trebuchet MS"/>
              </a:rPr>
              <a:t> Chronic hyperplastic laryngitis</a:t>
            </a:r>
            <a:endParaRPr b="0" sz="3053" strike="noStrike">
              <a:solidFill>
                <a:srgbClr val="0070C0"/>
              </a:solidFill>
              <a:latin typeface="Arial"/>
              <a:ea typeface="Arial"/>
              <a:cs typeface="Arial"/>
              <a:sym typeface="Arial"/>
            </a:endParaRPr>
          </a:p>
        </p:txBody>
      </p:sp>
      <p:sp>
        <p:nvSpPr>
          <p:cNvPr id="305" name="Google Shape;305;p43"/>
          <p:cNvSpPr/>
          <p:nvPr/>
        </p:nvSpPr>
        <p:spPr>
          <a:xfrm>
            <a:off x="507870" y="1268760"/>
            <a:ext cx="7952700" cy="53502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US" sz="2000" strike="noStrike">
                <a:solidFill>
                  <a:srgbClr val="404040"/>
                </a:solidFill>
                <a:latin typeface="Trebuchet MS"/>
                <a:ea typeface="Trebuchet MS"/>
                <a:cs typeface="Trebuchet MS"/>
                <a:sym typeface="Trebuchet MS"/>
              </a:rPr>
              <a:t>Chronic hyperplastic (hypertrophic) laryngitis is characterised by localised or diffuse hyperplasia of the laryngeal mucosa.</a:t>
            </a:r>
            <a:endParaRPr b="0" sz="20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lang="en-US" sz="2000" strike="noStrike">
                <a:solidFill>
                  <a:srgbClr val="404040"/>
                </a:solidFill>
                <a:latin typeface="Trebuchet MS"/>
                <a:ea typeface="Trebuchet MS"/>
                <a:cs typeface="Trebuchet MS"/>
                <a:sym typeface="Trebuchet MS"/>
              </a:rPr>
              <a:t> There are the following types of focal laryngeal hyperplasia</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  Fibrous nodules of the vocal folds (singer's or screamer's nodules);</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  Pachyderm of the larynx;</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  Leukoplakia, keratosis of the larynx;</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  Chronic submucosal laryngitis;</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  Reinke-Hayek oedema;</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  Contact granuloma of the larynx;</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  Prolapse or protrusion of the ventricle of Morgania.</a:t>
            </a:r>
            <a:endParaRPr b="0" sz="2000" strike="noStrike">
              <a:solidFill>
                <a:schemeClr val="dk1"/>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44"/>
          <p:cNvSpPr/>
          <p:nvPr/>
        </p:nvSpPr>
        <p:spPr>
          <a:xfrm>
            <a:off x="457110" y="44280"/>
            <a:ext cx="8229000" cy="648300"/>
          </a:xfrm>
          <a:prstGeom prst="rect">
            <a:avLst/>
          </a:prstGeom>
          <a:noFill/>
          <a:ln>
            <a:noFill/>
          </a:ln>
        </p:spPr>
        <p:txBody>
          <a:bodyPr anchorCtr="0" anchor="b" bIns="45000" lIns="90000" spcFirstLastPara="1" rIns="90000" wrap="square" tIns="45000">
            <a:noAutofit/>
          </a:bodyPr>
          <a:lstStyle/>
          <a:p>
            <a:pPr indent="0" lvl="0" marL="0" marR="0" rtl="0" algn="ctr">
              <a:lnSpc>
                <a:spcPct val="100000"/>
              </a:lnSpc>
              <a:spcBef>
                <a:spcPts val="0"/>
              </a:spcBef>
              <a:spcAft>
                <a:spcPts val="0"/>
              </a:spcAft>
              <a:buNone/>
            </a:pPr>
            <a:r>
              <a:rPr b="0" lang="en-US" sz="2800" strike="noStrike">
                <a:solidFill>
                  <a:srgbClr val="0070C0"/>
                </a:solidFill>
                <a:latin typeface="Trebuchet MS"/>
                <a:ea typeface="Trebuchet MS"/>
                <a:cs typeface="Trebuchet MS"/>
                <a:sym typeface="Trebuchet MS"/>
              </a:rPr>
              <a:t>Clinic.   Diagnosis.</a:t>
            </a:r>
            <a:endParaRPr b="0" sz="2800" strike="noStrike">
              <a:solidFill>
                <a:srgbClr val="0070C0"/>
              </a:solidFill>
              <a:latin typeface="Arial"/>
              <a:ea typeface="Arial"/>
              <a:cs typeface="Arial"/>
              <a:sym typeface="Arial"/>
            </a:endParaRPr>
          </a:p>
        </p:txBody>
      </p:sp>
      <p:sp>
        <p:nvSpPr>
          <p:cNvPr id="311" name="Google Shape;311;p44"/>
          <p:cNvSpPr/>
          <p:nvPr/>
        </p:nvSpPr>
        <p:spPr>
          <a:xfrm>
            <a:off x="395536" y="692696"/>
            <a:ext cx="4176600" cy="5715000"/>
          </a:xfrm>
          <a:prstGeom prst="rect">
            <a:avLst/>
          </a:prstGeom>
          <a:noFill/>
          <a:ln>
            <a:noFill/>
          </a:ln>
        </p:spPr>
        <p:txBody>
          <a:bodyPr anchorCtr="0" anchor="t" bIns="45000" lIns="90000" spcFirstLastPara="1" rIns="90000" wrap="square" tIns="45000">
            <a:noAutofit/>
          </a:bodyPr>
          <a:lstStyle/>
          <a:p>
            <a:pPr indent="-101600" lvl="0" marL="0" marR="0" rtl="0" algn="l">
              <a:lnSpc>
                <a:spcPct val="100000"/>
              </a:lnSpc>
              <a:spcBef>
                <a:spcPts val="0"/>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 The patient's main complaint is </a:t>
            </a:r>
            <a:r>
              <a:rPr lang="en-US" sz="2000">
                <a:solidFill>
                  <a:srgbClr val="404040"/>
                </a:solidFill>
                <a:latin typeface="Trebuchet MS"/>
                <a:ea typeface="Trebuchet MS"/>
                <a:cs typeface="Trebuchet MS"/>
                <a:sym typeface="Trebuchet MS"/>
              </a:rPr>
              <a:t>persistent hoarseness of varying </a:t>
            </a:r>
            <a:r>
              <a:rPr b="0" lang="en-US" sz="2000" strike="noStrike">
                <a:solidFill>
                  <a:srgbClr val="404040"/>
                </a:solidFill>
                <a:latin typeface="Trebuchet MS"/>
                <a:ea typeface="Trebuchet MS"/>
                <a:cs typeface="Trebuchet MS"/>
                <a:sym typeface="Trebuchet MS"/>
              </a:rPr>
              <a:t>severity, often progressing to aphonia, voice fatigue and strained phonation. During exacerbations, the patient is bothered by a choking sensation, a foreign body sensation when swallowing and, rarely, a cough with mucus expectoration.</a:t>
            </a:r>
            <a:endParaRPr b="0" sz="2000" strike="noStrike">
              <a:solidFill>
                <a:schemeClr val="dk1"/>
              </a:solidFill>
              <a:latin typeface="Arial"/>
              <a:ea typeface="Arial"/>
              <a:cs typeface="Arial"/>
              <a:sym typeface="Arial"/>
            </a:endParaRPr>
          </a:p>
          <a:p>
            <a:pPr indent="-101600" lvl="0" marL="0" marR="0" rtl="0" algn="l">
              <a:lnSpc>
                <a:spcPct val="10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 Indirect laryngoscopy and stroboscopy may reveal localised or diffuse mucosal hyperplasia, the presence of thick mucus in the intercostal space and other parts of the larynx.</a:t>
            </a:r>
            <a:endParaRPr b="0" sz="2000" strike="noStrike">
              <a:solidFill>
                <a:schemeClr val="dk1"/>
              </a:solidFill>
              <a:latin typeface="Arial"/>
              <a:ea typeface="Arial"/>
              <a:cs typeface="Arial"/>
              <a:sym typeface="Arial"/>
            </a:endParaRPr>
          </a:p>
        </p:txBody>
      </p:sp>
      <p:sp>
        <p:nvSpPr>
          <p:cNvPr id="312" name="Google Shape;312;p44"/>
          <p:cNvSpPr/>
          <p:nvPr/>
        </p:nvSpPr>
        <p:spPr>
          <a:xfrm>
            <a:off x="4499992" y="764704"/>
            <a:ext cx="4292400" cy="2370900"/>
          </a:xfrm>
          <a:prstGeom prst="rect">
            <a:avLst/>
          </a:prstGeom>
          <a:noFill/>
          <a:ln>
            <a:noFill/>
          </a:ln>
        </p:spPr>
        <p:txBody>
          <a:bodyPr anchorCtr="0" anchor="t" bIns="45000" lIns="90000" spcFirstLastPara="1" rIns="90000" wrap="square" tIns="45000">
            <a:noAutofit/>
          </a:bodyPr>
          <a:lstStyle/>
          <a:p>
            <a:pPr indent="-91440" lvl="0" marL="0" marR="0" rtl="0" algn="l">
              <a:lnSpc>
                <a:spcPct val="100000"/>
              </a:lnSpc>
              <a:spcBef>
                <a:spcPts val="0"/>
              </a:spcBef>
              <a:spcAft>
                <a:spcPts val="0"/>
              </a:spcAft>
              <a:buClr>
                <a:srgbClr val="90C226"/>
              </a:buClr>
              <a:buSzPts val="1440"/>
              <a:buFont typeface="Arial"/>
              <a:buChar char="•"/>
            </a:pPr>
            <a:r>
              <a:rPr b="0" lang="en-US" sz="1800" strike="noStrike">
                <a:solidFill>
                  <a:srgbClr val="404040"/>
                </a:solidFill>
                <a:latin typeface="Trebuchet MS"/>
                <a:ea typeface="Trebuchet MS"/>
                <a:cs typeface="Trebuchet MS"/>
                <a:sym typeface="Trebuchet MS"/>
              </a:rPr>
              <a:t>In the diffuse form of the hyperplastic process, the mucosa is thickened, pasty, hyperemic; the edges of the vocal folds are thickened and deformed throughout, preventing them from closing completely.</a:t>
            </a:r>
            <a:endParaRPr b="0" sz="1800" strike="noStrike">
              <a:solidFill>
                <a:schemeClr val="dk1"/>
              </a:solidFill>
              <a:latin typeface="Arial"/>
              <a:ea typeface="Arial"/>
              <a:cs typeface="Arial"/>
              <a:sym typeface="Arial"/>
            </a:endParaRPr>
          </a:p>
        </p:txBody>
      </p:sp>
      <p:pic>
        <p:nvPicPr>
          <p:cNvPr id="313" name="Google Shape;313;p44"/>
          <p:cNvPicPr preferRelativeResize="0"/>
          <p:nvPr/>
        </p:nvPicPr>
        <p:blipFill rotWithShape="1">
          <a:blip r:embed="rId3">
            <a:alphaModFix/>
          </a:blip>
          <a:srcRect b="0" l="0" r="0" t="0"/>
          <a:stretch/>
        </p:blipFill>
        <p:spPr>
          <a:xfrm>
            <a:off x="4935870" y="3312720"/>
            <a:ext cx="2897100" cy="323172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45"/>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0070C0"/>
              </a:buClr>
              <a:buSzPts val="3100"/>
              <a:buFont typeface="Trebuchet MS"/>
              <a:buNone/>
            </a:pPr>
            <a:r>
              <a:rPr b="0" lang="en-US" sz="3100">
                <a:solidFill>
                  <a:srgbClr val="0070C0"/>
                </a:solidFill>
                <a:latin typeface="Trebuchet MS"/>
                <a:ea typeface="Trebuchet MS"/>
                <a:cs typeface="Trebuchet MS"/>
                <a:sym typeface="Trebuchet MS"/>
              </a:rPr>
              <a:t>Treatment of diffuse chronic hypertrophic laryngitis</a:t>
            </a:r>
            <a:endParaRPr/>
          </a:p>
        </p:txBody>
      </p:sp>
      <p:sp>
        <p:nvSpPr>
          <p:cNvPr id="319" name="Google Shape;319;p45"/>
          <p:cNvSpPr txBox="1"/>
          <p:nvPr>
            <p:ph idx="1" type="body"/>
          </p:nvPr>
        </p:nvSpPr>
        <p:spPr>
          <a:xfrm>
            <a:off x="457200" y="1412776"/>
            <a:ext cx="8229600" cy="4594500"/>
          </a:xfrm>
          <a:prstGeom prst="rect">
            <a:avLst/>
          </a:prstGeom>
          <a:noFill/>
          <a:ln>
            <a:noFill/>
          </a:ln>
        </p:spPr>
        <p:txBody>
          <a:bodyPr anchorCtr="0" anchor="t" bIns="45700" lIns="91425" spcFirstLastPara="1" rIns="91425" wrap="square" tIns="45700">
            <a:normAutofit fontScale="70000" lnSpcReduction="10000"/>
          </a:bodyPr>
          <a:lstStyle/>
          <a:p>
            <a:pPr indent="-333292" lvl="0" marL="343080" rtl="0" algn="l">
              <a:lnSpc>
                <a:spcPct val="100000"/>
              </a:lnSpc>
              <a:spcBef>
                <a:spcPts val="0"/>
              </a:spcBef>
              <a:spcAft>
                <a:spcPts val="0"/>
              </a:spcAft>
              <a:buClr>
                <a:srgbClr val="000000"/>
              </a:buClr>
              <a:buSzPct val="68000"/>
              <a:buFont typeface="Arial"/>
              <a:buChar char="•"/>
            </a:pPr>
            <a:r>
              <a:rPr lang="en-US" sz="2800">
                <a:solidFill>
                  <a:srgbClr val="000000"/>
                </a:solidFill>
                <a:latin typeface="Trebuchet MS"/>
                <a:ea typeface="Trebuchet MS"/>
                <a:cs typeface="Trebuchet MS"/>
                <a:sym typeface="Trebuchet MS"/>
              </a:rPr>
              <a:t>It is necessary to eliminate the influence of the aetiological factor.</a:t>
            </a:r>
            <a:endParaRPr sz="2800">
              <a:latin typeface="Arial"/>
              <a:ea typeface="Arial"/>
              <a:cs typeface="Arial"/>
              <a:sym typeface="Arial"/>
            </a:endParaRPr>
          </a:p>
          <a:p>
            <a:pPr indent="-333292" lvl="0" marL="343080" rtl="0" algn="l">
              <a:lnSpc>
                <a:spcPct val="100000"/>
              </a:lnSpc>
              <a:spcBef>
                <a:spcPts val="400"/>
              </a:spcBef>
              <a:spcAft>
                <a:spcPts val="0"/>
              </a:spcAft>
              <a:buClr>
                <a:srgbClr val="000000"/>
              </a:buClr>
              <a:buSzPct val="68000"/>
              <a:buFont typeface="Arial"/>
              <a:buChar char="•"/>
            </a:pPr>
            <a:r>
              <a:rPr lang="en-US" sz="2800">
                <a:solidFill>
                  <a:srgbClr val="000000"/>
                </a:solidFill>
                <a:latin typeface="Trebuchet MS"/>
                <a:ea typeface="Trebuchet MS"/>
                <a:cs typeface="Trebuchet MS"/>
                <a:sym typeface="Trebuchet MS"/>
              </a:rPr>
              <a:t> It is recommended that you use a soft voice mode (avoid loud and prolonged speech, whispering).</a:t>
            </a:r>
            <a:endParaRPr sz="2800">
              <a:latin typeface="Arial"/>
              <a:ea typeface="Arial"/>
              <a:cs typeface="Arial"/>
              <a:sym typeface="Arial"/>
            </a:endParaRPr>
          </a:p>
          <a:p>
            <a:pPr indent="-333292" lvl="0" marL="343080" rtl="0" algn="l">
              <a:lnSpc>
                <a:spcPct val="100000"/>
              </a:lnSpc>
              <a:spcBef>
                <a:spcPts val="400"/>
              </a:spcBef>
              <a:spcAft>
                <a:spcPts val="0"/>
              </a:spcAft>
              <a:buClr>
                <a:srgbClr val="000000"/>
              </a:buClr>
              <a:buSzPct val="68000"/>
              <a:buFont typeface="Arial"/>
              <a:buChar char="•"/>
            </a:pPr>
            <a:r>
              <a:rPr lang="en-US" sz="2800">
                <a:solidFill>
                  <a:srgbClr val="000000"/>
                </a:solidFill>
                <a:latin typeface="Trebuchet MS"/>
                <a:ea typeface="Trebuchet MS"/>
                <a:cs typeface="Trebuchet MS"/>
                <a:sym typeface="Trebuchet MS"/>
              </a:rPr>
              <a:t>A diet that excludes hot, cold and spicy foods.</a:t>
            </a:r>
            <a:endParaRPr sz="2800">
              <a:latin typeface="Arial"/>
              <a:ea typeface="Arial"/>
              <a:cs typeface="Arial"/>
              <a:sym typeface="Arial"/>
            </a:endParaRPr>
          </a:p>
          <a:p>
            <a:pPr indent="-333292" lvl="0" marL="343080" rtl="0" algn="l">
              <a:lnSpc>
                <a:spcPct val="100000"/>
              </a:lnSpc>
              <a:spcBef>
                <a:spcPts val="400"/>
              </a:spcBef>
              <a:spcAft>
                <a:spcPts val="0"/>
              </a:spcAft>
              <a:buClr>
                <a:srgbClr val="000000"/>
              </a:buClr>
              <a:buSzPct val="68000"/>
              <a:buFont typeface="Arial"/>
              <a:buChar char="•"/>
            </a:pPr>
            <a:r>
              <a:rPr lang="en-US" sz="2800">
                <a:solidFill>
                  <a:srgbClr val="000000"/>
                </a:solidFill>
                <a:latin typeface="Trebuchet MS"/>
                <a:ea typeface="Trebuchet MS"/>
                <a:cs typeface="Trebuchet MS"/>
                <a:sym typeface="Trebuchet MS"/>
              </a:rPr>
              <a:t>NPDS.</a:t>
            </a:r>
            <a:endParaRPr sz="2800">
              <a:latin typeface="Arial"/>
              <a:ea typeface="Arial"/>
              <a:cs typeface="Arial"/>
              <a:sym typeface="Arial"/>
            </a:endParaRPr>
          </a:p>
          <a:p>
            <a:pPr indent="-333292" lvl="0" marL="343080" rtl="0" algn="l">
              <a:lnSpc>
                <a:spcPct val="100000"/>
              </a:lnSpc>
              <a:spcBef>
                <a:spcPts val="400"/>
              </a:spcBef>
              <a:spcAft>
                <a:spcPts val="0"/>
              </a:spcAft>
              <a:buClr>
                <a:srgbClr val="000000"/>
              </a:buClr>
              <a:buSzPct val="68000"/>
              <a:buFont typeface="Arial"/>
              <a:buChar char="•"/>
            </a:pPr>
            <a:r>
              <a:rPr lang="en-US" sz="2800">
                <a:solidFill>
                  <a:srgbClr val="000000"/>
                </a:solidFill>
                <a:latin typeface="Trebuchet MS"/>
                <a:ea typeface="Trebuchet MS"/>
                <a:cs typeface="Trebuchet MS"/>
                <a:sym typeface="Trebuchet MS"/>
              </a:rPr>
              <a:t>Antihistamine therapy.</a:t>
            </a:r>
            <a:endParaRPr sz="2800">
              <a:latin typeface="Arial"/>
              <a:ea typeface="Arial"/>
              <a:cs typeface="Arial"/>
              <a:sym typeface="Arial"/>
            </a:endParaRPr>
          </a:p>
          <a:p>
            <a:pPr indent="-333292" lvl="0" marL="343080" rtl="0" algn="l">
              <a:lnSpc>
                <a:spcPct val="100000"/>
              </a:lnSpc>
              <a:spcBef>
                <a:spcPts val="400"/>
              </a:spcBef>
              <a:spcAft>
                <a:spcPts val="0"/>
              </a:spcAft>
              <a:buClr>
                <a:srgbClr val="000000"/>
              </a:buClr>
              <a:buSzPct val="68000"/>
              <a:buFont typeface="Arial"/>
              <a:buChar char="•"/>
            </a:pPr>
            <a:r>
              <a:rPr lang="en-US" sz="2800">
                <a:solidFill>
                  <a:srgbClr val="000000"/>
                </a:solidFill>
                <a:latin typeface="Trebuchet MS"/>
                <a:ea typeface="Trebuchet MS"/>
                <a:cs typeface="Trebuchet MS"/>
                <a:sym typeface="Trebuchet MS"/>
              </a:rPr>
              <a:t>Infusion of an antibiotic solution into the larynx (especially after flora culture and antibiotic sensitivity) with hydrocortisone suspension. You can add chemopsin or fluimucil, which have secretolytic and mucolytic effects. Infusions of astringents, especially silver salts - protargol and colargol solutions - have a good effect.</a:t>
            </a:r>
            <a:endParaRPr sz="2800">
              <a:latin typeface="Arial"/>
              <a:ea typeface="Arial"/>
              <a:cs typeface="Arial"/>
              <a:sym typeface="Arial"/>
            </a:endParaRPr>
          </a:p>
          <a:p>
            <a:pPr indent="-333292" lvl="0" marL="343080" rtl="0" algn="l">
              <a:lnSpc>
                <a:spcPct val="100000"/>
              </a:lnSpc>
              <a:spcBef>
                <a:spcPts val="400"/>
              </a:spcBef>
              <a:spcAft>
                <a:spcPts val="0"/>
              </a:spcAft>
              <a:buClr>
                <a:srgbClr val="000000"/>
              </a:buClr>
              <a:buSzPct val="68000"/>
              <a:buFont typeface="Arial"/>
              <a:buChar char="•"/>
            </a:pPr>
            <a:r>
              <a:rPr lang="en-US" sz="2800">
                <a:solidFill>
                  <a:srgbClr val="000000"/>
                </a:solidFill>
                <a:latin typeface="Trebuchet MS"/>
                <a:ea typeface="Trebuchet MS"/>
                <a:cs typeface="Trebuchet MS"/>
                <a:sym typeface="Trebuchet MS"/>
              </a:rPr>
              <a:t>The same composition can be used for inhalation.</a:t>
            </a:r>
            <a:endParaRPr sz="2800">
              <a:latin typeface="Arial"/>
              <a:ea typeface="Arial"/>
              <a:cs typeface="Arial"/>
              <a:sym typeface="Arial"/>
            </a:endParaRPr>
          </a:p>
          <a:p>
            <a:pPr indent="-333292" lvl="0" marL="343080" rtl="0" algn="l">
              <a:lnSpc>
                <a:spcPct val="100000"/>
              </a:lnSpc>
              <a:spcBef>
                <a:spcPts val="400"/>
              </a:spcBef>
              <a:spcAft>
                <a:spcPts val="0"/>
              </a:spcAft>
              <a:buClr>
                <a:srgbClr val="000000"/>
              </a:buClr>
              <a:buSzPct val="68000"/>
              <a:buFont typeface="Arial"/>
              <a:buChar char="•"/>
            </a:pPr>
            <a:r>
              <a:rPr lang="en-US" sz="2800">
                <a:solidFill>
                  <a:srgbClr val="000000"/>
                </a:solidFill>
                <a:latin typeface="Trebuchet MS"/>
                <a:ea typeface="Trebuchet MS"/>
                <a:cs typeface="Trebuchet MS"/>
                <a:sym typeface="Trebuchet MS"/>
              </a:rPr>
              <a:t>Treatment is completed within 7-10 days.</a:t>
            </a:r>
            <a:endParaRPr sz="2800">
              <a:latin typeface="Arial"/>
              <a:ea typeface="Arial"/>
              <a:cs typeface="Arial"/>
              <a:sym typeface="Arial"/>
            </a:endParaRPr>
          </a:p>
          <a:p>
            <a:pPr indent="-165699" lvl="0" marL="365760" rtl="0" algn="l">
              <a:spcBef>
                <a:spcPts val="400"/>
              </a:spcBef>
              <a:spcAft>
                <a:spcPts val="0"/>
              </a:spcAft>
              <a:buSzPct val="680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28"/>
          <p:cNvSpPr/>
          <p:nvPr/>
        </p:nvSpPr>
        <p:spPr>
          <a:xfrm>
            <a:off x="1217160" y="365040"/>
            <a:ext cx="7315200" cy="8061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US" sz="3600" strike="noStrike">
                <a:solidFill>
                  <a:srgbClr val="0070C0"/>
                </a:solidFill>
                <a:latin typeface="Trebuchet MS"/>
                <a:ea typeface="Trebuchet MS"/>
                <a:cs typeface="Trebuchet MS"/>
                <a:sym typeface="Trebuchet MS"/>
              </a:rPr>
              <a:t>Types of chronic laryngitis</a:t>
            </a:r>
            <a:endParaRPr b="0" sz="3600" strike="noStrike">
              <a:solidFill>
                <a:srgbClr val="0070C0"/>
              </a:solidFill>
              <a:latin typeface="Arial"/>
              <a:ea typeface="Arial"/>
              <a:cs typeface="Arial"/>
              <a:sym typeface="Arial"/>
            </a:endParaRPr>
          </a:p>
        </p:txBody>
      </p:sp>
      <p:sp>
        <p:nvSpPr>
          <p:cNvPr id="211" name="Google Shape;211;p28"/>
          <p:cNvSpPr/>
          <p:nvPr/>
        </p:nvSpPr>
        <p:spPr>
          <a:xfrm>
            <a:off x="628560" y="1361520"/>
            <a:ext cx="7886100" cy="48147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Catarrhal</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Atrophic</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Hyperplastic (diffuse and restricted)</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None/>
            </a:pPr>
            <a:r>
              <a:rPr b="0" lang="en-US" sz="2000" strike="noStrike">
                <a:solidFill>
                  <a:srgbClr val="0070C0"/>
                </a:solidFill>
                <a:latin typeface="Trebuchet MS"/>
                <a:ea typeface="Trebuchet MS"/>
                <a:cs typeface="Trebuchet MS"/>
                <a:sym typeface="Trebuchet MS"/>
              </a:rPr>
              <a:t>Localised (focal) forms of chronic laryngitis include</a:t>
            </a:r>
            <a:endParaRPr b="0" sz="2000" strike="noStrike">
              <a:solidFill>
                <a:srgbClr val="0070C0"/>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Laryngeal pachyderm</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Leukoplakia of the larynx</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Keratosis of the larynx</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Vocal fold nodules</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Reinke-Hayek oedema</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Contact granuloma of the larynx</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Subluxation Laryngitis</a:t>
            </a:r>
            <a:endParaRPr b="0" sz="20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sz="20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sz="20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sz="2000" strike="noStrike">
              <a:solidFill>
                <a:schemeClr val="dk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46"/>
          <p:cNvSpPr/>
          <p:nvPr/>
        </p:nvSpPr>
        <p:spPr>
          <a:xfrm>
            <a:off x="507870" y="609480"/>
            <a:ext cx="8024700" cy="9474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US" sz="2632" strike="noStrike">
                <a:solidFill>
                  <a:srgbClr val="0070C0"/>
                </a:solidFill>
                <a:latin typeface="Trebuchet MS"/>
                <a:ea typeface="Trebuchet MS"/>
                <a:cs typeface="Trebuchet MS"/>
                <a:sym typeface="Trebuchet MS"/>
              </a:rPr>
              <a:t>Limited forms of chronic hypertrophic laryngitis</a:t>
            </a:r>
            <a:endParaRPr b="0" sz="2632" strike="noStrike">
              <a:solidFill>
                <a:srgbClr val="0070C0"/>
              </a:solidFill>
              <a:latin typeface="Arial"/>
              <a:ea typeface="Arial"/>
              <a:cs typeface="Arial"/>
              <a:sym typeface="Arial"/>
            </a:endParaRPr>
          </a:p>
        </p:txBody>
      </p:sp>
      <p:sp>
        <p:nvSpPr>
          <p:cNvPr id="325" name="Google Shape;325;p46"/>
          <p:cNvSpPr/>
          <p:nvPr/>
        </p:nvSpPr>
        <p:spPr>
          <a:xfrm>
            <a:off x="507870" y="1738800"/>
            <a:ext cx="8096700" cy="49191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90C226"/>
              </a:buClr>
              <a:buSzPts val="1600"/>
              <a:buFont typeface="Arial"/>
              <a:buChar char="•"/>
            </a:pPr>
            <a:r>
              <a:rPr b="0" lang="en-US" sz="2000" u="sng" strike="noStrike">
                <a:solidFill>
                  <a:srgbClr val="404040"/>
                </a:solidFill>
                <a:latin typeface="Trebuchet MS"/>
                <a:ea typeface="Trebuchet MS"/>
                <a:cs typeface="Trebuchet MS"/>
                <a:sym typeface="Trebuchet MS"/>
              </a:rPr>
              <a:t>In pachydermia of the larynx, the </a:t>
            </a:r>
            <a:r>
              <a:rPr b="0" lang="en-US" sz="2000" strike="noStrike">
                <a:solidFill>
                  <a:srgbClr val="404040"/>
                </a:solidFill>
                <a:latin typeface="Trebuchet MS"/>
                <a:ea typeface="Trebuchet MS"/>
                <a:cs typeface="Trebuchet MS"/>
                <a:sym typeface="Trebuchet MS"/>
              </a:rPr>
              <a:t>mucosa in the interglottal space is thickened, with epidermally restricted outgrowths on its surface resembling small tubercles, and granulations may be present in the posterior third of the vocal folds and in the interglottal space. In the lumen of the larynx there is a thin viscous secretion and sometimes crusts. Dynamic observation of the patient and avoidance of alcoholic beverages are necessary.</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Arial"/>
              <a:buChar char="•"/>
            </a:pPr>
            <a:r>
              <a:rPr b="0" lang="en-US" sz="2000" u="sng" strike="noStrike">
                <a:solidFill>
                  <a:srgbClr val="404040"/>
                </a:solidFill>
                <a:latin typeface="Trebuchet MS"/>
                <a:ea typeface="Trebuchet MS"/>
                <a:cs typeface="Trebuchet MS"/>
                <a:sym typeface="Trebuchet MS"/>
              </a:rPr>
              <a:t>Prolapse of the ventricles of Morgan </a:t>
            </a:r>
            <a:r>
              <a:rPr b="0" lang="en-US" sz="2000" strike="noStrike">
                <a:solidFill>
                  <a:srgbClr val="404040"/>
                </a:solidFill>
                <a:latin typeface="Trebuchet MS"/>
                <a:ea typeface="Trebuchet MS"/>
                <a:cs typeface="Trebuchet MS"/>
                <a:sym typeface="Trebuchet MS"/>
              </a:rPr>
              <a:t>occurs as a result of prolonged vocal stress and inflammation of the ventricular mucosa. During forced exhalation, phonation and coughing, the hypertrophied mucous membrane protrudes from the laryngeal ventricle and partially covers the vocal folds, preventing complete closure of the vocal folds and causing a hoarse voice.</a:t>
            </a:r>
            <a:endParaRPr b="0" sz="2000" strike="noStrike">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47"/>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rmAutofit fontScale="90000"/>
          </a:bodyPr>
          <a:lstStyle/>
          <a:p>
            <a:pPr indent="0" lvl="0" marL="0" rtl="0" algn="ctr">
              <a:spcBef>
                <a:spcPts val="0"/>
              </a:spcBef>
              <a:spcAft>
                <a:spcPts val="0"/>
              </a:spcAft>
              <a:buClr>
                <a:srgbClr val="0070C0"/>
              </a:buClr>
              <a:buSzPct val="100000"/>
              <a:buFont typeface="Trebuchet MS"/>
              <a:buNone/>
            </a:pPr>
            <a:r>
              <a:rPr b="0" lang="en-US" sz="4400">
                <a:solidFill>
                  <a:srgbClr val="0070C0"/>
                </a:solidFill>
                <a:latin typeface="Trebuchet MS"/>
                <a:ea typeface="Trebuchet MS"/>
                <a:cs typeface="Trebuchet MS"/>
                <a:sym typeface="Trebuchet MS"/>
              </a:rPr>
              <a:t>Leukoplakia, keratosis of the larynx.</a:t>
            </a:r>
            <a:endParaRPr>
              <a:solidFill>
                <a:srgbClr val="0070C0"/>
              </a:solidFill>
            </a:endParaRPr>
          </a:p>
        </p:txBody>
      </p:sp>
      <p:pic>
        <p:nvPicPr>
          <p:cNvPr id="331" name="Google Shape;331;p47"/>
          <p:cNvPicPr preferRelativeResize="0"/>
          <p:nvPr>
            <p:ph idx="1" type="body"/>
          </p:nvPr>
        </p:nvPicPr>
        <p:blipFill rotWithShape="1">
          <a:blip r:embed="rId3">
            <a:alphaModFix/>
          </a:blip>
          <a:srcRect b="0" l="0" r="0" t="7910"/>
          <a:stretch/>
        </p:blipFill>
        <p:spPr>
          <a:xfrm>
            <a:off x="1450848" y="1591154"/>
            <a:ext cx="6242400" cy="43059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48"/>
          <p:cNvSpPr txBox="1"/>
          <p:nvPr>
            <p:ph idx="1" type="body"/>
          </p:nvPr>
        </p:nvSpPr>
        <p:spPr>
          <a:xfrm>
            <a:off x="457200" y="1481328"/>
            <a:ext cx="8229600" cy="4526100"/>
          </a:xfrm>
          <a:prstGeom prst="rect">
            <a:avLst/>
          </a:prstGeom>
          <a:noFill/>
          <a:ln>
            <a:noFill/>
          </a:ln>
        </p:spPr>
        <p:txBody>
          <a:bodyPr anchorCtr="0" anchor="t" bIns="45700" lIns="91425" spcFirstLastPara="1" rIns="91425" wrap="square" tIns="45700">
            <a:normAutofit/>
          </a:bodyPr>
          <a:lstStyle/>
          <a:p>
            <a:pPr indent="-342360" lvl="0" marL="343080" rtl="0" algn="l">
              <a:spcBef>
                <a:spcPts val="0"/>
              </a:spcBef>
              <a:spcAft>
                <a:spcPts val="0"/>
              </a:spcAft>
              <a:buClr>
                <a:srgbClr val="90C226"/>
              </a:buClr>
              <a:buSzPts val="2240"/>
              <a:buChar char="🞂"/>
            </a:pPr>
            <a:r>
              <a:rPr lang="en-US" sz="2800">
                <a:solidFill>
                  <a:srgbClr val="404040"/>
                </a:solidFill>
                <a:latin typeface="Trebuchet MS"/>
                <a:ea typeface="Trebuchet MS"/>
                <a:cs typeface="Trebuchet MS"/>
                <a:sym typeface="Trebuchet MS"/>
              </a:rPr>
              <a:t>Dystrophic changes in the laryngeal mucosa, which are an obligatory precursor to cancer and require immediate surgical treatment. </a:t>
            </a:r>
            <a:endParaRPr sz="2800">
              <a:latin typeface="Arial"/>
              <a:ea typeface="Arial"/>
              <a:cs typeface="Arial"/>
              <a:sym typeface="Arial"/>
            </a:endParaRPr>
          </a:p>
          <a:p>
            <a:pPr indent="-342360" lvl="0" marL="343080" rtl="0" algn="l">
              <a:spcBef>
                <a:spcPts val="1001"/>
              </a:spcBef>
              <a:spcAft>
                <a:spcPts val="0"/>
              </a:spcAft>
              <a:buClr>
                <a:srgbClr val="90C226"/>
              </a:buClr>
              <a:buSzPts val="2240"/>
              <a:buChar char="🞂"/>
            </a:pPr>
            <a:r>
              <a:rPr lang="en-US" sz="2800">
                <a:solidFill>
                  <a:srgbClr val="404040"/>
                </a:solidFill>
                <a:latin typeface="Trebuchet MS"/>
                <a:ea typeface="Trebuchet MS"/>
                <a:cs typeface="Trebuchet MS"/>
                <a:sym typeface="Trebuchet MS"/>
              </a:rPr>
              <a:t>Under indirect laryngoscopy, it is visible as whitish, yellowish plaques, cheesy layers more often on the vocal folds, less often on the vestibular folds.</a:t>
            </a:r>
            <a:endParaRPr sz="2800">
              <a:latin typeface="Arial"/>
              <a:ea typeface="Arial"/>
              <a:cs typeface="Arial"/>
              <a:sym typeface="Arial"/>
            </a:endParaRPr>
          </a:p>
          <a:p>
            <a:pPr indent="-139446" lvl="0" marL="365760" rtl="0" algn="l">
              <a:spcBef>
                <a:spcPts val="400"/>
              </a:spcBef>
              <a:spcAft>
                <a:spcPts val="0"/>
              </a:spcAft>
              <a:buSzPts val="1836"/>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p49"/>
          <p:cNvSpPr/>
          <p:nvPr/>
        </p:nvSpPr>
        <p:spPr>
          <a:xfrm>
            <a:off x="946620" y="0"/>
            <a:ext cx="6403500" cy="5955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US" sz="2758" strike="noStrike">
                <a:solidFill>
                  <a:srgbClr val="0070C0"/>
                </a:solidFill>
                <a:latin typeface="Trebuchet MS"/>
                <a:ea typeface="Trebuchet MS"/>
                <a:cs typeface="Trebuchet MS"/>
                <a:sym typeface="Trebuchet MS"/>
              </a:rPr>
              <a:t>Chronic submucosal laryngitis</a:t>
            </a:r>
            <a:endParaRPr b="0" sz="2758" strike="noStrike">
              <a:solidFill>
                <a:srgbClr val="0070C0"/>
              </a:solidFill>
              <a:latin typeface="Arial"/>
              <a:ea typeface="Arial"/>
              <a:cs typeface="Arial"/>
              <a:sym typeface="Arial"/>
            </a:endParaRPr>
          </a:p>
        </p:txBody>
      </p:sp>
      <p:pic>
        <p:nvPicPr>
          <p:cNvPr id="342" name="Google Shape;342;p49"/>
          <p:cNvPicPr preferRelativeResize="0"/>
          <p:nvPr/>
        </p:nvPicPr>
        <p:blipFill rotWithShape="1">
          <a:blip r:embed="rId3">
            <a:alphaModFix/>
          </a:blip>
          <a:srcRect b="0" l="0" r="0" t="0"/>
          <a:stretch/>
        </p:blipFill>
        <p:spPr>
          <a:xfrm>
            <a:off x="683568" y="3473640"/>
            <a:ext cx="7704857" cy="3383640"/>
          </a:xfrm>
          <a:prstGeom prst="rect">
            <a:avLst/>
          </a:prstGeom>
          <a:noFill/>
          <a:ln>
            <a:noFill/>
          </a:ln>
        </p:spPr>
      </p:pic>
      <p:sp>
        <p:nvSpPr>
          <p:cNvPr id="343" name="Google Shape;343;p49"/>
          <p:cNvSpPr/>
          <p:nvPr/>
        </p:nvSpPr>
        <p:spPr>
          <a:xfrm>
            <a:off x="467544" y="528214"/>
            <a:ext cx="7992900" cy="2554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2000"/>
              <a:buFont typeface="Calibri"/>
              <a:buNone/>
            </a:pPr>
            <a:r>
              <a:rPr b="1" i="0" lang="en-US" sz="2000" u="none" cap="none" strike="noStrike">
                <a:solidFill>
                  <a:schemeClr val="dk1"/>
                </a:solidFill>
                <a:latin typeface="Calibri"/>
                <a:ea typeface="Calibri"/>
                <a:cs typeface="Calibri"/>
                <a:sym typeface="Calibri"/>
              </a:rPr>
              <a:t>In the larynx, the sclerotic process is mainly manifested by the formation of pale pink-brownish infiltrates in the subvocal space, symmetrically located on both sides. Much less frequently, infiltrates are found on the vocal and vestibular folds of the laryngeal surface of the epiglottis. Scarring of symmetrical subvocal infiltrates results in the formation of diaphragm-like fusions that severely narrow the lumen of the lower larynx.</a:t>
            </a:r>
            <a:endParaRPr b="1" i="0" sz="2000" u="none" cap="none" strike="noStrike">
              <a:solidFill>
                <a:schemeClr val="dk1"/>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50"/>
          <p:cNvSpPr txBox="1"/>
          <p:nvPr>
            <p:ph idx="1" type="body"/>
          </p:nvPr>
        </p:nvSpPr>
        <p:spPr>
          <a:xfrm>
            <a:off x="395536" y="1196752"/>
            <a:ext cx="4762800" cy="4738500"/>
          </a:xfrm>
          <a:prstGeom prst="rect">
            <a:avLst/>
          </a:prstGeom>
          <a:noFill/>
          <a:ln>
            <a:noFill/>
          </a:ln>
        </p:spPr>
        <p:txBody>
          <a:bodyPr anchorCtr="0" anchor="t" bIns="45700" lIns="91425" spcFirstLastPara="1" rIns="91425" wrap="square" tIns="45700">
            <a:normAutofit fontScale="77500"/>
          </a:bodyPr>
          <a:lstStyle/>
          <a:p>
            <a:pPr indent="-331692" lvl="0" marL="343080" rtl="0" algn="l">
              <a:spcBef>
                <a:spcPts val="0"/>
              </a:spcBef>
              <a:spcAft>
                <a:spcPts val="0"/>
              </a:spcAft>
              <a:buClr>
                <a:srgbClr val="90C226"/>
              </a:buClr>
              <a:buSzPct val="80000"/>
              <a:buChar char="🞂"/>
            </a:pPr>
            <a:r>
              <a:rPr lang="en-US" sz="2800">
                <a:solidFill>
                  <a:srgbClr val="404040"/>
                </a:solidFill>
                <a:latin typeface="Trebuchet MS"/>
                <a:ea typeface="Trebuchet MS"/>
                <a:cs typeface="Trebuchet MS"/>
                <a:sym typeface="Trebuchet MS"/>
              </a:rPr>
              <a:t>They are small, dense, conical or oval formations located symmetrically on the free edge of each vocal fold on the border of the anterior and middle thirds, which corresponds to the place of most pronounced contact of the vocal folds during phonation, the so-called vibrocentrum.</a:t>
            </a:r>
            <a:endParaRPr sz="2800">
              <a:latin typeface="Arial"/>
              <a:ea typeface="Arial"/>
              <a:cs typeface="Arial"/>
              <a:sym typeface="Arial"/>
            </a:endParaRPr>
          </a:p>
          <a:p>
            <a:pPr indent="-331692" lvl="0" marL="343080" rtl="0" algn="l">
              <a:spcBef>
                <a:spcPts val="1001"/>
              </a:spcBef>
              <a:spcAft>
                <a:spcPts val="0"/>
              </a:spcAft>
              <a:buClr>
                <a:srgbClr val="90C226"/>
              </a:buClr>
              <a:buSzPct val="80000"/>
              <a:buChar char="🞂"/>
            </a:pPr>
            <a:r>
              <a:rPr lang="en-US" sz="2800">
                <a:solidFill>
                  <a:srgbClr val="404040"/>
                </a:solidFill>
                <a:latin typeface="Trebuchet MS"/>
                <a:ea typeface="Trebuchet MS"/>
                <a:cs typeface="Trebuchet MS"/>
                <a:sym typeface="Trebuchet MS"/>
              </a:rPr>
              <a:t>They usually occur against a background of reduced vocal fold tone during forced phonation. </a:t>
            </a:r>
            <a:endParaRPr sz="2800">
              <a:latin typeface="Arial"/>
              <a:ea typeface="Arial"/>
              <a:cs typeface="Arial"/>
              <a:sym typeface="Arial"/>
            </a:endParaRPr>
          </a:p>
          <a:p>
            <a:pPr indent="-156933" lvl="0" marL="365760" rtl="0" algn="l">
              <a:spcBef>
                <a:spcPts val="400"/>
              </a:spcBef>
              <a:spcAft>
                <a:spcPts val="0"/>
              </a:spcAft>
              <a:buSzPct val="68000"/>
              <a:buNone/>
            </a:pPr>
            <a:r>
              <a:t/>
            </a:r>
            <a:endParaRPr/>
          </a:p>
        </p:txBody>
      </p:sp>
      <p:sp>
        <p:nvSpPr>
          <p:cNvPr id="349" name="Google Shape;349;p50"/>
          <p:cNvSpPr txBox="1"/>
          <p:nvPr>
            <p:ph type="title"/>
          </p:nvPr>
        </p:nvSpPr>
        <p:spPr>
          <a:xfrm>
            <a:off x="457200" y="274638"/>
            <a:ext cx="8229600" cy="6342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0070C0"/>
              </a:buClr>
              <a:buSzPts val="2800"/>
              <a:buFont typeface="Trebuchet MS"/>
              <a:buNone/>
            </a:pPr>
            <a:r>
              <a:rPr b="0" lang="en-US" sz="2800">
                <a:solidFill>
                  <a:srgbClr val="0070C0"/>
                </a:solidFill>
                <a:latin typeface="Trebuchet MS"/>
                <a:ea typeface="Trebuchet MS"/>
                <a:cs typeface="Trebuchet MS"/>
                <a:sym typeface="Trebuchet MS"/>
              </a:rPr>
              <a:t>Nodes of singers</a:t>
            </a:r>
            <a:endParaRPr sz="2800">
              <a:solidFill>
                <a:srgbClr val="0070C0"/>
              </a:solidFill>
            </a:endParaRPr>
          </a:p>
        </p:txBody>
      </p:sp>
      <p:pic>
        <p:nvPicPr>
          <p:cNvPr id="350" name="Google Shape;350;p50"/>
          <p:cNvPicPr preferRelativeResize="0"/>
          <p:nvPr/>
        </p:nvPicPr>
        <p:blipFill rotWithShape="1">
          <a:blip r:embed="rId3">
            <a:alphaModFix/>
          </a:blip>
          <a:srcRect b="0" l="0" r="0" t="0"/>
          <a:stretch/>
        </p:blipFill>
        <p:spPr>
          <a:xfrm>
            <a:off x="5220072" y="1196752"/>
            <a:ext cx="3438000" cy="432048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51"/>
          <p:cNvSpPr/>
          <p:nvPr/>
        </p:nvSpPr>
        <p:spPr>
          <a:xfrm>
            <a:off x="507870" y="1498680"/>
            <a:ext cx="2890500" cy="1277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56" name="Google Shape;356;p51"/>
          <p:cNvPicPr preferRelativeResize="0"/>
          <p:nvPr/>
        </p:nvPicPr>
        <p:blipFill rotWithShape="1">
          <a:blip r:embed="rId3">
            <a:alphaModFix/>
          </a:blip>
          <a:srcRect b="0" l="0" r="0" t="0"/>
          <a:stretch/>
        </p:blipFill>
        <p:spPr>
          <a:xfrm>
            <a:off x="5364088" y="692696"/>
            <a:ext cx="3384376" cy="4790160"/>
          </a:xfrm>
          <a:prstGeom prst="rect">
            <a:avLst/>
          </a:prstGeom>
          <a:noFill/>
          <a:ln>
            <a:noFill/>
          </a:ln>
        </p:spPr>
      </p:pic>
      <p:sp>
        <p:nvSpPr>
          <p:cNvPr id="357" name="Google Shape;357;p51"/>
          <p:cNvSpPr/>
          <p:nvPr/>
        </p:nvSpPr>
        <p:spPr>
          <a:xfrm>
            <a:off x="386370" y="502200"/>
            <a:ext cx="4833600" cy="5679000"/>
          </a:xfrm>
          <a:prstGeom prst="rect">
            <a:avLst/>
          </a:prstGeom>
          <a:noFill/>
          <a:ln>
            <a:noFill/>
          </a:ln>
        </p:spPr>
        <p:txBody>
          <a:bodyPr anchorCtr="0" anchor="t" bIns="45000" lIns="90000" spcFirstLastPara="1" rIns="90000" wrap="square" tIns="45000">
            <a:noAutofit/>
          </a:bodyPr>
          <a:lstStyle/>
          <a:p>
            <a:pPr indent="-127000" lvl="0" marL="0" marR="0" rtl="0" algn="just">
              <a:lnSpc>
                <a:spcPct val="100000"/>
              </a:lnSpc>
              <a:spcBef>
                <a:spcPts val="0"/>
              </a:spcBef>
              <a:spcAft>
                <a:spcPts val="0"/>
              </a:spcAft>
              <a:buClr>
                <a:srgbClr val="404040"/>
              </a:buClr>
              <a:buSzPts val="2000"/>
              <a:buFont typeface="Arial"/>
              <a:buChar char="•"/>
            </a:pPr>
            <a:r>
              <a:rPr b="0" lang="en-US" sz="2000" strike="noStrike">
                <a:solidFill>
                  <a:srgbClr val="404040"/>
                </a:solidFill>
                <a:latin typeface="Trebuchet MS"/>
                <a:ea typeface="Trebuchet MS"/>
                <a:cs typeface="Trebuchet MS"/>
                <a:sym typeface="Trebuchet MS"/>
              </a:rPr>
              <a:t>This condition is called pre-nodular, which is the first stage of vocal fold nodules.</a:t>
            </a:r>
            <a:endParaRPr b="0" sz="2000" strike="noStrike">
              <a:solidFill>
                <a:schemeClr val="dk1"/>
              </a:solidFill>
              <a:latin typeface="Arial"/>
              <a:ea typeface="Arial"/>
              <a:cs typeface="Arial"/>
              <a:sym typeface="Arial"/>
            </a:endParaRPr>
          </a:p>
          <a:p>
            <a:pPr indent="-127000" lvl="0" marL="0" marR="0" rtl="0" algn="just">
              <a:lnSpc>
                <a:spcPct val="100000"/>
              </a:lnSpc>
              <a:spcBef>
                <a:spcPts val="1001"/>
              </a:spcBef>
              <a:spcAft>
                <a:spcPts val="0"/>
              </a:spcAft>
              <a:buClr>
                <a:srgbClr val="404040"/>
              </a:buClr>
              <a:buSzPts val="2000"/>
              <a:buFont typeface="Arial"/>
              <a:buChar char="•"/>
            </a:pPr>
            <a:r>
              <a:rPr b="0" lang="en-US" sz="2000" strike="noStrike">
                <a:solidFill>
                  <a:srgbClr val="404040"/>
                </a:solidFill>
                <a:latin typeface="Trebuchet MS"/>
                <a:ea typeface="Trebuchet MS"/>
                <a:cs typeface="Trebuchet MS"/>
                <a:sym typeface="Trebuchet MS"/>
              </a:rPr>
              <a:t> The patient usually complains of hoarseness and a constant need to cough. Vocal experts have noticed increased vocal fatigue, narrowing of the vocal range and double tone. </a:t>
            </a:r>
            <a:endParaRPr b="0" sz="2000" strike="noStrike">
              <a:solidFill>
                <a:schemeClr val="dk1"/>
              </a:solidFill>
              <a:latin typeface="Arial"/>
              <a:ea typeface="Arial"/>
              <a:cs typeface="Arial"/>
              <a:sym typeface="Arial"/>
            </a:endParaRPr>
          </a:p>
          <a:p>
            <a:pPr indent="-127000" lvl="0" marL="0" marR="0" rtl="0" algn="just">
              <a:lnSpc>
                <a:spcPct val="100000"/>
              </a:lnSpc>
              <a:spcBef>
                <a:spcPts val="1001"/>
              </a:spcBef>
              <a:spcAft>
                <a:spcPts val="0"/>
              </a:spcAft>
              <a:buClr>
                <a:srgbClr val="404040"/>
              </a:buClr>
              <a:buSzPts val="2000"/>
              <a:buFont typeface="Arial"/>
              <a:buChar char="•"/>
            </a:pPr>
            <a:r>
              <a:rPr b="0" lang="en-US" sz="2000" strike="noStrike">
                <a:solidFill>
                  <a:srgbClr val="404040"/>
                </a:solidFill>
                <a:latin typeface="Trebuchet MS"/>
                <a:ea typeface="Trebuchet MS"/>
                <a:cs typeface="Trebuchet MS"/>
                <a:sym typeface="Trebuchet MS"/>
              </a:rPr>
              <a:t>During indirect laryngoscopy, a bridge of mucus forms in the vibrocentrum against a background of flaccid, sagging edges of the vocal folds. This indicates that the mucosa is already rough, ready for fibrous degeneration and holding a thread of mucus. </a:t>
            </a:r>
            <a:endParaRPr b="0" sz="2000" strike="noStrike">
              <a:solidFill>
                <a:schemeClr val="dk1"/>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52"/>
          <p:cNvSpPr/>
          <p:nvPr/>
        </p:nvSpPr>
        <p:spPr>
          <a:xfrm>
            <a:off x="511920" y="158760"/>
            <a:ext cx="7948500" cy="8580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lang="en-US" sz="2800" strike="noStrike">
                <a:solidFill>
                  <a:srgbClr val="0070C0"/>
                </a:solidFill>
                <a:latin typeface="Arial"/>
                <a:ea typeface="Arial"/>
                <a:cs typeface="Arial"/>
                <a:sym typeface="Arial"/>
              </a:rPr>
              <a:t>Treatment of vocal cord nodules</a:t>
            </a:r>
            <a:endParaRPr/>
          </a:p>
        </p:txBody>
      </p:sp>
      <p:sp>
        <p:nvSpPr>
          <p:cNvPr id="363" name="Google Shape;363;p52"/>
          <p:cNvSpPr/>
          <p:nvPr/>
        </p:nvSpPr>
        <p:spPr>
          <a:xfrm>
            <a:off x="395536" y="764704"/>
            <a:ext cx="8136900" cy="5616300"/>
          </a:xfrm>
          <a:prstGeom prst="rect">
            <a:avLst/>
          </a:prstGeom>
          <a:noFill/>
          <a:ln>
            <a:noFill/>
          </a:ln>
        </p:spPr>
        <p:txBody>
          <a:bodyPr anchorCtr="0" anchor="t" bIns="45000" lIns="90000" spcFirstLastPara="1" rIns="90000" wrap="square" tIns="45000">
            <a:noAutofit/>
          </a:bodyPr>
          <a:lstStyle/>
          <a:p>
            <a:pPr indent="0" lvl="0" marL="0" marR="0" rtl="0" algn="l">
              <a:lnSpc>
                <a:spcPct val="150000"/>
              </a:lnSpc>
              <a:spcBef>
                <a:spcPts val="0"/>
              </a:spcBef>
              <a:spcAft>
                <a:spcPts val="0"/>
              </a:spcAft>
              <a:buNone/>
            </a:pPr>
            <a:r>
              <a:rPr b="0" lang="en-US" sz="1600" strike="noStrike">
                <a:solidFill>
                  <a:srgbClr val="404040"/>
                </a:solidFill>
                <a:latin typeface="Trebuchet MS"/>
                <a:ea typeface="Trebuchet MS"/>
                <a:cs typeface="Trebuchet MS"/>
                <a:sym typeface="Trebuchet MS"/>
              </a:rPr>
              <a:t>The treatment of vocal cord nodules, especially "soft" nodules, is conservative and includes the following measures</a:t>
            </a:r>
            <a:endParaRPr b="0" sz="1600" strike="noStrike">
              <a:solidFill>
                <a:schemeClr val="dk1"/>
              </a:solidFill>
              <a:latin typeface="Arial"/>
              <a:ea typeface="Arial"/>
              <a:cs typeface="Arial"/>
              <a:sym typeface="Arial"/>
            </a:endParaRPr>
          </a:p>
          <a:p>
            <a:pPr indent="-216000" lvl="0" marL="216000" marR="0" rtl="0" algn="l">
              <a:lnSpc>
                <a:spcPct val="150000"/>
              </a:lnSpc>
              <a:spcBef>
                <a:spcPts val="1001"/>
              </a:spcBef>
              <a:spcAft>
                <a:spcPts val="0"/>
              </a:spcAft>
              <a:buClr>
                <a:srgbClr val="000000"/>
              </a:buClr>
              <a:buSzPts val="720"/>
              <a:buFont typeface="Noto Sans Symbols"/>
              <a:buChar char="●"/>
            </a:pPr>
            <a:r>
              <a:rPr b="0" lang="en-US" sz="1600" strike="noStrike">
                <a:solidFill>
                  <a:srgbClr val="404040"/>
                </a:solidFill>
                <a:latin typeface="Trebuchet MS"/>
                <a:ea typeface="Trebuchet MS"/>
                <a:cs typeface="Trebuchet MS"/>
                <a:sym typeface="Trebuchet MS"/>
              </a:rPr>
              <a:t>Anti-edematous </a:t>
            </a:r>
            <a:endParaRPr b="0" sz="1600" strike="noStrike">
              <a:solidFill>
                <a:schemeClr val="dk1"/>
              </a:solidFill>
              <a:latin typeface="Arial"/>
              <a:ea typeface="Arial"/>
              <a:cs typeface="Arial"/>
              <a:sym typeface="Arial"/>
            </a:endParaRPr>
          </a:p>
          <a:p>
            <a:pPr indent="-216000" lvl="0" marL="216000" marR="0" rtl="0" algn="l">
              <a:lnSpc>
                <a:spcPct val="150000"/>
              </a:lnSpc>
              <a:spcBef>
                <a:spcPts val="1001"/>
              </a:spcBef>
              <a:spcAft>
                <a:spcPts val="0"/>
              </a:spcAft>
              <a:buClr>
                <a:srgbClr val="000000"/>
              </a:buClr>
              <a:buSzPts val="720"/>
              <a:buFont typeface="Noto Sans Symbols"/>
              <a:buChar char="●"/>
            </a:pPr>
            <a:r>
              <a:rPr b="0" lang="en-US" sz="1600" strike="noStrike">
                <a:solidFill>
                  <a:srgbClr val="404040"/>
                </a:solidFill>
                <a:latin typeface="Trebuchet MS"/>
                <a:ea typeface="Trebuchet MS"/>
                <a:cs typeface="Trebuchet MS"/>
                <a:sym typeface="Trebuchet MS"/>
              </a:rPr>
              <a:t>Anti-inflammatory</a:t>
            </a:r>
            <a:endParaRPr b="0" sz="1600" strike="noStrike">
              <a:solidFill>
                <a:schemeClr val="dk1"/>
              </a:solidFill>
              <a:latin typeface="Arial"/>
              <a:ea typeface="Arial"/>
              <a:cs typeface="Arial"/>
              <a:sym typeface="Arial"/>
            </a:endParaRPr>
          </a:p>
          <a:p>
            <a:pPr indent="-216000" lvl="0" marL="216000" marR="0" rtl="0" algn="l">
              <a:lnSpc>
                <a:spcPct val="150000"/>
              </a:lnSpc>
              <a:spcBef>
                <a:spcPts val="1001"/>
              </a:spcBef>
              <a:spcAft>
                <a:spcPts val="0"/>
              </a:spcAft>
              <a:buClr>
                <a:srgbClr val="000000"/>
              </a:buClr>
              <a:buSzPts val="720"/>
              <a:buFont typeface="Noto Sans Symbols"/>
              <a:buChar char="●"/>
            </a:pPr>
            <a:r>
              <a:rPr b="0" lang="en-US" sz="1600" strike="noStrike">
                <a:solidFill>
                  <a:srgbClr val="404040"/>
                </a:solidFill>
                <a:latin typeface="Trebuchet MS"/>
                <a:ea typeface="Trebuchet MS"/>
                <a:cs typeface="Trebuchet MS"/>
                <a:sym typeface="Trebuchet MS"/>
              </a:rPr>
              <a:t>General strengthening</a:t>
            </a:r>
            <a:endParaRPr b="0" sz="1600" strike="noStrike">
              <a:solidFill>
                <a:schemeClr val="dk1"/>
              </a:solidFill>
              <a:latin typeface="Arial"/>
              <a:ea typeface="Arial"/>
              <a:cs typeface="Arial"/>
              <a:sym typeface="Arial"/>
            </a:endParaRPr>
          </a:p>
          <a:p>
            <a:pPr indent="-216000" lvl="0" marL="216000" marR="0" rtl="0" algn="l">
              <a:lnSpc>
                <a:spcPct val="150000"/>
              </a:lnSpc>
              <a:spcBef>
                <a:spcPts val="1001"/>
              </a:spcBef>
              <a:spcAft>
                <a:spcPts val="0"/>
              </a:spcAft>
              <a:buClr>
                <a:srgbClr val="000000"/>
              </a:buClr>
              <a:buSzPts val="720"/>
              <a:buFont typeface="Noto Sans Symbols"/>
              <a:buChar char="●"/>
            </a:pPr>
            <a:r>
              <a:rPr b="0" lang="en-US" sz="1600" strike="noStrike">
                <a:solidFill>
                  <a:srgbClr val="404040"/>
                </a:solidFill>
                <a:latin typeface="Trebuchet MS"/>
                <a:ea typeface="Trebuchet MS"/>
                <a:cs typeface="Trebuchet MS"/>
                <a:sym typeface="Trebuchet MS"/>
              </a:rPr>
              <a:t>Stimulating</a:t>
            </a:r>
            <a:endParaRPr b="0" sz="1600" strike="noStrike">
              <a:solidFill>
                <a:schemeClr val="dk1"/>
              </a:solidFill>
              <a:latin typeface="Arial"/>
              <a:ea typeface="Arial"/>
              <a:cs typeface="Arial"/>
              <a:sym typeface="Arial"/>
            </a:endParaRPr>
          </a:p>
          <a:p>
            <a:pPr indent="-216000" lvl="0" marL="216000" marR="0" rtl="0" algn="l">
              <a:lnSpc>
                <a:spcPct val="150000"/>
              </a:lnSpc>
              <a:spcBef>
                <a:spcPts val="1001"/>
              </a:spcBef>
              <a:spcAft>
                <a:spcPts val="0"/>
              </a:spcAft>
              <a:buClr>
                <a:srgbClr val="000000"/>
              </a:buClr>
              <a:buSzPts val="720"/>
              <a:buFont typeface="Noto Sans Symbols"/>
              <a:buChar char="●"/>
            </a:pPr>
            <a:r>
              <a:rPr b="0" lang="en-US" sz="1600" strike="noStrike">
                <a:solidFill>
                  <a:srgbClr val="404040"/>
                </a:solidFill>
                <a:latin typeface="Trebuchet MS"/>
                <a:ea typeface="Trebuchet MS"/>
                <a:cs typeface="Trebuchet MS"/>
                <a:sym typeface="Trebuchet MS"/>
              </a:rPr>
              <a:t>Resorption therapy</a:t>
            </a:r>
            <a:endParaRPr b="0" sz="1600" strike="noStrike">
              <a:solidFill>
                <a:schemeClr val="dk1"/>
              </a:solidFill>
              <a:latin typeface="Arial"/>
              <a:ea typeface="Arial"/>
              <a:cs typeface="Arial"/>
              <a:sym typeface="Arial"/>
            </a:endParaRPr>
          </a:p>
          <a:p>
            <a:pPr indent="-216000" lvl="0" marL="216000" marR="0" rtl="0" algn="l">
              <a:lnSpc>
                <a:spcPct val="150000"/>
              </a:lnSpc>
              <a:spcBef>
                <a:spcPts val="1001"/>
              </a:spcBef>
              <a:spcAft>
                <a:spcPts val="0"/>
              </a:spcAft>
              <a:buClr>
                <a:srgbClr val="000000"/>
              </a:buClr>
              <a:buSzPts val="720"/>
              <a:buFont typeface="Noto Sans Symbols"/>
              <a:buChar char="●"/>
            </a:pPr>
            <a:r>
              <a:rPr b="0" lang="en-US" sz="1600" strike="noStrike">
                <a:solidFill>
                  <a:srgbClr val="404040"/>
                </a:solidFill>
                <a:latin typeface="Trebuchet MS"/>
                <a:ea typeface="Trebuchet MS"/>
                <a:cs typeface="Trebuchet MS"/>
                <a:sym typeface="Trebuchet MS"/>
              </a:rPr>
              <a:t> Phonopedia</a:t>
            </a:r>
            <a:endParaRPr b="0" sz="1600" strike="noStrike">
              <a:solidFill>
                <a:schemeClr val="dk1"/>
              </a:solidFill>
              <a:latin typeface="Arial"/>
              <a:ea typeface="Arial"/>
              <a:cs typeface="Arial"/>
              <a:sym typeface="Arial"/>
            </a:endParaRPr>
          </a:p>
          <a:p>
            <a:pPr indent="-216000" lvl="0" marL="216000" marR="0" rtl="0" algn="l">
              <a:lnSpc>
                <a:spcPct val="150000"/>
              </a:lnSpc>
              <a:spcBef>
                <a:spcPts val="1001"/>
              </a:spcBef>
              <a:spcAft>
                <a:spcPts val="0"/>
              </a:spcAft>
              <a:buClr>
                <a:srgbClr val="000000"/>
              </a:buClr>
              <a:buSzPts val="720"/>
              <a:buFont typeface="Noto Sans Symbols"/>
              <a:buChar char="●"/>
            </a:pPr>
            <a:r>
              <a:rPr b="0" lang="en-US" sz="1600" strike="noStrike">
                <a:solidFill>
                  <a:srgbClr val="404040"/>
                </a:solidFill>
                <a:latin typeface="Trebuchet MS"/>
                <a:ea typeface="Trebuchet MS"/>
                <a:cs typeface="Trebuchet MS"/>
                <a:sym typeface="Trebuchet MS"/>
              </a:rPr>
              <a:t>Breathing exercises</a:t>
            </a:r>
            <a:endParaRPr b="0" sz="1600" strike="noStrike">
              <a:solidFill>
                <a:schemeClr val="dk1"/>
              </a:solidFill>
              <a:latin typeface="Arial"/>
              <a:ea typeface="Arial"/>
              <a:cs typeface="Arial"/>
              <a:sym typeface="Arial"/>
            </a:endParaRPr>
          </a:p>
          <a:p>
            <a:pPr indent="0" lvl="0" marL="0" marR="0" rtl="0" algn="l">
              <a:lnSpc>
                <a:spcPct val="150000"/>
              </a:lnSpc>
              <a:spcBef>
                <a:spcPts val="1001"/>
              </a:spcBef>
              <a:spcAft>
                <a:spcPts val="0"/>
              </a:spcAft>
              <a:buNone/>
            </a:pPr>
            <a:r>
              <a:rPr b="0" lang="en-US" sz="1600" strike="noStrike">
                <a:solidFill>
                  <a:srgbClr val="404040"/>
                </a:solidFill>
                <a:latin typeface="Trebuchet MS"/>
                <a:ea typeface="Trebuchet MS"/>
                <a:cs typeface="Trebuchet MS"/>
                <a:sym typeface="Trebuchet MS"/>
              </a:rPr>
              <a:t>If conservative therapy is ineffective, nodules are removed with further rehabilitation aimed at restoring vocal fold tone.</a:t>
            </a:r>
            <a:endParaRPr b="0" sz="1600" strike="noStrike">
              <a:solidFill>
                <a:schemeClr val="dk1"/>
              </a:solidFill>
              <a:latin typeface="Arial"/>
              <a:ea typeface="Arial"/>
              <a:cs typeface="Arial"/>
              <a:sym typeface="Arial"/>
            </a:endParaRPr>
          </a:p>
          <a:p>
            <a:pPr indent="0" lvl="0" marL="0" marR="0" rtl="0" algn="l">
              <a:lnSpc>
                <a:spcPct val="150000"/>
              </a:lnSpc>
              <a:spcBef>
                <a:spcPts val="1001"/>
              </a:spcBef>
              <a:spcAft>
                <a:spcPts val="0"/>
              </a:spcAft>
              <a:buNone/>
            </a:pPr>
            <a:r>
              <a:t/>
            </a:r>
            <a:endParaRPr b="0" sz="1600" strike="noStrike">
              <a:solidFill>
                <a:schemeClr val="dk1"/>
              </a:solidFill>
              <a:latin typeface="Arial"/>
              <a:ea typeface="Arial"/>
              <a:cs typeface="Arial"/>
              <a:sym typeface="Arial"/>
            </a:endParaRPr>
          </a:p>
        </p:txBody>
      </p:sp>
      <p:pic>
        <p:nvPicPr>
          <p:cNvPr id="364" name="Google Shape;364;p52"/>
          <p:cNvPicPr preferRelativeResize="0"/>
          <p:nvPr/>
        </p:nvPicPr>
        <p:blipFill rotWithShape="1">
          <a:blip r:embed="rId3">
            <a:alphaModFix/>
          </a:blip>
          <a:srcRect b="0" l="0" r="0" t="0"/>
          <a:stretch/>
        </p:blipFill>
        <p:spPr>
          <a:xfrm>
            <a:off x="5820660" y="2017800"/>
            <a:ext cx="2131920" cy="2625120"/>
          </a:xfrm>
          <a:prstGeom prst="rect">
            <a:avLst/>
          </a:prstGeom>
          <a:noFill/>
          <a:ln>
            <a:noFill/>
          </a:ln>
        </p:spPr>
      </p:pic>
      <p:pic>
        <p:nvPicPr>
          <p:cNvPr id="365" name="Google Shape;365;p52"/>
          <p:cNvPicPr preferRelativeResize="0"/>
          <p:nvPr/>
        </p:nvPicPr>
        <p:blipFill rotWithShape="1">
          <a:blip r:embed="rId3">
            <a:alphaModFix/>
          </a:blip>
          <a:srcRect b="0" l="0" r="0" t="0"/>
          <a:stretch/>
        </p:blipFill>
        <p:spPr>
          <a:xfrm>
            <a:off x="5820660" y="2017800"/>
            <a:ext cx="2131920" cy="262512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53"/>
          <p:cNvSpPr/>
          <p:nvPr/>
        </p:nvSpPr>
        <p:spPr>
          <a:xfrm>
            <a:off x="589140" y="5451480"/>
            <a:ext cx="8087316" cy="534077"/>
          </a:xfrm>
          <a:prstGeom prst="rect">
            <a:avLst/>
          </a:prstGeom>
          <a:noFill/>
          <a:ln>
            <a:noFill/>
          </a:ln>
        </p:spPr>
        <p:txBody>
          <a:bodyPr anchorCtr="0" anchor="t" bIns="45000" lIns="90000" spcFirstLastPara="1" rIns="90000" wrap="square" tIns="45000">
            <a:noAutofit/>
          </a:bodyPr>
          <a:lstStyle/>
          <a:p>
            <a:pPr indent="0" lvl="0" marL="0" marR="0" rtl="0" algn="l">
              <a:lnSpc>
                <a:spcPct val="80000"/>
              </a:lnSpc>
              <a:spcBef>
                <a:spcPts val="0"/>
              </a:spcBef>
              <a:spcAft>
                <a:spcPts val="0"/>
              </a:spcAft>
              <a:buNone/>
            </a:pPr>
            <a:r>
              <a:rPr b="0" lang="en-US" sz="1800" strike="noStrike">
                <a:solidFill>
                  <a:srgbClr val="000000"/>
                </a:solidFill>
                <a:latin typeface="Trebuchet MS"/>
                <a:ea typeface="Trebuchet MS"/>
                <a:cs typeface="Trebuchet MS"/>
                <a:sym typeface="Trebuchet MS"/>
              </a:rPr>
              <a:t>All laryngeal tumors are subject to surgical treatment, depending on the histological findings.</a:t>
            </a:r>
            <a:endParaRPr b="0" sz="1800" strike="noStrike">
              <a:solidFill>
                <a:schemeClr val="dk1"/>
              </a:solidFill>
              <a:latin typeface="Arial"/>
              <a:ea typeface="Arial"/>
              <a:cs typeface="Arial"/>
              <a:sym typeface="Arial"/>
            </a:endParaRPr>
          </a:p>
        </p:txBody>
      </p:sp>
      <p:sp>
        <p:nvSpPr>
          <p:cNvPr id="371" name="Google Shape;371;p53"/>
          <p:cNvSpPr/>
          <p:nvPr/>
        </p:nvSpPr>
        <p:spPr>
          <a:xfrm>
            <a:off x="589140" y="244800"/>
            <a:ext cx="8015400" cy="17265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US" sz="2200" strike="noStrike">
                <a:solidFill>
                  <a:srgbClr val="404040"/>
                </a:solidFill>
                <a:latin typeface="Trebuchet MS"/>
                <a:ea typeface="Trebuchet MS"/>
                <a:cs typeface="Trebuchet MS"/>
                <a:sym typeface="Trebuchet MS"/>
              </a:rPr>
              <a:t>In contrast to nodules, vocal cord fibroids and cysts are more often unilateral, single, rounded lesions covered with smooth, greyish-white, simple or red mucosa. </a:t>
            </a:r>
            <a:endParaRPr b="0" sz="2200" strike="noStrike">
              <a:solidFill>
                <a:schemeClr val="dk1"/>
              </a:solidFill>
              <a:latin typeface="Arial"/>
              <a:ea typeface="Arial"/>
              <a:cs typeface="Arial"/>
              <a:sym typeface="Arial"/>
            </a:endParaRPr>
          </a:p>
        </p:txBody>
      </p:sp>
      <p:pic>
        <p:nvPicPr>
          <p:cNvPr id="372" name="Google Shape;372;p53"/>
          <p:cNvPicPr preferRelativeResize="0"/>
          <p:nvPr/>
        </p:nvPicPr>
        <p:blipFill rotWithShape="1">
          <a:blip r:embed="rId3">
            <a:alphaModFix/>
          </a:blip>
          <a:srcRect b="0" l="0" r="0" t="0"/>
          <a:stretch/>
        </p:blipFill>
        <p:spPr>
          <a:xfrm>
            <a:off x="4549770" y="2095560"/>
            <a:ext cx="1998540" cy="2663280"/>
          </a:xfrm>
          <a:prstGeom prst="rect">
            <a:avLst/>
          </a:prstGeom>
          <a:noFill/>
          <a:ln>
            <a:noFill/>
          </a:ln>
        </p:spPr>
      </p:pic>
      <p:pic>
        <p:nvPicPr>
          <p:cNvPr id="373" name="Google Shape;373;p53"/>
          <p:cNvPicPr preferRelativeResize="0"/>
          <p:nvPr/>
        </p:nvPicPr>
        <p:blipFill rotWithShape="1">
          <a:blip r:embed="rId4">
            <a:alphaModFix/>
          </a:blip>
          <a:srcRect b="0" l="0" r="0" t="0"/>
          <a:stretch/>
        </p:blipFill>
        <p:spPr>
          <a:xfrm>
            <a:off x="444420" y="2095560"/>
            <a:ext cx="3671460" cy="287892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54"/>
          <p:cNvSpPr/>
          <p:nvPr/>
        </p:nvSpPr>
        <p:spPr>
          <a:xfrm>
            <a:off x="1494180" y="260280"/>
            <a:ext cx="6171600" cy="5040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US" sz="2200" strike="noStrike">
                <a:solidFill>
                  <a:srgbClr val="0070C0"/>
                </a:solidFill>
                <a:latin typeface="Arial"/>
                <a:ea typeface="Arial"/>
                <a:cs typeface="Arial"/>
                <a:sym typeface="Arial"/>
              </a:rPr>
              <a:t>This is what papillomas and laryngeal cancer look like</a:t>
            </a:r>
            <a:endParaRPr/>
          </a:p>
        </p:txBody>
      </p:sp>
      <p:pic>
        <p:nvPicPr>
          <p:cNvPr id="379" name="Google Shape;379;p54"/>
          <p:cNvPicPr preferRelativeResize="0"/>
          <p:nvPr/>
        </p:nvPicPr>
        <p:blipFill rotWithShape="1">
          <a:blip r:embed="rId3">
            <a:alphaModFix/>
          </a:blip>
          <a:srcRect b="0" l="0" r="0" t="0"/>
          <a:stretch/>
        </p:blipFill>
        <p:spPr>
          <a:xfrm>
            <a:off x="1979910" y="981000"/>
            <a:ext cx="1890270" cy="2518560"/>
          </a:xfrm>
          <a:prstGeom prst="rect">
            <a:avLst/>
          </a:prstGeom>
          <a:noFill/>
          <a:ln>
            <a:noFill/>
          </a:ln>
        </p:spPr>
      </p:pic>
      <p:pic>
        <p:nvPicPr>
          <p:cNvPr id="380" name="Google Shape;380;p54"/>
          <p:cNvPicPr preferRelativeResize="0"/>
          <p:nvPr/>
        </p:nvPicPr>
        <p:blipFill rotWithShape="1">
          <a:blip r:embed="rId4">
            <a:alphaModFix/>
          </a:blip>
          <a:srcRect b="0" l="0" r="0" t="0"/>
          <a:stretch/>
        </p:blipFill>
        <p:spPr>
          <a:xfrm>
            <a:off x="4950720" y="836640"/>
            <a:ext cx="2050920" cy="2440800"/>
          </a:xfrm>
          <a:prstGeom prst="rect">
            <a:avLst/>
          </a:prstGeom>
          <a:noFill/>
          <a:ln>
            <a:noFill/>
          </a:ln>
        </p:spPr>
      </p:pic>
      <p:pic>
        <p:nvPicPr>
          <p:cNvPr id="381" name="Google Shape;381;p54"/>
          <p:cNvPicPr preferRelativeResize="0"/>
          <p:nvPr/>
        </p:nvPicPr>
        <p:blipFill rotWithShape="1">
          <a:blip r:embed="rId5">
            <a:alphaModFix/>
          </a:blip>
          <a:srcRect b="0" l="0" r="0" t="0"/>
          <a:stretch/>
        </p:blipFill>
        <p:spPr>
          <a:xfrm>
            <a:off x="1925370" y="3573360"/>
            <a:ext cx="2105730" cy="2375640"/>
          </a:xfrm>
          <a:prstGeom prst="rect">
            <a:avLst/>
          </a:prstGeom>
          <a:noFill/>
          <a:ln>
            <a:noFill/>
          </a:ln>
        </p:spPr>
      </p:pic>
      <p:pic>
        <p:nvPicPr>
          <p:cNvPr id="382" name="Google Shape;382;p54"/>
          <p:cNvPicPr preferRelativeResize="0"/>
          <p:nvPr/>
        </p:nvPicPr>
        <p:blipFill rotWithShape="1">
          <a:blip r:embed="rId6">
            <a:alphaModFix/>
          </a:blip>
          <a:srcRect b="0" l="0" r="0" t="0"/>
          <a:stretch/>
        </p:blipFill>
        <p:spPr>
          <a:xfrm>
            <a:off x="4950720" y="3357720"/>
            <a:ext cx="2159190" cy="266328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p55"/>
          <p:cNvSpPr txBox="1"/>
          <p:nvPr>
            <p:ph idx="1" type="body"/>
          </p:nvPr>
        </p:nvSpPr>
        <p:spPr>
          <a:xfrm>
            <a:off x="251520" y="1124744"/>
            <a:ext cx="3682800" cy="4968600"/>
          </a:xfrm>
          <a:prstGeom prst="rect">
            <a:avLst/>
          </a:prstGeom>
          <a:noFill/>
          <a:ln>
            <a:noFill/>
          </a:ln>
        </p:spPr>
        <p:txBody>
          <a:bodyPr anchorCtr="0" anchor="t" bIns="45700" lIns="91425" spcFirstLastPara="1" rIns="91425" wrap="square" tIns="45700">
            <a:normAutofit fontScale="77500" lnSpcReduction="20000"/>
          </a:bodyPr>
          <a:lstStyle/>
          <a:p>
            <a:pPr indent="-93700" lvl="0" marL="0" rtl="0" algn="l">
              <a:spcBef>
                <a:spcPts val="0"/>
              </a:spcBef>
              <a:spcAft>
                <a:spcPts val="0"/>
              </a:spcAft>
              <a:buSzPct val="68000"/>
              <a:buChar char="🞂"/>
            </a:pPr>
            <a:r>
              <a:rPr lang="en-US" sz="2800">
                <a:solidFill>
                  <a:srgbClr val="404040"/>
                </a:solidFill>
                <a:latin typeface="Trebuchet MS"/>
                <a:ea typeface="Trebuchet MS"/>
                <a:cs typeface="Trebuchet MS"/>
                <a:sym typeface="Trebuchet MS"/>
              </a:rPr>
              <a:t>It is characterised by the appearance of persistent subepithelial oedema in Reinke's space, which develops gradually as a non-specific reaction of the vocal cords to the effects of various harmful factors (especially smoking in combination with vocal exertion).</a:t>
            </a:r>
            <a:endParaRPr sz="2800">
              <a:solidFill>
                <a:srgbClr val="404040"/>
              </a:solidFill>
              <a:latin typeface="Trebuchet MS"/>
              <a:ea typeface="Trebuchet MS"/>
              <a:cs typeface="Trebuchet MS"/>
              <a:sym typeface="Trebuchet MS"/>
            </a:endParaRPr>
          </a:p>
          <a:p>
            <a:pPr indent="-93700" lvl="0" marL="0" rtl="0" algn="l">
              <a:spcBef>
                <a:spcPts val="400"/>
              </a:spcBef>
              <a:spcAft>
                <a:spcPts val="0"/>
              </a:spcAft>
              <a:buSzPct val="68000"/>
              <a:buChar char="🞂"/>
            </a:pPr>
            <a:r>
              <a:rPr lang="en-US" sz="2800">
                <a:solidFill>
                  <a:srgbClr val="404040"/>
                </a:solidFill>
                <a:latin typeface="Trebuchet MS"/>
                <a:ea typeface="Trebuchet MS"/>
                <a:cs typeface="Trebuchet MS"/>
                <a:sym typeface="Trebuchet MS"/>
              </a:rPr>
              <a:t>It was first described by Reinke in 1897. Patients often include actors, businessmen and commentators. </a:t>
            </a:r>
            <a:endParaRPr sz="2800">
              <a:latin typeface="Arial"/>
              <a:ea typeface="Arial"/>
              <a:cs typeface="Arial"/>
              <a:sym typeface="Arial"/>
            </a:endParaRPr>
          </a:p>
          <a:p>
            <a:pPr indent="-165699" lvl="0" marL="365760" rtl="0" algn="l">
              <a:spcBef>
                <a:spcPts val="400"/>
              </a:spcBef>
              <a:spcAft>
                <a:spcPts val="0"/>
              </a:spcAft>
              <a:buSzPct val="68000"/>
              <a:buNone/>
            </a:pPr>
            <a:r>
              <a:t/>
            </a:r>
            <a:endParaRPr/>
          </a:p>
        </p:txBody>
      </p:sp>
      <p:sp>
        <p:nvSpPr>
          <p:cNvPr id="388" name="Google Shape;388;p55"/>
          <p:cNvSpPr txBox="1"/>
          <p:nvPr>
            <p:ph type="title"/>
          </p:nvPr>
        </p:nvSpPr>
        <p:spPr>
          <a:xfrm>
            <a:off x="457200" y="274638"/>
            <a:ext cx="8229600" cy="994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0070C0"/>
              </a:buClr>
              <a:buSzPts val="2800"/>
              <a:buFont typeface="Trebuchet MS"/>
              <a:buNone/>
            </a:pPr>
            <a:r>
              <a:rPr b="0" lang="en-US" sz="2800">
                <a:solidFill>
                  <a:srgbClr val="0070C0"/>
                </a:solidFill>
                <a:latin typeface="Trebuchet MS"/>
                <a:ea typeface="Trebuchet MS"/>
                <a:cs typeface="Trebuchet MS"/>
                <a:sym typeface="Trebuchet MS"/>
              </a:rPr>
              <a:t>Reinke-Hayek oedema</a:t>
            </a:r>
            <a:endParaRPr sz="2800">
              <a:solidFill>
                <a:srgbClr val="0070C0"/>
              </a:solidFill>
            </a:endParaRPr>
          </a:p>
        </p:txBody>
      </p:sp>
      <p:pic>
        <p:nvPicPr>
          <p:cNvPr id="389" name="Google Shape;389;p55"/>
          <p:cNvPicPr preferRelativeResize="0"/>
          <p:nvPr/>
        </p:nvPicPr>
        <p:blipFill rotWithShape="1">
          <a:blip r:embed="rId3">
            <a:alphaModFix/>
          </a:blip>
          <a:srcRect b="0" l="0" r="0" t="0"/>
          <a:stretch/>
        </p:blipFill>
        <p:spPr>
          <a:xfrm>
            <a:off x="3995936" y="1628800"/>
            <a:ext cx="4860033" cy="42310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29"/>
          <p:cNvSpPr/>
          <p:nvPr/>
        </p:nvSpPr>
        <p:spPr>
          <a:xfrm>
            <a:off x="395536" y="692696"/>
            <a:ext cx="7850700" cy="603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t/>
            </a:r>
            <a:endParaRPr b="0" sz="2800" strike="noStrike">
              <a:solidFill>
                <a:schemeClr val="dk1"/>
              </a:solidFill>
              <a:latin typeface="Arial"/>
              <a:ea typeface="Arial"/>
              <a:cs typeface="Arial"/>
              <a:sym typeface="Arial"/>
            </a:endParaRPr>
          </a:p>
        </p:txBody>
      </p:sp>
      <p:sp>
        <p:nvSpPr>
          <p:cNvPr id="217" name="Google Shape;217;p29"/>
          <p:cNvSpPr/>
          <p:nvPr/>
        </p:nvSpPr>
        <p:spPr>
          <a:xfrm>
            <a:off x="611560" y="908720"/>
            <a:ext cx="8024700" cy="53286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US" sz="2000" strike="noStrike">
                <a:solidFill>
                  <a:srgbClr val="404040"/>
                </a:solidFill>
                <a:latin typeface="Trebuchet MS"/>
                <a:ea typeface="Trebuchet MS"/>
                <a:cs typeface="Trebuchet MS"/>
                <a:sym typeface="Trebuchet MS"/>
              </a:rPr>
              <a:t>Chronic inflammatory disease of the mucous membrane and submucosal layer of the larynx and trachea occurs for a number of reasons: </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The effects of unfavourable domestic, occupational, climatic, constitutional and anatomical factors;</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Chronic diseases of the nose and sinuses;</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Diseases of the bronchopulmonary system;</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Chronic tonsillitis;</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Gastrointestinal disorders, especially reflux disease.</a:t>
            </a:r>
            <a:endParaRPr b="0" sz="20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lang="en-US" sz="2000" strike="noStrike">
                <a:solidFill>
                  <a:srgbClr val="404040"/>
                </a:solidFill>
                <a:latin typeface="Trebuchet MS"/>
                <a:ea typeface="Trebuchet MS"/>
                <a:cs typeface="Trebuchet MS"/>
                <a:sym typeface="Trebuchet MS"/>
              </a:rPr>
              <a:t> Sometimes inflammatory diseases are chronic from the start, such as cardiovascular and pulmonary diseases.</a:t>
            </a:r>
            <a:endParaRPr b="0" sz="20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sz="2000" strike="noStrike">
              <a:solidFill>
                <a:schemeClr val="dk1"/>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56"/>
          <p:cNvSpPr/>
          <p:nvPr/>
        </p:nvSpPr>
        <p:spPr>
          <a:xfrm>
            <a:off x="1615680" y="457200"/>
            <a:ext cx="2211600" cy="1626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56"/>
          <p:cNvSpPr/>
          <p:nvPr/>
        </p:nvSpPr>
        <p:spPr>
          <a:xfrm>
            <a:off x="827584" y="1450800"/>
            <a:ext cx="3147300" cy="38109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US" sz="2800" strike="noStrike">
                <a:solidFill>
                  <a:srgbClr val="404040"/>
                </a:solidFill>
                <a:latin typeface="Trebuchet MS"/>
                <a:ea typeface="Trebuchet MS"/>
                <a:cs typeface="Trebuchet MS"/>
                <a:sym typeface="Trebuchet MS"/>
              </a:rPr>
              <a:t>In the early stages of the disease, there is persistent marginal oedema of the vocal folds.</a:t>
            </a:r>
            <a:endParaRPr b="0" sz="2800" strike="noStrike">
              <a:solidFill>
                <a:schemeClr val="dk1"/>
              </a:solidFill>
              <a:latin typeface="Arial"/>
              <a:ea typeface="Arial"/>
              <a:cs typeface="Arial"/>
              <a:sym typeface="Arial"/>
            </a:endParaRPr>
          </a:p>
        </p:txBody>
      </p:sp>
      <p:pic>
        <p:nvPicPr>
          <p:cNvPr id="396" name="Google Shape;396;p56"/>
          <p:cNvPicPr preferRelativeResize="0"/>
          <p:nvPr/>
        </p:nvPicPr>
        <p:blipFill rotWithShape="1">
          <a:blip r:embed="rId3">
            <a:alphaModFix/>
          </a:blip>
          <a:srcRect b="0" l="0" r="0" t="0"/>
          <a:stretch/>
        </p:blipFill>
        <p:spPr>
          <a:xfrm>
            <a:off x="5220072" y="1484784"/>
            <a:ext cx="2484270" cy="392256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57"/>
          <p:cNvSpPr/>
          <p:nvPr/>
        </p:nvSpPr>
        <p:spPr>
          <a:xfrm>
            <a:off x="1615680" y="457200"/>
            <a:ext cx="2211600" cy="1626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57"/>
          <p:cNvSpPr/>
          <p:nvPr/>
        </p:nvSpPr>
        <p:spPr>
          <a:xfrm>
            <a:off x="971600" y="1412776"/>
            <a:ext cx="3816300" cy="41559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US" sz="2101" strike="noStrike">
                <a:solidFill>
                  <a:srgbClr val="404040"/>
                </a:solidFill>
                <a:latin typeface="Trebuchet MS"/>
                <a:ea typeface="Trebuchet MS"/>
                <a:cs typeface="Trebuchet MS"/>
                <a:sym typeface="Trebuchet MS"/>
              </a:rPr>
              <a:t> Polypoid hyperplasia of the mucosa then develops.</a:t>
            </a:r>
            <a:endParaRPr b="0" sz="2101" strike="noStrike">
              <a:solidFill>
                <a:srgbClr val="404040"/>
              </a:solidFill>
              <a:latin typeface="Trebuchet MS"/>
              <a:ea typeface="Trebuchet MS"/>
              <a:cs typeface="Trebuchet MS"/>
              <a:sym typeface="Trebuchet MS"/>
            </a:endParaRPr>
          </a:p>
          <a:p>
            <a:pPr indent="0" lvl="0" marL="0" marR="0" rtl="0" algn="l">
              <a:lnSpc>
                <a:spcPct val="100000"/>
              </a:lnSpc>
              <a:spcBef>
                <a:spcPts val="1001"/>
              </a:spcBef>
              <a:spcAft>
                <a:spcPts val="0"/>
              </a:spcAft>
              <a:buNone/>
            </a:pPr>
            <a:r>
              <a:rPr b="0" lang="en-US" sz="2101" strike="noStrike">
                <a:solidFill>
                  <a:srgbClr val="404040"/>
                </a:solidFill>
                <a:latin typeface="Trebuchet MS"/>
                <a:ea typeface="Trebuchet MS"/>
                <a:cs typeface="Trebuchet MS"/>
                <a:sym typeface="Trebuchet MS"/>
              </a:rPr>
              <a:t> In severe stages of the disease, some patients develop laryngeal stenosis, which requires emergency medical care.</a:t>
            </a:r>
            <a:endParaRPr b="0" sz="2101"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lang="en-US" sz="2101" strike="noStrike">
                <a:solidFill>
                  <a:srgbClr val="404040"/>
                </a:solidFill>
                <a:latin typeface="Trebuchet MS"/>
                <a:ea typeface="Trebuchet MS"/>
                <a:cs typeface="Trebuchet MS"/>
                <a:sym typeface="Trebuchet MS"/>
              </a:rPr>
              <a:t>Treatment is surgical only.</a:t>
            </a:r>
            <a:endParaRPr b="0" sz="2101" strike="noStrike">
              <a:solidFill>
                <a:schemeClr val="dk1"/>
              </a:solidFill>
              <a:latin typeface="Arial"/>
              <a:ea typeface="Arial"/>
              <a:cs typeface="Arial"/>
              <a:sym typeface="Arial"/>
            </a:endParaRPr>
          </a:p>
        </p:txBody>
      </p:sp>
      <p:pic>
        <p:nvPicPr>
          <p:cNvPr id="403" name="Google Shape;403;p57"/>
          <p:cNvPicPr preferRelativeResize="0"/>
          <p:nvPr/>
        </p:nvPicPr>
        <p:blipFill rotWithShape="1">
          <a:blip r:embed="rId3">
            <a:alphaModFix/>
          </a:blip>
          <a:srcRect b="0" l="0" r="0" t="0"/>
          <a:stretch/>
        </p:blipFill>
        <p:spPr>
          <a:xfrm>
            <a:off x="5508104" y="764704"/>
            <a:ext cx="2681370" cy="3142800"/>
          </a:xfrm>
          <a:prstGeom prst="rect">
            <a:avLst/>
          </a:prstGeom>
          <a:noFill/>
          <a:ln>
            <a:noFill/>
          </a:ln>
        </p:spPr>
      </p:pic>
      <p:pic>
        <p:nvPicPr>
          <p:cNvPr id="404" name="Google Shape;404;p57"/>
          <p:cNvPicPr preferRelativeResize="0"/>
          <p:nvPr/>
        </p:nvPicPr>
        <p:blipFill rotWithShape="1">
          <a:blip r:embed="rId4">
            <a:alphaModFix/>
          </a:blip>
          <a:srcRect b="0" l="0" r="0" t="0"/>
          <a:stretch/>
        </p:blipFill>
        <p:spPr>
          <a:xfrm>
            <a:off x="5364088" y="3789040"/>
            <a:ext cx="2681370" cy="265248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58"/>
          <p:cNvSpPr txBox="1"/>
          <p:nvPr>
            <p:ph idx="1" type="body"/>
          </p:nvPr>
        </p:nvSpPr>
        <p:spPr>
          <a:xfrm>
            <a:off x="3707904" y="1196752"/>
            <a:ext cx="5122800" cy="50265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100000"/>
              </a:lnSpc>
              <a:spcBef>
                <a:spcPts val="0"/>
              </a:spcBef>
              <a:spcAft>
                <a:spcPts val="0"/>
              </a:spcAft>
              <a:buClr>
                <a:srgbClr val="90C226"/>
              </a:buClr>
              <a:buSzPct val="80000"/>
              <a:buNone/>
            </a:pPr>
            <a:r>
              <a:rPr lang="en-US" sz="2800">
                <a:solidFill>
                  <a:srgbClr val="404040"/>
                </a:solidFill>
                <a:latin typeface="Trebuchet MS"/>
                <a:ea typeface="Trebuchet MS"/>
                <a:cs typeface="Trebuchet MS"/>
                <a:sym typeface="Trebuchet MS"/>
              </a:rPr>
              <a:t>The most common cause of contact granuloma is a chronic inflammatory or dystrophic process in the larynx occurring against the background of hypotonic dysphonia, combined with psychosomatic disorders and concomitant pathology of the gastrointestinal tract (reflux oesophagitis, gastritis). </a:t>
            </a:r>
            <a:endParaRPr sz="2800">
              <a:latin typeface="Arial"/>
              <a:ea typeface="Arial"/>
              <a:cs typeface="Arial"/>
              <a:sym typeface="Arial"/>
            </a:endParaRPr>
          </a:p>
          <a:p>
            <a:pPr indent="0" lvl="0" marL="0" rtl="0" algn="l">
              <a:lnSpc>
                <a:spcPct val="100000"/>
              </a:lnSpc>
              <a:spcBef>
                <a:spcPts val="1001"/>
              </a:spcBef>
              <a:spcAft>
                <a:spcPts val="0"/>
              </a:spcAft>
              <a:buClr>
                <a:srgbClr val="90C226"/>
              </a:buClr>
              <a:buSzPct val="80000"/>
              <a:buNone/>
            </a:pPr>
            <a:r>
              <a:rPr lang="en-US" sz="2800">
                <a:solidFill>
                  <a:srgbClr val="404040"/>
                </a:solidFill>
                <a:latin typeface="Trebuchet MS"/>
                <a:ea typeface="Trebuchet MS"/>
                <a:cs typeface="Trebuchet MS"/>
                <a:sym typeface="Trebuchet MS"/>
              </a:rPr>
              <a:t>Treatment of contact granulomas:</a:t>
            </a:r>
            <a:endParaRPr sz="2800">
              <a:latin typeface="Arial"/>
              <a:ea typeface="Arial"/>
              <a:cs typeface="Arial"/>
              <a:sym typeface="Arial"/>
            </a:endParaRPr>
          </a:p>
          <a:p>
            <a:pPr indent="0" lvl="0" marL="0" rtl="0" algn="l">
              <a:lnSpc>
                <a:spcPct val="100000"/>
              </a:lnSpc>
              <a:spcBef>
                <a:spcPts val="1001"/>
              </a:spcBef>
              <a:spcAft>
                <a:spcPts val="0"/>
              </a:spcAft>
              <a:buClr>
                <a:srgbClr val="90C226"/>
              </a:buClr>
              <a:buSzPct val="80000"/>
              <a:buNone/>
            </a:pPr>
            <a:r>
              <a:rPr lang="en-US" sz="2800">
                <a:solidFill>
                  <a:srgbClr val="404040"/>
                </a:solidFill>
                <a:latin typeface="Trebuchet MS"/>
                <a:ea typeface="Trebuchet MS"/>
                <a:cs typeface="Trebuchet MS"/>
                <a:sym typeface="Trebuchet MS"/>
              </a:rPr>
              <a:t>   Local and general anti-inflammatory </a:t>
            </a:r>
            <a:endParaRPr sz="2800">
              <a:latin typeface="Arial"/>
              <a:ea typeface="Arial"/>
              <a:cs typeface="Arial"/>
              <a:sym typeface="Arial"/>
            </a:endParaRPr>
          </a:p>
          <a:p>
            <a:pPr indent="0" lvl="0" marL="0" rtl="0" algn="l">
              <a:lnSpc>
                <a:spcPct val="100000"/>
              </a:lnSpc>
              <a:spcBef>
                <a:spcPts val="1001"/>
              </a:spcBef>
              <a:spcAft>
                <a:spcPts val="0"/>
              </a:spcAft>
              <a:buClr>
                <a:srgbClr val="90C226"/>
              </a:buClr>
              <a:buSzPct val="80000"/>
              <a:buNone/>
            </a:pPr>
            <a:r>
              <a:rPr lang="en-US" sz="2800">
                <a:solidFill>
                  <a:srgbClr val="404040"/>
                </a:solidFill>
                <a:latin typeface="Trebuchet MS"/>
                <a:ea typeface="Trebuchet MS"/>
                <a:cs typeface="Trebuchet MS"/>
                <a:sym typeface="Trebuchet MS"/>
              </a:rPr>
              <a:t>   -Normalisation of psycho-emotional </a:t>
            </a:r>
            <a:endParaRPr sz="2800">
              <a:latin typeface="Arial"/>
              <a:ea typeface="Arial"/>
              <a:cs typeface="Arial"/>
              <a:sym typeface="Arial"/>
            </a:endParaRPr>
          </a:p>
          <a:p>
            <a:pPr indent="0" lvl="0" marL="0" rtl="0" algn="l">
              <a:lnSpc>
                <a:spcPct val="100000"/>
              </a:lnSpc>
              <a:spcBef>
                <a:spcPts val="1001"/>
              </a:spcBef>
              <a:spcAft>
                <a:spcPts val="0"/>
              </a:spcAft>
              <a:buClr>
                <a:srgbClr val="90C226"/>
              </a:buClr>
              <a:buSzPct val="80000"/>
              <a:buNone/>
            </a:pPr>
            <a:r>
              <a:rPr lang="en-US" sz="2800">
                <a:solidFill>
                  <a:srgbClr val="404040"/>
                </a:solidFill>
                <a:latin typeface="Trebuchet MS"/>
                <a:ea typeface="Trebuchet MS"/>
                <a:cs typeface="Trebuchet MS"/>
                <a:sym typeface="Trebuchet MS"/>
              </a:rPr>
              <a:t>    State</a:t>
            </a:r>
            <a:endParaRPr sz="2800">
              <a:latin typeface="Arial"/>
              <a:ea typeface="Arial"/>
              <a:cs typeface="Arial"/>
              <a:sym typeface="Arial"/>
            </a:endParaRPr>
          </a:p>
          <a:p>
            <a:pPr indent="0" lvl="0" marL="0" rtl="0" algn="l">
              <a:lnSpc>
                <a:spcPct val="100000"/>
              </a:lnSpc>
              <a:spcBef>
                <a:spcPts val="1001"/>
              </a:spcBef>
              <a:spcAft>
                <a:spcPts val="0"/>
              </a:spcAft>
              <a:buClr>
                <a:srgbClr val="90C226"/>
              </a:buClr>
              <a:buSzPct val="80000"/>
              <a:buNone/>
            </a:pPr>
            <a:r>
              <a:rPr lang="en-US" sz="2800">
                <a:solidFill>
                  <a:srgbClr val="404040"/>
                </a:solidFill>
                <a:latin typeface="Trebuchet MS"/>
                <a:ea typeface="Trebuchet MS"/>
                <a:cs typeface="Trebuchet MS"/>
                <a:sym typeface="Trebuchet MS"/>
              </a:rPr>
              <a:t>   -Normalisation of the gastrointestinal tract</a:t>
            </a:r>
            <a:endParaRPr sz="2800">
              <a:latin typeface="Arial"/>
              <a:ea typeface="Arial"/>
              <a:cs typeface="Arial"/>
              <a:sym typeface="Arial"/>
            </a:endParaRPr>
          </a:p>
          <a:p>
            <a:pPr indent="0" lvl="0" marL="0" rtl="0" algn="l">
              <a:lnSpc>
                <a:spcPct val="100000"/>
              </a:lnSpc>
              <a:spcBef>
                <a:spcPts val="1001"/>
              </a:spcBef>
              <a:spcAft>
                <a:spcPts val="0"/>
              </a:spcAft>
              <a:buClr>
                <a:srgbClr val="90C226"/>
              </a:buClr>
              <a:buSzPct val="80000"/>
              <a:buNone/>
            </a:pPr>
            <a:r>
              <a:rPr lang="en-US" sz="2800">
                <a:solidFill>
                  <a:srgbClr val="404040"/>
                </a:solidFill>
                <a:latin typeface="Trebuchet MS"/>
                <a:ea typeface="Trebuchet MS"/>
                <a:cs typeface="Trebuchet MS"/>
                <a:sym typeface="Trebuchet MS"/>
              </a:rPr>
              <a:t>   -To restore the tone of the vocal folds.</a:t>
            </a:r>
            <a:endParaRPr sz="2800">
              <a:latin typeface="Arial"/>
              <a:ea typeface="Arial"/>
              <a:cs typeface="Arial"/>
              <a:sym typeface="Arial"/>
            </a:endParaRPr>
          </a:p>
          <a:p>
            <a:pPr indent="-174421" lvl="0" marL="365760" rtl="0" algn="l">
              <a:spcBef>
                <a:spcPts val="400"/>
              </a:spcBef>
              <a:spcAft>
                <a:spcPts val="0"/>
              </a:spcAft>
              <a:buSzPct val="68000"/>
              <a:buNone/>
            </a:pPr>
            <a:r>
              <a:t/>
            </a:r>
            <a:endParaRPr/>
          </a:p>
        </p:txBody>
      </p:sp>
      <p:sp>
        <p:nvSpPr>
          <p:cNvPr id="410" name="Google Shape;410;p58"/>
          <p:cNvSpPr txBox="1"/>
          <p:nvPr>
            <p:ph type="title"/>
          </p:nvPr>
        </p:nvSpPr>
        <p:spPr>
          <a:xfrm>
            <a:off x="457200" y="274638"/>
            <a:ext cx="8229600" cy="6342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0070C0"/>
              </a:buClr>
              <a:buSzPts val="2800"/>
              <a:buFont typeface="Trebuchet MS"/>
              <a:buNone/>
            </a:pPr>
            <a:r>
              <a:rPr b="0" lang="en-US" sz="2800">
                <a:solidFill>
                  <a:srgbClr val="0070C0"/>
                </a:solidFill>
                <a:latin typeface="Trebuchet MS"/>
                <a:ea typeface="Trebuchet MS"/>
                <a:cs typeface="Trebuchet MS"/>
                <a:sym typeface="Trebuchet MS"/>
              </a:rPr>
              <a:t>Contact granuloma of the larynx</a:t>
            </a:r>
            <a:endParaRPr sz="2800">
              <a:solidFill>
                <a:srgbClr val="0070C0"/>
              </a:solidFill>
            </a:endParaRPr>
          </a:p>
        </p:txBody>
      </p:sp>
      <p:pic>
        <p:nvPicPr>
          <p:cNvPr id="411" name="Google Shape;411;p58"/>
          <p:cNvPicPr preferRelativeResize="0"/>
          <p:nvPr/>
        </p:nvPicPr>
        <p:blipFill rotWithShape="1">
          <a:blip r:embed="rId3">
            <a:alphaModFix/>
          </a:blip>
          <a:srcRect b="0" l="0" r="0" t="0"/>
          <a:stretch/>
        </p:blipFill>
        <p:spPr>
          <a:xfrm>
            <a:off x="611560" y="1628800"/>
            <a:ext cx="2757960" cy="356724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59"/>
          <p:cNvSpPr/>
          <p:nvPr/>
        </p:nvSpPr>
        <p:spPr>
          <a:xfrm>
            <a:off x="755576" y="332656"/>
            <a:ext cx="7632900" cy="7848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US" sz="2800" strike="noStrike">
                <a:solidFill>
                  <a:srgbClr val="0070C0"/>
                </a:solidFill>
                <a:latin typeface="Trebuchet MS"/>
                <a:ea typeface="Trebuchet MS"/>
                <a:cs typeface="Trebuchet MS"/>
                <a:sym typeface="Trebuchet MS"/>
              </a:rPr>
              <a:t>Monochordite</a:t>
            </a:r>
            <a:endParaRPr b="0" sz="2800" strike="noStrike">
              <a:solidFill>
                <a:srgbClr val="0070C0"/>
              </a:solidFill>
              <a:latin typeface="Arial"/>
              <a:ea typeface="Arial"/>
              <a:cs typeface="Arial"/>
              <a:sym typeface="Arial"/>
            </a:endParaRPr>
          </a:p>
        </p:txBody>
      </p:sp>
      <p:sp>
        <p:nvSpPr>
          <p:cNvPr id="417" name="Google Shape;417;p59"/>
          <p:cNvSpPr/>
          <p:nvPr/>
        </p:nvSpPr>
        <p:spPr>
          <a:xfrm>
            <a:off x="589140" y="914400"/>
            <a:ext cx="7727400" cy="55371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90000"/>
              </a:lnSpc>
              <a:spcBef>
                <a:spcPts val="0"/>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This is a persistent lesion of one vocal fold, which is called "unilateral laryngitis" [Potapov I.I., 1971].</a:t>
            </a:r>
            <a:endParaRPr b="0" sz="2000"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Monochorditis may be specific (in tuberculosis, syphilis, vocal cord tumours) and non-specific or vasomotor (often associated with vasomotor rhinitis, chronic tonsillitis, chronic rhinosinusitis). In addition, 60% of these patients have neurocirculatory dystonia.</a:t>
            </a:r>
            <a:endParaRPr b="0" sz="2000"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Vasomotor monochorditis is most commonly diagnosed in young singers, as it mainly causes vocal dysfunction with a preserved speaking voice. </a:t>
            </a:r>
            <a:endParaRPr b="0" sz="2000"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There is a narrowing of the range, intonation problems and increased voice fatigue.</a:t>
            </a:r>
            <a:endParaRPr b="0" sz="2000"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It is very difficult to treat.</a:t>
            </a:r>
            <a:endParaRPr b="0" sz="20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sz="2000" strike="noStrike">
              <a:solidFill>
                <a:schemeClr val="dk1"/>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60"/>
          <p:cNvSpPr/>
          <p:nvPr/>
        </p:nvSpPr>
        <p:spPr>
          <a:xfrm>
            <a:off x="792180" y="579600"/>
            <a:ext cx="5076000" cy="59364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1" lang="en-US" sz="2800" strike="noStrike">
                <a:solidFill>
                  <a:srgbClr val="0070C0"/>
                </a:solidFill>
                <a:latin typeface="Trebuchet MS"/>
                <a:ea typeface="Trebuchet MS"/>
                <a:cs typeface="Trebuchet MS"/>
                <a:sym typeface="Trebuchet MS"/>
              </a:rPr>
              <a:t>Bleeding in the vocal cords </a:t>
            </a:r>
            <a:endParaRPr b="0" sz="2800" strike="noStrike">
              <a:solidFill>
                <a:srgbClr val="0070C0"/>
              </a:solidFill>
              <a:latin typeface="Arial"/>
              <a:ea typeface="Arial"/>
              <a:cs typeface="Arial"/>
              <a:sym typeface="Arial"/>
            </a:endParaRPr>
          </a:p>
          <a:p>
            <a:pPr indent="0" lvl="0" marL="0" marR="0" rtl="0" algn="l">
              <a:lnSpc>
                <a:spcPct val="100000"/>
              </a:lnSpc>
              <a:spcBef>
                <a:spcPts val="1001"/>
              </a:spcBef>
              <a:spcAft>
                <a:spcPts val="0"/>
              </a:spcAft>
              <a:buClr>
                <a:srgbClr val="90C226"/>
              </a:buClr>
              <a:buSzPts val="1760"/>
              <a:buFont typeface="Arial"/>
              <a:buNone/>
            </a:pPr>
            <a:r>
              <a:t/>
            </a:r>
            <a:endParaRPr b="0" sz="2200" strike="noStrike">
              <a:solidFill>
                <a:srgbClr val="404040"/>
              </a:solidFill>
              <a:latin typeface="Trebuchet MS"/>
              <a:ea typeface="Trebuchet MS"/>
              <a:cs typeface="Trebuchet MS"/>
              <a:sym typeface="Trebuchet MS"/>
            </a:endParaRPr>
          </a:p>
          <a:p>
            <a:pPr indent="-111760" lvl="0" marL="0" marR="0" rtl="0" algn="l">
              <a:lnSpc>
                <a:spcPct val="100000"/>
              </a:lnSpc>
              <a:spcBef>
                <a:spcPts val="1001"/>
              </a:spcBef>
              <a:spcAft>
                <a:spcPts val="0"/>
              </a:spcAft>
              <a:buClr>
                <a:srgbClr val="90C226"/>
              </a:buClr>
              <a:buSzPts val="1760"/>
              <a:buFont typeface="Arial"/>
              <a:buChar char="•"/>
            </a:pPr>
            <a:r>
              <a:rPr b="0" lang="en-US" sz="2200" strike="noStrike">
                <a:solidFill>
                  <a:srgbClr val="404040"/>
                </a:solidFill>
                <a:latin typeface="Trebuchet MS"/>
                <a:ea typeface="Trebuchet MS"/>
                <a:cs typeface="Trebuchet MS"/>
                <a:sym typeface="Trebuchet MS"/>
              </a:rPr>
              <a:t>It most often occurs when the voice is forced, with a hard attack, poor voice hygiene, i.e. when the voice is strained by inflammatory diseases of the temporomandibular joint, or during menstruation.</a:t>
            </a:r>
            <a:endParaRPr b="0" sz="2200" strike="noStrike">
              <a:solidFill>
                <a:schemeClr val="dk1"/>
              </a:solidFill>
              <a:latin typeface="Arial"/>
              <a:ea typeface="Arial"/>
              <a:cs typeface="Arial"/>
              <a:sym typeface="Arial"/>
            </a:endParaRPr>
          </a:p>
          <a:p>
            <a:pPr indent="-111760" lvl="0" marL="0" marR="0" rtl="0" algn="l">
              <a:lnSpc>
                <a:spcPct val="100000"/>
              </a:lnSpc>
              <a:spcBef>
                <a:spcPts val="1001"/>
              </a:spcBef>
              <a:spcAft>
                <a:spcPts val="0"/>
              </a:spcAft>
              <a:buClr>
                <a:srgbClr val="90C226"/>
              </a:buClr>
              <a:buSzPts val="1760"/>
              <a:buFont typeface="Arial"/>
              <a:buChar char="•"/>
            </a:pPr>
            <a:r>
              <a:rPr b="0" lang="en-US" sz="2200" strike="noStrike">
                <a:solidFill>
                  <a:srgbClr val="404040"/>
                </a:solidFill>
                <a:latin typeface="Trebuchet MS"/>
                <a:ea typeface="Trebuchet MS"/>
                <a:cs typeface="Trebuchet MS"/>
                <a:sym typeface="Trebuchet MS"/>
              </a:rPr>
              <a:t>It can be large, involving the entire vocal fold, or, less commonly, limited, with the formation of small haematomas. </a:t>
            </a:r>
            <a:endParaRPr b="0" sz="22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Clr>
                <a:schemeClr val="dk1"/>
              </a:buClr>
              <a:buSzPts val="2200"/>
              <a:buFont typeface="Arial"/>
              <a:buNone/>
            </a:pPr>
            <a:r>
              <a:t/>
            </a:r>
            <a:endParaRPr b="0" sz="22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sz="2200" strike="noStrike">
              <a:solidFill>
                <a:schemeClr val="dk1"/>
              </a:solidFill>
              <a:latin typeface="Arial"/>
              <a:ea typeface="Arial"/>
              <a:cs typeface="Arial"/>
              <a:sym typeface="Arial"/>
            </a:endParaRPr>
          </a:p>
        </p:txBody>
      </p:sp>
      <p:pic>
        <p:nvPicPr>
          <p:cNvPr id="423" name="Google Shape;423;p60"/>
          <p:cNvPicPr preferRelativeResize="0"/>
          <p:nvPr/>
        </p:nvPicPr>
        <p:blipFill rotWithShape="1">
          <a:blip r:embed="rId3">
            <a:alphaModFix/>
          </a:blip>
          <a:srcRect b="0" l="0" r="0" t="0"/>
          <a:stretch/>
        </p:blipFill>
        <p:spPr>
          <a:xfrm>
            <a:off x="6228184" y="692696"/>
            <a:ext cx="2160540" cy="2878920"/>
          </a:xfrm>
          <a:prstGeom prst="rect">
            <a:avLst/>
          </a:prstGeom>
          <a:noFill/>
          <a:ln>
            <a:noFill/>
          </a:ln>
        </p:spPr>
      </p:pic>
      <p:pic>
        <p:nvPicPr>
          <p:cNvPr id="424" name="Google Shape;424;p60"/>
          <p:cNvPicPr preferRelativeResize="0"/>
          <p:nvPr/>
        </p:nvPicPr>
        <p:blipFill rotWithShape="1">
          <a:blip r:embed="rId4">
            <a:alphaModFix/>
          </a:blip>
          <a:srcRect b="0" l="0" r="0" t="0"/>
          <a:stretch/>
        </p:blipFill>
        <p:spPr>
          <a:xfrm>
            <a:off x="6300192" y="3861048"/>
            <a:ext cx="1942380" cy="246024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8" name="Shape 428"/>
        <p:cNvGrpSpPr/>
        <p:nvPr/>
      </p:nvGrpSpPr>
      <p:grpSpPr>
        <a:xfrm>
          <a:off x="0" y="0"/>
          <a:ext cx="0" cy="0"/>
          <a:chOff x="0" y="0"/>
          <a:chExt cx="0" cy="0"/>
        </a:xfrm>
      </p:grpSpPr>
      <p:sp>
        <p:nvSpPr>
          <p:cNvPr id="429" name="Google Shape;429;p61"/>
          <p:cNvSpPr/>
          <p:nvPr/>
        </p:nvSpPr>
        <p:spPr>
          <a:xfrm>
            <a:off x="507870" y="365040"/>
            <a:ext cx="8024700" cy="8838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US" sz="2800" strike="noStrike">
                <a:solidFill>
                  <a:srgbClr val="0070C0"/>
                </a:solidFill>
                <a:latin typeface="Trebuchet MS"/>
                <a:ea typeface="Trebuchet MS"/>
                <a:cs typeface="Trebuchet MS"/>
                <a:sym typeface="Trebuchet MS"/>
              </a:rPr>
              <a:t>Treatment of bleeding in the vocal cords</a:t>
            </a:r>
            <a:endParaRPr b="0" sz="2800" strike="noStrike">
              <a:solidFill>
                <a:srgbClr val="0070C0"/>
              </a:solidFill>
              <a:latin typeface="Arial"/>
              <a:ea typeface="Arial"/>
              <a:cs typeface="Arial"/>
              <a:sym typeface="Arial"/>
            </a:endParaRPr>
          </a:p>
        </p:txBody>
      </p:sp>
      <p:sp>
        <p:nvSpPr>
          <p:cNvPr id="430" name="Google Shape;430;p61"/>
          <p:cNvSpPr/>
          <p:nvPr/>
        </p:nvSpPr>
        <p:spPr>
          <a:xfrm>
            <a:off x="507870" y="1098000"/>
            <a:ext cx="7807800" cy="53949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US" sz="1800" strike="noStrike">
                <a:solidFill>
                  <a:srgbClr val="404040"/>
                </a:solidFill>
                <a:latin typeface="Trebuchet MS"/>
                <a:ea typeface="Trebuchet MS"/>
                <a:cs typeface="Trebuchet MS"/>
                <a:sym typeface="Trebuchet MS"/>
              </a:rPr>
              <a:t>The first stage:</a:t>
            </a:r>
            <a:endParaRPr b="0" sz="18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810"/>
              <a:buFont typeface="Noto Sans Symbols"/>
              <a:buChar char="●"/>
            </a:pPr>
            <a:r>
              <a:rPr b="0" lang="en-US" sz="1800" strike="noStrike">
                <a:solidFill>
                  <a:srgbClr val="404040"/>
                </a:solidFill>
                <a:latin typeface="Trebuchet MS"/>
                <a:ea typeface="Trebuchet MS"/>
                <a:cs typeface="Trebuchet MS"/>
                <a:sym typeface="Trebuchet MS"/>
              </a:rPr>
              <a:t>Strict vocal silence;</a:t>
            </a:r>
            <a:endParaRPr b="0" sz="18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810"/>
              <a:buFont typeface="Noto Sans Symbols"/>
              <a:buChar char="●"/>
            </a:pPr>
            <a:r>
              <a:rPr b="0" lang="en-US" sz="1800" strike="noStrike">
                <a:solidFill>
                  <a:srgbClr val="404040"/>
                </a:solidFill>
                <a:latin typeface="Trebuchet MS"/>
                <a:ea typeface="Trebuchet MS"/>
                <a:cs typeface="Trebuchet MS"/>
                <a:sym typeface="Trebuchet MS"/>
              </a:rPr>
              <a:t>Haemostatic therapy (after checking the blood clotting system)</a:t>
            </a:r>
            <a:endParaRPr b="0" sz="18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810"/>
              <a:buFont typeface="Noto Sans Symbols"/>
              <a:buChar char="●"/>
            </a:pPr>
            <a:r>
              <a:rPr b="0" lang="en-US" sz="1800" strike="noStrike">
                <a:solidFill>
                  <a:srgbClr val="404040"/>
                </a:solidFill>
                <a:latin typeface="Trebuchet MS"/>
                <a:ea typeface="Trebuchet MS"/>
                <a:cs typeface="Trebuchet MS"/>
                <a:sym typeface="Trebuchet MS"/>
              </a:rPr>
              <a:t>Anti-inflammatory therapy (antibacterial therapy, NSAIDs)</a:t>
            </a:r>
            <a:endParaRPr b="0" sz="18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810"/>
              <a:buFont typeface="Noto Sans Symbols"/>
              <a:buChar char="●"/>
            </a:pPr>
            <a:r>
              <a:rPr b="0" lang="en-US" sz="1800" strike="noStrike">
                <a:solidFill>
                  <a:srgbClr val="404040"/>
                </a:solidFill>
                <a:latin typeface="Trebuchet MS"/>
                <a:ea typeface="Trebuchet MS"/>
                <a:cs typeface="Trebuchet MS"/>
                <a:sym typeface="Trebuchet MS"/>
              </a:rPr>
              <a:t>Antihistamine therapy;</a:t>
            </a:r>
            <a:endParaRPr b="0" sz="18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810"/>
              <a:buFont typeface="Noto Sans Symbols"/>
              <a:buChar char="●"/>
            </a:pPr>
            <a:r>
              <a:rPr b="0" lang="en-US" sz="1800" strike="noStrike">
                <a:solidFill>
                  <a:srgbClr val="404040"/>
                </a:solidFill>
                <a:latin typeface="Trebuchet MS"/>
                <a:ea typeface="Trebuchet MS"/>
                <a:cs typeface="Trebuchet MS"/>
                <a:sym typeface="Trebuchet MS"/>
              </a:rPr>
              <a:t>Physiotherapy (magnetic field therapy). </a:t>
            </a:r>
            <a:endParaRPr b="0" sz="18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lang="en-US" sz="1800" strike="noStrike">
                <a:solidFill>
                  <a:srgbClr val="404040"/>
                </a:solidFill>
                <a:latin typeface="Trebuchet MS"/>
                <a:ea typeface="Trebuchet MS"/>
                <a:cs typeface="Trebuchet MS"/>
                <a:sym typeface="Trebuchet MS"/>
              </a:rPr>
              <a:t>The second stage: </a:t>
            </a:r>
            <a:endParaRPr b="0" sz="18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810"/>
              <a:buFont typeface="Noto Sans Symbols"/>
              <a:buChar char="●"/>
            </a:pPr>
            <a:r>
              <a:rPr b="0" lang="en-US" sz="1800" strike="noStrike">
                <a:solidFill>
                  <a:srgbClr val="404040"/>
                </a:solidFill>
                <a:latin typeface="Trebuchet MS"/>
                <a:ea typeface="Trebuchet MS"/>
                <a:cs typeface="Trebuchet MS"/>
                <a:sym typeface="Trebuchet MS"/>
              </a:rPr>
              <a:t>Resorption therapy;</a:t>
            </a:r>
            <a:endParaRPr b="0" sz="18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810"/>
              <a:buFont typeface="Noto Sans Symbols"/>
              <a:buChar char="●"/>
            </a:pPr>
            <a:r>
              <a:rPr b="0" lang="en-US" sz="1800" strike="noStrike">
                <a:solidFill>
                  <a:srgbClr val="404040"/>
                </a:solidFill>
                <a:latin typeface="Trebuchet MS"/>
                <a:ea typeface="Trebuchet MS"/>
                <a:cs typeface="Trebuchet MS"/>
                <a:sym typeface="Trebuchet MS"/>
              </a:rPr>
              <a:t>Vitamin therapy;</a:t>
            </a:r>
            <a:endParaRPr b="0" sz="18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810"/>
              <a:buFont typeface="Noto Sans Symbols"/>
              <a:buChar char="●"/>
            </a:pPr>
            <a:r>
              <a:rPr b="0" lang="en-US" sz="1800" strike="noStrike">
                <a:solidFill>
                  <a:srgbClr val="404040"/>
                </a:solidFill>
                <a:latin typeface="Trebuchet MS"/>
                <a:ea typeface="Trebuchet MS"/>
                <a:cs typeface="Trebuchet MS"/>
                <a:sym typeface="Trebuchet MS"/>
              </a:rPr>
              <a:t>Stimulant therapy (including biogenic stimulants);</a:t>
            </a:r>
            <a:endParaRPr b="0" sz="18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810"/>
              <a:buFont typeface="Noto Sans Symbols"/>
              <a:buChar char="●"/>
            </a:pPr>
            <a:r>
              <a:rPr b="0" lang="en-US" sz="1800" strike="noStrike">
                <a:solidFill>
                  <a:srgbClr val="404040"/>
                </a:solidFill>
                <a:latin typeface="Trebuchet MS"/>
                <a:ea typeface="Trebuchet MS"/>
                <a:cs typeface="Trebuchet MS"/>
                <a:sym typeface="Trebuchet MS"/>
              </a:rPr>
              <a:t>Phonopedics to restore vocal fold tone and coordinated laryngeal function</a:t>
            </a:r>
            <a:endParaRPr b="0" sz="1800" strike="noStrike">
              <a:solidFill>
                <a:schemeClr val="dk1"/>
              </a:solidFill>
              <a:latin typeface="Arial"/>
              <a:ea typeface="Arial"/>
              <a:cs typeface="Arial"/>
              <a:sym typeface="Arial"/>
            </a:endParaRPr>
          </a:p>
          <a:p>
            <a:pPr indent="-164565" lvl="0" marL="216000" marR="0" rtl="0" algn="l">
              <a:lnSpc>
                <a:spcPct val="100000"/>
              </a:lnSpc>
              <a:spcBef>
                <a:spcPts val="1001"/>
              </a:spcBef>
              <a:spcAft>
                <a:spcPts val="0"/>
              </a:spcAft>
              <a:buClr>
                <a:srgbClr val="000000"/>
              </a:buClr>
              <a:buSzPts val="810"/>
              <a:buFont typeface="Noto Sans Symbols"/>
              <a:buNone/>
            </a:pPr>
            <a:r>
              <a:t/>
            </a:r>
            <a:endParaRPr b="0" sz="1800" strike="noStrike">
              <a:solidFill>
                <a:schemeClr val="dk1"/>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pic>
        <p:nvPicPr>
          <p:cNvPr id="435" name="Google Shape;435;p62"/>
          <p:cNvPicPr preferRelativeResize="0"/>
          <p:nvPr/>
        </p:nvPicPr>
        <p:blipFill rotWithShape="1">
          <a:blip r:embed="rId3">
            <a:alphaModFix/>
          </a:blip>
          <a:srcRect b="0" l="0" r="0" t="0"/>
          <a:stretch/>
        </p:blipFill>
        <p:spPr>
          <a:xfrm>
            <a:off x="1043608" y="782706"/>
            <a:ext cx="6408712" cy="480653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30"/>
          <p:cNvSpPr/>
          <p:nvPr/>
        </p:nvSpPr>
        <p:spPr>
          <a:xfrm>
            <a:off x="628560" y="365040"/>
            <a:ext cx="7687800" cy="4716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1" lang="en-US" sz="2800" strike="noStrike">
                <a:solidFill>
                  <a:srgbClr val="0070C0"/>
                </a:solidFill>
                <a:latin typeface="Trebuchet MS"/>
                <a:ea typeface="Trebuchet MS"/>
                <a:cs typeface="Trebuchet MS"/>
                <a:sym typeface="Trebuchet MS"/>
              </a:rPr>
              <a:t> Chronic catarrhal laryngitis</a:t>
            </a:r>
            <a:endParaRPr b="0" sz="2800" strike="noStrike">
              <a:solidFill>
                <a:schemeClr val="dk1"/>
              </a:solidFill>
              <a:latin typeface="Arial"/>
              <a:ea typeface="Arial"/>
              <a:cs typeface="Arial"/>
              <a:sym typeface="Arial"/>
            </a:endParaRPr>
          </a:p>
        </p:txBody>
      </p:sp>
      <p:sp>
        <p:nvSpPr>
          <p:cNvPr id="223" name="Google Shape;223;p30"/>
          <p:cNvSpPr/>
          <p:nvPr/>
        </p:nvSpPr>
        <p:spPr>
          <a:xfrm>
            <a:off x="628560" y="836712"/>
            <a:ext cx="8119800" cy="55197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US" sz="2000" strike="noStrike">
                <a:solidFill>
                  <a:srgbClr val="404040"/>
                </a:solidFill>
                <a:latin typeface="Trebuchet MS"/>
                <a:ea typeface="Trebuchet MS"/>
                <a:cs typeface="Trebuchet MS"/>
                <a:sym typeface="Trebuchet MS"/>
              </a:rPr>
              <a:t>Chronic catarrhal inflammation of the larynx (chronic catarrhal laryngitis) is the most common and mild form of chronic inflammation. </a:t>
            </a:r>
            <a:endParaRPr b="0" sz="2000" strike="noStrike">
              <a:solidFill>
                <a:srgbClr val="404040"/>
              </a:solidFill>
              <a:latin typeface="Trebuchet MS"/>
              <a:ea typeface="Trebuchet MS"/>
              <a:cs typeface="Trebuchet MS"/>
              <a:sym typeface="Trebuchet MS"/>
            </a:endParaRPr>
          </a:p>
          <a:p>
            <a:pPr indent="0" lvl="0" marL="0" marR="0" rtl="0" algn="l">
              <a:lnSpc>
                <a:spcPct val="100000"/>
              </a:lnSpc>
              <a:spcBef>
                <a:spcPts val="1001"/>
              </a:spcBef>
              <a:spcAft>
                <a:spcPts val="0"/>
              </a:spcAft>
              <a:buNone/>
            </a:pPr>
            <a:r>
              <a:rPr b="0" lang="en-US" sz="2000" strike="noStrike">
                <a:solidFill>
                  <a:srgbClr val="404040"/>
                </a:solidFill>
                <a:latin typeface="Trebuchet MS"/>
                <a:ea typeface="Trebuchet MS"/>
                <a:cs typeface="Trebuchet MS"/>
                <a:sym typeface="Trebuchet MS"/>
              </a:rPr>
              <a:t>The main aetiological role in this pathology is played by prolonged strain on the vocal apparatus (singers, lecturers, teachers, etc.). </a:t>
            </a:r>
            <a:endParaRPr b="0" sz="2000" strike="noStrike">
              <a:solidFill>
                <a:srgbClr val="404040"/>
              </a:solidFill>
              <a:latin typeface="Trebuchet MS"/>
              <a:ea typeface="Trebuchet MS"/>
              <a:cs typeface="Trebuchet MS"/>
              <a:sym typeface="Trebuchet MS"/>
            </a:endParaRPr>
          </a:p>
          <a:p>
            <a:pPr indent="0" lvl="0" marL="0" marR="0" rtl="0" algn="l">
              <a:lnSpc>
                <a:spcPct val="100000"/>
              </a:lnSpc>
              <a:spcBef>
                <a:spcPts val="1001"/>
              </a:spcBef>
              <a:spcAft>
                <a:spcPts val="0"/>
              </a:spcAft>
              <a:buNone/>
            </a:pPr>
            <a:r>
              <a:rPr b="0" lang="en-US" sz="2000" strike="noStrike">
                <a:solidFill>
                  <a:srgbClr val="404040"/>
                </a:solidFill>
                <a:latin typeface="Trebuchet MS"/>
                <a:ea typeface="Trebuchet MS"/>
                <a:cs typeface="Trebuchet MS"/>
                <a:sym typeface="Trebuchet MS"/>
              </a:rPr>
              <a:t>The impact of unfavourable exogenous factors such as climate, occupation and bad habits is also important.</a:t>
            </a:r>
            <a:endParaRPr b="0" sz="20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sz="2000" strike="noStrike">
              <a:solidFill>
                <a:schemeClr val="dk1"/>
              </a:solidFill>
              <a:latin typeface="Arial"/>
              <a:ea typeface="Arial"/>
              <a:cs typeface="Arial"/>
              <a:sym typeface="Arial"/>
            </a:endParaRPr>
          </a:p>
        </p:txBody>
      </p:sp>
      <p:pic>
        <p:nvPicPr>
          <p:cNvPr id="224" name="Google Shape;224;p30"/>
          <p:cNvPicPr preferRelativeResize="0"/>
          <p:nvPr/>
        </p:nvPicPr>
        <p:blipFill rotWithShape="1">
          <a:blip r:embed="rId3">
            <a:alphaModFix/>
          </a:blip>
          <a:srcRect b="0" l="0" r="0" t="0"/>
          <a:stretch/>
        </p:blipFill>
        <p:spPr>
          <a:xfrm>
            <a:off x="1043608" y="3789040"/>
            <a:ext cx="2281818" cy="2160240"/>
          </a:xfrm>
          <a:prstGeom prst="rect">
            <a:avLst/>
          </a:prstGeom>
          <a:noFill/>
          <a:ln>
            <a:noFill/>
          </a:ln>
        </p:spPr>
      </p:pic>
      <p:pic>
        <p:nvPicPr>
          <p:cNvPr id="225" name="Google Shape;225;p30"/>
          <p:cNvPicPr preferRelativeResize="0"/>
          <p:nvPr/>
        </p:nvPicPr>
        <p:blipFill rotWithShape="1">
          <a:blip r:embed="rId4">
            <a:alphaModFix/>
          </a:blip>
          <a:srcRect b="0" l="0" r="0" t="0"/>
          <a:stretch/>
        </p:blipFill>
        <p:spPr>
          <a:xfrm>
            <a:off x="6084168" y="3789040"/>
            <a:ext cx="1978748" cy="2088232"/>
          </a:xfrm>
          <a:prstGeom prst="rect">
            <a:avLst/>
          </a:prstGeom>
          <a:noFill/>
          <a:ln>
            <a:noFill/>
          </a:ln>
        </p:spPr>
      </p:pic>
      <p:pic>
        <p:nvPicPr>
          <p:cNvPr id="226" name="Google Shape;226;p30"/>
          <p:cNvPicPr preferRelativeResize="0"/>
          <p:nvPr/>
        </p:nvPicPr>
        <p:blipFill rotWithShape="1">
          <a:blip r:embed="rId5">
            <a:alphaModFix/>
          </a:blip>
          <a:srcRect b="0" l="0" r="0" t="0"/>
          <a:stretch/>
        </p:blipFill>
        <p:spPr>
          <a:xfrm>
            <a:off x="3635896" y="3789040"/>
            <a:ext cx="2083392" cy="216024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1"/>
          <p:cNvSpPr/>
          <p:nvPr/>
        </p:nvSpPr>
        <p:spPr>
          <a:xfrm>
            <a:off x="507870" y="609480"/>
            <a:ext cx="7808400" cy="6132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US" sz="2716" strike="noStrike">
                <a:solidFill>
                  <a:srgbClr val="0070C0"/>
                </a:solidFill>
                <a:latin typeface="Trebuchet MS"/>
                <a:ea typeface="Trebuchet MS"/>
                <a:cs typeface="Trebuchet MS"/>
                <a:sym typeface="Trebuchet MS"/>
              </a:rPr>
              <a:t>Clinic</a:t>
            </a:r>
            <a:endParaRPr b="0" sz="2716" strike="noStrike">
              <a:solidFill>
                <a:srgbClr val="0070C0"/>
              </a:solidFill>
              <a:latin typeface="Arial"/>
              <a:ea typeface="Arial"/>
              <a:cs typeface="Arial"/>
              <a:sym typeface="Arial"/>
            </a:endParaRPr>
          </a:p>
        </p:txBody>
      </p:sp>
      <p:sp>
        <p:nvSpPr>
          <p:cNvPr id="232" name="Google Shape;232;p31"/>
          <p:cNvSpPr/>
          <p:nvPr/>
        </p:nvSpPr>
        <p:spPr>
          <a:xfrm>
            <a:off x="817020" y="1196752"/>
            <a:ext cx="7427400" cy="51519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US" sz="2000" strike="noStrike">
                <a:solidFill>
                  <a:srgbClr val="404040"/>
                </a:solidFill>
                <a:latin typeface="Trebuchet MS"/>
                <a:ea typeface="Trebuchet MS"/>
                <a:cs typeface="Trebuchet MS"/>
                <a:sym typeface="Trebuchet MS"/>
              </a:rPr>
              <a:t>1. Disorder of the voice producing function of the larynx: </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Hoarseness of varying degrees;</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Rapid voice fatigue;</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Change the timbre of the voice;</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Narrowed voice range;</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Impaired intonation;</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Impaired coordination of breathing and speech;</a:t>
            </a:r>
            <a:endParaRPr b="0" sz="2000"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000000"/>
              </a:buClr>
              <a:buSzPts val="900"/>
              <a:buFont typeface="Noto Sans Symbols"/>
              <a:buChar char="●"/>
            </a:pPr>
            <a:r>
              <a:rPr b="0" lang="en-US" sz="2000" strike="noStrike">
                <a:solidFill>
                  <a:srgbClr val="404040"/>
                </a:solidFill>
                <a:latin typeface="Trebuchet MS"/>
                <a:ea typeface="Trebuchet MS"/>
                <a:cs typeface="Trebuchet MS"/>
                <a:sym typeface="Trebuchet MS"/>
              </a:rPr>
              <a:t>Pain, tension in the neck muscles during phonation.</a:t>
            </a:r>
            <a:endParaRPr b="0" sz="20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lang="en-US" sz="2000" strike="noStrike">
                <a:solidFill>
                  <a:srgbClr val="404040"/>
                </a:solidFill>
                <a:latin typeface="Trebuchet MS"/>
                <a:ea typeface="Trebuchet MS"/>
                <a:cs typeface="Trebuchet MS"/>
                <a:sym typeface="Trebuchet MS"/>
              </a:rPr>
              <a:t>2. Paresthesia, burning, dryness, foreign body sensation</a:t>
            </a:r>
            <a:endParaRPr b="0" sz="20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lang="en-US" sz="2000" strike="noStrike">
                <a:solidFill>
                  <a:srgbClr val="404040"/>
                </a:solidFill>
                <a:latin typeface="Trebuchet MS"/>
                <a:ea typeface="Trebuchet MS"/>
                <a:cs typeface="Trebuchet MS"/>
                <a:sym typeface="Trebuchet MS"/>
              </a:rPr>
              <a:t>    in the throat and larynx.</a:t>
            </a:r>
            <a:endParaRPr b="0" sz="20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lang="en-US" sz="2000" strike="noStrike">
                <a:solidFill>
                  <a:srgbClr val="404040"/>
                </a:solidFill>
                <a:latin typeface="Trebuchet MS"/>
                <a:ea typeface="Trebuchet MS"/>
                <a:cs typeface="Trebuchet MS"/>
                <a:sym typeface="Trebuchet MS"/>
              </a:rPr>
              <a:t>3. Dry, irritating cough.</a:t>
            </a:r>
            <a:endParaRPr b="0" sz="2000"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sz="2000" strike="noStrik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32"/>
          <p:cNvSpPr/>
          <p:nvPr/>
        </p:nvSpPr>
        <p:spPr>
          <a:xfrm>
            <a:off x="1246050" y="609480"/>
            <a:ext cx="5321700" cy="6261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US" sz="2800" strike="noStrike">
                <a:solidFill>
                  <a:srgbClr val="0070C0"/>
                </a:solidFill>
                <a:latin typeface="Trebuchet MS"/>
                <a:ea typeface="Trebuchet MS"/>
                <a:cs typeface="Trebuchet MS"/>
                <a:sym typeface="Trebuchet MS"/>
              </a:rPr>
              <a:t>Laryngoscopy</a:t>
            </a:r>
            <a:endParaRPr b="0" sz="2800" strike="noStrike">
              <a:solidFill>
                <a:srgbClr val="0070C0"/>
              </a:solidFill>
              <a:latin typeface="Arial"/>
              <a:ea typeface="Arial"/>
              <a:cs typeface="Arial"/>
              <a:sym typeface="Arial"/>
            </a:endParaRPr>
          </a:p>
        </p:txBody>
      </p:sp>
      <p:sp>
        <p:nvSpPr>
          <p:cNvPr id="238" name="Google Shape;238;p32"/>
          <p:cNvSpPr/>
          <p:nvPr/>
        </p:nvSpPr>
        <p:spPr>
          <a:xfrm>
            <a:off x="507870" y="1236240"/>
            <a:ext cx="7736400" cy="48042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There is moderate hyperemia, swelling of the laryngeal mucosa, more so in the area of the vocal folds, and marked injection of the mucosal vessels.</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Arial"/>
              <a:buChar char="•"/>
            </a:pPr>
            <a:r>
              <a:rPr b="0" lang="en-US" sz="2000" strike="noStrike">
                <a:solidFill>
                  <a:srgbClr val="404040"/>
                </a:solidFill>
                <a:latin typeface="Trebuchet MS"/>
                <a:ea typeface="Trebuchet MS"/>
                <a:cs typeface="Trebuchet MS"/>
                <a:sym typeface="Trebuchet MS"/>
              </a:rPr>
              <a:t>The diagnosis is not difficult and is based on the characteristic clinical picture, history and indirect laryngoscopy.</a:t>
            </a:r>
            <a:endParaRPr b="0" sz="2000" strike="noStrike">
              <a:solidFill>
                <a:schemeClr val="dk1"/>
              </a:solidFill>
              <a:latin typeface="Arial"/>
              <a:ea typeface="Arial"/>
              <a:cs typeface="Arial"/>
              <a:sym typeface="Arial"/>
            </a:endParaRPr>
          </a:p>
        </p:txBody>
      </p:sp>
      <p:pic>
        <p:nvPicPr>
          <p:cNvPr id="239" name="Google Shape;239;p32"/>
          <p:cNvPicPr preferRelativeResize="0"/>
          <p:nvPr/>
        </p:nvPicPr>
        <p:blipFill rotWithShape="1">
          <a:blip r:embed="rId3">
            <a:alphaModFix/>
          </a:blip>
          <a:srcRect b="0" l="0" r="0" t="0"/>
          <a:stretch/>
        </p:blipFill>
        <p:spPr>
          <a:xfrm>
            <a:off x="2483768" y="3429000"/>
            <a:ext cx="3051810" cy="280831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pic>
        <p:nvPicPr>
          <p:cNvPr id="244" name="Google Shape;244;p33"/>
          <p:cNvPicPr preferRelativeResize="0"/>
          <p:nvPr/>
        </p:nvPicPr>
        <p:blipFill rotWithShape="1">
          <a:blip r:embed="rId3">
            <a:alphaModFix/>
          </a:blip>
          <a:srcRect b="0" l="52599" r="0" t="0"/>
          <a:stretch/>
        </p:blipFill>
        <p:spPr>
          <a:xfrm>
            <a:off x="2267744" y="548680"/>
            <a:ext cx="4433130" cy="564588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34"/>
          <p:cNvSpPr/>
          <p:nvPr/>
        </p:nvSpPr>
        <p:spPr>
          <a:xfrm>
            <a:off x="507870" y="300600"/>
            <a:ext cx="7952700" cy="6645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US" sz="2800" strike="noStrike">
                <a:solidFill>
                  <a:srgbClr val="0070C0"/>
                </a:solidFill>
                <a:latin typeface="Trebuchet MS"/>
                <a:ea typeface="Trebuchet MS"/>
                <a:cs typeface="Trebuchet MS"/>
                <a:sym typeface="Trebuchet MS"/>
              </a:rPr>
              <a:t>Treatment</a:t>
            </a:r>
            <a:endParaRPr b="0" sz="2800" strike="noStrike">
              <a:solidFill>
                <a:srgbClr val="0070C0"/>
              </a:solidFill>
              <a:latin typeface="Arial"/>
              <a:ea typeface="Arial"/>
              <a:cs typeface="Arial"/>
              <a:sym typeface="Arial"/>
            </a:endParaRPr>
          </a:p>
        </p:txBody>
      </p:sp>
      <p:sp>
        <p:nvSpPr>
          <p:cNvPr id="250" name="Google Shape;250;p34"/>
          <p:cNvSpPr/>
          <p:nvPr/>
        </p:nvSpPr>
        <p:spPr>
          <a:xfrm>
            <a:off x="507870" y="980728"/>
            <a:ext cx="8168700" cy="54063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0070C0"/>
              </a:buClr>
              <a:buSzPts val="1600"/>
              <a:buFont typeface="Arial"/>
              <a:buChar char="•"/>
            </a:pPr>
            <a:r>
              <a:rPr b="0" lang="en-US" sz="2000" strike="noStrike">
                <a:solidFill>
                  <a:srgbClr val="404040"/>
                </a:solidFill>
                <a:latin typeface="Trebuchet MS"/>
                <a:ea typeface="Trebuchet MS"/>
                <a:cs typeface="Trebuchet MS"/>
                <a:sym typeface="Trebuchet MS"/>
              </a:rPr>
              <a:t>It is necessary to eliminate the influence of the aetiological factor.</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0070C0"/>
              </a:buClr>
              <a:buSzPts val="1600"/>
              <a:buFont typeface="Arial"/>
              <a:buChar char="•"/>
            </a:pPr>
            <a:r>
              <a:rPr b="0" lang="en-US" sz="2000" strike="noStrike">
                <a:solidFill>
                  <a:srgbClr val="404040"/>
                </a:solidFill>
                <a:latin typeface="Trebuchet MS"/>
                <a:ea typeface="Trebuchet MS"/>
                <a:cs typeface="Trebuchet MS"/>
                <a:sym typeface="Trebuchet MS"/>
              </a:rPr>
              <a:t> It is recommended that you use a soft voice mode (avoid loud and prolonged speech, whispering).</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0070C0"/>
              </a:buClr>
              <a:buSzPts val="1600"/>
              <a:buFont typeface="Arial"/>
              <a:buChar char="•"/>
            </a:pPr>
            <a:r>
              <a:rPr b="0" lang="en-US" sz="2000" strike="noStrike">
                <a:solidFill>
                  <a:srgbClr val="404040"/>
                </a:solidFill>
                <a:latin typeface="Trebuchet MS"/>
                <a:ea typeface="Trebuchet MS"/>
                <a:cs typeface="Trebuchet MS"/>
                <a:sym typeface="Trebuchet MS"/>
              </a:rPr>
              <a:t>A diet that excludes hot, cold and spicy foods, fizzy drinks and alcohol.</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0070C0"/>
              </a:buClr>
              <a:buSzPts val="1600"/>
              <a:buFont typeface="Arial"/>
              <a:buChar char="•"/>
            </a:pPr>
            <a:r>
              <a:rPr b="0" lang="en-US" sz="2000" strike="noStrike">
                <a:solidFill>
                  <a:srgbClr val="404040"/>
                </a:solidFill>
                <a:latin typeface="Trebuchet MS"/>
                <a:ea typeface="Trebuchet MS"/>
                <a:cs typeface="Trebuchet MS"/>
                <a:sym typeface="Trebuchet MS"/>
              </a:rPr>
              <a:t>NPDS.</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0070C0"/>
              </a:buClr>
              <a:buSzPts val="1600"/>
              <a:buFont typeface="Arial"/>
              <a:buChar char="•"/>
            </a:pPr>
            <a:r>
              <a:rPr b="0" lang="en-US" sz="2000" strike="noStrike">
                <a:solidFill>
                  <a:srgbClr val="404040"/>
                </a:solidFill>
                <a:latin typeface="Trebuchet MS"/>
                <a:ea typeface="Trebuchet MS"/>
                <a:cs typeface="Trebuchet MS"/>
                <a:sym typeface="Trebuchet MS"/>
              </a:rPr>
              <a:t>Antihistamine therapy.</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0070C0"/>
              </a:buClr>
              <a:buSzPts val="1600"/>
              <a:buFont typeface="Arial"/>
              <a:buChar char="•"/>
            </a:pPr>
            <a:r>
              <a:rPr b="0" lang="en-US" sz="2000" strike="noStrike">
                <a:solidFill>
                  <a:srgbClr val="404040"/>
                </a:solidFill>
                <a:latin typeface="Trebuchet MS"/>
                <a:ea typeface="Trebuchet MS"/>
                <a:cs typeface="Trebuchet MS"/>
                <a:sym typeface="Trebuchet MS"/>
              </a:rPr>
              <a:t>Infusion of an antibiotic solution into the larynx (especially after flora culture and antibiotic sensitivity) with hydrocortisone suspension. You can add chemopsin or fluimucil, which have secretolytic and mucolytic effects.</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0070C0"/>
              </a:buClr>
              <a:buSzPts val="1600"/>
              <a:buFont typeface="Arial"/>
              <a:buChar char="•"/>
            </a:pPr>
            <a:r>
              <a:rPr b="0" lang="en-US" sz="2000" strike="noStrike">
                <a:solidFill>
                  <a:srgbClr val="404040"/>
                </a:solidFill>
                <a:latin typeface="Trebuchet MS"/>
                <a:ea typeface="Trebuchet MS"/>
                <a:cs typeface="Trebuchet MS"/>
                <a:sym typeface="Trebuchet MS"/>
              </a:rPr>
              <a:t>The same composition can be used for inhalation.</a:t>
            </a:r>
            <a:endParaRPr b="0" sz="2000"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0070C0"/>
              </a:buClr>
              <a:buSzPts val="1600"/>
              <a:buFont typeface="Arial"/>
              <a:buChar char="•"/>
            </a:pPr>
            <a:r>
              <a:rPr b="0" lang="en-US" sz="2000" strike="noStrike">
                <a:solidFill>
                  <a:srgbClr val="404040"/>
                </a:solidFill>
                <a:latin typeface="Trebuchet MS"/>
                <a:ea typeface="Trebuchet MS"/>
                <a:cs typeface="Trebuchet MS"/>
                <a:sym typeface="Trebuchet MS"/>
              </a:rPr>
              <a:t>The course of treatment lasts 7-10 days.</a:t>
            </a:r>
            <a:endParaRPr b="0" sz="2000" strike="noStrike">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35"/>
          <p:cNvSpPr txBox="1"/>
          <p:nvPr>
            <p:ph idx="1" type="body"/>
          </p:nvPr>
        </p:nvSpPr>
        <p:spPr>
          <a:xfrm>
            <a:off x="457200" y="1481328"/>
            <a:ext cx="5194800" cy="4526100"/>
          </a:xfrm>
          <a:prstGeom prst="rect">
            <a:avLst/>
          </a:prstGeom>
          <a:noFill/>
          <a:ln>
            <a:noFill/>
          </a:ln>
        </p:spPr>
        <p:txBody>
          <a:bodyPr anchorCtr="0" anchor="t" bIns="45700" lIns="91425" spcFirstLastPara="1" rIns="91425" wrap="square" tIns="45700">
            <a:normAutofit/>
          </a:bodyPr>
          <a:lstStyle/>
          <a:p>
            <a:pPr indent="-342360" lvl="0" marL="343080" rtl="0" algn="l">
              <a:lnSpc>
                <a:spcPct val="100000"/>
              </a:lnSpc>
              <a:spcBef>
                <a:spcPts val="0"/>
              </a:spcBef>
              <a:spcAft>
                <a:spcPts val="0"/>
              </a:spcAft>
              <a:buClr>
                <a:srgbClr val="90C226"/>
              </a:buClr>
              <a:buSzPts val="1600"/>
              <a:buFont typeface="Noto Sans Symbols"/>
              <a:buChar char="►"/>
            </a:pPr>
            <a:r>
              <a:rPr lang="en-US" sz="2000">
                <a:solidFill>
                  <a:srgbClr val="404040"/>
                </a:solidFill>
                <a:latin typeface="Trebuchet MS"/>
                <a:ea typeface="Trebuchet MS"/>
                <a:cs typeface="Trebuchet MS"/>
                <a:sym typeface="Trebuchet MS"/>
              </a:rPr>
              <a:t>Chronic atrophic laryngitis is the rarest form of chronic laryngeal inflammation - up to 10% of all cases.</a:t>
            </a:r>
            <a:endParaRPr sz="2000">
              <a:latin typeface="Arial"/>
              <a:ea typeface="Arial"/>
              <a:cs typeface="Arial"/>
              <a:sym typeface="Arial"/>
            </a:endParaRPr>
          </a:p>
          <a:p>
            <a:pPr indent="-342360" lvl="0" marL="343080" rtl="0" algn="l">
              <a:lnSpc>
                <a:spcPct val="100000"/>
              </a:lnSpc>
              <a:spcBef>
                <a:spcPts val="1001"/>
              </a:spcBef>
              <a:spcAft>
                <a:spcPts val="0"/>
              </a:spcAft>
              <a:buClr>
                <a:srgbClr val="90C226"/>
              </a:buClr>
              <a:buSzPts val="1600"/>
              <a:buFont typeface="Noto Sans Symbols"/>
              <a:buChar char="►"/>
            </a:pPr>
            <a:r>
              <a:rPr lang="en-US" sz="2000">
                <a:solidFill>
                  <a:srgbClr val="404040"/>
                </a:solidFill>
                <a:latin typeface="Trebuchet MS"/>
                <a:ea typeface="Trebuchet MS"/>
                <a:cs typeface="Trebuchet MS"/>
                <a:sym typeface="Trebuchet MS"/>
              </a:rPr>
              <a:t>This is a form of non-specific inflammation of the larynx accompanied by thinning of the mucous membrane, sclerosis of the regional capillaries, intralaryngeal muscles and glands.</a:t>
            </a:r>
            <a:endParaRPr sz="2000"/>
          </a:p>
        </p:txBody>
      </p:sp>
      <p:sp>
        <p:nvSpPr>
          <p:cNvPr id="256" name="Google Shape;256;p3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0070C0"/>
              </a:buClr>
              <a:buSzPts val="2800"/>
              <a:buFont typeface="Trebuchet MS"/>
              <a:buNone/>
            </a:pPr>
            <a:r>
              <a:rPr b="0" lang="en-US" sz="2800">
                <a:solidFill>
                  <a:srgbClr val="0070C0"/>
                </a:solidFill>
                <a:latin typeface="Trebuchet MS"/>
                <a:ea typeface="Trebuchet MS"/>
                <a:cs typeface="Trebuchet MS"/>
                <a:sym typeface="Trebuchet MS"/>
              </a:rPr>
              <a:t>Chronic atrophic laryngitis</a:t>
            </a:r>
            <a:endParaRPr sz="2800">
              <a:solidFill>
                <a:srgbClr val="0070C0"/>
              </a:solidFill>
            </a:endParaRPr>
          </a:p>
        </p:txBody>
      </p:sp>
      <p:pic>
        <p:nvPicPr>
          <p:cNvPr id="257" name="Google Shape;257;p35"/>
          <p:cNvPicPr preferRelativeResize="0"/>
          <p:nvPr>
            <p:ph idx="4294967295" type="body"/>
          </p:nvPr>
        </p:nvPicPr>
        <p:blipFill rotWithShape="1">
          <a:blip r:embed="rId3">
            <a:alphaModFix/>
          </a:blip>
          <a:srcRect b="0" l="0" r="0" t="0"/>
          <a:stretch/>
        </p:blipFill>
        <p:spPr>
          <a:xfrm>
            <a:off x="5724128" y="1628800"/>
            <a:ext cx="2808300" cy="30963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Открытая">
  <a:themeElements>
    <a:clrScheme name="Открытая">
      <a:dk1>
        <a:srgbClr val="000000"/>
      </a:dk1>
      <a:lt1>
        <a:srgbClr val="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Открытая">
  <a:themeElements>
    <a:clrScheme name="Открытая">
      <a:dk1>
        <a:srgbClr val="000000"/>
      </a:dk1>
      <a:lt1>
        <a:srgbClr val="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