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4" r:id="rId4"/>
    <p:sldMasterId id="2147483685" r:id="rId5"/>
    <p:sldMasterId id="2147483686"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Lst>
  <p:sldSz cy="6858000" cx="12192000"/>
  <p:notesSz cx="6858000" cy="9144000"/>
  <p:embeddedFontLst>
    <p:embeddedFont>
      <p:font typeface="Century Gothic"/>
      <p:regular r:id="rId49"/>
      <p:bold r:id="rId50"/>
      <p:italic r:id="rId51"/>
      <p:boldItalic r:id="rId5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3.xml"/><Relationship Id="rId42" Type="http://schemas.openxmlformats.org/officeDocument/2006/relationships/slide" Target="slides/slide35.xml"/><Relationship Id="rId41" Type="http://schemas.openxmlformats.org/officeDocument/2006/relationships/slide" Target="slides/slide34.xml"/><Relationship Id="rId44" Type="http://schemas.openxmlformats.org/officeDocument/2006/relationships/slide" Target="slides/slide37.xml"/><Relationship Id="rId43" Type="http://schemas.openxmlformats.org/officeDocument/2006/relationships/slide" Target="slides/slide36.xml"/><Relationship Id="rId46" Type="http://schemas.openxmlformats.org/officeDocument/2006/relationships/slide" Target="slides/slide39.xml"/><Relationship Id="rId45" Type="http://schemas.openxmlformats.org/officeDocument/2006/relationships/slide" Target="slides/slide38.xml"/><Relationship Id="rId1" Type="http://schemas.openxmlformats.org/officeDocument/2006/relationships/theme" Target="theme/theme4.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2.xml"/><Relationship Id="rId48" Type="http://schemas.openxmlformats.org/officeDocument/2006/relationships/slide" Target="slides/slide41.xml"/><Relationship Id="rId47" Type="http://schemas.openxmlformats.org/officeDocument/2006/relationships/slide" Target="slides/slide40.xml"/><Relationship Id="rId49" Type="http://schemas.openxmlformats.org/officeDocument/2006/relationships/font" Target="fonts/CenturyGothic-regular.fntdata"/><Relationship Id="rId5" Type="http://schemas.openxmlformats.org/officeDocument/2006/relationships/slideMaster" Target="slideMasters/slideMaster2.xml"/><Relationship Id="rId6" Type="http://schemas.openxmlformats.org/officeDocument/2006/relationships/slideMaster" Target="slideMasters/slideMaster3.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slide" Target="slides/slide24.xml"/><Relationship Id="rId30" Type="http://schemas.openxmlformats.org/officeDocument/2006/relationships/slide" Target="slides/slide23.xml"/><Relationship Id="rId33" Type="http://schemas.openxmlformats.org/officeDocument/2006/relationships/slide" Target="slides/slide26.xml"/><Relationship Id="rId32" Type="http://schemas.openxmlformats.org/officeDocument/2006/relationships/slide" Target="slides/slide25.xml"/><Relationship Id="rId35" Type="http://schemas.openxmlformats.org/officeDocument/2006/relationships/slide" Target="slides/slide28.xml"/><Relationship Id="rId34" Type="http://schemas.openxmlformats.org/officeDocument/2006/relationships/slide" Target="slides/slide27.xml"/><Relationship Id="rId37" Type="http://schemas.openxmlformats.org/officeDocument/2006/relationships/slide" Target="slides/slide30.xml"/><Relationship Id="rId36" Type="http://schemas.openxmlformats.org/officeDocument/2006/relationships/slide" Target="slides/slide29.xml"/><Relationship Id="rId39" Type="http://schemas.openxmlformats.org/officeDocument/2006/relationships/slide" Target="slides/slide32.xml"/><Relationship Id="rId38" Type="http://schemas.openxmlformats.org/officeDocument/2006/relationships/slide" Target="slides/slide31.xml"/><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29" Type="http://schemas.openxmlformats.org/officeDocument/2006/relationships/slide" Target="slides/slide22.xml"/><Relationship Id="rId51" Type="http://schemas.openxmlformats.org/officeDocument/2006/relationships/font" Target="fonts/CenturyGothic-italic.fntdata"/><Relationship Id="rId50" Type="http://schemas.openxmlformats.org/officeDocument/2006/relationships/font" Target="fonts/CenturyGothic-bold.fntdata"/><Relationship Id="rId52" Type="http://schemas.openxmlformats.org/officeDocument/2006/relationships/font" Target="fonts/CenturyGothic-boldItalic.fntdata"/><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216000" y="812520"/>
            <a:ext cx="7127280" cy="400896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 name="Google Shape;4;n"/>
          <p:cNvSpPr txBox="1"/>
          <p:nvPr>
            <p:ph idx="1" type="body"/>
          </p:nvPr>
        </p:nvSpPr>
        <p:spPr>
          <a:xfrm>
            <a:off x="756000" y="5078520"/>
            <a:ext cx="6047640" cy="4811040"/>
          </a:xfrm>
          <a:prstGeom prst="rect">
            <a:avLst/>
          </a:prstGeom>
          <a:noFill/>
          <a:ln>
            <a:noFill/>
          </a:ln>
        </p:spPr>
        <p:txBody>
          <a:bodyPr anchorCtr="0" anchor="t" bIns="0" lIns="0" spcFirstLastPara="1" rIns="0" wrap="square" tIns="0">
            <a:noAutofit/>
          </a:bodyPr>
          <a:lstStyle>
            <a:lvl1pPr indent="-228600" lvl="0" marL="4572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indent="-228600" lvl="1" marL="9144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2pPr>
            <a:lvl3pPr indent="-228600" lvl="2" marL="13716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3pPr>
            <a:lvl4pPr indent="-228600" lvl="3" marL="18288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4pPr>
            <a:lvl5pPr indent="-228600" lvl="4" marL="22860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5pPr>
            <a:lvl6pPr indent="-228600" lvl="5" marL="27432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6pPr>
            <a:lvl7pPr indent="-228600" lvl="6" marL="32004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7pPr>
            <a:lvl8pPr indent="-228600" lvl="7" marL="36576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8pPr>
            <a:lvl9pPr indent="-228600" lvl="8" marL="41148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9pPr>
          </a:lstStyle>
          <a:p/>
        </p:txBody>
      </p:sp>
      <p:sp>
        <p:nvSpPr>
          <p:cNvPr id="5" name="Google Shape;5;n"/>
          <p:cNvSpPr txBox="1"/>
          <p:nvPr>
            <p:ph idx="3" type="hdr"/>
          </p:nvPr>
        </p:nvSpPr>
        <p:spPr>
          <a:xfrm>
            <a:off x="0" y="0"/>
            <a:ext cx="3280680" cy="534240"/>
          </a:xfrm>
          <a:prstGeom prst="rect">
            <a:avLst/>
          </a:prstGeom>
          <a:noFill/>
          <a:ln>
            <a:noFill/>
          </a:ln>
        </p:spPr>
        <p:txBody>
          <a:bodyPr anchorCtr="0" anchor="t" bIns="0" lIns="0" spcFirstLastPara="1" rIns="0" wrap="square" tIns="0">
            <a:noAutofit/>
          </a:bodyPr>
          <a:lstStyle>
            <a:lvl1pPr lvl="0" marR="0" rtl="0" algn="l">
              <a:spcBef>
                <a:spcPts val="0"/>
              </a:spcBef>
              <a:spcAft>
                <a:spcPts val="0"/>
              </a:spcAft>
              <a:buSzPts val="1400"/>
              <a:buNone/>
              <a:defRPr b="0" i="0" sz="18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6" name="Google Shape;6;n"/>
          <p:cNvSpPr txBox="1"/>
          <p:nvPr>
            <p:ph idx="10" type="dt"/>
          </p:nvPr>
        </p:nvSpPr>
        <p:spPr>
          <a:xfrm>
            <a:off x="4278960" y="0"/>
            <a:ext cx="3280680" cy="534240"/>
          </a:xfrm>
          <a:prstGeom prst="rect">
            <a:avLst/>
          </a:prstGeom>
          <a:noFill/>
          <a:ln>
            <a:noFill/>
          </a:ln>
        </p:spPr>
        <p:txBody>
          <a:bodyPr anchorCtr="0" anchor="t" bIns="0" lIns="0" spcFirstLastPara="1" rIns="0" wrap="square" tIns="0">
            <a:noAutofit/>
          </a:bodyPr>
          <a:lstStyle>
            <a:lvl1pPr lvl="0" marR="0" rtl="0" algn="l">
              <a:spcBef>
                <a:spcPts val="0"/>
              </a:spcBef>
              <a:spcAft>
                <a:spcPts val="0"/>
              </a:spcAft>
              <a:buSzPts val="1400"/>
              <a:buNone/>
              <a:defRPr b="0" i="0" sz="18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7" name="Google Shape;7;n"/>
          <p:cNvSpPr txBox="1"/>
          <p:nvPr>
            <p:ph idx="11" type="ftr"/>
          </p:nvPr>
        </p:nvSpPr>
        <p:spPr>
          <a:xfrm>
            <a:off x="0" y="10157400"/>
            <a:ext cx="3280680" cy="534240"/>
          </a:xfrm>
          <a:prstGeom prst="rect">
            <a:avLst/>
          </a:prstGeom>
          <a:noFill/>
          <a:ln>
            <a:noFill/>
          </a:ln>
        </p:spPr>
        <p:txBody>
          <a:bodyPr anchorCtr="0" anchor="b" bIns="0" lIns="0" spcFirstLastPara="1" rIns="0" wrap="square" tIns="0">
            <a:noAutofit/>
          </a:bodyPr>
          <a:lstStyle>
            <a:lvl1pPr lvl="0" marR="0" rtl="0" algn="l">
              <a:spcBef>
                <a:spcPts val="0"/>
              </a:spcBef>
              <a:spcAft>
                <a:spcPts val="0"/>
              </a:spcAft>
              <a:buSzPts val="1400"/>
              <a:buNone/>
              <a:defRPr b="0" i="0" sz="18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8" name="Google Shape;8;n"/>
          <p:cNvSpPr txBox="1"/>
          <p:nvPr>
            <p:ph idx="12" type="sldNum"/>
          </p:nvPr>
        </p:nvSpPr>
        <p:spPr>
          <a:xfrm>
            <a:off x="4278960" y="10157400"/>
            <a:ext cx="3280680" cy="534240"/>
          </a:xfrm>
          <a:prstGeom prst="rect">
            <a:avLst/>
          </a:prstGeom>
          <a:noFill/>
          <a:ln>
            <a:noFill/>
          </a:ln>
        </p:spPr>
        <p:txBody>
          <a:bodyPr anchorCtr="0" anchor="b" bIns="0" lIns="0" spcFirstLastPara="1" rIns="0" wrap="square" tIns="0">
            <a:noAutofit/>
          </a:bodyPr>
          <a:lstStyle/>
          <a:p>
            <a:pPr indent="0" lvl="0" marL="0" marR="0" rtl="0" algn="r">
              <a:spcBef>
                <a:spcPts val="0"/>
              </a:spcBef>
              <a:spcAft>
                <a:spcPts val="0"/>
              </a:spcAft>
              <a:buNone/>
            </a:pPr>
            <a:fld id="{00000000-1234-1234-1234-123412341234}" type="slidenum">
              <a:rPr b="0" i="0" lang="en-US" sz="1400" u="none" cap="none" strike="noStrike">
                <a:solidFill>
                  <a:schemeClr val="dk1"/>
                </a:solidFill>
                <a:latin typeface="Times New Roman"/>
                <a:ea typeface="Times New Roman"/>
                <a:cs typeface="Times New Roman"/>
                <a:sym typeface="Times New Roman"/>
              </a:rPr>
              <a:t>‹#›</a:t>
            </a:fld>
            <a:endParaRPr b="0" i="0" sz="1400" u="none" cap="none" strike="noStrike">
              <a:solidFill>
                <a:schemeClr val="dk1"/>
              </a:solidFill>
              <a:latin typeface="Times New Roman"/>
              <a:ea typeface="Times New Roman"/>
              <a:cs typeface="Times New Roman"/>
              <a:sym typeface="Times New Roman"/>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7" name="Shape 247"/>
        <p:cNvGrpSpPr/>
        <p:nvPr/>
      </p:nvGrpSpPr>
      <p:grpSpPr>
        <a:xfrm>
          <a:off x="0" y="0"/>
          <a:ext cx="0" cy="0"/>
          <a:chOff x="0" y="0"/>
          <a:chExt cx="0" cy="0"/>
        </a:xfrm>
      </p:grpSpPr>
      <p:sp>
        <p:nvSpPr>
          <p:cNvPr id="248" name="Google Shape;248;p1:notes"/>
          <p:cNvSpPr txBox="1"/>
          <p:nvPr>
            <p:ph idx="1" type="body"/>
          </p:nvPr>
        </p:nvSpPr>
        <p:spPr>
          <a:xfrm>
            <a:off x="756000" y="5078520"/>
            <a:ext cx="6047640" cy="481104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249" name="Google Shape;249;p1:notes"/>
          <p:cNvSpPr/>
          <p:nvPr>
            <p:ph idx="2" type="sldImg"/>
          </p:nvPr>
        </p:nvSpPr>
        <p:spPr>
          <a:xfrm>
            <a:off x="216000" y="812520"/>
            <a:ext cx="7127280" cy="400896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1" name="Shape 301"/>
        <p:cNvGrpSpPr/>
        <p:nvPr/>
      </p:nvGrpSpPr>
      <p:grpSpPr>
        <a:xfrm>
          <a:off x="0" y="0"/>
          <a:ext cx="0" cy="0"/>
          <a:chOff x="0" y="0"/>
          <a:chExt cx="0" cy="0"/>
        </a:xfrm>
      </p:grpSpPr>
      <p:sp>
        <p:nvSpPr>
          <p:cNvPr id="302" name="Google Shape;302;p10:notes"/>
          <p:cNvSpPr txBox="1"/>
          <p:nvPr>
            <p:ph idx="1" type="body"/>
          </p:nvPr>
        </p:nvSpPr>
        <p:spPr>
          <a:xfrm>
            <a:off x="756000" y="5078520"/>
            <a:ext cx="6047640" cy="481104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303" name="Google Shape;303;p10:notes"/>
          <p:cNvSpPr/>
          <p:nvPr>
            <p:ph idx="2" type="sldImg"/>
          </p:nvPr>
        </p:nvSpPr>
        <p:spPr>
          <a:xfrm>
            <a:off x="216000" y="812520"/>
            <a:ext cx="7127280" cy="400896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p11:notes"/>
          <p:cNvSpPr txBox="1"/>
          <p:nvPr>
            <p:ph idx="1" type="body"/>
          </p:nvPr>
        </p:nvSpPr>
        <p:spPr>
          <a:xfrm>
            <a:off x="756000" y="5078520"/>
            <a:ext cx="6047640" cy="481104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309" name="Google Shape;309;p11:notes"/>
          <p:cNvSpPr/>
          <p:nvPr>
            <p:ph idx="2" type="sldImg"/>
          </p:nvPr>
        </p:nvSpPr>
        <p:spPr>
          <a:xfrm>
            <a:off x="216000" y="812520"/>
            <a:ext cx="7127280" cy="400896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3" name="Shape 313"/>
        <p:cNvGrpSpPr/>
        <p:nvPr/>
      </p:nvGrpSpPr>
      <p:grpSpPr>
        <a:xfrm>
          <a:off x="0" y="0"/>
          <a:ext cx="0" cy="0"/>
          <a:chOff x="0" y="0"/>
          <a:chExt cx="0" cy="0"/>
        </a:xfrm>
      </p:grpSpPr>
      <p:sp>
        <p:nvSpPr>
          <p:cNvPr id="314" name="Google Shape;314;p12:notes"/>
          <p:cNvSpPr txBox="1"/>
          <p:nvPr>
            <p:ph idx="1" type="body"/>
          </p:nvPr>
        </p:nvSpPr>
        <p:spPr>
          <a:xfrm>
            <a:off x="756000" y="5078520"/>
            <a:ext cx="6047640" cy="481104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315" name="Google Shape;315;p12:notes"/>
          <p:cNvSpPr/>
          <p:nvPr>
            <p:ph idx="2" type="sldImg"/>
          </p:nvPr>
        </p:nvSpPr>
        <p:spPr>
          <a:xfrm>
            <a:off x="216000" y="812520"/>
            <a:ext cx="7127280" cy="400896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0" name="Shape 320"/>
        <p:cNvGrpSpPr/>
        <p:nvPr/>
      </p:nvGrpSpPr>
      <p:grpSpPr>
        <a:xfrm>
          <a:off x="0" y="0"/>
          <a:ext cx="0" cy="0"/>
          <a:chOff x="0" y="0"/>
          <a:chExt cx="0" cy="0"/>
        </a:xfrm>
      </p:grpSpPr>
      <p:sp>
        <p:nvSpPr>
          <p:cNvPr id="321" name="Google Shape;321;p13:notes"/>
          <p:cNvSpPr txBox="1"/>
          <p:nvPr>
            <p:ph idx="1" type="body"/>
          </p:nvPr>
        </p:nvSpPr>
        <p:spPr>
          <a:xfrm>
            <a:off x="756000" y="5078520"/>
            <a:ext cx="6047640" cy="481104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322" name="Google Shape;322;p13:notes"/>
          <p:cNvSpPr/>
          <p:nvPr>
            <p:ph idx="2" type="sldImg"/>
          </p:nvPr>
        </p:nvSpPr>
        <p:spPr>
          <a:xfrm>
            <a:off x="216000" y="812520"/>
            <a:ext cx="7127280" cy="400896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6" name="Shape 326"/>
        <p:cNvGrpSpPr/>
        <p:nvPr/>
      </p:nvGrpSpPr>
      <p:grpSpPr>
        <a:xfrm>
          <a:off x="0" y="0"/>
          <a:ext cx="0" cy="0"/>
          <a:chOff x="0" y="0"/>
          <a:chExt cx="0" cy="0"/>
        </a:xfrm>
      </p:grpSpPr>
      <p:sp>
        <p:nvSpPr>
          <p:cNvPr id="327" name="Google Shape;327;p14:notes"/>
          <p:cNvSpPr txBox="1"/>
          <p:nvPr>
            <p:ph idx="1" type="body"/>
          </p:nvPr>
        </p:nvSpPr>
        <p:spPr>
          <a:xfrm>
            <a:off x="756000" y="5078520"/>
            <a:ext cx="6047640" cy="481104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328" name="Google Shape;328;p14:notes"/>
          <p:cNvSpPr/>
          <p:nvPr>
            <p:ph idx="2" type="sldImg"/>
          </p:nvPr>
        </p:nvSpPr>
        <p:spPr>
          <a:xfrm>
            <a:off x="216000" y="812520"/>
            <a:ext cx="7127280" cy="400896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2" name="Shape 332"/>
        <p:cNvGrpSpPr/>
        <p:nvPr/>
      </p:nvGrpSpPr>
      <p:grpSpPr>
        <a:xfrm>
          <a:off x="0" y="0"/>
          <a:ext cx="0" cy="0"/>
          <a:chOff x="0" y="0"/>
          <a:chExt cx="0" cy="0"/>
        </a:xfrm>
      </p:grpSpPr>
      <p:sp>
        <p:nvSpPr>
          <p:cNvPr id="333" name="Google Shape;333;p15:notes"/>
          <p:cNvSpPr txBox="1"/>
          <p:nvPr>
            <p:ph idx="1" type="body"/>
          </p:nvPr>
        </p:nvSpPr>
        <p:spPr>
          <a:xfrm>
            <a:off x="756000" y="5078520"/>
            <a:ext cx="6047640" cy="481104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334" name="Google Shape;334;p15:notes"/>
          <p:cNvSpPr/>
          <p:nvPr>
            <p:ph idx="2" type="sldImg"/>
          </p:nvPr>
        </p:nvSpPr>
        <p:spPr>
          <a:xfrm>
            <a:off x="216000" y="812520"/>
            <a:ext cx="7127280" cy="400896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8" name="Shape 338"/>
        <p:cNvGrpSpPr/>
        <p:nvPr/>
      </p:nvGrpSpPr>
      <p:grpSpPr>
        <a:xfrm>
          <a:off x="0" y="0"/>
          <a:ext cx="0" cy="0"/>
          <a:chOff x="0" y="0"/>
          <a:chExt cx="0" cy="0"/>
        </a:xfrm>
      </p:grpSpPr>
      <p:sp>
        <p:nvSpPr>
          <p:cNvPr id="339" name="Google Shape;339;p16:notes"/>
          <p:cNvSpPr txBox="1"/>
          <p:nvPr>
            <p:ph idx="1" type="body"/>
          </p:nvPr>
        </p:nvSpPr>
        <p:spPr>
          <a:xfrm>
            <a:off x="756000" y="5078520"/>
            <a:ext cx="6047640" cy="481104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340" name="Google Shape;340;p16:notes"/>
          <p:cNvSpPr/>
          <p:nvPr>
            <p:ph idx="2" type="sldImg"/>
          </p:nvPr>
        </p:nvSpPr>
        <p:spPr>
          <a:xfrm>
            <a:off x="216000" y="812520"/>
            <a:ext cx="7127280" cy="400896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4" name="Shape 344"/>
        <p:cNvGrpSpPr/>
        <p:nvPr/>
      </p:nvGrpSpPr>
      <p:grpSpPr>
        <a:xfrm>
          <a:off x="0" y="0"/>
          <a:ext cx="0" cy="0"/>
          <a:chOff x="0" y="0"/>
          <a:chExt cx="0" cy="0"/>
        </a:xfrm>
      </p:grpSpPr>
      <p:sp>
        <p:nvSpPr>
          <p:cNvPr id="345" name="Google Shape;345;p17:notes"/>
          <p:cNvSpPr txBox="1"/>
          <p:nvPr>
            <p:ph idx="1" type="body"/>
          </p:nvPr>
        </p:nvSpPr>
        <p:spPr>
          <a:xfrm>
            <a:off x="756000" y="5078520"/>
            <a:ext cx="6047640" cy="481104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346" name="Google Shape;346;p17:notes"/>
          <p:cNvSpPr/>
          <p:nvPr>
            <p:ph idx="2" type="sldImg"/>
          </p:nvPr>
        </p:nvSpPr>
        <p:spPr>
          <a:xfrm>
            <a:off x="216000" y="812520"/>
            <a:ext cx="7127280" cy="400896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0" name="Shape 350"/>
        <p:cNvGrpSpPr/>
        <p:nvPr/>
      </p:nvGrpSpPr>
      <p:grpSpPr>
        <a:xfrm>
          <a:off x="0" y="0"/>
          <a:ext cx="0" cy="0"/>
          <a:chOff x="0" y="0"/>
          <a:chExt cx="0" cy="0"/>
        </a:xfrm>
      </p:grpSpPr>
      <p:sp>
        <p:nvSpPr>
          <p:cNvPr id="351" name="Google Shape;351;p18:notes"/>
          <p:cNvSpPr txBox="1"/>
          <p:nvPr>
            <p:ph idx="1" type="body"/>
          </p:nvPr>
        </p:nvSpPr>
        <p:spPr>
          <a:xfrm>
            <a:off x="756000" y="5078520"/>
            <a:ext cx="6047640" cy="481104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352" name="Google Shape;352;p18:notes"/>
          <p:cNvSpPr/>
          <p:nvPr>
            <p:ph idx="2" type="sldImg"/>
          </p:nvPr>
        </p:nvSpPr>
        <p:spPr>
          <a:xfrm>
            <a:off x="216000" y="812520"/>
            <a:ext cx="7127280" cy="400896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6" name="Shape 356"/>
        <p:cNvGrpSpPr/>
        <p:nvPr/>
      </p:nvGrpSpPr>
      <p:grpSpPr>
        <a:xfrm>
          <a:off x="0" y="0"/>
          <a:ext cx="0" cy="0"/>
          <a:chOff x="0" y="0"/>
          <a:chExt cx="0" cy="0"/>
        </a:xfrm>
      </p:grpSpPr>
      <p:sp>
        <p:nvSpPr>
          <p:cNvPr id="357" name="Google Shape;357;p19:notes"/>
          <p:cNvSpPr txBox="1"/>
          <p:nvPr>
            <p:ph idx="1" type="body"/>
          </p:nvPr>
        </p:nvSpPr>
        <p:spPr>
          <a:xfrm>
            <a:off x="756000" y="5078520"/>
            <a:ext cx="6047640" cy="481104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358" name="Google Shape;358;p19:notes"/>
          <p:cNvSpPr/>
          <p:nvPr>
            <p:ph idx="2" type="sldImg"/>
          </p:nvPr>
        </p:nvSpPr>
        <p:spPr>
          <a:xfrm>
            <a:off x="216000" y="812520"/>
            <a:ext cx="7127280" cy="400896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p2:notes"/>
          <p:cNvSpPr txBox="1"/>
          <p:nvPr>
            <p:ph idx="1" type="body"/>
          </p:nvPr>
        </p:nvSpPr>
        <p:spPr>
          <a:xfrm>
            <a:off x="756000" y="5078520"/>
            <a:ext cx="6047640" cy="481104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255" name="Google Shape;255;p2:notes"/>
          <p:cNvSpPr/>
          <p:nvPr>
            <p:ph idx="2" type="sldImg"/>
          </p:nvPr>
        </p:nvSpPr>
        <p:spPr>
          <a:xfrm>
            <a:off x="216000" y="812520"/>
            <a:ext cx="7127280" cy="400896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2" name="Shape 362"/>
        <p:cNvGrpSpPr/>
        <p:nvPr/>
      </p:nvGrpSpPr>
      <p:grpSpPr>
        <a:xfrm>
          <a:off x="0" y="0"/>
          <a:ext cx="0" cy="0"/>
          <a:chOff x="0" y="0"/>
          <a:chExt cx="0" cy="0"/>
        </a:xfrm>
      </p:grpSpPr>
      <p:sp>
        <p:nvSpPr>
          <p:cNvPr id="363" name="Google Shape;363;p20:notes"/>
          <p:cNvSpPr txBox="1"/>
          <p:nvPr>
            <p:ph idx="1" type="body"/>
          </p:nvPr>
        </p:nvSpPr>
        <p:spPr>
          <a:xfrm>
            <a:off x="756000" y="5078520"/>
            <a:ext cx="6047640" cy="481104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364" name="Google Shape;364;p20:notes"/>
          <p:cNvSpPr/>
          <p:nvPr>
            <p:ph idx="2" type="sldImg"/>
          </p:nvPr>
        </p:nvSpPr>
        <p:spPr>
          <a:xfrm>
            <a:off x="216000" y="812520"/>
            <a:ext cx="7127280" cy="400896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8" name="Shape 368"/>
        <p:cNvGrpSpPr/>
        <p:nvPr/>
      </p:nvGrpSpPr>
      <p:grpSpPr>
        <a:xfrm>
          <a:off x="0" y="0"/>
          <a:ext cx="0" cy="0"/>
          <a:chOff x="0" y="0"/>
          <a:chExt cx="0" cy="0"/>
        </a:xfrm>
      </p:grpSpPr>
      <p:sp>
        <p:nvSpPr>
          <p:cNvPr id="369" name="Google Shape;369;p21:notes"/>
          <p:cNvSpPr txBox="1"/>
          <p:nvPr>
            <p:ph idx="1" type="body"/>
          </p:nvPr>
        </p:nvSpPr>
        <p:spPr>
          <a:xfrm>
            <a:off x="756000" y="5078520"/>
            <a:ext cx="6047640" cy="481104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370" name="Google Shape;370;p21:notes"/>
          <p:cNvSpPr/>
          <p:nvPr>
            <p:ph idx="2" type="sldImg"/>
          </p:nvPr>
        </p:nvSpPr>
        <p:spPr>
          <a:xfrm>
            <a:off x="216000" y="812520"/>
            <a:ext cx="7127280" cy="400896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4" name="Shape 374"/>
        <p:cNvGrpSpPr/>
        <p:nvPr/>
      </p:nvGrpSpPr>
      <p:grpSpPr>
        <a:xfrm>
          <a:off x="0" y="0"/>
          <a:ext cx="0" cy="0"/>
          <a:chOff x="0" y="0"/>
          <a:chExt cx="0" cy="0"/>
        </a:xfrm>
      </p:grpSpPr>
      <p:sp>
        <p:nvSpPr>
          <p:cNvPr id="375" name="Google Shape;375;p22:notes"/>
          <p:cNvSpPr txBox="1"/>
          <p:nvPr>
            <p:ph idx="1" type="body"/>
          </p:nvPr>
        </p:nvSpPr>
        <p:spPr>
          <a:xfrm>
            <a:off x="756000" y="5078520"/>
            <a:ext cx="6047640" cy="481104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376" name="Google Shape;376;p22:notes"/>
          <p:cNvSpPr/>
          <p:nvPr>
            <p:ph idx="2" type="sldImg"/>
          </p:nvPr>
        </p:nvSpPr>
        <p:spPr>
          <a:xfrm>
            <a:off x="216000" y="812520"/>
            <a:ext cx="7127280" cy="400896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0" name="Shape 380"/>
        <p:cNvGrpSpPr/>
        <p:nvPr/>
      </p:nvGrpSpPr>
      <p:grpSpPr>
        <a:xfrm>
          <a:off x="0" y="0"/>
          <a:ext cx="0" cy="0"/>
          <a:chOff x="0" y="0"/>
          <a:chExt cx="0" cy="0"/>
        </a:xfrm>
      </p:grpSpPr>
      <p:sp>
        <p:nvSpPr>
          <p:cNvPr id="381" name="Google Shape;381;p23:notes"/>
          <p:cNvSpPr txBox="1"/>
          <p:nvPr>
            <p:ph idx="1" type="body"/>
          </p:nvPr>
        </p:nvSpPr>
        <p:spPr>
          <a:xfrm>
            <a:off x="756000" y="5078520"/>
            <a:ext cx="6047640" cy="481104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382" name="Google Shape;382;p23:notes"/>
          <p:cNvSpPr/>
          <p:nvPr>
            <p:ph idx="2" type="sldImg"/>
          </p:nvPr>
        </p:nvSpPr>
        <p:spPr>
          <a:xfrm>
            <a:off x="216000" y="812520"/>
            <a:ext cx="7127280" cy="400896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6" name="Shape 386"/>
        <p:cNvGrpSpPr/>
        <p:nvPr/>
      </p:nvGrpSpPr>
      <p:grpSpPr>
        <a:xfrm>
          <a:off x="0" y="0"/>
          <a:ext cx="0" cy="0"/>
          <a:chOff x="0" y="0"/>
          <a:chExt cx="0" cy="0"/>
        </a:xfrm>
      </p:grpSpPr>
      <p:sp>
        <p:nvSpPr>
          <p:cNvPr id="387" name="Google Shape;387;p24:notes"/>
          <p:cNvSpPr txBox="1"/>
          <p:nvPr>
            <p:ph idx="1" type="body"/>
          </p:nvPr>
        </p:nvSpPr>
        <p:spPr>
          <a:xfrm>
            <a:off x="756000" y="5078520"/>
            <a:ext cx="6047640" cy="481104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388" name="Google Shape;388;p24:notes"/>
          <p:cNvSpPr/>
          <p:nvPr>
            <p:ph idx="2" type="sldImg"/>
          </p:nvPr>
        </p:nvSpPr>
        <p:spPr>
          <a:xfrm>
            <a:off x="216000" y="812520"/>
            <a:ext cx="7127280" cy="400896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2" name="Shape 392"/>
        <p:cNvGrpSpPr/>
        <p:nvPr/>
      </p:nvGrpSpPr>
      <p:grpSpPr>
        <a:xfrm>
          <a:off x="0" y="0"/>
          <a:ext cx="0" cy="0"/>
          <a:chOff x="0" y="0"/>
          <a:chExt cx="0" cy="0"/>
        </a:xfrm>
      </p:grpSpPr>
      <p:sp>
        <p:nvSpPr>
          <p:cNvPr id="393" name="Google Shape;393;p25:notes"/>
          <p:cNvSpPr txBox="1"/>
          <p:nvPr>
            <p:ph idx="1" type="body"/>
          </p:nvPr>
        </p:nvSpPr>
        <p:spPr>
          <a:xfrm>
            <a:off x="756000" y="5078520"/>
            <a:ext cx="6047640" cy="481104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394" name="Google Shape;394;p25:notes"/>
          <p:cNvSpPr/>
          <p:nvPr>
            <p:ph idx="2" type="sldImg"/>
          </p:nvPr>
        </p:nvSpPr>
        <p:spPr>
          <a:xfrm>
            <a:off x="216000" y="812520"/>
            <a:ext cx="7127280" cy="400896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8" name="Shape 398"/>
        <p:cNvGrpSpPr/>
        <p:nvPr/>
      </p:nvGrpSpPr>
      <p:grpSpPr>
        <a:xfrm>
          <a:off x="0" y="0"/>
          <a:ext cx="0" cy="0"/>
          <a:chOff x="0" y="0"/>
          <a:chExt cx="0" cy="0"/>
        </a:xfrm>
      </p:grpSpPr>
      <p:sp>
        <p:nvSpPr>
          <p:cNvPr id="399" name="Google Shape;399;p26:notes"/>
          <p:cNvSpPr txBox="1"/>
          <p:nvPr>
            <p:ph idx="1" type="body"/>
          </p:nvPr>
        </p:nvSpPr>
        <p:spPr>
          <a:xfrm>
            <a:off x="756000" y="5078520"/>
            <a:ext cx="6047640" cy="481104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400" name="Google Shape;400;p26:notes"/>
          <p:cNvSpPr/>
          <p:nvPr>
            <p:ph idx="2" type="sldImg"/>
          </p:nvPr>
        </p:nvSpPr>
        <p:spPr>
          <a:xfrm>
            <a:off x="216000" y="812520"/>
            <a:ext cx="7127280" cy="400896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4" name="Shape 404"/>
        <p:cNvGrpSpPr/>
        <p:nvPr/>
      </p:nvGrpSpPr>
      <p:grpSpPr>
        <a:xfrm>
          <a:off x="0" y="0"/>
          <a:ext cx="0" cy="0"/>
          <a:chOff x="0" y="0"/>
          <a:chExt cx="0" cy="0"/>
        </a:xfrm>
      </p:grpSpPr>
      <p:sp>
        <p:nvSpPr>
          <p:cNvPr id="405" name="Google Shape;405;p27:notes"/>
          <p:cNvSpPr txBox="1"/>
          <p:nvPr>
            <p:ph idx="1" type="body"/>
          </p:nvPr>
        </p:nvSpPr>
        <p:spPr>
          <a:xfrm>
            <a:off x="756000" y="5078520"/>
            <a:ext cx="6047640" cy="481104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406" name="Google Shape;406;p27:notes"/>
          <p:cNvSpPr/>
          <p:nvPr>
            <p:ph idx="2" type="sldImg"/>
          </p:nvPr>
        </p:nvSpPr>
        <p:spPr>
          <a:xfrm>
            <a:off x="216000" y="812520"/>
            <a:ext cx="7127280" cy="400896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0" name="Shape 410"/>
        <p:cNvGrpSpPr/>
        <p:nvPr/>
      </p:nvGrpSpPr>
      <p:grpSpPr>
        <a:xfrm>
          <a:off x="0" y="0"/>
          <a:ext cx="0" cy="0"/>
          <a:chOff x="0" y="0"/>
          <a:chExt cx="0" cy="0"/>
        </a:xfrm>
      </p:grpSpPr>
      <p:sp>
        <p:nvSpPr>
          <p:cNvPr id="411" name="Google Shape;411;p28:notes"/>
          <p:cNvSpPr txBox="1"/>
          <p:nvPr>
            <p:ph idx="1" type="body"/>
          </p:nvPr>
        </p:nvSpPr>
        <p:spPr>
          <a:xfrm>
            <a:off x="756000" y="5078520"/>
            <a:ext cx="6047640" cy="481104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412" name="Google Shape;412;p28:notes"/>
          <p:cNvSpPr/>
          <p:nvPr>
            <p:ph idx="2" type="sldImg"/>
          </p:nvPr>
        </p:nvSpPr>
        <p:spPr>
          <a:xfrm>
            <a:off x="216000" y="812520"/>
            <a:ext cx="7127280" cy="400896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6" name="Shape 416"/>
        <p:cNvGrpSpPr/>
        <p:nvPr/>
      </p:nvGrpSpPr>
      <p:grpSpPr>
        <a:xfrm>
          <a:off x="0" y="0"/>
          <a:ext cx="0" cy="0"/>
          <a:chOff x="0" y="0"/>
          <a:chExt cx="0" cy="0"/>
        </a:xfrm>
      </p:grpSpPr>
      <p:sp>
        <p:nvSpPr>
          <p:cNvPr id="417" name="Google Shape;417;p29:notes"/>
          <p:cNvSpPr txBox="1"/>
          <p:nvPr>
            <p:ph idx="1" type="body"/>
          </p:nvPr>
        </p:nvSpPr>
        <p:spPr>
          <a:xfrm>
            <a:off x="756000" y="5078520"/>
            <a:ext cx="6047640" cy="481104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418" name="Google Shape;418;p29:notes"/>
          <p:cNvSpPr/>
          <p:nvPr>
            <p:ph idx="2" type="sldImg"/>
          </p:nvPr>
        </p:nvSpPr>
        <p:spPr>
          <a:xfrm>
            <a:off x="216000" y="812520"/>
            <a:ext cx="7127280" cy="400896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p3:notes"/>
          <p:cNvSpPr txBox="1"/>
          <p:nvPr>
            <p:ph idx="1" type="body"/>
          </p:nvPr>
        </p:nvSpPr>
        <p:spPr>
          <a:xfrm>
            <a:off x="756000" y="5078520"/>
            <a:ext cx="6047640" cy="481104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261" name="Google Shape;261;p3:notes"/>
          <p:cNvSpPr/>
          <p:nvPr>
            <p:ph idx="2" type="sldImg"/>
          </p:nvPr>
        </p:nvSpPr>
        <p:spPr>
          <a:xfrm>
            <a:off x="216000" y="812520"/>
            <a:ext cx="7127280" cy="400896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2" name="Shape 422"/>
        <p:cNvGrpSpPr/>
        <p:nvPr/>
      </p:nvGrpSpPr>
      <p:grpSpPr>
        <a:xfrm>
          <a:off x="0" y="0"/>
          <a:ext cx="0" cy="0"/>
          <a:chOff x="0" y="0"/>
          <a:chExt cx="0" cy="0"/>
        </a:xfrm>
      </p:grpSpPr>
      <p:sp>
        <p:nvSpPr>
          <p:cNvPr id="423" name="Google Shape;423;p30:notes"/>
          <p:cNvSpPr txBox="1"/>
          <p:nvPr>
            <p:ph idx="1" type="body"/>
          </p:nvPr>
        </p:nvSpPr>
        <p:spPr>
          <a:xfrm>
            <a:off x="756000" y="5078520"/>
            <a:ext cx="6047640" cy="481104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424" name="Google Shape;424;p30:notes"/>
          <p:cNvSpPr/>
          <p:nvPr>
            <p:ph idx="2" type="sldImg"/>
          </p:nvPr>
        </p:nvSpPr>
        <p:spPr>
          <a:xfrm>
            <a:off x="216000" y="812520"/>
            <a:ext cx="7127280" cy="400896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8" name="Shape 428"/>
        <p:cNvGrpSpPr/>
        <p:nvPr/>
      </p:nvGrpSpPr>
      <p:grpSpPr>
        <a:xfrm>
          <a:off x="0" y="0"/>
          <a:ext cx="0" cy="0"/>
          <a:chOff x="0" y="0"/>
          <a:chExt cx="0" cy="0"/>
        </a:xfrm>
      </p:grpSpPr>
      <p:sp>
        <p:nvSpPr>
          <p:cNvPr id="429" name="Google Shape;429;p31:notes"/>
          <p:cNvSpPr txBox="1"/>
          <p:nvPr>
            <p:ph idx="1" type="body"/>
          </p:nvPr>
        </p:nvSpPr>
        <p:spPr>
          <a:xfrm>
            <a:off x="756000" y="5078520"/>
            <a:ext cx="6047640" cy="481104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430" name="Google Shape;430;p31:notes"/>
          <p:cNvSpPr/>
          <p:nvPr>
            <p:ph idx="2" type="sldImg"/>
          </p:nvPr>
        </p:nvSpPr>
        <p:spPr>
          <a:xfrm>
            <a:off x="216000" y="812520"/>
            <a:ext cx="7127280" cy="400896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4" name="Shape 434"/>
        <p:cNvGrpSpPr/>
        <p:nvPr/>
      </p:nvGrpSpPr>
      <p:grpSpPr>
        <a:xfrm>
          <a:off x="0" y="0"/>
          <a:ext cx="0" cy="0"/>
          <a:chOff x="0" y="0"/>
          <a:chExt cx="0" cy="0"/>
        </a:xfrm>
      </p:grpSpPr>
      <p:sp>
        <p:nvSpPr>
          <p:cNvPr id="435" name="Google Shape;435;p32:notes"/>
          <p:cNvSpPr txBox="1"/>
          <p:nvPr>
            <p:ph idx="1" type="body"/>
          </p:nvPr>
        </p:nvSpPr>
        <p:spPr>
          <a:xfrm>
            <a:off x="756000" y="5078520"/>
            <a:ext cx="6047640" cy="481104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436" name="Google Shape;436;p32:notes"/>
          <p:cNvSpPr/>
          <p:nvPr>
            <p:ph idx="2" type="sldImg"/>
          </p:nvPr>
        </p:nvSpPr>
        <p:spPr>
          <a:xfrm>
            <a:off x="216000" y="812520"/>
            <a:ext cx="7127280" cy="400896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0" name="Shape 440"/>
        <p:cNvGrpSpPr/>
        <p:nvPr/>
      </p:nvGrpSpPr>
      <p:grpSpPr>
        <a:xfrm>
          <a:off x="0" y="0"/>
          <a:ext cx="0" cy="0"/>
          <a:chOff x="0" y="0"/>
          <a:chExt cx="0" cy="0"/>
        </a:xfrm>
      </p:grpSpPr>
      <p:sp>
        <p:nvSpPr>
          <p:cNvPr id="441" name="Google Shape;441;p33:notes"/>
          <p:cNvSpPr txBox="1"/>
          <p:nvPr>
            <p:ph idx="1" type="body"/>
          </p:nvPr>
        </p:nvSpPr>
        <p:spPr>
          <a:xfrm>
            <a:off x="756000" y="5078520"/>
            <a:ext cx="6047640" cy="481104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442" name="Google Shape;442;p33:notes"/>
          <p:cNvSpPr/>
          <p:nvPr>
            <p:ph idx="2" type="sldImg"/>
          </p:nvPr>
        </p:nvSpPr>
        <p:spPr>
          <a:xfrm>
            <a:off x="216000" y="812520"/>
            <a:ext cx="7127280" cy="400896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6" name="Shape 446"/>
        <p:cNvGrpSpPr/>
        <p:nvPr/>
      </p:nvGrpSpPr>
      <p:grpSpPr>
        <a:xfrm>
          <a:off x="0" y="0"/>
          <a:ext cx="0" cy="0"/>
          <a:chOff x="0" y="0"/>
          <a:chExt cx="0" cy="0"/>
        </a:xfrm>
      </p:grpSpPr>
      <p:sp>
        <p:nvSpPr>
          <p:cNvPr id="447" name="Google Shape;447;p34:notes"/>
          <p:cNvSpPr txBox="1"/>
          <p:nvPr>
            <p:ph idx="1" type="body"/>
          </p:nvPr>
        </p:nvSpPr>
        <p:spPr>
          <a:xfrm>
            <a:off x="756000" y="5078520"/>
            <a:ext cx="6047640" cy="481104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448" name="Google Shape;448;p34:notes"/>
          <p:cNvSpPr/>
          <p:nvPr>
            <p:ph idx="2" type="sldImg"/>
          </p:nvPr>
        </p:nvSpPr>
        <p:spPr>
          <a:xfrm>
            <a:off x="216000" y="812520"/>
            <a:ext cx="7127280" cy="400896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2" name="Shape 452"/>
        <p:cNvGrpSpPr/>
        <p:nvPr/>
      </p:nvGrpSpPr>
      <p:grpSpPr>
        <a:xfrm>
          <a:off x="0" y="0"/>
          <a:ext cx="0" cy="0"/>
          <a:chOff x="0" y="0"/>
          <a:chExt cx="0" cy="0"/>
        </a:xfrm>
      </p:grpSpPr>
      <p:sp>
        <p:nvSpPr>
          <p:cNvPr id="453" name="Google Shape;453;p35:notes"/>
          <p:cNvSpPr txBox="1"/>
          <p:nvPr>
            <p:ph idx="1" type="body"/>
          </p:nvPr>
        </p:nvSpPr>
        <p:spPr>
          <a:xfrm>
            <a:off x="756000" y="5078520"/>
            <a:ext cx="6047640" cy="481104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454" name="Google Shape;454;p35:notes"/>
          <p:cNvSpPr/>
          <p:nvPr>
            <p:ph idx="2" type="sldImg"/>
          </p:nvPr>
        </p:nvSpPr>
        <p:spPr>
          <a:xfrm>
            <a:off x="216000" y="812520"/>
            <a:ext cx="7127280" cy="400896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8" name="Shape 458"/>
        <p:cNvGrpSpPr/>
        <p:nvPr/>
      </p:nvGrpSpPr>
      <p:grpSpPr>
        <a:xfrm>
          <a:off x="0" y="0"/>
          <a:ext cx="0" cy="0"/>
          <a:chOff x="0" y="0"/>
          <a:chExt cx="0" cy="0"/>
        </a:xfrm>
      </p:grpSpPr>
      <p:sp>
        <p:nvSpPr>
          <p:cNvPr id="459" name="Google Shape;459;p36:notes"/>
          <p:cNvSpPr txBox="1"/>
          <p:nvPr>
            <p:ph idx="1" type="body"/>
          </p:nvPr>
        </p:nvSpPr>
        <p:spPr>
          <a:xfrm>
            <a:off x="756000" y="5078520"/>
            <a:ext cx="6047640" cy="481104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460" name="Google Shape;460;p36:notes"/>
          <p:cNvSpPr/>
          <p:nvPr>
            <p:ph idx="2" type="sldImg"/>
          </p:nvPr>
        </p:nvSpPr>
        <p:spPr>
          <a:xfrm>
            <a:off x="216000" y="812520"/>
            <a:ext cx="7127280" cy="400896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4" name="Shape 464"/>
        <p:cNvGrpSpPr/>
        <p:nvPr/>
      </p:nvGrpSpPr>
      <p:grpSpPr>
        <a:xfrm>
          <a:off x="0" y="0"/>
          <a:ext cx="0" cy="0"/>
          <a:chOff x="0" y="0"/>
          <a:chExt cx="0" cy="0"/>
        </a:xfrm>
      </p:grpSpPr>
      <p:sp>
        <p:nvSpPr>
          <p:cNvPr id="465" name="Google Shape;465;p37:notes"/>
          <p:cNvSpPr txBox="1"/>
          <p:nvPr>
            <p:ph idx="1" type="body"/>
          </p:nvPr>
        </p:nvSpPr>
        <p:spPr>
          <a:xfrm>
            <a:off x="756000" y="5078520"/>
            <a:ext cx="6047640" cy="481104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466" name="Google Shape;466;p37:notes"/>
          <p:cNvSpPr/>
          <p:nvPr>
            <p:ph idx="2" type="sldImg"/>
          </p:nvPr>
        </p:nvSpPr>
        <p:spPr>
          <a:xfrm>
            <a:off x="216000" y="812520"/>
            <a:ext cx="7127280" cy="400896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0" name="Shape 470"/>
        <p:cNvGrpSpPr/>
        <p:nvPr/>
      </p:nvGrpSpPr>
      <p:grpSpPr>
        <a:xfrm>
          <a:off x="0" y="0"/>
          <a:ext cx="0" cy="0"/>
          <a:chOff x="0" y="0"/>
          <a:chExt cx="0" cy="0"/>
        </a:xfrm>
      </p:grpSpPr>
      <p:sp>
        <p:nvSpPr>
          <p:cNvPr id="471" name="Google Shape;471;p38:notes"/>
          <p:cNvSpPr txBox="1"/>
          <p:nvPr>
            <p:ph idx="1" type="body"/>
          </p:nvPr>
        </p:nvSpPr>
        <p:spPr>
          <a:xfrm>
            <a:off x="756000" y="5078520"/>
            <a:ext cx="6047640" cy="481104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472" name="Google Shape;472;p38:notes"/>
          <p:cNvSpPr/>
          <p:nvPr>
            <p:ph idx="2" type="sldImg"/>
          </p:nvPr>
        </p:nvSpPr>
        <p:spPr>
          <a:xfrm>
            <a:off x="216000" y="812520"/>
            <a:ext cx="7127280" cy="400896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6" name="Shape 476"/>
        <p:cNvGrpSpPr/>
        <p:nvPr/>
      </p:nvGrpSpPr>
      <p:grpSpPr>
        <a:xfrm>
          <a:off x="0" y="0"/>
          <a:ext cx="0" cy="0"/>
          <a:chOff x="0" y="0"/>
          <a:chExt cx="0" cy="0"/>
        </a:xfrm>
      </p:grpSpPr>
      <p:sp>
        <p:nvSpPr>
          <p:cNvPr id="477" name="Google Shape;477;p39:notes"/>
          <p:cNvSpPr txBox="1"/>
          <p:nvPr>
            <p:ph idx="1" type="body"/>
          </p:nvPr>
        </p:nvSpPr>
        <p:spPr>
          <a:xfrm>
            <a:off x="756000" y="5078520"/>
            <a:ext cx="6047640" cy="481104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478" name="Google Shape;478;p39:notes"/>
          <p:cNvSpPr/>
          <p:nvPr>
            <p:ph idx="2" type="sldImg"/>
          </p:nvPr>
        </p:nvSpPr>
        <p:spPr>
          <a:xfrm>
            <a:off x="216000" y="812520"/>
            <a:ext cx="7127280" cy="400896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 name="Shape 265"/>
        <p:cNvGrpSpPr/>
        <p:nvPr/>
      </p:nvGrpSpPr>
      <p:grpSpPr>
        <a:xfrm>
          <a:off x="0" y="0"/>
          <a:ext cx="0" cy="0"/>
          <a:chOff x="0" y="0"/>
          <a:chExt cx="0" cy="0"/>
        </a:xfrm>
      </p:grpSpPr>
      <p:sp>
        <p:nvSpPr>
          <p:cNvPr id="266" name="Google Shape;266;p4:notes"/>
          <p:cNvSpPr txBox="1"/>
          <p:nvPr>
            <p:ph idx="1" type="body"/>
          </p:nvPr>
        </p:nvSpPr>
        <p:spPr>
          <a:xfrm>
            <a:off x="756000" y="5078520"/>
            <a:ext cx="6047640" cy="481104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267" name="Google Shape;267;p4:notes"/>
          <p:cNvSpPr/>
          <p:nvPr>
            <p:ph idx="2" type="sldImg"/>
          </p:nvPr>
        </p:nvSpPr>
        <p:spPr>
          <a:xfrm>
            <a:off x="216000" y="812520"/>
            <a:ext cx="7127280" cy="400896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2" name="Shape 482"/>
        <p:cNvGrpSpPr/>
        <p:nvPr/>
      </p:nvGrpSpPr>
      <p:grpSpPr>
        <a:xfrm>
          <a:off x="0" y="0"/>
          <a:ext cx="0" cy="0"/>
          <a:chOff x="0" y="0"/>
          <a:chExt cx="0" cy="0"/>
        </a:xfrm>
      </p:grpSpPr>
      <p:sp>
        <p:nvSpPr>
          <p:cNvPr id="483" name="Google Shape;483;p40:notes"/>
          <p:cNvSpPr txBox="1"/>
          <p:nvPr>
            <p:ph idx="1" type="body"/>
          </p:nvPr>
        </p:nvSpPr>
        <p:spPr>
          <a:xfrm>
            <a:off x="756000" y="5078520"/>
            <a:ext cx="6047640" cy="481104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484" name="Google Shape;484;p40:notes"/>
          <p:cNvSpPr/>
          <p:nvPr>
            <p:ph idx="2" type="sldImg"/>
          </p:nvPr>
        </p:nvSpPr>
        <p:spPr>
          <a:xfrm>
            <a:off x="216000" y="812520"/>
            <a:ext cx="7127280" cy="400896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8" name="Shape 488"/>
        <p:cNvGrpSpPr/>
        <p:nvPr/>
      </p:nvGrpSpPr>
      <p:grpSpPr>
        <a:xfrm>
          <a:off x="0" y="0"/>
          <a:ext cx="0" cy="0"/>
          <a:chOff x="0" y="0"/>
          <a:chExt cx="0" cy="0"/>
        </a:xfrm>
      </p:grpSpPr>
      <p:sp>
        <p:nvSpPr>
          <p:cNvPr id="489" name="Google Shape;489;p41:notes"/>
          <p:cNvSpPr txBox="1"/>
          <p:nvPr>
            <p:ph idx="1" type="body"/>
          </p:nvPr>
        </p:nvSpPr>
        <p:spPr>
          <a:xfrm>
            <a:off x="756000" y="5078520"/>
            <a:ext cx="6047640" cy="481104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490" name="Google Shape;490;p41:notes"/>
          <p:cNvSpPr/>
          <p:nvPr>
            <p:ph idx="2" type="sldImg"/>
          </p:nvPr>
        </p:nvSpPr>
        <p:spPr>
          <a:xfrm>
            <a:off x="216000" y="812520"/>
            <a:ext cx="7127280" cy="400896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p5:notes"/>
          <p:cNvSpPr txBox="1"/>
          <p:nvPr>
            <p:ph idx="1" type="body"/>
          </p:nvPr>
        </p:nvSpPr>
        <p:spPr>
          <a:xfrm>
            <a:off x="756000" y="5078520"/>
            <a:ext cx="6047640" cy="481104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273" name="Google Shape;273;p5:notes"/>
          <p:cNvSpPr/>
          <p:nvPr>
            <p:ph idx="2" type="sldImg"/>
          </p:nvPr>
        </p:nvSpPr>
        <p:spPr>
          <a:xfrm>
            <a:off x="216000" y="812520"/>
            <a:ext cx="7127280" cy="400896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p6:notes"/>
          <p:cNvSpPr txBox="1"/>
          <p:nvPr>
            <p:ph idx="1" type="body"/>
          </p:nvPr>
        </p:nvSpPr>
        <p:spPr>
          <a:xfrm>
            <a:off x="756000" y="5078520"/>
            <a:ext cx="6047640" cy="481104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279" name="Google Shape;279;p6:notes"/>
          <p:cNvSpPr/>
          <p:nvPr>
            <p:ph idx="2" type="sldImg"/>
          </p:nvPr>
        </p:nvSpPr>
        <p:spPr>
          <a:xfrm>
            <a:off x="216000" y="812520"/>
            <a:ext cx="7127280" cy="400896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 name="Shape 283"/>
        <p:cNvGrpSpPr/>
        <p:nvPr/>
      </p:nvGrpSpPr>
      <p:grpSpPr>
        <a:xfrm>
          <a:off x="0" y="0"/>
          <a:ext cx="0" cy="0"/>
          <a:chOff x="0" y="0"/>
          <a:chExt cx="0" cy="0"/>
        </a:xfrm>
      </p:grpSpPr>
      <p:sp>
        <p:nvSpPr>
          <p:cNvPr id="284" name="Google Shape;284;p7:notes"/>
          <p:cNvSpPr txBox="1"/>
          <p:nvPr>
            <p:ph idx="1" type="body"/>
          </p:nvPr>
        </p:nvSpPr>
        <p:spPr>
          <a:xfrm>
            <a:off x="756000" y="5078520"/>
            <a:ext cx="6047640" cy="481104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285" name="Google Shape;285;p7:notes"/>
          <p:cNvSpPr/>
          <p:nvPr>
            <p:ph idx="2" type="sldImg"/>
          </p:nvPr>
        </p:nvSpPr>
        <p:spPr>
          <a:xfrm>
            <a:off x="216000" y="812520"/>
            <a:ext cx="7127280" cy="400896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 name="Shape 289"/>
        <p:cNvGrpSpPr/>
        <p:nvPr/>
      </p:nvGrpSpPr>
      <p:grpSpPr>
        <a:xfrm>
          <a:off x="0" y="0"/>
          <a:ext cx="0" cy="0"/>
          <a:chOff x="0" y="0"/>
          <a:chExt cx="0" cy="0"/>
        </a:xfrm>
      </p:grpSpPr>
      <p:sp>
        <p:nvSpPr>
          <p:cNvPr id="290" name="Google Shape;290;p8:notes"/>
          <p:cNvSpPr txBox="1"/>
          <p:nvPr>
            <p:ph idx="1" type="body"/>
          </p:nvPr>
        </p:nvSpPr>
        <p:spPr>
          <a:xfrm>
            <a:off x="756000" y="5078520"/>
            <a:ext cx="6047640" cy="481104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291" name="Google Shape;291;p8:notes"/>
          <p:cNvSpPr/>
          <p:nvPr>
            <p:ph idx="2" type="sldImg"/>
          </p:nvPr>
        </p:nvSpPr>
        <p:spPr>
          <a:xfrm>
            <a:off x="216000" y="812520"/>
            <a:ext cx="7127280" cy="400896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p9:notes"/>
          <p:cNvSpPr txBox="1"/>
          <p:nvPr>
            <p:ph idx="1" type="body"/>
          </p:nvPr>
        </p:nvSpPr>
        <p:spPr>
          <a:xfrm>
            <a:off x="756000" y="5078520"/>
            <a:ext cx="6047640" cy="481104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297" name="Google Shape;297;p9:notes"/>
          <p:cNvSpPr/>
          <p:nvPr>
            <p:ph idx="2" type="sldImg"/>
          </p:nvPr>
        </p:nvSpPr>
        <p:spPr>
          <a:xfrm>
            <a:off x="216000" y="812520"/>
            <a:ext cx="7127280" cy="400896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type="obj">
  <p:cSld name="OBJECT">
    <p:spTree>
      <p:nvGrpSpPr>
        <p:cNvPr id="40" name="Shape 40"/>
        <p:cNvGrpSpPr/>
        <p:nvPr/>
      </p:nvGrpSpPr>
      <p:grpSpPr>
        <a:xfrm>
          <a:off x="0" y="0"/>
          <a:ext cx="0" cy="0"/>
          <a:chOff x="0" y="0"/>
          <a:chExt cx="0" cy="0"/>
        </a:xfrm>
      </p:grpSpPr>
      <p:sp>
        <p:nvSpPr>
          <p:cNvPr id="41" name="Google Shape;41;p2"/>
          <p:cNvSpPr txBox="1"/>
          <p:nvPr>
            <p:ph type="title"/>
          </p:nvPr>
        </p:nvSpPr>
        <p:spPr>
          <a:xfrm>
            <a:off x="609480" y="221040"/>
            <a:ext cx="10972440" cy="1250280"/>
          </a:xfrm>
          <a:prstGeom prst="rect">
            <a:avLst/>
          </a:prstGeom>
          <a:noFill/>
          <a:ln>
            <a:noFill/>
          </a:ln>
        </p:spPr>
        <p:txBody>
          <a:bodyPr anchorCtr="0" anchor="ctr" bIns="0" lIns="0" spcFirstLastPara="1" rIns="0" wrap="square" tIns="0">
            <a:sp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2"/>
          <p:cNvSpPr txBox="1"/>
          <p:nvPr>
            <p:ph idx="1" type="body"/>
          </p:nvPr>
        </p:nvSpPr>
        <p:spPr>
          <a:xfrm>
            <a:off x="609480" y="1604520"/>
            <a:ext cx="10972440" cy="397728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over Content" type="objOverTx">
  <p:cSld name="OBJECT_OVER_TEXT">
    <p:spTree>
      <p:nvGrpSpPr>
        <p:cNvPr id="70" name="Shape 70"/>
        <p:cNvGrpSpPr/>
        <p:nvPr/>
      </p:nvGrpSpPr>
      <p:grpSpPr>
        <a:xfrm>
          <a:off x="0" y="0"/>
          <a:ext cx="0" cy="0"/>
          <a:chOff x="0" y="0"/>
          <a:chExt cx="0" cy="0"/>
        </a:xfrm>
      </p:grpSpPr>
      <p:sp>
        <p:nvSpPr>
          <p:cNvPr id="71" name="Google Shape;71;p11"/>
          <p:cNvSpPr txBox="1"/>
          <p:nvPr>
            <p:ph type="title"/>
          </p:nvPr>
        </p:nvSpPr>
        <p:spPr>
          <a:xfrm>
            <a:off x="609480" y="221040"/>
            <a:ext cx="10972440" cy="1250280"/>
          </a:xfrm>
          <a:prstGeom prst="rect">
            <a:avLst/>
          </a:prstGeom>
          <a:noFill/>
          <a:ln>
            <a:noFill/>
          </a:ln>
        </p:spPr>
        <p:txBody>
          <a:bodyPr anchorCtr="0" anchor="ctr" bIns="0" lIns="0" spcFirstLastPara="1" rIns="0" wrap="square" tIns="0">
            <a:sp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2" name="Google Shape;72;p11"/>
          <p:cNvSpPr txBox="1"/>
          <p:nvPr>
            <p:ph idx="1" type="body"/>
          </p:nvPr>
        </p:nvSpPr>
        <p:spPr>
          <a:xfrm>
            <a:off x="609480" y="1604520"/>
            <a:ext cx="10972440" cy="189684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73" name="Google Shape;73;p11"/>
          <p:cNvSpPr txBox="1"/>
          <p:nvPr>
            <p:ph idx="2" type="body"/>
          </p:nvPr>
        </p:nvSpPr>
        <p:spPr>
          <a:xfrm>
            <a:off x="609480" y="3682080"/>
            <a:ext cx="10972440" cy="189684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4 Content" type="fourObj">
  <p:cSld name="FOUR_OBJECTS">
    <p:spTree>
      <p:nvGrpSpPr>
        <p:cNvPr id="74" name="Shape 74"/>
        <p:cNvGrpSpPr/>
        <p:nvPr/>
      </p:nvGrpSpPr>
      <p:grpSpPr>
        <a:xfrm>
          <a:off x="0" y="0"/>
          <a:ext cx="0" cy="0"/>
          <a:chOff x="0" y="0"/>
          <a:chExt cx="0" cy="0"/>
        </a:xfrm>
      </p:grpSpPr>
      <p:sp>
        <p:nvSpPr>
          <p:cNvPr id="75" name="Google Shape;75;p12"/>
          <p:cNvSpPr txBox="1"/>
          <p:nvPr>
            <p:ph type="title"/>
          </p:nvPr>
        </p:nvSpPr>
        <p:spPr>
          <a:xfrm>
            <a:off x="609480" y="221040"/>
            <a:ext cx="10972440" cy="1250280"/>
          </a:xfrm>
          <a:prstGeom prst="rect">
            <a:avLst/>
          </a:prstGeom>
          <a:noFill/>
          <a:ln>
            <a:noFill/>
          </a:ln>
        </p:spPr>
        <p:txBody>
          <a:bodyPr anchorCtr="0" anchor="ctr" bIns="0" lIns="0" spcFirstLastPara="1" rIns="0" wrap="square" tIns="0">
            <a:sp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12"/>
          <p:cNvSpPr txBox="1"/>
          <p:nvPr>
            <p:ph idx="1" type="body"/>
          </p:nvPr>
        </p:nvSpPr>
        <p:spPr>
          <a:xfrm>
            <a:off x="609480" y="1604520"/>
            <a:ext cx="5354280" cy="189684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77" name="Google Shape;77;p12"/>
          <p:cNvSpPr txBox="1"/>
          <p:nvPr>
            <p:ph idx="2" type="body"/>
          </p:nvPr>
        </p:nvSpPr>
        <p:spPr>
          <a:xfrm>
            <a:off x="6231960" y="1604520"/>
            <a:ext cx="5354280" cy="189684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78" name="Google Shape;78;p12"/>
          <p:cNvSpPr txBox="1"/>
          <p:nvPr>
            <p:ph idx="3" type="body"/>
          </p:nvPr>
        </p:nvSpPr>
        <p:spPr>
          <a:xfrm>
            <a:off x="609480" y="3682080"/>
            <a:ext cx="5354280" cy="189684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79" name="Google Shape;79;p12"/>
          <p:cNvSpPr txBox="1"/>
          <p:nvPr>
            <p:ph idx="4" type="body"/>
          </p:nvPr>
        </p:nvSpPr>
        <p:spPr>
          <a:xfrm>
            <a:off x="6231960" y="3682080"/>
            <a:ext cx="5354280" cy="189684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6 Content">
  <p:cSld name="Title, 6 Content">
    <p:spTree>
      <p:nvGrpSpPr>
        <p:cNvPr id="80" name="Shape 80"/>
        <p:cNvGrpSpPr/>
        <p:nvPr/>
      </p:nvGrpSpPr>
      <p:grpSpPr>
        <a:xfrm>
          <a:off x="0" y="0"/>
          <a:ext cx="0" cy="0"/>
          <a:chOff x="0" y="0"/>
          <a:chExt cx="0" cy="0"/>
        </a:xfrm>
      </p:grpSpPr>
      <p:sp>
        <p:nvSpPr>
          <p:cNvPr id="81" name="Google Shape;81;p13"/>
          <p:cNvSpPr txBox="1"/>
          <p:nvPr>
            <p:ph type="title"/>
          </p:nvPr>
        </p:nvSpPr>
        <p:spPr>
          <a:xfrm>
            <a:off x="609480" y="221040"/>
            <a:ext cx="10972440" cy="1250280"/>
          </a:xfrm>
          <a:prstGeom prst="rect">
            <a:avLst/>
          </a:prstGeom>
          <a:noFill/>
          <a:ln>
            <a:noFill/>
          </a:ln>
        </p:spPr>
        <p:txBody>
          <a:bodyPr anchorCtr="0" anchor="ctr" bIns="0" lIns="0" spcFirstLastPara="1" rIns="0" wrap="square" tIns="0">
            <a:sp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2" name="Google Shape;82;p13"/>
          <p:cNvSpPr txBox="1"/>
          <p:nvPr>
            <p:ph idx="1" type="body"/>
          </p:nvPr>
        </p:nvSpPr>
        <p:spPr>
          <a:xfrm>
            <a:off x="609480" y="1604520"/>
            <a:ext cx="3533040" cy="189684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83" name="Google Shape;83;p13"/>
          <p:cNvSpPr txBox="1"/>
          <p:nvPr>
            <p:ph idx="2" type="body"/>
          </p:nvPr>
        </p:nvSpPr>
        <p:spPr>
          <a:xfrm>
            <a:off x="4319640" y="1604520"/>
            <a:ext cx="3533040" cy="189684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84" name="Google Shape;84;p13"/>
          <p:cNvSpPr txBox="1"/>
          <p:nvPr>
            <p:ph idx="3" type="body"/>
          </p:nvPr>
        </p:nvSpPr>
        <p:spPr>
          <a:xfrm>
            <a:off x="8029800" y="1604520"/>
            <a:ext cx="3533040" cy="189684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85" name="Google Shape;85;p13"/>
          <p:cNvSpPr txBox="1"/>
          <p:nvPr>
            <p:ph idx="4" type="body"/>
          </p:nvPr>
        </p:nvSpPr>
        <p:spPr>
          <a:xfrm>
            <a:off x="609480" y="3682080"/>
            <a:ext cx="3533040" cy="189684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86" name="Google Shape;86;p13"/>
          <p:cNvSpPr txBox="1"/>
          <p:nvPr>
            <p:ph idx="5" type="body"/>
          </p:nvPr>
        </p:nvSpPr>
        <p:spPr>
          <a:xfrm>
            <a:off x="4319640" y="3682080"/>
            <a:ext cx="3533040" cy="189684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87" name="Google Shape;87;p13"/>
          <p:cNvSpPr txBox="1"/>
          <p:nvPr>
            <p:ph idx="6" type="body"/>
          </p:nvPr>
        </p:nvSpPr>
        <p:spPr>
          <a:xfrm>
            <a:off x="8029800" y="3682080"/>
            <a:ext cx="3533040" cy="189684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type="blank">
  <p:cSld name="BLANK">
    <p:spTree>
      <p:nvGrpSpPr>
        <p:cNvPr id="119" name="Shape 119"/>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x">
  <p:cSld name="TITLE_AND_BODY">
    <p:spTree>
      <p:nvGrpSpPr>
        <p:cNvPr id="120" name="Shape 120"/>
        <p:cNvGrpSpPr/>
        <p:nvPr/>
      </p:nvGrpSpPr>
      <p:grpSpPr>
        <a:xfrm>
          <a:off x="0" y="0"/>
          <a:ext cx="0" cy="0"/>
          <a:chOff x="0" y="0"/>
          <a:chExt cx="0" cy="0"/>
        </a:xfrm>
      </p:grpSpPr>
      <p:sp>
        <p:nvSpPr>
          <p:cNvPr id="121" name="Google Shape;121;p16"/>
          <p:cNvSpPr txBox="1"/>
          <p:nvPr>
            <p:ph type="title"/>
          </p:nvPr>
        </p:nvSpPr>
        <p:spPr>
          <a:xfrm>
            <a:off x="609480" y="221040"/>
            <a:ext cx="10972440" cy="1250280"/>
          </a:xfrm>
          <a:prstGeom prst="rect">
            <a:avLst/>
          </a:prstGeom>
          <a:noFill/>
          <a:ln>
            <a:noFill/>
          </a:ln>
        </p:spPr>
        <p:txBody>
          <a:bodyPr anchorCtr="0" anchor="ctr" bIns="0" lIns="0" spcFirstLastPara="1" rIns="0" wrap="square" tIns="0">
            <a:sp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2" name="Google Shape;122;p16"/>
          <p:cNvSpPr txBox="1"/>
          <p:nvPr>
            <p:ph idx="1" type="subTitle"/>
          </p:nvPr>
        </p:nvSpPr>
        <p:spPr>
          <a:xfrm>
            <a:off x="609480" y="1604520"/>
            <a:ext cx="10972440" cy="3977280"/>
          </a:xfrm>
          <a:prstGeom prst="rect">
            <a:avLst/>
          </a:prstGeom>
          <a:noFill/>
          <a:ln>
            <a:noFill/>
          </a:ln>
        </p:spPr>
        <p:txBody>
          <a:bodyPr anchorCtr="0" anchor="ctr" bIns="0" lIns="0" spcFirstLastPara="1" rIns="0" wrap="square" tIns="0">
            <a:sp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type="obj">
  <p:cSld name="OBJECT">
    <p:spTree>
      <p:nvGrpSpPr>
        <p:cNvPr id="123" name="Shape 123"/>
        <p:cNvGrpSpPr/>
        <p:nvPr/>
      </p:nvGrpSpPr>
      <p:grpSpPr>
        <a:xfrm>
          <a:off x="0" y="0"/>
          <a:ext cx="0" cy="0"/>
          <a:chOff x="0" y="0"/>
          <a:chExt cx="0" cy="0"/>
        </a:xfrm>
      </p:grpSpPr>
      <p:sp>
        <p:nvSpPr>
          <p:cNvPr id="124" name="Google Shape;124;p17"/>
          <p:cNvSpPr txBox="1"/>
          <p:nvPr>
            <p:ph type="title"/>
          </p:nvPr>
        </p:nvSpPr>
        <p:spPr>
          <a:xfrm>
            <a:off x="609480" y="221040"/>
            <a:ext cx="10972440" cy="1250280"/>
          </a:xfrm>
          <a:prstGeom prst="rect">
            <a:avLst/>
          </a:prstGeom>
          <a:noFill/>
          <a:ln>
            <a:noFill/>
          </a:ln>
        </p:spPr>
        <p:txBody>
          <a:bodyPr anchorCtr="0" anchor="ctr" bIns="0" lIns="0" spcFirstLastPara="1" rIns="0" wrap="square" tIns="0">
            <a:sp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5" name="Google Shape;125;p17"/>
          <p:cNvSpPr txBox="1"/>
          <p:nvPr>
            <p:ph idx="1" type="body"/>
          </p:nvPr>
        </p:nvSpPr>
        <p:spPr>
          <a:xfrm>
            <a:off x="609480" y="1604520"/>
            <a:ext cx="10972440" cy="397728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type="twoObj">
  <p:cSld name="TWO_OBJECTS">
    <p:spTree>
      <p:nvGrpSpPr>
        <p:cNvPr id="126" name="Shape 126"/>
        <p:cNvGrpSpPr/>
        <p:nvPr/>
      </p:nvGrpSpPr>
      <p:grpSpPr>
        <a:xfrm>
          <a:off x="0" y="0"/>
          <a:ext cx="0" cy="0"/>
          <a:chOff x="0" y="0"/>
          <a:chExt cx="0" cy="0"/>
        </a:xfrm>
      </p:grpSpPr>
      <p:sp>
        <p:nvSpPr>
          <p:cNvPr id="127" name="Google Shape;127;p18"/>
          <p:cNvSpPr txBox="1"/>
          <p:nvPr>
            <p:ph type="title"/>
          </p:nvPr>
        </p:nvSpPr>
        <p:spPr>
          <a:xfrm>
            <a:off x="609480" y="221040"/>
            <a:ext cx="10972440" cy="1250280"/>
          </a:xfrm>
          <a:prstGeom prst="rect">
            <a:avLst/>
          </a:prstGeom>
          <a:noFill/>
          <a:ln>
            <a:noFill/>
          </a:ln>
        </p:spPr>
        <p:txBody>
          <a:bodyPr anchorCtr="0" anchor="ctr" bIns="0" lIns="0" spcFirstLastPara="1" rIns="0" wrap="square" tIns="0">
            <a:sp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8" name="Google Shape;128;p18"/>
          <p:cNvSpPr txBox="1"/>
          <p:nvPr>
            <p:ph idx="1" type="body"/>
          </p:nvPr>
        </p:nvSpPr>
        <p:spPr>
          <a:xfrm>
            <a:off x="609480" y="1604520"/>
            <a:ext cx="5354280" cy="397728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129" name="Google Shape;129;p18"/>
          <p:cNvSpPr txBox="1"/>
          <p:nvPr>
            <p:ph idx="2" type="body"/>
          </p:nvPr>
        </p:nvSpPr>
        <p:spPr>
          <a:xfrm>
            <a:off x="6231960" y="1604520"/>
            <a:ext cx="5354280" cy="397728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30" name="Shape 130"/>
        <p:cNvGrpSpPr/>
        <p:nvPr/>
      </p:nvGrpSpPr>
      <p:grpSpPr>
        <a:xfrm>
          <a:off x="0" y="0"/>
          <a:ext cx="0" cy="0"/>
          <a:chOff x="0" y="0"/>
          <a:chExt cx="0" cy="0"/>
        </a:xfrm>
      </p:grpSpPr>
      <p:sp>
        <p:nvSpPr>
          <p:cNvPr id="131" name="Google Shape;131;p19"/>
          <p:cNvSpPr txBox="1"/>
          <p:nvPr>
            <p:ph type="title"/>
          </p:nvPr>
        </p:nvSpPr>
        <p:spPr>
          <a:xfrm>
            <a:off x="609480" y="221040"/>
            <a:ext cx="10972440" cy="1250280"/>
          </a:xfrm>
          <a:prstGeom prst="rect">
            <a:avLst/>
          </a:prstGeom>
          <a:noFill/>
          <a:ln>
            <a:noFill/>
          </a:ln>
        </p:spPr>
        <p:txBody>
          <a:bodyPr anchorCtr="0" anchor="ctr" bIns="0" lIns="0" spcFirstLastPara="1" rIns="0" wrap="square" tIns="0">
            <a:sp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entered Text" type="objOnly">
  <p:cSld name="OBJECT_ONLY">
    <p:spTree>
      <p:nvGrpSpPr>
        <p:cNvPr id="132" name="Shape 132"/>
        <p:cNvGrpSpPr/>
        <p:nvPr/>
      </p:nvGrpSpPr>
      <p:grpSpPr>
        <a:xfrm>
          <a:off x="0" y="0"/>
          <a:ext cx="0" cy="0"/>
          <a:chOff x="0" y="0"/>
          <a:chExt cx="0" cy="0"/>
        </a:xfrm>
      </p:grpSpPr>
      <p:sp>
        <p:nvSpPr>
          <p:cNvPr id="133" name="Google Shape;133;p20"/>
          <p:cNvSpPr txBox="1"/>
          <p:nvPr>
            <p:ph idx="1" type="subTitle"/>
          </p:nvPr>
        </p:nvSpPr>
        <p:spPr>
          <a:xfrm>
            <a:off x="609480" y="273600"/>
            <a:ext cx="10972440" cy="5307840"/>
          </a:xfrm>
          <a:prstGeom prst="rect">
            <a:avLst/>
          </a:prstGeom>
          <a:noFill/>
          <a:ln>
            <a:noFill/>
          </a:ln>
        </p:spPr>
        <p:txBody>
          <a:bodyPr anchorCtr="0" anchor="ctr" bIns="0" lIns="0" spcFirstLastPara="1" rIns="0" wrap="square" tIns="0">
            <a:sp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and Content" type="twoObjAndObj">
  <p:cSld name="TWO_OBJECTS_AND_OBJECT">
    <p:spTree>
      <p:nvGrpSpPr>
        <p:cNvPr id="134" name="Shape 134"/>
        <p:cNvGrpSpPr/>
        <p:nvPr/>
      </p:nvGrpSpPr>
      <p:grpSpPr>
        <a:xfrm>
          <a:off x="0" y="0"/>
          <a:ext cx="0" cy="0"/>
          <a:chOff x="0" y="0"/>
          <a:chExt cx="0" cy="0"/>
        </a:xfrm>
      </p:grpSpPr>
      <p:sp>
        <p:nvSpPr>
          <p:cNvPr id="135" name="Google Shape;135;p21"/>
          <p:cNvSpPr txBox="1"/>
          <p:nvPr>
            <p:ph type="title"/>
          </p:nvPr>
        </p:nvSpPr>
        <p:spPr>
          <a:xfrm>
            <a:off x="609480" y="221040"/>
            <a:ext cx="10972440" cy="1250280"/>
          </a:xfrm>
          <a:prstGeom prst="rect">
            <a:avLst/>
          </a:prstGeom>
          <a:noFill/>
          <a:ln>
            <a:noFill/>
          </a:ln>
        </p:spPr>
        <p:txBody>
          <a:bodyPr anchorCtr="0" anchor="ctr" bIns="0" lIns="0" spcFirstLastPara="1" rIns="0" wrap="square" tIns="0">
            <a:sp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6" name="Google Shape;136;p21"/>
          <p:cNvSpPr txBox="1"/>
          <p:nvPr>
            <p:ph idx="1" type="body"/>
          </p:nvPr>
        </p:nvSpPr>
        <p:spPr>
          <a:xfrm>
            <a:off x="609480" y="1604520"/>
            <a:ext cx="5354280" cy="189684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137" name="Google Shape;137;p21"/>
          <p:cNvSpPr txBox="1"/>
          <p:nvPr>
            <p:ph idx="2" type="body"/>
          </p:nvPr>
        </p:nvSpPr>
        <p:spPr>
          <a:xfrm>
            <a:off x="6231960" y="1604520"/>
            <a:ext cx="5354280" cy="397728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138" name="Google Shape;138;p21"/>
          <p:cNvSpPr txBox="1"/>
          <p:nvPr>
            <p:ph idx="3" type="body"/>
          </p:nvPr>
        </p:nvSpPr>
        <p:spPr>
          <a:xfrm>
            <a:off x="609480" y="3682080"/>
            <a:ext cx="5354280" cy="189684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type="blank">
  <p:cSld name="BLANK">
    <p:spTree>
      <p:nvGrpSpPr>
        <p:cNvPr id="43" name="Shape 43"/>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and 2 Content" type="objAndTwoObj">
  <p:cSld name="OBJECT_AND_TWO_OBJECTS">
    <p:spTree>
      <p:nvGrpSpPr>
        <p:cNvPr id="139" name="Shape 139"/>
        <p:cNvGrpSpPr/>
        <p:nvPr/>
      </p:nvGrpSpPr>
      <p:grpSpPr>
        <a:xfrm>
          <a:off x="0" y="0"/>
          <a:ext cx="0" cy="0"/>
          <a:chOff x="0" y="0"/>
          <a:chExt cx="0" cy="0"/>
        </a:xfrm>
      </p:grpSpPr>
      <p:sp>
        <p:nvSpPr>
          <p:cNvPr id="140" name="Google Shape;140;p22"/>
          <p:cNvSpPr txBox="1"/>
          <p:nvPr>
            <p:ph type="title"/>
          </p:nvPr>
        </p:nvSpPr>
        <p:spPr>
          <a:xfrm>
            <a:off x="609480" y="221040"/>
            <a:ext cx="10972440" cy="1250280"/>
          </a:xfrm>
          <a:prstGeom prst="rect">
            <a:avLst/>
          </a:prstGeom>
          <a:noFill/>
          <a:ln>
            <a:noFill/>
          </a:ln>
        </p:spPr>
        <p:txBody>
          <a:bodyPr anchorCtr="0" anchor="ctr" bIns="0" lIns="0" spcFirstLastPara="1" rIns="0" wrap="square" tIns="0">
            <a:sp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1" name="Google Shape;141;p22"/>
          <p:cNvSpPr txBox="1"/>
          <p:nvPr>
            <p:ph idx="1" type="body"/>
          </p:nvPr>
        </p:nvSpPr>
        <p:spPr>
          <a:xfrm>
            <a:off x="609480" y="1604520"/>
            <a:ext cx="5354280" cy="397728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142" name="Google Shape;142;p22"/>
          <p:cNvSpPr txBox="1"/>
          <p:nvPr>
            <p:ph idx="2" type="body"/>
          </p:nvPr>
        </p:nvSpPr>
        <p:spPr>
          <a:xfrm>
            <a:off x="6231960" y="1604520"/>
            <a:ext cx="5354280" cy="189684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143" name="Google Shape;143;p22"/>
          <p:cNvSpPr txBox="1"/>
          <p:nvPr>
            <p:ph idx="3" type="body"/>
          </p:nvPr>
        </p:nvSpPr>
        <p:spPr>
          <a:xfrm>
            <a:off x="6231960" y="3682080"/>
            <a:ext cx="5354280" cy="189684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over Content" type="twoObjOverTx">
  <p:cSld name="TWO_OBJECTS_OVER_TEXT">
    <p:spTree>
      <p:nvGrpSpPr>
        <p:cNvPr id="144" name="Shape 144"/>
        <p:cNvGrpSpPr/>
        <p:nvPr/>
      </p:nvGrpSpPr>
      <p:grpSpPr>
        <a:xfrm>
          <a:off x="0" y="0"/>
          <a:ext cx="0" cy="0"/>
          <a:chOff x="0" y="0"/>
          <a:chExt cx="0" cy="0"/>
        </a:xfrm>
      </p:grpSpPr>
      <p:sp>
        <p:nvSpPr>
          <p:cNvPr id="145" name="Google Shape;145;p23"/>
          <p:cNvSpPr txBox="1"/>
          <p:nvPr>
            <p:ph type="title"/>
          </p:nvPr>
        </p:nvSpPr>
        <p:spPr>
          <a:xfrm>
            <a:off x="609480" y="221040"/>
            <a:ext cx="10972440" cy="1250280"/>
          </a:xfrm>
          <a:prstGeom prst="rect">
            <a:avLst/>
          </a:prstGeom>
          <a:noFill/>
          <a:ln>
            <a:noFill/>
          </a:ln>
        </p:spPr>
        <p:txBody>
          <a:bodyPr anchorCtr="0" anchor="ctr" bIns="0" lIns="0" spcFirstLastPara="1" rIns="0" wrap="square" tIns="0">
            <a:sp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6" name="Google Shape;146;p23"/>
          <p:cNvSpPr txBox="1"/>
          <p:nvPr>
            <p:ph idx="1" type="body"/>
          </p:nvPr>
        </p:nvSpPr>
        <p:spPr>
          <a:xfrm>
            <a:off x="609480" y="1604520"/>
            <a:ext cx="5354280" cy="189684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147" name="Google Shape;147;p23"/>
          <p:cNvSpPr txBox="1"/>
          <p:nvPr>
            <p:ph idx="2" type="body"/>
          </p:nvPr>
        </p:nvSpPr>
        <p:spPr>
          <a:xfrm>
            <a:off x="6231960" y="1604520"/>
            <a:ext cx="5354280" cy="189684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148" name="Google Shape;148;p23"/>
          <p:cNvSpPr txBox="1"/>
          <p:nvPr>
            <p:ph idx="3" type="body"/>
          </p:nvPr>
        </p:nvSpPr>
        <p:spPr>
          <a:xfrm>
            <a:off x="609480" y="3682080"/>
            <a:ext cx="10972440" cy="189684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over Content" type="objOverTx">
  <p:cSld name="OBJECT_OVER_TEXT">
    <p:spTree>
      <p:nvGrpSpPr>
        <p:cNvPr id="149" name="Shape 149"/>
        <p:cNvGrpSpPr/>
        <p:nvPr/>
      </p:nvGrpSpPr>
      <p:grpSpPr>
        <a:xfrm>
          <a:off x="0" y="0"/>
          <a:ext cx="0" cy="0"/>
          <a:chOff x="0" y="0"/>
          <a:chExt cx="0" cy="0"/>
        </a:xfrm>
      </p:grpSpPr>
      <p:sp>
        <p:nvSpPr>
          <p:cNvPr id="150" name="Google Shape;150;p24"/>
          <p:cNvSpPr txBox="1"/>
          <p:nvPr>
            <p:ph type="title"/>
          </p:nvPr>
        </p:nvSpPr>
        <p:spPr>
          <a:xfrm>
            <a:off x="609480" y="221040"/>
            <a:ext cx="10972440" cy="1250280"/>
          </a:xfrm>
          <a:prstGeom prst="rect">
            <a:avLst/>
          </a:prstGeom>
          <a:noFill/>
          <a:ln>
            <a:noFill/>
          </a:ln>
        </p:spPr>
        <p:txBody>
          <a:bodyPr anchorCtr="0" anchor="ctr" bIns="0" lIns="0" spcFirstLastPara="1" rIns="0" wrap="square" tIns="0">
            <a:sp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51" name="Google Shape;151;p24"/>
          <p:cNvSpPr txBox="1"/>
          <p:nvPr>
            <p:ph idx="1" type="body"/>
          </p:nvPr>
        </p:nvSpPr>
        <p:spPr>
          <a:xfrm>
            <a:off x="609480" y="1604520"/>
            <a:ext cx="10972440" cy="189684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152" name="Google Shape;152;p24"/>
          <p:cNvSpPr txBox="1"/>
          <p:nvPr>
            <p:ph idx="2" type="body"/>
          </p:nvPr>
        </p:nvSpPr>
        <p:spPr>
          <a:xfrm>
            <a:off x="609480" y="3682080"/>
            <a:ext cx="10972440" cy="189684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4 Content" type="fourObj">
  <p:cSld name="FOUR_OBJECTS">
    <p:spTree>
      <p:nvGrpSpPr>
        <p:cNvPr id="153" name="Shape 153"/>
        <p:cNvGrpSpPr/>
        <p:nvPr/>
      </p:nvGrpSpPr>
      <p:grpSpPr>
        <a:xfrm>
          <a:off x="0" y="0"/>
          <a:ext cx="0" cy="0"/>
          <a:chOff x="0" y="0"/>
          <a:chExt cx="0" cy="0"/>
        </a:xfrm>
      </p:grpSpPr>
      <p:sp>
        <p:nvSpPr>
          <p:cNvPr id="154" name="Google Shape;154;p25"/>
          <p:cNvSpPr txBox="1"/>
          <p:nvPr>
            <p:ph type="title"/>
          </p:nvPr>
        </p:nvSpPr>
        <p:spPr>
          <a:xfrm>
            <a:off x="609480" y="221040"/>
            <a:ext cx="10972440" cy="1250280"/>
          </a:xfrm>
          <a:prstGeom prst="rect">
            <a:avLst/>
          </a:prstGeom>
          <a:noFill/>
          <a:ln>
            <a:noFill/>
          </a:ln>
        </p:spPr>
        <p:txBody>
          <a:bodyPr anchorCtr="0" anchor="ctr" bIns="0" lIns="0" spcFirstLastPara="1" rIns="0" wrap="square" tIns="0">
            <a:sp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55" name="Google Shape;155;p25"/>
          <p:cNvSpPr txBox="1"/>
          <p:nvPr>
            <p:ph idx="1" type="body"/>
          </p:nvPr>
        </p:nvSpPr>
        <p:spPr>
          <a:xfrm>
            <a:off x="609480" y="1604520"/>
            <a:ext cx="5354280" cy="189684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156" name="Google Shape;156;p25"/>
          <p:cNvSpPr txBox="1"/>
          <p:nvPr>
            <p:ph idx="2" type="body"/>
          </p:nvPr>
        </p:nvSpPr>
        <p:spPr>
          <a:xfrm>
            <a:off x="6231960" y="1604520"/>
            <a:ext cx="5354280" cy="189684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157" name="Google Shape;157;p25"/>
          <p:cNvSpPr txBox="1"/>
          <p:nvPr>
            <p:ph idx="3" type="body"/>
          </p:nvPr>
        </p:nvSpPr>
        <p:spPr>
          <a:xfrm>
            <a:off x="609480" y="3682080"/>
            <a:ext cx="5354280" cy="189684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158" name="Google Shape;158;p25"/>
          <p:cNvSpPr txBox="1"/>
          <p:nvPr>
            <p:ph idx="4" type="body"/>
          </p:nvPr>
        </p:nvSpPr>
        <p:spPr>
          <a:xfrm>
            <a:off x="6231960" y="3682080"/>
            <a:ext cx="5354280" cy="189684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6 Content">
  <p:cSld name="Title, 6 Content">
    <p:spTree>
      <p:nvGrpSpPr>
        <p:cNvPr id="159" name="Shape 159"/>
        <p:cNvGrpSpPr/>
        <p:nvPr/>
      </p:nvGrpSpPr>
      <p:grpSpPr>
        <a:xfrm>
          <a:off x="0" y="0"/>
          <a:ext cx="0" cy="0"/>
          <a:chOff x="0" y="0"/>
          <a:chExt cx="0" cy="0"/>
        </a:xfrm>
      </p:grpSpPr>
      <p:sp>
        <p:nvSpPr>
          <p:cNvPr id="160" name="Google Shape;160;p26"/>
          <p:cNvSpPr txBox="1"/>
          <p:nvPr>
            <p:ph type="title"/>
          </p:nvPr>
        </p:nvSpPr>
        <p:spPr>
          <a:xfrm>
            <a:off x="609480" y="221040"/>
            <a:ext cx="10972440" cy="1250280"/>
          </a:xfrm>
          <a:prstGeom prst="rect">
            <a:avLst/>
          </a:prstGeom>
          <a:noFill/>
          <a:ln>
            <a:noFill/>
          </a:ln>
        </p:spPr>
        <p:txBody>
          <a:bodyPr anchorCtr="0" anchor="ctr" bIns="0" lIns="0" spcFirstLastPara="1" rIns="0" wrap="square" tIns="0">
            <a:sp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61" name="Google Shape;161;p26"/>
          <p:cNvSpPr txBox="1"/>
          <p:nvPr>
            <p:ph idx="1" type="body"/>
          </p:nvPr>
        </p:nvSpPr>
        <p:spPr>
          <a:xfrm>
            <a:off x="609480" y="1604520"/>
            <a:ext cx="3533040" cy="189684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162" name="Google Shape;162;p26"/>
          <p:cNvSpPr txBox="1"/>
          <p:nvPr>
            <p:ph idx="2" type="body"/>
          </p:nvPr>
        </p:nvSpPr>
        <p:spPr>
          <a:xfrm>
            <a:off x="4319640" y="1604520"/>
            <a:ext cx="3533040" cy="189684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163" name="Google Shape;163;p26"/>
          <p:cNvSpPr txBox="1"/>
          <p:nvPr>
            <p:ph idx="3" type="body"/>
          </p:nvPr>
        </p:nvSpPr>
        <p:spPr>
          <a:xfrm>
            <a:off x="8029800" y="1604520"/>
            <a:ext cx="3533040" cy="189684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164" name="Google Shape;164;p26"/>
          <p:cNvSpPr txBox="1"/>
          <p:nvPr>
            <p:ph idx="4" type="body"/>
          </p:nvPr>
        </p:nvSpPr>
        <p:spPr>
          <a:xfrm>
            <a:off x="609480" y="3682080"/>
            <a:ext cx="3533040" cy="189684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165" name="Google Shape;165;p26"/>
          <p:cNvSpPr txBox="1"/>
          <p:nvPr>
            <p:ph idx="5" type="body"/>
          </p:nvPr>
        </p:nvSpPr>
        <p:spPr>
          <a:xfrm>
            <a:off x="4319640" y="3682080"/>
            <a:ext cx="3533040" cy="189684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166" name="Google Shape;166;p26"/>
          <p:cNvSpPr txBox="1"/>
          <p:nvPr>
            <p:ph idx="6" type="body"/>
          </p:nvPr>
        </p:nvSpPr>
        <p:spPr>
          <a:xfrm>
            <a:off x="8029800" y="3682080"/>
            <a:ext cx="3533040" cy="189684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type="twoObj">
  <p:cSld name="TWO_OBJECTS">
    <p:spTree>
      <p:nvGrpSpPr>
        <p:cNvPr id="199" name="Shape 199"/>
        <p:cNvGrpSpPr/>
        <p:nvPr/>
      </p:nvGrpSpPr>
      <p:grpSpPr>
        <a:xfrm>
          <a:off x="0" y="0"/>
          <a:ext cx="0" cy="0"/>
          <a:chOff x="0" y="0"/>
          <a:chExt cx="0" cy="0"/>
        </a:xfrm>
      </p:grpSpPr>
      <p:sp>
        <p:nvSpPr>
          <p:cNvPr id="200" name="Google Shape;200;p28"/>
          <p:cNvSpPr txBox="1"/>
          <p:nvPr>
            <p:ph type="title"/>
          </p:nvPr>
        </p:nvSpPr>
        <p:spPr>
          <a:xfrm>
            <a:off x="609480" y="221040"/>
            <a:ext cx="10972440" cy="1250280"/>
          </a:xfrm>
          <a:prstGeom prst="rect">
            <a:avLst/>
          </a:prstGeom>
          <a:noFill/>
          <a:ln>
            <a:noFill/>
          </a:ln>
        </p:spPr>
        <p:txBody>
          <a:bodyPr anchorCtr="0" anchor="ctr" bIns="0" lIns="0" spcFirstLastPara="1" rIns="0" wrap="square" tIns="0">
            <a:sp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01" name="Google Shape;201;p28"/>
          <p:cNvSpPr txBox="1"/>
          <p:nvPr>
            <p:ph idx="1" type="body"/>
          </p:nvPr>
        </p:nvSpPr>
        <p:spPr>
          <a:xfrm>
            <a:off x="609480" y="1604520"/>
            <a:ext cx="5354280" cy="397728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202" name="Google Shape;202;p28"/>
          <p:cNvSpPr txBox="1"/>
          <p:nvPr>
            <p:ph idx="2" type="body"/>
          </p:nvPr>
        </p:nvSpPr>
        <p:spPr>
          <a:xfrm>
            <a:off x="6231960" y="1604520"/>
            <a:ext cx="5354280" cy="397728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type="blank">
  <p:cSld name="BLANK">
    <p:spTree>
      <p:nvGrpSpPr>
        <p:cNvPr id="203" name="Shape 203"/>
        <p:cNvGrpSpPr/>
        <p:nvPr/>
      </p:nvGrpSpPr>
      <p:grpSpPr>
        <a:xfrm>
          <a:off x="0" y="0"/>
          <a:ext cx="0" cy="0"/>
          <a:chOff x="0" y="0"/>
          <a:chExt cx="0" cy="0"/>
        </a:xfrm>
      </p:grpSpPr>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x">
  <p:cSld name="TITLE_AND_BODY">
    <p:spTree>
      <p:nvGrpSpPr>
        <p:cNvPr id="204" name="Shape 204"/>
        <p:cNvGrpSpPr/>
        <p:nvPr/>
      </p:nvGrpSpPr>
      <p:grpSpPr>
        <a:xfrm>
          <a:off x="0" y="0"/>
          <a:ext cx="0" cy="0"/>
          <a:chOff x="0" y="0"/>
          <a:chExt cx="0" cy="0"/>
        </a:xfrm>
      </p:grpSpPr>
      <p:sp>
        <p:nvSpPr>
          <p:cNvPr id="205" name="Google Shape;205;p30"/>
          <p:cNvSpPr txBox="1"/>
          <p:nvPr>
            <p:ph type="title"/>
          </p:nvPr>
        </p:nvSpPr>
        <p:spPr>
          <a:xfrm>
            <a:off x="609480" y="221040"/>
            <a:ext cx="10972440" cy="1250280"/>
          </a:xfrm>
          <a:prstGeom prst="rect">
            <a:avLst/>
          </a:prstGeom>
          <a:noFill/>
          <a:ln>
            <a:noFill/>
          </a:ln>
        </p:spPr>
        <p:txBody>
          <a:bodyPr anchorCtr="0" anchor="ctr" bIns="0" lIns="0" spcFirstLastPara="1" rIns="0" wrap="square" tIns="0">
            <a:sp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06" name="Google Shape;206;p30"/>
          <p:cNvSpPr txBox="1"/>
          <p:nvPr>
            <p:ph idx="1" type="subTitle"/>
          </p:nvPr>
        </p:nvSpPr>
        <p:spPr>
          <a:xfrm>
            <a:off x="609480" y="1604520"/>
            <a:ext cx="10972440" cy="3977280"/>
          </a:xfrm>
          <a:prstGeom prst="rect">
            <a:avLst/>
          </a:prstGeom>
          <a:noFill/>
          <a:ln>
            <a:noFill/>
          </a:ln>
        </p:spPr>
        <p:txBody>
          <a:bodyPr anchorCtr="0" anchor="ctr" bIns="0" lIns="0" spcFirstLastPara="1" rIns="0" wrap="square" tIns="0">
            <a:sp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type="obj">
  <p:cSld name="OBJECT">
    <p:spTree>
      <p:nvGrpSpPr>
        <p:cNvPr id="207" name="Shape 207"/>
        <p:cNvGrpSpPr/>
        <p:nvPr/>
      </p:nvGrpSpPr>
      <p:grpSpPr>
        <a:xfrm>
          <a:off x="0" y="0"/>
          <a:ext cx="0" cy="0"/>
          <a:chOff x="0" y="0"/>
          <a:chExt cx="0" cy="0"/>
        </a:xfrm>
      </p:grpSpPr>
      <p:sp>
        <p:nvSpPr>
          <p:cNvPr id="208" name="Google Shape;208;p31"/>
          <p:cNvSpPr txBox="1"/>
          <p:nvPr>
            <p:ph type="title"/>
          </p:nvPr>
        </p:nvSpPr>
        <p:spPr>
          <a:xfrm>
            <a:off x="609480" y="221040"/>
            <a:ext cx="10972440" cy="1250280"/>
          </a:xfrm>
          <a:prstGeom prst="rect">
            <a:avLst/>
          </a:prstGeom>
          <a:noFill/>
          <a:ln>
            <a:noFill/>
          </a:ln>
        </p:spPr>
        <p:txBody>
          <a:bodyPr anchorCtr="0" anchor="ctr" bIns="0" lIns="0" spcFirstLastPara="1" rIns="0" wrap="square" tIns="0">
            <a:sp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09" name="Google Shape;209;p31"/>
          <p:cNvSpPr txBox="1"/>
          <p:nvPr>
            <p:ph idx="1" type="body"/>
          </p:nvPr>
        </p:nvSpPr>
        <p:spPr>
          <a:xfrm>
            <a:off x="609480" y="1604520"/>
            <a:ext cx="10972440" cy="397728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10" name="Shape 210"/>
        <p:cNvGrpSpPr/>
        <p:nvPr/>
      </p:nvGrpSpPr>
      <p:grpSpPr>
        <a:xfrm>
          <a:off x="0" y="0"/>
          <a:ext cx="0" cy="0"/>
          <a:chOff x="0" y="0"/>
          <a:chExt cx="0" cy="0"/>
        </a:xfrm>
      </p:grpSpPr>
      <p:sp>
        <p:nvSpPr>
          <p:cNvPr id="211" name="Google Shape;211;p32"/>
          <p:cNvSpPr txBox="1"/>
          <p:nvPr>
            <p:ph type="title"/>
          </p:nvPr>
        </p:nvSpPr>
        <p:spPr>
          <a:xfrm>
            <a:off x="609480" y="221040"/>
            <a:ext cx="10972440" cy="1250280"/>
          </a:xfrm>
          <a:prstGeom prst="rect">
            <a:avLst/>
          </a:prstGeom>
          <a:noFill/>
          <a:ln>
            <a:noFill/>
          </a:ln>
        </p:spPr>
        <p:txBody>
          <a:bodyPr anchorCtr="0" anchor="ctr" bIns="0" lIns="0" spcFirstLastPara="1" rIns="0" wrap="square" tIns="0">
            <a:sp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x">
  <p:cSld name="TITLE_AND_BODY">
    <p:spTree>
      <p:nvGrpSpPr>
        <p:cNvPr id="44" name="Shape 44"/>
        <p:cNvGrpSpPr/>
        <p:nvPr/>
      </p:nvGrpSpPr>
      <p:grpSpPr>
        <a:xfrm>
          <a:off x="0" y="0"/>
          <a:ext cx="0" cy="0"/>
          <a:chOff x="0" y="0"/>
          <a:chExt cx="0" cy="0"/>
        </a:xfrm>
      </p:grpSpPr>
      <p:sp>
        <p:nvSpPr>
          <p:cNvPr id="45" name="Google Shape;45;p4"/>
          <p:cNvSpPr txBox="1"/>
          <p:nvPr>
            <p:ph type="title"/>
          </p:nvPr>
        </p:nvSpPr>
        <p:spPr>
          <a:xfrm>
            <a:off x="609480" y="221040"/>
            <a:ext cx="10972440" cy="1250280"/>
          </a:xfrm>
          <a:prstGeom prst="rect">
            <a:avLst/>
          </a:prstGeom>
          <a:noFill/>
          <a:ln>
            <a:noFill/>
          </a:ln>
        </p:spPr>
        <p:txBody>
          <a:bodyPr anchorCtr="0" anchor="ctr" bIns="0" lIns="0" spcFirstLastPara="1" rIns="0" wrap="square" tIns="0">
            <a:sp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6" name="Google Shape;46;p4"/>
          <p:cNvSpPr txBox="1"/>
          <p:nvPr>
            <p:ph idx="1" type="subTitle"/>
          </p:nvPr>
        </p:nvSpPr>
        <p:spPr>
          <a:xfrm>
            <a:off x="609480" y="1604520"/>
            <a:ext cx="10972440" cy="3977280"/>
          </a:xfrm>
          <a:prstGeom prst="rect">
            <a:avLst/>
          </a:prstGeom>
          <a:noFill/>
          <a:ln>
            <a:noFill/>
          </a:ln>
        </p:spPr>
        <p:txBody>
          <a:bodyPr anchorCtr="0" anchor="ctr" bIns="0" lIns="0" spcFirstLastPara="1" rIns="0" wrap="square" tIns="0">
            <a:sp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entered Text" type="objOnly">
  <p:cSld name="OBJECT_ONLY">
    <p:spTree>
      <p:nvGrpSpPr>
        <p:cNvPr id="212" name="Shape 212"/>
        <p:cNvGrpSpPr/>
        <p:nvPr/>
      </p:nvGrpSpPr>
      <p:grpSpPr>
        <a:xfrm>
          <a:off x="0" y="0"/>
          <a:ext cx="0" cy="0"/>
          <a:chOff x="0" y="0"/>
          <a:chExt cx="0" cy="0"/>
        </a:xfrm>
      </p:grpSpPr>
      <p:sp>
        <p:nvSpPr>
          <p:cNvPr id="213" name="Google Shape;213;p33"/>
          <p:cNvSpPr txBox="1"/>
          <p:nvPr>
            <p:ph idx="1" type="subTitle"/>
          </p:nvPr>
        </p:nvSpPr>
        <p:spPr>
          <a:xfrm>
            <a:off x="609480" y="273600"/>
            <a:ext cx="10972440" cy="5307840"/>
          </a:xfrm>
          <a:prstGeom prst="rect">
            <a:avLst/>
          </a:prstGeom>
          <a:noFill/>
          <a:ln>
            <a:noFill/>
          </a:ln>
        </p:spPr>
        <p:txBody>
          <a:bodyPr anchorCtr="0" anchor="ctr" bIns="0" lIns="0" spcFirstLastPara="1" rIns="0" wrap="square" tIns="0">
            <a:sp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and Content" type="twoObjAndObj">
  <p:cSld name="TWO_OBJECTS_AND_OBJECT">
    <p:spTree>
      <p:nvGrpSpPr>
        <p:cNvPr id="214" name="Shape 214"/>
        <p:cNvGrpSpPr/>
        <p:nvPr/>
      </p:nvGrpSpPr>
      <p:grpSpPr>
        <a:xfrm>
          <a:off x="0" y="0"/>
          <a:ext cx="0" cy="0"/>
          <a:chOff x="0" y="0"/>
          <a:chExt cx="0" cy="0"/>
        </a:xfrm>
      </p:grpSpPr>
      <p:sp>
        <p:nvSpPr>
          <p:cNvPr id="215" name="Google Shape;215;p34"/>
          <p:cNvSpPr txBox="1"/>
          <p:nvPr>
            <p:ph type="title"/>
          </p:nvPr>
        </p:nvSpPr>
        <p:spPr>
          <a:xfrm>
            <a:off x="609480" y="221040"/>
            <a:ext cx="10972440" cy="1250280"/>
          </a:xfrm>
          <a:prstGeom prst="rect">
            <a:avLst/>
          </a:prstGeom>
          <a:noFill/>
          <a:ln>
            <a:noFill/>
          </a:ln>
        </p:spPr>
        <p:txBody>
          <a:bodyPr anchorCtr="0" anchor="ctr" bIns="0" lIns="0" spcFirstLastPara="1" rIns="0" wrap="square" tIns="0">
            <a:sp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16" name="Google Shape;216;p34"/>
          <p:cNvSpPr txBox="1"/>
          <p:nvPr>
            <p:ph idx="1" type="body"/>
          </p:nvPr>
        </p:nvSpPr>
        <p:spPr>
          <a:xfrm>
            <a:off x="609480" y="1604520"/>
            <a:ext cx="5354280" cy="189684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217" name="Google Shape;217;p34"/>
          <p:cNvSpPr txBox="1"/>
          <p:nvPr>
            <p:ph idx="2" type="body"/>
          </p:nvPr>
        </p:nvSpPr>
        <p:spPr>
          <a:xfrm>
            <a:off x="6231960" y="1604520"/>
            <a:ext cx="5354280" cy="397728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218" name="Google Shape;218;p34"/>
          <p:cNvSpPr txBox="1"/>
          <p:nvPr>
            <p:ph idx="3" type="body"/>
          </p:nvPr>
        </p:nvSpPr>
        <p:spPr>
          <a:xfrm>
            <a:off x="609480" y="3682080"/>
            <a:ext cx="5354280" cy="189684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and 2 Content" type="objAndTwoObj">
  <p:cSld name="OBJECT_AND_TWO_OBJECTS">
    <p:spTree>
      <p:nvGrpSpPr>
        <p:cNvPr id="219" name="Shape 219"/>
        <p:cNvGrpSpPr/>
        <p:nvPr/>
      </p:nvGrpSpPr>
      <p:grpSpPr>
        <a:xfrm>
          <a:off x="0" y="0"/>
          <a:ext cx="0" cy="0"/>
          <a:chOff x="0" y="0"/>
          <a:chExt cx="0" cy="0"/>
        </a:xfrm>
      </p:grpSpPr>
      <p:sp>
        <p:nvSpPr>
          <p:cNvPr id="220" name="Google Shape;220;p35"/>
          <p:cNvSpPr txBox="1"/>
          <p:nvPr>
            <p:ph type="title"/>
          </p:nvPr>
        </p:nvSpPr>
        <p:spPr>
          <a:xfrm>
            <a:off x="609480" y="221040"/>
            <a:ext cx="10972440" cy="1250280"/>
          </a:xfrm>
          <a:prstGeom prst="rect">
            <a:avLst/>
          </a:prstGeom>
          <a:noFill/>
          <a:ln>
            <a:noFill/>
          </a:ln>
        </p:spPr>
        <p:txBody>
          <a:bodyPr anchorCtr="0" anchor="ctr" bIns="0" lIns="0" spcFirstLastPara="1" rIns="0" wrap="square" tIns="0">
            <a:sp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21" name="Google Shape;221;p35"/>
          <p:cNvSpPr txBox="1"/>
          <p:nvPr>
            <p:ph idx="1" type="body"/>
          </p:nvPr>
        </p:nvSpPr>
        <p:spPr>
          <a:xfrm>
            <a:off x="609480" y="1604520"/>
            <a:ext cx="5354280" cy="397728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222" name="Google Shape;222;p35"/>
          <p:cNvSpPr txBox="1"/>
          <p:nvPr>
            <p:ph idx="2" type="body"/>
          </p:nvPr>
        </p:nvSpPr>
        <p:spPr>
          <a:xfrm>
            <a:off x="6231960" y="1604520"/>
            <a:ext cx="5354280" cy="189684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223" name="Google Shape;223;p35"/>
          <p:cNvSpPr txBox="1"/>
          <p:nvPr>
            <p:ph idx="3" type="body"/>
          </p:nvPr>
        </p:nvSpPr>
        <p:spPr>
          <a:xfrm>
            <a:off x="6231960" y="3682080"/>
            <a:ext cx="5354280" cy="189684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over Content" type="twoObjOverTx">
  <p:cSld name="TWO_OBJECTS_OVER_TEXT">
    <p:spTree>
      <p:nvGrpSpPr>
        <p:cNvPr id="224" name="Shape 224"/>
        <p:cNvGrpSpPr/>
        <p:nvPr/>
      </p:nvGrpSpPr>
      <p:grpSpPr>
        <a:xfrm>
          <a:off x="0" y="0"/>
          <a:ext cx="0" cy="0"/>
          <a:chOff x="0" y="0"/>
          <a:chExt cx="0" cy="0"/>
        </a:xfrm>
      </p:grpSpPr>
      <p:sp>
        <p:nvSpPr>
          <p:cNvPr id="225" name="Google Shape;225;p36"/>
          <p:cNvSpPr txBox="1"/>
          <p:nvPr>
            <p:ph type="title"/>
          </p:nvPr>
        </p:nvSpPr>
        <p:spPr>
          <a:xfrm>
            <a:off x="609480" y="221040"/>
            <a:ext cx="10972440" cy="1250280"/>
          </a:xfrm>
          <a:prstGeom prst="rect">
            <a:avLst/>
          </a:prstGeom>
          <a:noFill/>
          <a:ln>
            <a:noFill/>
          </a:ln>
        </p:spPr>
        <p:txBody>
          <a:bodyPr anchorCtr="0" anchor="ctr" bIns="0" lIns="0" spcFirstLastPara="1" rIns="0" wrap="square" tIns="0">
            <a:sp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26" name="Google Shape;226;p36"/>
          <p:cNvSpPr txBox="1"/>
          <p:nvPr>
            <p:ph idx="1" type="body"/>
          </p:nvPr>
        </p:nvSpPr>
        <p:spPr>
          <a:xfrm>
            <a:off x="609480" y="1604520"/>
            <a:ext cx="5354280" cy="189684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227" name="Google Shape;227;p36"/>
          <p:cNvSpPr txBox="1"/>
          <p:nvPr>
            <p:ph idx="2" type="body"/>
          </p:nvPr>
        </p:nvSpPr>
        <p:spPr>
          <a:xfrm>
            <a:off x="6231960" y="1604520"/>
            <a:ext cx="5354280" cy="189684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228" name="Google Shape;228;p36"/>
          <p:cNvSpPr txBox="1"/>
          <p:nvPr>
            <p:ph idx="3" type="body"/>
          </p:nvPr>
        </p:nvSpPr>
        <p:spPr>
          <a:xfrm>
            <a:off x="609480" y="3682080"/>
            <a:ext cx="10972440" cy="189684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over Content" type="objOverTx">
  <p:cSld name="OBJECT_OVER_TEXT">
    <p:spTree>
      <p:nvGrpSpPr>
        <p:cNvPr id="229" name="Shape 229"/>
        <p:cNvGrpSpPr/>
        <p:nvPr/>
      </p:nvGrpSpPr>
      <p:grpSpPr>
        <a:xfrm>
          <a:off x="0" y="0"/>
          <a:ext cx="0" cy="0"/>
          <a:chOff x="0" y="0"/>
          <a:chExt cx="0" cy="0"/>
        </a:xfrm>
      </p:grpSpPr>
      <p:sp>
        <p:nvSpPr>
          <p:cNvPr id="230" name="Google Shape;230;p37"/>
          <p:cNvSpPr txBox="1"/>
          <p:nvPr>
            <p:ph type="title"/>
          </p:nvPr>
        </p:nvSpPr>
        <p:spPr>
          <a:xfrm>
            <a:off x="609480" y="221040"/>
            <a:ext cx="10972440" cy="1250280"/>
          </a:xfrm>
          <a:prstGeom prst="rect">
            <a:avLst/>
          </a:prstGeom>
          <a:noFill/>
          <a:ln>
            <a:noFill/>
          </a:ln>
        </p:spPr>
        <p:txBody>
          <a:bodyPr anchorCtr="0" anchor="ctr" bIns="0" lIns="0" spcFirstLastPara="1" rIns="0" wrap="square" tIns="0">
            <a:sp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1" name="Google Shape;231;p37"/>
          <p:cNvSpPr txBox="1"/>
          <p:nvPr>
            <p:ph idx="1" type="body"/>
          </p:nvPr>
        </p:nvSpPr>
        <p:spPr>
          <a:xfrm>
            <a:off x="609480" y="1604520"/>
            <a:ext cx="10972440" cy="189684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232" name="Google Shape;232;p37"/>
          <p:cNvSpPr txBox="1"/>
          <p:nvPr>
            <p:ph idx="2" type="body"/>
          </p:nvPr>
        </p:nvSpPr>
        <p:spPr>
          <a:xfrm>
            <a:off x="609480" y="3682080"/>
            <a:ext cx="10972440" cy="189684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4 Content" type="fourObj">
  <p:cSld name="FOUR_OBJECTS">
    <p:spTree>
      <p:nvGrpSpPr>
        <p:cNvPr id="233" name="Shape 233"/>
        <p:cNvGrpSpPr/>
        <p:nvPr/>
      </p:nvGrpSpPr>
      <p:grpSpPr>
        <a:xfrm>
          <a:off x="0" y="0"/>
          <a:ext cx="0" cy="0"/>
          <a:chOff x="0" y="0"/>
          <a:chExt cx="0" cy="0"/>
        </a:xfrm>
      </p:grpSpPr>
      <p:sp>
        <p:nvSpPr>
          <p:cNvPr id="234" name="Google Shape;234;p38"/>
          <p:cNvSpPr txBox="1"/>
          <p:nvPr>
            <p:ph type="title"/>
          </p:nvPr>
        </p:nvSpPr>
        <p:spPr>
          <a:xfrm>
            <a:off x="609480" y="221040"/>
            <a:ext cx="10972440" cy="1250280"/>
          </a:xfrm>
          <a:prstGeom prst="rect">
            <a:avLst/>
          </a:prstGeom>
          <a:noFill/>
          <a:ln>
            <a:noFill/>
          </a:ln>
        </p:spPr>
        <p:txBody>
          <a:bodyPr anchorCtr="0" anchor="ctr" bIns="0" lIns="0" spcFirstLastPara="1" rIns="0" wrap="square" tIns="0">
            <a:sp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5" name="Google Shape;235;p38"/>
          <p:cNvSpPr txBox="1"/>
          <p:nvPr>
            <p:ph idx="1" type="body"/>
          </p:nvPr>
        </p:nvSpPr>
        <p:spPr>
          <a:xfrm>
            <a:off x="609480" y="1604520"/>
            <a:ext cx="5354280" cy="189684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236" name="Google Shape;236;p38"/>
          <p:cNvSpPr txBox="1"/>
          <p:nvPr>
            <p:ph idx="2" type="body"/>
          </p:nvPr>
        </p:nvSpPr>
        <p:spPr>
          <a:xfrm>
            <a:off x="6231960" y="1604520"/>
            <a:ext cx="5354280" cy="189684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237" name="Google Shape;237;p38"/>
          <p:cNvSpPr txBox="1"/>
          <p:nvPr>
            <p:ph idx="3" type="body"/>
          </p:nvPr>
        </p:nvSpPr>
        <p:spPr>
          <a:xfrm>
            <a:off x="609480" y="3682080"/>
            <a:ext cx="5354280" cy="189684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238" name="Google Shape;238;p38"/>
          <p:cNvSpPr txBox="1"/>
          <p:nvPr>
            <p:ph idx="4" type="body"/>
          </p:nvPr>
        </p:nvSpPr>
        <p:spPr>
          <a:xfrm>
            <a:off x="6231960" y="3682080"/>
            <a:ext cx="5354280" cy="189684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6 Content">
  <p:cSld name="Title, 6 Content">
    <p:spTree>
      <p:nvGrpSpPr>
        <p:cNvPr id="239" name="Shape 239"/>
        <p:cNvGrpSpPr/>
        <p:nvPr/>
      </p:nvGrpSpPr>
      <p:grpSpPr>
        <a:xfrm>
          <a:off x="0" y="0"/>
          <a:ext cx="0" cy="0"/>
          <a:chOff x="0" y="0"/>
          <a:chExt cx="0" cy="0"/>
        </a:xfrm>
      </p:grpSpPr>
      <p:sp>
        <p:nvSpPr>
          <p:cNvPr id="240" name="Google Shape;240;p39"/>
          <p:cNvSpPr txBox="1"/>
          <p:nvPr>
            <p:ph type="title"/>
          </p:nvPr>
        </p:nvSpPr>
        <p:spPr>
          <a:xfrm>
            <a:off x="609480" y="221040"/>
            <a:ext cx="10972440" cy="1250280"/>
          </a:xfrm>
          <a:prstGeom prst="rect">
            <a:avLst/>
          </a:prstGeom>
          <a:noFill/>
          <a:ln>
            <a:noFill/>
          </a:ln>
        </p:spPr>
        <p:txBody>
          <a:bodyPr anchorCtr="0" anchor="ctr" bIns="0" lIns="0" spcFirstLastPara="1" rIns="0" wrap="square" tIns="0">
            <a:sp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41" name="Google Shape;241;p39"/>
          <p:cNvSpPr txBox="1"/>
          <p:nvPr>
            <p:ph idx="1" type="body"/>
          </p:nvPr>
        </p:nvSpPr>
        <p:spPr>
          <a:xfrm>
            <a:off x="609480" y="1604520"/>
            <a:ext cx="3533040" cy="189684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242" name="Google Shape;242;p39"/>
          <p:cNvSpPr txBox="1"/>
          <p:nvPr>
            <p:ph idx="2" type="body"/>
          </p:nvPr>
        </p:nvSpPr>
        <p:spPr>
          <a:xfrm>
            <a:off x="4319640" y="1604520"/>
            <a:ext cx="3533040" cy="189684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243" name="Google Shape;243;p39"/>
          <p:cNvSpPr txBox="1"/>
          <p:nvPr>
            <p:ph idx="3" type="body"/>
          </p:nvPr>
        </p:nvSpPr>
        <p:spPr>
          <a:xfrm>
            <a:off x="8029800" y="1604520"/>
            <a:ext cx="3533040" cy="189684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244" name="Google Shape;244;p39"/>
          <p:cNvSpPr txBox="1"/>
          <p:nvPr>
            <p:ph idx="4" type="body"/>
          </p:nvPr>
        </p:nvSpPr>
        <p:spPr>
          <a:xfrm>
            <a:off x="609480" y="3682080"/>
            <a:ext cx="3533040" cy="189684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245" name="Google Shape;245;p39"/>
          <p:cNvSpPr txBox="1"/>
          <p:nvPr>
            <p:ph idx="5" type="body"/>
          </p:nvPr>
        </p:nvSpPr>
        <p:spPr>
          <a:xfrm>
            <a:off x="4319640" y="3682080"/>
            <a:ext cx="3533040" cy="189684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246" name="Google Shape;246;p39"/>
          <p:cNvSpPr txBox="1"/>
          <p:nvPr>
            <p:ph idx="6" type="body"/>
          </p:nvPr>
        </p:nvSpPr>
        <p:spPr>
          <a:xfrm>
            <a:off x="8029800" y="3682080"/>
            <a:ext cx="3533040" cy="189684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type="twoObj">
  <p:cSld name="TWO_OBJECTS">
    <p:spTree>
      <p:nvGrpSpPr>
        <p:cNvPr id="47" name="Shape 47"/>
        <p:cNvGrpSpPr/>
        <p:nvPr/>
      </p:nvGrpSpPr>
      <p:grpSpPr>
        <a:xfrm>
          <a:off x="0" y="0"/>
          <a:ext cx="0" cy="0"/>
          <a:chOff x="0" y="0"/>
          <a:chExt cx="0" cy="0"/>
        </a:xfrm>
      </p:grpSpPr>
      <p:sp>
        <p:nvSpPr>
          <p:cNvPr id="48" name="Google Shape;48;p5"/>
          <p:cNvSpPr txBox="1"/>
          <p:nvPr>
            <p:ph type="title"/>
          </p:nvPr>
        </p:nvSpPr>
        <p:spPr>
          <a:xfrm>
            <a:off x="609480" y="221040"/>
            <a:ext cx="10972440" cy="1250280"/>
          </a:xfrm>
          <a:prstGeom prst="rect">
            <a:avLst/>
          </a:prstGeom>
          <a:noFill/>
          <a:ln>
            <a:noFill/>
          </a:ln>
        </p:spPr>
        <p:txBody>
          <a:bodyPr anchorCtr="0" anchor="ctr" bIns="0" lIns="0" spcFirstLastPara="1" rIns="0" wrap="square" tIns="0">
            <a:sp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9" name="Google Shape;49;p5"/>
          <p:cNvSpPr txBox="1"/>
          <p:nvPr>
            <p:ph idx="1" type="body"/>
          </p:nvPr>
        </p:nvSpPr>
        <p:spPr>
          <a:xfrm>
            <a:off x="609480" y="1604520"/>
            <a:ext cx="5354280" cy="397728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50" name="Google Shape;50;p5"/>
          <p:cNvSpPr txBox="1"/>
          <p:nvPr>
            <p:ph idx="2" type="body"/>
          </p:nvPr>
        </p:nvSpPr>
        <p:spPr>
          <a:xfrm>
            <a:off x="6231960" y="1604520"/>
            <a:ext cx="5354280" cy="397728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1" name="Shape 51"/>
        <p:cNvGrpSpPr/>
        <p:nvPr/>
      </p:nvGrpSpPr>
      <p:grpSpPr>
        <a:xfrm>
          <a:off x="0" y="0"/>
          <a:ext cx="0" cy="0"/>
          <a:chOff x="0" y="0"/>
          <a:chExt cx="0" cy="0"/>
        </a:xfrm>
      </p:grpSpPr>
      <p:sp>
        <p:nvSpPr>
          <p:cNvPr id="52" name="Google Shape;52;p6"/>
          <p:cNvSpPr txBox="1"/>
          <p:nvPr>
            <p:ph type="title"/>
          </p:nvPr>
        </p:nvSpPr>
        <p:spPr>
          <a:xfrm>
            <a:off x="609480" y="221040"/>
            <a:ext cx="10972440" cy="1250280"/>
          </a:xfrm>
          <a:prstGeom prst="rect">
            <a:avLst/>
          </a:prstGeom>
          <a:noFill/>
          <a:ln>
            <a:noFill/>
          </a:ln>
        </p:spPr>
        <p:txBody>
          <a:bodyPr anchorCtr="0" anchor="ctr" bIns="0" lIns="0" spcFirstLastPara="1" rIns="0" wrap="square" tIns="0">
            <a:sp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entered Text" type="objOnly">
  <p:cSld name="OBJECT_ONLY">
    <p:spTree>
      <p:nvGrpSpPr>
        <p:cNvPr id="53" name="Shape 53"/>
        <p:cNvGrpSpPr/>
        <p:nvPr/>
      </p:nvGrpSpPr>
      <p:grpSpPr>
        <a:xfrm>
          <a:off x="0" y="0"/>
          <a:ext cx="0" cy="0"/>
          <a:chOff x="0" y="0"/>
          <a:chExt cx="0" cy="0"/>
        </a:xfrm>
      </p:grpSpPr>
      <p:sp>
        <p:nvSpPr>
          <p:cNvPr id="54" name="Google Shape;54;p7"/>
          <p:cNvSpPr txBox="1"/>
          <p:nvPr>
            <p:ph idx="1" type="subTitle"/>
          </p:nvPr>
        </p:nvSpPr>
        <p:spPr>
          <a:xfrm>
            <a:off x="609480" y="273600"/>
            <a:ext cx="10972440" cy="5307840"/>
          </a:xfrm>
          <a:prstGeom prst="rect">
            <a:avLst/>
          </a:prstGeom>
          <a:noFill/>
          <a:ln>
            <a:noFill/>
          </a:ln>
        </p:spPr>
        <p:txBody>
          <a:bodyPr anchorCtr="0" anchor="ctr" bIns="0" lIns="0" spcFirstLastPara="1" rIns="0" wrap="square" tIns="0">
            <a:sp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and Content" type="twoObjAndObj">
  <p:cSld name="TWO_OBJECTS_AND_OBJECT">
    <p:spTree>
      <p:nvGrpSpPr>
        <p:cNvPr id="55" name="Shape 55"/>
        <p:cNvGrpSpPr/>
        <p:nvPr/>
      </p:nvGrpSpPr>
      <p:grpSpPr>
        <a:xfrm>
          <a:off x="0" y="0"/>
          <a:ext cx="0" cy="0"/>
          <a:chOff x="0" y="0"/>
          <a:chExt cx="0" cy="0"/>
        </a:xfrm>
      </p:grpSpPr>
      <p:sp>
        <p:nvSpPr>
          <p:cNvPr id="56" name="Google Shape;56;p8"/>
          <p:cNvSpPr txBox="1"/>
          <p:nvPr>
            <p:ph type="title"/>
          </p:nvPr>
        </p:nvSpPr>
        <p:spPr>
          <a:xfrm>
            <a:off x="609480" y="221040"/>
            <a:ext cx="10972440" cy="1250280"/>
          </a:xfrm>
          <a:prstGeom prst="rect">
            <a:avLst/>
          </a:prstGeom>
          <a:noFill/>
          <a:ln>
            <a:noFill/>
          </a:ln>
        </p:spPr>
        <p:txBody>
          <a:bodyPr anchorCtr="0" anchor="ctr" bIns="0" lIns="0" spcFirstLastPara="1" rIns="0" wrap="square" tIns="0">
            <a:sp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7" name="Google Shape;57;p8"/>
          <p:cNvSpPr txBox="1"/>
          <p:nvPr>
            <p:ph idx="1" type="body"/>
          </p:nvPr>
        </p:nvSpPr>
        <p:spPr>
          <a:xfrm>
            <a:off x="609480" y="1604520"/>
            <a:ext cx="5354280" cy="189684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58" name="Google Shape;58;p8"/>
          <p:cNvSpPr txBox="1"/>
          <p:nvPr>
            <p:ph idx="2" type="body"/>
          </p:nvPr>
        </p:nvSpPr>
        <p:spPr>
          <a:xfrm>
            <a:off x="6231960" y="1604520"/>
            <a:ext cx="5354280" cy="397728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59" name="Google Shape;59;p8"/>
          <p:cNvSpPr txBox="1"/>
          <p:nvPr>
            <p:ph idx="3" type="body"/>
          </p:nvPr>
        </p:nvSpPr>
        <p:spPr>
          <a:xfrm>
            <a:off x="609480" y="3682080"/>
            <a:ext cx="5354280" cy="189684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and 2 Content" type="objAndTwoObj">
  <p:cSld name="OBJECT_AND_TWO_OBJECTS">
    <p:spTree>
      <p:nvGrpSpPr>
        <p:cNvPr id="60" name="Shape 60"/>
        <p:cNvGrpSpPr/>
        <p:nvPr/>
      </p:nvGrpSpPr>
      <p:grpSpPr>
        <a:xfrm>
          <a:off x="0" y="0"/>
          <a:ext cx="0" cy="0"/>
          <a:chOff x="0" y="0"/>
          <a:chExt cx="0" cy="0"/>
        </a:xfrm>
      </p:grpSpPr>
      <p:sp>
        <p:nvSpPr>
          <p:cNvPr id="61" name="Google Shape;61;p9"/>
          <p:cNvSpPr txBox="1"/>
          <p:nvPr>
            <p:ph type="title"/>
          </p:nvPr>
        </p:nvSpPr>
        <p:spPr>
          <a:xfrm>
            <a:off x="609480" y="221040"/>
            <a:ext cx="10972440" cy="1250280"/>
          </a:xfrm>
          <a:prstGeom prst="rect">
            <a:avLst/>
          </a:prstGeom>
          <a:noFill/>
          <a:ln>
            <a:noFill/>
          </a:ln>
        </p:spPr>
        <p:txBody>
          <a:bodyPr anchorCtr="0" anchor="ctr" bIns="0" lIns="0" spcFirstLastPara="1" rIns="0" wrap="square" tIns="0">
            <a:sp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2" name="Google Shape;62;p9"/>
          <p:cNvSpPr txBox="1"/>
          <p:nvPr>
            <p:ph idx="1" type="body"/>
          </p:nvPr>
        </p:nvSpPr>
        <p:spPr>
          <a:xfrm>
            <a:off x="609480" y="1604520"/>
            <a:ext cx="5354280" cy="397728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63" name="Google Shape;63;p9"/>
          <p:cNvSpPr txBox="1"/>
          <p:nvPr>
            <p:ph idx="2" type="body"/>
          </p:nvPr>
        </p:nvSpPr>
        <p:spPr>
          <a:xfrm>
            <a:off x="6231960" y="1604520"/>
            <a:ext cx="5354280" cy="189684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64" name="Google Shape;64;p9"/>
          <p:cNvSpPr txBox="1"/>
          <p:nvPr>
            <p:ph idx="3" type="body"/>
          </p:nvPr>
        </p:nvSpPr>
        <p:spPr>
          <a:xfrm>
            <a:off x="6231960" y="3682080"/>
            <a:ext cx="5354280" cy="189684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over Content" type="twoObjOverTx">
  <p:cSld name="TWO_OBJECTS_OVER_TEXT">
    <p:spTree>
      <p:nvGrpSpPr>
        <p:cNvPr id="65" name="Shape 65"/>
        <p:cNvGrpSpPr/>
        <p:nvPr/>
      </p:nvGrpSpPr>
      <p:grpSpPr>
        <a:xfrm>
          <a:off x="0" y="0"/>
          <a:ext cx="0" cy="0"/>
          <a:chOff x="0" y="0"/>
          <a:chExt cx="0" cy="0"/>
        </a:xfrm>
      </p:grpSpPr>
      <p:sp>
        <p:nvSpPr>
          <p:cNvPr id="66" name="Google Shape;66;p10"/>
          <p:cNvSpPr txBox="1"/>
          <p:nvPr>
            <p:ph type="title"/>
          </p:nvPr>
        </p:nvSpPr>
        <p:spPr>
          <a:xfrm>
            <a:off x="609480" y="221040"/>
            <a:ext cx="10972440" cy="1250280"/>
          </a:xfrm>
          <a:prstGeom prst="rect">
            <a:avLst/>
          </a:prstGeom>
          <a:noFill/>
          <a:ln>
            <a:noFill/>
          </a:ln>
        </p:spPr>
        <p:txBody>
          <a:bodyPr anchorCtr="0" anchor="ctr" bIns="0" lIns="0" spcFirstLastPara="1" rIns="0" wrap="square" tIns="0">
            <a:sp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10"/>
          <p:cNvSpPr txBox="1"/>
          <p:nvPr>
            <p:ph idx="1" type="body"/>
          </p:nvPr>
        </p:nvSpPr>
        <p:spPr>
          <a:xfrm>
            <a:off x="609480" y="1604520"/>
            <a:ext cx="5354280" cy="189684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68" name="Google Shape;68;p10"/>
          <p:cNvSpPr txBox="1"/>
          <p:nvPr>
            <p:ph idx="2" type="body"/>
          </p:nvPr>
        </p:nvSpPr>
        <p:spPr>
          <a:xfrm>
            <a:off x="6231960" y="1604520"/>
            <a:ext cx="5354280" cy="189684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
        <p:nvSpPr>
          <p:cNvPr id="69" name="Google Shape;69;p10"/>
          <p:cNvSpPr txBox="1"/>
          <p:nvPr>
            <p:ph idx="3" type="body"/>
          </p:nvPr>
        </p:nvSpPr>
        <p:spPr>
          <a:xfrm>
            <a:off x="609480" y="3682080"/>
            <a:ext cx="10972440" cy="189684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a:lvl1pPr>
            <a:lvl2pPr indent="-228600" lvl="1" marL="914400">
              <a:spcBef>
                <a:spcPts val="0"/>
              </a:spcBef>
              <a:spcAft>
                <a:spcPts val="0"/>
              </a:spcAft>
              <a:buSzPts val="1400"/>
              <a:buNone/>
              <a:defRPr/>
            </a:lvl2pPr>
            <a:lvl3pPr indent="-228600" lvl="2" marL="1371600">
              <a:spcBef>
                <a:spcPts val="0"/>
              </a:spcBef>
              <a:spcAft>
                <a:spcPts val="0"/>
              </a:spcAft>
              <a:buSzPts val="1400"/>
              <a:buNone/>
              <a:defRPr/>
            </a:lvl3pPr>
            <a:lvl4pPr indent="-228600" lvl="3" marL="1828800">
              <a:spcBef>
                <a:spcPts val="0"/>
              </a:spcBef>
              <a:spcAft>
                <a:spcPts val="0"/>
              </a:spcAft>
              <a:buSzPts val="1400"/>
              <a:buNone/>
              <a:defRPr/>
            </a:lvl4pPr>
            <a:lvl5pPr indent="-228600" lvl="4" marL="2286000">
              <a:spcBef>
                <a:spcPts val="0"/>
              </a:spcBef>
              <a:spcAft>
                <a:spcPts val="0"/>
              </a:spcAft>
              <a:buSzPts val="1400"/>
              <a:buNone/>
              <a:defRPr/>
            </a:lvl5pPr>
            <a:lvl6pPr indent="-228600" lvl="5" marL="2743200">
              <a:spcBef>
                <a:spcPts val="0"/>
              </a:spcBef>
              <a:spcAft>
                <a:spcPts val="0"/>
              </a:spcAft>
              <a:buSzPts val="1400"/>
              <a:buNone/>
              <a:defRPr/>
            </a:lvl6pPr>
            <a:lvl7pPr indent="-228600" lvl="6" marL="3200400">
              <a:spcBef>
                <a:spcPts val="0"/>
              </a:spcBef>
              <a:spcAft>
                <a:spcPts val="0"/>
              </a:spcAft>
              <a:buSzPts val="1400"/>
              <a:buNone/>
              <a:defRPr/>
            </a:lvl7pPr>
            <a:lvl8pPr indent="-228600" lvl="7" marL="3657600">
              <a:spcBef>
                <a:spcPts val="0"/>
              </a:spcBef>
              <a:spcAft>
                <a:spcPts val="0"/>
              </a:spcAft>
              <a:buSzPts val="1400"/>
              <a:buNone/>
              <a:defRPr/>
            </a:lvl8pPr>
            <a:lvl9pPr indent="-228600" lvl="8" marL="4114800">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4.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0" Type="http://schemas.openxmlformats.org/officeDocument/2006/relationships/slideLayout" Target="../slideLayouts/slideLayout22.xml"/><Relationship Id="rId13" Type="http://schemas.openxmlformats.org/officeDocument/2006/relationships/theme" Target="../theme/theme2.xml"/><Relationship Id="rId12" Type="http://schemas.openxmlformats.org/officeDocument/2006/relationships/slideLayout" Target="../slideLayouts/slideLayout24.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9" Type="http://schemas.openxmlformats.org/officeDocument/2006/relationships/slideLayout" Target="../slideLayouts/slideLayout21.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5.xml"/><Relationship Id="rId10" Type="http://schemas.openxmlformats.org/officeDocument/2006/relationships/slideLayout" Target="../slideLayouts/slideLayout34.xml"/><Relationship Id="rId13" Type="http://schemas.openxmlformats.org/officeDocument/2006/relationships/theme" Target="../theme/theme1.xml"/><Relationship Id="rId12" Type="http://schemas.openxmlformats.org/officeDocument/2006/relationships/slideLayout" Target="../slideLayouts/slideLayout36.xml"/><Relationship Id="rId1" Type="http://schemas.openxmlformats.org/officeDocument/2006/relationships/slideLayout" Target="../slideLayouts/slideLayout25.xml"/><Relationship Id="rId2" Type="http://schemas.openxmlformats.org/officeDocument/2006/relationships/slideLayout" Target="../slideLayouts/slideLayout26.xml"/><Relationship Id="rId3" Type="http://schemas.openxmlformats.org/officeDocument/2006/relationships/slideLayout" Target="../slideLayouts/slideLayout27.xml"/><Relationship Id="rId4" Type="http://schemas.openxmlformats.org/officeDocument/2006/relationships/slideLayout" Target="../slideLayouts/slideLayout28.xml"/><Relationship Id="rId9" Type="http://schemas.openxmlformats.org/officeDocument/2006/relationships/slideLayout" Target="../slideLayouts/slideLayout33.xml"/><Relationship Id="rId5" Type="http://schemas.openxmlformats.org/officeDocument/2006/relationships/slideLayout" Target="../slideLayouts/slideLayout29.xml"/><Relationship Id="rId6" Type="http://schemas.openxmlformats.org/officeDocument/2006/relationships/slideLayout" Target="../slideLayouts/slideLayout30.xml"/><Relationship Id="rId7" Type="http://schemas.openxmlformats.org/officeDocument/2006/relationships/slideLayout" Target="../slideLayouts/slideLayout31.xml"/><Relationship Id="rId8"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grpSp>
        <p:nvGrpSpPr>
          <p:cNvPr id="10" name="Google Shape;10;p1"/>
          <p:cNvGrpSpPr/>
          <p:nvPr/>
        </p:nvGrpSpPr>
        <p:grpSpPr>
          <a:xfrm>
            <a:off x="0" y="228600"/>
            <a:ext cx="2850840" cy="6638040"/>
            <a:chOff x="0" y="228600"/>
            <a:chExt cx="2850840" cy="6638040"/>
          </a:xfrm>
        </p:grpSpPr>
        <p:sp>
          <p:nvSpPr>
            <p:cNvPr id="11" name="Google Shape;11;p1"/>
            <p:cNvSpPr/>
            <p:nvPr/>
          </p:nvSpPr>
          <p:spPr>
            <a:xfrm>
              <a:off x="0" y="2575080"/>
              <a:ext cx="100080" cy="625320"/>
            </a:xfrm>
            <a:custGeom>
              <a:rect b="b" l="l" r="r" t="t"/>
              <a:pathLst>
                <a:path extrusionOk="0" h="136" w="22">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1"/>
            <p:cNvSpPr/>
            <p:nvPr/>
          </p:nvSpPr>
          <p:spPr>
            <a:xfrm>
              <a:off x="128520" y="3156480"/>
              <a:ext cx="645840" cy="2321640"/>
            </a:xfrm>
            <a:custGeom>
              <a:rect b="b" l="l" r="r" t="t"/>
              <a:pathLst>
                <a:path extrusionOk="0" h="504" w="140">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1"/>
            <p:cNvSpPr/>
            <p:nvPr/>
          </p:nvSpPr>
          <p:spPr>
            <a:xfrm>
              <a:off x="807120" y="5447160"/>
              <a:ext cx="608760" cy="1419480"/>
            </a:xfrm>
            <a:custGeom>
              <a:rect b="b" l="l" r="r" t="t"/>
              <a:pathLst>
                <a:path extrusionOk="0" h="308" w="132">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 name="Google Shape;14;p1"/>
            <p:cNvSpPr/>
            <p:nvPr/>
          </p:nvSpPr>
          <p:spPr>
            <a:xfrm>
              <a:off x="959760" y="6503760"/>
              <a:ext cx="170640" cy="362880"/>
            </a:xfrm>
            <a:custGeom>
              <a:rect b="b" l="l" r="r" t="t"/>
              <a:pathLst>
                <a:path extrusionOk="0" h="79" w="37">
                  <a:moveTo>
                    <a:pt x="28" y="79"/>
                  </a:moveTo>
                  <a:cubicBezTo>
                    <a:pt x="37" y="79"/>
                    <a:pt x="37" y="79"/>
                    <a:pt x="37" y="79"/>
                  </a:cubicBezTo>
                  <a:cubicBezTo>
                    <a:pt x="24" y="53"/>
                    <a:pt x="12" y="27"/>
                    <a:pt x="0" y="0"/>
                  </a:cubicBezTo>
                  <a:cubicBezTo>
                    <a:pt x="8" y="27"/>
                    <a:pt x="17" y="53"/>
                    <a:pt x="28" y="79"/>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 name="Google Shape;15;p1"/>
            <p:cNvSpPr/>
            <p:nvPr/>
          </p:nvSpPr>
          <p:spPr>
            <a:xfrm>
              <a:off x="100800" y="3201120"/>
              <a:ext cx="821160" cy="3327840"/>
            </a:xfrm>
            <a:custGeom>
              <a:rect b="b" l="l" r="r" t="t"/>
              <a:pathLst>
                <a:path extrusionOk="0" h="722" w="178">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 name="Google Shape;16;p1"/>
            <p:cNvSpPr/>
            <p:nvPr/>
          </p:nvSpPr>
          <p:spPr>
            <a:xfrm>
              <a:off x="22320" y="228600"/>
              <a:ext cx="105480" cy="2927160"/>
            </a:xfrm>
            <a:custGeom>
              <a:rect b="b" l="l" r="r" t="t"/>
              <a:pathLst>
                <a:path extrusionOk="0" h="635" w="23">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 name="Google Shape;17;p1"/>
            <p:cNvSpPr/>
            <p:nvPr/>
          </p:nvSpPr>
          <p:spPr>
            <a:xfrm>
              <a:off x="78120" y="2944080"/>
              <a:ext cx="77400" cy="493200"/>
            </a:xfrm>
            <a:custGeom>
              <a:rect b="b" l="l" r="r" t="t"/>
              <a:pathLst>
                <a:path extrusionOk="0" h="107" w="1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 name="Google Shape;18;p1"/>
            <p:cNvSpPr/>
            <p:nvPr/>
          </p:nvSpPr>
          <p:spPr>
            <a:xfrm>
              <a:off x="769680" y="5478840"/>
              <a:ext cx="189360" cy="1024200"/>
            </a:xfrm>
            <a:custGeom>
              <a:rect b="b" l="l" r="r" t="t"/>
              <a:pathLst>
                <a:path extrusionOk="0" h="222" w="41">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 name="Google Shape;19;p1"/>
            <p:cNvSpPr/>
            <p:nvPr/>
          </p:nvSpPr>
          <p:spPr>
            <a:xfrm>
              <a:off x="775440" y="1398960"/>
              <a:ext cx="2075400" cy="4047480"/>
            </a:xfrm>
            <a:custGeom>
              <a:rect b="b" l="l" r="r" t="t"/>
              <a:pathLst>
                <a:path extrusionOk="0" h="878" w="450">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1"/>
            <p:cNvSpPr/>
            <p:nvPr/>
          </p:nvSpPr>
          <p:spPr>
            <a:xfrm>
              <a:off x="922680" y="6530040"/>
              <a:ext cx="161280" cy="336600"/>
            </a:xfrm>
            <a:custGeom>
              <a:rect b="b" l="l" r="r" t="t"/>
              <a:pathLst>
                <a:path extrusionOk="0" h="73" w="35">
                  <a:moveTo>
                    <a:pt x="0" y="0"/>
                  </a:moveTo>
                  <a:cubicBezTo>
                    <a:pt x="7" y="24"/>
                    <a:pt x="16" y="49"/>
                    <a:pt x="26" y="73"/>
                  </a:cubicBezTo>
                  <a:cubicBezTo>
                    <a:pt x="35" y="73"/>
                    <a:pt x="35" y="73"/>
                    <a:pt x="35" y="73"/>
                  </a:cubicBezTo>
                  <a:cubicBezTo>
                    <a:pt x="23" y="49"/>
                    <a:pt x="11" y="24"/>
                    <a:pt x="0" y="0"/>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1"/>
            <p:cNvSpPr/>
            <p:nvPr/>
          </p:nvSpPr>
          <p:spPr>
            <a:xfrm>
              <a:off x="769680" y="5359320"/>
              <a:ext cx="36720" cy="221040"/>
            </a:xfrm>
            <a:custGeom>
              <a:rect b="b" l="l" r="r" t="t"/>
              <a:pathLst>
                <a:path extrusionOk="0" h="48" w="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1"/>
            <p:cNvSpPr/>
            <p:nvPr/>
          </p:nvSpPr>
          <p:spPr>
            <a:xfrm>
              <a:off x="849960" y="6244560"/>
              <a:ext cx="237960" cy="621720"/>
            </a:xfrm>
            <a:custGeom>
              <a:rect b="b" l="l" r="r" t="t"/>
              <a:pathLst>
                <a:path extrusionOk="0" h="135" w="52">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3" name="Google Shape;23;p1"/>
          <p:cNvGrpSpPr/>
          <p:nvPr/>
        </p:nvGrpSpPr>
        <p:grpSpPr>
          <a:xfrm>
            <a:off x="27360" y="-720"/>
            <a:ext cx="2355840" cy="6853320"/>
            <a:chOff x="27360" y="-720"/>
            <a:chExt cx="2355840" cy="6853320"/>
          </a:xfrm>
        </p:grpSpPr>
        <p:sp>
          <p:nvSpPr>
            <p:cNvPr id="24" name="Google Shape;24;p1"/>
            <p:cNvSpPr/>
            <p:nvPr/>
          </p:nvSpPr>
          <p:spPr>
            <a:xfrm>
              <a:off x="27360" y="-720"/>
              <a:ext cx="493560" cy="4400280"/>
            </a:xfrm>
            <a:custGeom>
              <a:rect b="b" l="l" r="r" t="t"/>
              <a:pathLst>
                <a:path extrusionOk="0" h="920" w="103">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1"/>
            <p:cNvSpPr/>
            <p:nvPr/>
          </p:nvSpPr>
          <p:spPr>
            <a:xfrm>
              <a:off x="550440" y="4316400"/>
              <a:ext cx="422640" cy="1580040"/>
            </a:xfrm>
            <a:custGeom>
              <a:rect b="b" l="l" r="r" t="t"/>
              <a:pathLst>
                <a:path extrusionOk="0" h="330" w="88">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1"/>
            <p:cNvSpPr/>
            <p:nvPr/>
          </p:nvSpPr>
          <p:spPr>
            <a:xfrm>
              <a:off x="1006200" y="5862600"/>
              <a:ext cx="430200" cy="990000"/>
            </a:xfrm>
            <a:custGeom>
              <a:rect b="b" l="l" r="r" t="t"/>
              <a:pathLst>
                <a:path extrusionOk="0" h="207" w="90">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1"/>
            <p:cNvSpPr/>
            <p:nvPr/>
          </p:nvSpPr>
          <p:spPr>
            <a:xfrm>
              <a:off x="521640" y="4364280"/>
              <a:ext cx="551160" cy="2235240"/>
            </a:xfrm>
            <a:custGeom>
              <a:rect b="b" l="l" r="r" t="t"/>
              <a:pathLst>
                <a:path extrusionOk="0" h="467" w="115">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1"/>
            <p:cNvSpPr/>
            <p:nvPr/>
          </p:nvSpPr>
          <p:spPr>
            <a:xfrm>
              <a:off x="468000" y="1289160"/>
              <a:ext cx="173520" cy="3026520"/>
            </a:xfrm>
            <a:custGeom>
              <a:rect b="b" l="l" r="r" t="t"/>
              <a:pathLst>
                <a:path extrusionOk="0" h="633" w="36">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 name="Google Shape;29;p1"/>
            <p:cNvSpPr/>
            <p:nvPr/>
          </p:nvSpPr>
          <p:spPr>
            <a:xfrm>
              <a:off x="1111680" y="6571440"/>
              <a:ext cx="133560" cy="280800"/>
            </a:xfrm>
            <a:custGeom>
              <a:rect b="b" l="l" r="r" t="t"/>
              <a:pathLst>
                <a:path extrusionOk="0" h="59" w="28">
                  <a:moveTo>
                    <a:pt x="22" y="59"/>
                  </a:moveTo>
                  <a:cubicBezTo>
                    <a:pt x="28" y="59"/>
                    <a:pt x="28" y="59"/>
                    <a:pt x="28" y="59"/>
                  </a:cubicBezTo>
                  <a:cubicBezTo>
                    <a:pt x="18" y="40"/>
                    <a:pt x="9" y="20"/>
                    <a:pt x="0" y="0"/>
                  </a:cubicBezTo>
                  <a:cubicBezTo>
                    <a:pt x="6" y="20"/>
                    <a:pt x="13" y="40"/>
                    <a:pt x="22" y="59"/>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 name="Google Shape;30;p1"/>
            <p:cNvSpPr/>
            <p:nvPr/>
          </p:nvSpPr>
          <p:spPr>
            <a:xfrm>
              <a:off x="502560" y="4107600"/>
              <a:ext cx="81720" cy="510840"/>
            </a:xfrm>
            <a:custGeom>
              <a:rect b="b" l="l" r="r" t="t"/>
              <a:pathLst>
                <a:path extrusionOk="0" h="107" w="1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 name="Google Shape;31;p1"/>
            <p:cNvSpPr/>
            <p:nvPr/>
          </p:nvSpPr>
          <p:spPr>
            <a:xfrm>
              <a:off x="973800" y="3145680"/>
              <a:ext cx="1409400" cy="2716200"/>
            </a:xfrm>
            <a:custGeom>
              <a:rect b="b" l="l" r="r" t="t"/>
              <a:pathLst>
                <a:path extrusionOk="0" h="568" w="294">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 name="Google Shape;32;p1"/>
            <p:cNvSpPr/>
            <p:nvPr/>
          </p:nvSpPr>
          <p:spPr>
            <a:xfrm>
              <a:off x="1073520" y="6600240"/>
              <a:ext cx="119880" cy="252360"/>
            </a:xfrm>
            <a:custGeom>
              <a:rect b="b" l="l" r="r" t="t"/>
              <a:pathLst>
                <a:path extrusionOk="0" h="53" w="25">
                  <a:moveTo>
                    <a:pt x="0" y="0"/>
                  </a:moveTo>
                  <a:cubicBezTo>
                    <a:pt x="5" y="18"/>
                    <a:pt x="12" y="36"/>
                    <a:pt x="19" y="53"/>
                  </a:cubicBezTo>
                  <a:cubicBezTo>
                    <a:pt x="25" y="53"/>
                    <a:pt x="25" y="53"/>
                    <a:pt x="25" y="53"/>
                  </a:cubicBezTo>
                  <a:cubicBezTo>
                    <a:pt x="16" y="36"/>
                    <a:pt x="8" y="18"/>
                    <a:pt x="0"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1"/>
            <p:cNvSpPr/>
            <p:nvPr/>
          </p:nvSpPr>
          <p:spPr>
            <a:xfrm>
              <a:off x="973800" y="5897160"/>
              <a:ext cx="137160" cy="673560"/>
            </a:xfrm>
            <a:custGeom>
              <a:rect b="b" l="l" r="r" t="t"/>
              <a:pathLst>
                <a:path extrusionOk="0" h="141" w="29">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1"/>
            <p:cNvSpPr/>
            <p:nvPr/>
          </p:nvSpPr>
          <p:spPr>
            <a:xfrm>
              <a:off x="973800" y="5772600"/>
              <a:ext cx="37440" cy="227160"/>
            </a:xfrm>
            <a:custGeom>
              <a:rect b="b" l="l" r="r" t="t"/>
              <a:pathLst>
                <a:path extrusionOk="0" h="48" w="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1"/>
            <p:cNvSpPr/>
            <p:nvPr/>
          </p:nvSpPr>
          <p:spPr>
            <a:xfrm>
              <a:off x="1006200" y="6322680"/>
              <a:ext cx="209880" cy="529920"/>
            </a:xfrm>
            <a:custGeom>
              <a:rect b="b" l="l" r="r" t="t"/>
              <a:pathLst>
                <a:path extrusionOk="0" h="111" w="44">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6" name="Google Shape;36;p1"/>
          <p:cNvSpPr/>
          <p:nvPr/>
        </p:nvSpPr>
        <p:spPr>
          <a:xfrm>
            <a:off x="0" y="0"/>
            <a:ext cx="182160" cy="6857280"/>
          </a:xfrm>
          <a:prstGeom prst="rect">
            <a:avLst/>
          </a:prstGeom>
          <a:solidFill>
            <a:schemeClr val="dk2"/>
          </a:solidFill>
          <a:ln>
            <a:noFill/>
          </a:ln>
          <a:effectLst>
            <a:outerShdw blurRad="38100" rotWithShape="0" dir="5400000" dist="25560">
              <a:srgbClr val="000000">
                <a:alpha val="24705"/>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1"/>
          <p:cNvSpPr/>
          <p:nvPr/>
        </p:nvSpPr>
        <p:spPr>
          <a:xfrm>
            <a:off x="0" y="4323960"/>
            <a:ext cx="1743840" cy="777960"/>
          </a:xfrm>
          <a:custGeom>
            <a:rect b="b" l="l" r="r" t="t"/>
            <a:pathLst>
              <a:path extrusionOk="0" h="166" w="372">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1"/>
          <p:cNvSpPr txBox="1"/>
          <p:nvPr>
            <p:ph type="title"/>
          </p:nvPr>
        </p:nvSpPr>
        <p:spPr>
          <a:xfrm>
            <a:off x="2593080" y="691560"/>
            <a:ext cx="8911080" cy="1145160"/>
          </a:xfrm>
          <a:prstGeom prst="rect">
            <a:avLst/>
          </a:prstGeom>
          <a:noFill/>
          <a:ln>
            <a:noFill/>
          </a:ln>
        </p:spPr>
        <p:txBody>
          <a:bodyPr anchorCtr="0" anchor="ctr" bIns="0" lIns="0" spcFirstLastPara="1" rIns="0" wrap="square" tIns="0">
            <a:spAutoFit/>
          </a:bodyPr>
          <a:lstStyle>
            <a:lvl1pPr lvl="0">
              <a:spcBef>
                <a:spcPts val="0"/>
              </a:spcBef>
              <a:spcAft>
                <a:spcPts val="0"/>
              </a:spcAft>
              <a:buSzPts val="1400"/>
              <a:buNone/>
              <a:defRPr sz="1800"/>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9" name="Google Shape;39;p1"/>
          <p:cNvSpPr txBox="1"/>
          <p:nvPr>
            <p:ph idx="1" type="body"/>
          </p:nvPr>
        </p:nvSpPr>
        <p:spPr>
          <a:xfrm>
            <a:off x="609480" y="1604520"/>
            <a:ext cx="10972440" cy="397728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sz="1800"/>
            </a:lvl1pPr>
            <a:lvl2pPr indent="-228600" lvl="1" marL="914400">
              <a:spcBef>
                <a:spcPts val="0"/>
              </a:spcBef>
              <a:spcAft>
                <a:spcPts val="0"/>
              </a:spcAft>
              <a:buSzPts val="1400"/>
              <a:buNone/>
              <a:defRPr sz="1800"/>
            </a:lvl2pPr>
            <a:lvl3pPr indent="-228600" lvl="2" marL="1371600">
              <a:spcBef>
                <a:spcPts val="0"/>
              </a:spcBef>
              <a:spcAft>
                <a:spcPts val="0"/>
              </a:spcAft>
              <a:buSzPts val="1400"/>
              <a:buNone/>
              <a:defRPr sz="1800"/>
            </a:lvl3pPr>
            <a:lvl4pPr indent="-228600" lvl="3" marL="1828800">
              <a:spcBef>
                <a:spcPts val="0"/>
              </a:spcBef>
              <a:spcAft>
                <a:spcPts val="0"/>
              </a:spcAft>
              <a:buSzPts val="1400"/>
              <a:buNone/>
              <a:defRPr sz="1800"/>
            </a:lvl4pPr>
            <a:lvl5pPr indent="-228600" lvl="4" marL="2286000">
              <a:spcBef>
                <a:spcPts val="0"/>
              </a:spcBef>
              <a:spcAft>
                <a:spcPts val="0"/>
              </a:spcAft>
              <a:buSzPts val="1400"/>
              <a:buNone/>
              <a:defRPr sz="1800"/>
            </a:lvl5pPr>
            <a:lvl6pPr indent="-228600" lvl="5" marL="2743200">
              <a:spcBef>
                <a:spcPts val="0"/>
              </a:spcBef>
              <a:spcAft>
                <a:spcPts val="0"/>
              </a:spcAft>
              <a:buSzPts val="1400"/>
              <a:buNone/>
              <a:defRPr sz="1800"/>
            </a:lvl6pPr>
            <a:lvl7pPr indent="-228600" lvl="6" marL="3200400">
              <a:spcBef>
                <a:spcPts val="0"/>
              </a:spcBef>
              <a:spcAft>
                <a:spcPts val="0"/>
              </a:spcAft>
              <a:buSzPts val="1400"/>
              <a:buNone/>
              <a:defRPr sz="1800"/>
            </a:lvl7pPr>
            <a:lvl8pPr indent="-228600" lvl="7" marL="3657600">
              <a:spcBef>
                <a:spcPts val="0"/>
              </a:spcBef>
              <a:spcAft>
                <a:spcPts val="0"/>
              </a:spcAft>
              <a:buSzPts val="1400"/>
              <a:buNone/>
              <a:defRPr sz="1800"/>
            </a:lvl8pPr>
            <a:lvl9pPr indent="-228600" lvl="8" marL="4114800">
              <a:spcBef>
                <a:spcPts val="0"/>
              </a:spcBef>
              <a:spcAft>
                <a:spcPts val="0"/>
              </a:spcAft>
              <a:buSzPts val="1400"/>
              <a:buNone/>
              <a:defRPr sz="1800"/>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8" name="Shape 88"/>
        <p:cNvGrpSpPr/>
        <p:nvPr/>
      </p:nvGrpSpPr>
      <p:grpSpPr>
        <a:xfrm>
          <a:off x="0" y="0"/>
          <a:ext cx="0" cy="0"/>
          <a:chOff x="0" y="0"/>
          <a:chExt cx="0" cy="0"/>
        </a:xfrm>
      </p:grpSpPr>
      <p:grpSp>
        <p:nvGrpSpPr>
          <p:cNvPr id="89" name="Google Shape;89;p14"/>
          <p:cNvGrpSpPr/>
          <p:nvPr/>
        </p:nvGrpSpPr>
        <p:grpSpPr>
          <a:xfrm>
            <a:off x="0" y="228600"/>
            <a:ext cx="2850840" cy="6638040"/>
            <a:chOff x="0" y="228600"/>
            <a:chExt cx="2850840" cy="6638040"/>
          </a:xfrm>
        </p:grpSpPr>
        <p:sp>
          <p:nvSpPr>
            <p:cNvPr id="90" name="Google Shape;90;p14"/>
            <p:cNvSpPr/>
            <p:nvPr/>
          </p:nvSpPr>
          <p:spPr>
            <a:xfrm>
              <a:off x="0" y="2575080"/>
              <a:ext cx="100080" cy="625320"/>
            </a:xfrm>
            <a:custGeom>
              <a:rect b="b" l="l" r="r" t="t"/>
              <a:pathLst>
                <a:path extrusionOk="0" h="136" w="22">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p14"/>
            <p:cNvSpPr/>
            <p:nvPr/>
          </p:nvSpPr>
          <p:spPr>
            <a:xfrm>
              <a:off x="128520" y="3156480"/>
              <a:ext cx="645840" cy="2321640"/>
            </a:xfrm>
            <a:custGeom>
              <a:rect b="b" l="l" r="r" t="t"/>
              <a:pathLst>
                <a:path extrusionOk="0" h="504" w="140">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p14"/>
            <p:cNvSpPr/>
            <p:nvPr/>
          </p:nvSpPr>
          <p:spPr>
            <a:xfrm>
              <a:off x="807120" y="5447160"/>
              <a:ext cx="608760" cy="1419480"/>
            </a:xfrm>
            <a:custGeom>
              <a:rect b="b" l="l" r="r" t="t"/>
              <a:pathLst>
                <a:path extrusionOk="0" h="308" w="132">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 name="Google Shape;93;p14"/>
            <p:cNvSpPr/>
            <p:nvPr/>
          </p:nvSpPr>
          <p:spPr>
            <a:xfrm>
              <a:off x="959760" y="6503760"/>
              <a:ext cx="170640" cy="362880"/>
            </a:xfrm>
            <a:custGeom>
              <a:rect b="b" l="l" r="r" t="t"/>
              <a:pathLst>
                <a:path extrusionOk="0" h="79" w="37">
                  <a:moveTo>
                    <a:pt x="28" y="79"/>
                  </a:moveTo>
                  <a:cubicBezTo>
                    <a:pt x="37" y="79"/>
                    <a:pt x="37" y="79"/>
                    <a:pt x="37" y="79"/>
                  </a:cubicBezTo>
                  <a:cubicBezTo>
                    <a:pt x="24" y="53"/>
                    <a:pt x="12" y="27"/>
                    <a:pt x="0" y="0"/>
                  </a:cubicBezTo>
                  <a:cubicBezTo>
                    <a:pt x="8" y="27"/>
                    <a:pt x="17" y="53"/>
                    <a:pt x="28" y="79"/>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p14"/>
            <p:cNvSpPr/>
            <p:nvPr/>
          </p:nvSpPr>
          <p:spPr>
            <a:xfrm>
              <a:off x="100800" y="3201120"/>
              <a:ext cx="821160" cy="3327840"/>
            </a:xfrm>
            <a:custGeom>
              <a:rect b="b" l="l" r="r" t="t"/>
              <a:pathLst>
                <a:path extrusionOk="0" h="722" w="178">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 name="Google Shape;95;p14"/>
            <p:cNvSpPr/>
            <p:nvPr/>
          </p:nvSpPr>
          <p:spPr>
            <a:xfrm>
              <a:off x="22320" y="228600"/>
              <a:ext cx="105480" cy="2927160"/>
            </a:xfrm>
            <a:custGeom>
              <a:rect b="b" l="l" r="r" t="t"/>
              <a:pathLst>
                <a:path extrusionOk="0" h="635" w="23">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 name="Google Shape;96;p14"/>
            <p:cNvSpPr/>
            <p:nvPr/>
          </p:nvSpPr>
          <p:spPr>
            <a:xfrm>
              <a:off x="78120" y="2944080"/>
              <a:ext cx="77400" cy="493200"/>
            </a:xfrm>
            <a:custGeom>
              <a:rect b="b" l="l" r="r" t="t"/>
              <a:pathLst>
                <a:path extrusionOk="0" h="107" w="1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p14"/>
            <p:cNvSpPr/>
            <p:nvPr/>
          </p:nvSpPr>
          <p:spPr>
            <a:xfrm>
              <a:off x="769680" y="5478840"/>
              <a:ext cx="189360" cy="1024200"/>
            </a:xfrm>
            <a:custGeom>
              <a:rect b="b" l="l" r="r" t="t"/>
              <a:pathLst>
                <a:path extrusionOk="0" h="222" w="41">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14"/>
            <p:cNvSpPr/>
            <p:nvPr/>
          </p:nvSpPr>
          <p:spPr>
            <a:xfrm>
              <a:off x="775440" y="1398960"/>
              <a:ext cx="2075400" cy="4047480"/>
            </a:xfrm>
            <a:custGeom>
              <a:rect b="b" l="l" r="r" t="t"/>
              <a:pathLst>
                <a:path extrusionOk="0" h="878" w="450">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p14"/>
            <p:cNvSpPr/>
            <p:nvPr/>
          </p:nvSpPr>
          <p:spPr>
            <a:xfrm>
              <a:off x="922680" y="6530040"/>
              <a:ext cx="161280" cy="336600"/>
            </a:xfrm>
            <a:custGeom>
              <a:rect b="b" l="l" r="r" t="t"/>
              <a:pathLst>
                <a:path extrusionOk="0" h="73" w="35">
                  <a:moveTo>
                    <a:pt x="0" y="0"/>
                  </a:moveTo>
                  <a:cubicBezTo>
                    <a:pt x="7" y="24"/>
                    <a:pt x="16" y="49"/>
                    <a:pt x="26" y="73"/>
                  </a:cubicBezTo>
                  <a:cubicBezTo>
                    <a:pt x="35" y="73"/>
                    <a:pt x="35" y="73"/>
                    <a:pt x="35" y="73"/>
                  </a:cubicBezTo>
                  <a:cubicBezTo>
                    <a:pt x="23" y="49"/>
                    <a:pt x="11" y="24"/>
                    <a:pt x="0" y="0"/>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p14"/>
            <p:cNvSpPr/>
            <p:nvPr/>
          </p:nvSpPr>
          <p:spPr>
            <a:xfrm>
              <a:off x="769680" y="5359320"/>
              <a:ext cx="36720" cy="221040"/>
            </a:xfrm>
            <a:custGeom>
              <a:rect b="b" l="l" r="r" t="t"/>
              <a:pathLst>
                <a:path extrusionOk="0" h="48" w="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 name="Google Shape;101;p14"/>
            <p:cNvSpPr/>
            <p:nvPr/>
          </p:nvSpPr>
          <p:spPr>
            <a:xfrm>
              <a:off x="849960" y="6244560"/>
              <a:ext cx="237960" cy="621720"/>
            </a:xfrm>
            <a:custGeom>
              <a:rect b="b" l="l" r="r" t="t"/>
              <a:pathLst>
                <a:path extrusionOk="0" h="135" w="52">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02" name="Google Shape;102;p14"/>
          <p:cNvGrpSpPr/>
          <p:nvPr/>
        </p:nvGrpSpPr>
        <p:grpSpPr>
          <a:xfrm>
            <a:off x="27360" y="-720"/>
            <a:ext cx="2355840" cy="6853320"/>
            <a:chOff x="27360" y="-720"/>
            <a:chExt cx="2355840" cy="6853320"/>
          </a:xfrm>
        </p:grpSpPr>
        <p:sp>
          <p:nvSpPr>
            <p:cNvPr id="103" name="Google Shape;103;p14"/>
            <p:cNvSpPr/>
            <p:nvPr/>
          </p:nvSpPr>
          <p:spPr>
            <a:xfrm>
              <a:off x="27360" y="-720"/>
              <a:ext cx="493560" cy="4400280"/>
            </a:xfrm>
            <a:custGeom>
              <a:rect b="b" l="l" r="r" t="t"/>
              <a:pathLst>
                <a:path extrusionOk="0" h="920" w="103">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 name="Google Shape;104;p14"/>
            <p:cNvSpPr/>
            <p:nvPr/>
          </p:nvSpPr>
          <p:spPr>
            <a:xfrm>
              <a:off x="550440" y="4316400"/>
              <a:ext cx="422640" cy="1580040"/>
            </a:xfrm>
            <a:custGeom>
              <a:rect b="b" l="l" r="r" t="t"/>
              <a:pathLst>
                <a:path extrusionOk="0" h="330" w="88">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p14"/>
            <p:cNvSpPr/>
            <p:nvPr/>
          </p:nvSpPr>
          <p:spPr>
            <a:xfrm>
              <a:off x="1006200" y="5862600"/>
              <a:ext cx="430200" cy="990000"/>
            </a:xfrm>
            <a:custGeom>
              <a:rect b="b" l="l" r="r" t="t"/>
              <a:pathLst>
                <a:path extrusionOk="0" h="207" w="90">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p14"/>
            <p:cNvSpPr/>
            <p:nvPr/>
          </p:nvSpPr>
          <p:spPr>
            <a:xfrm>
              <a:off x="521640" y="4364280"/>
              <a:ext cx="551160" cy="2235240"/>
            </a:xfrm>
            <a:custGeom>
              <a:rect b="b" l="l" r="r" t="t"/>
              <a:pathLst>
                <a:path extrusionOk="0" h="467" w="115">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p14"/>
            <p:cNvSpPr/>
            <p:nvPr/>
          </p:nvSpPr>
          <p:spPr>
            <a:xfrm>
              <a:off x="468000" y="1289160"/>
              <a:ext cx="173520" cy="3026520"/>
            </a:xfrm>
            <a:custGeom>
              <a:rect b="b" l="l" r="r" t="t"/>
              <a:pathLst>
                <a:path extrusionOk="0" h="633" w="36">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14"/>
            <p:cNvSpPr/>
            <p:nvPr/>
          </p:nvSpPr>
          <p:spPr>
            <a:xfrm>
              <a:off x="1111680" y="6571440"/>
              <a:ext cx="133560" cy="280800"/>
            </a:xfrm>
            <a:custGeom>
              <a:rect b="b" l="l" r="r" t="t"/>
              <a:pathLst>
                <a:path extrusionOk="0" h="59" w="28">
                  <a:moveTo>
                    <a:pt x="22" y="59"/>
                  </a:moveTo>
                  <a:cubicBezTo>
                    <a:pt x="28" y="59"/>
                    <a:pt x="28" y="59"/>
                    <a:pt x="28" y="59"/>
                  </a:cubicBezTo>
                  <a:cubicBezTo>
                    <a:pt x="18" y="40"/>
                    <a:pt x="9" y="20"/>
                    <a:pt x="0" y="0"/>
                  </a:cubicBezTo>
                  <a:cubicBezTo>
                    <a:pt x="6" y="20"/>
                    <a:pt x="13" y="40"/>
                    <a:pt x="22" y="59"/>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 name="Google Shape;109;p14"/>
            <p:cNvSpPr/>
            <p:nvPr/>
          </p:nvSpPr>
          <p:spPr>
            <a:xfrm>
              <a:off x="502560" y="4107600"/>
              <a:ext cx="81720" cy="510840"/>
            </a:xfrm>
            <a:custGeom>
              <a:rect b="b" l="l" r="r" t="t"/>
              <a:pathLst>
                <a:path extrusionOk="0" h="107" w="1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p14"/>
            <p:cNvSpPr/>
            <p:nvPr/>
          </p:nvSpPr>
          <p:spPr>
            <a:xfrm>
              <a:off x="973800" y="3145680"/>
              <a:ext cx="1409400" cy="2716200"/>
            </a:xfrm>
            <a:custGeom>
              <a:rect b="b" l="l" r="r" t="t"/>
              <a:pathLst>
                <a:path extrusionOk="0" h="568" w="294">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p14"/>
            <p:cNvSpPr/>
            <p:nvPr/>
          </p:nvSpPr>
          <p:spPr>
            <a:xfrm>
              <a:off x="1073520" y="6600240"/>
              <a:ext cx="119880" cy="252360"/>
            </a:xfrm>
            <a:custGeom>
              <a:rect b="b" l="l" r="r" t="t"/>
              <a:pathLst>
                <a:path extrusionOk="0" h="53" w="25">
                  <a:moveTo>
                    <a:pt x="0" y="0"/>
                  </a:moveTo>
                  <a:cubicBezTo>
                    <a:pt x="5" y="18"/>
                    <a:pt x="12" y="36"/>
                    <a:pt x="19" y="53"/>
                  </a:cubicBezTo>
                  <a:cubicBezTo>
                    <a:pt x="25" y="53"/>
                    <a:pt x="25" y="53"/>
                    <a:pt x="25" y="53"/>
                  </a:cubicBezTo>
                  <a:cubicBezTo>
                    <a:pt x="16" y="36"/>
                    <a:pt x="8" y="18"/>
                    <a:pt x="0"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p14"/>
            <p:cNvSpPr/>
            <p:nvPr/>
          </p:nvSpPr>
          <p:spPr>
            <a:xfrm>
              <a:off x="973800" y="5897160"/>
              <a:ext cx="137160" cy="673560"/>
            </a:xfrm>
            <a:custGeom>
              <a:rect b="b" l="l" r="r" t="t"/>
              <a:pathLst>
                <a:path extrusionOk="0" h="141" w="29">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14"/>
            <p:cNvSpPr/>
            <p:nvPr/>
          </p:nvSpPr>
          <p:spPr>
            <a:xfrm>
              <a:off x="973800" y="5772600"/>
              <a:ext cx="37440" cy="227160"/>
            </a:xfrm>
            <a:custGeom>
              <a:rect b="b" l="l" r="r" t="t"/>
              <a:pathLst>
                <a:path extrusionOk="0" h="48" w="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14"/>
            <p:cNvSpPr/>
            <p:nvPr/>
          </p:nvSpPr>
          <p:spPr>
            <a:xfrm>
              <a:off x="1006200" y="6322680"/>
              <a:ext cx="209880" cy="529920"/>
            </a:xfrm>
            <a:custGeom>
              <a:rect b="b" l="l" r="r" t="t"/>
              <a:pathLst>
                <a:path extrusionOk="0" h="111" w="44">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15" name="Google Shape;115;p14"/>
          <p:cNvSpPr/>
          <p:nvPr/>
        </p:nvSpPr>
        <p:spPr>
          <a:xfrm>
            <a:off x="0" y="0"/>
            <a:ext cx="182160" cy="6857280"/>
          </a:xfrm>
          <a:prstGeom prst="rect">
            <a:avLst/>
          </a:prstGeom>
          <a:solidFill>
            <a:schemeClr val="dk2"/>
          </a:solidFill>
          <a:ln>
            <a:noFill/>
          </a:ln>
          <a:effectLst>
            <a:outerShdw blurRad="38100" rotWithShape="0" dir="5400000" dist="25560">
              <a:srgbClr val="000000">
                <a:alpha val="24705"/>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14"/>
          <p:cNvSpPr/>
          <p:nvPr/>
        </p:nvSpPr>
        <p:spPr>
          <a:xfrm flipH="1" rot="10800000">
            <a:off x="-3600" y="712800"/>
            <a:ext cx="1587960" cy="506520"/>
          </a:xfrm>
          <a:custGeom>
            <a:rect b="b" l="l" r="r" t="t"/>
            <a:pathLst>
              <a:path extrusionOk="0" h="10000" w="9248">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14"/>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spcBef>
                <a:spcPts val="0"/>
              </a:spcBef>
              <a:spcAft>
                <a:spcPts val="0"/>
              </a:spcAft>
              <a:buSzPts val="1400"/>
              <a:buNone/>
              <a:defRPr sz="1800"/>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8" name="Google Shape;118;p14"/>
          <p:cNvSpPr txBox="1"/>
          <p:nvPr>
            <p:ph idx="1" type="body"/>
          </p:nvPr>
        </p:nvSpPr>
        <p:spPr>
          <a:xfrm>
            <a:off x="609480" y="1604520"/>
            <a:ext cx="10972440" cy="397728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sz="1800"/>
            </a:lvl1pPr>
            <a:lvl2pPr indent="-228600" lvl="1" marL="914400">
              <a:spcBef>
                <a:spcPts val="0"/>
              </a:spcBef>
              <a:spcAft>
                <a:spcPts val="0"/>
              </a:spcAft>
              <a:buSzPts val="1400"/>
              <a:buNone/>
              <a:defRPr sz="1800"/>
            </a:lvl2pPr>
            <a:lvl3pPr indent="-228600" lvl="2" marL="1371600">
              <a:spcBef>
                <a:spcPts val="0"/>
              </a:spcBef>
              <a:spcAft>
                <a:spcPts val="0"/>
              </a:spcAft>
              <a:buSzPts val="1400"/>
              <a:buNone/>
              <a:defRPr sz="1800"/>
            </a:lvl3pPr>
            <a:lvl4pPr indent="-228600" lvl="3" marL="1828800">
              <a:spcBef>
                <a:spcPts val="0"/>
              </a:spcBef>
              <a:spcAft>
                <a:spcPts val="0"/>
              </a:spcAft>
              <a:buSzPts val="1400"/>
              <a:buNone/>
              <a:defRPr sz="1800"/>
            </a:lvl4pPr>
            <a:lvl5pPr indent="-228600" lvl="4" marL="2286000">
              <a:spcBef>
                <a:spcPts val="0"/>
              </a:spcBef>
              <a:spcAft>
                <a:spcPts val="0"/>
              </a:spcAft>
              <a:buSzPts val="1400"/>
              <a:buNone/>
              <a:defRPr sz="1800"/>
            </a:lvl5pPr>
            <a:lvl6pPr indent="-228600" lvl="5" marL="2743200">
              <a:spcBef>
                <a:spcPts val="0"/>
              </a:spcBef>
              <a:spcAft>
                <a:spcPts val="0"/>
              </a:spcAft>
              <a:buSzPts val="1400"/>
              <a:buNone/>
              <a:defRPr sz="1800"/>
            </a:lvl6pPr>
            <a:lvl7pPr indent="-228600" lvl="6" marL="3200400">
              <a:spcBef>
                <a:spcPts val="0"/>
              </a:spcBef>
              <a:spcAft>
                <a:spcPts val="0"/>
              </a:spcAft>
              <a:buSzPts val="1400"/>
              <a:buNone/>
              <a:defRPr sz="1800"/>
            </a:lvl7pPr>
            <a:lvl8pPr indent="-228600" lvl="7" marL="3657600">
              <a:spcBef>
                <a:spcPts val="0"/>
              </a:spcBef>
              <a:spcAft>
                <a:spcPts val="0"/>
              </a:spcAft>
              <a:buSzPts val="1400"/>
              <a:buNone/>
              <a:defRPr sz="1800"/>
            </a:lvl8pPr>
            <a:lvl9pPr indent="-228600" lvl="8" marL="4114800">
              <a:spcBef>
                <a:spcPts val="0"/>
              </a:spcBef>
              <a:spcAft>
                <a:spcPts val="0"/>
              </a:spcAft>
              <a:buSzPts val="1400"/>
              <a:buNone/>
              <a:defRPr sz="1800"/>
            </a:lvl9pPr>
          </a:lstStyle>
          <a:p/>
        </p:txBody>
      </p:sp>
    </p:spTree>
  </p:cSld>
  <p:clrMap accent1="accent1" accent2="accent2" accent3="accent3" accent4="accent4" accent5="accent5" accent6="accent6" bg1="lt1" bg2="dk2" tx1="dk1" tx2="lt2" folHlink="folHlink" hlink="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67" name="Shape 167"/>
        <p:cNvGrpSpPr/>
        <p:nvPr/>
      </p:nvGrpSpPr>
      <p:grpSpPr>
        <a:xfrm>
          <a:off x="0" y="0"/>
          <a:ext cx="0" cy="0"/>
          <a:chOff x="0" y="0"/>
          <a:chExt cx="0" cy="0"/>
        </a:xfrm>
      </p:grpSpPr>
      <p:grpSp>
        <p:nvGrpSpPr>
          <p:cNvPr id="168" name="Google Shape;168;p27"/>
          <p:cNvGrpSpPr/>
          <p:nvPr/>
        </p:nvGrpSpPr>
        <p:grpSpPr>
          <a:xfrm>
            <a:off x="0" y="228600"/>
            <a:ext cx="2850840" cy="6638040"/>
            <a:chOff x="0" y="228600"/>
            <a:chExt cx="2850840" cy="6638040"/>
          </a:xfrm>
        </p:grpSpPr>
        <p:sp>
          <p:nvSpPr>
            <p:cNvPr id="169" name="Google Shape;169;p27"/>
            <p:cNvSpPr/>
            <p:nvPr/>
          </p:nvSpPr>
          <p:spPr>
            <a:xfrm>
              <a:off x="0" y="2575080"/>
              <a:ext cx="100080" cy="625320"/>
            </a:xfrm>
            <a:custGeom>
              <a:rect b="b" l="l" r="r" t="t"/>
              <a:pathLst>
                <a:path extrusionOk="0" h="136" w="22">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0" name="Google Shape;170;p27"/>
            <p:cNvSpPr/>
            <p:nvPr/>
          </p:nvSpPr>
          <p:spPr>
            <a:xfrm>
              <a:off x="128520" y="3156480"/>
              <a:ext cx="645840" cy="2321640"/>
            </a:xfrm>
            <a:custGeom>
              <a:rect b="b" l="l" r="r" t="t"/>
              <a:pathLst>
                <a:path extrusionOk="0" h="504" w="140">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1" name="Google Shape;171;p27"/>
            <p:cNvSpPr/>
            <p:nvPr/>
          </p:nvSpPr>
          <p:spPr>
            <a:xfrm>
              <a:off x="807120" y="5447160"/>
              <a:ext cx="608760" cy="1419480"/>
            </a:xfrm>
            <a:custGeom>
              <a:rect b="b" l="l" r="r" t="t"/>
              <a:pathLst>
                <a:path extrusionOk="0" h="308" w="132">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2" name="Google Shape;172;p27"/>
            <p:cNvSpPr/>
            <p:nvPr/>
          </p:nvSpPr>
          <p:spPr>
            <a:xfrm>
              <a:off x="959760" y="6503760"/>
              <a:ext cx="170640" cy="362880"/>
            </a:xfrm>
            <a:custGeom>
              <a:rect b="b" l="l" r="r" t="t"/>
              <a:pathLst>
                <a:path extrusionOk="0" h="79" w="37">
                  <a:moveTo>
                    <a:pt x="28" y="79"/>
                  </a:moveTo>
                  <a:cubicBezTo>
                    <a:pt x="37" y="79"/>
                    <a:pt x="37" y="79"/>
                    <a:pt x="37" y="79"/>
                  </a:cubicBezTo>
                  <a:cubicBezTo>
                    <a:pt x="24" y="53"/>
                    <a:pt x="12" y="27"/>
                    <a:pt x="0" y="0"/>
                  </a:cubicBezTo>
                  <a:cubicBezTo>
                    <a:pt x="8" y="27"/>
                    <a:pt x="17" y="53"/>
                    <a:pt x="28" y="79"/>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p27"/>
            <p:cNvSpPr/>
            <p:nvPr/>
          </p:nvSpPr>
          <p:spPr>
            <a:xfrm>
              <a:off x="100800" y="3201120"/>
              <a:ext cx="821160" cy="3327840"/>
            </a:xfrm>
            <a:custGeom>
              <a:rect b="b" l="l" r="r" t="t"/>
              <a:pathLst>
                <a:path extrusionOk="0" h="722" w="178">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 name="Google Shape;174;p27"/>
            <p:cNvSpPr/>
            <p:nvPr/>
          </p:nvSpPr>
          <p:spPr>
            <a:xfrm>
              <a:off x="22320" y="228600"/>
              <a:ext cx="105480" cy="2927160"/>
            </a:xfrm>
            <a:custGeom>
              <a:rect b="b" l="l" r="r" t="t"/>
              <a:pathLst>
                <a:path extrusionOk="0" h="635" w="23">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5" name="Google Shape;175;p27"/>
            <p:cNvSpPr/>
            <p:nvPr/>
          </p:nvSpPr>
          <p:spPr>
            <a:xfrm>
              <a:off x="78120" y="2944080"/>
              <a:ext cx="77400" cy="493200"/>
            </a:xfrm>
            <a:custGeom>
              <a:rect b="b" l="l" r="r" t="t"/>
              <a:pathLst>
                <a:path extrusionOk="0" h="107" w="1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6" name="Google Shape;176;p27"/>
            <p:cNvSpPr/>
            <p:nvPr/>
          </p:nvSpPr>
          <p:spPr>
            <a:xfrm>
              <a:off x="769680" y="5478840"/>
              <a:ext cx="189360" cy="1024200"/>
            </a:xfrm>
            <a:custGeom>
              <a:rect b="b" l="l" r="r" t="t"/>
              <a:pathLst>
                <a:path extrusionOk="0" h="222" w="41">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7" name="Google Shape;177;p27"/>
            <p:cNvSpPr/>
            <p:nvPr/>
          </p:nvSpPr>
          <p:spPr>
            <a:xfrm>
              <a:off x="775440" y="1398960"/>
              <a:ext cx="2075400" cy="4047480"/>
            </a:xfrm>
            <a:custGeom>
              <a:rect b="b" l="l" r="r" t="t"/>
              <a:pathLst>
                <a:path extrusionOk="0" h="878" w="450">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8" name="Google Shape;178;p27"/>
            <p:cNvSpPr/>
            <p:nvPr/>
          </p:nvSpPr>
          <p:spPr>
            <a:xfrm>
              <a:off x="922680" y="6530040"/>
              <a:ext cx="161280" cy="336600"/>
            </a:xfrm>
            <a:custGeom>
              <a:rect b="b" l="l" r="r" t="t"/>
              <a:pathLst>
                <a:path extrusionOk="0" h="73" w="35">
                  <a:moveTo>
                    <a:pt x="0" y="0"/>
                  </a:moveTo>
                  <a:cubicBezTo>
                    <a:pt x="7" y="24"/>
                    <a:pt x="16" y="49"/>
                    <a:pt x="26" y="73"/>
                  </a:cubicBezTo>
                  <a:cubicBezTo>
                    <a:pt x="35" y="73"/>
                    <a:pt x="35" y="73"/>
                    <a:pt x="35" y="73"/>
                  </a:cubicBezTo>
                  <a:cubicBezTo>
                    <a:pt x="23" y="49"/>
                    <a:pt x="11" y="24"/>
                    <a:pt x="0" y="0"/>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9" name="Google Shape;179;p27"/>
            <p:cNvSpPr/>
            <p:nvPr/>
          </p:nvSpPr>
          <p:spPr>
            <a:xfrm>
              <a:off x="769680" y="5359320"/>
              <a:ext cx="36720" cy="221040"/>
            </a:xfrm>
            <a:custGeom>
              <a:rect b="b" l="l" r="r" t="t"/>
              <a:pathLst>
                <a:path extrusionOk="0" h="48" w="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0" name="Google Shape;180;p27"/>
            <p:cNvSpPr/>
            <p:nvPr/>
          </p:nvSpPr>
          <p:spPr>
            <a:xfrm>
              <a:off x="849960" y="6244560"/>
              <a:ext cx="237960" cy="621720"/>
            </a:xfrm>
            <a:custGeom>
              <a:rect b="b" l="l" r="r" t="t"/>
              <a:pathLst>
                <a:path extrusionOk="0" h="135" w="52">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81" name="Google Shape;181;p27"/>
          <p:cNvGrpSpPr/>
          <p:nvPr/>
        </p:nvGrpSpPr>
        <p:grpSpPr>
          <a:xfrm>
            <a:off x="27360" y="-720"/>
            <a:ext cx="2355840" cy="6853320"/>
            <a:chOff x="27360" y="-720"/>
            <a:chExt cx="2355840" cy="6853320"/>
          </a:xfrm>
        </p:grpSpPr>
        <p:sp>
          <p:nvSpPr>
            <p:cNvPr id="182" name="Google Shape;182;p27"/>
            <p:cNvSpPr/>
            <p:nvPr/>
          </p:nvSpPr>
          <p:spPr>
            <a:xfrm>
              <a:off x="27360" y="-720"/>
              <a:ext cx="493560" cy="4400280"/>
            </a:xfrm>
            <a:custGeom>
              <a:rect b="b" l="l" r="r" t="t"/>
              <a:pathLst>
                <a:path extrusionOk="0" h="920" w="103">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3" name="Google Shape;183;p27"/>
            <p:cNvSpPr/>
            <p:nvPr/>
          </p:nvSpPr>
          <p:spPr>
            <a:xfrm>
              <a:off x="550440" y="4316400"/>
              <a:ext cx="422640" cy="1580040"/>
            </a:xfrm>
            <a:custGeom>
              <a:rect b="b" l="l" r="r" t="t"/>
              <a:pathLst>
                <a:path extrusionOk="0" h="330" w="88">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4" name="Google Shape;184;p27"/>
            <p:cNvSpPr/>
            <p:nvPr/>
          </p:nvSpPr>
          <p:spPr>
            <a:xfrm>
              <a:off x="1006200" y="5862600"/>
              <a:ext cx="430200" cy="990000"/>
            </a:xfrm>
            <a:custGeom>
              <a:rect b="b" l="l" r="r" t="t"/>
              <a:pathLst>
                <a:path extrusionOk="0" h="207" w="90">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5" name="Google Shape;185;p27"/>
            <p:cNvSpPr/>
            <p:nvPr/>
          </p:nvSpPr>
          <p:spPr>
            <a:xfrm>
              <a:off x="521640" y="4364280"/>
              <a:ext cx="551160" cy="2235240"/>
            </a:xfrm>
            <a:custGeom>
              <a:rect b="b" l="l" r="r" t="t"/>
              <a:pathLst>
                <a:path extrusionOk="0" h="467" w="115">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6" name="Google Shape;186;p27"/>
            <p:cNvSpPr/>
            <p:nvPr/>
          </p:nvSpPr>
          <p:spPr>
            <a:xfrm>
              <a:off x="468000" y="1289160"/>
              <a:ext cx="173520" cy="3026520"/>
            </a:xfrm>
            <a:custGeom>
              <a:rect b="b" l="l" r="r" t="t"/>
              <a:pathLst>
                <a:path extrusionOk="0" h="633" w="36">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7" name="Google Shape;187;p27"/>
            <p:cNvSpPr/>
            <p:nvPr/>
          </p:nvSpPr>
          <p:spPr>
            <a:xfrm>
              <a:off x="1111680" y="6571440"/>
              <a:ext cx="133560" cy="280800"/>
            </a:xfrm>
            <a:custGeom>
              <a:rect b="b" l="l" r="r" t="t"/>
              <a:pathLst>
                <a:path extrusionOk="0" h="59" w="28">
                  <a:moveTo>
                    <a:pt x="22" y="59"/>
                  </a:moveTo>
                  <a:cubicBezTo>
                    <a:pt x="28" y="59"/>
                    <a:pt x="28" y="59"/>
                    <a:pt x="28" y="59"/>
                  </a:cubicBezTo>
                  <a:cubicBezTo>
                    <a:pt x="18" y="40"/>
                    <a:pt x="9" y="20"/>
                    <a:pt x="0" y="0"/>
                  </a:cubicBezTo>
                  <a:cubicBezTo>
                    <a:pt x="6" y="20"/>
                    <a:pt x="13" y="40"/>
                    <a:pt x="22" y="59"/>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8" name="Google Shape;188;p27"/>
            <p:cNvSpPr/>
            <p:nvPr/>
          </p:nvSpPr>
          <p:spPr>
            <a:xfrm>
              <a:off x="502560" y="4107600"/>
              <a:ext cx="81720" cy="510840"/>
            </a:xfrm>
            <a:custGeom>
              <a:rect b="b" l="l" r="r" t="t"/>
              <a:pathLst>
                <a:path extrusionOk="0" h="107" w="1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9" name="Google Shape;189;p27"/>
            <p:cNvSpPr/>
            <p:nvPr/>
          </p:nvSpPr>
          <p:spPr>
            <a:xfrm>
              <a:off x="973800" y="3145680"/>
              <a:ext cx="1409400" cy="2716200"/>
            </a:xfrm>
            <a:custGeom>
              <a:rect b="b" l="l" r="r" t="t"/>
              <a:pathLst>
                <a:path extrusionOk="0" h="568" w="294">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0" name="Google Shape;190;p27"/>
            <p:cNvSpPr/>
            <p:nvPr/>
          </p:nvSpPr>
          <p:spPr>
            <a:xfrm>
              <a:off x="1073520" y="6600240"/>
              <a:ext cx="119880" cy="252360"/>
            </a:xfrm>
            <a:custGeom>
              <a:rect b="b" l="l" r="r" t="t"/>
              <a:pathLst>
                <a:path extrusionOk="0" h="53" w="25">
                  <a:moveTo>
                    <a:pt x="0" y="0"/>
                  </a:moveTo>
                  <a:cubicBezTo>
                    <a:pt x="5" y="18"/>
                    <a:pt x="12" y="36"/>
                    <a:pt x="19" y="53"/>
                  </a:cubicBezTo>
                  <a:cubicBezTo>
                    <a:pt x="25" y="53"/>
                    <a:pt x="25" y="53"/>
                    <a:pt x="25" y="53"/>
                  </a:cubicBezTo>
                  <a:cubicBezTo>
                    <a:pt x="16" y="36"/>
                    <a:pt x="8" y="18"/>
                    <a:pt x="0"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1" name="Google Shape;191;p27"/>
            <p:cNvSpPr/>
            <p:nvPr/>
          </p:nvSpPr>
          <p:spPr>
            <a:xfrm>
              <a:off x="973800" y="5897160"/>
              <a:ext cx="137160" cy="673560"/>
            </a:xfrm>
            <a:custGeom>
              <a:rect b="b" l="l" r="r" t="t"/>
              <a:pathLst>
                <a:path extrusionOk="0" h="141" w="29">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2" name="Google Shape;192;p27"/>
            <p:cNvSpPr/>
            <p:nvPr/>
          </p:nvSpPr>
          <p:spPr>
            <a:xfrm>
              <a:off x="973800" y="5772600"/>
              <a:ext cx="37440" cy="227160"/>
            </a:xfrm>
            <a:custGeom>
              <a:rect b="b" l="l" r="r" t="t"/>
              <a:pathLst>
                <a:path extrusionOk="0" h="48" w="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3" name="Google Shape;193;p27"/>
            <p:cNvSpPr/>
            <p:nvPr/>
          </p:nvSpPr>
          <p:spPr>
            <a:xfrm>
              <a:off x="1006200" y="6322680"/>
              <a:ext cx="209880" cy="529920"/>
            </a:xfrm>
            <a:custGeom>
              <a:rect b="b" l="l" r="r" t="t"/>
              <a:pathLst>
                <a:path extrusionOk="0" h="111" w="44">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94" name="Google Shape;194;p27"/>
          <p:cNvSpPr/>
          <p:nvPr/>
        </p:nvSpPr>
        <p:spPr>
          <a:xfrm>
            <a:off x="0" y="0"/>
            <a:ext cx="182160" cy="6857280"/>
          </a:xfrm>
          <a:prstGeom prst="rect">
            <a:avLst/>
          </a:prstGeom>
          <a:solidFill>
            <a:schemeClr val="dk2"/>
          </a:solidFill>
          <a:ln>
            <a:noFill/>
          </a:ln>
          <a:effectLst>
            <a:outerShdw blurRad="38100" rotWithShape="0" dir="5400000" dist="25560">
              <a:srgbClr val="000000">
                <a:alpha val="24705"/>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5" name="Google Shape;195;p27"/>
          <p:cNvSpPr/>
          <p:nvPr/>
        </p:nvSpPr>
        <p:spPr>
          <a:xfrm flipH="1" rot="10800000">
            <a:off x="-3600" y="712800"/>
            <a:ext cx="1587960" cy="506520"/>
          </a:xfrm>
          <a:custGeom>
            <a:rect b="b" l="l" r="r" t="t"/>
            <a:pathLst>
              <a:path extrusionOk="0" h="10000" w="9248">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6" name="Google Shape;196;p27"/>
          <p:cNvSpPr txBox="1"/>
          <p:nvPr>
            <p:ph type="title"/>
          </p:nvPr>
        </p:nvSpPr>
        <p:spPr>
          <a:xfrm>
            <a:off x="2593080" y="691560"/>
            <a:ext cx="8911080" cy="1145160"/>
          </a:xfrm>
          <a:prstGeom prst="rect">
            <a:avLst/>
          </a:prstGeom>
          <a:noFill/>
          <a:ln>
            <a:noFill/>
          </a:ln>
        </p:spPr>
        <p:txBody>
          <a:bodyPr anchorCtr="0" anchor="ctr" bIns="0" lIns="0" spcFirstLastPara="1" rIns="0" wrap="square" tIns="0">
            <a:spAutoFit/>
          </a:bodyPr>
          <a:lstStyle>
            <a:lvl1pPr lvl="0">
              <a:spcBef>
                <a:spcPts val="0"/>
              </a:spcBef>
              <a:spcAft>
                <a:spcPts val="0"/>
              </a:spcAft>
              <a:buSzPts val="1400"/>
              <a:buNone/>
              <a:defRPr sz="1800"/>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97" name="Google Shape;197;p27"/>
          <p:cNvSpPr txBox="1"/>
          <p:nvPr>
            <p:ph idx="1" type="body"/>
          </p:nvPr>
        </p:nvSpPr>
        <p:spPr>
          <a:xfrm>
            <a:off x="2589120" y="2133720"/>
            <a:ext cx="4349880" cy="377676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sz="1800"/>
            </a:lvl1pPr>
            <a:lvl2pPr indent="-228600" lvl="1" marL="914400">
              <a:spcBef>
                <a:spcPts val="0"/>
              </a:spcBef>
              <a:spcAft>
                <a:spcPts val="0"/>
              </a:spcAft>
              <a:buSzPts val="1400"/>
              <a:buNone/>
              <a:defRPr sz="1800"/>
            </a:lvl2pPr>
            <a:lvl3pPr indent="-228600" lvl="2" marL="1371600">
              <a:spcBef>
                <a:spcPts val="0"/>
              </a:spcBef>
              <a:spcAft>
                <a:spcPts val="0"/>
              </a:spcAft>
              <a:buSzPts val="1400"/>
              <a:buNone/>
              <a:defRPr sz="1800"/>
            </a:lvl3pPr>
            <a:lvl4pPr indent="-228600" lvl="3" marL="1828800">
              <a:spcBef>
                <a:spcPts val="0"/>
              </a:spcBef>
              <a:spcAft>
                <a:spcPts val="0"/>
              </a:spcAft>
              <a:buSzPts val="1400"/>
              <a:buNone/>
              <a:defRPr sz="1800"/>
            </a:lvl4pPr>
            <a:lvl5pPr indent="-228600" lvl="4" marL="2286000">
              <a:spcBef>
                <a:spcPts val="0"/>
              </a:spcBef>
              <a:spcAft>
                <a:spcPts val="0"/>
              </a:spcAft>
              <a:buSzPts val="1400"/>
              <a:buNone/>
              <a:defRPr sz="1800"/>
            </a:lvl5pPr>
            <a:lvl6pPr indent="-228600" lvl="5" marL="2743200">
              <a:spcBef>
                <a:spcPts val="0"/>
              </a:spcBef>
              <a:spcAft>
                <a:spcPts val="0"/>
              </a:spcAft>
              <a:buSzPts val="1400"/>
              <a:buNone/>
              <a:defRPr sz="1800"/>
            </a:lvl6pPr>
            <a:lvl7pPr indent="-228600" lvl="6" marL="3200400">
              <a:spcBef>
                <a:spcPts val="0"/>
              </a:spcBef>
              <a:spcAft>
                <a:spcPts val="0"/>
              </a:spcAft>
              <a:buSzPts val="1400"/>
              <a:buNone/>
              <a:defRPr sz="1800"/>
            </a:lvl7pPr>
            <a:lvl8pPr indent="-228600" lvl="7" marL="3657600">
              <a:spcBef>
                <a:spcPts val="0"/>
              </a:spcBef>
              <a:spcAft>
                <a:spcPts val="0"/>
              </a:spcAft>
              <a:buSzPts val="1400"/>
              <a:buNone/>
              <a:defRPr sz="1800"/>
            </a:lvl8pPr>
            <a:lvl9pPr indent="-228600" lvl="8" marL="4114800">
              <a:spcBef>
                <a:spcPts val="0"/>
              </a:spcBef>
              <a:spcAft>
                <a:spcPts val="0"/>
              </a:spcAft>
              <a:buSzPts val="1400"/>
              <a:buNone/>
              <a:defRPr sz="1800"/>
            </a:lvl9pPr>
          </a:lstStyle>
          <a:p/>
        </p:txBody>
      </p:sp>
      <p:sp>
        <p:nvSpPr>
          <p:cNvPr id="198" name="Google Shape;198;p27"/>
          <p:cNvSpPr txBox="1"/>
          <p:nvPr>
            <p:ph idx="2" type="body"/>
          </p:nvPr>
        </p:nvSpPr>
        <p:spPr>
          <a:xfrm>
            <a:off x="7157160" y="2133720"/>
            <a:ext cx="4349880" cy="377676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sz="1800"/>
            </a:lvl1pPr>
            <a:lvl2pPr indent="-228600" lvl="1" marL="914400">
              <a:spcBef>
                <a:spcPts val="0"/>
              </a:spcBef>
              <a:spcAft>
                <a:spcPts val="0"/>
              </a:spcAft>
              <a:buSzPts val="1400"/>
              <a:buNone/>
              <a:defRPr sz="1800"/>
            </a:lvl2pPr>
            <a:lvl3pPr indent="-228600" lvl="2" marL="1371600">
              <a:spcBef>
                <a:spcPts val="0"/>
              </a:spcBef>
              <a:spcAft>
                <a:spcPts val="0"/>
              </a:spcAft>
              <a:buSzPts val="1400"/>
              <a:buNone/>
              <a:defRPr sz="1800"/>
            </a:lvl3pPr>
            <a:lvl4pPr indent="-228600" lvl="3" marL="1828800">
              <a:spcBef>
                <a:spcPts val="0"/>
              </a:spcBef>
              <a:spcAft>
                <a:spcPts val="0"/>
              </a:spcAft>
              <a:buSzPts val="1400"/>
              <a:buNone/>
              <a:defRPr sz="1800"/>
            </a:lvl4pPr>
            <a:lvl5pPr indent="-228600" lvl="4" marL="2286000">
              <a:spcBef>
                <a:spcPts val="0"/>
              </a:spcBef>
              <a:spcAft>
                <a:spcPts val="0"/>
              </a:spcAft>
              <a:buSzPts val="1400"/>
              <a:buNone/>
              <a:defRPr sz="1800"/>
            </a:lvl5pPr>
            <a:lvl6pPr indent="-228600" lvl="5" marL="2743200">
              <a:spcBef>
                <a:spcPts val="0"/>
              </a:spcBef>
              <a:spcAft>
                <a:spcPts val="0"/>
              </a:spcAft>
              <a:buSzPts val="1400"/>
              <a:buNone/>
              <a:defRPr sz="1800"/>
            </a:lvl6pPr>
            <a:lvl7pPr indent="-228600" lvl="6" marL="3200400">
              <a:spcBef>
                <a:spcPts val="0"/>
              </a:spcBef>
              <a:spcAft>
                <a:spcPts val="0"/>
              </a:spcAft>
              <a:buSzPts val="1400"/>
              <a:buNone/>
              <a:defRPr sz="1800"/>
            </a:lvl7pPr>
            <a:lvl8pPr indent="-228600" lvl="7" marL="3657600">
              <a:spcBef>
                <a:spcPts val="0"/>
              </a:spcBef>
              <a:spcAft>
                <a:spcPts val="0"/>
              </a:spcAft>
              <a:buSzPts val="1400"/>
              <a:buNone/>
              <a:defRPr sz="1800"/>
            </a:lvl8pPr>
            <a:lvl9pPr indent="-228600" lvl="8" marL="4114800">
              <a:spcBef>
                <a:spcPts val="0"/>
              </a:spcBef>
              <a:spcAft>
                <a:spcPts val="0"/>
              </a:spcAft>
              <a:buSzPts val="1400"/>
              <a:buNone/>
              <a:defRPr sz="1800"/>
            </a:lvl9pPr>
          </a:lstStyle>
          <a:p/>
        </p:txBody>
      </p:sp>
    </p:spTree>
  </p:cSld>
  <p:clrMap accent1="accent1" accent2="accent2" accent3="accent3" accent4="accent4" accent5="accent5" accent6="accent6" bg1="lt1" bg2="dk2" tx1="dk1" tx2="lt2" folHlink="folHlink" hlink="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 Id="rId3" Type="http://schemas.openxmlformats.org/officeDocument/2006/relationships/image" Target="../media/image2.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 Id="rId3" Type="http://schemas.openxmlformats.org/officeDocument/2006/relationships/image" Target="../media/image5.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2.xml"/><Relationship Id="rId3" Type="http://schemas.openxmlformats.org/officeDocument/2006/relationships/image" Target="../media/image7.jpg"/><Relationship Id="rId4" Type="http://schemas.openxmlformats.org/officeDocument/2006/relationships/image" Target="../media/image3.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 Id="rId3" Type="http://schemas.openxmlformats.org/officeDocument/2006/relationships/image" Target="../media/image1.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 Id="rId3" Type="http://schemas.openxmlformats.org/officeDocument/2006/relationships/image" Target="../media/image9.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8.xml"/><Relationship Id="rId3" Type="http://schemas.openxmlformats.org/officeDocument/2006/relationships/image" Target="../media/image4.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6.xml"/><Relationship Id="rId3" Type="http://schemas.openxmlformats.org/officeDocument/2006/relationships/image" Target="../media/image14.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8.xml"/><Relationship Id="rId3" Type="http://schemas.openxmlformats.org/officeDocument/2006/relationships/image" Target="../media/image8.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2.xml"/><Relationship Id="rId3" Type="http://schemas.openxmlformats.org/officeDocument/2006/relationships/image" Target="../media/image6.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3.xml"/><Relationship Id="rId3" Type="http://schemas.openxmlformats.org/officeDocument/2006/relationships/image" Target="../media/image11.jp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4.xml"/><Relationship Id="rId3" Type="http://schemas.openxmlformats.org/officeDocument/2006/relationships/image" Target="../media/image15.jp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5.xml"/><Relationship Id="rId3" Type="http://schemas.openxmlformats.org/officeDocument/2006/relationships/image" Target="../media/image12.jp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6.xml"/><Relationship Id="rId3" Type="http://schemas.openxmlformats.org/officeDocument/2006/relationships/image" Target="../media/image10.jp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7.xml"/><Relationship Id="rId3" Type="http://schemas.openxmlformats.org/officeDocument/2006/relationships/image" Target="../media/image13.jp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0" name="Shape 250"/>
        <p:cNvGrpSpPr/>
        <p:nvPr/>
      </p:nvGrpSpPr>
      <p:grpSpPr>
        <a:xfrm>
          <a:off x="0" y="0"/>
          <a:ext cx="0" cy="0"/>
          <a:chOff x="0" y="0"/>
          <a:chExt cx="0" cy="0"/>
        </a:xfrm>
      </p:grpSpPr>
      <p:sp>
        <p:nvSpPr>
          <p:cNvPr id="251" name="Google Shape;251;p40"/>
          <p:cNvSpPr/>
          <p:nvPr/>
        </p:nvSpPr>
        <p:spPr>
          <a:xfrm>
            <a:off x="2267280" y="2192760"/>
            <a:ext cx="8914800" cy="2262300"/>
          </a:xfrm>
          <a:prstGeom prst="rect">
            <a:avLst/>
          </a:prstGeom>
          <a:noFill/>
          <a:ln>
            <a:noFill/>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None/>
            </a:pPr>
            <a:r>
              <a:rPr b="0" i="0" lang="en-US" sz="5400" u="none" cap="none" strike="noStrike">
                <a:solidFill>
                  <a:srgbClr val="262626"/>
                </a:solidFill>
                <a:latin typeface="Century Gothic"/>
                <a:ea typeface="Century Gothic"/>
                <a:cs typeface="Century Gothic"/>
                <a:sym typeface="Century Gothic"/>
              </a:rPr>
              <a:t>Stenosis of the larynx</a:t>
            </a:r>
            <a:endParaRPr b="0" i="0" sz="5400" u="none" cap="none" strike="noStrike">
              <a:solidFill>
                <a:schemeClr val="dk1"/>
              </a:solidFill>
              <a:latin typeface="Arial"/>
              <a:ea typeface="Arial"/>
              <a:cs typeface="Arial"/>
              <a:sym typeface="Arial"/>
            </a:endParaRPr>
          </a:p>
        </p:txBody>
      </p:sp>
      <p:sp>
        <p:nvSpPr>
          <p:cNvPr id="252" name="Google Shape;252;p40"/>
          <p:cNvSpPr/>
          <p:nvPr/>
        </p:nvSpPr>
        <p:spPr>
          <a:xfrm>
            <a:off x="2589120" y="4777200"/>
            <a:ext cx="8914800" cy="11256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4" name="Shape 304"/>
        <p:cNvGrpSpPr/>
        <p:nvPr/>
      </p:nvGrpSpPr>
      <p:grpSpPr>
        <a:xfrm>
          <a:off x="0" y="0"/>
          <a:ext cx="0" cy="0"/>
          <a:chOff x="0" y="0"/>
          <a:chExt cx="0" cy="0"/>
        </a:xfrm>
      </p:grpSpPr>
      <p:sp>
        <p:nvSpPr>
          <p:cNvPr id="305" name="Google Shape;305;p49"/>
          <p:cNvSpPr/>
          <p:nvPr/>
        </p:nvSpPr>
        <p:spPr>
          <a:xfrm>
            <a:off x="2593080" y="624240"/>
            <a:ext cx="7851240" cy="1280160"/>
          </a:xfrm>
          <a:prstGeom prst="rect">
            <a:avLst/>
          </a:prstGeom>
          <a:noFill/>
          <a:ln>
            <a:noFill/>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None/>
            </a:pPr>
            <a:r>
              <a:rPr b="0" i="0" lang="en-US" sz="2800" u="none" cap="none" strike="noStrike">
                <a:solidFill>
                  <a:srgbClr val="262626"/>
                </a:solidFill>
                <a:latin typeface="Century Gothic"/>
                <a:ea typeface="Century Gothic"/>
                <a:cs typeface="Century Gothic"/>
                <a:sym typeface="Century Gothic"/>
              </a:rPr>
              <a:t>epiglottitis</a:t>
            </a:r>
            <a:endParaRPr b="0" i="0" sz="2800" u="none" cap="none" strike="noStrike">
              <a:solidFill>
                <a:schemeClr val="dk1"/>
              </a:solidFill>
              <a:latin typeface="Arial"/>
              <a:ea typeface="Arial"/>
              <a:cs typeface="Arial"/>
              <a:sym typeface="Arial"/>
            </a:endParaRPr>
          </a:p>
        </p:txBody>
      </p:sp>
      <p:pic>
        <p:nvPicPr>
          <p:cNvPr id="306" name="Google Shape;306;p49"/>
          <p:cNvPicPr preferRelativeResize="0"/>
          <p:nvPr/>
        </p:nvPicPr>
        <p:blipFill rotWithShape="1">
          <a:blip r:embed="rId3">
            <a:alphaModFix/>
          </a:blip>
          <a:srcRect b="37278" l="6736" r="816" t="10652"/>
          <a:stretch/>
        </p:blipFill>
        <p:spPr>
          <a:xfrm>
            <a:off x="2964240" y="2110320"/>
            <a:ext cx="7108560" cy="366984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 name="Shape 310"/>
        <p:cNvGrpSpPr/>
        <p:nvPr/>
      </p:nvGrpSpPr>
      <p:grpSpPr>
        <a:xfrm>
          <a:off x="0" y="0"/>
          <a:ext cx="0" cy="0"/>
          <a:chOff x="0" y="0"/>
          <a:chExt cx="0" cy="0"/>
        </a:xfrm>
      </p:grpSpPr>
      <p:sp>
        <p:nvSpPr>
          <p:cNvPr id="311" name="Google Shape;311;p50"/>
          <p:cNvSpPr/>
          <p:nvPr/>
        </p:nvSpPr>
        <p:spPr>
          <a:xfrm>
            <a:off x="2593080" y="624240"/>
            <a:ext cx="8911080" cy="128016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12" name="Google Shape;312;p50"/>
          <p:cNvPicPr preferRelativeResize="0"/>
          <p:nvPr/>
        </p:nvPicPr>
        <p:blipFill rotWithShape="1">
          <a:blip r:embed="rId3">
            <a:alphaModFix/>
          </a:blip>
          <a:srcRect b="50462" l="59675" r="5049" t="13067"/>
          <a:stretch/>
        </p:blipFill>
        <p:spPr>
          <a:xfrm>
            <a:off x="4056840" y="1519560"/>
            <a:ext cx="5047920" cy="406908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6" name="Shape 316"/>
        <p:cNvGrpSpPr/>
        <p:nvPr/>
      </p:nvGrpSpPr>
      <p:grpSpPr>
        <a:xfrm>
          <a:off x="0" y="0"/>
          <a:ext cx="0" cy="0"/>
          <a:chOff x="0" y="0"/>
          <a:chExt cx="0" cy="0"/>
        </a:xfrm>
      </p:grpSpPr>
      <p:sp>
        <p:nvSpPr>
          <p:cNvPr id="317" name="Google Shape;317;p51"/>
          <p:cNvSpPr/>
          <p:nvPr/>
        </p:nvSpPr>
        <p:spPr>
          <a:xfrm>
            <a:off x="2593080" y="624240"/>
            <a:ext cx="8911200" cy="1280100"/>
          </a:xfrm>
          <a:prstGeom prst="rect">
            <a:avLst/>
          </a:prstGeom>
          <a:noFill/>
          <a:ln>
            <a:noFill/>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None/>
            </a:pPr>
            <a:r>
              <a:rPr b="0" i="0" lang="en-US" sz="2400" u="none" cap="none" strike="noStrike">
                <a:solidFill>
                  <a:srgbClr val="262626"/>
                </a:solidFill>
                <a:latin typeface="Century Gothic"/>
                <a:ea typeface="Century Gothic"/>
                <a:cs typeface="Century Gothic"/>
                <a:sym typeface="Century Gothic"/>
              </a:rPr>
              <a:t>Allergic swelling of the larynx</a:t>
            </a:r>
            <a:endParaRPr b="0" i="0" sz="2400" u="none" cap="none" strike="noStrike">
              <a:solidFill>
                <a:schemeClr val="dk1"/>
              </a:solidFill>
              <a:latin typeface="Arial"/>
              <a:ea typeface="Arial"/>
              <a:cs typeface="Arial"/>
              <a:sym typeface="Arial"/>
            </a:endParaRPr>
          </a:p>
        </p:txBody>
      </p:sp>
      <p:pic>
        <p:nvPicPr>
          <p:cNvPr id="318" name="Google Shape;318;p51"/>
          <p:cNvPicPr preferRelativeResize="0"/>
          <p:nvPr/>
        </p:nvPicPr>
        <p:blipFill rotWithShape="1">
          <a:blip r:embed="rId3">
            <a:alphaModFix/>
          </a:blip>
          <a:srcRect b="0" l="0" r="0" t="0"/>
          <a:stretch/>
        </p:blipFill>
        <p:spPr>
          <a:xfrm>
            <a:off x="2408400" y="2349000"/>
            <a:ext cx="3877200" cy="3744000"/>
          </a:xfrm>
          <a:prstGeom prst="rect">
            <a:avLst/>
          </a:prstGeom>
          <a:noFill/>
          <a:ln>
            <a:noFill/>
          </a:ln>
        </p:spPr>
      </p:pic>
      <p:pic>
        <p:nvPicPr>
          <p:cNvPr id="319" name="Google Shape;319;p51"/>
          <p:cNvPicPr preferRelativeResize="0"/>
          <p:nvPr/>
        </p:nvPicPr>
        <p:blipFill rotWithShape="1">
          <a:blip r:embed="rId4">
            <a:alphaModFix/>
          </a:blip>
          <a:srcRect b="0" l="0" r="0" t="0"/>
          <a:stretch/>
        </p:blipFill>
        <p:spPr>
          <a:xfrm>
            <a:off x="6908040" y="2349000"/>
            <a:ext cx="3922200" cy="37440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3" name="Shape 323"/>
        <p:cNvGrpSpPr/>
        <p:nvPr/>
      </p:nvGrpSpPr>
      <p:grpSpPr>
        <a:xfrm>
          <a:off x="0" y="0"/>
          <a:ext cx="0" cy="0"/>
          <a:chOff x="0" y="0"/>
          <a:chExt cx="0" cy="0"/>
        </a:xfrm>
      </p:grpSpPr>
      <p:sp>
        <p:nvSpPr>
          <p:cNvPr id="324" name="Google Shape;324;p52"/>
          <p:cNvSpPr/>
          <p:nvPr/>
        </p:nvSpPr>
        <p:spPr>
          <a:xfrm>
            <a:off x="1678680" y="636840"/>
            <a:ext cx="8911200" cy="1280100"/>
          </a:xfrm>
          <a:prstGeom prst="rect">
            <a:avLst/>
          </a:prstGeom>
          <a:noFill/>
          <a:ln>
            <a:noFill/>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None/>
            </a:pPr>
            <a:r>
              <a:rPr b="0" i="0" lang="en-US" sz="2400" u="none" cap="none" strike="noStrike">
                <a:solidFill>
                  <a:srgbClr val="262626"/>
                </a:solidFill>
                <a:latin typeface="Century Gothic"/>
                <a:ea typeface="Century Gothic"/>
                <a:cs typeface="Century Gothic"/>
                <a:sym typeface="Century Gothic"/>
              </a:rPr>
              <a:t>Subluxation laryngitis</a:t>
            </a:r>
            <a:br>
              <a:rPr b="0" i="0" lang="en-US" sz="1800" u="none" cap="none" strike="noStrike">
                <a:solidFill>
                  <a:schemeClr val="dk1"/>
                </a:solidFill>
                <a:latin typeface="Arial"/>
                <a:ea typeface="Arial"/>
                <a:cs typeface="Arial"/>
                <a:sym typeface="Arial"/>
              </a:rPr>
            </a:br>
            <a:r>
              <a:rPr b="0" i="0" lang="en-US" sz="2400" u="none" cap="none" strike="noStrike">
                <a:solidFill>
                  <a:srgbClr val="262626"/>
                </a:solidFill>
                <a:latin typeface="Century Gothic"/>
                <a:ea typeface="Century Gothic"/>
                <a:cs typeface="Century Gothic"/>
                <a:sym typeface="Century Gothic"/>
              </a:rPr>
              <a:t> or false croup</a:t>
            </a:r>
            <a:endParaRPr b="0" i="0" sz="2400" u="none" cap="none" strike="noStrike">
              <a:solidFill>
                <a:schemeClr val="dk1"/>
              </a:solidFill>
              <a:latin typeface="Arial"/>
              <a:ea typeface="Arial"/>
              <a:cs typeface="Arial"/>
              <a:sym typeface="Arial"/>
            </a:endParaRPr>
          </a:p>
        </p:txBody>
      </p:sp>
      <p:pic>
        <p:nvPicPr>
          <p:cNvPr id="325" name="Google Shape;325;p52"/>
          <p:cNvPicPr preferRelativeResize="0"/>
          <p:nvPr/>
        </p:nvPicPr>
        <p:blipFill rotWithShape="1">
          <a:blip r:embed="rId3">
            <a:alphaModFix/>
          </a:blip>
          <a:srcRect b="0" l="0" r="0" t="0"/>
          <a:stretch/>
        </p:blipFill>
        <p:spPr>
          <a:xfrm>
            <a:off x="3979440" y="2433960"/>
            <a:ext cx="4597200" cy="370836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9" name="Shape 329"/>
        <p:cNvGrpSpPr/>
        <p:nvPr/>
      </p:nvGrpSpPr>
      <p:grpSpPr>
        <a:xfrm>
          <a:off x="0" y="0"/>
          <a:ext cx="0" cy="0"/>
          <a:chOff x="0" y="0"/>
          <a:chExt cx="0" cy="0"/>
        </a:xfrm>
      </p:grpSpPr>
      <p:sp>
        <p:nvSpPr>
          <p:cNvPr id="330" name="Google Shape;330;p53"/>
          <p:cNvSpPr/>
          <p:nvPr/>
        </p:nvSpPr>
        <p:spPr>
          <a:xfrm>
            <a:off x="2593080" y="624240"/>
            <a:ext cx="8911200" cy="676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1" name="Google Shape;331;p53"/>
          <p:cNvSpPr/>
          <p:nvPr/>
        </p:nvSpPr>
        <p:spPr>
          <a:xfrm>
            <a:off x="2589120" y="1596960"/>
            <a:ext cx="8914800" cy="509940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i="0" lang="en-US" sz="2000" u="none" cap="none" strike="noStrike">
                <a:solidFill>
                  <a:srgbClr val="404040"/>
                </a:solidFill>
                <a:latin typeface="Century Gothic"/>
                <a:ea typeface="Century Gothic"/>
                <a:cs typeface="Century Gothic"/>
                <a:sym typeface="Century Gothic"/>
              </a:rPr>
              <a:t>Exogenous </a:t>
            </a:r>
            <a:endParaRPr b="0" i="0" sz="2000" u="none" cap="none" strike="noStrike">
              <a:solidFill>
                <a:schemeClr val="dk1"/>
              </a:solidFill>
              <a:latin typeface="Arial"/>
              <a:ea typeface="Arial"/>
              <a:cs typeface="Arial"/>
              <a:sym typeface="Arial"/>
            </a:endParaRPr>
          </a:p>
          <a:p>
            <a:pPr indent="0" lvl="0" marL="0" marR="0" rtl="0" algn="ctr">
              <a:lnSpc>
                <a:spcPct val="100000"/>
              </a:lnSpc>
              <a:spcBef>
                <a:spcPts val="1001"/>
              </a:spcBef>
              <a:spcAft>
                <a:spcPts val="0"/>
              </a:spcAft>
              <a:buNone/>
            </a:pPr>
            <a:r>
              <a:t/>
            </a:r>
            <a:endParaRPr b="0" i="0" sz="20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Foreign bodies, </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Laryngeal and tracheal injuries, </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Condition after bronchoscopy,</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Traumatic intubation. </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general diseases of the body - </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Acute infectious diseases (measles, diphtheria, scarlet fever),</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Diseases of the heart, blood vessels and kidneys,</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Endocrine diseases.</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5" name="Shape 335"/>
        <p:cNvGrpSpPr/>
        <p:nvPr/>
      </p:nvGrpSpPr>
      <p:grpSpPr>
        <a:xfrm>
          <a:off x="0" y="0"/>
          <a:ext cx="0" cy="0"/>
          <a:chOff x="0" y="0"/>
          <a:chExt cx="0" cy="0"/>
        </a:xfrm>
      </p:grpSpPr>
      <p:sp>
        <p:nvSpPr>
          <p:cNvPr id="336" name="Google Shape;336;p54"/>
          <p:cNvSpPr/>
          <p:nvPr/>
        </p:nvSpPr>
        <p:spPr>
          <a:xfrm>
            <a:off x="2593080" y="624240"/>
            <a:ext cx="7452000" cy="1280100"/>
          </a:xfrm>
          <a:prstGeom prst="rect">
            <a:avLst/>
          </a:prstGeom>
          <a:noFill/>
          <a:ln>
            <a:noFill/>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None/>
            </a:pPr>
            <a:r>
              <a:rPr b="0" i="0" lang="en-US" sz="2400" u="none" cap="none" strike="noStrike">
                <a:solidFill>
                  <a:srgbClr val="262626"/>
                </a:solidFill>
                <a:latin typeface="Century Gothic"/>
                <a:ea typeface="Century Gothic"/>
                <a:cs typeface="Century Gothic"/>
                <a:sym typeface="Century Gothic"/>
              </a:rPr>
              <a:t>Foreign body in the larynx</a:t>
            </a:r>
            <a:endParaRPr b="0" i="0" sz="2400" u="none" cap="none" strike="noStrike">
              <a:solidFill>
                <a:schemeClr val="dk1"/>
              </a:solidFill>
              <a:latin typeface="Arial"/>
              <a:ea typeface="Arial"/>
              <a:cs typeface="Arial"/>
              <a:sym typeface="Arial"/>
            </a:endParaRPr>
          </a:p>
        </p:txBody>
      </p:sp>
      <p:pic>
        <p:nvPicPr>
          <p:cNvPr id="337" name="Google Shape;337;p54"/>
          <p:cNvPicPr preferRelativeResize="0"/>
          <p:nvPr/>
        </p:nvPicPr>
        <p:blipFill rotWithShape="1">
          <a:blip r:embed="rId3">
            <a:alphaModFix/>
          </a:blip>
          <a:srcRect b="34440" l="0" r="408" t="11279"/>
          <a:stretch/>
        </p:blipFill>
        <p:spPr>
          <a:xfrm>
            <a:off x="2854800" y="1635480"/>
            <a:ext cx="6928200" cy="446184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1" name="Shape 341"/>
        <p:cNvGrpSpPr/>
        <p:nvPr/>
      </p:nvGrpSpPr>
      <p:grpSpPr>
        <a:xfrm>
          <a:off x="0" y="0"/>
          <a:ext cx="0" cy="0"/>
          <a:chOff x="0" y="0"/>
          <a:chExt cx="0" cy="0"/>
        </a:xfrm>
      </p:grpSpPr>
      <p:sp>
        <p:nvSpPr>
          <p:cNvPr id="342" name="Google Shape;342;p55"/>
          <p:cNvSpPr/>
          <p:nvPr/>
        </p:nvSpPr>
        <p:spPr>
          <a:xfrm>
            <a:off x="1962000" y="0"/>
            <a:ext cx="8911200" cy="792000"/>
          </a:xfrm>
          <a:prstGeom prst="rect">
            <a:avLst/>
          </a:prstGeom>
          <a:noFill/>
          <a:ln>
            <a:noFill/>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None/>
            </a:pPr>
            <a:r>
              <a:rPr b="0" i="0" lang="en-US" sz="2400" u="none" cap="none" strike="noStrike">
                <a:solidFill>
                  <a:srgbClr val="262626"/>
                </a:solidFill>
                <a:latin typeface="Century Gothic"/>
                <a:ea typeface="Century Gothic"/>
                <a:cs typeface="Century Gothic"/>
                <a:sym typeface="Century Gothic"/>
              </a:rPr>
              <a:t>Clinic. </a:t>
            </a:r>
            <a:endParaRPr b="0" i="0" sz="2400" u="none" cap="none" strike="noStrike">
              <a:solidFill>
                <a:schemeClr val="dk1"/>
              </a:solidFill>
              <a:latin typeface="Arial"/>
              <a:ea typeface="Arial"/>
              <a:cs typeface="Arial"/>
              <a:sym typeface="Arial"/>
            </a:endParaRPr>
          </a:p>
        </p:txBody>
      </p:sp>
      <p:sp>
        <p:nvSpPr>
          <p:cNvPr id="343" name="Google Shape;343;p55"/>
          <p:cNvSpPr/>
          <p:nvPr/>
        </p:nvSpPr>
        <p:spPr>
          <a:xfrm>
            <a:off x="1867320" y="579600"/>
            <a:ext cx="9636600" cy="5331000"/>
          </a:xfrm>
          <a:prstGeom prst="rect">
            <a:avLst/>
          </a:prstGeom>
          <a:noFill/>
          <a:ln>
            <a:noFill/>
          </a:ln>
        </p:spPr>
        <p:txBody>
          <a:bodyPr anchorCtr="0" anchor="t" bIns="45000" lIns="90000" spcFirstLastPara="1" rIns="90000" wrap="square" tIns="45000">
            <a:noAutofit/>
          </a:bodyPr>
          <a:lstStyle/>
          <a:p>
            <a:pPr indent="-342360" lvl="0" marL="343080" marR="0" rtl="0" algn="l">
              <a:lnSpc>
                <a:spcPct val="100000"/>
              </a:lnSpc>
              <a:spcBef>
                <a:spcPts val="0"/>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Shortness of breath, </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Noisy, laboured breathing,</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Prolapse of the supraclavicular fossa, </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Retraction of the intercostal spaces,</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Respiratory rhythm disturbances (associated with an increase in negative pressure in the mediastinum during inspiration)</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Motor agitation (patient is fussy, tries to escape)</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 A sense of fear,</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Facial hyperemia.</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Sweating, </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Disturbance of heart activity, increase in heart rate,</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Impaired secretory and motor function of the gastrointestinal tract,</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Impaired urinary function of the kidneys.</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Cyanosis of the lips, nose and nails (due to accumulation of carbon dioxide in the body).</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1001"/>
              </a:spcBef>
              <a:spcAft>
                <a:spcPts val="0"/>
              </a:spcAft>
              <a:buNone/>
            </a:pPr>
            <a:r>
              <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7" name="Shape 347"/>
        <p:cNvGrpSpPr/>
        <p:nvPr/>
      </p:nvGrpSpPr>
      <p:grpSpPr>
        <a:xfrm>
          <a:off x="0" y="0"/>
          <a:ext cx="0" cy="0"/>
          <a:chOff x="0" y="0"/>
          <a:chExt cx="0" cy="0"/>
        </a:xfrm>
      </p:grpSpPr>
      <p:sp>
        <p:nvSpPr>
          <p:cNvPr id="348" name="Google Shape;348;p56"/>
          <p:cNvSpPr/>
          <p:nvPr/>
        </p:nvSpPr>
        <p:spPr>
          <a:xfrm>
            <a:off x="2593080" y="624240"/>
            <a:ext cx="8911200" cy="1280100"/>
          </a:xfrm>
          <a:prstGeom prst="rect">
            <a:avLst/>
          </a:prstGeom>
          <a:noFill/>
          <a:ln>
            <a:noFill/>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None/>
            </a:pPr>
            <a:r>
              <a:rPr b="0" i="0" lang="en-US" sz="2400" u="none" cap="none" strike="noStrike">
                <a:solidFill>
                  <a:srgbClr val="262626"/>
                </a:solidFill>
                <a:latin typeface="Century Gothic"/>
                <a:ea typeface="Century Gothic"/>
                <a:cs typeface="Century Gothic"/>
                <a:sym typeface="Century Gothic"/>
              </a:rPr>
              <a:t>There are 4 stages of airway narrowing:</a:t>
            </a:r>
            <a:endParaRPr b="0" i="0" sz="2400" u="none" cap="none" strike="noStrike">
              <a:solidFill>
                <a:schemeClr val="dk1"/>
              </a:solidFill>
              <a:latin typeface="Arial"/>
              <a:ea typeface="Arial"/>
              <a:cs typeface="Arial"/>
              <a:sym typeface="Arial"/>
            </a:endParaRPr>
          </a:p>
        </p:txBody>
      </p:sp>
      <p:sp>
        <p:nvSpPr>
          <p:cNvPr id="349" name="Google Shape;349;p56"/>
          <p:cNvSpPr/>
          <p:nvPr/>
        </p:nvSpPr>
        <p:spPr>
          <a:xfrm>
            <a:off x="2589120" y="2133720"/>
            <a:ext cx="8914800" cy="3776700"/>
          </a:xfrm>
          <a:prstGeom prst="rect">
            <a:avLst/>
          </a:prstGeom>
          <a:noFill/>
          <a:ln>
            <a:noFill/>
          </a:ln>
        </p:spPr>
        <p:txBody>
          <a:bodyPr anchorCtr="0" anchor="t" bIns="45000" lIns="90000" spcFirstLastPara="1" rIns="90000" wrap="square" tIns="45000">
            <a:noAutofit/>
          </a:bodyPr>
          <a:lstStyle/>
          <a:p>
            <a:pPr indent="-342360" lvl="0" marL="343080" marR="0" rtl="0" algn="l">
              <a:lnSpc>
                <a:spcPct val="100000"/>
              </a:lnSpc>
              <a:spcBef>
                <a:spcPts val="0"/>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 I - Compensation;</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1001"/>
              </a:spcBef>
              <a:spcAft>
                <a:spcPts val="0"/>
              </a:spcAft>
              <a:buNone/>
            </a:pPr>
            <a:r>
              <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 II - Sub-compensation;</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1001"/>
              </a:spcBef>
              <a:spcAft>
                <a:spcPts val="0"/>
              </a:spcAft>
              <a:buNone/>
            </a:pPr>
            <a:r>
              <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 III - Decompensation;</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1001"/>
              </a:spcBef>
              <a:spcAft>
                <a:spcPts val="0"/>
              </a:spcAft>
              <a:buNone/>
            </a:pPr>
            <a:r>
              <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  IV - Asphyxiation (final stage).</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1001"/>
              </a:spcBef>
              <a:spcAft>
                <a:spcPts val="0"/>
              </a:spcAft>
              <a:buNone/>
            </a:pPr>
            <a:r>
              <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3" name="Shape 353"/>
        <p:cNvGrpSpPr/>
        <p:nvPr/>
      </p:nvGrpSpPr>
      <p:grpSpPr>
        <a:xfrm>
          <a:off x="0" y="0"/>
          <a:ext cx="0" cy="0"/>
          <a:chOff x="0" y="0"/>
          <a:chExt cx="0" cy="0"/>
        </a:xfrm>
      </p:grpSpPr>
      <p:sp>
        <p:nvSpPr>
          <p:cNvPr id="354" name="Google Shape;354;p57"/>
          <p:cNvSpPr/>
          <p:nvPr/>
        </p:nvSpPr>
        <p:spPr>
          <a:xfrm>
            <a:off x="2593080" y="624240"/>
            <a:ext cx="8911080" cy="128016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55" name="Google Shape;355;p57"/>
          <p:cNvPicPr preferRelativeResize="0"/>
          <p:nvPr/>
        </p:nvPicPr>
        <p:blipFill rotWithShape="1">
          <a:blip r:embed="rId3">
            <a:alphaModFix/>
          </a:blip>
          <a:srcRect b="525" l="25438" r="22519" t="11789"/>
          <a:stretch/>
        </p:blipFill>
        <p:spPr>
          <a:xfrm>
            <a:off x="3347280" y="624240"/>
            <a:ext cx="6481800" cy="579276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9" name="Shape 359"/>
        <p:cNvGrpSpPr/>
        <p:nvPr/>
      </p:nvGrpSpPr>
      <p:grpSpPr>
        <a:xfrm>
          <a:off x="0" y="0"/>
          <a:ext cx="0" cy="0"/>
          <a:chOff x="0" y="0"/>
          <a:chExt cx="0" cy="0"/>
        </a:xfrm>
      </p:grpSpPr>
      <p:sp>
        <p:nvSpPr>
          <p:cNvPr id="360" name="Google Shape;360;p58"/>
          <p:cNvSpPr/>
          <p:nvPr/>
        </p:nvSpPr>
        <p:spPr>
          <a:xfrm>
            <a:off x="2202120" y="0"/>
            <a:ext cx="8911200" cy="1150800"/>
          </a:xfrm>
          <a:prstGeom prst="rect">
            <a:avLst/>
          </a:prstGeom>
          <a:noFill/>
          <a:ln>
            <a:noFill/>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None/>
            </a:pPr>
            <a:r>
              <a:rPr b="0" i="0" lang="en-US" sz="2400" u="none" cap="none" strike="noStrike">
                <a:solidFill>
                  <a:srgbClr val="262626"/>
                </a:solidFill>
                <a:latin typeface="Century Gothic"/>
                <a:ea typeface="Century Gothic"/>
                <a:cs typeface="Century Gothic"/>
                <a:sym typeface="Century Gothic"/>
              </a:rPr>
              <a:t>At the compensation stage </a:t>
            </a:r>
            <a:endParaRPr b="0" i="0" sz="2400" u="none" cap="none" strike="noStrike">
              <a:solidFill>
                <a:schemeClr val="dk1"/>
              </a:solidFill>
              <a:latin typeface="Arial"/>
              <a:ea typeface="Arial"/>
              <a:cs typeface="Arial"/>
              <a:sym typeface="Arial"/>
            </a:endParaRPr>
          </a:p>
        </p:txBody>
      </p:sp>
      <p:sp>
        <p:nvSpPr>
          <p:cNvPr id="361" name="Google Shape;361;p58"/>
          <p:cNvSpPr/>
          <p:nvPr/>
        </p:nvSpPr>
        <p:spPr>
          <a:xfrm>
            <a:off x="1699920" y="1151640"/>
            <a:ext cx="9804000" cy="5350200"/>
          </a:xfrm>
          <a:prstGeom prst="rect">
            <a:avLst/>
          </a:prstGeom>
          <a:noFill/>
          <a:ln>
            <a:noFill/>
          </a:ln>
        </p:spPr>
        <p:txBody>
          <a:bodyPr anchorCtr="0" anchor="t" bIns="45000" lIns="90000" spcFirstLastPara="1" rIns="90000" wrap="square" tIns="45000">
            <a:noAutofit/>
          </a:bodyPr>
          <a:lstStyle/>
          <a:p>
            <a:pPr indent="0" lvl="0" marL="0" marR="0" rtl="0" algn="l">
              <a:lnSpc>
                <a:spcPct val="150000"/>
              </a:lnSpc>
              <a:spcBef>
                <a:spcPts val="0"/>
              </a:spcBef>
              <a:spcAft>
                <a:spcPts val="0"/>
              </a:spcAft>
              <a:buNone/>
            </a:pPr>
            <a:r>
              <a:rPr b="0" i="0" lang="en-US" sz="1757" u="none" cap="none" strike="noStrike">
                <a:solidFill>
                  <a:srgbClr val="404040"/>
                </a:solidFill>
                <a:latin typeface="Century Gothic"/>
                <a:ea typeface="Century Gothic"/>
                <a:cs typeface="Century Gothic"/>
                <a:sym typeface="Century Gothic"/>
              </a:rPr>
              <a:t>As the oxygen tension in the blood drops, the activity of the respiratory centre increases.</a:t>
            </a:r>
            <a:endParaRPr b="0" i="0" sz="1757" u="none" cap="none" strike="noStrike">
              <a:solidFill>
                <a:schemeClr val="dk1"/>
              </a:solidFill>
              <a:latin typeface="Arial"/>
              <a:ea typeface="Arial"/>
              <a:cs typeface="Arial"/>
              <a:sym typeface="Arial"/>
            </a:endParaRPr>
          </a:p>
          <a:p>
            <a:pPr indent="0" lvl="0" marL="0" marR="0" rtl="0" algn="l">
              <a:lnSpc>
                <a:spcPct val="150000"/>
              </a:lnSpc>
              <a:spcBef>
                <a:spcPts val="1001"/>
              </a:spcBef>
              <a:spcAft>
                <a:spcPts val="0"/>
              </a:spcAft>
              <a:buNone/>
            </a:pPr>
            <a:r>
              <a:rPr b="0" i="0" lang="en-US" sz="1757" u="none" cap="none" strike="noStrike">
                <a:solidFill>
                  <a:srgbClr val="404040"/>
                </a:solidFill>
                <a:latin typeface="Century Gothic"/>
                <a:ea typeface="Century Gothic"/>
                <a:cs typeface="Century Gothic"/>
                <a:sym typeface="Century Gothic"/>
              </a:rPr>
              <a:t>An increase in carbon dioxide in the blood directly irritates the cells of the respiratory centre, </a:t>
            </a:r>
            <a:endParaRPr b="0" i="0" sz="1757" u="none" cap="none" strike="noStrike">
              <a:solidFill>
                <a:schemeClr val="dk1"/>
              </a:solidFill>
              <a:latin typeface="Arial"/>
              <a:ea typeface="Arial"/>
              <a:cs typeface="Arial"/>
              <a:sym typeface="Arial"/>
            </a:endParaRPr>
          </a:p>
          <a:p>
            <a:pPr indent="-216000" lvl="0" marL="216000" marR="0" rtl="0" algn="ctr">
              <a:lnSpc>
                <a:spcPct val="150000"/>
              </a:lnSpc>
              <a:spcBef>
                <a:spcPts val="1001"/>
              </a:spcBef>
              <a:spcAft>
                <a:spcPts val="0"/>
              </a:spcAft>
              <a:buClr>
                <a:srgbClr val="404040"/>
              </a:buClr>
              <a:buSzPts val="2035"/>
              <a:buFont typeface="Noto Sans Symbols"/>
              <a:buChar char="●"/>
            </a:pPr>
            <a:r>
              <a:rPr b="1" i="0" lang="en-US" sz="2035" u="none" cap="none" strike="noStrike">
                <a:solidFill>
                  <a:srgbClr val="404040"/>
                </a:solidFill>
                <a:latin typeface="Century Gothic"/>
                <a:ea typeface="Century Gothic"/>
                <a:cs typeface="Century Gothic"/>
                <a:sym typeface="Century Gothic"/>
              </a:rPr>
              <a:t>As a result, the following happens </a:t>
            </a:r>
            <a:endParaRPr b="0" i="0" sz="2035" u="none" cap="none" strike="noStrike">
              <a:solidFill>
                <a:schemeClr val="dk1"/>
              </a:solidFill>
              <a:latin typeface="Arial"/>
              <a:ea typeface="Arial"/>
              <a:cs typeface="Arial"/>
              <a:sym typeface="Arial"/>
            </a:endParaRPr>
          </a:p>
          <a:p>
            <a:pPr indent="-342360" lvl="0" marL="343080" marR="0" rtl="0" algn="just">
              <a:lnSpc>
                <a:spcPct val="150000"/>
              </a:lnSpc>
              <a:spcBef>
                <a:spcPts val="1001"/>
              </a:spcBef>
              <a:spcAft>
                <a:spcPts val="0"/>
              </a:spcAft>
              <a:buClr>
                <a:srgbClr val="A53010"/>
              </a:buClr>
              <a:buSzPts val="1757"/>
              <a:buFont typeface="Noto Sans Symbols"/>
              <a:buChar char="🠶"/>
            </a:pPr>
            <a:r>
              <a:rPr b="0" i="0" lang="en-US" sz="1757" u="none" cap="none" strike="noStrike">
                <a:solidFill>
                  <a:srgbClr val="404040"/>
                </a:solidFill>
                <a:latin typeface="Century Gothic"/>
                <a:ea typeface="Century Gothic"/>
                <a:cs typeface="Century Gothic"/>
                <a:sym typeface="Century Gothic"/>
              </a:rPr>
              <a:t>liquefaction and deepening of respiratory excursions,</a:t>
            </a:r>
            <a:endParaRPr b="0" i="0" sz="1757" u="none" cap="none" strike="noStrike">
              <a:solidFill>
                <a:schemeClr val="dk1"/>
              </a:solidFill>
              <a:latin typeface="Arial"/>
              <a:ea typeface="Arial"/>
              <a:cs typeface="Arial"/>
              <a:sym typeface="Arial"/>
            </a:endParaRPr>
          </a:p>
          <a:p>
            <a:pPr indent="-342360" lvl="0" marL="343080" marR="0" rtl="0" algn="just">
              <a:lnSpc>
                <a:spcPct val="150000"/>
              </a:lnSpc>
              <a:spcBef>
                <a:spcPts val="1001"/>
              </a:spcBef>
              <a:spcAft>
                <a:spcPts val="0"/>
              </a:spcAft>
              <a:buClr>
                <a:srgbClr val="A53010"/>
              </a:buClr>
              <a:buSzPts val="1757"/>
              <a:buFont typeface="Noto Sans Symbols"/>
              <a:buChar char="🠶"/>
            </a:pPr>
            <a:r>
              <a:rPr b="0" i="0" lang="en-US" sz="1757" u="none" cap="none" strike="noStrike">
                <a:solidFill>
                  <a:srgbClr val="404040"/>
                </a:solidFill>
                <a:latin typeface="Century Gothic"/>
                <a:ea typeface="Century Gothic"/>
                <a:cs typeface="Century Gothic"/>
                <a:sym typeface="Century Gothic"/>
              </a:rPr>
              <a:t>Shortening or loss of pauses between inhalation and exhalation.</a:t>
            </a:r>
            <a:endParaRPr b="0" i="0" sz="1757" u="none" cap="none" strike="noStrike">
              <a:solidFill>
                <a:schemeClr val="dk1"/>
              </a:solidFill>
              <a:latin typeface="Arial"/>
              <a:ea typeface="Arial"/>
              <a:cs typeface="Arial"/>
              <a:sym typeface="Arial"/>
            </a:endParaRPr>
          </a:p>
          <a:p>
            <a:pPr indent="-342360" lvl="0" marL="343080" marR="0" rtl="0" algn="just">
              <a:lnSpc>
                <a:spcPct val="150000"/>
              </a:lnSpc>
              <a:spcBef>
                <a:spcPts val="1001"/>
              </a:spcBef>
              <a:spcAft>
                <a:spcPts val="0"/>
              </a:spcAft>
              <a:buClr>
                <a:srgbClr val="A53010"/>
              </a:buClr>
              <a:buSzPts val="1757"/>
              <a:buFont typeface="Noto Sans Symbols"/>
              <a:buChar char="🠶"/>
            </a:pPr>
            <a:r>
              <a:rPr b="0" i="0" lang="en-US" sz="1757" u="none" cap="none" strike="noStrike">
                <a:solidFill>
                  <a:srgbClr val="404040"/>
                </a:solidFill>
                <a:latin typeface="Century Gothic"/>
                <a:ea typeface="Century Gothic"/>
                <a:cs typeface="Century Gothic"/>
                <a:sym typeface="Century Gothic"/>
              </a:rPr>
              <a:t>Reduction in the number of heartbeats, </a:t>
            </a:r>
            <a:endParaRPr b="0" i="0" sz="1757" u="none" cap="none" strike="noStrike">
              <a:solidFill>
                <a:schemeClr val="dk1"/>
              </a:solidFill>
              <a:latin typeface="Arial"/>
              <a:ea typeface="Arial"/>
              <a:cs typeface="Arial"/>
              <a:sym typeface="Arial"/>
            </a:endParaRPr>
          </a:p>
          <a:p>
            <a:pPr indent="-342360" lvl="0" marL="343080" marR="0" rtl="0" algn="just">
              <a:lnSpc>
                <a:spcPct val="150000"/>
              </a:lnSpc>
              <a:spcBef>
                <a:spcPts val="1001"/>
              </a:spcBef>
              <a:spcAft>
                <a:spcPts val="0"/>
              </a:spcAft>
              <a:buClr>
                <a:srgbClr val="A53010"/>
              </a:buClr>
              <a:buSzPts val="1757"/>
              <a:buFont typeface="Noto Sans Symbols"/>
              <a:buChar char="🠶"/>
            </a:pPr>
            <a:r>
              <a:rPr b="0" i="0" lang="en-US" sz="1757" u="none" cap="none" strike="noStrike">
                <a:solidFill>
                  <a:srgbClr val="404040"/>
                </a:solidFill>
                <a:latin typeface="Century Gothic"/>
                <a:ea typeface="Century Gothic"/>
                <a:cs typeface="Century Gothic"/>
                <a:sym typeface="Century Gothic"/>
              </a:rPr>
              <a:t>There is no lack of breath at rest, </a:t>
            </a:r>
            <a:endParaRPr b="0" i="0" sz="1757" u="none" cap="none" strike="noStrike">
              <a:solidFill>
                <a:schemeClr val="dk1"/>
              </a:solidFill>
              <a:latin typeface="Arial"/>
              <a:ea typeface="Arial"/>
              <a:cs typeface="Arial"/>
              <a:sym typeface="Arial"/>
            </a:endParaRPr>
          </a:p>
          <a:p>
            <a:pPr indent="-342360" lvl="0" marL="343080" marR="0" rtl="0" algn="just">
              <a:lnSpc>
                <a:spcPct val="150000"/>
              </a:lnSpc>
              <a:spcBef>
                <a:spcPts val="1001"/>
              </a:spcBef>
              <a:spcAft>
                <a:spcPts val="0"/>
              </a:spcAft>
              <a:buClr>
                <a:srgbClr val="A53010"/>
              </a:buClr>
              <a:buSzPts val="1757"/>
              <a:buFont typeface="Noto Sans Symbols"/>
              <a:buChar char="🠶"/>
            </a:pPr>
            <a:r>
              <a:rPr b="0" i="0" lang="en-US" sz="1757" u="none" cap="none" strike="noStrike">
                <a:solidFill>
                  <a:srgbClr val="404040"/>
                </a:solidFill>
                <a:latin typeface="Century Gothic"/>
                <a:ea typeface="Century Gothic"/>
                <a:cs typeface="Century Gothic"/>
                <a:sym typeface="Century Gothic"/>
              </a:rPr>
              <a:t>Shortness of breath with walking and physical activity, </a:t>
            </a:r>
            <a:endParaRPr b="0" i="0" sz="1757" u="none" cap="none" strike="noStrike">
              <a:solidFill>
                <a:schemeClr val="dk1"/>
              </a:solidFill>
              <a:latin typeface="Arial"/>
              <a:ea typeface="Arial"/>
              <a:cs typeface="Arial"/>
              <a:sym typeface="Arial"/>
            </a:endParaRPr>
          </a:p>
          <a:p>
            <a:pPr indent="-342360" lvl="0" marL="343080" marR="0" rtl="0" algn="just">
              <a:lnSpc>
                <a:spcPct val="150000"/>
              </a:lnSpc>
              <a:spcBef>
                <a:spcPts val="1001"/>
              </a:spcBef>
              <a:spcAft>
                <a:spcPts val="0"/>
              </a:spcAft>
              <a:buClr>
                <a:srgbClr val="A53010"/>
              </a:buClr>
              <a:buSzPts val="1757"/>
              <a:buFont typeface="Noto Sans Symbols"/>
              <a:buChar char="🠶"/>
            </a:pPr>
            <a:r>
              <a:rPr b="0" i="0" lang="en-US" sz="1757" u="none" cap="none" strike="noStrike">
                <a:solidFill>
                  <a:srgbClr val="404040"/>
                </a:solidFill>
                <a:latin typeface="Century Gothic"/>
                <a:ea typeface="Century Gothic"/>
                <a:cs typeface="Century Gothic"/>
                <a:sym typeface="Century Gothic"/>
              </a:rPr>
              <a:t>The width of the voice box is 5-6 mm.</a:t>
            </a:r>
            <a:endParaRPr b="0" i="0" sz="1757" u="none" cap="none" strike="noStrike">
              <a:solidFill>
                <a:schemeClr val="dk1"/>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 name="Shape 256"/>
        <p:cNvGrpSpPr/>
        <p:nvPr/>
      </p:nvGrpSpPr>
      <p:grpSpPr>
        <a:xfrm>
          <a:off x="0" y="0"/>
          <a:ext cx="0" cy="0"/>
          <a:chOff x="0" y="0"/>
          <a:chExt cx="0" cy="0"/>
        </a:xfrm>
      </p:grpSpPr>
      <p:sp>
        <p:nvSpPr>
          <p:cNvPr id="257" name="Google Shape;257;p41"/>
          <p:cNvSpPr/>
          <p:nvPr/>
        </p:nvSpPr>
        <p:spPr>
          <a:xfrm>
            <a:off x="104040" y="-1325520"/>
            <a:ext cx="10514880" cy="64224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8" name="Google Shape;258;p41"/>
          <p:cNvSpPr/>
          <p:nvPr/>
        </p:nvSpPr>
        <p:spPr>
          <a:xfrm>
            <a:off x="2086200" y="1184760"/>
            <a:ext cx="9426600" cy="61890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0" i="0" lang="en-US" sz="1800" u="none" cap="none" strike="noStrike">
                <a:solidFill>
                  <a:srgbClr val="404040"/>
                </a:solidFill>
                <a:latin typeface="Century Gothic"/>
                <a:ea typeface="Century Gothic"/>
                <a:cs typeface="Century Gothic"/>
                <a:sym typeface="Century Gothic"/>
              </a:rPr>
              <a:t>Stenosis of the larynx and trachea is expressed in the narrowing of their lumen, which prevents the passage of air into the lower respiratory tract, leading to insufficiency of external respiration, expressed in varying degrees, up to asphyxiation.</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1001"/>
              </a:spcBef>
              <a:spcAft>
                <a:spcPts val="0"/>
              </a:spcAft>
              <a:buNone/>
            </a:pPr>
            <a:r>
              <a:rPr b="0" i="0" lang="en-US" sz="1800" u="none" cap="none" strike="noStrike">
                <a:solidFill>
                  <a:srgbClr val="404040"/>
                </a:solidFill>
                <a:latin typeface="Century Gothic"/>
                <a:ea typeface="Century Gothic"/>
                <a:cs typeface="Century Gothic"/>
                <a:sym typeface="Century Gothic"/>
              </a:rPr>
              <a:t>The general phenomena of laryngeal and tracheal stenosis are almost the same, and the treatment measures are similar, so it is advisable to consider laryngeal and tracheal stenosis together.</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1001"/>
              </a:spcBef>
              <a:spcAft>
                <a:spcPts val="0"/>
              </a:spcAft>
              <a:buNone/>
            </a:pPr>
            <a:r>
              <a:rPr b="0" i="0" lang="en-US" sz="1800" u="none" cap="none" strike="noStrike">
                <a:solidFill>
                  <a:srgbClr val="404040"/>
                </a:solidFill>
                <a:latin typeface="Century Gothic"/>
                <a:ea typeface="Century Gothic"/>
                <a:cs typeface="Century Gothic"/>
                <a:sym typeface="Century Gothic"/>
              </a:rPr>
              <a:t>Acute or chronic stenosis of the larynx and trachea is not a separate nosological entity, but a symptom complex of any disease of the respiratory tract and adjacent areas.</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1001"/>
              </a:spcBef>
              <a:spcAft>
                <a:spcPts val="0"/>
              </a:spcAft>
              <a:buNone/>
            </a:pPr>
            <a:r>
              <a:rPr b="0" i="0" lang="en-US" sz="1800" u="none" cap="none" strike="noStrike">
                <a:solidFill>
                  <a:srgbClr val="404040"/>
                </a:solidFill>
                <a:latin typeface="Century Gothic"/>
                <a:ea typeface="Century Gothic"/>
                <a:cs typeface="Century Gothic"/>
                <a:sym typeface="Century Gothic"/>
              </a:rPr>
              <a:t>This pathology can develop rapidly or slowly, accompanied by severe disorders of the vital functions of the respiratory and cardiovascular systems, requiring emergency care. Often, a delay in its provision can lead to the patient's death.</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1001"/>
              </a:spcBef>
              <a:spcAft>
                <a:spcPts val="0"/>
              </a:spcAft>
              <a:buNone/>
            </a:pPr>
            <a:r>
              <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1001"/>
              </a:spcBef>
              <a:spcAft>
                <a:spcPts val="0"/>
              </a:spcAft>
              <a:buNone/>
            </a:pPr>
            <a:r>
              <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5" name="Shape 365"/>
        <p:cNvGrpSpPr/>
        <p:nvPr/>
      </p:nvGrpSpPr>
      <p:grpSpPr>
        <a:xfrm>
          <a:off x="0" y="0"/>
          <a:ext cx="0" cy="0"/>
          <a:chOff x="0" y="0"/>
          <a:chExt cx="0" cy="0"/>
        </a:xfrm>
      </p:grpSpPr>
      <p:sp>
        <p:nvSpPr>
          <p:cNvPr id="366" name="Google Shape;366;p59"/>
          <p:cNvSpPr/>
          <p:nvPr/>
        </p:nvSpPr>
        <p:spPr>
          <a:xfrm>
            <a:off x="2593080" y="624240"/>
            <a:ext cx="8911200" cy="1280100"/>
          </a:xfrm>
          <a:prstGeom prst="rect">
            <a:avLst/>
          </a:prstGeom>
          <a:noFill/>
          <a:ln>
            <a:noFill/>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None/>
            </a:pPr>
            <a:r>
              <a:rPr b="0" i="0" lang="en-US" sz="2400" u="none" cap="none" strike="noStrike">
                <a:solidFill>
                  <a:srgbClr val="262626"/>
                </a:solidFill>
                <a:latin typeface="Century Gothic"/>
                <a:ea typeface="Century Gothic"/>
                <a:cs typeface="Century Gothic"/>
                <a:sym typeface="Century Gothic"/>
              </a:rPr>
              <a:t>At the sub-compensation stage </a:t>
            </a:r>
            <a:endParaRPr b="0" i="0" sz="2400" u="none" cap="none" strike="noStrike">
              <a:solidFill>
                <a:schemeClr val="dk1"/>
              </a:solidFill>
              <a:latin typeface="Arial"/>
              <a:ea typeface="Arial"/>
              <a:cs typeface="Arial"/>
              <a:sym typeface="Arial"/>
            </a:endParaRPr>
          </a:p>
        </p:txBody>
      </p:sp>
      <p:sp>
        <p:nvSpPr>
          <p:cNvPr id="367" name="Google Shape;367;p59"/>
          <p:cNvSpPr/>
          <p:nvPr/>
        </p:nvSpPr>
        <p:spPr>
          <a:xfrm>
            <a:off x="1554480" y="1764360"/>
            <a:ext cx="9949200" cy="52023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0" i="0" lang="en-US" sz="1800" u="none" cap="none" strike="noStrike">
                <a:solidFill>
                  <a:srgbClr val="404040"/>
                </a:solidFill>
                <a:latin typeface="Century Gothic"/>
                <a:ea typeface="Century Gothic"/>
                <a:cs typeface="Century Gothic"/>
                <a:sym typeface="Century Gothic"/>
              </a:rPr>
              <a:t>Hypoxia worsens and the respiratory centre is stressed. </a:t>
            </a:r>
            <a:endParaRPr b="0" i="0" sz="1800" u="none" cap="none" strike="noStrike">
              <a:solidFill>
                <a:schemeClr val="dk1"/>
              </a:solidFill>
              <a:latin typeface="Arial"/>
              <a:ea typeface="Arial"/>
              <a:cs typeface="Arial"/>
              <a:sym typeface="Arial"/>
            </a:endParaRPr>
          </a:p>
          <a:p>
            <a:pPr indent="0" lvl="0" marL="0" marR="0" rtl="0" algn="ctr">
              <a:lnSpc>
                <a:spcPct val="100000"/>
              </a:lnSpc>
              <a:spcBef>
                <a:spcPts val="1001"/>
              </a:spcBef>
              <a:spcAft>
                <a:spcPts val="0"/>
              </a:spcAft>
              <a:buNone/>
            </a:pPr>
            <a:r>
              <a:rPr b="1" i="0" lang="en-US" sz="2000" u="none" cap="none" strike="noStrike">
                <a:solidFill>
                  <a:srgbClr val="404040"/>
                </a:solidFill>
                <a:latin typeface="Century Gothic"/>
                <a:ea typeface="Century Gothic"/>
                <a:cs typeface="Century Gothic"/>
                <a:sym typeface="Century Gothic"/>
              </a:rPr>
              <a:t>As a result, the following happens</a:t>
            </a:r>
            <a:endParaRPr b="0" i="0" sz="20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Inspiratory dyspnoea (difficulty breathing) - occurs at rest, </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Auxiliary muscles are involved in the act of breathing (retraction of the intercostal spaces, soft tissues of the jugular and supra- and subclavian fossae, fluttering of the nasal wings), </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Stridor (wheezing), </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Paleness of the skin, </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Patient anxiety,</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The width of the vocal fold is 4-5 mm.</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1001"/>
              </a:spcBef>
              <a:spcAft>
                <a:spcPts val="0"/>
              </a:spcAft>
              <a:buNone/>
            </a:pPr>
            <a:r>
              <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1" name="Shape 371"/>
        <p:cNvGrpSpPr/>
        <p:nvPr/>
      </p:nvGrpSpPr>
      <p:grpSpPr>
        <a:xfrm>
          <a:off x="0" y="0"/>
          <a:ext cx="0" cy="0"/>
          <a:chOff x="0" y="0"/>
          <a:chExt cx="0" cy="0"/>
        </a:xfrm>
      </p:grpSpPr>
      <p:sp>
        <p:nvSpPr>
          <p:cNvPr id="372" name="Google Shape;372;p60"/>
          <p:cNvSpPr/>
          <p:nvPr/>
        </p:nvSpPr>
        <p:spPr>
          <a:xfrm>
            <a:off x="2593080" y="0"/>
            <a:ext cx="8911200" cy="1280100"/>
          </a:xfrm>
          <a:prstGeom prst="rect">
            <a:avLst/>
          </a:prstGeom>
          <a:noFill/>
          <a:ln>
            <a:noFill/>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None/>
            </a:pPr>
            <a:r>
              <a:rPr b="0" i="0" lang="en-US" sz="2400" u="none" cap="none" strike="noStrike">
                <a:solidFill>
                  <a:srgbClr val="262626"/>
                </a:solidFill>
                <a:latin typeface="Century Gothic"/>
                <a:ea typeface="Century Gothic"/>
                <a:cs typeface="Century Gothic"/>
                <a:sym typeface="Century Gothic"/>
              </a:rPr>
              <a:t>In the stage of decompensation </a:t>
            </a:r>
            <a:endParaRPr b="0" i="0" sz="2400" u="none" cap="none" strike="noStrike">
              <a:solidFill>
                <a:schemeClr val="dk1"/>
              </a:solidFill>
              <a:latin typeface="Arial"/>
              <a:ea typeface="Arial"/>
              <a:cs typeface="Arial"/>
              <a:sym typeface="Arial"/>
            </a:endParaRPr>
          </a:p>
        </p:txBody>
      </p:sp>
      <p:sp>
        <p:nvSpPr>
          <p:cNvPr id="373" name="Google Shape;373;p60"/>
          <p:cNvSpPr/>
          <p:nvPr/>
        </p:nvSpPr>
        <p:spPr>
          <a:xfrm>
            <a:off x="2593080" y="1280880"/>
            <a:ext cx="8914800" cy="4629600"/>
          </a:xfrm>
          <a:prstGeom prst="rect">
            <a:avLst/>
          </a:prstGeom>
          <a:noFill/>
          <a:ln>
            <a:noFill/>
          </a:ln>
        </p:spPr>
        <p:txBody>
          <a:bodyPr anchorCtr="0" anchor="t" bIns="45000" lIns="90000" spcFirstLastPara="1" rIns="90000" wrap="square" tIns="45000">
            <a:noAutofit/>
          </a:bodyPr>
          <a:lstStyle/>
          <a:p>
            <a:pPr indent="-342360" lvl="0" marL="343080" marR="0" rtl="0" algn="l">
              <a:lnSpc>
                <a:spcPct val="90000"/>
              </a:lnSpc>
              <a:spcBef>
                <a:spcPts val="0"/>
              </a:spcBef>
              <a:spcAft>
                <a:spcPts val="0"/>
              </a:spcAft>
              <a:buClr>
                <a:srgbClr val="A53010"/>
              </a:buClr>
              <a:buSzPts val="1745"/>
              <a:buFont typeface="Noto Sans Symbols"/>
              <a:buChar char="🠶"/>
            </a:pPr>
            <a:r>
              <a:rPr b="0" i="0" lang="en-US" sz="1745" u="none" cap="none" strike="noStrike">
                <a:solidFill>
                  <a:srgbClr val="404040"/>
                </a:solidFill>
                <a:latin typeface="Century Gothic"/>
                <a:ea typeface="Century Gothic"/>
                <a:cs typeface="Century Gothic"/>
                <a:sym typeface="Century Gothic"/>
              </a:rPr>
              <a:t>Stridor is even more pronounced,</a:t>
            </a:r>
            <a:endParaRPr b="0" i="0" sz="1745" u="none" cap="none" strike="noStrike">
              <a:solidFill>
                <a:schemeClr val="dk1"/>
              </a:solidFill>
              <a:latin typeface="Arial"/>
              <a:ea typeface="Arial"/>
              <a:cs typeface="Arial"/>
              <a:sym typeface="Arial"/>
            </a:endParaRPr>
          </a:p>
          <a:p>
            <a:pPr indent="-342360" lvl="0" marL="343080" marR="0" rtl="0" algn="l">
              <a:lnSpc>
                <a:spcPct val="90000"/>
              </a:lnSpc>
              <a:spcBef>
                <a:spcPts val="1001"/>
              </a:spcBef>
              <a:spcAft>
                <a:spcPts val="0"/>
              </a:spcAft>
              <a:buClr>
                <a:srgbClr val="A53010"/>
              </a:buClr>
              <a:buSzPts val="1745"/>
              <a:buFont typeface="Noto Sans Symbols"/>
              <a:buChar char="🠶"/>
            </a:pPr>
            <a:r>
              <a:rPr b="0" i="0" lang="en-US" sz="1745" u="none" cap="none" strike="noStrike">
                <a:solidFill>
                  <a:srgbClr val="404040"/>
                </a:solidFill>
                <a:latin typeface="Century Gothic"/>
                <a:ea typeface="Century Gothic"/>
                <a:cs typeface="Century Gothic"/>
                <a:sym typeface="Century Gothic"/>
              </a:rPr>
              <a:t> The tension of the respiratory muscles is at its maximum,</a:t>
            </a:r>
            <a:endParaRPr b="0" i="0" sz="1745" u="none" cap="none" strike="noStrike">
              <a:solidFill>
                <a:schemeClr val="dk1"/>
              </a:solidFill>
              <a:latin typeface="Arial"/>
              <a:ea typeface="Arial"/>
              <a:cs typeface="Arial"/>
              <a:sym typeface="Arial"/>
            </a:endParaRPr>
          </a:p>
          <a:p>
            <a:pPr indent="-342360" lvl="0" marL="343080" marR="0" rtl="0" algn="l">
              <a:lnSpc>
                <a:spcPct val="90000"/>
              </a:lnSpc>
              <a:spcBef>
                <a:spcPts val="1001"/>
              </a:spcBef>
              <a:spcAft>
                <a:spcPts val="0"/>
              </a:spcAft>
              <a:buClr>
                <a:srgbClr val="A53010"/>
              </a:buClr>
              <a:buSzPts val="1745"/>
              <a:buFont typeface="Noto Sans Symbols"/>
              <a:buChar char="🠶"/>
            </a:pPr>
            <a:r>
              <a:rPr b="0" i="0" lang="en-US" sz="1745" u="none" cap="none" strike="noStrike">
                <a:solidFill>
                  <a:srgbClr val="404040"/>
                </a:solidFill>
                <a:latin typeface="Century Gothic"/>
                <a:ea typeface="Century Gothic"/>
                <a:cs typeface="Century Gothic"/>
                <a:sym typeface="Century Gothic"/>
              </a:rPr>
              <a:t> Breathing becomes rapid and shallow, </a:t>
            </a:r>
            <a:endParaRPr b="0" i="0" sz="1745" u="none" cap="none" strike="noStrike">
              <a:solidFill>
                <a:schemeClr val="dk1"/>
              </a:solidFill>
              <a:latin typeface="Arial"/>
              <a:ea typeface="Arial"/>
              <a:cs typeface="Arial"/>
              <a:sym typeface="Arial"/>
            </a:endParaRPr>
          </a:p>
          <a:p>
            <a:pPr indent="-342360" lvl="0" marL="343080" marR="0" rtl="0" algn="l">
              <a:lnSpc>
                <a:spcPct val="90000"/>
              </a:lnSpc>
              <a:spcBef>
                <a:spcPts val="1001"/>
              </a:spcBef>
              <a:spcAft>
                <a:spcPts val="0"/>
              </a:spcAft>
              <a:buClr>
                <a:srgbClr val="A53010"/>
              </a:buClr>
              <a:buSzPts val="1745"/>
              <a:buFont typeface="Noto Sans Symbols"/>
              <a:buChar char="🠶"/>
            </a:pPr>
            <a:r>
              <a:rPr b="0" i="0" lang="en-US" sz="1745" u="none" cap="none" strike="noStrike">
                <a:solidFill>
                  <a:srgbClr val="404040"/>
                </a:solidFill>
                <a:latin typeface="Century Gothic"/>
                <a:ea typeface="Century Gothic"/>
                <a:cs typeface="Century Gothic"/>
                <a:sym typeface="Century Gothic"/>
              </a:rPr>
              <a:t>The patient is forced into a semi-seated position (trying to hold onto the headboard or other objects with their hands, which improves support for the respiratory muscles),</a:t>
            </a:r>
            <a:endParaRPr b="0" i="0" sz="1745" u="none" cap="none" strike="noStrike">
              <a:solidFill>
                <a:schemeClr val="dk1"/>
              </a:solidFill>
              <a:latin typeface="Arial"/>
              <a:ea typeface="Arial"/>
              <a:cs typeface="Arial"/>
              <a:sym typeface="Arial"/>
            </a:endParaRPr>
          </a:p>
          <a:p>
            <a:pPr indent="-342360" lvl="0" marL="343080" marR="0" rtl="0" algn="l">
              <a:lnSpc>
                <a:spcPct val="90000"/>
              </a:lnSpc>
              <a:spcBef>
                <a:spcPts val="1001"/>
              </a:spcBef>
              <a:spcAft>
                <a:spcPts val="0"/>
              </a:spcAft>
              <a:buClr>
                <a:srgbClr val="A53010"/>
              </a:buClr>
              <a:buSzPts val="1745"/>
              <a:buFont typeface="Noto Sans Symbols"/>
              <a:buChar char="🠶"/>
            </a:pPr>
            <a:r>
              <a:rPr b="0" i="0" lang="en-US" sz="1745" u="none" cap="none" strike="noStrike">
                <a:solidFill>
                  <a:srgbClr val="404040"/>
                </a:solidFill>
                <a:latin typeface="Century Gothic"/>
                <a:ea typeface="Century Gothic"/>
                <a:cs typeface="Century Gothic"/>
                <a:sym typeface="Century Gothic"/>
              </a:rPr>
              <a:t>The larynx makes maximum excursions, </a:t>
            </a:r>
            <a:endParaRPr b="0" i="0" sz="1745" u="none" cap="none" strike="noStrike">
              <a:solidFill>
                <a:schemeClr val="dk1"/>
              </a:solidFill>
              <a:latin typeface="Arial"/>
              <a:ea typeface="Arial"/>
              <a:cs typeface="Arial"/>
              <a:sym typeface="Arial"/>
            </a:endParaRPr>
          </a:p>
          <a:p>
            <a:pPr indent="-342360" lvl="0" marL="343080" marR="0" rtl="0" algn="l">
              <a:lnSpc>
                <a:spcPct val="90000"/>
              </a:lnSpc>
              <a:spcBef>
                <a:spcPts val="1001"/>
              </a:spcBef>
              <a:spcAft>
                <a:spcPts val="0"/>
              </a:spcAft>
              <a:buClr>
                <a:srgbClr val="A53010"/>
              </a:buClr>
              <a:buSzPts val="1745"/>
              <a:buFont typeface="Noto Sans Symbols"/>
              <a:buChar char="🠶"/>
            </a:pPr>
            <a:r>
              <a:rPr b="0" i="0" lang="en-US" sz="1745" u="none" cap="none" strike="noStrike">
                <a:solidFill>
                  <a:srgbClr val="404040"/>
                </a:solidFill>
                <a:latin typeface="Century Gothic"/>
                <a:ea typeface="Century Gothic"/>
                <a:cs typeface="Century Gothic"/>
                <a:sym typeface="Century Gothic"/>
              </a:rPr>
              <a:t>The face becomes pale cyanotic in colour, </a:t>
            </a:r>
            <a:endParaRPr b="0" i="0" sz="1745" u="none" cap="none" strike="noStrike">
              <a:solidFill>
                <a:schemeClr val="dk1"/>
              </a:solidFill>
              <a:latin typeface="Arial"/>
              <a:ea typeface="Arial"/>
              <a:cs typeface="Arial"/>
              <a:sym typeface="Arial"/>
            </a:endParaRPr>
          </a:p>
          <a:p>
            <a:pPr indent="-342360" lvl="0" marL="343080" marR="0" rtl="0" algn="l">
              <a:lnSpc>
                <a:spcPct val="90000"/>
              </a:lnSpc>
              <a:spcBef>
                <a:spcPts val="1001"/>
              </a:spcBef>
              <a:spcAft>
                <a:spcPts val="0"/>
              </a:spcAft>
              <a:buClr>
                <a:srgbClr val="A53010"/>
              </a:buClr>
              <a:buSzPts val="1745"/>
              <a:buFont typeface="Noto Sans Symbols"/>
              <a:buChar char="🠶"/>
            </a:pPr>
            <a:r>
              <a:rPr b="0" i="0" lang="en-US" sz="1745" u="none" cap="none" strike="noStrike">
                <a:solidFill>
                  <a:srgbClr val="404040"/>
                </a:solidFill>
                <a:latin typeface="Century Gothic"/>
                <a:ea typeface="Century Gothic"/>
                <a:cs typeface="Century Gothic"/>
                <a:sym typeface="Century Gothic"/>
              </a:rPr>
              <a:t>Feelings of fear appear, </a:t>
            </a:r>
            <a:endParaRPr b="0" i="0" sz="1745" u="none" cap="none" strike="noStrike">
              <a:solidFill>
                <a:schemeClr val="dk1"/>
              </a:solidFill>
              <a:latin typeface="Arial"/>
              <a:ea typeface="Arial"/>
              <a:cs typeface="Arial"/>
              <a:sym typeface="Arial"/>
            </a:endParaRPr>
          </a:p>
          <a:p>
            <a:pPr indent="-342360" lvl="0" marL="343080" marR="0" rtl="0" algn="l">
              <a:lnSpc>
                <a:spcPct val="90000"/>
              </a:lnSpc>
              <a:spcBef>
                <a:spcPts val="1001"/>
              </a:spcBef>
              <a:spcAft>
                <a:spcPts val="0"/>
              </a:spcAft>
              <a:buClr>
                <a:srgbClr val="A53010"/>
              </a:buClr>
              <a:buSzPts val="1745"/>
              <a:buFont typeface="Noto Sans Symbols"/>
              <a:buChar char="🠶"/>
            </a:pPr>
            <a:r>
              <a:rPr b="0" i="0" lang="en-US" sz="1745" u="none" cap="none" strike="noStrike">
                <a:solidFill>
                  <a:srgbClr val="404040"/>
                </a:solidFill>
                <a:latin typeface="Century Gothic"/>
                <a:ea typeface="Century Gothic"/>
                <a:cs typeface="Century Gothic"/>
                <a:sym typeface="Century Gothic"/>
              </a:rPr>
              <a:t>Cold, sticky sweat,</a:t>
            </a:r>
            <a:endParaRPr b="0" i="0" sz="1745" u="none" cap="none" strike="noStrike">
              <a:solidFill>
                <a:schemeClr val="dk1"/>
              </a:solidFill>
              <a:latin typeface="Arial"/>
              <a:ea typeface="Arial"/>
              <a:cs typeface="Arial"/>
              <a:sym typeface="Arial"/>
            </a:endParaRPr>
          </a:p>
          <a:p>
            <a:pPr indent="-342360" lvl="0" marL="343080" marR="0" rtl="0" algn="l">
              <a:lnSpc>
                <a:spcPct val="90000"/>
              </a:lnSpc>
              <a:spcBef>
                <a:spcPts val="1001"/>
              </a:spcBef>
              <a:spcAft>
                <a:spcPts val="0"/>
              </a:spcAft>
              <a:buClr>
                <a:srgbClr val="A53010"/>
              </a:buClr>
              <a:buSzPts val="1745"/>
              <a:buFont typeface="Noto Sans Symbols"/>
              <a:buChar char="🠶"/>
            </a:pPr>
            <a:r>
              <a:rPr b="0" i="0" lang="en-US" sz="1745" u="none" cap="none" strike="noStrike">
                <a:solidFill>
                  <a:srgbClr val="404040"/>
                </a:solidFill>
                <a:latin typeface="Century Gothic"/>
                <a:ea typeface="Century Gothic"/>
                <a:cs typeface="Century Gothic"/>
                <a:sym typeface="Century Gothic"/>
              </a:rPr>
              <a:t>Cyanosis of the lips, nasal tip and nail phalanges, </a:t>
            </a:r>
            <a:endParaRPr b="0" i="0" sz="1745" u="none" cap="none" strike="noStrike">
              <a:solidFill>
                <a:schemeClr val="dk1"/>
              </a:solidFill>
              <a:latin typeface="Arial"/>
              <a:ea typeface="Arial"/>
              <a:cs typeface="Arial"/>
              <a:sym typeface="Arial"/>
            </a:endParaRPr>
          </a:p>
          <a:p>
            <a:pPr indent="-342360" lvl="0" marL="343080" marR="0" rtl="0" algn="l">
              <a:lnSpc>
                <a:spcPct val="90000"/>
              </a:lnSpc>
              <a:spcBef>
                <a:spcPts val="1001"/>
              </a:spcBef>
              <a:spcAft>
                <a:spcPts val="0"/>
              </a:spcAft>
              <a:buClr>
                <a:srgbClr val="A53010"/>
              </a:buClr>
              <a:buSzPts val="1745"/>
              <a:buFont typeface="Noto Sans Symbols"/>
              <a:buChar char="🠶"/>
            </a:pPr>
            <a:r>
              <a:rPr b="0" i="0" lang="en-US" sz="1745" u="none" cap="none" strike="noStrike">
                <a:solidFill>
                  <a:srgbClr val="404040"/>
                </a:solidFill>
                <a:latin typeface="Century Gothic"/>
                <a:ea typeface="Century Gothic"/>
                <a:cs typeface="Century Gothic"/>
                <a:sym typeface="Century Gothic"/>
              </a:rPr>
              <a:t>The pulse becomes fast,</a:t>
            </a:r>
            <a:endParaRPr b="0" i="0" sz="1745" u="none" cap="none" strike="noStrike">
              <a:solidFill>
                <a:schemeClr val="dk1"/>
              </a:solidFill>
              <a:latin typeface="Arial"/>
              <a:ea typeface="Arial"/>
              <a:cs typeface="Arial"/>
              <a:sym typeface="Arial"/>
            </a:endParaRPr>
          </a:p>
          <a:p>
            <a:pPr indent="-342360" lvl="0" marL="343080" marR="0" rtl="0" algn="l">
              <a:lnSpc>
                <a:spcPct val="90000"/>
              </a:lnSpc>
              <a:spcBef>
                <a:spcPts val="1001"/>
              </a:spcBef>
              <a:spcAft>
                <a:spcPts val="0"/>
              </a:spcAft>
              <a:buClr>
                <a:srgbClr val="A53010"/>
              </a:buClr>
              <a:buSzPts val="1745"/>
              <a:buFont typeface="Noto Sans Symbols"/>
              <a:buChar char="🠶"/>
            </a:pPr>
            <a:r>
              <a:rPr b="0" i="0" lang="en-US" sz="1745" u="none" cap="none" strike="noStrike">
                <a:solidFill>
                  <a:srgbClr val="404040"/>
                </a:solidFill>
                <a:latin typeface="Century Gothic"/>
                <a:ea typeface="Century Gothic"/>
                <a:cs typeface="Century Gothic"/>
                <a:sym typeface="Century Gothic"/>
              </a:rPr>
              <a:t>The width of the vocal fold is 2-3 mm.</a:t>
            </a:r>
            <a:endParaRPr b="0" i="0" sz="1745" u="none" cap="none" strike="noStrike">
              <a:solidFill>
                <a:schemeClr val="dk1"/>
              </a:solidFill>
              <a:latin typeface="Arial"/>
              <a:ea typeface="Arial"/>
              <a:cs typeface="Arial"/>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7" name="Shape 377"/>
        <p:cNvGrpSpPr/>
        <p:nvPr/>
      </p:nvGrpSpPr>
      <p:grpSpPr>
        <a:xfrm>
          <a:off x="0" y="0"/>
          <a:ext cx="0" cy="0"/>
          <a:chOff x="0" y="0"/>
          <a:chExt cx="0" cy="0"/>
        </a:xfrm>
      </p:grpSpPr>
      <p:sp>
        <p:nvSpPr>
          <p:cNvPr id="378" name="Google Shape;378;p61"/>
          <p:cNvSpPr/>
          <p:nvPr/>
        </p:nvSpPr>
        <p:spPr>
          <a:xfrm>
            <a:off x="2593080" y="624240"/>
            <a:ext cx="8911200" cy="779100"/>
          </a:xfrm>
          <a:prstGeom prst="rect">
            <a:avLst/>
          </a:prstGeom>
          <a:noFill/>
          <a:ln>
            <a:noFill/>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None/>
            </a:pPr>
            <a:r>
              <a:rPr b="0" i="0" lang="en-US" sz="2400" u="none" cap="none" strike="noStrike">
                <a:solidFill>
                  <a:srgbClr val="262626"/>
                </a:solidFill>
                <a:latin typeface="Century Gothic"/>
                <a:ea typeface="Century Gothic"/>
                <a:cs typeface="Century Gothic"/>
                <a:sym typeface="Century Gothic"/>
              </a:rPr>
              <a:t>In the choking phase </a:t>
            </a:r>
            <a:endParaRPr b="0" i="0" sz="2400" u="none" cap="none" strike="noStrike">
              <a:solidFill>
                <a:schemeClr val="dk1"/>
              </a:solidFill>
              <a:latin typeface="Arial"/>
              <a:ea typeface="Arial"/>
              <a:cs typeface="Arial"/>
              <a:sym typeface="Arial"/>
            </a:endParaRPr>
          </a:p>
        </p:txBody>
      </p:sp>
      <p:sp>
        <p:nvSpPr>
          <p:cNvPr id="379" name="Google Shape;379;p61"/>
          <p:cNvSpPr/>
          <p:nvPr/>
        </p:nvSpPr>
        <p:spPr>
          <a:xfrm>
            <a:off x="2383200" y="1403640"/>
            <a:ext cx="8914800" cy="5453700"/>
          </a:xfrm>
          <a:prstGeom prst="rect">
            <a:avLst/>
          </a:prstGeom>
          <a:noFill/>
          <a:ln>
            <a:noFill/>
          </a:ln>
        </p:spPr>
        <p:txBody>
          <a:bodyPr anchorCtr="0" anchor="t" bIns="45000" lIns="90000" spcFirstLastPara="1" rIns="90000" wrap="square" tIns="45000">
            <a:noAutofit/>
          </a:bodyPr>
          <a:lstStyle/>
          <a:p>
            <a:pPr indent="-342360" lvl="0" marL="343080" marR="0" rtl="0" algn="l">
              <a:lnSpc>
                <a:spcPct val="100000"/>
              </a:lnSpc>
              <a:spcBef>
                <a:spcPts val="0"/>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Whistling, intermittent breathing, Cheyne-Stokes type. Gradually the pauses between breaths increase and stop altogether,</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There is a sharp drop in heart activity,</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Pulse is frequent and pulsatile, </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Blood pressure is not measured, </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Pale grey skin due to spasm of small arteries, </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Pupils dilate. </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Loss of consciousness, </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Exophthalmos, </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Involuntary urination, defecation, </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The width of the vocal fold is 0-1 mm. </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Death comes.</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1001"/>
              </a:spcBef>
              <a:spcAft>
                <a:spcPts val="0"/>
              </a:spcAft>
              <a:buNone/>
            </a:pPr>
            <a:r>
              <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3" name="Shape 383"/>
        <p:cNvGrpSpPr/>
        <p:nvPr/>
      </p:nvGrpSpPr>
      <p:grpSpPr>
        <a:xfrm>
          <a:off x="0" y="0"/>
          <a:ext cx="0" cy="0"/>
          <a:chOff x="0" y="0"/>
          <a:chExt cx="0" cy="0"/>
        </a:xfrm>
      </p:grpSpPr>
      <p:sp>
        <p:nvSpPr>
          <p:cNvPr id="384" name="Google Shape;384;p62"/>
          <p:cNvSpPr/>
          <p:nvPr/>
        </p:nvSpPr>
        <p:spPr>
          <a:xfrm>
            <a:off x="2593080" y="624240"/>
            <a:ext cx="8911200" cy="650100"/>
          </a:xfrm>
          <a:prstGeom prst="rect">
            <a:avLst/>
          </a:prstGeom>
          <a:noFill/>
          <a:ln>
            <a:noFill/>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None/>
            </a:pPr>
            <a:r>
              <a:rPr b="0" i="0" lang="en-US" sz="2400" u="none" cap="none" strike="noStrike">
                <a:solidFill>
                  <a:srgbClr val="262626"/>
                </a:solidFill>
                <a:latin typeface="Century Gothic"/>
                <a:ea typeface="Century Gothic"/>
                <a:cs typeface="Century Gothic"/>
                <a:sym typeface="Century Gothic"/>
              </a:rPr>
              <a:t>Diagnosis of stenosis</a:t>
            </a:r>
            <a:endParaRPr b="0" i="0" sz="2400" u="none" cap="none" strike="noStrike">
              <a:solidFill>
                <a:schemeClr val="dk1"/>
              </a:solidFill>
              <a:latin typeface="Arial"/>
              <a:ea typeface="Arial"/>
              <a:cs typeface="Arial"/>
              <a:sym typeface="Arial"/>
            </a:endParaRPr>
          </a:p>
        </p:txBody>
      </p:sp>
      <p:sp>
        <p:nvSpPr>
          <p:cNvPr id="385" name="Google Shape;385;p62"/>
          <p:cNvSpPr/>
          <p:nvPr/>
        </p:nvSpPr>
        <p:spPr>
          <a:xfrm>
            <a:off x="2589120" y="1391040"/>
            <a:ext cx="8914800" cy="5318400"/>
          </a:xfrm>
          <a:prstGeom prst="rect">
            <a:avLst/>
          </a:prstGeom>
          <a:noFill/>
          <a:ln>
            <a:noFill/>
          </a:ln>
        </p:spPr>
        <p:txBody>
          <a:bodyPr anchorCtr="0" anchor="t" bIns="45000" lIns="90000" spcFirstLastPara="1" rIns="90000" wrap="square" tIns="45000">
            <a:noAutofit/>
          </a:bodyPr>
          <a:lstStyle/>
          <a:p>
            <a:pPr indent="-342360" lvl="0" marL="343080" marR="0" rtl="0" algn="l">
              <a:lnSpc>
                <a:spcPct val="100000"/>
              </a:lnSpc>
              <a:spcBef>
                <a:spcPts val="0"/>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is based on the symptoms described, </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Indirect laryngoscopy and tracheobronchoscopy data. </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It is necessary to find out the cause and location of the narrowing. </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There are a number of clinical signs to distinguish between laryngeal and tracheal stenosis: </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If the stenosis is at the level of the larynx, the dyspnoea is inspiratory (difficult to breathe) and the voice is usually changed,</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If the trachea is narrowed, there will be expiratory dyspnoea (difficulty breathing out), but the voice will not change.</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Acute stenosis should be differentiated from laryngospasm, hysteria, bronchial asthma and uremia.</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1001"/>
              </a:spcBef>
              <a:spcAft>
                <a:spcPts val="0"/>
              </a:spcAft>
              <a:buNone/>
            </a:pPr>
            <a:r>
              <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9" name="Shape 389"/>
        <p:cNvGrpSpPr/>
        <p:nvPr/>
      </p:nvGrpSpPr>
      <p:grpSpPr>
        <a:xfrm>
          <a:off x="0" y="0"/>
          <a:ext cx="0" cy="0"/>
          <a:chOff x="0" y="0"/>
          <a:chExt cx="0" cy="0"/>
        </a:xfrm>
      </p:grpSpPr>
      <p:sp>
        <p:nvSpPr>
          <p:cNvPr id="390" name="Google Shape;390;p63"/>
          <p:cNvSpPr/>
          <p:nvPr/>
        </p:nvSpPr>
        <p:spPr>
          <a:xfrm>
            <a:off x="2593080" y="430920"/>
            <a:ext cx="8911200" cy="534300"/>
          </a:xfrm>
          <a:prstGeom prst="rect">
            <a:avLst/>
          </a:prstGeom>
          <a:noFill/>
          <a:ln>
            <a:noFill/>
          </a:ln>
        </p:spPr>
        <p:txBody>
          <a:bodyPr anchorCtr="0" anchor="ctr" bIns="45000" lIns="90000" spcFirstLastPara="1" rIns="90000" wrap="square" tIns="45000">
            <a:noAutofit/>
          </a:bodyPr>
          <a:lstStyle/>
          <a:p>
            <a:pPr indent="0" lvl="0" marL="0" marR="0" rtl="0" algn="ctr">
              <a:lnSpc>
                <a:spcPct val="90000"/>
              </a:lnSpc>
              <a:spcBef>
                <a:spcPts val="0"/>
              </a:spcBef>
              <a:spcAft>
                <a:spcPts val="0"/>
              </a:spcAft>
              <a:buNone/>
            </a:pPr>
            <a:r>
              <a:rPr b="0" i="0" lang="en-US" sz="3150" u="none" cap="none" strike="noStrike">
                <a:solidFill>
                  <a:srgbClr val="262626"/>
                </a:solidFill>
                <a:latin typeface="Century Gothic"/>
                <a:ea typeface="Century Gothic"/>
                <a:cs typeface="Century Gothic"/>
                <a:sym typeface="Century Gothic"/>
              </a:rPr>
              <a:t>Treatment </a:t>
            </a:r>
            <a:endParaRPr b="0" i="0" sz="3150" u="none" cap="none" strike="noStrike">
              <a:solidFill>
                <a:schemeClr val="dk1"/>
              </a:solidFill>
              <a:latin typeface="Arial"/>
              <a:ea typeface="Arial"/>
              <a:cs typeface="Arial"/>
              <a:sym typeface="Arial"/>
            </a:endParaRPr>
          </a:p>
        </p:txBody>
      </p:sp>
      <p:sp>
        <p:nvSpPr>
          <p:cNvPr id="391" name="Google Shape;391;p63"/>
          <p:cNvSpPr/>
          <p:nvPr/>
        </p:nvSpPr>
        <p:spPr>
          <a:xfrm>
            <a:off x="2442600" y="1159200"/>
            <a:ext cx="9211200" cy="59493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0" i="0" lang="en-US" sz="1800" u="none" cap="none" strike="noStrike">
                <a:solidFill>
                  <a:srgbClr val="404040"/>
                </a:solidFill>
                <a:latin typeface="Century Gothic"/>
                <a:ea typeface="Century Gothic"/>
                <a:cs typeface="Century Gothic"/>
                <a:sym typeface="Century Gothic"/>
              </a:rPr>
              <a:t>It is performed depending on the cause and stage of the acute stenosis. </a:t>
            </a:r>
            <a:endParaRPr b="0" i="0" sz="1800" u="none" cap="none" strike="noStrike">
              <a:solidFill>
                <a:schemeClr val="dk1"/>
              </a:solidFill>
              <a:latin typeface="Arial"/>
              <a:ea typeface="Arial"/>
              <a:cs typeface="Arial"/>
              <a:sym typeface="Arial"/>
            </a:endParaRPr>
          </a:p>
          <a:p>
            <a:pPr indent="-216000" lvl="0" marL="216000" marR="0" rtl="0" algn="l">
              <a:lnSpc>
                <a:spcPct val="100000"/>
              </a:lnSpc>
              <a:spcBef>
                <a:spcPts val="1001"/>
              </a:spcBef>
              <a:spcAft>
                <a:spcPts val="0"/>
              </a:spcAft>
              <a:buClr>
                <a:srgbClr val="40404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If possible, remove the cause of the narrowing (e.g. foreign body, allergen).</a:t>
            </a:r>
            <a:endParaRPr b="0" i="0" sz="1800" u="none" cap="none" strike="noStrike">
              <a:solidFill>
                <a:schemeClr val="dk1"/>
              </a:solidFill>
              <a:latin typeface="Arial"/>
              <a:ea typeface="Arial"/>
              <a:cs typeface="Arial"/>
              <a:sym typeface="Arial"/>
            </a:endParaRPr>
          </a:p>
          <a:p>
            <a:pPr indent="-216000" lvl="0" marL="216000" marR="0" rtl="0" algn="l">
              <a:lnSpc>
                <a:spcPct val="100000"/>
              </a:lnSpc>
              <a:spcBef>
                <a:spcPts val="1001"/>
              </a:spcBef>
              <a:spcAft>
                <a:spcPts val="0"/>
              </a:spcAft>
              <a:buClr>
                <a:srgbClr val="40404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In the compensated and subcompensated stages, it is possible to take medication in hospital. </a:t>
            </a:r>
            <a:endParaRPr b="0" i="0" sz="1800" u="none" cap="none" strike="noStrike">
              <a:solidFill>
                <a:schemeClr val="dk1"/>
              </a:solidFill>
              <a:latin typeface="Arial"/>
              <a:ea typeface="Arial"/>
              <a:cs typeface="Arial"/>
              <a:sym typeface="Arial"/>
            </a:endParaRPr>
          </a:p>
          <a:p>
            <a:pPr indent="-216000" lvl="0" marL="216000" marR="0" rtl="0" algn="l">
              <a:lnSpc>
                <a:spcPct val="100000"/>
              </a:lnSpc>
              <a:spcBef>
                <a:spcPts val="1001"/>
              </a:spcBef>
              <a:spcAft>
                <a:spcPts val="0"/>
              </a:spcAft>
              <a:buClr>
                <a:srgbClr val="40404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For laryngeal oedema, dehydration therapy, antihistamines and corticosteroids are prescribed. </a:t>
            </a:r>
            <a:endParaRPr b="0" i="0" sz="1800" u="none" cap="none" strike="noStrike">
              <a:solidFill>
                <a:schemeClr val="dk1"/>
              </a:solidFill>
              <a:latin typeface="Arial"/>
              <a:ea typeface="Arial"/>
              <a:cs typeface="Arial"/>
              <a:sym typeface="Arial"/>
            </a:endParaRPr>
          </a:p>
          <a:p>
            <a:pPr indent="-216000" lvl="0" marL="216000" marR="0" rtl="0" algn="l">
              <a:lnSpc>
                <a:spcPct val="100000"/>
              </a:lnSpc>
              <a:spcBef>
                <a:spcPts val="1001"/>
              </a:spcBef>
              <a:spcAft>
                <a:spcPts val="0"/>
              </a:spcAft>
              <a:buClr>
                <a:srgbClr val="40404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If there is inflammation in the larynx, massive antibiotic therapy and anti-inflammatory drugs are prescribed. </a:t>
            </a:r>
            <a:endParaRPr b="0" i="0" sz="1800" u="none" cap="none" strike="noStrike">
              <a:solidFill>
                <a:schemeClr val="dk1"/>
              </a:solidFill>
              <a:latin typeface="Arial"/>
              <a:ea typeface="Arial"/>
              <a:cs typeface="Arial"/>
              <a:sym typeface="Arial"/>
            </a:endParaRPr>
          </a:p>
          <a:p>
            <a:pPr indent="-216000" lvl="0" marL="216000" marR="0" rtl="0" algn="l">
              <a:lnSpc>
                <a:spcPct val="100000"/>
              </a:lnSpc>
              <a:spcBef>
                <a:spcPts val="1001"/>
              </a:spcBef>
              <a:spcAft>
                <a:spcPts val="0"/>
              </a:spcAft>
              <a:buClr>
                <a:srgbClr val="40404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In the case of diphtheria, a specific anti-diphtheria serum must be given.</a:t>
            </a:r>
            <a:endParaRPr b="0" i="0" sz="1800" u="none" cap="none" strike="noStrike">
              <a:solidFill>
                <a:schemeClr val="dk1"/>
              </a:solidFill>
              <a:latin typeface="Arial"/>
              <a:ea typeface="Arial"/>
              <a:cs typeface="Arial"/>
              <a:sym typeface="Arial"/>
            </a:endParaRPr>
          </a:p>
          <a:p>
            <a:pPr indent="-216000" lvl="0" marL="216000" marR="0" rtl="0" algn="l">
              <a:lnSpc>
                <a:spcPct val="100000"/>
              </a:lnSpc>
              <a:spcBef>
                <a:spcPts val="1001"/>
              </a:spcBef>
              <a:spcAft>
                <a:spcPts val="0"/>
              </a:spcAft>
              <a:buClr>
                <a:srgbClr val="40404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The most effective drug-assisted destenosis is a combination of antihistamines, corticosteroids and decongestants. </a:t>
            </a:r>
            <a:endParaRPr b="0" i="0" sz="1800" u="none" cap="none" strike="noStrike">
              <a:solidFill>
                <a:schemeClr val="dk1"/>
              </a:solidFill>
              <a:latin typeface="Arial"/>
              <a:ea typeface="Arial"/>
              <a:cs typeface="Arial"/>
              <a:sym typeface="Arial"/>
            </a:endParaRPr>
          </a:p>
          <a:p>
            <a:pPr indent="-216000" lvl="0" marL="216000" marR="0" rtl="0" algn="l">
              <a:lnSpc>
                <a:spcPct val="100000"/>
              </a:lnSpc>
              <a:spcBef>
                <a:spcPts val="1001"/>
              </a:spcBef>
              <a:spcAft>
                <a:spcPts val="0"/>
              </a:spcAft>
              <a:buClr>
                <a:srgbClr val="40404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In the decompensated stage of stenosis, urgent tracheostomy is required. </a:t>
            </a:r>
            <a:endParaRPr b="0" i="0" sz="1800" u="none" cap="none" strike="noStrike">
              <a:solidFill>
                <a:schemeClr val="dk1"/>
              </a:solidFill>
              <a:latin typeface="Arial"/>
              <a:ea typeface="Arial"/>
              <a:cs typeface="Arial"/>
              <a:sym typeface="Arial"/>
            </a:endParaRPr>
          </a:p>
          <a:p>
            <a:pPr indent="-216000" lvl="0" marL="216000" marR="0" rtl="0" algn="l">
              <a:lnSpc>
                <a:spcPct val="100000"/>
              </a:lnSpc>
              <a:spcBef>
                <a:spcPts val="1001"/>
              </a:spcBef>
              <a:spcAft>
                <a:spcPts val="0"/>
              </a:spcAft>
              <a:buClr>
                <a:srgbClr val="40404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In cases of asphyxia, conicotomy and then tracheostomy should be performed urgently.</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5" name="Shape 395"/>
        <p:cNvGrpSpPr/>
        <p:nvPr/>
      </p:nvGrpSpPr>
      <p:grpSpPr>
        <a:xfrm>
          <a:off x="0" y="0"/>
          <a:ext cx="0" cy="0"/>
          <a:chOff x="0" y="0"/>
          <a:chExt cx="0" cy="0"/>
        </a:xfrm>
      </p:grpSpPr>
      <p:sp>
        <p:nvSpPr>
          <p:cNvPr id="396" name="Google Shape;396;p64"/>
          <p:cNvSpPr/>
          <p:nvPr/>
        </p:nvSpPr>
        <p:spPr>
          <a:xfrm>
            <a:off x="2593080" y="624240"/>
            <a:ext cx="8911200" cy="1280100"/>
          </a:xfrm>
          <a:prstGeom prst="rect">
            <a:avLst/>
          </a:prstGeom>
          <a:noFill/>
          <a:ln>
            <a:noFill/>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None/>
            </a:pPr>
            <a:r>
              <a:rPr b="0" i="0" lang="en-US" sz="3600" u="none" cap="none" strike="noStrike">
                <a:solidFill>
                  <a:srgbClr val="262626"/>
                </a:solidFill>
                <a:latin typeface="Century Gothic"/>
                <a:ea typeface="Century Gothic"/>
                <a:cs typeface="Century Gothic"/>
                <a:sym typeface="Century Gothic"/>
              </a:rPr>
              <a:t>Tracheotomy</a:t>
            </a:r>
            <a:endParaRPr b="0" i="0" sz="3600" u="none" cap="none" strike="noStrike">
              <a:solidFill>
                <a:schemeClr val="dk1"/>
              </a:solidFill>
              <a:latin typeface="Arial"/>
              <a:ea typeface="Arial"/>
              <a:cs typeface="Arial"/>
              <a:sym typeface="Arial"/>
            </a:endParaRPr>
          </a:p>
        </p:txBody>
      </p:sp>
      <p:sp>
        <p:nvSpPr>
          <p:cNvPr id="397" name="Google Shape;397;p64"/>
          <p:cNvSpPr/>
          <p:nvPr/>
        </p:nvSpPr>
        <p:spPr>
          <a:xfrm>
            <a:off x="2589120" y="1905120"/>
            <a:ext cx="8914800" cy="46110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0" i="0" lang="en-US" sz="1800" u="none" cap="none" strike="noStrike">
                <a:solidFill>
                  <a:srgbClr val="404040"/>
                </a:solidFill>
                <a:latin typeface="Century Gothic"/>
                <a:ea typeface="Century Gothic"/>
                <a:cs typeface="Century Gothic"/>
                <a:sym typeface="Century Gothic"/>
              </a:rPr>
              <a:t>In relation to the isthmus of the thyroid gland, depending on the level of the incision, there are</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Upper tracheotomy - above the isthmus of the thyroid gland </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the lower one under it </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The middle one through the isthmus with its preliminary dissection and dressing. </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1001"/>
              </a:spcBef>
              <a:spcAft>
                <a:spcPts val="0"/>
              </a:spcAft>
              <a:buNone/>
            </a:pPr>
            <a:r>
              <a:rPr b="0" i="0" lang="en-US" sz="1800" u="none" cap="none" strike="noStrike">
                <a:solidFill>
                  <a:srgbClr val="404040"/>
                </a:solidFill>
                <a:latin typeface="Century Gothic"/>
                <a:ea typeface="Century Gothic"/>
                <a:cs typeface="Century Gothic"/>
                <a:sym typeface="Century Gothic"/>
              </a:rPr>
              <a:t>It should be noted that this division is conditional. Typically, 2-3 tracheal semicircles are dissected.</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40404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The division is performed according to the level of incision of the tracheal rings. </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40404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During the upper tracheotomy, the 2nd and 3rd rings are cut, </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40404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in the middle - the 3rd and 4th ring and</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40404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 at the bottom - the 4th and 5th ring</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1" name="Shape 401"/>
        <p:cNvGrpSpPr/>
        <p:nvPr/>
      </p:nvGrpSpPr>
      <p:grpSpPr>
        <a:xfrm>
          <a:off x="0" y="0"/>
          <a:ext cx="0" cy="0"/>
          <a:chOff x="0" y="0"/>
          <a:chExt cx="0" cy="0"/>
        </a:xfrm>
      </p:grpSpPr>
      <p:sp>
        <p:nvSpPr>
          <p:cNvPr id="402" name="Google Shape;402;p65"/>
          <p:cNvSpPr/>
          <p:nvPr/>
        </p:nvSpPr>
        <p:spPr>
          <a:xfrm>
            <a:off x="2593080" y="624240"/>
            <a:ext cx="8911080" cy="128016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403" name="Google Shape;403;p65"/>
          <p:cNvPicPr preferRelativeResize="0"/>
          <p:nvPr/>
        </p:nvPicPr>
        <p:blipFill rotWithShape="1">
          <a:blip r:embed="rId3">
            <a:alphaModFix/>
          </a:blip>
          <a:srcRect b="7742" l="0" r="3419" t="0"/>
          <a:stretch/>
        </p:blipFill>
        <p:spPr>
          <a:xfrm>
            <a:off x="3691440" y="1264680"/>
            <a:ext cx="6078240" cy="481392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7" name="Shape 407"/>
        <p:cNvGrpSpPr/>
        <p:nvPr/>
      </p:nvGrpSpPr>
      <p:grpSpPr>
        <a:xfrm>
          <a:off x="0" y="0"/>
          <a:ext cx="0" cy="0"/>
          <a:chOff x="0" y="0"/>
          <a:chExt cx="0" cy="0"/>
        </a:xfrm>
      </p:grpSpPr>
      <p:sp>
        <p:nvSpPr>
          <p:cNvPr id="408" name="Google Shape;408;p66"/>
          <p:cNvSpPr/>
          <p:nvPr/>
        </p:nvSpPr>
        <p:spPr>
          <a:xfrm>
            <a:off x="2593080" y="218880"/>
            <a:ext cx="8911200" cy="810600"/>
          </a:xfrm>
          <a:prstGeom prst="rect">
            <a:avLst/>
          </a:prstGeom>
          <a:noFill/>
          <a:ln>
            <a:noFill/>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None/>
            </a:pPr>
            <a:r>
              <a:rPr b="0" i="0" lang="en-US" sz="2400" u="none" cap="none" strike="noStrike">
                <a:solidFill>
                  <a:srgbClr val="262626"/>
                </a:solidFill>
                <a:latin typeface="Century Gothic"/>
                <a:ea typeface="Century Gothic"/>
                <a:cs typeface="Century Gothic"/>
                <a:sym typeface="Century Gothic"/>
              </a:rPr>
              <a:t>Surgical technique (upper tracheotomy). </a:t>
            </a:r>
            <a:endParaRPr b="0" i="0" sz="2400" u="none" cap="none" strike="noStrike">
              <a:solidFill>
                <a:schemeClr val="dk1"/>
              </a:solidFill>
              <a:latin typeface="Arial"/>
              <a:ea typeface="Arial"/>
              <a:cs typeface="Arial"/>
              <a:sym typeface="Arial"/>
            </a:endParaRPr>
          </a:p>
        </p:txBody>
      </p:sp>
      <p:sp>
        <p:nvSpPr>
          <p:cNvPr id="409" name="Google Shape;409;p66"/>
          <p:cNvSpPr/>
          <p:nvPr/>
        </p:nvSpPr>
        <p:spPr>
          <a:xfrm>
            <a:off x="1554480" y="1030320"/>
            <a:ext cx="9949800" cy="5827800"/>
          </a:xfrm>
          <a:prstGeom prst="rect">
            <a:avLst/>
          </a:prstGeom>
          <a:noFill/>
          <a:ln>
            <a:noFill/>
          </a:ln>
        </p:spPr>
        <p:txBody>
          <a:bodyPr anchorCtr="0" anchor="t" bIns="45000" lIns="90000" spcFirstLastPara="1" rIns="90000" wrap="square" tIns="45000">
            <a:noAutofit/>
          </a:bodyPr>
          <a:lstStyle/>
          <a:p>
            <a:pPr indent="0" lvl="0" marL="0" marR="0" rtl="0" algn="l">
              <a:lnSpc>
                <a:spcPct val="90000"/>
              </a:lnSpc>
              <a:spcBef>
                <a:spcPts val="0"/>
              </a:spcBef>
              <a:spcAft>
                <a:spcPts val="0"/>
              </a:spcAft>
              <a:buNone/>
            </a:pPr>
            <a:r>
              <a:rPr b="0" i="0" lang="en-US" sz="1637" u="none" cap="none" strike="noStrike">
                <a:solidFill>
                  <a:srgbClr val="404040"/>
                </a:solidFill>
                <a:latin typeface="Century Gothic"/>
                <a:ea typeface="Century Gothic"/>
                <a:cs typeface="Century Gothic"/>
                <a:sym typeface="Century Gothic"/>
              </a:rPr>
              <a:t>The patient's position is usually supine, with a roll placed under the shoulders to stretch the larynx and facilitate orientation. Sometimes, if the stenosis is severe and the patient's breathing worsens when lying down, the operation is performed in a semi-seated or sitting position, and in severe cases of asphyxia even without anaesthesia.</a:t>
            </a:r>
            <a:endParaRPr b="0" i="0" sz="1637" u="none" cap="none" strike="noStrike">
              <a:solidFill>
                <a:schemeClr val="dk1"/>
              </a:solidFill>
              <a:latin typeface="Arial"/>
              <a:ea typeface="Arial"/>
              <a:cs typeface="Arial"/>
              <a:sym typeface="Arial"/>
            </a:endParaRPr>
          </a:p>
          <a:p>
            <a:pPr indent="-342360" lvl="0" marL="343080" marR="0" rtl="0" algn="l">
              <a:lnSpc>
                <a:spcPct val="90000"/>
              </a:lnSpc>
              <a:spcBef>
                <a:spcPts val="1001"/>
              </a:spcBef>
              <a:spcAft>
                <a:spcPts val="0"/>
              </a:spcAft>
              <a:buClr>
                <a:srgbClr val="A53010"/>
              </a:buClr>
              <a:buSzPts val="1637"/>
              <a:buFont typeface="Noto Sans Symbols"/>
              <a:buChar char="🠶"/>
            </a:pPr>
            <a:r>
              <a:rPr b="0" i="0" lang="en-US" sz="1637" u="none" cap="none" strike="noStrike">
                <a:solidFill>
                  <a:srgbClr val="404040"/>
                </a:solidFill>
                <a:latin typeface="Century Gothic"/>
                <a:ea typeface="Century Gothic"/>
                <a:cs typeface="Century Gothic"/>
                <a:sym typeface="Century Gothic"/>
              </a:rPr>
              <a:t>Local anaesthesia: 1% lidocaine solution, 1% ultracaine solution.</a:t>
            </a:r>
            <a:endParaRPr b="0" i="0" sz="1637" u="none" cap="none" strike="noStrike">
              <a:solidFill>
                <a:schemeClr val="dk1"/>
              </a:solidFill>
              <a:latin typeface="Arial"/>
              <a:ea typeface="Arial"/>
              <a:cs typeface="Arial"/>
              <a:sym typeface="Arial"/>
            </a:endParaRPr>
          </a:p>
          <a:p>
            <a:pPr indent="-342360" lvl="0" marL="343080" marR="0" rtl="0" algn="l">
              <a:lnSpc>
                <a:spcPct val="90000"/>
              </a:lnSpc>
              <a:spcBef>
                <a:spcPts val="1001"/>
              </a:spcBef>
              <a:spcAft>
                <a:spcPts val="0"/>
              </a:spcAft>
              <a:buClr>
                <a:srgbClr val="A53010"/>
              </a:buClr>
              <a:buSzPts val="1637"/>
              <a:buFont typeface="Noto Sans Symbols"/>
              <a:buChar char="🠶"/>
            </a:pPr>
            <a:r>
              <a:rPr b="0" i="0" lang="en-US" sz="1637" u="none" cap="none" strike="noStrike">
                <a:solidFill>
                  <a:srgbClr val="404040"/>
                </a:solidFill>
                <a:latin typeface="Century Gothic"/>
                <a:ea typeface="Century Gothic"/>
                <a:cs typeface="Century Gothic"/>
                <a:sym typeface="Century Gothic"/>
              </a:rPr>
              <a:t>Palpate the hyoid bone, the notch of the cricoid cartilage and the tubercle of the cricoid cartilage. The midline and the level of the cricoid cartilage can be marked with diamond green for orientation. </a:t>
            </a:r>
            <a:endParaRPr b="0" i="0" sz="1637" u="none" cap="none" strike="noStrike">
              <a:solidFill>
                <a:schemeClr val="dk1"/>
              </a:solidFill>
              <a:latin typeface="Arial"/>
              <a:ea typeface="Arial"/>
              <a:cs typeface="Arial"/>
              <a:sym typeface="Arial"/>
            </a:endParaRPr>
          </a:p>
          <a:p>
            <a:pPr indent="-342360" lvl="0" marL="343080" marR="0" rtl="0" algn="l">
              <a:lnSpc>
                <a:spcPct val="90000"/>
              </a:lnSpc>
              <a:spcBef>
                <a:spcPts val="1001"/>
              </a:spcBef>
              <a:spcAft>
                <a:spcPts val="0"/>
              </a:spcAft>
              <a:buClr>
                <a:srgbClr val="A53010"/>
              </a:buClr>
              <a:buSzPts val="1637"/>
              <a:buFont typeface="Noto Sans Symbols"/>
              <a:buChar char="🠶"/>
            </a:pPr>
            <a:r>
              <a:rPr b="0" i="0" lang="en-US" sz="1637" u="none" cap="none" strike="noStrike">
                <a:solidFill>
                  <a:srgbClr val="404040"/>
                </a:solidFill>
                <a:latin typeface="Century Gothic"/>
                <a:ea typeface="Century Gothic"/>
                <a:cs typeface="Century Gothic"/>
                <a:sym typeface="Century Gothic"/>
              </a:rPr>
              <a:t>From the lower edge of the cricoid cartilage, an incision is made 6 cm vertically inferior to the skin and subcutaneous tissue, strictly along the midline. The superficial fascia is dissected, under which the white line is found - the junction of the sternocleidomastoid muscles. The latter is incised and the muscles are bluntly pushed apart. The isthmus of the thyroid gland is then examined. An incision is then made along the lower edge of the cricoid cartilage in the capsule of the gland that fixes the isthmus, which is pushed downwards and held with a blunt hook. The tracheal rings, covered with fascia, become visible. Careful haemostasis is required before opening the trachea. To avoid severe coughing, a few drops of 10% lidocaine solution are injected into the trachea through a needle. The 2nd and 3rd rings of the trachea are opened with a sharp scalpel. The scalpel should not be inserted too deeply (0.5 cm) to avoid damaging the posterior cartilaginous wall of the trachea and the adjacent anterior wall of the oesophagus. The edges of the tracheal opening are spread using a Trusso dilator or a Kilian nasal mirror, and an appropriately sized tracheotomy tube is inserted and secured with a gauze bandage around the neck.</a:t>
            </a:r>
            <a:endParaRPr b="0" i="0" sz="1637" u="none" cap="none" strike="noStrike">
              <a:solidFill>
                <a:schemeClr val="dk1"/>
              </a:solidFill>
              <a:latin typeface="Arial"/>
              <a:ea typeface="Arial"/>
              <a:cs typeface="Arial"/>
              <a:sym typeface="Arial"/>
            </a:endParaRPr>
          </a:p>
          <a:p>
            <a:pPr indent="-238347" lvl="0" marL="343080" marR="0" rtl="0" algn="l">
              <a:lnSpc>
                <a:spcPct val="90000"/>
              </a:lnSpc>
              <a:spcBef>
                <a:spcPts val="1001"/>
              </a:spcBef>
              <a:spcAft>
                <a:spcPts val="0"/>
              </a:spcAft>
              <a:buClr>
                <a:srgbClr val="A53010"/>
              </a:buClr>
              <a:buSzPts val="1638"/>
              <a:buFont typeface="Noto Sans Symbols"/>
              <a:buNone/>
            </a:pPr>
            <a:r>
              <a:t/>
            </a:r>
            <a:endParaRPr b="0" i="0" sz="1637" u="none" cap="none" strike="noStrike">
              <a:solidFill>
                <a:schemeClr val="dk1"/>
              </a:solidFill>
              <a:latin typeface="Arial"/>
              <a:ea typeface="Arial"/>
              <a:cs typeface="Arial"/>
              <a:sym typeface="Arial"/>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3" name="Shape 413"/>
        <p:cNvGrpSpPr/>
        <p:nvPr/>
      </p:nvGrpSpPr>
      <p:grpSpPr>
        <a:xfrm>
          <a:off x="0" y="0"/>
          <a:ext cx="0" cy="0"/>
          <a:chOff x="0" y="0"/>
          <a:chExt cx="0" cy="0"/>
        </a:xfrm>
      </p:grpSpPr>
      <p:sp>
        <p:nvSpPr>
          <p:cNvPr id="414" name="Google Shape;414;p67"/>
          <p:cNvSpPr/>
          <p:nvPr/>
        </p:nvSpPr>
        <p:spPr>
          <a:xfrm>
            <a:off x="2593080" y="624240"/>
            <a:ext cx="6804360" cy="1153080"/>
          </a:xfrm>
          <a:prstGeom prst="rect">
            <a:avLst/>
          </a:prstGeom>
          <a:noFill/>
          <a:ln>
            <a:noFill/>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None/>
            </a:pPr>
            <a:r>
              <a:rPr b="0" i="0" lang="en-US" sz="2800" u="none" cap="none" strike="noStrike">
                <a:solidFill>
                  <a:srgbClr val="262626"/>
                </a:solidFill>
                <a:latin typeface="Century Gothic"/>
                <a:ea typeface="Century Gothic"/>
                <a:cs typeface="Century Gothic"/>
                <a:sym typeface="Century Gothic"/>
              </a:rPr>
              <a:t>Conicotomy</a:t>
            </a:r>
            <a:endParaRPr b="0" i="0" sz="2800" u="none" cap="none" strike="noStrike">
              <a:solidFill>
                <a:schemeClr val="dk1"/>
              </a:solidFill>
              <a:latin typeface="Arial"/>
              <a:ea typeface="Arial"/>
              <a:cs typeface="Arial"/>
              <a:sym typeface="Arial"/>
            </a:endParaRPr>
          </a:p>
        </p:txBody>
      </p:sp>
      <p:pic>
        <p:nvPicPr>
          <p:cNvPr id="415" name="Google Shape;415;p67"/>
          <p:cNvPicPr preferRelativeResize="0"/>
          <p:nvPr/>
        </p:nvPicPr>
        <p:blipFill rotWithShape="1">
          <a:blip r:embed="rId3">
            <a:alphaModFix/>
          </a:blip>
          <a:srcRect b="0" l="0" r="0" t="0"/>
          <a:stretch/>
        </p:blipFill>
        <p:spPr>
          <a:xfrm>
            <a:off x="3878640" y="2167560"/>
            <a:ext cx="5011560" cy="4012560"/>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9" name="Shape 419"/>
        <p:cNvGrpSpPr/>
        <p:nvPr/>
      </p:nvGrpSpPr>
      <p:grpSpPr>
        <a:xfrm>
          <a:off x="0" y="0"/>
          <a:ext cx="0" cy="0"/>
          <a:chOff x="0" y="0"/>
          <a:chExt cx="0" cy="0"/>
        </a:xfrm>
      </p:grpSpPr>
      <p:sp>
        <p:nvSpPr>
          <p:cNvPr id="420" name="Google Shape;420;p68"/>
          <p:cNvSpPr/>
          <p:nvPr/>
        </p:nvSpPr>
        <p:spPr>
          <a:xfrm>
            <a:off x="2593080" y="624240"/>
            <a:ext cx="8911200" cy="12801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1" name="Google Shape;421;p68"/>
          <p:cNvSpPr/>
          <p:nvPr/>
        </p:nvSpPr>
        <p:spPr>
          <a:xfrm>
            <a:off x="2593080" y="1659600"/>
            <a:ext cx="8027400" cy="4251000"/>
          </a:xfrm>
          <a:prstGeom prst="rect">
            <a:avLst/>
          </a:prstGeom>
          <a:noFill/>
          <a:ln>
            <a:noFill/>
          </a:ln>
        </p:spPr>
        <p:txBody>
          <a:bodyPr anchorCtr="0" anchor="t" bIns="45000" lIns="90000" spcFirstLastPara="1" rIns="90000" wrap="square" tIns="45000">
            <a:noAutofit/>
          </a:bodyPr>
          <a:lstStyle/>
          <a:p>
            <a:pPr indent="0" lvl="0" marL="0" marR="0" rtl="0" algn="l">
              <a:lnSpc>
                <a:spcPct val="150000"/>
              </a:lnSpc>
              <a:spcBef>
                <a:spcPts val="0"/>
              </a:spcBef>
              <a:spcAft>
                <a:spcPts val="0"/>
              </a:spcAft>
              <a:buNone/>
            </a:pPr>
            <a:r>
              <a:rPr b="0" i="0" lang="en-US" sz="1800" u="none" cap="none" strike="noStrike">
                <a:solidFill>
                  <a:srgbClr val="404040"/>
                </a:solidFill>
                <a:latin typeface="Century Gothic"/>
                <a:ea typeface="Century Gothic"/>
                <a:cs typeface="Century Gothic"/>
                <a:sym typeface="Century Gothic"/>
              </a:rPr>
              <a:t>In paediatric practice, naso(oro)tracheal intubation with a flexible synthetic tube is sometimes used for stenosis caused by laryngeal and tracheal diphtheria. Intubation is performed under the control of direct laryngoscopy and should not exceed 3 days. If a longer period of intubation is required, a tracheotomy is performed, as a prolonged stay of the intubation tube in the larynx leads to mucosal ischaemia with subsequent ulceration, scarring and persistent stenosis of the organ.</a:t>
            </a:r>
            <a:endParaRPr b="0" i="0" sz="1800" u="none" cap="none" strike="noStrike">
              <a:solidFill>
                <a:schemeClr val="dk1"/>
              </a:solidFill>
              <a:latin typeface="Arial"/>
              <a:ea typeface="Arial"/>
              <a:cs typeface="Arial"/>
              <a:sym typeface="Arial"/>
            </a:endParaRPr>
          </a:p>
          <a:p>
            <a:pPr indent="0" lvl="0" marL="0" marR="0" rtl="0" algn="l">
              <a:lnSpc>
                <a:spcPct val="150000"/>
              </a:lnSpc>
              <a:spcBef>
                <a:spcPts val="1001"/>
              </a:spcBef>
              <a:spcAft>
                <a:spcPts val="0"/>
              </a:spcAft>
              <a:buNone/>
            </a:pPr>
            <a:r>
              <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2" name="Shape 262"/>
        <p:cNvGrpSpPr/>
        <p:nvPr/>
      </p:nvGrpSpPr>
      <p:grpSpPr>
        <a:xfrm>
          <a:off x="0" y="0"/>
          <a:ext cx="0" cy="0"/>
          <a:chOff x="0" y="0"/>
          <a:chExt cx="0" cy="0"/>
        </a:xfrm>
      </p:grpSpPr>
      <p:sp>
        <p:nvSpPr>
          <p:cNvPr id="263" name="Google Shape;263;p42"/>
          <p:cNvSpPr/>
          <p:nvPr/>
        </p:nvSpPr>
        <p:spPr>
          <a:xfrm>
            <a:off x="838080" y="631080"/>
            <a:ext cx="10515000" cy="1119600"/>
          </a:xfrm>
          <a:prstGeom prst="rect">
            <a:avLst/>
          </a:prstGeom>
          <a:noFill/>
          <a:ln>
            <a:noFill/>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None/>
            </a:pPr>
            <a:r>
              <a:rPr b="0" i="0" lang="en-US" sz="2800" u="none" cap="none" strike="noStrike">
                <a:solidFill>
                  <a:srgbClr val="262626"/>
                </a:solidFill>
                <a:latin typeface="Century Gothic"/>
                <a:ea typeface="Century Gothic"/>
                <a:cs typeface="Century Gothic"/>
                <a:sym typeface="Century Gothic"/>
              </a:rPr>
              <a:t>Acute stenosis of the larynx and trachea</a:t>
            </a:r>
            <a:endParaRPr b="0" i="0" sz="2800" u="none" cap="none" strike="noStrike">
              <a:solidFill>
                <a:schemeClr val="dk1"/>
              </a:solidFill>
              <a:latin typeface="Arial"/>
              <a:ea typeface="Arial"/>
              <a:cs typeface="Arial"/>
              <a:sym typeface="Arial"/>
            </a:endParaRPr>
          </a:p>
        </p:txBody>
      </p:sp>
      <p:sp>
        <p:nvSpPr>
          <p:cNvPr id="264" name="Google Shape;264;p42"/>
          <p:cNvSpPr/>
          <p:nvPr/>
        </p:nvSpPr>
        <p:spPr>
          <a:xfrm>
            <a:off x="1970640" y="1906200"/>
            <a:ext cx="8782500" cy="46821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0" i="0" lang="en-US" sz="1800" u="none" cap="none" strike="noStrike">
                <a:solidFill>
                  <a:srgbClr val="404040"/>
                </a:solidFill>
                <a:latin typeface="Century Gothic"/>
                <a:ea typeface="Century Gothic"/>
                <a:cs typeface="Century Gothic"/>
                <a:sym typeface="Century Gothic"/>
              </a:rPr>
              <a:t>Acute laryngeal stenosis is much more common than tracheal stenosis. This is due to the more complex anatomical and functional structure of the larynx, a more developed vascular network and submucosal tissue. </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1001"/>
              </a:spcBef>
              <a:spcAft>
                <a:spcPts val="0"/>
              </a:spcAft>
              <a:buNone/>
            </a:pPr>
            <a:r>
              <a:rPr b="0" i="0" lang="en-US" sz="1800" u="none" cap="none" strike="noStrike">
                <a:solidFill>
                  <a:srgbClr val="404040"/>
                </a:solidFill>
                <a:latin typeface="Century Gothic"/>
                <a:ea typeface="Century Gothic"/>
                <a:cs typeface="Century Gothic"/>
                <a:sym typeface="Century Gothic"/>
              </a:rPr>
              <a:t>Acute narrowing of the airways in the larynx and trachea immediately causes severe impairment of all vital functions, leading to complete cessation of life support and death. </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1001"/>
              </a:spcBef>
              <a:spcAft>
                <a:spcPts val="0"/>
              </a:spcAft>
              <a:buNone/>
            </a:pPr>
            <a:r>
              <a:rPr b="0" i="0" lang="en-US" sz="1800" u="none" cap="none" strike="noStrike">
                <a:solidFill>
                  <a:srgbClr val="404040"/>
                </a:solidFill>
                <a:latin typeface="Century Gothic"/>
                <a:ea typeface="Century Gothic"/>
                <a:cs typeface="Century Gothic"/>
                <a:sym typeface="Century Gothic"/>
              </a:rPr>
              <a:t>Acute stenosis occurs suddenly or over a relatively short period of time, which, unlike chronic stenosis, does not allow the body to develop adaptive mechanisms.</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5" name="Shape 425"/>
        <p:cNvGrpSpPr/>
        <p:nvPr/>
      </p:nvGrpSpPr>
      <p:grpSpPr>
        <a:xfrm>
          <a:off x="0" y="0"/>
          <a:ext cx="0" cy="0"/>
          <a:chOff x="0" y="0"/>
          <a:chExt cx="0" cy="0"/>
        </a:xfrm>
      </p:grpSpPr>
      <p:sp>
        <p:nvSpPr>
          <p:cNvPr id="426" name="Google Shape;426;p69"/>
          <p:cNvSpPr/>
          <p:nvPr/>
        </p:nvSpPr>
        <p:spPr>
          <a:xfrm>
            <a:off x="2593080" y="624240"/>
            <a:ext cx="7312200" cy="1280100"/>
          </a:xfrm>
          <a:prstGeom prst="rect">
            <a:avLst/>
          </a:prstGeom>
          <a:noFill/>
          <a:ln>
            <a:noFill/>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None/>
            </a:pPr>
            <a:r>
              <a:rPr b="1" i="0" lang="en-US" sz="2400" u="none" cap="none" strike="noStrike">
                <a:solidFill>
                  <a:srgbClr val="262626"/>
                </a:solidFill>
                <a:latin typeface="Century Gothic"/>
                <a:ea typeface="Century Gothic"/>
                <a:cs typeface="Century Gothic"/>
                <a:sym typeface="Century Gothic"/>
              </a:rPr>
              <a:t> Chronic narrowing of the larynx and trachea</a:t>
            </a:r>
            <a:endParaRPr b="0" i="0" sz="2400" u="none" cap="none" strike="noStrike">
              <a:solidFill>
                <a:schemeClr val="dk1"/>
              </a:solidFill>
              <a:latin typeface="Arial"/>
              <a:ea typeface="Arial"/>
              <a:cs typeface="Arial"/>
              <a:sym typeface="Arial"/>
            </a:endParaRPr>
          </a:p>
        </p:txBody>
      </p:sp>
      <p:sp>
        <p:nvSpPr>
          <p:cNvPr id="427" name="Google Shape;427;p69"/>
          <p:cNvSpPr/>
          <p:nvPr/>
        </p:nvSpPr>
        <p:spPr>
          <a:xfrm>
            <a:off x="2589120" y="2133720"/>
            <a:ext cx="7976400" cy="3776700"/>
          </a:xfrm>
          <a:prstGeom prst="rect">
            <a:avLst/>
          </a:prstGeom>
          <a:noFill/>
          <a:ln>
            <a:noFill/>
          </a:ln>
        </p:spPr>
        <p:txBody>
          <a:bodyPr anchorCtr="0" anchor="t" bIns="45000" lIns="90000" spcFirstLastPara="1" rIns="90000" wrap="square" tIns="45000">
            <a:noAutofit/>
          </a:bodyPr>
          <a:lstStyle/>
          <a:p>
            <a:pPr indent="-342360" lvl="0" marL="343080" marR="0" rtl="0" algn="l">
              <a:lnSpc>
                <a:spcPct val="150000"/>
              </a:lnSpc>
              <a:spcBef>
                <a:spcPts val="0"/>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Chronic laryngeal and tracheal stenosis is a long-term gradual pathological narrowing of the lumen of the larynx and trachea, causing hypoxaemia and hypoxia in the body. </a:t>
            </a:r>
            <a:endParaRPr b="0" i="0" sz="1800" u="none" cap="none" strike="noStrike">
              <a:solidFill>
                <a:schemeClr val="dk1"/>
              </a:solidFill>
              <a:latin typeface="Arial"/>
              <a:ea typeface="Arial"/>
              <a:cs typeface="Arial"/>
              <a:sym typeface="Arial"/>
            </a:endParaRPr>
          </a:p>
          <a:p>
            <a:pPr indent="-342360" lvl="0" marL="343080" marR="0" rtl="0" algn="l">
              <a:lnSpc>
                <a:spcPct val="15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Persistent, usually extensive, morphological changes in the larynx and trachea or adjacent areas narrow their lumen and develop slowly over time.</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1" name="Shape 431"/>
        <p:cNvGrpSpPr/>
        <p:nvPr/>
      </p:nvGrpSpPr>
      <p:grpSpPr>
        <a:xfrm>
          <a:off x="0" y="0"/>
          <a:ext cx="0" cy="0"/>
          <a:chOff x="0" y="0"/>
          <a:chExt cx="0" cy="0"/>
        </a:xfrm>
      </p:grpSpPr>
      <p:sp>
        <p:nvSpPr>
          <p:cNvPr id="432" name="Google Shape;432;p70"/>
          <p:cNvSpPr/>
          <p:nvPr/>
        </p:nvSpPr>
        <p:spPr>
          <a:xfrm>
            <a:off x="2593080" y="624240"/>
            <a:ext cx="8911200" cy="1165200"/>
          </a:xfrm>
          <a:prstGeom prst="rect">
            <a:avLst/>
          </a:prstGeom>
          <a:noFill/>
          <a:ln>
            <a:noFill/>
          </a:ln>
        </p:spPr>
        <p:txBody>
          <a:bodyPr anchorCtr="0" anchor="ctr" bIns="45000" lIns="90000" spcFirstLastPara="1" rIns="90000" wrap="square" tIns="45000">
            <a:noAutofit/>
          </a:bodyPr>
          <a:lstStyle/>
          <a:p>
            <a:pPr indent="0" lvl="0" marL="0" marR="0" rtl="0" algn="ctr">
              <a:lnSpc>
                <a:spcPct val="90000"/>
              </a:lnSpc>
              <a:spcBef>
                <a:spcPts val="0"/>
              </a:spcBef>
              <a:spcAft>
                <a:spcPts val="0"/>
              </a:spcAft>
              <a:buNone/>
            </a:pPr>
            <a:r>
              <a:rPr b="0" i="0" lang="en-US" sz="2400" u="none" cap="none" strike="noStrike">
                <a:solidFill>
                  <a:srgbClr val="262626"/>
                </a:solidFill>
                <a:latin typeface="Century Gothic"/>
                <a:ea typeface="Century Gothic"/>
                <a:cs typeface="Century Gothic"/>
                <a:sym typeface="Century Gothic"/>
              </a:rPr>
              <a:t>There are many causes of chronic stenosis of the larynx and trachea. The most common are:</a:t>
            </a:r>
            <a:endParaRPr b="0" i="0" sz="2400" u="none" cap="none" strike="noStrike">
              <a:solidFill>
                <a:schemeClr val="dk1"/>
              </a:solidFill>
              <a:latin typeface="Arial"/>
              <a:ea typeface="Arial"/>
              <a:cs typeface="Arial"/>
              <a:sym typeface="Arial"/>
            </a:endParaRPr>
          </a:p>
        </p:txBody>
      </p:sp>
      <p:sp>
        <p:nvSpPr>
          <p:cNvPr id="433" name="Google Shape;433;p70"/>
          <p:cNvSpPr/>
          <p:nvPr/>
        </p:nvSpPr>
        <p:spPr>
          <a:xfrm>
            <a:off x="2589120" y="1835280"/>
            <a:ext cx="8914800" cy="5022000"/>
          </a:xfrm>
          <a:prstGeom prst="rect">
            <a:avLst/>
          </a:prstGeom>
          <a:noFill/>
          <a:ln>
            <a:noFill/>
          </a:ln>
        </p:spPr>
        <p:txBody>
          <a:bodyPr anchorCtr="0" anchor="t" bIns="45000" lIns="90000" spcFirstLastPara="1" rIns="90000" wrap="square" tIns="45000">
            <a:noAutofit/>
          </a:bodyPr>
          <a:lstStyle/>
          <a:p>
            <a:pPr indent="-342360" lvl="0" marL="343080" marR="0" rtl="0" algn="l">
              <a:lnSpc>
                <a:spcPct val="100000"/>
              </a:lnSpc>
              <a:spcBef>
                <a:spcPts val="0"/>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 Scarring after surgery and trauma or prolonged tracheal intubation (more than 5 days);</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 Benign and malignant tumours of the larynx and trachea;</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 Traumatic laryngitis, chondroperichondritis;</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 Thermal and chemical burns of the larynx;</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 Prolonged presence of a foreign body in the larynx and trachea;</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 Disruption of the function of the laryngeal nerves due to toxic neuritis, after stromectomy, tumour compression, etc;</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 Birth defects, scarred laryngeal membranes;</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 Specific diseases of the upper respiratory tract (tuberculosis, sclerosis, syphilis, etc.).</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7" name="Shape 437"/>
        <p:cNvGrpSpPr/>
        <p:nvPr/>
      </p:nvGrpSpPr>
      <p:grpSpPr>
        <a:xfrm>
          <a:off x="0" y="0"/>
          <a:ext cx="0" cy="0"/>
          <a:chOff x="0" y="0"/>
          <a:chExt cx="0" cy="0"/>
        </a:xfrm>
      </p:grpSpPr>
      <p:sp>
        <p:nvSpPr>
          <p:cNvPr id="438" name="Google Shape;438;p71"/>
          <p:cNvSpPr/>
          <p:nvPr/>
        </p:nvSpPr>
        <p:spPr>
          <a:xfrm>
            <a:off x="1897560" y="649800"/>
            <a:ext cx="8911200" cy="1280100"/>
          </a:xfrm>
          <a:prstGeom prst="rect">
            <a:avLst/>
          </a:prstGeom>
          <a:noFill/>
          <a:ln>
            <a:noFill/>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None/>
            </a:pPr>
            <a:r>
              <a:rPr b="0" i="0" lang="en-US" sz="2800" u="none" cap="none" strike="noStrike">
                <a:solidFill>
                  <a:srgbClr val="262626"/>
                </a:solidFill>
                <a:latin typeface="Century Gothic"/>
                <a:ea typeface="Century Gothic"/>
                <a:cs typeface="Century Gothic"/>
                <a:sym typeface="Century Gothic"/>
              </a:rPr>
              <a:t>Different types of Gothani paralysis</a:t>
            </a:r>
            <a:endParaRPr b="0" i="0" sz="2800" u="none" cap="none" strike="noStrike">
              <a:solidFill>
                <a:schemeClr val="dk1"/>
              </a:solidFill>
              <a:latin typeface="Arial"/>
              <a:ea typeface="Arial"/>
              <a:cs typeface="Arial"/>
              <a:sym typeface="Arial"/>
            </a:endParaRPr>
          </a:p>
        </p:txBody>
      </p:sp>
      <p:pic>
        <p:nvPicPr>
          <p:cNvPr id="439" name="Google Shape;439;p71"/>
          <p:cNvPicPr preferRelativeResize="0"/>
          <p:nvPr/>
        </p:nvPicPr>
        <p:blipFill rotWithShape="1">
          <a:blip r:embed="rId3">
            <a:alphaModFix/>
          </a:blip>
          <a:srcRect b="0" l="0" r="0" t="0"/>
          <a:stretch/>
        </p:blipFill>
        <p:spPr>
          <a:xfrm>
            <a:off x="2953440" y="2082240"/>
            <a:ext cx="6799320" cy="4588560"/>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3" name="Shape 443"/>
        <p:cNvGrpSpPr/>
        <p:nvPr/>
      </p:nvGrpSpPr>
      <p:grpSpPr>
        <a:xfrm>
          <a:off x="0" y="0"/>
          <a:ext cx="0" cy="0"/>
          <a:chOff x="0" y="0"/>
          <a:chExt cx="0" cy="0"/>
        </a:xfrm>
      </p:grpSpPr>
      <p:sp>
        <p:nvSpPr>
          <p:cNvPr id="444" name="Google Shape;444;p72"/>
          <p:cNvSpPr/>
          <p:nvPr/>
        </p:nvSpPr>
        <p:spPr>
          <a:xfrm>
            <a:off x="2593080" y="624240"/>
            <a:ext cx="8911200" cy="1280100"/>
          </a:xfrm>
          <a:prstGeom prst="rect">
            <a:avLst/>
          </a:prstGeom>
          <a:noFill/>
          <a:ln>
            <a:noFill/>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None/>
            </a:pPr>
            <a:r>
              <a:rPr b="0" i="0" lang="en-US" sz="2800" u="none" cap="none" strike="noStrike">
                <a:solidFill>
                  <a:srgbClr val="262626"/>
                </a:solidFill>
                <a:latin typeface="Century Gothic"/>
                <a:ea typeface="Century Gothic"/>
                <a:cs typeface="Century Gothic"/>
                <a:sym typeface="Century Gothic"/>
              </a:rPr>
              <a:t>Bilateral laryngeal paralysis</a:t>
            </a:r>
            <a:endParaRPr b="0" i="0" sz="2800" u="none" cap="none" strike="noStrike">
              <a:solidFill>
                <a:schemeClr val="dk1"/>
              </a:solidFill>
              <a:latin typeface="Arial"/>
              <a:ea typeface="Arial"/>
              <a:cs typeface="Arial"/>
              <a:sym typeface="Arial"/>
            </a:endParaRPr>
          </a:p>
        </p:txBody>
      </p:sp>
      <p:pic>
        <p:nvPicPr>
          <p:cNvPr id="445" name="Google Shape;445;p72"/>
          <p:cNvPicPr preferRelativeResize="0"/>
          <p:nvPr/>
        </p:nvPicPr>
        <p:blipFill rotWithShape="1">
          <a:blip r:embed="rId3">
            <a:alphaModFix/>
          </a:blip>
          <a:srcRect b="0" l="0" r="0" t="0"/>
          <a:stretch/>
        </p:blipFill>
        <p:spPr>
          <a:xfrm>
            <a:off x="3619080" y="1905120"/>
            <a:ext cx="6232680" cy="4701240"/>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9" name="Shape 449"/>
        <p:cNvGrpSpPr/>
        <p:nvPr/>
      </p:nvGrpSpPr>
      <p:grpSpPr>
        <a:xfrm>
          <a:off x="0" y="0"/>
          <a:ext cx="0" cy="0"/>
          <a:chOff x="0" y="0"/>
          <a:chExt cx="0" cy="0"/>
        </a:xfrm>
      </p:grpSpPr>
      <p:sp>
        <p:nvSpPr>
          <p:cNvPr id="450" name="Google Shape;450;p73"/>
          <p:cNvSpPr/>
          <p:nvPr/>
        </p:nvSpPr>
        <p:spPr>
          <a:xfrm>
            <a:off x="1509120" y="585360"/>
            <a:ext cx="8911200" cy="1280100"/>
          </a:xfrm>
          <a:prstGeom prst="rect">
            <a:avLst/>
          </a:prstGeom>
          <a:noFill/>
          <a:ln>
            <a:noFill/>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None/>
            </a:pPr>
            <a:r>
              <a:rPr b="0" i="0" lang="en-US" sz="2800" u="none" cap="none" strike="noStrike">
                <a:solidFill>
                  <a:srgbClr val="262626"/>
                </a:solidFill>
                <a:latin typeface="Century Gothic"/>
                <a:ea typeface="Century Gothic"/>
                <a:cs typeface="Century Gothic"/>
                <a:sym typeface="Century Gothic"/>
              </a:rPr>
              <a:t>Reinke-Hayek oedema</a:t>
            </a:r>
            <a:endParaRPr b="0" i="0" sz="2800" u="none" cap="none" strike="noStrike">
              <a:solidFill>
                <a:schemeClr val="dk1"/>
              </a:solidFill>
              <a:latin typeface="Arial"/>
              <a:ea typeface="Arial"/>
              <a:cs typeface="Arial"/>
              <a:sym typeface="Arial"/>
            </a:endParaRPr>
          </a:p>
        </p:txBody>
      </p:sp>
      <p:pic>
        <p:nvPicPr>
          <p:cNvPr id="451" name="Google Shape;451;p73"/>
          <p:cNvPicPr preferRelativeResize="0"/>
          <p:nvPr/>
        </p:nvPicPr>
        <p:blipFill rotWithShape="1">
          <a:blip r:embed="rId3">
            <a:alphaModFix/>
          </a:blip>
          <a:srcRect b="0" l="0" r="0" t="0"/>
          <a:stretch/>
        </p:blipFill>
        <p:spPr>
          <a:xfrm>
            <a:off x="3902400" y="2112120"/>
            <a:ext cx="4416840" cy="4082040"/>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5" name="Shape 455"/>
        <p:cNvGrpSpPr/>
        <p:nvPr/>
      </p:nvGrpSpPr>
      <p:grpSpPr>
        <a:xfrm>
          <a:off x="0" y="0"/>
          <a:ext cx="0" cy="0"/>
          <a:chOff x="0" y="0"/>
          <a:chExt cx="0" cy="0"/>
        </a:xfrm>
      </p:grpSpPr>
      <p:sp>
        <p:nvSpPr>
          <p:cNvPr id="456" name="Google Shape;456;p74"/>
          <p:cNvSpPr/>
          <p:nvPr/>
        </p:nvSpPr>
        <p:spPr>
          <a:xfrm>
            <a:off x="2593080" y="624240"/>
            <a:ext cx="8911200" cy="1280100"/>
          </a:xfrm>
          <a:prstGeom prst="rect">
            <a:avLst/>
          </a:prstGeom>
          <a:noFill/>
          <a:ln>
            <a:noFill/>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None/>
            </a:pPr>
            <a:r>
              <a:rPr b="0" i="0" lang="en-US" sz="2800" u="none" cap="none" strike="noStrike">
                <a:solidFill>
                  <a:srgbClr val="262626"/>
                </a:solidFill>
                <a:latin typeface="Century Gothic"/>
                <a:ea typeface="Century Gothic"/>
                <a:cs typeface="Century Gothic"/>
                <a:sym typeface="Century Gothic"/>
              </a:rPr>
              <a:t>Sublaryngeal laryngitis in laryngeal sclerosis</a:t>
            </a:r>
            <a:endParaRPr b="0" i="0" sz="2800" u="none" cap="none" strike="noStrike">
              <a:solidFill>
                <a:schemeClr val="dk1"/>
              </a:solidFill>
              <a:latin typeface="Arial"/>
              <a:ea typeface="Arial"/>
              <a:cs typeface="Arial"/>
              <a:sym typeface="Arial"/>
            </a:endParaRPr>
          </a:p>
        </p:txBody>
      </p:sp>
      <p:pic>
        <p:nvPicPr>
          <p:cNvPr id="457" name="Google Shape;457;p74"/>
          <p:cNvPicPr preferRelativeResize="0"/>
          <p:nvPr/>
        </p:nvPicPr>
        <p:blipFill rotWithShape="1">
          <a:blip r:embed="rId3">
            <a:alphaModFix/>
          </a:blip>
          <a:srcRect b="0" l="0" r="0" t="0"/>
          <a:stretch/>
        </p:blipFill>
        <p:spPr>
          <a:xfrm>
            <a:off x="2936520" y="2202120"/>
            <a:ext cx="7584840" cy="3895200"/>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1" name="Shape 461"/>
        <p:cNvGrpSpPr/>
        <p:nvPr/>
      </p:nvGrpSpPr>
      <p:grpSpPr>
        <a:xfrm>
          <a:off x="0" y="0"/>
          <a:ext cx="0" cy="0"/>
          <a:chOff x="0" y="0"/>
          <a:chExt cx="0" cy="0"/>
        </a:xfrm>
      </p:grpSpPr>
      <p:sp>
        <p:nvSpPr>
          <p:cNvPr id="462" name="Google Shape;462;p75"/>
          <p:cNvSpPr/>
          <p:nvPr/>
        </p:nvSpPr>
        <p:spPr>
          <a:xfrm>
            <a:off x="1846080" y="546840"/>
            <a:ext cx="8911200" cy="1280100"/>
          </a:xfrm>
          <a:prstGeom prst="rect">
            <a:avLst/>
          </a:prstGeom>
          <a:noFill/>
          <a:ln>
            <a:noFill/>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None/>
            </a:pPr>
            <a:r>
              <a:rPr b="0" i="0" lang="en-US" sz="2800" u="none" cap="none" strike="noStrike">
                <a:solidFill>
                  <a:srgbClr val="262626"/>
                </a:solidFill>
                <a:latin typeface="Century Gothic"/>
                <a:ea typeface="Century Gothic"/>
                <a:cs typeface="Century Gothic"/>
                <a:sym typeface="Century Gothic"/>
              </a:rPr>
              <a:t>Benign tumours of the larynx</a:t>
            </a:r>
            <a:endParaRPr b="0" i="0" sz="2800" u="none" cap="none" strike="noStrike">
              <a:solidFill>
                <a:schemeClr val="dk1"/>
              </a:solidFill>
              <a:latin typeface="Arial"/>
              <a:ea typeface="Arial"/>
              <a:cs typeface="Arial"/>
              <a:sym typeface="Arial"/>
            </a:endParaRPr>
          </a:p>
        </p:txBody>
      </p:sp>
      <p:pic>
        <p:nvPicPr>
          <p:cNvPr id="463" name="Google Shape;463;p75"/>
          <p:cNvPicPr preferRelativeResize="0"/>
          <p:nvPr/>
        </p:nvPicPr>
        <p:blipFill rotWithShape="1">
          <a:blip r:embed="rId3">
            <a:alphaModFix/>
          </a:blip>
          <a:srcRect b="0" l="0" r="0" t="0"/>
          <a:stretch/>
        </p:blipFill>
        <p:spPr>
          <a:xfrm>
            <a:off x="2593080" y="1947240"/>
            <a:ext cx="7948800" cy="4542840"/>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7" name="Shape 467"/>
        <p:cNvGrpSpPr/>
        <p:nvPr/>
      </p:nvGrpSpPr>
      <p:grpSpPr>
        <a:xfrm>
          <a:off x="0" y="0"/>
          <a:ext cx="0" cy="0"/>
          <a:chOff x="0" y="0"/>
          <a:chExt cx="0" cy="0"/>
        </a:xfrm>
      </p:grpSpPr>
      <p:sp>
        <p:nvSpPr>
          <p:cNvPr id="468" name="Google Shape;468;p76"/>
          <p:cNvSpPr/>
          <p:nvPr/>
        </p:nvSpPr>
        <p:spPr>
          <a:xfrm>
            <a:off x="2440440" y="420840"/>
            <a:ext cx="7921800" cy="1280100"/>
          </a:xfrm>
          <a:prstGeom prst="rect">
            <a:avLst/>
          </a:prstGeom>
          <a:noFill/>
          <a:ln>
            <a:noFill/>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None/>
            </a:pPr>
            <a:r>
              <a:rPr b="0" i="0" lang="en-US" sz="2800" u="none" cap="none" strike="noStrike">
                <a:solidFill>
                  <a:srgbClr val="262626"/>
                </a:solidFill>
                <a:latin typeface="Century Gothic"/>
                <a:ea typeface="Century Gothic"/>
                <a:cs typeface="Century Gothic"/>
                <a:sym typeface="Century Gothic"/>
              </a:rPr>
              <a:t>Malignant tumours of the larynx</a:t>
            </a:r>
            <a:endParaRPr b="0" i="0" sz="2800" u="none" cap="none" strike="noStrike">
              <a:solidFill>
                <a:schemeClr val="dk1"/>
              </a:solidFill>
              <a:latin typeface="Arial"/>
              <a:ea typeface="Arial"/>
              <a:cs typeface="Arial"/>
              <a:sym typeface="Arial"/>
            </a:endParaRPr>
          </a:p>
        </p:txBody>
      </p:sp>
      <p:pic>
        <p:nvPicPr>
          <p:cNvPr id="469" name="Google Shape;469;p76"/>
          <p:cNvPicPr preferRelativeResize="0"/>
          <p:nvPr/>
        </p:nvPicPr>
        <p:blipFill rotWithShape="1">
          <a:blip r:embed="rId3">
            <a:alphaModFix/>
          </a:blip>
          <a:srcRect b="0" l="0" r="0" t="0"/>
          <a:stretch/>
        </p:blipFill>
        <p:spPr>
          <a:xfrm>
            <a:off x="3583440" y="1701720"/>
            <a:ext cx="6013801" cy="4627080"/>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3" name="Shape 473"/>
        <p:cNvGrpSpPr/>
        <p:nvPr/>
      </p:nvGrpSpPr>
      <p:grpSpPr>
        <a:xfrm>
          <a:off x="0" y="0"/>
          <a:ext cx="0" cy="0"/>
          <a:chOff x="0" y="0"/>
          <a:chExt cx="0" cy="0"/>
        </a:xfrm>
      </p:grpSpPr>
      <p:sp>
        <p:nvSpPr>
          <p:cNvPr id="474" name="Google Shape;474;p77"/>
          <p:cNvSpPr/>
          <p:nvPr/>
        </p:nvSpPr>
        <p:spPr>
          <a:xfrm>
            <a:off x="2593080" y="624240"/>
            <a:ext cx="8911200" cy="12801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5" name="Google Shape;475;p77"/>
          <p:cNvSpPr/>
          <p:nvPr/>
        </p:nvSpPr>
        <p:spPr>
          <a:xfrm>
            <a:off x="2453760" y="1523880"/>
            <a:ext cx="8602800" cy="3776700"/>
          </a:xfrm>
          <a:prstGeom prst="rect">
            <a:avLst/>
          </a:prstGeom>
          <a:noFill/>
          <a:ln>
            <a:noFill/>
          </a:ln>
        </p:spPr>
        <p:txBody>
          <a:bodyPr anchorCtr="0" anchor="t" bIns="45000" lIns="90000" spcFirstLastPara="1" rIns="90000" wrap="square" tIns="45000">
            <a:noAutofit/>
          </a:bodyPr>
          <a:lstStyle/>
          <a:p>
            <a:pPr indent="0" lvl="0" marL="0" marR="0" rtl="0" algn="l">
              <a:lnSpc>
                <a:spcPct val="150000"/>
              </a:lnSpc>
              <a:spcBef>
                <a:spcPts val="0"/>
              </a:spcBef>
              <a:spcAft>
                <a:spcPts val="0"/>
              </a:spcAft>
              <a:buNone/>
            </a:pPr>
            <a:r>
              <a:rPr b="0" i="0" lang="en-US" sz="1800" u="none" cap="none" strike="noStrike">
                <a:solidFill>
                  <a:srgbClr val="404040"/>
                </a:solidFill>
                <a:latin typeface="Century Gothic"/>
                <a:ea typeface="Century Gothic"/>
                <a:cs typeface="Century Gothic"/>
                <a:sym typeface="Century Gothic"/>
              </a:rPr>
              <a:t>In practice, the development of chronic laryngeal stenosis is often associated with the fact that tracheotomy is performed with a gross violation of surgical technique: instead of cutting the second or third ring of the trachea, the first is cut, while the tracheotomy tube touches the lower edge of the cricoid cartilage, which always quickly causes chondroperichondritis with subsequent severe stenosis of the larynx. Prolonged use of the tracheostomy tube and incorrect selection can also cause chronic stenosis.</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9" name="Shape 479"/>
        <p:cNvGrpSpPr/>
        <p:nvPr/>
      </p:nvGrpSpPr>
      <p:grpSpPr>
        <a:xfrm>
          <a:off x="0" y="0"/>
          <a:ext cx="0" cy="0"/>
          <a:chOff x="0" y="0"/>
          <a:chExt cx="0" cy="0"/>
        </a:xfrm>
      </p:grpSpPr>
      <p:sp>
        <p:nvSpPr>
          <p:cNvPr id="480" name="Google Shape;480;p78"/>
          <p:cNvSpPr/>
          <p:nvPr/>
        </p:nvSpPr>
        <p:spPr>
          <a:xfrm>
            <a:off x="2593080" y="624240"/>
            <a:ext cx="8911200" cy="727500"/>
          </a:xfrm>
          <a:prstGeom prst="rect">
            <a:avLst/>
          </a:prstGeom>
          <a:noFill/>
          <a:ln>
            <a:noFill/>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None/>
            </a:pPr>
            <a:r>
              <a:rPr b="0" i="0" lang="en-US" sz="2400" u="none" cap="none" strike="noStrike">
                <a:solidFill>
                  <a:srgbClr val="262626"/>
                </a:solidFill>
                <a:latin typeface="Century Gothic"/>
                <a:ea typeface="Century Gothic"/>
                <a:cs typeface="Century Gothic"/>
                <a:sym typeface="Century Gothic"/>
              </a:rPr>
              <a:t>Clinical picture </a:t>
            </a:r>
            <a:endParaRPr b="0" i="0" sz="2400" u="none" cap="none" strike="noStrike">
              <a:solidFill>
                <a:schemeClr val="dk1"/>
              </a:solidFill>
              <a:latin typeface="Arial"/>
              <a:ea typeface="Arial"/>
              <a:cs typeface="Arial"/>
              <a:sym typeface="Arial"/>
            </a:endParaRPr>
          </a:p>
        </p:txBody>
      </p:sp>
      <p:sp>
        <p:nvSpPr>
          <p:cNvPr id="481" name="Google Shape;481;p78"/>
          <p:cNvSpPr/>
          <p:nvPr/>
        </p:nvSpPr>
        <p:spPr>
          <a:xfrm>
            <a:off x="2589120" y="1596960"/>
            <a:ext cx="8914800" cy="5260200"/>
          </a:xfrm>
          <a:prstGeom prst="rect">
            <a:avLst/>
          </a:prstGeom>
          <a:noFill/>
          <a:ln>
            <a:noFill/>
          </a:ln>
        </p:spPr>
        <p:txBody>
          <a:bodyPr anchorCtr="0" anchor="t" bIns="45000" lIns="90000" spcFirstLastPara="1" rIns="90000" wrap="square" tIns="45000">
            <a:noAutofit/>
          </a:bodyPr>
          <a:lstStyle/>
          <a:p>
            <a:pPr indent="-342360" lvl="0" marL="343080" marR="0" rtl="0" algn="l">
              <a:lnSpc>
                <a:spcPct val="100000"/>
              </a:lnSpc>
              <a:spcBef>
                <a:spcPts val="0"/>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It depends on the degree of airway narrowing and the cause of the narrowing. However, the slow and gradual increase in stenosis allows time for the body's adaptive mechanisms to develop, making it possible to maintain life-supporting functions even in conditions of inadequate external respiration. </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Chronic stenosis of the larynx and trachea has a negative effect on the entire body, especially in children, due to oxygen deprivation and changes in the reflex effects of receptors in the upper airways.</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Impaired external respiration leads to sputum retention and frequent recurrent bronchitis and pneumonia, eventually leading to the development of chronic pneumonia with bronchiectasis.</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In the case of prolonged chronic stenosis, changes in the cardiovascular system are added to these complications.</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1001"/>
              </a:spcBef>
              <a:spcAft>
                <a:spcPts val="0"/>
              </a:spcAft>
              <a:buNone/>
            </a:pPr>
            <a:r>
              <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8" name="Shape 268"/>
        <p:cNvGrpSpPr/>
        <p:nvPr/>
      </p:nvGrpSpPr>
      <p:grpSpPr>
        <a:xfrm>
          <a:off x="0" y="0"/>
          <a:ext cx="0" cy="0"/>
          <a:chOff x="0" y="0"/>
          <a:chExt cx="0" cy="0"/>
        </a:xfrm>
      </p:grpSpPr>
      <p:sp>
        <p:nvSpPr>
          <p:cNvPr id="269" name="Google Shape;269;p43"/>
          <p:cNvSpPr/>
          <p:nvPr/>
        </p:nvSpPr>
        <p:spPr>
          <a:xfrm>
            <a:off x="2593080" y="624240"/>
            <a:ext cx="8911200" cy="128010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i="0" lang="en-US" sz="2400" u="none" cap="none" strike="noStrike">
                <a:solidFill>
                  <a:srgbClr val="262626"/>
                </a:solidFill>
                <a:latin typeface="Century Gothic"/>
                <a:ea typeface="Century Gothic"/>
                <a:cs typeface="Century Gothic"/>
                <a:sym typeface="Century Gothic"/>
              </a:rPr>
              <a:t>The main clinical factors that should be assessed immediately in acute laryngeal and tracheal stenosis are</a:t>
            </a:r>
            <a:endParaRPr b="0" i="0" sz="2400" u="none" cap="none" strike="noStrike">
              <a:solidFill>
                <a:schemeClr val="dk1"/>
              </a:solidFill>
              <a:latin typeface="Arial"/>
              <a:ea typeface="Arial"/>
              <a:cs typeface="Arial"/>
              <a:sym typeface="Arial"/>
            </a:endParaRPr>
          </a:p>
        </p:txBody>
      </p:sp>
      <p:sp>
        <p:nvSpPr>
          <p:cNvPr id="270" name="Google Shape;270;p43"/>
          <p:cNvSpPr/>
          <p:nvPr/>
        </p:nvSpPr>
        <p:spPr>
          <a:xfrm>
            <a:off x="2344680" y="2107800"/>
            <a:ext cx="8914800" cy="4176300"/>
          </a:xfrm>
          <a:prstGeom prst="rect">
            <a:avLst/>
          </a:prstGeom>
          <a:noFill/>
          <a:ln>
            <a:noFill/>
          </a:ln>
        </p:spPr>
        <p:txBody>
          <a:bodyPr anchorCtr="0" anchor="t" bIns="45000" lIns="90000" spcFirstLastPara="1" rIns="90000" wrap="square" tIns="45000">
            <a:noAutofit/>
          </a:bodyPr>
          <a:lstStyle/>
          <a:p>
            <a:pPr indent="0" lvl="0" marL="0" marR="0" rtl="0" algn="l">
              <a:lnSpc>
                <a:spcPct val="90000"/>
              </a:lnSpc>
              <a:spcBef>
                <a:spcPts val="0"/>
              </a:spcBef>
              <a:spcAft>
                <a:spcPts val="0"/>
              </a:spcAft>
              <a:buNone/>
            </a:pPr>
            <a:r>
              <a:rPr b="0" i="0" lang="en-US" sz="1692" u="none" cap="none" strike="noStrike">
                <a:solidFill>
                  <a:srgbClr val="404040"/>
                </a:solidFill>
                <a:latin typeface="Century Gothic"/>
                <a:ea typeface="Century Gothic"/>
                <a:cs typeface="Century Gothic"/>
                <a:sym typeface="Century Gothic"/>
              </a:rPr>
              <a:t>- the degree of insufficiency of external respiration;</a:t>
            </a:r>
            <a:endParaRPr b="0" i="0" sz="1692" u="none" cap="none" strike="noStrike">
              <a:solidFill>
                <a:schemeClr val="dk1"/>
              </a:solidFill>
              <a:latin typeface="Arial"/>
              <a:ea typeface="Arial"/>
              <a:cs typeface="Arial"/>
              <a:sym typeface="Arial"/>
            </a:endParaRPr>
          </a:p>
          <a:p>
            <a:pPr indent="0" lvl="0" marL="0" marR="0" rtl="0" algn="l">
              <a:lnSpc>
                <a:spcPct val="90000"/>
              </a:lnSpc>
              <a:spcBef>
                <a:spcPts val="1001"/>
              </a:spcBef>
              <a:spcAft>
                <a:spcPts val="0"/>
              </a:spcAft>
              <a:buNone/>
            </a:pPr>
            <a:r>
              <a:rPr b="0" i="0" lang="en-US" sz="1692" u="none" cap="none" strike="noStrike">
                <a:solidFill>
                  <a:srgbClr val="404040"/>
                </a:solidFill>
                <a:latin typeface="Century Gothic"/>
                <a:ea typeface="Century Gothic"/>
                <a:cs typeface="Century Gothic"/>
                <a:sym typeface="Century Gothic"/>
              </a:rPr>
              <a:t>- The body's response to oxygen deprivation.</a:t>
            </a:r>
            <a:endParaRPr b="0" i="0" sz="1692" u="none" cap="none" strike="noStrike">
              <a:solidFill>
                <a:schemeClr val="dk1"/>
              </a:solidFill>
              <a:latin typeface="Arial"/>
              <a:ea typeface="Arial"/>
              <a:cs typeface="Arial"/>
              <a:sym typeface="Arial"/>
            </a:endParaRPr>
          </a:p>
          <a:p>
            <a:pPr indent="0" lvl="0" marL="0" marR="0" rtl="0" algn="l">
              <a:lnSpc>
                <a:spcPct val="90000"/>
              </a:lnSpc>
              <a:spcBef>
                <a:spcPts val="1001"/>
              </a:spcBef>
              <a:spcAft>
                <a:spcPts val="0"/>
              </a:spcAft>
              <a:buNone/>
            </a:pPr>
            <a:r>
              <a:t/>
            </a:r>
            <a:endParaRPr b="0" i="0" sz="1692" u="none" cap="none" strike="noStrike">
              <a:solidFill>
                <a:schemeClr val="dk1"/>
              </a:solidFill>
              <a:latin typeface="Arial"/>
              <a:ea typeface="Arial"/>
              <a:cs typeface="Arial"/>
              <a:sym typeface="Arial"/>
            </a:endParaRPr>
          </a:p>
          <a:p>
            <a:pPr indent="0" lvl="0" marL="0" marR="0" rtl="0" algn="l">
              <a:lnSpc>
                <a:spcPct val="90000"/>
              </a:lnSpc>
              <a:spcBef>
                <a:spcPts val="1001"/>
              </a:spcBef>
              <a:spcAft>
                <a:spcPts val="0"/>
              </a:spcAft>
              <a:buNone/>
            </a:pPr>
            <a:r>
              <a:rPr b="0" i="0" lang="en-US" sz="1692" u="none" cap="none" strike="noStrike">
                <a:solidFill>
                  <a:srgbClr val="404040"/>
                </a:solidFill>
                <a:latin typeface="Century Gothic"/>
                <a:ea typeface="Century Gothic"/>
                <a:cs typeface="Century Gothic"/>
                <a:sym typeface="Century Gothic"/>
              </a:rPr>
              <a:t>There are adaptive and pathological responses of the body</a:t>
            </a:r>
            <a:endParaRPr b="0" i="0" sz="1692" u="none" cap="none" strike="noStrike">
              <a:solidFill>
                <a:schemeClr val="dk1"/>
              </a:solidFill>
              <a:latin typeface="Arial"/>
              <a:ea typeface="Arial"/>
              <a:cs typeface="Arial"/>
              <a:sym typeface="Arial"/>
            </a:endParaRPr>
          </a:p>
          <a:p>
            <a:pPr indent="0" lvl="0" marL="0" marR="0" rtl="0" algn="l">
              <a:lnSpc>
                <a:spcPct val="90000"/>
              </a:lnSpc>
              <a:spcBef>
                <a:spcPts val="1001"/>
              </a:spcBef>
              <a:spcAft>
                <a:spcPts val="0"/>
              </a:spcAft>
              <a:buNone/>
            </a:pPr>
            <a:r>
              <a:t/>
            </a:r>
            <a:endParaRPr b="0" i="0" sz="1692" u="none" cap="none" strike="noStrike">
              <a:solidFill>
                <a:schemeClr val="dk1"/>
              </a:solidFill>
              <a:latin typeface="Arial"/>
              <a:ea typeface="Arial"/>
              <a:cs typeface="Arial"/>
              <a:sym typeface="Arial"/>
            </a:endParaRPr>
          </a:p>
          <a:p>
            <a:pPr indent="0" lvl="0" marL="0" marR="0" rtl="0" algn="ctr">
              <a:lnSpc>
                <a:spcPct val="90000"/>
              </a:lnSpc>
              <a:spcBef>
                <a:spcPts val="1001"/>
              </a:spcBef>
              <a:spcAft>
                <a:spcPts val="0"/>
              </a:spcAft>
              <a:buNone/>
            </a:pPr>
            <a:r>
              <a:rPr b="0" i="0" lang="en-US" sz="2256" u="none" cap="none" strike="noStrike">
                <a:solidFill>
                  <a:srgbClr val="404040"/>
                </a:solidFill>
                <a:latin typeface="Century Gothic"/>
                <a:ea typeface="Century Gothic"/>
                <a:cs typeface="Century Gothic"/>
                <a:sym typeface="Century Gothic"/>
              </a:rPr>
              <a:t>Adaptive responses include</a:t>
            </a:r>
            <a:endParaRPr b="0" i="0" sz="2256" u="none" cap="none" strike="noStrike">
              <a:solidFill>
                <a:schemeClr val="dk1"/>
              </a:solidFill>
              <a:latin typeface="Arial"/>
              <a:ea typeface="Arial"/>
              <a:cs typeface="Arial"/>
              <a:sym typeface="Arial"/>
            </a:endParaRPr>
          </a:p>
          <a:p>
            <a:pPr indent="0" lvl="0" marL="0" marR="0" rtl="0" algn="ctr">
              <a:lnSpc>
                <a:spcPct val="90000"/>
              </a:lnSpc>
              <a:spcBef>
                <a:spcPts val="1001"/>
              </a:spcBef>
              <a:spcAft>
                <a:spcPts val="0"/>
              </a:spcAft>
              <a:buNone/>
            </a:pPr>
            <a:r>
              <a:t/>
            </a:r>
            <a:endParaRPr b="0" i="0" sz="2256" u="none" cap="none" strike="noStrike">
              <a:solidFill>
                <a:schemeClr val="dk1"/>
              </a:solidFill>
              <a:latin typeface="Arial"/>
              <a:ea typeface="Arial"/>
              <a:cs typeface="Arial"/>
              <a:sym typeface="Arial"/>
            </a:endParaRPr>
          </a:p>
          <a:p>
            <a:pPr indent="0" lvl="0" marL="0" marR="0" rtl="0" algn="l">
              <a:lnSpc>
                <a:spcPct val="90000"/>
              </a:lnSpc>
              <a:spcBef>
                <a:spcPts val="1001"/>
              </a:spcBef>
              <a:spcAft>
                <a:spcPts val="0"/>
              </a:spcAft>
              <a:buNone/>
            </a:pPr>
            <a:r>
              <a:rPr b="0" i="0" lang="en-US" sz="1692" u="none" cap="none" strike="noStrike">
                <a:solidFill>
                  <a:srgbClr val="404040"/>
                </a:solidFill>
                <a:latin typeface="Century Gothic"/>
                <a:ea typeface="Century Gothic"/>
                <a:cs typeface="Century Gothic"/>
                <a:sym typeface="Century Gothic"/>
              </a:rPr>
              <a:t>- Respiratory,</a:t>
            </a:r>
            <a:endParaRPr b="0" i="0" sz="1692" u="none" cap="none" strike="noStrike">
              <a:solidFill>
                <a:schemeClr val="dk1"/>
              </a:solidFill>
              <a:latin typeface="Arial"/>
              <a:ea typeface="Arial"/>
              <a:cs typeface="Arial"/>
              <a:sym typeface="Arial"/>
            </a:endParaRPr>
          </a:p>
          <a:p>
            <a:pPr indent="0" lvl="0" marL="0" marR="0" rtl="0" algn="l">
              <a:lnSpc>
                <a:spcPct val="90000"/>
              </a:lnSpc>
              <a:spcBef>
                <a:spcPts val="1001"/>
              </a:spcBef>
              <a:spcAft>
                <a:spcPts val="0"/>
              </a:spcAft>
              <a:buNone/>
            </a:pPr>
            <a:r>
              <a:rPr b="0" i="0" lang="en-US" sz="1692" u="none" cap="none" strike="noStrike">
                <a:solidFill>
                  <a:srgbClr val="404040"/>
                </a:solidFill>
                <a:latin typeface="Century Gothic"/>
                <a:ea typeface="Century Gothic"/>
                <a:cs typeface="Century Gothic"/>
                <a:sym typeface="Century Gothic"/>
              </a:rPr>
              <a:t>- haemodynamic,</a:t>
            </a:r>
            <a:endParaRPr b="0" i="0" sz="1692" u="none" cap="none" strike="noStrike">
              <a:solidFill>
                <a:schemeClr val="dk1"/>
              </a:solidFill>
              <a:latin typeface="Arial"/>
              <a:ea typeface="Arial"/>
              <a:cs typeface="Arial"/>
              <a:sym typeface="Arial"/>
            </a:endParaRPr>
          </a:p>
          <a:p>
            <a:pPr indent="0" lvl="0" marL="0" marR="0" rtl="0" algn="l">
              <a:lnSpc>
                <a:spcPct val="90000"/>
              </a:lnSpc>
              <a:spcBef>
                <a:spcPts val="1001"/>
              </a:spcBef>
              <a:spcAft>
                <a:spcPts val="0"/>
              </a:spcAft>
              <a:buNone/>
            </a:pPr>
            <a:r>
              <a:rPr b="0" i="0" lang="en-US" sz="1692" u="none" cap="none" strike="noStrike">
                <a:solidFill>
                  <a:srgbClr val="404040"/>
                </a:solidFill>
                <a:latin typeface="Century Gothic"/>
                <a:ea typeface="Century Gothic"/>
                <a:cs typeface="Century Gothic"/>
                <a:sym typeface="Century Gothic"/>
              </a:rPr>
              <a:t>- Blood;</a:t>
            </a:r>
            <a:endParaRPr b="0" i="0" sz="1692" u="none" cap="none" strike="noStrike">
              <a:solidFill>
                <a:schemeClr val="dk1"/>
              </a:solidFill>
              <a:latin typeface="Arial"/>
              <a:ea typeface="Arial"/>
              <a:cs typeface="Arial"/>
              <a:sym typeface="Arial"/>
            </a:endParaRPr>
          </a:p>
          <a:p>
            <a:pPr indent="0" lvl="0" marL="0" marR="0" rtl="0" algn="l">
              <a:lnSpc>
                <a:spcPct val="90000"/>
              </a:lnSpc>
              <a:spcBef>
                <a:spcPts val="1001"/>
              </a:spcBef>
              <a:spcAft>
                <a:spcPts val="0"/>
              </a:spcAft>
              <a:buNone/>
            </a:pPr>
            <a:r>
              <a:rPr b="0" i="0" lang="en-US" sz="1692" u="none" cap="none" strike="noStrike">
                <a:solidFill>
                  <a:srgbClr val="404040"/>
                </a:solidFill>
                <a:latin typeface="Century Gothic"/>
                <a:ea typeface="Century Gothic"/>
                <a:cs typeface="Century Gothic"/>
                <a:sym typeface="Century Gothic"/>
              </a:rPr>
              <a:t>- Fabric.</a:t>
            </a:r>
            <a:endParaRPr b="0" i="0" sz="1692" u="none" cap="none" strike="noStrike">
              <a:solidFill>
                <a:schemeClr val="dk1"/>
              </a:solidFill>
              <a:latin typeface="Arial"/>
              <a:ea typeface="Arial"/>
              <a:cs typeface="Arial"/>
              <a:sym typeface="Arial"/>
            </a:endParaRPr>
          </a:p>
          <a:p>
            <a:pPr indent="0" lvl="0" marL="0" marR="0" rtl="0" algn="l">
              <a:lnSpc>
                <a:spcPct val="90000"/>
              </a:lnSpc>
              <a:spcBef>
                <a:spcPts val="1001"/>
              </a:spcBef>
              <a:spcAft>
                <a:spcPts val="0"/>
              </a:spcAft>
              <a:buNone/>
            </a:pPr>
            <a:r>
              <a:t/>
            </a:r>
            <a:endParaRPr b="0" i="0" sz="1692" u="none" cap="none" strike="noStrike">
              <a:solidFill>
                <a:schemeClr val="dk1"/>
              </a:solidFill>
              <a:latin typeface="Arial"/>
              <a:ea typeface="Arial"/>
              <a:cs typeface="Arial"/>
              <a:sym typeface="Arial"/>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5" name="Shape 485"/>
        <p:cNvGrpSpPr/>
        <p:nvPr/>
      </p:nvGrpSpPr>
      <p:grpSpPr>
        <a:xfrm>
          <a:off x="0" y="0"/>
          <a:ext cx="0" cy="0"/>
          <a:chOff x="0" y="0"/>
          <a:chExt cx="0" cy="0"/>
        </a:xfrm>
      </p:grpSpPr>
      <p:sp>
        <p:nvSpPr>
          <p:cNvPr id="486" name="Google Shape;486;p79"/>
          <p:cNvSpPr/>
          <p:nvPr/>
        </p:nvSpPr>
        <p:spPr>
          <a:xfrm>
            <a:off x="2593080" y="624240"/>
            <a:ext cx="8911200" cy="727500"/>
          </a:xfrm>
          <a:prstGeom prst="rect">
            <a:avLst/>
          </a:prstGeom>
          <a:noFill/>
          <a:ln>
            <a:noFill/>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None/>
            </a:pPr>
            <a:r>
              <a:rPr b="0" i="0" lang="en-US" sz="2400" u="none" cap="none" strike="noStrike">
                <a:solidFill>
                  <a:srgbClr val="262626"/>
                </a:solidFill>
                <a:latin typeface="Century Gothic"/>
                <a:ea typeface="Century Gothic"/>
                <a:cs typeface="Century Gothic"/>
                <a:sym typeface="Century Gothic"/>
              </a:rPr>
              <a:t>Diagnostics </a:t>
            </a:r>
            <a:endParaRPr b="0" i="0" sz="2400" u="none" cap="none" strike="noStrike">
              <a:solidFill>
                <a:schemeClr val="dk1"/>
              </a:solidFill>
              <a:latin typeface="Arial"/>
              <a:ea typeface="Arial"/>
              <a:cs typeface="Arial"/>
              <a:sym typeface="Arial"/>
            </a:endParaRPr>
          </a:p>
        </p:txBody>
      </p:sp>
      <p:sp>
        <p:nvSpPr>
          <p:cNvPr id="487" name="Google Shape;487;p79"/>
          <p:cNvSpPr/>
          <p:nvPr/>
        </p:nvSpPr>
        <p:spPr>
          <a:xfrm>
            <a:off x="2589120" y="1495080"/>
            <a:ext cx="8914800" cy="49050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1001"/>
              </a:spcBef>
              <a:spcAft>
                <a:spcPts val="0"/>
              </a:spcAft>
              <a:buNone/>
            </a:pPr>
            <a:r>
              <a:rPr b="0" i="0" lang="en-US" sz="1800" u="none" cap="none" strike="noStrike">
                <a:solidFill>
                  <a:srgbClr val="404040"/>
                </a:solidFill>
                <a:latin typeface="Century Gothic"/>
                <a:ea typeface="Century Gothic"/>
                <a:cs typeface="Century Gothic"/>
                <a:sym typeface="Century Gothic"/>
              </a:rPr>
              <a:t>Based on</a:t>
            </a:r>
            <a:endParaRPr b="0" i="0" sz="1800" u="none" cap="none" strike="noStrike">
              <a:solidFill>
                <a:schemeClr val="dk1"/>
              </a:solidFill>
              <a:latin typeface="Arial"/>
              <a:ea typeface="Arial"/>
              <a:cs typeface="Arial"/>
              <a:sym typeface="Arial"/>
            </a:endParaRPr>
          </a:p>
          <a:p>
            <a:pPr indent="-216000" lvl="0" marL="216000" marR="0" rtl="0" algn="l">
              <a:lnSpc>
                <a:spcPct val="100000"/>
              </a:lnSpc>
              <a:spcBef>
                <a:spcPts val="1001"/>
              </a:spcBef>
              <a:spcAft>
                <a:spcPts val="0"/>
              </a:spcAft>
              <a:buClr>
                <a:srgbClr val="40404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Complaints, </a:t>
            </a:r>
            <a:endParaRPr b="0" i="0" sz="1800" u="none" cap="none" strike="noStrike">
              <a:solidFill>
                <a:schemeClr val="dk1"/>
              </a:solidFill>
              <a:latin typeface="Arial"/>
              <a:ea typeface="Arial"/>
              <a:cs typeface="Arial"/>
              <a:sym typeface="Arial"/>
            </a:endParaRPr>
          </a:p>
          <a:p>
            <a:pPr indent="-216000" lvl="0" marL="216000" marR="0" rtl="0" algn="l">
              <a:lnSpc>
                <a:spcPct val="100000"/>
              </a:lnSpc>
              <a:spcBef>
                <a:spcPts val="1001"/>
              </a:spcBef>
              <a:spcAft>
                <a:spcPts val="0"/>
              </a:spcAft>
              <a:buClr>
                <a:srgbClr val="40404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of medical history, </a:t>
            </a:r>
            <a:endParaRPr b="0" i="0" sz="1800" u="none" cap="none" strike="noStrike">
              <a:solidFill>
                <a:schemeClr val="dk1"/>
              </a:solidFill>
              <a:latin typeface="Arial"/>
              <a:ea typeface="Arial"/>
              <a:cs typeface="Arial"/>
              <a:sym typeface="Arial"/>
            </a:endParaRPr>
          </a:p>
          <a:p>
            <a:pPr indent="-216000" lvl="0" marL="216000" marR="0" rtl="0" algn="l">
              <a:lnSpc>
                <a:spcPct val="100000"/>
              </a:lnSpc>
              <a:spcBef>
                <a:spcPts val="1001"/>
              </a:spcBef>
              <a:spcAft>
                <a:spcPts val="0"/>
              </a:spcAft>
              <a:buClr>
                <a:srgbClr val="40404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clinical symptoms, </a:t>
            </a:r>
            <a:endParaRPr b="0" i="0" sz="1800" u="none" cap="none" strike="noStrike">
              <a:solidFill>
                <a:schemeClr val="dk1"/>
              </a:solidFill>
              <a:latin typeface="Arial"/>
              <a:ea typeface="Arial"/>
              <a:cs typeface="Arial"/>
              <a:sym typeface="Arial"/>
            </a:endParaRPr>
          </a:p>
          <a:p>
            <a:pPr indent="-216000" lvl="0" marL="216000" marR="0" rtl="0" algn="l">
              <a:lnSpc>
                <a:spcPct val="100000"/>
              </a:lnSpc>
              <a:spcBef>
                <a:spcPts val="1001"/>
              </a:spcBef>
              <a:spcAft>
                <a:spcPts val="0"/>
              </a:spcAft>
              <a:buClr>
                <a:srgbClr val="40404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Indirect and direct laryngoscopy, </a:t>
            </a:r>
            <a:endParaRPr b="0" i="0" sz="1800" u="none" cap="none" strike="noStrike">
              <a:solidFill>
                <a:schemeClr val="dk1"/>
              </a:solidFill>
              <a:latin typeface="Arial"/>
              <a:ea typeface="Arial"/>
              <a:cs typeface="Arial"/>
              <a:sym typeface="Arial"/>
            </a:endParaRPr>
          </a:p>
          <a:p>
            <a:pPr indent="-216000" lvl="0" marL="216000" marR="0" rtl="0" algn="l">
              <a:lnSpc>
                <a:spcPct val="100000"/>
              </a:lnSpc>
              <a:spcBef>
                <a:spcPts val="1001"/>
              </a:spcBef>
              <a:spcAft>
                <a:spcPts val="0"/>
              </a:spcAft>
              <a:buClr>
                <a:srgbClr val="40404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Bronchoscopy and other endoscopic methods, which make it possible to determine the level of the lesion, its prevalence, the thickness of the scar, the appearance of the pathological process and the width of the glottis.</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1" name="Shape 491"/>
        <p:cNvGrpSpPr/>
        <p:nvPr/>
      </p:nvGrpSpPr>
      <p:grpSpPr>
        <a:xfrm>
          <a:off x="0" y="0"/>
          <a:ext cx="0" cy="0"/>
          <a:chOff x="0" y="0"/>
          <a:chExt cx="0" cy="0"/>
        </a:xfrm>
      </p:grpSpPr>
      <p:sp>
        <p:nvSpPr>
          <p:cNvPr id="492" name="Google Shape;492;p80"/>
          <p:cNvSpPr/>
          <p:nvPr/>
        </p:nvSpPr>
        <p:spPr>
          <a:xfrm>
            <a:off x="4486320" y="624240"/>
            <a:ext cx="3923700" cy="318300"/>
          </a:xfrm>
          <a:prstGeom prst="rect">
            <a:avLst/>
          </a:prstGeom>
          <a:noFill/>
          <a:ln>
            <a:noFill/>
          </a:ln>
        </p:spPr>
        <p:txBody>
          <a:bodyPr anchorCtr="0" anchor="ctr" bIns="45000" lIns="90000" spcFirstLastPara="1" rIns="90000" wrap="square" tIns="45000">
            <a:noAutofit/>
          </a:bodyPr>
          <a:lstStyle/>
          <a:p>
            <a:pPr indent="0" lvl="0" marL="0" marR="0" rtl="0" algn="ctr">
              <a:lnSpc>
                <a:spcPct val="80000"/>
              </a:lnSpc>
              <a:spcBef>
                <a:spcPts val="0"/>
              </a:spcBef>
              <a:spcAft>
                <a:spcPts val="0"/>
              </a:spcAft>
              <a:buNone/>
            </a:pPr>
            <a:r>
              <a:rPr b="0" i="0" lang="en-US" sz="1656" u="none" cap="none" strike="noStrike">
                <a:solidFill>
                  <a:srgbClr val="262626"/>
                </a:solidFill>
                <a:latin typeface="Century Gothic"/>
                <a:ea typeface="Century Gothic"/>
                <a:cs typeface="Century Gothic"/>
                <a:sym typeface="Century Gothic"/>
              </a:rPr>
              <a:t>Treatment.</a:t>
            </a:r>
            <a:endParaRPr b="0" i="0" sz="1656" u="none" cap="none" strike="noStrike">
              <a:solidFill>
                <a:schemeClr val="dk1"/>
              </a:solidFill>
              <a:latin typeface="Arial"/>
              <a:ea typeface="Arial"/>
              <a:cs typeface="Arial"/>
              <a:sym typeface="Arial"/>
            </a:endParaRPr>
          </a:p>
        </p:txBody>
      </p:sp>
      <p:sp>
        <p:nvSpPr>
          <p:cNvPr id="493" name="Google Shape;493;p80"/>
          <p:cNvSpPr/>
          <p:nvPr/>
        </p:nvSpPr>
        <p:spPr>
          <a:xfrm>
            <a:off x="2589120" y="1057320"/>
            <a:ext cx="8914800" cy="5278200"/>
          </a:xfrm>
          <a:prstGeom prst="rect">
            <a:avLst/>
          </a:prstGeom>
          <a:noFill/>
          <a:ln>
            <a:noFill/>
          </a:ln>
        </p:spPr>
        <p:txBody>
          <a:bodyPr anchorCtr="0" anchor="t" bIns="45000" lIns="90000" spcFirstLastPara="1" rIns="90000" wrap="square" tIns="45000">
            <a:noAutofit/>
          </a:bodyPr>
          <a:lstStyle/>
          <a:p>
            <a:pPr indent="-342360" lvl="0" marL="343080" marR="0" rtl="0" algn="l">
              <a:lnSpc>
                <a:spcPct val="90000"/>
              </a:lnSpc>
              <a:spcBef>
                <a:spcPts val="0"/>
              </a:spcBef>
              <a:spcAft>
                <a:spcPts val="0"/>
              </a:spcAft>
              <a:buClr>
                <a:srgbClr val="A53010"/>
              </a:buClr>
              <a:buSzPts val="1637"/>
              <a:buFont typeface="Noto Sans Symbols"/>
              <a:buChar char="🠶"/>
            </a:pPr>
            <a:r>
              <a:rPr b="0" i="0" lang="en-US" sz="1637" u="none" cap="none" strike="noStrike">
                <a:solidFill>
                  <a:srgbClr val="404040"/>
                </a:solidFill>
                <a:latin typeface="Century Gothic"/>
                <a:ea typeface="Century Gothic"/>
                <a:cs typeface="Century Gothic"/>
                <a:sym typeface="Century Gothic"/>
              </a:rPr>
              <a:t>Benign tumours are usually treated surgically.</a:t>
            </a:r>
            <a:endParaRPr b="0" i="0" sz="1637" u="none" cap="none" strike="noStrike">
              <a:solidFill>
                <a:schemeClr val="dk1"/>
              </a:solidFill>
              <a:latin typeface="Arial"/>
              <a:ea typeface="Arial"/>
              <a:cs typeface="Arial"/>
              <a:sym typeface="Arial"/>
            </a:endParaRPr>
          </a:p>
          <a:p>
            <a:pPr indent="-342360" lvl="0" marL="343080" marR="0" rtl="0" algn="l">
              <a:lnSpc>
                <a:spcPct val="90000"/>
              </a:lnSpc>
              <a:spcBef>
                <a:spcPts val="1001"/>
              </a:spcBef>
              <a:spcAft>
                <a:spcPts val="0"/>
              </a:spcAft>
              <a:buClr>
                <a:srgbClr val="A53010"/>
              </a:buClr>
              <a:buSzPts val="1637"/>
              <a:buFont typeface="Noto Sans Symbols"/>
              <a:buChar char="🠶"/>
            </a:pPr>
            <a:r>
              <a:rPr b="0" i="0" lang="en-US" sz="1637" u="none" cap="none" strike="noStrike">
                <a:solidFill>
                  <a:srgbClr val="404040"/>
                </a:solidFill>
                <a:latin typeface="Century Gothic"/>
                <a:ea typeface="Century Gothic"/>
                <a:cs typeface="Century Gothic"/>
                <a:sym typeface="Century Gothic"/>
              </a:rPr>
              <a:t>Malignant tumours require verification. Depending on the histological structure and localisation of the tumour, further treatment will be determined (laryngeal extirpation or resection, radiation, chemotherapy or a combination of these methods).</a:t>
            </a:r>
            <a:endParaRPr b="0" i="0" sz="1637" u="none" cap="none" strike="noStrike">
              <a:solidFill>
                <a:schemeClr val="dk1"/>
              </a:solidFill>
              <a:latin typeface="Arial"/>
              <a:ea typeface="Arial"/>
              <a:cs typeface="Arial"/>
              <a:sym typeface="Arial"/>
            </a:endParaRPr>
          </a:p>
          <a:p>
            <a:pPr indent="-342360" lvl="0" marL="343080" marR="0" rtl="0" algn="l">
              <a:lnSpc>
                <a:spcPct val="90000"/>
              </a:lnSpc>
              <a:spcBef>
                <a:spcPts val="1001"/>
              </a:spcBef>
              <a:spcAft>
                <a:spcPts val="0"/>
              </a:spcAft>
              <a:buClr>
                <a:srgbClr val="A53010"/>
              </a:buClr>
              <a:buSzPts val="1637"/>
              <a:buFont typeface="Noto Sans Symbols"/>
              <a:buChar char="🠶"/>
            </a:pPr>
            <a:r>
              <a:rPr b="0" i="0" lang="en-US" sz="1637" u="none" cap="none" strike="noStrike">
                <a:solidFill>
                  <a:srgbClr val="404040"/>
                </a:solidFill>
                <a:latin typeface="Century Gothic"/>
                <a:ea typeface="Century Gothic"/>
                <a:cs typeface="Century Gothic"/>
                <a:sym typeface="Century Gothic"/>
              </a:rPr>
              <a:t>When removing a benign tumour or biopsying a malignant tumour in a constricted state, it is necessary to perform a tracheotomy to ensure adequate breathing. </a:t>
            </a:r>
            <a:endParaRPr b="0" i="0" sz="1637" u="none" cap="none" strike="noStrike">
              <a:solidFill>
                <a:schemeClr val="dk1"/>
              </a:solidFill>
              <a:latin typeface="Arial"/>
              <a:ea typeface="Arial"/>
              <a:cs typeface="Arial"/>
              <a:sym typeface="Arial"/>
            </a:endParaRPr>
          </a:p>
          <a:p>
            <a:pPr indent="-342360" lvl="0" marL="343080" marR="0" rtl="0" algn="l">
              <a:lnSpc>
                <a:spcPct val="90000"/>
              </a:lnSpc>
              <a:spcBef>
                <a:spcPts val="1001"/>
              </a:spcBef>
              <a:spcAft>
                <a:spcPts val="0"/>
              </a:spcAft>
              <a:buClr>
                <a:srgbClr val="A53010"/>
              </a:buClr>
              <a:buSzPts val="1637"/>
              <a:buFont typeface="Noto Sans Symbols"/>
              <a:buChar char="🠶"/>
            </a:pPr>
            <a:r>
              <a:rPr b="0" i="0" lang="en-US" sz="1637" u="none" cap="none" strike="noStrike">
                <a:solidFill>
                  <a:srgbClr val="404040"/>
                </a:solidFill>
                <a:latin typeface="Century Gothic"/>
                <a:ea typeface="Century Gothic"/>
                <a:cs typeface="Century Gothic"/>
                <a:sym typeface="Century Gothic"/>
              </a:rPr>
              <a:t>Minor scar changes that do not affect breathing do not require special treatment, but monitoring is necessary as the scar ages and wrinkles and narrowing increase. </a:t>
            </a:r>
            <a:endParaRPr b="0" i="0" sz="1637" u="none" cap="none" strike="noStrike">
              <a:solidFill>
                <a:schemeClr val="dk1"/>
              </a:solidFill>
              <a:latin typeface="Arial"/>
              <a:ea typeface="Arial"/>
              <a:cs typeface="Arial"/>
              <a:sym typeface="Arial"/>
            </a:endParaRPr>
          </a:p>
          <a:p>
            <a:pPr indent="-342360" lvl="0" marL="343080" marR="0" rtl="0" algn="l">
              <a:lnSpc>
                <a:spcPct val="90000"/>
              </a:lnSpc>
              <a:spcBef>
                <a:spcPts val="1001"/>
              </a:spcBef>
              <a:spcAft>
                <a:spcPts val="0"/>
              </a:spcAft>
              <a:buClr>
                <a:srgbClr val="A53010"/>
              </a:buClr>
              <a:buSzPts val="1637"/>
              <a:buFont typeface="Noto Sans Symbols"/>
              <a:buChar char="🠶"/>
            </a:pPr>
            <a:r>
              <a:rPr b="0" i="0" lang="en-US" sz="1637" u="none" cap="none" strike="noStrike">
                <a:solidFill>
                  <a:srgbClr val="404040"/>
                </a:solidFill>
                <a:latin typeface="Century Gothic"/>
                <a:ea typeface="Century Gothic"/>
                <a:cs typeface="Century Gothic"/>
                <a:sym typeface="Century Gothic"/>
              </a:rPr>
              <a:t>Scarring changes that cause persistent stenosis require appropriate treatment.</a:t>
            </a:r>
            <a:endParaRPr b="0" i="0" sz="1637" u="none" cap="none" strike="noStrike">
              <a:solidFill>
                <a:schemeClr val="dk1"/>
              </a:solidFill>
              <a:latin typeface="Arial"/>
              <a:ea typeface="Arial"/>
              <a:cs typeface="Arial"/>
              <a:sym typeface="Arial"/>
            </a:endParaRPr>
          </a:p>
          <a:p>
            <a:pPr indent="-342360" lvl="0" marL="343080" marR="0" rtl="0" algn="l">
              <a:lnSpc>
                <a:spcPct val="90000"/>
              </a:lnSpc>
              <a:spcBef>
                <a:spcPts val="1001"/>
              </a:spcBef>
              <a:spcAft>
                <a:spcPts val="0"/>
              </a:spcAft>
              <a:buClr>
                <a:srgbClr val="A53010"/>
              </a:buClr>
              <a:buSzPts val="1637"/>
              <a:buFont typeface="Noto Sans Symbols"/>
              <a:buChar char="🠶"/>
            </a:pPr>
            <a:r>
              <a:rPr b="0" i="0" lang="en-US" sz="1637" u="none" cap="none" strike="noStrike">
                <a:solidFill>
                  <a:srgbClr val="404040"/>
                </a:solidFill>
                <a:latin typeface="Century Gothic"/>
                <a:ea typeface="Century Gothic"/>
                <a:cs typeface="Century Gothic"/>
                <a:sym typeface="Century Gothic"/>
              </a:rPr>
              <a:t>In certain indications, dilation, stretching (bougie) of the larynx with bougies of increasing diameter and special dilators for 5-7 months may be used. </a:t>
            </a:r>
            <a:endParaRPr b="0" i="0" sz="1637" u="none" cap="none" strike="noStrike">
              <a:solidFill>
                <a:schemeClr val="dk1"/>
              </a:solidFill>
              <a:latin typeface="Arial"/>
              <a:ea typeface="Arial"/>
              <a:cs typeface="Arial"/>
              <a:sym typeface="Arial"/>
            </a:endParaRPr>
          </a:p>
          <a:p>
            <a:pPr indent="-342360" lvl="0" marL="343080" marR="0" rtl="0" algn="l">
              <a:lnSpc>
                <a:spcPct val="90000"/>
              </a:lnSpc>
              <a:spcBef>
                <a:spcPts val="1001"/>
              </a:spcBef>
              <a:spcAft>
                <a:spcPts val="0"/>
              </a:spcAft>
              <a:buClr>
                <a:srgbClr val="A53010"/>
              </a:buClr>
              <a:buSzPts val="1637"/>
              <a:buFont typeface="Noto Sans Symbols"/>
              <a:buChar char="🠶"/>
            </a:pPr>
            <a:r>
              <a:rPr b="0" i="0" lang="en-US" sz="1637" u="none" cap="none" strike="noStrike">
                <a:solidFill>
                  <a:srgbClr val="404040"/>
                </a:solidFill>
                <a:latin typeface="Century Gothic"/>
                <a:ea typeface="Century Gothic"/>
                <a:cs typeface="Century Gothic"/>
                <a:sym typeface="Century Gothic"/>
              </a:rPr>
              <a:t>If the airway tends to narrow and long-term dilation is ineffective, the airway lumen is surgically restored.</a:t>
            </a:r>
            <a:endParaRPr b="0" i="0" sz="1637" u="none" cap="none" strike="noStrike">
              <a:solidFill>
                <a:schemeClr val="dk1"/>
              </a:solidFill>
              <a:latin typeface="Arial"/>
              <a:ea typeface="Arial"/>
              <a:cs typeface="Arial"/>
              <a:sym typeface="Arial"/>
            </a:endParaRPr>
          </a:p>
          <a:p>
            <a:pPr indent="-342360" lvl="0" marL="343080" marR="0" rtl="0" algn="l">
              <a:lnSpc>
                <a:spcPct val="90000"/>
              </a:lnSpc>
              <a:spcBef>
                <a:spcPts val="1001"/>
              </a:spcBef>
              <a:spcAft>
                <a:spcPts val="0"/>
              </a:spcAft>
              <a:buClr>
                <a:srgbClr val="A53010"/>
              </a:buClr>
              <a:buSzPts val="1637"/>
              <a:buFont typeface="Noto Sans Symbols"/>
              <a:buChar char="🠶"/>
            </a:pPr>
            <a:r>
              <a:rPr b="0" i="0" lang="en-US" sz="1637" u="none" cap="none" strike="noStrike">
                <a:solidFill>
                  <a:srgbClr val="404040"/>
                </a:solidFill>
                <a:latin typeface="Century Gothic"/>
                <a:ea typeface="Century Gothic"/>
                <a:cs typeface="Century Gothic"/>
                <a:sym typeface="Century Gothic"/>
              </a:rPr>
              <a:t>Surgical-plastic operations on the upper airways are usually performed in an open way, they are different variants of laryngopharyngotracheophyseal surgery. </a:t>
            </a:r>
            <a:endParaRPr b="0" i="0" sz="1637" u="none" cap="none" strike="noStrike">
              <a:solidFill>
                <a:schemeClr val="dk1"/>
              </a:solidFill>
              <a:latin typeface="Arial"/>
              <a:ea typeface="Arial"/>
              <a:cs typeface="Arial"/>
              <a:sym typeface="Arial"/>
            </a:endParaRPr>
          </a:p>
          <a:p>
            <a:pPr indent="-342360" lvl="0" marL="343080" marR="0" rtl="0" algn="l">
              <a:lnSpc>
                <a:spcPct val="90000"/>
              </a:lnSpc>
              <a:spcBef>
                <a:spcPts val="1001"/>
              </a:spcBef>
              <a:spcAft>
                <a:spcPts val="0"/>
              </a:spcAft>
              <a:buClr>
                <a:srgbClr val="A53010"/>
              </a:buClr>
              <a:buSzPts val="1637"/>
              <a:buFont typeface="Noto Sans Symbols"/>
              <a:buChar char="🠶"/>
            </a:pPr>
            <a:r>
              <a:rPr b="0" i="0" lang="en-US" sz="1637" u="none" cap="none" strike="noStrike">
                <a:solidFill>
                  <a:srgbClr val="404040"/>
                </a:solidFill>
                <a:latin typeface="Century Gothic"/>
                <a:ea typeface="Century Gothic"/>
                <a:cs typeface="Century Gothic"/>
                <a:sym typeface="Century Gothic"/>
              </a:rPr>
              <a:t>These surgical procedures are complex and involve multiple stages.</a:t>
            </a:r>
            <a:endParaRPr b="0" i="0" sz="1637" u="none" cap="none" strike="noStrike">
              <a:solidFill>
                <a:schemeClr val="dk1"/>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4" name="Shape 274"/>
        <p:cNvGrpSpPr/>
        <p:nvPr/>
      </p:nvGrpSpPr>
      <p:grpSpPr>
        <a:xfrm>
          <a:off x="0" y="0"/>
          <a:ext cx="0" cy="0"/>
          <a:chOff x="0" y="0"/>
          <a:chExt cx="0" cy="0"/>
        </a:xfrm>
      </p:grpSpPr>
      <p:sp>
        <p:nvSpPr>
          <p:cNvPr id="275" name="Google Shape;275;p44"/>
          <p:cNvSpPr/>
          <p:nvPr/>
        </p:nvSpPr>
        <p:spPr>
          <a:xfrm rot="10800000">
            <a:off x="710880" y="308880"/>
            <a:ext cx="10515000" cy="45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6" name="Google Shape;276;p44"/>
          <p:cNvSpPr/>
          <p:nvPr/>
        </p:nvSpPr>
        <p:spPr>
          <a:xfrm>
            <a:off x="2112120" y="862920"/>
            <a:ext cx="8455200" cy="5743200"/>
          </a:xfrm>
          <a:prstGeom prst="rect">
            <a:avLst/>
          </a:prstGeom>
          <a:noFill/>
          <a:ln>
            <a:noFill/>
          </a:ln>
        </p:spPr>
        <p:txBody>
          <a:bodyPr anchorCtr="0" anchor="t" bIns="45000" lIns="90000" spcFirstLastPara="1" rIns="90000" wrap="square" tIns="45000">
            <a:noAutofit/>
          </a:bodyPr>
          <a:lstStyle/>
          <a:p>
            <a:pPr indent="-342360" lvl="0" marL="343080" marR="0" rtl="0" algn="l">
              <a:lnSpc>
                <a:spcPct val="90000"/>
              </a:lnSpc>
              <a:spcBef>
                <a:spcPts val="0"/>
              </a:spcBef>
              <a:spcAft>
                <a:spcPts val="0"/>
              </a:spcAft>
              <a:buClr>
                <a:srgbClr val="A53010"/>
              </a:buClr>
              <a:buSzPts val="1800"/>
              <a:buFont typeface="Noto Sans Symbols"/>
              <a:buChar char="🠶"/>
            </a:pPr>
            <a:r>
              <a:rPr b="1" i="0" lang="en-US" sz="1800" u="none" cap="none" strike="noStrike">
                <a:solidFill>
                  <a:srgbClr val="404040"/>
                </a:solidFill>
                <a:latin typeface="Century Gothic"/>
                <a:ea typeface="Century Gothic"/>
                <a:cs typeface="Century Gothic"/>
                <a:sym typeface="Century Gothic"/>
              </a:rPr>
              <a:t>Respiratory</a:t>
            </a:r>
            <a:endParaRPr b="0" i="0" sz="1800" u="none" cap="none" strike="noStrike">
              <a:solidFill>
                <a:schemeClr val="dk1"/>
              </a:solidFill>
              <a:latin typeface="Arial"/>
              <a:ea typeface="Arial"/>
              <a:cs typeface="Arial"/>
              <a:sym typeface="Arial"/>
            </a:endParaRPr>
          </a:p>
          <a:p>
            <a:pPr indent="0" lvl="0" marL="0" marR="0" rtl="0" algn="l">
              <a:lnSpc>
                <a:spcPct val="90000"/>
              </a:lnSpc>
              <a:spcBef>
                <a:spcPts val="1001"/>
              </a:spcBef>
              <a:spcAft>
                <a:spcPts val="0"/>
              </a:spcAft>
              <a:buNone/>
            </a:pPr>
            <a:r>
              <a:rPr b="0" i="0" lang="en-US" sz="1800" u="none" cap="none" strike="noStrike">
                <a:solidFill>
                  <a:srgbClr val="404040"/>
                </a:solidFill>
                <a:latin typeface="Century Gothic"/>
                <a:ea typeface="Century Gothic"/>
                <a:cs typeface="Century Gothic"/>
                <a:sym typeface="Century Gothic"/>
              </a:rPr>
              <a:t>Shortness of breath, increased lung ventilation (deep or rapid breathing),</a:t>
            </a:r>
            <a:endParaRPr b="0" i="0" sz="1800" u="none" cap="none" strike="noStrike">
              <a:solidFill>
                <a:schemeClr val="dk1"/>
              </a:solidFill>
              <a:latin typeface="Arial"/>
              <a:ea typeface="Arial"/>
              <a:cs typeface="Arial"/>
              <a:sym typeface="Arial"/>
            </a:endParaRPr>
          </a:p>
          <a:p>
            <a:pPr indent="0" lvl="0" marL="0" marR="0" rtl="0" algn="l">
              <a:lnSpc>
                <a:spcPct val="90000"/>
              </a:lnSpc>
              <a:spcBef>
                <a:spcPts val="1001"/>
              </a:spcBef>
              <a:spcAft>
                <a:spcPts val="0"/>
              </a:spcAft>
              <a:buNone/>
            </a:pPr>
            <a:r>
              <a:rPr b="0" i="0" lang="en-US" sz="1800" u="none" cap="none" strike="noStrike">
                <a:solidFill>
                  <a:srgbClr val="404040"/>
                </a:solidFill>
                <a:latin typeface="Century Gothic"/>
                <a:ea typeface="Century Gothic"/>
                <a:cs typeface="Century Gothic"/>
                <a:sym typeface="Century Gothic"/>
              </a:rPr>
              <a:t>Involvement of additional muscles (back, shoulder girdle, neck) in the act of breathing.</a:t>
            </a:r>
            <a:endParaRPr b="0" i="0" sz="1800" u="none" cap="none" strike="noStrike">
              <a:solidFill>
                <a:schemeClr val="dk1"/>
              </a:solidFill>
              <a:latin typeface="Arial"/>
              <a:ea typeface="Arial"/>
              <a:cs typeface="Arial"/>
              <a:sym typeface="Arial"/>
            </a:endParaRPr>
          </a:p>
          <a:p>
            <a:pPr indent="-342360" lvl="0" marL="343080" marR="0" rtl="0" algn="l">
              <a:lnSpc>
                <a:spcPct val="90000"/>
              </a:lnSpc>
              <a:spcBef>
                <a:spcPts val="1001"/>
              </a:spcBef>
              <a:spcAft>
                <a:spcPts val="0"/>
              </a:spcAft>
              <a:buClr>
                <a:srgbClr val="A53010"/>
              </a:buClr>
              <a:buSzPts val="1800"/>
              <a:buFont typeface="Noto Sans Symbols"/>
              <a:buChar char="🠶"/>
            </a:pPr>
            <a:r>
              <a:rPr b="1" i="0" lang="en-US" sz="1800" u="none" cap="none" strike="noStrike">
                <a:solidFill>
                  <a:srgbClr val="404040"/>
                </a:solidFill>
                <a:latin typeface="Century Gothic"/>
                <a:ea typeface="Century Gothic"/>
                <a:cs typeface="Century Gothic"/>
                <a:sym typeface="Century Gothic"/>
              </a:rPr>
              <a:t>Hemodynamic</a:t>
            </a:r>
            <a:endParaRPr b="0" i="0" sz="1800" u="none" cap="none" strike="noStrike">
              <a:solidFill>
                <a:schemeClr val="dk1"/>
              </a:solidFill>
              <a:latin typeface="Arial"/>
              <a:ea typeface="Arial"/>
              <a:cs typeface="Arial"/>
              <a:sym typeface="Arial"/>
            </a:endParaRPr>
          </a:p>
          <a:p>
            <a:pPr indent="-342360" lvl="0" marL="343080" marR="0" rtl="0" algn="l">
              <a:lnSpc>
                <a:spcPct val="9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 Tachycardia, </a:t>
            </a:r>
            <a:endParaRPr b="0" i="0" sz="1800" u="none" cap="none" strike="noStrike">
              <a:solidFill>
                <a:schemeClr val="dk1"/>
              </a:solidFill>
              <a:latin typeface="Arial"/>
              <a:ea typeface="Arial"/>
              <a:cs typeface="Arial"/>
              <a:sym typeface="Arial"/>
            </a:endParaRPr>
          </a:p>
          <a:p>
            <a:pPr indent="-342360" lvl="0" marL="343080" marR="0" rtl="0" algn="l">
              <a:lnSpc>
                <a:spcPct val="9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Increase in vascular tone  </a:t>
            </a:r>
            <a:endParaRPr b="0" i="0" sz="1800" u="none" cap="none" strike="noStrike">
              <a:solidFill>
                <a:schemeClr val="dk1"/>
              </a:solidFill>
              <a:latin typeface="Arial"/>
              <a:ea typeface="Arial"/>
              <a:cs typeface="Arial"/>
              <a:sym typeface="Arial"/>
            </a:endParaRPr>
          </a:p>
          <a:p>
            <a:pPr indent="0" lvl="0" marL="0" marR="0" rtl="0" algn="l">
              <a:lnSpc>
                <a:spcPct val="90000"/>
              </a:lnSpc>
              <a:spcBef>
                <a:spcPts val="1001"/>
              </a:spcBef>
              <a:spcAft>
                <a:spcPts val="0"/>
              </a:spcAft>
              <a:buNone/>
            </a:pPr>
            <a:r>
              <a:rPr b="1" i="0" lang="en-US" sz="1800" u="none" cap="none" strike="noStrike">
                <a:solidFill>
                  <a:srgbClr val="404040"/>
                </a:solidFill>
                <a:latin typeface="Century Gothic"/>
                <a:ea typeface="Century Gothic"/>
                <a:cs typeface="Century Gothic"/>
                <a:sym typeface="Century Gothic"/>
              </a:rPr>
              <a:t>                      Cause     </a:t>
            </a:r>
            <a:endParaRPr b="0" i="0" sz="1800" u="none" cap="none" strike="noStrike">
              <a:solidFill>
                <a:schemeClr val="dk1"/>
              </a:solidFill>
              <a:latin typeface="Arial"/>
              <a:ea typeface="Arial"/>
              <a:cs typeface="Arial"/>
              <a:sym typeface="Arial"/>
            </a:endParaRPr>
          </a:p>
          <a:p>
            <a:pPr indent="-342360" lvl="0" marL="343080" marR="0" rtl="0" algn="l">
              <a:lnSpc>
                <a:spcPct val="9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Increase in blood volume per minute by 4-5 times, </a:t>
            </a:r>
            <a:endParaRPr b="0" i="0" sz="1800" u="none" cap="none" strike="noStrike">
              <a:solidFill>
                <a:schemeClr val="dk1"/>
              </a:solidFill>
              <a:latin typeface="Arial"/>
              <a:ea typeface="Arial"/>
              <a:cs typeface="Arial"/>
              <a:sym typeface="Arial"/>
            </a:endParaRPr>
          </a:p>
          <a:p>
            <a:pPr indent="-342360" lvl="0" marL="343080" marR="0" rtl="0" algn="l">
              <a:lnSpc>
                <a:spcPct val="9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Acceleration of blood flow, </a:t>
            </a:r>
            <a:endParaRPr b="0" i="0" sz="1800" u="none" cap="none" strike="noStrike">
              <a:solidFill>
                <a:schemeClr val="dk1"/>
              </a:solidFill>
              <a:latin typeface="Arial"/>
              <a:ea typeface="Arial"/>
              <a:cs typeface="Arial"/>
              <a:sym typeface="Arial"/>
            </a:endParaRPr>
          </a:p>
          <a:p>
            <a:pPr indent="-342360" lvl="0" marL="343080" marR="0" rtl="0" algn="l">
              <a:lnSpc>
                <a:spcPct val="9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Increase in blood pressure, </a:t>
            </a:r>
            <a:endParaRPr b="0" i="0" sz="1800" u="none" cap="none" strike="noStrike">
              <a:solidFill>
                <a:schemeClr val="dk1"/>
              </a:solidFill>
              <a:latin typeface="Arial"/>
              <a:ea typeface="Arial"/>
              <a:cs typeface="Arial"/>
              <a:sym typeface="Arial"/>
            </a:endParaRPr>
          </a:p>
          <a:p>
            <a:pPr indent="-342360" lvl="0" marL="343080" marR="0" rtl="0" algn="l">
              <a:lnSpc>
                <a:spcPct val="9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Withdrawal from the blood bank.</a:t>
            </a:r>
            <a:endParaRPr b="0" i="0" sz="1800" u="none" cap="none" strike="noStrike">
              <a:solidFill>
                <a:schemeClr val="dk1"/>
              </a:solidFill>
              <a:latin typeface="Arial"/>
              <a:ea typeface="Arial"/>
              <a:cs typeface="Arial"/>
              <a:sym typeface="Arial"/>
            </a:endParaRPr>
          </a:p>
          <a:p>
            <a:pPr indent="0" lvl="0" marL="0" marR="0" rtl="0" algn="l">
              <a:lnSpc>
                <a:spcPct val="90000"/>
              </a:lnSpc>
              <a:spcBef>
                <a:spcPts val="1001"/>
              </a:spcBef>
              <a:spcAft>
                <a:spcPts val="0"/>
              </a:spcAft>
              <a:buNone/>
            </a:pPr>
            <a:r>
              <a:rPr b="0" i="0" lang="en-US" sz="1800" u="none" cap="none" strike="noStrike">
                <a:solidFill>
                  <a:srgbClr val="404040"/>
                </a:solidFill>
                <a:latin typeface="Century Gothic"/>
                <a:ea typeface="Century Gothic"/>
                <a:cs typeface="Century Gothic"/>
                <a:sym typeface="Century Gothic"/>
              </a:rPr>
              <a:t>All this improves the nourishment of the brain and vital organs, reducing oxygen deprivation and improving the elimination of toxins caused by laryngeal stenosis.</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 name="Shape 280"/>
        <p:cNvGrpSpPr/>
        <p:nvPr/>
      </p:nvGrpSpPr>
      <p:grpSpPr>
        <a:xfrm>
          <a:off x="0" y="0"/>
          <a:ext cx="0" cy="0"/>
          <a:chOff x="0" y="0"/>
          <a:chExt cx="0" cy="0"/>
        </a:xfrm>
      </p:grpSpPr>
      <p:sp>
        <p:nvSpPr>
          <p:cNvPr id="281" name="Google Shape;281;p45"/>
          <p:cNvSpPr/>
          <p:nvPr/>
        </p:nvSpPr>
        <p:spPr>
          <a:xfrm>
            <a:off x="2593080" y="624240"/>
            <a:ext cx="8911200" cy="45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2" name="Google Shape;282;p45"/>
          <p:cNvSpPr/>
          <p:nvPr/>
        </p:nvSpPr>
        <p:spPr>
          <a:xfrm>
            <a:off x="2357280" y="1532520"/>
            <a:ext cx="8914800" cy="5214900"/>
          </a:xfrm>
          <a:prstGeom prst="rect">
            <a:avLst/>
          </a:prstGeom>
          <a:noFill/>
          <a:ln>
            <a:noFill/>
          </a:ln>
        </p:spPr>
        <p:txBody>
          <a:bodyPr anchorCtr="0" anchor="t" bIns="45000" lIns="90000" spcFirstLastPara="1" rIns="90000" wrap="square" tIns="45000">
            <a:noAutofit/>
          </a:bodyPr>
          <a:lstStyle/>
          <a:p>
            <a:pPr indent="-342360" lvl="0" marL="343080" marR="0" rtl="0" algn="l">
              <a:lnSpc>
                <a:spcPct val="100000"/>
              </a:lnSpc>
              <a:spcBef>
                <a:spcPts val="0"/>
              </a:spcBef>
              <a:spcAft>
                <a:spcPts val="0"/>
              </a:spcAft>
              <a:buClr>
                <a:srgbClr val="A53010"/>
              </a:buClr>
              <a:buSzPts val="1800"/>
              <a:buFont typeface="Noto Sans Symbols"/>
              <a:buChar char="🠶"/>
            </a:pPr>
            <a:r>
              <a:rPr b="1" i="0" lang="en-US" sz="1800" u="none" cap="none" strike="noStrike">
                <a:solidFill>
                  <a:srgbClr val="404040"/>
                </a:solidFill>
                <a:latin typeface="Century Gothic"/>
                <a:ea typeface="Century Gothic"/>
                <a:cs typeface="Century Gothic"/>
                <a:sym typeface="Century Gothic"/>
              </a:rPr>
              <a:t>Blood, vessels and tissues </a:t>
            </a:r>
            <a:r>
              <a:rPr b="0" i="0" lang="en-US" sz="1800" u="none" cap="none" strike="noStrike">
                <a:solidFill>
                  <a:srgbClr val="404040"/>
                </a:solidFill>
                <a:latin typeface="Century Gothic"/>
                <a:ea typeface="Century Gothic"/>
                <a:cs typeface="Century Gothic"/>
                <a:sym typeface="Century Gothic"/>
              </a:rPr>
              <a:t>adaptive responses: </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1001"/>
              </a:spcBef>
              <a:spcAft>
                <a:spcPts val="0"/>
              </a:spcAft>
              <a:buNone/>
            </a:pPr>
            <a:r>
              <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Mobilisation of red blood cells from the spleen, </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Increase in vascular permeability, </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Increase the ability of haemoglobin to fully saturate with oxygen, </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Increased erythropoiesis,</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Increase the ability of tissues to absorb oxygen from the blood, </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Partial switch to anaerobic metabolism in cells.</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1001"/>
              </a:spcBef>
              <a:spcAft>
                <a:spcPts val="0"/>
              </a:spcAft>
              <a:buNone/>
            </a:pPr>
            <a:r>
              <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1001"/>
              </a:spcBef>
              <a:spcAft>
                <a:spcPts val="0"/>
              </a:spcAft>
              <a:buNone/>
            </a:pPr>
            <a:r>
              <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6" name="Shape 286"/>
        <p:cNvGrpSpPr/>
        <p:nvPr/>
      </p:nvGrpSpPr>
      <p:grpSpPr>
        <a:xfrm>
          <a:off x="0" y="0"/>
          <a:ext cx="0" cy="0"/>
          <a:chOff x="0" y="0"/>
          <a:chExt cx="0" cy="0"/>
        </a:xfrm>
      </p:grpSpPr>
      <p:sp>
        <p:nvSpPr>
          <p:cNvPr id="287" name="Google Shape;287;p46"/>
          <p:cNvSpPr/>
          <p:nvPr/>
        </p:nvSpPr>
        <p:spPr>
          <a:xfrm>
            <a:off x="1754280" y="622800"/>
            <a:ext cx="9253800" cy="90900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i="0" lang="en-US" sz="2800" u="none" cap="none" strike="noStrike">
                <a:solidFill>
                  <a:srgbClr val="262626"/>
                </a:solidFill>
                <a:latin typeface="Century Gothic"/>
                <a:ea typeface="Century Gothic"/>
                <a:cs typeface="Century Gothic"/>
                <a:sym typeface="Century Gothic"/>
              </a:rPr>
              <a:t>All these mechanisms can reduce it to some extent.</a:t>
            </a:r>
            <a:endParaRPr b="0" i="0" sz="2800" u="none" cap="none" strike="noStrike">
              <a:solidFill>
                <a:schemeClr val="dk1"/>
              </a:solidFill>
              <a:latin typeface="Arial"/>
              <a:ea typeface="Arial"/>
              <a:cs typeface="Arial"/>
              <a:sym typeface="Arial"/>
            </a:endParaRPr>
          </a:p>
        </p:txBody>
      </p:sp>
      <p:sp>
        <p:nvSpPr>
          <p:cNvPr id="288" name="Google Shape;288;p46"/>
          <p:cNvSpPr/>
          <p:nvPr/>
        </p:nvSpPr>
        <p:spPr>
          <a:xfrm>
            <a:off x="2444400" y="2176560"/>
            <a:ext cx="8563800" cy="4223400"/>
          </a:xfrm>
          <a:prstGeom prst="rect">
            <a:avLst/>
          </a:prstGeom>
          <a:noFill/>
          <a:ln>
            <a:noFill/>
          </a:ln>
        </p:spPr>
        <p:txBody>
          <a:bodyPr anchorCtr="0" anchor="t" bIns="45000" lIns="90000" spcFirstLastPara="1" rIns="90000" wrap="square" tIns="45000">
            <a:noAutofit/>
          </a:bodyPr>
          <a:lstStyle/>
          <a:p>
            <a:pPr indent="-342360" lvl="0" marL="343080" marR="0" rtl="0" algn="l">
              <a:lnSpc>
                <a:spcPct val="100000"/>
              </a:lnSpc>
              <a:spcBef>
                <a:spcPts val="0"/>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Hypoxaemia (lack of oxygen in the blood), </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Hypoxia (lack of oxygen in the tissues), </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Hypercapnia (an increase in the amount of carbon dioxide in the blood).</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1001"/>
              </a:spcBef>
              <a:spcAft>
                <a:spcPts val="0"/>
              </a:spcAft>
              <a:buNone/>
            </a:pPr>
            <a:r>
              <a:t/>
            </a:r>
            <a:endParaRPr b="0" i="0" sz="1800" u="none" cap="none" strike="noStrike">
              <a:solidFill>
                <a:schemeClr val="dk1"/>
              </a:solidFill>
              <a:latin typeface="Arial"/>
              <a:ea typeface="Arial"/>
              <a:cs typeface="Arial"/>
              <a:sym typeface="Arial"/>
            </a:endParaRPr>
          </a:p>
          <a:p>
            <a:pPr indent="0" lvl="0" marL="0" marR="0" rtl="0" algn="l">
              <a:lnSpc>
                <a:spcPct val="150000"/>
              </a:lnSpc>
              <a:spcBef>
                <a:spcPts val="1001"/>
              </a:spcBef>
              <a:spcAft>
                <a:spcPts val="0"/>
              </a:spcAft>
              <a:buNone/>
            </a:pPr>
            <a:r>
              <a:rPr b="0" i="0" lang="en-US" sz="1800" u="none" cap="none" strike="noStrike">
                <a:solidFill>
                  <a:srgbClr val="404040"/>
                </a:solidFill>
                <a:latin typeface="Century Gothic"/>
                <a:ea typeface="Century Gothic"/>
                <a:cs typeface="Century Gothic"/>
                <a:sym typeface="Century Gothic"/>
              </a:rPr>
              <a:t> Inadequate pulmonary ventilation can be compensated for by delivering a minimum volume of air to the lungs, which is individualised for each patient.</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2" name="Shape 292"/>
        <p:cNvGrpSpPr/>
        <p:nvPr/>
      </p:nvGrpSpPr>
      <p:grpSpPr>
        <a:xfrm>
          <a:off x="0" y="0"/>
          <a:ext cx="0" cy="0"/>
          <a:chOff x="0" y="0"/>
          <a:chExt cx="0" cy="0"/>
        </a:xfrm>
      </p:grpSpPr>
      <p:sp>
        <p:nvSpPr>
          <p:cNvPr id="293" name="Google Shape;293;p47"/>
          <p:cNvSpPr/>
          <p:nvPr/>
        </p:nvSpPr>
        <p:spPr>
          <a:xfrm>
            <a:off x="2280240" y="624240"/>
            <a:ext cx="9223800" cy="1280100"/>
          </a:xfrm>
          <a:prstGeom prst="rect">
            <a:avLst/>
          </a:prstGeom>
          <a:noFill/>
          <a:ln>
            <a:noFill/>
          </a:ln>
        </p:spPr>
        <p:txBody>
          <a:bodyPr anchorCtr="0" anchor="t" bIns="45000" lIns="90000" spcFirstLastPara="1" rIns="90000" wrap="square" tIns="45000">
            <a:noAutofit/>
          </a:bodyPr>
          <a:lstStyle/>
          <a:p>
            <a:pPr indent="0" lvl="0" marL="0" marR="0" rtl="0" algn="ctr">
              <a:lnSpc>
                <a:spcPct val="130000"/>
              </a:lnSpc>
              <a:spcBef>
                <a:spcPts val="0"/>
              </a:spcBef>
              <a:spcAft>
                <a:spcPts val="0"/>
              </a:spcAft>
              <a:buNone/>
            </a:pPr>
            <a:r>
              <a:rPr b="0" i="0" lang="en-US" sz="2011" u="none" cap="none" strike="noStrike">
                <a:solidFill>
                  <a:srgbClr val="262626"/>
                </a:solidFill>
                <a:latin typeface="Century Gothic"/>
                <a:ea typeface="Century Gothic"/>
                <a:cs typeface="Century Gothic"/>
                <a:sym typeface="Century Gothic"/>
              </a:rPr>
              <a:t>The increase in stenosis and therefore hypoxia in these conditions leads to the progression of </a:t>
            </a:r>
            <a:endParaRPr b="0" i="0" sz="2011" u="none" cap="none" strike="noStrike">
              <a:solidFill>
                <a:schemeClr val="dk1"/>
              </a:solidFill>
              <a:latin typeface="Arial"/>
              <a:ea typeface="Arial"/>
              <a:cs typeface="Arial"/>
              <a:sym typeface="Arial"/>
            </a:endParaRPr>
          </a:p>
        </p:txBody>
      </p:sp>
      <p:sp>
        <p:nvSpPr>
          <p:cNvPr id="294" name="Google Shape;294;p47"/>
          <p:cNvSpPr/>
          <p:nvPr/>
        </p:nvSpPr>
        <p:spPr>
          <a:xfrm>
            <a:off x="2280240" y="1904760"/>
            <a:ext cx="8914800" cy="486120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1" i="0" lang="en-US" sz="2000" u="none" cap="none" strike="noStrike">
                <a:solidFill>
                  <a:srgbClr val="404040"/>
                </a:solidFill>
                <a:latin typeface="Century Gothic"/>
                <a:ea typeface="Century Gothic"/>
                <a:cs typeface="Century Gothic"/>
                <a:sym typeface="Century Gothic"/>
              </a:rPr>
              <a:t>Pathological reactions</a:t>
            </a:r>
            <a:endParaRPr b="0" i="0" sz="20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The mechanical function of the left ventricle is impaired, </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High blood pressure occurs in the small circulation system, </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The respiratory centre is exhausted, </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Gas exchange is severely impaired. </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1001"/>
              </a:spcBef>
              <a:spcAft>
                <a:spcPts val="0"/>
              </a:spcAft>
              <a:buNone/>
            </a:pPr>
            <a:r>
              <a:rPr b="1" i="0" lang="en-US" sz="2000" u="none" cap="none" strike="noStrike">
                <a:solidFill>
                  <a:srgbClr val="404040"/>
                </a:solidFill>
                <a:latin typeface="Century Gothic"/>
                <a:ea typeface="Century Gothic"/>
                <a:cs typeface="Century Gothic"/>
                <a:sym typeface="Century Gothic"/>
              </a:rPr>
              <a:t>                                             as a result of </a:t>
            </a:r>
            <a:endParaRPr b="0" i="0" sz="20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Metabolic acidosis occurs, </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The partial pressure of oxygen decreases, </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Oxidative processes are reduced, </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Hypoxia and hypercapnia are not compensated.</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1001"/>
              </a:spcBef>
              <a:spcAft>
                <a:spcPts val="0"/>
              </a:spcAft>
              <a:buNone/>
            </a:pPr>
            <a:r>
              <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8" name="Shape 298"/>
        <p:cNvGrpSpPr/>
        <p:nvPr/>
      </p:nvGrpSpPr>
      <p:grpSpPr>
        <a:xfrm>
          <a:off x="0" y="0"/>
          <a:ext cx="0" cy="0"/>
          <a:chOff x="0" y="0"/>
          <a:chExt cx="0" cy="0"/>
        </a:xfrm>
      </p:grpSpPr>
      <p:sp>
        <p:nvSpPr>
          <p:cNvPr id="299" name="Google Shape;299;p48"/>
          <p:cNvSpPr/>
          <p:nvPr/>
        </p:nvSpPr>
        <p:spPr>
          <a:xfrm>
            <a:off x="2103480" y="624240"/>
            <a:ext cx="8911200" cy="128010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i="0" lang="en-US" sz="2800" u="none" cap="none" strike="noStrike">
                <a:solidFill>
                  <a:srgbClr val="262626"/>
                </a:solidFill>
                <a:latin typeface="Century Gothic"/>
                <a:ea typeface="Century Gothic"/>
                <a:cs typeface="Century Gothic"/>
                <a:sym typeface="Century Gothic"/>
              </a:rPr>
              <a:t>Aetiological factors in acute laryngeal stenosis </a:t>
            </a:r>
            <a:endParaRPr b="0" i="0" sz="2800" u="none" cap="none" strike="noStrike">
              <a:solidFill>
                <a:schemeClr val="dk1"/>
              </a:solidFill>
              <a:latin typeface="Arial"/>
              <a:ea typeface="Arial"/>
              <a:cs typeface="Arial"/>
              <a:sym typeface="Arial"/>
            </a:endParaRPr>
          </a:p>
        </p:txBody>
      </p:sp>
      <p:sp>
        <p:nvSpPr>
          <p:cNvPr id="300" name="Google Shape;300;p48"/>
          <p:cNvSpPr/>
          <p:nvPr/>
        </p:nvSpPr>
        <p:spPr>
          <a:xfrm>
            <a:off x="2593080" y="1905120"/>
            <a:ext cx="8911200" cy="53967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1" i="0" lang="en-US" sz="2000" u="none" cap="none" strike="noStrike">
                <a:solidFill>
                  <a:srgbClr val="404040"/>
                </a:solidFill>
                <a:latin typeface="Century Gothic"/>
                <a:ea typeface="Century Gothic"/>
                <a:cs typeface="Century Gothic"/>
                <a:sym typeface="Century Gothic"/>
              </a:rPr>
              <a:t>                                            Endogenous</a:t>
            </a:r>
            <a:endParaRPr b="0" i="0" sz="2000" u="none" cap="none" strike="noStrike">
              <a:solidFill>
                <a:schemeClr val="dk1"/>
              </a:solidFill>
              <a:latin typeface="Arial"/>
              <a:ea typeface="Arial"/>
              <a:cs typeface="Arial"/>
              <a:sym typeface="Arial"/>
            </a:endParaRPr>
          </a:p>
          <a:p>
            <a:pPr indent="0" lvl="0" marL="0" marR="0" rtl="0" algn="l">
              <a:lnSpc>
                <a:spcPct val="100000"/>
              </a:lnSpc>
              <a:spcBef>
                <a:spcPts val="1001"/>
              </a:spcBef>
              <a:spcAft>
                <a:spcPts val="0"/>
              </a:spcAft>
              <a:buNone/>
            </a:pPr>
            <a:r>
              <a:t/>
            </a:r>
            <a:endParaRPr b="0" i="0" sz="20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 Local inflammatory diseases:</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Swelling of the larynx and windpipe, </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Submucosal laryngitis, </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Acute laryngotracheobronchitis, </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Chondroperichondritis of the larynx, </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Sore throat.</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Non-inflammatory processes:</a:t>
            </a:r>
            <a:endParaRPr b="0" i="0" sz="1800" u="none" cap="none" strike="noStrike">
              <a:solidFill>
                <a:schemeClr val="dk1"/>
              </a:solidFill>
              <a:latin typeface="Arial"/>
              <a:ea typeface="Arial"/>
              <a:cs typeface="Arial"/>
              <a:sym typeface="Arial"/>
            </a:endParaRPr>
          </a:p>
          <a:p>
            <a:pPr indent="-342360" lvl="0" marL="343080" marR="0" rtl="0" algn="l">
              <a:lnSpc>
                <a:spcPct val="100000"/>
              </a:lnSpc>
              <a:spcBef>
                <a:spcPts val="1001"/>
              </a:spcBef>
              <a:spcAft>
                <a:spcPts val="0"/>
              </a:spcAft>
              <a:buClr>
                <a:srgbClr val="A53010"/>
              </a:buClr>
              <a:buSzPts val="1800"/>
              <a:buFont typeface="Noto Sans Symbols"/>
              <a:buChar char="▪"/>
            </a:pPr>
            <a:r>
              <a:rPr b="0" i="0" lang="en-US" sz="1800" u="none" cap="none" strike="noStrike">
                <a:solidFill>
                  <a:srgbClr val="404040"/>
                </a:solidFill>
                <a:latin typeface="Century Gothic"/>
                <a:ea typeface="Century Gothic"/>
                <a:cs typeface="Century Gothic"/>
                <a:sym typeface="Century Gothic"/>
              </a:rPr>
              <a:t>allergic reactions.</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1001"/>
              </a:spcBef>
              <a:spcAft>
                <a:spcPts val="0"/>
              </a:spcAft>
              <a:buNone/>
            </a:pPr>
            <a:r>
              <a:t/>
            </a:r>
            <a:endParaRPr b="0" i="0" sz="1800" u="none" cap="none" strike="noStrike">
              <a:solidFill>
                <a:schemeClr val="dk1"/>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