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Lst>
  <p:sldSz cy="6858000" cx="9144000"/>
  <p:notesSz cx="6858000" cy="9144000"/>
  <p:embeddedFontLst>
    <p:embeddedFont>
      <p:font typeface="Libre Franklin"/>
      <p:regular r:id="rId36"/>
      <p:bold r:id="rId37"/>
      <p:italic r:id="rId38"/>
      <p:boldItalic r:id="rId39"/>
    </p:embeddedFont>
    <p:embeddedFont>
      <p:font typeface="Garamond"/>
      <p:regular r:id="rId40"/>
      <p:bold r:id="rId41"/>
      <p:italic r:id="rId42"/>
      <p:boldItalic r:id="rId43"/>
    </p:embeddedFont>
    <p:embeddedFont>
      <p:font typeface="Libre Baskerville"/>
      <p:regular r:id="rId44"/>
      <p:bold r:id="rId45"/>
      <p:italic r:id="rId4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Garamond-regular.fntdata"/><Relationship Id="rId20" Type="http://schemas.openxmlformats.org/officeDocument/2006/relationships/slide" Target="slides/slide15.xml"/><Relationship Id="rId42" Type="http://schemas.openxmlformats.org/officeDocument/2006/relationships/font" Target="fonts/Garamond-italic.fntdata"/><Relationship Id="rId41" Type="http://schemas.openxmlformats.org/officeDocument/2006/relationships/font" Target="fonts/Garamond-bold.fntdata"/><Relationship Id="rId22" Type="http://schemas.openxmlformats.org/officeDocument/2006/relationships/slide" Target="slides/slide17.xml"/><Relationship Id="rId44" Type="http://schemas.openxmlformats.org/officeDocument/2006/relationships/font" Target="fonts/LibreBaskerville-regular.fntdata"/><Relationship Id="rId21" Type="http://schemas.openxmlformats.org/officeDocument/2006/relationships/slide" Target="slides/slide16.xml"/><Relationship Id="rId43" Type="http://schemas.openxmlformats.org/officeDocument/2006/relationships/font" Target="fonts/Garamond-boldItalic.fntdata"/><Relationship Id="rId24" Type="http://schemas.openxmlformats.org/officeDocument/2006/relationships/slide" Target="slides/slide19.xml"/><Relationship Id="rId46" Type="http://schemas.openxmlformats.org/officeDocument/2006/relationships/font" Target="fonts/LibreBaskerville-italic.fntdata"/><Relationship Id="rId23" Type="http://schemas.openxmlformats.org/officeDocument/2006/relationships/slide" Target="slides/slide18.xml"/><Relationship Id="rId45" Type="http://schemas.openxmlformats.org/officeDocument/2006/relationships/font" Target="fonts/LibreBaskerville-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font" Target="fonts/LibreFranklin-bold.fntdata"/><Relationship Id="rId14" Type="http://schemas.openxmlformats.org/officeDocument/2006/relationships/slide" Target="slides/slide9.xml"/><Relationship Id="rId36" Type="http://schemas.openxmlformats.org/officeDocument/2006/relationships/font" Target="fonts/LibreFranklin-regular.fntdata"/><Relationship Id="rId17" Type="http://schemas.openxmlformats.org/officeDocument/2006/relationships/slide" Target="slides/slide12.xml"/><Relationship Id="rId39" Type="http://schemas.openxmlformats.org/officeDocument/2006/relationships/font" Target="fonts/LibreFranklin-boldItalic.fntdata"/><Relationship Id="rId16" Type="http://schemas.openxmlformats.org/officeDocument/2006/relationships/slide" Target="slides/slide11.xml"/><Relationship Id="rId38" Type="http://schemas.openxmlformats.org/officeDocument/2006/relationships/font" Target="fonts/LibreFranklin-italic.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p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4" name="Google Shape;174;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p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1" name="Google Shape;181;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p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1" name="Google Shape;191;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p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8" name="Google Shape;198;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p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4" name="Google Shape;204;p1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p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0" name="Google Shape;210;p1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p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6" name="Google Shape;216;p2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p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2" name="Google Shape;222;p2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p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8" name="Google Shape;228;p2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p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5" name="Google Shape;235;p2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0" name="Google Shape;240;p2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p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5" name="Google Shape;245;p2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p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1" name="Google Shape;251;p2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p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7" name="Google Shape;257;p2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p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3" name="Google Shape;263;p2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 name="Shape 267"/>
        <p:cNvGrpSpPr/>
        <p:nvPr/>
      </p:nvGrpSpPr>
      <p:grpSpPr>
        <a:xfrm>
          <a:off x="0" y="0"/>
          <a:ext cx="0" cy="0"/>
          <a:chOff x="0" y="0"/>
          <a:chExt cx="0" cy="0"/>
        </a:xfrm>
      </p:grpSpPr>
      <p:sp>
        <p:nvSpPr>
          <p:cNvPr id="268" name="Google Shape;268;p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9" name="Google Shape;269;p2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p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5" name="Google Shape;275;p3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Титульный слайд" showMasterSp="0" type="title">
  <p:cSld name="TITLE">
    <p:bg>
      <p:bgPr>
        <a:blipFill rotWithShape="1">
          <a:blip r:embed="rId2">
            <a:alphaModFix/>
          </a:blip>
          <a:tile algn="tl" flip="none" tx="0" sx="55000" ty="0" sy="55000"/>
        </a:blipFill>
      </p:bgPr>
    </p:bg>
    <p:spTree>
      <p:nvGrpSpPr>
        <p:cNvPr id="13" name="Shape 13"/>
        <p:cNvGrpSpPr/>
        <p:nvPr/>
      </p:nvGrpSpPr>
      <p:grpSpPr>
        <a:xfrm>
          <a:off x="0" y="0"/>
          <a:ext cx="0" cy="0"/>
          <a:chOff x="0" y="0"/>
          <a:chExt cx="0" cy="0"/>
        </a:xfrm>
      </p:grpSpPr>
      <p:sp>
        <p:nvSpPr>
          <p:cNvPr id="14" name="Google Shape;14;p2"/>
          <p:cNvSpPr/>
          <p:nvPr/>
        </p:nvSpPr>
        <p:spPr>
          <a:xfrm>
            <a:off x="0" y="0"/>
            <a:ext cx="9144000" cy="68580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Libre Baskerville"/>
              <a:ea typeface="Libre Baskerville"/>
              <a:cs typeface="Libre Baskerville"/>
              <a:sym typeface="Libre Baskerville"/>
            </a:endParaRPr>
          </a:p>
        </p:txBody>
      </p:sp>
      <p:sp>
        <p:nvSpPr>
          <p:cNvPr id="15" name="Google Shape;15;p2"/>
          <p:cNvSpPr/>
          <p:nvPr/>
        </p:nvSpPr>
        <p:spPr>
          <a:xfrm>
            <a:off x="65313" y="69755"/>
            <a:ext cx="9013372" cy="6692201"/>
          </a:xfrm>
          <a:prstGeom prst="roundRect">
            <a:avLst>
              <a:gd fmla="val 4929" name="adj"/>
            </a:avLst>
          </a:prstGeom>
          <a:blipFill rotWithShape="1">
            <a:blip r:embed="rId2">
              <a:alphaModFix/>
            </a:blip>
            <a:tile algn="tl" flip="none" tx="0" sx="55000" ty="0" sy="55000"/>
          </a:blipFill>
          <a:ln cap="sq"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Libre Baskerville"/>
              <a:ea typeface="Libre Baskerville"/>
              <a:cs typeface="Libre Baskerville"/>
              <a:sym typeface="Libre Baskerville"/>
            </a:endParaRPr>
          </a:p>
        </p:txBody>
      </p:sp>
      <p:sp>
        <p:nvSpPr>
          <p:cNvPr id="16" name="Google Shape;16;p2"/>
          <p:cNvSpPr txBox="1"/>
          <p:nvPr>
            <p:ph idx="1" type="subTitle"/>
          </p:nvPr>
        </p:nvSpPr>
        <p:spPr>
          <a:xfrm>
            <a:off x="1295400" y="3200400"/>
            <a:ext cx="6400800" cy="1600200"/>
          </a:xfrm>
          <a:prstGeom prst="rect">
            <a:avLst/>
          </a:prstGeom>
          <a:noFill/>
          <a:ln>
            <a:noFill/>
          </a:ln>
        </p:spPr>
        <p:txBody>
          <a:bodyPr anchorCtr="0" anchor="t" bIns="45700" lIns="91425" spcFirstLastPara="1" rIns="91425" wrap="square" tIns="45700">
            <a:normAutofit/>
          </a:bodyPr>
          <a:lstStyle>
            <a:lvl1pPr lvl="0" algn="ctr">
              <a:spcBef>
                <a:spcPts val="580"/>
              </a:spcBef>
              <a:spcAft>
                <a:spcPts val="0"/>
              </a:spcAft>
              <a:buSzPts val="2210"/>
              <a:buNone/>
              <a:defRPr sz="2600">
                <a:solidFill>
                  <a:schemeClr val="dk2"/>
                </a:solidFill>
              </a:defRPr>
            </a:lvl1pPr>
            <a:lvl2pPr lvl="1" algn="ctr">
              <a:spcBef>
                <a:spcPts val="370"/>
              </a:spcBef>
              <a:spcAft>
                <a:spcPts val="0"/>
              </a:spcAft>
              <a:buSzPts val="1530"/>
              <a:buNone/>
              <a:defRPr/>
            </a:lvl2pPr>
            <a:lvl3pPr lvl="2" algn="ctr">
              <a:spcBef>
                <a:spcPts val="370"/>
              </a:spcBef>
              <a:spcAft>
                <a:spcPts val="0"/>
              </a:spcAft>
              <a:buSzPts val="1530"/>
              <a:buNone/>
              <a:defRPr/>
            </a:lvl3pPr>
            <a:lvl4pPr lvl="3" algn="ctr">
              <a:spcBef>
                <a:spcPts val="370"/>
              </a:spcBef>
              <a:spcAft>
                <a:spcPts val="0"/>
              </a:spcAft>
              <a:buSzPts val="1440"/>
              <a:buNone/>
              <a:defRPr/>
            </a:lvl4pPr>
            <a:lvl5pPr lvl="4" algn="ctr">
              <a:spcBef>
                <a:spcPts val="370"/>
              </a:spcBef>
              <a:spcAft>
                <a:spcPts val="0"/>
              </a:spcAft>
              <a:buSzPts val="1800"/>
              <a:buNone/>
              <a:defRPr/>
            </a:lvl5pPr>
            <a:lvl6pPr lvl="5" algn="ctr">
              <a:spcBef>
                <a:spcPts val="370"/>
              </a:spcBef>
              <a:spcAft>
                <a:spcPts val="0"/>
              </a:spcAft>
              <a:buSzPts val="1800"/>
              <a:buNone/>
              <a:defRPr/>
            </a:lvl6pPr>
            <a:lvl7pPr lvl="6" algn="ctr">
              <a:spcBef>
                <a:spcPts val="370"/>
              </a:spcBef>
              <a:spcAft>
                <a:spcPts val="0"/>
              </a:spcAft>
              <a:buSzPts val="1800"/>
              <a:buNone/>
              <a:defRPr/>
            </a:lvl7pPr>
            <a:lvl8pPr lvl="7" algn="ctr">
              <a:spcBef>
                <a:spcPts val="370"/>
              </a:spcBef>
              <a:spcAft>
                <a:spcPts val="0"/>
              </a:spcAft>
              <a:buSzPts val="1800"/>
              <a:buNone/>
              <a:defRPr/>
            </a:lvl8pPr>
            <a:lvl9pPr lvl="8" algn="ctr">
              <a:spcBef>
                <a:spcPts val="370"/>
              </a:spcBef>
              <a:spcAft>
                <a:spcPts val="0"/>
              </a:spcAft>
              <a:buSzPts val="1800"/>
              <a:buNone/>
              <a:defRPr/>
            </a:lvl9pPr>
          </a:lstStyle>
          <a:p/>
        </p:txBody>
      </p:sp>
      <p:sp>
        <p:nvSpPr>
          <p:cNvPr id="17" name="Google Shape;17;p2"/>
          <p:cNvSpPr txBox="1"/>
          <p:nvPr>
            <p:ph idx="10" type="dt"/>
          </p:nvPr>
        </p:nvSpPr>
        <p:spPr>
          <a:xfrm>
            <a:off x="6172200" y="6191250"/>
            <a:ext cx="2476500" cy="47625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 name="Google Shape;18;p2"/>
          <p:cNvSpPr txBox="1"/>
          <p:nvPr>
            <p:ph idx="11" type="ftr"/>
          </p:nvPr>
        </p:nvSpPr>
        <p:spPr>
          <a:xfrm>
            <a:off x="914400" y="6172200"/>
            <a:ext cx="3962400" cy="4572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2"/>
          <p:cNvSpPr/>
          <p:nvPr>
            <p:ph idx="12" type="sldNum"/>
          </p:nvPr>
        </p:nvSpPr>
        <p:spPr>
          <a:xfrm>
            <a:off x="146304" y="6210300"/>
            <a:ext cx="457200" cy="457200"/>
          </a:xfrm>
          <a:prstGeom prst="ellipse">
            <a:avLst/>
          </a:prstGeom>
          <a:solidFill>
            <a:schemeClr val="accent1"/>
          </a:solidFill>
          <a:ln>
            <a:noFill/>
          </a:ln>
        </p:spPr>
        <p:txBody>
          <a:bodyPr anchorCtr="1" anchor="ctr" bIns="0" lIns="0" spcFirstLastPara="1" rIns="0" wrap="square" tIns="0">
            <a:noAutofit/>
          </a:bodyPr>
          <a:lstStyle>
            <a:lvl1pPr indent="0" lvl="0" marL="0" algn="ctr">
              <a:spcBef>
                <a:spcPts val="0"/>
              </a:spcBef>
              <a:buNone/>
              <a:defRPr b="0" i="0" sz="1400" u="none" cap="none" strike="noStrike">
                <a:solidFill>
                  <a:srgbClr val="FFFFFF"/>
                </a:solidFill>
                <a:latin typeface="Libre Franklin"/>
                <a:ea typeface="Libre Franklin"/>
                <a:cs typeface="Libre Franklin"/>
                <a:sym typeface="Libre Franklin"/>
              </a:defRPr>
            </a:lvl1pPr>
            <a:lvl2pPr indent="0" lvl="1" marL="0" algn="ctr">
              <a:spcBef>
                <a:spcPts val="0"/>
              </a:spcBef>
              <a:buNone/>
              <a:defRPr b="0" i="0" sz="1400" u="none" cap="none" strike="noStrike">
                <a:solidFill>
                  <a:srgbClr val="FFFFFF"/>
                </a:solidFill>
                <a:latin typeface="Libre Franklin"/>
                <a:ea typeface="Libre Franklin"/>
                <a:cs typeface="Libre Franklin"/>
                <a:sym typeface="Libre Franklin"/>
              </a:defRPr>
            </a:lvl2pPr>
            <a:lvl3pPr indent="0" lvl="2" marL="0" algn="ctr">
              <a:spcBef>
                <a:spcPts val="0"/>
              </a:spcBef>
              <a:buNone/>
              <a:defRPr b="0" i="0" sz="1400" u="none" cap="none" strike="noStrike">
                <a:solidFill>
                  <a:srgbClr val="FFFFFF"/>
                </a:solidFill>
                <a:latin typeface="Libre Franklin"/>
                <a:ea typeface="Libre Franklin"/>
                <a:cs typeface="Libre Franklin"/>
                <a:sym typeface="Libre Franklin"/>
              </a:defRPr>
            </a:lvl3pPr>
            <a:lvl4pPr indent="0" lvl="3" marL="0" algn="ctr">
              <a:spcBef>
                <a:spcPts val="0"/>
              </a:spcBef>
              <a:buNone/>
              <a:defRPr b="0" i="0" sz="1400" u="none" cap="none" strike="noStrike">
                <a:solidFill>
                  <a:srgbClr val="FFFFFF"/>
                </a:solidFill>
                <a:latin typeface="Libre Franklin"/>
                <a:ea typeface="Libre Franklin"/>
                <a:cs typeface="Libre Franklin"/>
                <a:sym typeface="Libre Franklin"/>
              </a:defRPr>
            </a:lvl4pPr>
            <a:lvl5pPr indent="0" lvl="4" marL="0" algn="ctr">
              <a:spcBef>
                <a:spcPts val="0"/>
              </a:spcBef>
              <a:buNone/>
              <a:defRPr b="0" i="0" sz="1400" u="none" cap="none" strike="noStrike">
                <a:solidFill>
                  <a:srgbClr val="FFFFFF"/>
                </a:solidFill>
                <a:latin typeface="Libre Franklin"/>
                <a:ea typeface="Libre Franklin"/>
                <a:cs typeface="Libre Franklin"/>
                <a:sym typeface="Libre Franklin"/>
              </a:defRPr>
            </a:lvl5pPr>
            <a:lvl6pPr indent="0" lvl="5" marL="0" algn="ctr">
              <a:spcBef>
                <a:spcPts val="0"/>
              </a:spcBef>
              <a:buNone/>
              <a:defRPr b="0" i="0" sz="1400" u="none" cap="none" strike="noStrike">
                <a:solidFill>
                  <a:srgbClr val="FFFFFF"/>
                </a:solidFill>
                <a:latin typeface="Libre Franklin"/>
                <a:ea typeface="Libre Franklin"/>
                <a:cs typeface="Libre Franklin"/>
                <a:sym typeface="Libre Franklin"/>
              </a:defRPr>
            </a:lvl6pPr>
            <a:lvl7pPr indent="0" lvl="6" marL="0" algn="ctr">
              <a:spcBef>
                <a:spcPts val="0"/>
              </a:spcBef>
              <a:buNone/>
              <a:defRPr b="0" i="0" sz="1400" u="none" cap="none" strike="noStrike">
                <a:solidFill>
                  <a:srgbClr val="FFFFFF"/>
                </a:solidFill>
                <a:latin typeface="Libre Franklin"/>
                <a:ea typeface="Libre Franklin"/>
                <a:cs typeface="Libre Franklin"/>
                <a:sym typeface="Libre Franklin"/>
              </a:defRPr>
            </a:lvl7pPr>
            <a:lvl8pPr indent="0" lvl="7" marL="0" algn="ctr">
              <a:spcBef>
                <a:spcPts val="0"/>
              </a:spcBef>
              <a:buNone/>
              <a:defRPr b="0" i="0" sz="1400" u="none" cap="none" strike="noStrike">
                <a:solidFill>
                  <a:srgbClr val="FFFFFF"/>
                </a:solidFill>
                <a:latin typeface="Libre Franklin"/>
                <a:ea typeface="Libre Franklin"/>
                <a:cs typeface="Libre Franklin"/>
                <a:sym typeface="Libre Franklin"/>
              </a:defRPr>
            </a:lvl8pPr>
            <a:lvl9pPr indent="0" lvl="8" marL="0" algn="ctr">
              <a:spcBef>
                <a:spcPts val="0"/>
              </a:spcBef>
              <a:buNone/>
              <a:defRPr b="0" i="0" sz="1400" u="none" cap="none" strike="noStrike">
                <a:solidFill>
                  <a:srgbClr val="FFFFFF"/>
                </a:solidFill>
                <a:latin typeface="Libre Franklin"/>
                <a:ea typeface="Libre Franklin"/>
                <a:cs typeface="Libre Franklin"/>
                <a:sym typeface="Libre Franklin"/>
              </a:defRPr>
            </a:lvl9pPr>
          </a:lstStyle>
          <a:p>
            <a:pPr indent="0" lvl="0" marL="0" rtl="0" algn="ctr">
              <a:spcBef>
                <a:spcPts val="0"/>
              </a:spcBef>
              <a:spcAft>
                <a:spcPts val="0"/>
              </a:spcAft>
              <a:buNone/>
            </a:pPr>
            <a:fld id="{00000000-1234-1234-1234-123412341234}" type="slidenum">
              <a:rPr lang="uk-UA"/>
              <a:t>‹#›</a:t>
            </a:fld>
            <a:endParaRPr/>
          </a:p>
        </p:txBody>
      </p:sp>
      <p:sp>
        <p:nvSpPr>
          <p:cNvPr id="20" name="Google Shape;20;p2"/>
          <p:cNvSpPr/>
          <p:nvPr/>
        </p:nvSpPr>
        <p:spPr>
          <a:xfrm>
            <a:off x="62931" y="1449303"/>
            <a:ext cx="9021537" cy="152734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Libre Baskerville"/>
              <a:ea typeface="Libre Baskerville"/>
              <a:cs typeface="Libre Baskerville"/>
              <a:sym typeface="Libre Baskerville"/>
            </a:endParaRPr>
          </a:p>
        </p:txBody>
      </p:sp>
      <p:sp>
        <p:nvSpPr>
          <p:cNvPr id="21" name="Google Shape;21;p2"/>
          <p:cNvSpPr/>
          <p:nvPr/>
        </p:nvSpPr>
        <p:spPr>
          <a:xfrm>
            <a:off x="62931" y="1396720"/>
            <a:ext cx="9021537" cy="120580"/>
          </a:xfrm>
          <a:prstGeom prst="rect">
            <a:avLst/>
          </a:prstGeom>
          <a:solidFill>
            <a:srgbClr val="E6AFA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Libre Baskerville"/>
              <a:ea typeface="Libre Baskerville"/>
              <a:cs typeface="Libre Baskerville"/>
              <a:sym typeface="Libre Baskerville"/>
            </a:endParaRPr>
          </a:p>
        </p:txBody>
      </p:sp>
      <p:sp>
        <p:nvSpPr>
          <p:cNvPr id="22" name="Google Shape;22;p2"/>
          <p:cNvSpPr/>
          <p:nvPr/>
        </p:nvSpPr>
        <p:spPr>
          <a:xfrm>
            <a:off x="62931" y="2976649"/>
            <a:ext cx="9021537" cy="110532"/>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Libre Baskerville"/>
              <a:ea typeface="Libre Baskerville"/>
              <a:cs typeface="Libre Baskerville"/>
              <a:sym typeface="Libre Baskerville"/>
            </a:endParaRPr>
          </a:p>
        </p:txBody>
      </p:sp>
      <p:sp>
        <p:nvSpPr>
          <p:cNvPr id="23" name="Google Shape;23;p2"/>
          <p:cNvSpPr txBox="1"/>
          <p:nvPr>
            <p:ph type="ctrTitle"/>
          </p:nvPr>
        </p:nvSpPr>
        <p:spPr>
          <a:xfrm>
            <a:off x="457200" y="1505930"/>
            <a:ext cx="8229600" cy="1470025"/>
          </a:xfrm>
          <a:prstGeom prst="rect">
            <a:avLst/>
          </a:prstGeom>
          <a:noFill/>
          <a:ln>
            <a:noFill/>
          </a:ln>
        </p:spPr>
        <p:txBody>
          <a:bodyPr anchorCtr="0" anchor="ctr" bIns="91425" lIns="91425" spcFirstLastPara="1" rIns="91425" wrap="square" tIns="45700">
            <a:normAutofit/>
          </a:bodyPr>
          <a:lstStyle>
            <a:lvl1pPr lvl="0" algn="ctr">
              <a:spcBef>
                <a:spcPts val="0"/>
              </a:spcBef>
              <a:spcAft>
                <a:spcPts val="0"/>
              </a:spcAft>
              <a:buClr>
                <a:srgbClr val="FFFFFF"/>
              </a:buClr>
              <a:buSzPts val="4000"/>
              <a:buFont typeface="Libre Franklin"/>
              <a:buNone/>
              <a:defRPr>
                <a:solidFill>
                  <a:srgbClr val="FFFFF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Заголовок и вертикальный текст" type="vertTx">
  <p:cSld name="VERTICAL_TEXT">
    <p:spTree>
      <p:nvGrpSpPr>
        <p:cNvPr id="85" name="Shape 85"/>
        <p:cNvGrpSpPr/>
        <p:nvPr/>
      </p:nvGrpSpPr>
      <p:grpSpPr>
        <a:xfrm>
          <a:off x="0" y="0"/>
          <a:ext cx="0" cy="0"/>
          <a:chOff x="0" y="0"/>
          <a:chExt cx="0" cy="0"/>
        </a:xfrm>
      </p:grpSpPr>
      <p:sp>
        <p:nvSpPr>
          <p:cNvPr id="86" name="Google Shape;86;p11"/>
          <p:cNvSpPr txBox="1"/>
          <p:nvPr>
            <p:ph type="title"/>
          </p:nvPr>
        </p:nvSpPr>
        <p:spPr>
          <a:xfrm>
            <a:off x="914400" y="274638"/>
            <a:ext cx="7772400" cy="1143000"/>
          </a:xfrm>
          <a:prstGeom prst="rect">
            <a:avLst/>
          </a:prstGeom>
          <a:noFill/>
          <a:ln>
            <a:noFill/>
          </a:ln>
        </p:spPr>
        <p:txBody>
          <a:bodyPr anchorCtr="0" anchor="b" bIns="91425" lIns="91425" spcFirstLastPara="1" rIns="91425"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7" name="Google Shape;87;p11"/>
          <p:cNvSpPr txBox="1"/>
          <p:nvPr>
            <p:ph idx="1" type="body"/>
          </p:nvPr>
        </p:nvSpPr>
        <p:spPr>
          <a:xfrm rot="5400000">
            <a:off x="2514600" y="-152400"/>
            <a:ext cx="4572000" cy="7772400"/>
          </a:xfrm>
          <a:prstGeom prst="rect">
            <a:avLst/>
          </a:prstGeom>
          <a:noFill/>
          <a:ln>
            <a:noFill/>
          </a:ln>
        </p:spPr>
        <p:txBody>
          <a:bodyPr anchorCtr="0" anchor="t" bIns="45700" lIns="91425" spcFirstLastPara="1" rIns="91425" wrap="square" tIns="45700">
            <a:normAutofit/>
          </a:bodyPr>
          <a:lstStyle>
            <a:lvl1pPr indent="-325755" lvl="0" marL="457200" algn="l">
              <a:spcBef>
                <a:spcPts val="580"/>
              </a:spcBef>
              <a:spcAft>
                <a:spcPts val="0"/>
              </a:spcAft>
              <a:buSzPts val="1530"/>
              <a:buChar char="⚫"/>
              <a:defRPr/>
            </a:lvl1pPr>
            <a:lvl2pPr indent="-325755" lvl="1" marL="914400" algn="l">
              <a:spcBef>
                <a:spcPts val="370"/>
              </a:spcBef>
              <a:spcAft>
                <a:spcPts val="0"/>
              </a:spcAft>
              <a:buSzPts val="1530"/>
              <a:buChar char="⚫"/>
              <a:defRPr/>
            </a:lvl2pPr>
            <a:lvl3pPr indent="-325755" lvl="2" marL="1371600" algn="l">
              <a:spcBef>
                <a:spcPts val="370"/>
              </a:spcBef>
              <a:spcAft>
                <a:spcPts val="0"/>
              </a:spcAft>
              <a:buSzPts val="1530"/>
              <a:buChar char="⚫"/>
              <a:defRPr/>
            </a:lvl3pPr>
            <a:lvl4pPr indent="-320039" lvl="3" marL="1828800" algn="l">
              <a:spcBef>
                <a:spcPts val="370"/>
              </a:spcBef>
              <a:spcAft>
                <a:spcPts val="0"/>
              </a:spcAft>
              <a:buSzPts val="1440"/>
              <a:buChar char="⚫"/>
              <a:defRPr/>
            </a:lvl4pPr>
            <a:lvl5pPr indent="-342900" lvl="4" marL="2286000" algn="l">
              <a:spcBef>
                <a:spcPts val="370"/>
              </a:spcBef>
              <a:spcAft>
                <a:spcPts val="0"/>
              </a:spcAft>
              <a:buSzPts val="1800"/>
              <a:buChar char="o"/>
              <a:defRPr/>
            </a:lvl5pPr>
            <a:lvl6pPr indent="-342900" lvl="5" marL="2743200" algn="l">
              <a:spcBef>
                <a:spcPts val="370"/>
              </a:spcBef>
              <a:spcAft>
                <a:spcPts val="0"/>
              </a:spcAft>
              <a:buSzPts val="1800"/>
              <a:buChar char="•"/>
              <a:defRPr/>
            </a:lvl6pPr>
            <a:lvl7pPr indent="-342900" lvl="6" marL="3200400" algn="l">
              <a:spcBef>
                <a:spcPts val="370"/>
              </a:spcBef>
              <a:spcAft>
                <a:spcPts val="0"/>
              </a:spcAft>
              <a:buSzPts val="1800"/>
              <a:buChar char="•"/>
              <a:defRPr/>
            </a:lvl7pPr>
            <a:lvl8pPr indent="-342900" lvl="7" marL="3657600" algn="l">
              <a:spcBef>
                <a:spcPts val="370"/>
              </a:spcBef>
              <a:spcAft>
                <a:spcPts val="0"/>
              </a:spcAft>
              <a:buSzPts val="1800"/>
              <a:buChar char="•"/>
              <a:defRPr/>
            </a:lvl8pPr>
            <a:lvl9pPr indent="-342900" lvl="8" marL="4114800" algn="l">
              <a:spcBef>
                <a:spcPts val="370"/>
              </a:spcBef>
              <a:spcAft>
                <a:spcPts val="0"/>
              </a:spcAft>
              <a:buSzPts val="1800"/>
              <a:buChar char="•"/>
              <a:defRPr/>
            </a:lvl9pPr>
          </a:lstStyle>
          <a:p/>
        </p:txBody>
      </p:sp>
      <p:sp>
        <p:nvSpPr>
          <p:cNvPr id="88" name="Google Shape;88;p11"/>
          <p:cNvSpPr txBox="1"/>
          <p:nvPr>
            <p:ph idx="10" type="dt"/>
          </p:nvPr>
        </p:nvSpPr>
        <p:spPr>
          <a:xfrm>
            <a:off x="6172200" y="6191250"/>
            <a:ext cx="2476500" cy="47625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9" name="Google Shape;89;p11"/>
          <p:cNvSpPr txBox="1"/>
          <p:nvPr>
            <p:ph idx="11" type="ftr"/>
          </p:nvPr>
        </p:nvSpPr>
        <p:spPr>
          <a:xfrm>
            <a:off x="914400" y="6172200"/>
            <a:ext cx="3962400" cy="4572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11"/>
          <p:cNvSpPr/>
          <p:nvPr>
            <p:ph idx="12" type="sldNum"/>
          </p:nvPr>
        </p:nvSpPr>
        <p:spPr>
          <a:xfrm>
            <a:off x="146304" y="6210300"/>
            <a:ext cx="457200" cy="457200"/>
          </a:xfrm>
          <a:prstGeom prst="ellipse">
            <a:avLst/>
          </a:prstGeom>
          <a:solidFill>
            <a:schemeClr val="accent1"/>
          </a:solidFill>
          <a:ln>
            <a:noFill/>
          </a:ln>
        </p:spPr>
        <p:txBody>
          <a:bodyPr anchorCtr="1" anchor="ctr" bIns="0" lIns="0" spcFirstLastPara="1" rIns="0" wrap="square" tIns="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Вертикальный заголовок и текст" type="vertTitleAndTx">
  <p:cSld name="VERTICAL_TITLE_AND_VERTICAL_TEXT">
    <p:spTree>
      <p:nvGrpSpPr>
        <p:cNvPr id="91" name="Shape 91"/>
        <p:cNvGrpSpPr/>
        <p:nvPr/>
      </p:nvGrpSpPr>
      <p:grpSpPr>
        <a:xfrm>
          <a:off x="0" y="0"/>
          <a:ext cx="0" cy="0"/>
          <a:chOff x="0" y="0"/>
          <a:chExt cx="0" cy="0"/>
        </a:xfrm>
      </p:grpSpPr>
      <p:sp>
        <p:nvSpPr>
          <p:cNvPr id="92" name="Google Shape;92;p12"/>
          <p:cNvSpPr txBox="1"/>
          <p:nvPr>
            <p:ph type="title"/>
          </p:nvPr>
        </p:nvSpPr>
        <p:spPr>
          <a:xfrm rot="5400000">
            <a:off x="4709478" y="2194564"/>
            <a:ext cx="5851525" cy="2011680"/>
          </a:xfrm>
          <a:prstGeom prst="rect">
            <a:avLst/>
          </a:prstGeom>
          <a:noFill/>
          <a:ln>
            <a:noFill/>
          </a:ln>
        </p:spPr>
        <p:txBody>
          <a:bodyPr anchorCtr="0" anchor="b" bIns="91425" lIns="91425" spcFirstLastPara="1" rIns="91425"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3" name="Google Shape;93;p12"/>
          <p:cNvSpPr txBox="1"/>
          <p:nvPr>
            <p:ph idx="1" type="body"/>
          </p:nvPr>
        </p:nvSpPr>
        <p:spPr>
          <a:xfrm rot="5400000">
            <a:off x="769938" y="419103"/>
            <a:ext cx="5851525" cy="5562600"/>
          </a:xfrm>
          <a:prstGeom prst="rect">
            <a:avLst/>
          </a:prstGeom>
          <a:noFill/>
          <a:ln>
            <a:noFill/>
          </a:ln>
        </p:spPr>
        <p:txBody>
          <a:bodyPr anchorCtr="0" anchor="t" bIns="45700" lIns="91425" spcFirstLastPara="1" rIns="91425" wrap="square" tIns="45700">
            <a:normAutofit/>
          </a:bodyPr>
          <a:lstStyle>
            <a:lvl1pPr indent="-325755" lvl="0" marL="457200" algn="l">
              <a:spcBef>
                <a:spcPts val="580"/>
              </a:spcBef>
              <a:spcAft>
                <a:spcPts val="0"/>
              </a:spcAft>
              <a:buSzPts val="1530"/>
              <a:buChar char="⚫"/>
              <a:defRPr/>
            </a:lvl1pPr>
            <a:lvl2pPr indent="-325755" lvl="1" marL="914400" algn="l">
              <a:spcBef>
                <a:spcPts val="370"/>
              </a:spcBef>
              <a:spcAft>
                <a:spcPts val="0"/>
              </a:spcAft>
              <a:buSzPts val="1530"/>
              <a:buChar char="⚫"/>
              <a:defRPr/>
            </a:lvl2pPr>
            <a:lvl3pPr indent="-325755" lvl="2" marL="1371600" algn="l">
              <a:spcBef>
                <a:spcPts val="370"/>
              </a:spcBef>
              <a:spcAft>
                <a:spcPts val="0"/>
              </a:spcAft>
              <a:buSzPts val="1530"/>
              <a:buChar char="⚫"/>
              <a:defRPr/>
            </a:lvl3pPr>
            <a:lvl4pPr indent="-320039" lvl="3" marL="1828800" algn="l">
              <a:spcBef>
                <a:spcPts val="370"/>
              </a:spcBef>
              <a:spcAft>
                <a:spcPts val="0"/>
              </a:spcAft>
              <a:buSzPts val="1440"/>
              <a:buChar char="⚫"/>
              <a:defRPr/>
            </a:lvl4pPr>
            <a:lvl5pPr indent="-342900" lvl="4" marL="2286000" algn="l">
              <a:spcBef>
                <a:spcPts val="370"/>
              </a:spcBef>
              <a:spcAft>
                <a:spcPts val="0"/>
              </a:spcAft>
              <a:buSzPts val="1800"/>
              <a:buChar char="o"/>
              <a:defRPr/>
            </a:lvl5pPr>
            <a:lvl6pPr indent="-342900" lvl="5" marL="2743200" algn="l">
              <a:spcBef>
                <a:spcPts val="370"/>
              </a:spcBef>
              <a:spcAft>
                <a:spcPts val="0"/>
              </a:spcAft>
              <a:buSzPts val="1800"/>
              <a:buChar char="•"/>
              <a:defRPr/>
            </a:lvl6pPr>
            <a:lvl7pPr indent="-342900" lvl="6" marL="3200400" algn="l">
              <a:spcBef>
                <a:spcPts val="370"/>
              </a:spcBef>
              <a:spcAft>
                <a:spcPts val="0"/>
              </a:spcAft>
              <a:buSzPts val="1800"/>
              <a:buChar char="•"/>
              <a:defRPr/>
            </a:lvl7pPr>
            <a:lvl8pPr indent="-342900" lvl="7" marL="3657600" algn="l">
              <a:spcBef>
                <a:spcPts val="370"/>
              </a:spcBef>
              <a:spcAft>
                <a:spcPts val="0"/>
              </a:spcAft>
              <a:buSzPts val="1800"/>
              <a:buChar char="•"/>
              <a:defRPr/>
            </a:lvl8pPr>
            <a:lvl9pPr indent="-342900" lvl="8" marL="4114800" algn="l">
              <a:spcBef>
                <a:spcPts val="370"/>
              </a:spcBef>
              <a:spcAft>
                <a:spcPts val="0"/>
              </a:spcAft>
              <a:buSzPts val="1800"/>
              <a:buChar char="•"/>
              <a:defRPr/>
            </a:lvl9pPr>
          </a:lstStyle>
          <a:p/>
        </p:txBody>
      </p:sp>
      <p:sp>
        <p:nvSpPr>
          <p:cNvPr id="94" name="Google Shape;94;p12"/>
          <p:cNvSpPr txBox="1"/>
          <p:nvPr>
            <p:ph idx="10" type="dt"/>
          </p:nvPr>
        </p:nvSpPr>
        <p:spPr>
          <a:xfrm>
            <a:off x="6172200" y="6191250"/>
            <a:ext cx="2476500" cy="47625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5" name="Google Shape;95;p12"/>
          <p:cNvSpPr txBox="1"/>
          <p:nvPr>
            <p:ph idx="11" type="ftr"/>
          </p:nvPr>
        </p:nvSpPr>
        <p:spPr>
          <a:xfrm>
            <a:off x="914400" y="6172200"/>
            <a:ext cx="3962400" cy="4572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6" name="Google Shape;96;p12"/>
          <p:cNvSpPr/>
          <p:nvPr>
            <p:ph idx="12" type="sldNum"/>
          </p:nvPr>
        </p:nvSpPr>
        <p:spPr>
          <a:xfrm>
            <a:off x="146304" y="6210300"/>
            <a:ext cx="457200" cy="457200"/>
          </a:xfrm>
          <a:prstGeom prst="ellipse">
            <a:avLst/>
          </a:prstGeom>
          <a:solidFill>
            <a:schemeClr val="accent1"/>
          </a:solidFill>
          <a:ln>
            <a:noFill/>
          </a:ln>
        </p:spPr>
        <p:txBody>
          <a:bodyPr anchorCtr="1" anchor="ctr" bIns="0" lIns="0" spcFirstLastPara="1" rIns="0" wrap="square" tIns="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Только заголовок" type="titleOnly">
  <p:cSld name="TITLE_ONLY">
    <p:spTree>
      <p:nvGrpSpPr>
        <p:cNvPr id="24" name="Shape 24"/>
        <p:cNvGrpSpPr/>
        <p:nvPr/>
      </p:nvGrpSpPr>
      <p:grpSpPr>
        <a:xfrm>
          <a:off x="0" y="0"/>
          <a:ext cx="0" cy="0"/>
          <a:chOff x="0" y="0"/>
          <a:chExt cx="0" cy="0"/>
        </a:xfrm>
      </p:grpSpPr>
      <p:sp>
        <p:nvSpPr>
          <p:cNvPr id="25" name="Google Shape;25;p3"/>
          <p:cNvSpPr txBox="1"/>
          <p:nvPr>
            <p:ph type="title"/>
          </p:nvPr>
        </p:nvSpPr>
        <p:spPr>
          <a:xfrm>
            <a:off x="914400" y="274638"/>
            <a:ext cx="7772400" cy="1143000"/>
          </a:xfrm>
          <a:prstGeom prst="rect">
            <a:avLst/>
          </a:prstGeom>
          <a:noFill/>
          <a:ln>
            <a:noFill/>
          </a:ln>
        </p:spPr>
        <p:txBody>
          <a:bodyPr anchorCtr="0" anchor="b" bIns="91425" lIns="91425" spcFirstLastPara="1" rIns="91425"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6" name="Google Shape;26;p3"/>
          <p:cNvSpPr txBox="1"/>
          <p:nvPr>
            <p:ph idx="10" type="dt"/>
          </p:nvPr>
        </p:nvSpPr>
        <p:spPr>
          <a:xfrm>
            <a:off x="6172200" y="6191250"/>
            <a:ext cx="2476500" cy="47625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3"/>
          <p:cNvSpPr txBox="1"/>
          <p:nvPr>
            <p:ph idx="11" type="ftr"/>
          </p:nvPr>
        </p:nvSpPr>
        <p:spPr>
          <a:xfrm>
            <a:off x="914400" y="6172200"/>
            <a:ext cx="3962400" cy="4572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3"/>
          <p:cNvSpPr/>
          <p:nvPr>
            <p:ph idx="12" type="sldNum"/>
          </p:nvPr>
        </p:nvSpPr>
        <p:spPr>
          <a:xfrm>
            <a:off x="146304" y="6210300"/>
            <a:ext cx="457200" cy="457200"/>
          </a:xfrm>
          <a:prstGeom prst="ellipse">
            <a:avLst/>
          </a:prstGeom>
          <a:solidFill>
            <a:schemeClr val="accent1"/>
          </a:solidFill>
          <a:ln>
            <a:noFill/>
          </a:ln>
        </p:spPr>
        <p:txBody>
          <a:bodyPr anchorCtr="1" anchor="ctr" bIns="0" lIns="0" spcFirstLastPara="1" rIns="0" wrap="square" tIns="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Заголовок и объект" type="obj">
  <p:cSld name="OBJECT">
    <p:spTree>
      <p:nvGrpSpPr>
        <p:cNvPr id="29" name="Shape 29"/>
        <p:cNvGrpSpPr/>
        <p:nvPr/>
      </p:nvGrpSpPr>
      <p:grpSpPr>
        <a:xfrm>
          <a:off x="0" y="0"/>
          <a:ext cx="0" cy="0"/>
          <a:chOff x="0" y="0"/>
          <a:chExt cx="0" cy="0"/>
        </a:xfrm>
      </p:grpSpPr>
      <p:sp>
        <p:nvSpPr>
          <p:cNvPr id="30" name="Google Shape;30;p4"/>
          <p:cNvSpPr txBox="1"/>
          <p:nvPr>
            <p:ph type="title"/>
          </p:nvPr>
        </p:nvSpPr>
        <p:spPr>
          <a:xfrm>
            <a:off x="914400" y="274638"/>
            <a:ext cx="7772400" cy="1143000"/>
          </a:xfrm>
          <a:prstGeom prst="rect">
            <a:avLst/>
          </a:prstGeom>
          <a:noFill/>
          <a:ln>
            <a:noFill/>
          </a:ln>
        </p:spPr>
        <p:txBody>
          <a:bodyPr anchorCtr="0" anchor="b" bIns="91425" lIns="91425" spcFirstLastPara="1" rIns="91425"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1" name="Google Shape;31;p4"/>
          <p:cNvSpPr txBox="1"/>
          <p:nvPr>
            <p:ph idx="10" type="dt"/>
          </p:nvPr>
        </p:nvSpPr>
        <p:spPr>
          <a:xfrm>
            <a:off x="6172200" y="6191250"/>
            <a:ext cx="2476500" cy="47625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4"/>
          <p:cNvSpPr txBox="1"/>
          <p:nvPr>
            <p:ph idx="11" type="ftr"/>
          </p:nvPr>
        </p:nvSpPr>
        <p:spPr>
          <a:xfrm>
            <a:off x="914400" y="6172200"/>
            <a:ext cx="3962400" cy="4572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4"/>
          <p:cNvSpPr/>
          <p:nvPr>
            <p:ph idx="12" type="sldNum"/>
          </p:nvPr>
        </p:nvSpPr>
        <p:spPr>
          <a:xfrm>
            <a:off x="146304" y="6210300"/>
            <a:ext cx="457200" cy="457200"/>
          </a:xfrm>
          <a:prstGeom prst="ellipse">
            <a:avLst/>
          </a:prstGeom>
          <a:solidFill>
            <a:schemeClr val="accent1"/>
          </a:solidFill>
          <a:ln>
            <a:noFill/>
          </a:ln>
        </p:spPr>
        <p:txBody>
          <a:bodyPr anchorCtr="1" anchor="ctr" bIns="0" lIns="0" spcFirstLastPara="1" rIns="0" wrap="square" tIns="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uk-UA"/>
              <a:t>‹#›</a:t>
            </a:fld>
            <a:endParaRPr/>
          </a:p>
        </p:txBody>
      </p:sp>
      <p:sp>
        <p:nvSpPr>
          <p:cNvPr id="34" name="Google Shape;34;p4"/>
          <p:cNvSpPr txBox="1"/>
          <p:nvPr>
            <p:ph idx="1" type="body"/>
          </p:nvPr>
        </p:nvSpPr>
        <p:spPr>
          <a:xfrm>
            <a:off x="914400" y="1447800"/>
            <a:ext cx="7772400" cy="4572000"/>
          </a:xfrm>
          <a:prstGeom prst="rect">
            <a:avLst/>
          </a:prstGeom>
          <a:noFill/>
          <a:ln>
            <a:noFill/>
          </a:ln>
        </p:spPr>
        <p:txBody>
          <a:bodyPr anchorCtr="0" anchor="t" bIns="45700" lIns="91425" spcFirstLastPara="1" rIns="91425" wrap="square" tIns="45700">
            <a:normAutofit/>
          </a:bodyPr>
          <a:lstStyle>
            <a:lvl1pPr indent="-325755" lvl="0" marL="457200" algn="l">
              <a:spcBef>
                <a:spcPts val="580"/>
              </a:spcBef>
              <a:spcAft>
                <a:spcPts val="0"/>
              </a:spcAft>
              <a:buSzPts val="1530"/>
              <a:buChar char="⚫"/>
              <a:defRPr/>
            </a:lvl1pPr>
            <a:lvl2pPr indent="-325755" lvl="1" marL="914400" algn="l">
              <a:spcBef>
                <a:spcPts val="370"/>
              </a:spcBef>
              <a:spcAft>
                <a:spcPts val="0"/>
              </a:spcAft>
              <a:buSzPts val="1530"/>
              <a:buChar char="⚫"/>
              <a:defRPr/>
            </a:lvl2pPr>
            <a:lvl3pPr indent="-325755" lvl="2" marL="1371600" algn="l">
              <a:spcBef>
                <a:spcPts val="370"/>
              </a:spcBef>
              <a:spcAft>
                <a:spcPts val="0"/>
              </a:spcAft>
              <a:buSzPts val="1530"/>
              <a:buChar char="⚫"/>
              <a:defRPr/>
            </a:lvl3pPr>
            <a:lvl4pPr indent="-320039" lvl="3" marL="1828800" algn="l">
              <a:spcBef>
                <a:spcPts val="370"/>
              </a:spcBef>
              <a:spcAft>
                <a:spcPts val="0"/>
              </a:spcAft>
              <a:buSzPts val="1440"/>
              <a:buChar char="⚫"/>
              <a:defRPr/>
            </a:lvl4pPr>
            <a:lvl5pPr indent="-342900" lvl="4" marL="2286000" algn="l">
              <a:spcBef>
                <a:spcPts val="370"/>
              </a:spcBef>
              <a:spcAft>
                <a:spcPts val="0"/>
              </a:spcAft>
              <a:buSzPts val="1800"/>
              <a:buChar char="o"/>
              <a:defRPr/>
            </a:lvl5pPr>
            <a:lvl6pPr indent="-342900" lvl="5" marL="2743200" algn="l">
              <a:spcBef>
                <a:spcPts val="370"/>
              </a:spcBef>
              <a:spcAft>
                <a:spcPts val="0"/>
              </a:spcAft>
              <a:buSzPts val="1800"/>
              <a:buChar char="•"/>
              <a:defRPr/>
            </a:lvl6pPr>
            <a:lvl7pPr indent="-342900" lvl="6" marL="3200400" algn="l">
              <a:spcBef>
                <a:spcPts val="370"/>
              </a:spcBef>
              <a:spcAft>
                <a:spcPts val="0"/>
              </a:spcAft>
              <a:buSzPts val="1800"/>
              <a:buChar char="•"/>
              <a:defRPr/>
            </a:lvl7pPr>
            <a:lvl8pPr indent="-342900" lvl="7" marL="3657600" algn="l">
              <a:spcBef>
                <a:spcPts val="370"/>
              </a:spcBef>
              <a:spcAft>
                <a:spcPts val="0"/>
              </a:spcAft>
              <a:buSzPts val="1800"/>
              <a:buChar char="•"/>
              <a:defRPr/>
            </a:lvl8pPr>
            <a:lvl9pPr indent="-342900" lvl="8" marL="4114800" algn="l">
              <a:spcBef>
                <a:spcPts val="370"/>
              </a:spcBef>
              <a:spcAft>
                <a:spcPts val="0"/>
              </a:spcAft>
              <a:buSzPts val="1800"/>
              <a:buChar char="•"/>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Пустой слайд" type="blank">
  <p:cSld name="BLANK">
    <p:spTree>
      <p:nvGrpSpPr>
        <p:cNvPr id="35" name="Shape 35"/>
        <p:cNvGrpSpPr/>
        <p:nvPr/>
      </p:nvGrpSpPr>
      <p:grpSpPr>
        <a:xfrm>
          <a:off x="0" y="0"/>
          <a:ext cx="0" cy="0"/>
          <a:chOff x="0" y="0"/>
          <a:chExt cx="0" cy="0"/>
        </a:xfrm>
      </p:grpSpPr>
      <p:sp>
        <p:nvSpPr>
          <p:cNvPr id="36" name="Google Shape;36;p5"/>
          <p:cNvSpPr txBox="1"/>
          <p:nvPr>
            <p:ph idx="10" type="dt"/>
          </p:nvPr>
        </p:nvSpPr>
        <p:spPr>
          <a:xfrm>
            <a:off x="6172200" y="6191250"/>
            <a:ext cx="2476500" cy="47625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7" name="Google Shape;37;p5"/>
          <p:cNvSpPr txBox="1"/>
          <p:nvPr>
            <p:ph idx="11" type="ftr"/>
          </p:nvPr>
        </p:nvSpPr>
        <p:spPr>
          <a:xfrm>
            <a:off x="914400" y="6172200"/>
            <a:ext cx="3962400" cy="4572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5"/>
          <p:cNvSpPr/>
          <p:nvPr>
            <p:ph idx="12" type="sldNum"/>
          </p:nvPr>
        </p:nvSpPr>
        <p:spPr>
          <a:xfrm>
            <a:off x="146304" y="6210300"/>
            <a:ext cx="457200" cy="457200"/>
          </a:xfrm>
          <a:prstGeom prst="ellipse">
            <a:avLst/>
          </a:prstGeom>
          <a:solidFill>
            <a:schemeClr val="accent1"/>
          </a:solidFill>
          <a:ln>
            <a:noFill/>
          </a:ln>
        </p:spPr>
        <p:txBody>
          <a:bodyPr anchorCtr="1" anchor="ctr" bIns="0" lIns="0" spcFirstLastPara="1" rIns="0" wrap="square" tIns="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Заголовок раздела" showMasterSp="0" type="secHead">
  <p:cSld name="SECTION_HEADER">
    <p:bg>
      <p:bgPr>
        <a:blipFill rotWithShape="1">
          <a:blip r:embed="rId2">
            <a:alphaModFix/>
          </a:blip>
          <a:tile algn="tl" flip="none" tx="0" sx="55000" ty="0" sy="55000"/>
        </a:blipFill>
      </p:bgPr>
    </p:bg>
    <p:spTree>
      <p:nvGrpSpPr>
        <p:cNvPr id="39" name="Shape 39"/>
        <p:cNvGrpSpPr/>
        <p:nvPr/>
      </p:nvGrpSpPr>
      <p:grpSpPr>
        <a:xfrm>
          <a:off x="0" y="0"/>
          <a:ext cx="0" cy="0"/>
          <a:chOff x="0" y="0"/>
          <a:chExt cx="0" cy="0"/>
        </a:xfrm>
      </p:grpSpPr>
      <p:sp>
        <p:nvSpPr>
          <p:cNvPr id="40" name="Google Shape;40;p6"/>
          <p:cNvSpPr/>
          <p:nvPr/>
        </p:nvSpPr>
        <p:spPr>
          <a:xfrm>
            <a:off x="0" y="0"/>
            <a:ext cx="9144000" cy="68580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Libre Baskerville"/>
              <a:ea typeface="Libre Baskerville"/>
              <a:cs typeface="Libre Baskerville"/>
              <a:sym typeface="Libre Baskerville"/>
            </a:endParaRPr>
          </a:p>
        </p:txBody>
      </p:sp>
      <p:sp>
        <p:nvSpPr>
          <p:cNvPr id="41" name="Google Shape;41;p6"/>
          <p:cNvSpPr/>
          <p:nvPr/>
        </p:nvSpPr>
        <p:spPr>
          <a:xfrm>
            <a:off x="65313" y="69755"/>
            <a:ext cx="9013372" cy="6692201"/>
          </a:xfrm>
          <a:prstGeom prst="roundRect">
            <a:avLst>
              <a:gd fmla="val 4929" name="adj"/>
            </a:avLst>
          </a:prstGeom>
          <a:blipFill rotWithShape="1">
            <a:blip r:embed="rId2">
              <a:alphaModFix/>
            </a:blip>
            <a:tile algn="tl" flip="none" tx="0" sx="55000" ty="0" sy="55000"/>
          </a:blipFill>
          <a:ln cap="sq"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Libre Baskerville"/>
              <a:ea typeface="Libre Baskerville"/>
              <a:cs typeface="Libre Baskerville"/>
              <a:sym typeface="Libre Baskerville"/>
            </a:endParaRPr>
          </a:p>
        </p:txBody>
      </p:sp>
      <p:sp>
        <p:nvSpPr>
          <p:cNvPr id="42" name="Google Shape;42;p6"/>
          <p:cNvSpPr txBox="1"/>
          <p:nvPr>
            <p:ph type="title"/>
          </p:nvPr>
        </p:nvSpPr>
        <p:spPr>
          <a:xfrm>
            <a:off x="722313" y="952500"/>
            <a:ext cx="7772400" cy="1362075"/>
          </a:xfrm>
          <a:prstGeom prst="rect">
            <a:avLst/>
          </a:prstGeom>
          <a:noFill/>
          <a:ln>
            <a:noFill/>
          </a:ln>
        </p:spPr>
        <p:txBody>
          <a:bodyPr anchorCtr="0" anchor="b" bIns="91425" lIns="91425" spcFirstLastPara="1" rIns="91425" wrap="square" tIns="45700">
            <a:normAutofit/>
          </a:bodyPr>
          <a:lstStyle>
            <a:lvl1pPr lvl="0" algn="l">
              <a:spcBef>
                <a:spcPts val="0"/>
              </a:spcBef>
              <a:spcAft>
                <a:spcPts val="0"/>
              </a:spcAft>
              <a:buClr>
                <a:schemeClr val="dk2"/>
              </a:buClr>
              <a:buSzPts val="4000"/>
              <a:buFont typeface="Libre Franklin"/>
              <a:buNone/>
              <a:defRPr b="0"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3" name="Google Shape;43;p6"/>
          <p:cNvSpPr txBox="1"/>
          <p:nvPr>
            <p:ph idx="1" type="body"/>
          </p:nvPr>
        </p:nvSpPr>
        <p:spPr>
          <a:xfrm>
            <a:off x="722313" y="2547938"/>
            <a:ext cx="7772400" cy="1338262"/>
          </a:xfrm>
          <a:prstGeom prst="rect">
            <a:avLst/>
          </a:prstGeom>
          <a:noFill/>
          <a:ln>
            <a:noFill/>
          </a:ln>
        </p:spPr>
        <p:txBody>
          <a:bodyPr anchorCtr="0" anchor="t" bIns="45700" lIns="91425" spcFirstLastPara="1" rIns="91425" wrap="square" tIns="45700">
            <a:normAutofit/>
          </a:bodyPr>
          <a:lstStyle>
            <a:lvl1pPr indent="-228600" lvl="0" marL="457200" algn="l">
              <a:spcBef>
                <a:spcPts val="580"/>
              </a:spcBef>
              <a:spcAft>
                <a:spcPts val="0"/>
              </a:spcAft>
              <a:buSzPts val="2040"/>
              <a:buNone/>
              <a:defRPr sz="2400">
                <a:solidFill>
                  <a:srgbClr val="888888"/>
                </a:solidFill>
              </a:defRPr>
            </a:lvl1pPr>
            <a:lvl2pPr indent="-228600" lvl="1" marL="914400" algn="l">
              <a:spcBef>
                <a:spcPts val="370"/>
              </a:spcBef>
              <a:spcAft>
                <a:spcPts val="0"/>
              </a:spcAft>
              <a:buSzPts val="1530"/>
              <a:buNone/>
              <a:defRPr sz="1800">
                <a:solidFill>
                  <a:srgbClr val="888888"/>
                </a:solidFill>
              </a:defRPr>
            </a:lvl2pPr>
            <a:lvl3pPr indent="-228600" lvl="2" marL="1371600" algn="l">
              <a:spcBef>
                <a:spcPts val="370"/>
              </a:spcBef>
              <a:spcAft>
                <a:spcPts val="0"/>
              </a:spcAft>
              <a:buSzPts val="1360"/>
              <a:buNone/>
              <a:defRPr sz="1600">
                <a:solidFill>
                  <a:srgbClr val="888888"/>
                </a:solidFill>
              </a:defRPr>
            </a:lvl3pPr>
            <a:lvl4pPr indent="-228600" lvl="3" marL="1828800" algn="l">
              <a:spcBef>
                <a:spcPts val="370"/>
              </a:spcBef>
              <a:spcAft>
                <a:spcPts val="0"/>
              </a:spcAft>
              <a:buSzPts val="1120"/>
              <a:buNone/>
              <a:defRPr sz="1400">
                <a:solidFill>
                  <a:srgbClr val="888888"/>
                </a:solidFill>
              </a:defRPr>
            </a:lvl4pPr>
            <a:lvl5pPr indent="-228600" lvl="4" marL="2286000" algn="l">
              <a:spcBef>
                <a:spcPts val="370"/>
              </a:spcBef>
              <a:spcAft>
                <a:spcPts val="0"/>
              </a:spcAft>
              <a:buSzPts val="1400"/>
              <a:buFont typeface="Libre Baskerville"/>
              <a:buNone/>
              <a:defRPr sz="1400">
                <a:solidFill>
                  <a:srgbClr val="888888"/>
                </a:solidFill>
              </a:defRPr>
            </a:lvl5pPr>
            <a:lvl6pPr indent="-342900" lvl="5" marL="2743200" algn="l">
              <a:spcBef>
                <a:spcPts val="370"/>
              </a:spcBef>
              <a:spcAft>
                <a:spcPts val="0"/>
              </a:spcAft>
              <a:buSzPts val="1800"/>
              <a:buChar char="•"/>
              <a:defRPr/>
            </a:lvl6pPr>
            <a:lvl7pPr indent="-342900" lvl="6" marL="3200400" algn="l">
              <a:spcBef>
                <a:spcPts val="370"/>
              </a:spcBef>
              <a:spcAft>
                <a:spcPts val="0"/>
              </a:spcAft>
              <a:buSzPts val="1800"/>
              <a:buChar char="•"/>
              <a:defRPr/>
            </a:lvl7pPr>
            <a:lvl8pPr indent="-342900" lvl="7" marL="3657600" algn="l">
              <a:spcBef>
                <a:spcPts val="370"/>
              </a:spcBef>
              <a:spcAft>
                <a:spcPts val="0"/>
              </a:spcAft>
              <a:buSzPts val="1800"/>
              <a:buChar char="•"/>
              <a:defRPr/>
            </a:lvl8pPr>
            <a:lvl9pPr indent="-342900" lvl="8" marL="4114800" algn="l">
              <a:spcBef>
                <a:spcPts val="370"/>
              </a:spcBef>
              <a:spcAft>
                <a:spcPts val="0"/>
              </a:spcAft>
              <a:buSzPts val="1800"/>
              <a:buChar char="•"/>
              <a:defRPr/>
            </a:lvl9pPr>
          </a:lstStyle>
          <a:p/>
        </p:txBody>
      </p:sp>
      <p:sp>
        <p:nvSpPr>
          <p:cNvPr id="44" name="Google Shape;44;p6"/>
          <p:cNvSpPr txBox="1"/>
          <p:nvPr>
            <p:ph idx="10" type="dt"/>
          </p:nvPr>
        </p:nvSpPr>
        <p:spPr>
          <a:xfrm>
            <a:off x="6172200" y="6191250"/>
            <a:ext cx="2476500" cy="47625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5" name="Google Shape;45;p6"/>
          <p:cNvSpPr txBox="1"/>
          <p:nvPr>
            <p:ph idx="11" type="ftr"/>
          </p:nvPr>
        </p:nvSpPr>
        <p:spPr>
          <a:xfrm>
            <a:off x="800100" y="6172200"/>
            <a:ext cx="4000500" cy="4572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6"/>
          <p:cNvSpPr/>
          <p:nvPr/>
        </p:nvSpPr>
        <p:spPr>
          <a:xfrm flipH="1" rot="10800000">
            <a:off x="69412" y="2376830"/>
            <a:ext cx="9013515" cy="9144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Libre Baskerville"/>
              <a:ea typeface="Libre Baskerville"/>
              <a:cs typeface="Libre Baskerville"/>
              <a:sym typeface="Libre Baskerville"/>
            </a:endParaRPr>
          </a:p>
        </p:txBody>
      </p:sp>
      <p:sp>
        <p:nvSpPr>
          <p:cNvPr id="47" name="Google Shape;47;p6"/>
          <p:cNvSpPr/>
          <p:nvPr/>
        </p:nvSpPr>
        <p:spPr>
          <a:xfrm>
            <a:off x="69146" y="2341475"/>
            <a:ext cx="9013781" cy="45719"/>
          </a:xfrm>
          <a:prstGeom prst="rect">
            <a:avLst/>
          </a:prstGeom>
          <a:solidFill>
            <a:srgbClr val="E6AFA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Libre Baskerville"/>
              <a:ea typeface="Libre Baskerville"/>
              <a:cs typeface="Libre Baskerville"/>
              <a:sym typeface="Libre Baskerville"/>
            </a:endParaRPr>
          </a:p>
        </p:txBody>
      </p:sp>
      <p:sp>
        <p:nvSpPr>
          <p:cNvPr id="48" name="Google Shape;48;p6"/>
          <p:cNvSpPr/>
          <p:nvPr/>
        </p:nvSpPr>
        <p:spPr>
          <a:xfrm>
            <a:off x="68306" y="2468880"/>
            <a:ext cx="9014621" cy="45720"/>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Libre Baskerville"/>
              <a:ea typeface="Libre Baskerville"/>
              <a:cs typeface="Libre Baskerville"/>
              <a:sym typeface="Libre Baskerville"/>
            </a:endParaRPr>
          </a:p>
        </p:txBody>
      </p:sp>
      <p:sp>
        <p:nvSpPr>
          <p:cNvPr id="49" name="Google Shape;49;p6"/>
          <p:cNvSpPr/>
          <p:nvPr>
            <p:ph idx="12" type="sldNum"/>
          </p:nvPr>
        </p:nvSpPr>
        <p:spPr>
          <a:xfrm>
            <a:off x="146304" y="6208776"/>
            <a:ext cx="457200" cy="457200"/>
          </a:xfrm>
          <a:prstGeom prst="ellipse">
            <a:avLst/>
          </a:prstGeom>
          <a:solidFill>
            <a:schemeClr val="accent1"/>
          </a:solidFill>
          <a:ln>
            <a:noFill/>
          </a:ln>
        </p:spPr>
        <p:txBody>
          <a:bodyPr anchorCtr="1" anchor="ctr" bIns="0" lIns="0" spcFirstLastPara="1" rIns="0" wrap="square" tIns="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Два объекта" type="twoObj">
  <p:cSld name="TWO_OBJECTS">
    <p:spTree>
      <p:nvGrpSpPr>
        <p:cNvPr id="50" name="Shape 50"/>
        <p:cNvGrpSpPr/>
        <p:nvPr/>
      </p:nvGrpSpPr>
      <p:grpSpPr>
        <a:xfrm>
          <a:off x="0" y="0"/>
          <a:ext cx="0" cy="0"/>
          <a:chOff x="0" y="0"/>
          <a:chExt cx="0" cy="0"/>
        </a:xfrm>
      </p:grpSpPr>
      <p:sp>
        <p:nvSpPr>
          <p:cNvPr id="51" name="Google Shape;51;p7"/>
          <p:cNvSpPr txBox="1"/>
          <p:nvPr>
            <p:ph type="title"/>
          </p:nvPr>
        </p:nvSpPr>
        <p:spPr>
          <a:xfrm>
            <a:off x="914400" y="274638"/>
            <a:ext cx="7772400" cy="1143000"/>
          </a:xfrm>
          <a:prstGeom prst="rect">
            <a:avLst/>
          </a:prstGeom>
          <a:noFill/>
          <a:ln>
            <a:noFill/>
          </a:ln>
        </p:spPr>
        <p:txBody>
          <a:bodyPr anchorCtr="0" anchor="b" bIns="91425" lIns="91425" spcFirstLastPara="1" rIns="91425"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2" name="Google Shape;52;p7"/>
          <p:cNvSpPr txBox="1"/>
          <p:nvPr>
            <p:ph idx="10" type="dt"/>
          </p:nvPr>
        </p:nvSpPr>
        <p:spPr>
          <a:xfrm>
            <a:off x="6172200" y="6191250"/>
            <a:ext cx="2476500" cy="47625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7"/>
          <p:cNvSpPr txBox="1"/>
          <p:nvPr>
            <p:ph idx="11" type="ftr"/>
          </p:nvPr>
        </p:nvSpPr>
        <p:spPr>
          <a:xfrm>
            <a:off x="914400" y="6172200"/>
            <a:ext cx="3962400" cy="4572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7"/>
          <p:cNvSpPr/>
          <p:nvPr>
            <p:ph idx="12" type="sldNum"/>
          </p:nvPr>
        </p:nvSpPr>
        <p:spPr>
          <a:xfrm>
            <a:off x="146304" y="6210300"/>
            <a:ext cx="457200" cy="457200"/>
          </a:xfrm>
          <a:prstGeom prst="ellipse">
            <a:avLst/>
          </a:prstGeom>
          <a:solidFill>
            <a:schemeClr val="accent1"/>
          </a:solidFill>
          <a:ln>
            <a:noFill/>
          </a:ln>
        </p:spPr>
        <p:txBody>
          <a:bodyPr anchorCtr="1" anchor="ctr" bIns="0" lIns="0" spcFirstLastPara="1" rIns="0" wrap="square" tIns="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uk-UA"/>
              <a:t>‹#›</a:t>
            </a:fld>
            <a:endParaRPr/>
          </a:p>
        </p:txBody>
      </p:sp>
      <p:sp>
        <p:nvSpPr>
          <p:cNvPr id="55" name="Google Shape;55;p7"/>
          <p:cNvSpPr txBox="1"/>
          <p:nvPr>
            <p:ph idx="1" type="body"/>
          </p:nvPr>
        </p:nvSpPr>
        <p:spPr>
          <a:xfrm>
            <a:off x="914400" y="1447800"/>
            <a:ext cx="3749040" cy="4572000"/>
          </a:xfrm>
          <a:prstGeom prst="rect">
            <a:avLst/>
          </a:prstGeom>
          <a:noFill/>
          <a:ln>
            <a:noFill/>
          </a:ln>
        </p:spPr>
        <p:txBody>
          <a:bodyPr anchorCtr="0" anchor="t" bIns="45700" lIns="91425" spcFirstLastPara="1" rIns="91425" wrap="square" tIns="45700">
            <a:normAutofit/>
          </a:bodyPr>
          <a:lstStyle>
            <a:lvl1pPr indent="-325755" lvl="0" marL="457200" algn="l">
              <a:spcBef>
                <a:spcPts val="580"/>
              </a:spcBef>
              <a:spcAft>
                <a:spcPts val="0"/>
              </a:spcAft>
              <a:buSzPts val="1530"/>
              <a:buChar char="⚫"/>
              <a:defRPr/>
            </a:lvl1pPr>
            <a:lvl2pPr indent="-325755" lvl="1" marL="914400" algn="l">
              <a:spcBef>
                <a:spcPts val="370"/>
              </a:spcBef>
              <a:spcAft>
                <a:spcPts val="0"/>
              </a:spcAft>
              <a:buSzPts val="1530"/>
              <a:buChar char="⚫"/>
              <a:defRPr/>
            </a:lvl2pPr>
            <a:lvl3pPr indent="-325755" lvl="2" marL="1371600" algn="l">
              <a:spcBef>
                <a:spcPts val="370"/>
              </a:spcBef>
              <a:spcAft>
                <a:spcPts val="0"/>
              </a:spcAft>
              <a:buSzPts val="1530"/>
              <a:buChar char="⚫"/>
              <a:defRPr/>
            </a:lvl3pPr>
            <a:lvl4pPr indent="-320039" lvl="3" marL="1828800" algn="l">
              <a:spcBef>
                <a:spcPts val="370"/>
              </a:spcBef>
              <a:spcAft>
                <a:spcPts val="0"/>
              </a:spcAft>
              <a:buSzPts val="1440"/>
              <a:buChar char="⚫"/>
              <a:defRPr/>
            </a:lvl4pPr>
            <a:lvl5pPr indent="-342900" lvl="4" marL="2286000" algn="l">
              <a:spcBef>
                <a:spcPts val="370"/>
              </a:spcBef>
              <a:spcAft>
                <a:spcPts val="0"/>
              </a:spcAft>
              <a:buSzPts val="1800"/>
              <a:buChar char="o"/>
              <a:defRPr/>
            </a:lvl5pPr>
            <a:lvl6pPr indent="-342900" lvl="5" marL="2743200" algn="l">
              <a:spcBef>
                <a:spcPts val="370"/>
              </a:spcBef>
              <a:spcAft>
                <a:spcPts val="0"/>
              </a:spcAft>
              <a:buSzPts val="1800"/>
              <a:buChar char="•"/>
              <a:defRPr/>
            </a:lvl6pPr>
            <a:lvl7pPr indent="-342900" lvl="6" marL="3200400" algn="l">
              <a:spcBef>
                <a:spcPts val="370"/>
              </a:spcBef>
              <a:spcAft>
                <a:spcPts val="0"/>
              </a:spcAft>
              <a:buSzPts val="1800"/>
              <a:buChar char="•"/>
              <a:defRPr/>
            </a:lvl7pPr>
            <a:lvl8pPr indent="-342900" lvl="7" marL="3657600" algn="l">
              <a:spcBef>
                <a:spcPts val="370"/>
              </a:spcBef>
              <a:spcAft>
                <a:spcPts val="0"/>
              </a:spcAft>
              <a:buSzPts val="1800"/>
              <a:buChar char="•"/>
              <a:defRPr/>
            </a:lvl8pPr>
            <a:lvl9pPr indent="-342900" lvl="8" marL="4114800" algn="l">
              <a:spcBef>
                <a:spcPts val="370"/>
              </a:spcBef>
              <a:spcAft>
                <a:spcPts val="0"/>
              </a:spcAft>
              <a:buSzPts val="1800"/>
              <a:buChar char="•"/>
              <a:defRPr/>
            </a:lvl9pPr>
          </a:lstStyle>
          <a:p/>
        </p:txBody>
      </p:sp>
      <p:sp>
        <p:nvSpPr>
          <p:cNvPr id="56" name="Google Shape;56;p7"/>
          <p:cNvSpPr txBox="1"/>
          <p:nvPr>
            <p:ph idx="2" type="body"/>
          </p:nvPr>
        </p:nvSpPr>
        <p:spPr>
          <a:xfrm>
            <a:off x="4933950" y="1447800"/>
            <a:ext cx="3749040" cy="4572000"/>
          </a:xfrm>
          <a:prstGeom prst="rect">
            <a:avLst/>
          </a:prstGeom>
          <a:noFill/>
          <a:ln>
            <a:noFill/>
          </a:ln>
        </p:spPr>
        <p:txBody>
          <a:bodyPr anchorCtr="0" anchor="t" bIns="45700" lIns="91425" spcFirstLastPara="1" rIns="91425" wrap="square" tIns="45700">
            <a:normAutofit/>
          </a:bodyPr>
          <a:lstStyle>
            <a:lvl1pPr indent="-325755" lvl="0" marL="457200" algn="l">
              <a:spcBef>
                <a:spcPts val="580"/>
              </a:spcBef>
              <a:spcAft>
                <a:spcPts val="0"/>
              </a:spcAft>
              <a:buSzPts val="1530"/>
              <a:buChar char="⚫"/>
              <a:defRPr/>
            </a:lvl1pPr>
            <a:lvl2pPr indent="-325755" lvl="1" marL="914400" algn="l">
              <a:spcBef>
                <a:spcPts val="370"/>
              </a:spcBef>
              <a:spcAft>
                <a:spcPts val="0"/>
              </a:spcAft>
              <a:buSzPts val="1530"/>
              <a:buChar char="⚫"/>
              <a:defRPr/>
            </a:lvl2pPr>
            <a:lvl3pPr indent="-325755" lvl="2" marL="1371600" algn="l">
              <a:spcBef>
                <a:spcPts val="370"/>
              </a:spcBef>
              <a:spcAft>
                <a:spcPts val="0"/>
              </a:spcAft>
              <a:buSzPts val="1530"/>
              <a:buChar char="⚫"/>
              <a:defRPr/>
            </a:lvl3pPr>
            <a:lvl4pPr indent="-320039" lvl="3" marL="1828800" algn="l">
              <a:spcBef>
                <a:spcPts val="370"/>
              </a:spcBef>
              <a:spcAft>
                <a:spcPts val="0"/>
              </a:spcAft>
              <a:buSzPts val="1440"/>
              <a:buChar char="⚫"/>
              <a:defRPr/>
            </a:lvl4pPr>
            <a:lvl5pPr indent="-342900" lvl="4" marL="2286000" algn="l">
              <a:spcBef>
                <a:spcPts val="370"/>
              </a:spcBef>
              <a:spcAft>
                <a:spcPts val="0"/>
              </a:spcAft>
              <a:buSzPts val="1800"/>
              <a:buChar char="o"/>
              <a:defRPr/>
            </a:lvl5pPr>
            <a:lvl6pPr indent="-342900" lvl="5" marL="2743200" algn="l">
              <a:spcBef>
                <a:spcPts val="370"/>
              </a:spcBef>
              <a:spcAft>
                <a:spcPts val="0"/>
              </a:spcAft>
              <a:buSzPts val="1800"/>
              <a:buChar char="•"/>
              <a:defRPr/>
            </a:lvl6pPr>
            <a:lvl7pPr indent="-342900" lvl="6" marL="3200400" algn="l">
              <a:spcBef>
                <a:spcPts val="370"/>
              </a:spcBef>
              <a:spcAft>
                <a:spcPts val="0"/>
              </a:spcAft>
              <a:buSzPts val="1800"/>
              <a:buChar char="•"/>
              <a:defRPr/>
            </a:lvl7pPr>
            <a:lvl8pPr indent="-342900" lvl="7" marL="3657600" algn="l">
              <a:spcBef>
                <a:spcPts val="370"/>
              </a:spcBef>
              <a:spcAft>
                <a:spcPts val="0"/>
              </a:spcAft>
              <a:buSzPts val="1800"/>
              <a:buChar char="•"/>
              <a:defRPr/>
            </a:lvl8pPr>
            <a:lvl9pPr indent="-342900" lvl="8" marL="4114800" algn="l">
              <a:spcBef>
                <a:spcPts val="370"/>
              </a:spcBef>
              <a:spcAft>
                <a:spcPts val="0"/>
              </a:spcAft>
              <a:buSzPts val="1800"/>
              <a:buChar char="•"/>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Сравнение" type="twoTxTwoObj">
  <p:cSld name="TWO_OBJECTS_WITH_TEXT">
    <p:spTree>
      <p:nvGrpSpPr>
        <p:cNvPr id="57" name="Shape 57"/>
        <p:cNvGrpSpPr/>
        <p:nvPr/>
      </p:nvGrpSpPr>
      <p:grpSpPr>
        <a:xfrm>
          <a:off x="0" y="0"/>
          <a:ext cx="0" cy="0"/>
          <a:chOff x="0" y="0"/>
          <a:chExt cx="0" cy="0"/>
        </a:xfrm>
      </p:grpSpPr>
      <p:sp>
        <p:nvSpPr>
          <p:cNvPr id="58" name="Google Shape;58;p8"/>
          <p:cNvSpPr txBox="1"/>
          <p:nvPr>
            <p:ph type="title"/>
          </p:nvPr>
        </p:nvSpPr>
        <p:spPr>
          <a:xfrm>
            <a:off x="914400" y="273050"/>
            <a:ext cx="7772400" cy="1143000"/>
          </a:xfrm>
          <a:prstGeom prst="rect">
            <a:avLst/>
          </a:prstGeom>
          <a:noFill/>
          <a:ln>
            <a:noFill/>
          </a:ln>
        </p:spPr>
        <p:txBody>
          <a:bodyPr anchorCtr="0" anchor="b" bIns="91425" lIns="91425" spcFirstLastPara="1" rIns="91425" wrap="square" tIns="45700">
            <a:normAutofit/>
          </a:bodyPr>
          <a:lstStyle>
            <a:lvl1pPr lvl="0" algn="l">
              <a:spcBef>
                <a:spcPts val="0"/>
              </a:spcBef>
              <a:spcAft>
                <a:spcPts val="0"/>
              </a:spcAft>
              <a:buClr>
                <a:schemeClr val="dk2"/>
              </a:buClr>
              <a:buSzPts val="4000"/>
              <a:buFont typeface="Libre Franklin"/>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9" name="Google Shape;59;p8"/>
          <p:cNvSpPr txBox="1"/>
          <p:nvPr>
            <p:ph idx="1" type="body"/>
          </p:nvPr>
        </p:nvSpPr>
        <p:spPr>
          <a:xfrm>
            <a:off x="914400" y="1447800"/>
            <a:ext cx="3733800" cy="762000"/>
          </a:xfrm>
          <a:prstGeom prst="rect">
            <a:avLst/>
          </a:prstGeom>
          <a:noFill/>
          <a:ln>
            <a:noFill/>
          </a:ln>
        </p:spPr>
        <p:txBody>
          <a:bodyPr anchorCtr="0" anchor="b" bIns="45700" lIns="91425" spcFirstLastPara="1" rIns="91425" wrap="square" tIns="45700">
            <a:noAutofit/>
          </a:bodyPr>
          <a:lstStyle>
            <a:lvl1pPr indent="-228600" lvl="0" marL="457200" algn="l">
              <a:spcBef>
                <a:spcPts val="580"/>
              </a:spcBef>
              <a:spcAft>
                <a:spcPts val="0"/>
              </a:spcAft>
              <a:buSzPts val="2040"/>
              <a:buNone/>
              <a:defRPr b="1" sz="2400">
                <a:solidFill>
                  <a:schemeClr val="accent1"/>
                </a:solidFill>
                <a:latin typeface="Libre Franklin"/>
                <a:ea typeface="Libre Franklin"/>
                <a:cs typeface="Libre Franklin"/>
                <a:sym typeface="Libre Franklin"/>
              </a:defRPr>
            </a:lvl1pPr>
            <a:lvl2pPr indent="-228600" lvl="1" marL="914400" algn="l">
              <a:spcBef>
                <a:spcPts val="370"/>
              </a:spcBef>
              <a:spcAft>
                <a:spcPts val="0"/>
              </a:spcAft>
              <a:buSzPts val="1700"/>
              <a:buNone/>
              <a:defRPr b="1" sz="2000"/>
            </a:lvl2pPr>
            <a:lvl3pPr indent="-228600" lvl="2" marL="1371600" algn="l">
              <a:spcBef>
                <a:spcPts val="370"/>
              </a:spcBef>
              <a:spcAft>
                <a:spcPts val="0"/>
              </a:spcAft>
              <a:buSzPts val="1530"/>
              <a:buNone/>
              <a:defRPr b="1" sz="1800"/>
            </a:lvl3pPr>
            <a:lvl4pPr indent="-228600" lvl="3" marL="1828800" algn="l">
              <a:spcBef>
                <a:spcPts val="370"/>
              </a:spcBef>
              <a:spcAft>
                <a:spcPts val="0"/>
              </a:spcAft>
              <a:buSzPts val="1280"/>
              <a:buNone/>
              <a:defRPr b="1" sz="1600"/>
            </a:lvl4pPr>
            <a:lvl5pPr indent="-228600" lvl="4" marL="2286000" algn="l">
              <a:spcBef>
                <a:spcPts val="370"/>
              </a:spcBef>
              <a:spcAft>
                <a:spcPts val="0"/>
              </a:spcAft>
              <a:buSzPts val="1600"/>
              <a:buFont typeface="Libre Baskerville"/>
              <a:buNone/>
              <a:defRPr b="1" sz="1600"/>
            </a:lvl5pPr>
            <a:lvl6pPr indent="-342900" lvl="5" marL="2743200" algn="l">
              <a:spcBef>
                <a:spcPts val="370"/>
              </a:spcBef>
              <a:spcAft>
                <a:spcPts val="0"/>
              </a:spcAft>
              <a:buSzPts val="1800"/>
              <a:buChar char="•"/>
              <a:defRPr/>
            </a:lvl6pPr>
            <a:lvl7pPr indent="-342900" lvl="6" marL="3200400" algn="l">
              <a:spcBef>
                <a:spcPts val="370"/>
              </a:spcBef>
              <a:spcAft>
                <a:spcPts val="0"/>
              </a:spcAft>
              <a:buSzPts val="1800"/>
              <a:buChar char="•"/>
              <a:defRPr/>
            </a:lvl7pPr>
            <a:lvl8pPr indent="-342900" lvl="7" marL="3657600" algn="l">
              <a:spcBef>
                <a:spcPts val="370"/>
              </a:spcBef>
              <a:spcAft>
                <a:spcPts val="0"/>
              </a:spcAft>
              <a:buSzPts val="1800"/>
              <a:buChar char="•"/>
              <a:defRPr/>
            </a:lvl8pPr>
            <a:lvl9pPr indent="-342900" lvl="8" marL="4114800" algn="l">
              <a:spcBef>
                <a:spcPts val="370"/>
              </a:spcBef>
              <a:spcAft>
                <a:spcPts val="0"/>
              </a:spcAft>
              <a:buSzPts val="1800"/>
              <a:buChar char="•"/>
              <a:defRPr/>
            </a:lvl9pPr>
          </a:lstStyle>
          <a:p/>
        </p:txBody>
      </p:sp>
      <p:sp>
        <p:nvSpPr>
          <p:cNvPr id="60" name="Google Shape;60;p8"/>
          <p:cNvSpPr txBox="1"/>
          <p:nvPr>
            <p:ph idx="2" type="body"/>
          </p:nvPr>
        </p:nvSpPr>
        <p:spPr>
          <a:xfrm>
            <a:off x="4953000" y="1447800"/>
            <a:ext cx="3733800" cy="762000"/>
          </a:xfrm>
          <a:prstGeom prst="rect">
            <a:avLst/>
          </a:prstGeom>
          <a:noFill/>
          <a:ln>
            <a:noFill/>
          </a:ln>
        </p:spPr>
        <p:txBody>
          <a:bodyPr anchorCtr="0" anchor="b" bIns="45700" lIns="91425" spcFirstLastPara="1" rIns="91425" wrap="square" tIns="45700">
            <a:noAutofit/>
          </a:bodyPr>
          <a:lstStyle>
            <a:lvl1pPr indent="-228600" lvl="0" marL="457200" algn="l">
              <a:spcBef>
                <a:spcPts val="580"/>
              </a:spcBef>
              <a:spcAft>
                <a:spcPts val="0"/>
              </a:spcAft>
              <a:buSzPts val="2040"/>
              <a:buNone/>
              <a:defRPr b="1" sz="2400">
                <a:solidFill>
                  <a:schemeClr val="accent1"/>
                </a:solidFill>
                <a:latin typeface="Libre Franklin"/>
                <a:ea typeface="Libre Franklin"/>
                <a:cs typeface="Libre Franklin"/>
                <a:sym typeface="Libre Franklin"/>
              </a:defRPr>
            </a:lvl1pPr>
            <a:lvl2pPr indent="-228600" lvl="1" marL="914400" algn="l">
              <a:spcBef>
                <a:spcPts val="370"/>
              </a:spcBef>
              <a:spcAft>
                <a:spcPts val="0"/>
              </a:spcAft>
              <a:buSzPts val="1700"/>
              <a:buNone/>
              <a:defRPr b="1" sz="2000"/>
            </a:lvl2pPr>
            <a:lvl3pPr indent="-228600" lvl="2" marL="1371600" algn="l">
              <a:spcBef>
                <a:spcPts val="370"/>
              </a:spcBef>
              <a:spcAft>
                <a:spcPts val="0"/>
              </a:spcAft>
              <a:buSzPts val="1530"/>
              <a:buNone/>
              <a:defRPr b="1" sz="1800"/>
            </a:lvl3pPr>
            <a:lvl4pPr indent="-228600" lvl="3" marL="1828800" algn="l">
              <a:spcBef>
                <a:spcPts val="370"/>
              </a:spcBef>
              <a:spcAft>
                <a:spcPts val="0"/>
              </a:spcAft>
              <a:buSzPts val="1280"/>
              <a:buNone/>
              <a:defRPr b="1" sz="1600"/>
            </a:lvl4pPr>
            <a:lvl5pPr indent="-228600" lvl="4" marL="2286000" algn="l">
              <a:spcBef>
                <a:spcPts val="370"/>
              </a:spcBef>
              <a:spcAft>
                <a:spcPts val="0"/>
              </a:spcAft>
              <a:buSzPts val="1600"/>
              <a:buFont typeface="Libre Baskerville"/>
              <a:buNone/>
              <a:defRPr b="1" sz="1600"/>
            </a:lvl5pPr>
            <a:lvl6pPr indent="-342900" lvl="5" marL="2743200" algn="l">
              <a:spcBef>
                <a:spcPts val="370"/>
              </a:spcBef>
              <a:spcAft>
                <a:spcPts val="0"/>
              </a:spcAft>
              <a:buSzPts val="1800"/>
              <a:buChar char="•"/>
              <a:defRPr/>
            </a:lvl6pPr>
            <a:lvl7pPr indent="-342900" lvl="6" marL="3200400" algn="l">
              <a:spcBef>
                <a:spcPts val="370"/>
              </a:spcBef>
              <a:spcAft>
                <a:spcPts val="0"/>
              </a:spcAft>
              <a:buSzPts val="1800"/>
              <a:buChar char="•"/>
              <a:defRPr/>
            </a:lvl7pPr>
            <a:lvl8pPr indent="-342900" lvl="7" marL="3657600" algn="l">
              <a:spcBef>
                <a:spcPts val="370"/>
              </a:spcBef>
              <a:spcAft>
                <a:spcPts val="0"/>
              </a:spcAft>
              <a:buSzPts val="1800"/>
              <a:buChar char="•"/>
              <a:defRPr/>
            </a:lvl8pPr>
            <a:lvl9pPr indent="-342900" lvl="8" marL="4114800" algn="l">
              <a:spcBef>
                <a:spcPts val="370"/>
              </a:spcBef>
              <a:spcAft>
                <a:spcPts val="0"/>
              </a:spcAft>
              <a:buSzPts val="1800"/>
              <a:buChar char="•"/>
              <a:defRPr/>
            </a:lvl9pPr>
          </a:lstStyle>
          <a:p/>
        </p:txBody>
      </p:sp>
      <p:sp>
        <p:nvSpPr>
          <p:cNvPr id="61" name="Google Shape;61;p8"/>
          <p:cNvSpPr txBox="1"/>
          <p:nvPr>
            <p:ph idx="10" type="dt"/>
          </p:nvPr>
        </p:nvSpPr>
        <p:spPr>
          <a:xfrm>
            <a:off x="6172200" y="6191250"/>
            <a:ext cx="2476500" cy="47625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8"/>
          <p:cNvSpPr txBox="1"/>
          <p:nvPr>
            <p:ph idx="11" type="ftr"/>
          </p:nvPr>
        </p:nvSpPr>
        <p:spPr>
          <a:xfrm>
            <a:off x="914400" y="6172200"/>
            <a:ext cx="3962400" cy="4572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8"/>
          <p:cNvSpPr/>
          <p:nvPr>
            <p:ph idx="12" type="sldNum"/>
          </p:nvPr>
        </p:nvSpPr>
        <p:spPr>
          <a:xfrm>
            <a:off x="146304" y="6210300"/>
            <a:ext cx="457200" cy="457200"/>
          </a:xfrm>
          <a:prstGeom prst="ellipse">
            <a:avLst/>
          </a:prstGeom>
          <a:solidFill>
            <a:schemeClr val="accent1"/>
          </a:solidFill>
          <a:ln>
            <a:noFill/>
          </a:ln>
        </p:spPr>
        <p:txBody>
          <a:bodyPr anchorCtr="1" anchor="ctr" bIns="0" lIns="0" spcFirstLastPara="1" rIns="0" wrap="square" tIns="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uk-UA"/>
              <a:t>‹#›</a:t>
            </a:fld>
            <a:endParaRPr/>
          </a:p>
        </p:txBody>
      </p:sp>
      <p:sp>
        <p:nvSpPr>
          <p:cNvPr id="64" name="Google Shape;64;p8"/>
          <p:cNvSpPr txBox="1"/>
          <p:nvPr>
            <p:ph idx="3" type="body"/>
          </p:nvPr>
        </p:nvSpPr>
        <p:spPr>
          <a:xfrm>
            <a:off x="914400" y="2247900"/>
            <a:ext cx="3733800" cy="3886200"/>
          </a:xfrm>
          <a:prstGeom prst="rect">
            <a:avLst/>
          </a:prstGeom>
          <a:noFill/>
          <a:ln>
            <a:noFill/>
          </a:ln>
        </p:spPr>
        <p:txBody>
          <a:bodyPr anchorCtr="0" anchor="t" bIns="45700" lIns="91425" spcFirstLastPara="1" rIns="91425" wrap="square" tIns="45700">
            <a:normAutofit/>
          </a:bodyPr>
          <a:lstStyle>
            <a:lvl1pPr indent="-325755" lvl="0" marL="457200" algn="l">
              <a:spcBef>
                <a:spcPts val="580"/>
              </a:spcBef>
              <a:spcAft>
                <a:spcPts val="0"/>
              </a:spcAft>
              <a:buSzPts val="1530"/>
              <a:buChar char="⚫"/>
              <a:defRPr/>
            </a:lvl1pPr>
            <a:lvl2pPr indent="-325755" lvl="1" marL="914400" algn="l">
              <a:spcBef>
                <a:spcPts val="370"/>
              </a:spcBef>
              <a:spcAft>
                <a:spcPts val="0"/>
              </a:spcAft>
              <a:buSzPts val="1530"/>
              <a:buChar char="⚫"/>
              <a:defRPr/>
            </a:lvl2pPr>
            <a:lvl3pPr indent="-325755" lvl="2" marL="1371600" algn="l">
              <a:spcBef>
                <a:spcPts val="370"/>
              </a:spcBef>
              <a:spcAft>
                <a:spcPts val="0"/>
              </a:spcAft>
              <a:buSzPts val="1530"/>
              <a:buChar char="⚫"/>
              <a:defRPr/>
            </a:lvl3pPr>
            <a:lvl4pPr indent="-320039" lvl="3" marL="1828800" algn="l">
              <a:spcBef>
                <a:spcPts val="370"/>
              </a:spcBef>
              <a:spcAft>
                <a:spcPts val="0"/>
              </a:spcAft>
              <a:buSzPts val="1440"/>
              <a:buChar char="⚫"/>
              <a:defRPr/>
            </a:lvl4pPr>
            <a:lvl5pPr indent="-342900" lvl="4" marL="2286000" algn="l">
              <a:spcBef>
                <a:spcPts val="370"/>
              </a:spcBef>
              <a:spcAft>
                <a:spcPts val="0"/>
              </a:spcAft>
              <a:buSzPts val="1800"/>
              <a:buChar char="o"/>
              <a:defRPr/>
            </a:lvl5pPr>
            <a:lvl6pPr indent="-342900" lvl="5" marL="2743200" algn="l">
              <a:spcBef>
                <a:spcPts val="370"/>
              </a:spcBef>
              <a:spcAft>
                <a:spcPts val="0"/>
              </a:spcAft>
              <a:buSzPts val="1800"/>
              <a:buChar char="•"/>
              <a:defRPr/>
            </a:lvl6pPr>
            <a:lvl7pPr indent="-342900" lvl="6" marL="3200400" algn="l">
              <a:spcBef>
                <a:spcPts val="370"/>
              </a:spcBef>
              <a:spcAft>
                <a:spcPts val="0"/>
              </a:spcAft>
              <a:buSzPts val="1800"/>
              <a:buChar char="•"/>
              <a:defRPr/>
            </a:lvl7pPr>
            <a:lvl8pPr indent="-342900" lvl="7" marL="3657600" algn="l">
              <a:spcBef>
                <a:spcPts val="370"/>
              </a:spcBef>
              <a:spcAft>
                <a:spcPts val="0"/>
              </a:spcAft>
              <a:buSzPts val="1800"/>
              <a:buChar char="•"/>
              <a:defRPr/>
            </a:lvl8pPr>
            <a:lvl9pPr indent="-342900" lvl="8" marL="4114800" algn="l">
              <a:spcBef>
                <a:spcPts val="370"/>
              </a:spcBef>
              <a:spcAft>
                <a:spcPts val="0"/>
              </a:spcAft>
              <a:buSzPts val="1800"/>
              <a:buChar char="•"/>
              <a:defRPr/>
            </a:lvl9pPr>
          </a:lstStyle>
          <a:p/>
        </p:txBody>
      </p:sp>
      <p:sp>
        <p:nvSpPr>
          <p:cNvPr id="65" name="Google Shape;65;p8"/>
          <p:cNvSpPr txBox="1"/>
          <p:nvPr>
            <p:ph idx="4" type="body"/>
          </p:nvPr>
        </p:nvSpPr>
        <p:spPr>
          <a:xfrm>
            <a:off x="4953000" y="2247900"/>
            <a:ext cx="3733800" cy="3886200"/>
          </a:xfrm>
          <a:prstGeom prst="rect">
            <a:avLst/>
          </a:prstGeom>
          <a:noFill/>
          <a:ln>
            <a:noFill/>
          </a:ln>
        </p:spPr>
        <p:txBody>
          <a:bodyPr anchorCtr="0" anchor="t" bIns="45700" lIns="91425" spcFirstLastPara="1" rIns="91425" wrap="square" tIns="45700">
            <a:normAutofit/>
          </a:bodyPr>
          <a:lstStyle>
            <a:lvl1pPr indent="-325755" lvl="0" marL="457200" algn="l">
              <a:spcBef>
                <a:spcPts val="580"/>
              </a:spcBef>
              <a:spcAft>
                <a:spcPts val="0"/>
              </a:spcAft>
              <a:buSzPts val="1530"/>
              <a:buChar char="⚫"/>
              <a:defRPr/>
            </a:lvl1pPr>
            <a:lvl2pPr indent="-325755" lvl="1" marL="914400" algn="l">
              <a:spcBef>
                <a:spcPts val="370"/>
              </a:spcBef>
              <a:spcAft>
                <a:spcPts val="0"/>
              </a:spcAft>
              <a:buSzPts val="1530"/>
              <a:buChar char="⚫"/>
              <a:defRPr/>
            </a:lvl2pPr>
            <a:lvl3pPr indent="-325755" lvl="2" marL="1371600" algn="l">
              <a:spcBef>
                <a:spcPts val="370"/>
              </a:spcBef>
              <a:spcAft>
                <a:spcPts val="0"/>
              </a:spcAft>
              <a:buSzPts val="1530"/>
              <a:buChar char="⚫"/>
              <a:defRPr/>
            </a:lvl3pPr>
            <a:lvl4pPr indent="-320039" lvl="3" marL="1828800" algn="l">
              <a:spcBef>
                <a:spcPts val="370"/>
              </a:spcBef>
              <a:spcAft>
                <a:spcPts val="0"/>
              </a:spcAft>
              <a:buSzPts val="1440"/>
              <a:buChar char="⚫"/>
              <a:defRPr/>
            </a:lvl4pPr>
            <a:lvl5pPr indent="-342900" lvl="4" marL="2286000" algn="l">
              <a:spcBef>
                <a:spcPts val="370"/>
              </a:spcBef>
              <a:spcAft>
                <a:spcPts val="0"/>
              </a:spcAft>
              <a:buSzPts val="1800"/>
              <a:buChar char="o"/>
              <a:defRPr/>
            </a:lvl5pPr>
            <a:lvl6pPr indent="-342900" lvl="5" marL="2743200" algn="l">
              <a:spcBef>
                <a:spcPts val="370"/>
              </a:spcBef>
              <a:spcAft>
                <a:spcPts val="0"/>
              </a:spcAft>
              <a:buSzPts val="1800"/>
              <a:buChar char="•"/>
              <a:defRPr/>
            </a:lvl6pPr>
            <a:lvl7pPr indent="-342900" lvl="6" marL="3200400" algn="l">
              <a:spcBef>
                <a:spcPts val="370"/>
              </a:spcBef>
              <a:spcAft>
                <a:spcPts val="0"/>
              </a:spcAft>
              <a:buSzPts val="1800"/>
              <a:buChar char="•"/>
              <a:defRPr/>
            </a:lvl7pPr>
            <a:lvl8pPr indent="-342900" lvl="7" marL="3657600" algn="l">
              <a:spcBef>
                <a:spcPts val="370"/>
              </a:spcBef>
              <a:spcAft>
                <a:spcPts val="0"/>
              </a:spcAft>
              <a:buSzPts val="1800"/>
              <a:buChar char="•"/>
              <a:defRPr/>
            </a:lvl8pPr>
            <a:lvl9pPr indent="-342900" lvl="8" marL="4114800" algn="l">
              <a:spcBef>
                <a:spcPts val="370"/>
              </a:spcBef>
              <a:spcAft>
                <a:spcPts val="0"/>
              </a:spcAft>
              <a:buSzPts val="1800"/>
              <a:buChar char="•"/>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Объект с подписью" type="objTx">
  <p:cSld name="OBJECT_WITH_CAPTION_TEXT">
    <p:spTree>
      <p:nvGrpSpPr>
        <p:cNvPr id="66" name="Shape 66"/>
        <p:cNvGrpSpPr/>
        <p:nvPr/>
      </p:nvGrpSpPr>
      <p:grpSpPr>
        <a:xfrm>
          <a:off x="0" y="0"/>
          <a:ext cx="0" cy="0"/>
          <a:chOff x="0" y="0"/>
          <a:chExt cx="0" cy="0"/>
        </a:xfrm>
      </p:grpSpPr>
      <p:sp>
        <p:nvSpPr>
          <p:cNvPr id="67" name="Google Shape;67;p9"/>
          <p:cNvSpPr/>
          <p:nvPr/>
        </p:nvSpPr>
        <p:spPr>
          <a:xfrm>
            <a:off x="0" y="0"/>
            <a:ext cx="9144000" cy="68580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Libre Baskerville"/>
              <a:ea typeface="Libre Baskerville"/>
              <a:cs typeface="Libre Baskerville"/>
              <a:sym typeface="Libre Baskerville"/>
            </a:endParaRPr>
          </a:p>
        </p:txBody>
      </p:sp>
      <p:sp>
        <p:nvSpPr>
          <p:cNvPr id="68" name="Google Shape;68;p9"/>
          <p:cNvSpPr/>
          <p:nvPr/>
        </p:nvSpPr>
        <p:spPr>
          <a:xfrm>
            <a:off x="64008" y="69755"/>
            <a:ext cx="9013372" cy="6693408"/>
          </a:xfrm>
          <a:prstGeom prst="roundRect">
            <a:avLst>
              <a:gd fmla="val 4929" name="adj"/>
            </a:avLst>
          </a:prstGeom>
          <a:solidFill>
            <a:schemeClr val="lt1"/>
          </a:solidFill>
          <a:ln cap="sq"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Libre Baskerville"/>
              <a:ea typeface="Libre Baskerville"/>
              <a:cs typeface="Libre Baskerville"/>
              <a:sym typeface="Libre Baskerville"/>
            </a:endParaRPr>
          </a:p>
        </p:txBody>
      </p:sp>
      <p:sp>
        <p:nvSpPr>
          <p:cNvPr id="69" name="Google Shape;69;p9"/>
          <p:cNvSpPr txBox="1"/>
          <p:nvPr>
            <p:ph type="title"/>
          </p:nvPr>
        </p:nvSpPr>
        <p:spPr>
          <a:xfrm>
            <a:off x="914400" y="273050"/>
            <a:ext cx="7772400" cy="1143000"/>
          </a:xfrm>
          <a:prstGeom prst="rect">
            <a:avLst/>
          </a:prstGeom>
          <a:noFill/>
          <a:ln>
            <a:noFill/>
          </a:ln>
        </p:spPr>
        <p:txBody>
          <a:bodyPr anchorCtr="0" anchor="b" bIns="91425" lIns="91425" spcFirstLastPara="1" rIns="91425" wrap="square" tIns="45700">
            <a:normAutofit/>
          </a:bodyPr>
          <a:lstStyle>
            <a:lvl1pPr lvl="0" algn="l">
              <a:spcBef>
                <a:spcPts val="0"/>
              </a:spcBef>
              <a:spcAft>
                <a:spcPts val="0"/>
              </a:spcAft>
              <a:buClr>
                <a:schemeClr val="dk2"/>
              </a:buClr>
              <a:buSzPts val="4000"/>
              <a:buFont typeface="Libre Franklin"/>
              <a:buNone/>
              <a:defRPr b="0" sz="4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9"/>
          <p:cNvSpPr txBox="1"/>
          <p:nvPr>
            <p:ph idx="1" type="body"/>
          </p:nvPr>
        </p:nvSpPr>
        <p:spPr>
          <a:xfrm>
            <a:off x="914400" y="1600200"/>
            <a:ext cx="1905000" cy="4495800"/>
          </a:xfrm>
          <a:prstGeom prst="rect">
            <a:avLst/>
          </a:prstGeom>
          <a:noFill/>
          <a:ln>
            <a:noFill/>
          </a:ln>
        </p:spPr>
        <p:txBody>
          <a:bodyPr anchorCtr="0" anchor="t" bIns="45700" lIns="91425" spcFirstLastPara="1" rIns="91425" wrap="square" tIns="45700">
            <a:normAutofit/>
          </a:bodyPr>
          <a:lstStyle>
            <a:lvl1pPr indent="-228600" lvl="0" marL="457200" algn="l">
              <a:spcBef>
                <a:spcPts val="580"/>
              </a:spcBef>
              <a:spcAft>
                <a:spcPts val="0"/>
              </a:spcAft>
              <a:buSzPts val="1530"/>
              <a:buNone/>
              <a:defRPr sz="1800"/>
            </a:lvl1pPr>
            <a:lvl2pPr indent="-228600" lvl="1" marL="914400" algn="l">
              <a:spcBef>
                <a:spcPts val="370"/>
              </a:spcBef>
              <a:spcAft>
                <a:spcPts val="0"/>
              </a:spcAft>
              <a:buSzPts val="1020"/>
              <a:buNone/>
              <a:defRPr sz="1200"/>
            </a:lvl2pPr>
            <a:lvl3pPr indent="-228600" lvl="2" marL="1371600" algn="l">
              <a:spcBef>
                <a:spcPts val="370"/>
              </a:spcBef>
              <a:spcAft>
                <a:spcPts val="0"/>
              </a:spcAft>
              <a:buSzPts val="850"/>
              <a:buNone/>
              <a:defRPr sz="1000"/>
            </a:lvl3pPr>
            <a:lvl4pPr indent="-228600" lvl="3" marL="1828800" algn="l">
              <a:spcBef>
                <a:spcPts val="370"/>
              </a:spcBef>
              <a:spcAft>
                <a:spcPts val="0"/>
              </a:spcAft>
              <a:buSzPts val="720"/>
              <a:buNone/>
              <a:defRPr sz="900"/>
            </a:lvl4pPr>
            <a:lvl5pPr indent="-228600" lvl="4" marL="2286000" algn="l">
              <a:spcBef>
                <a:spcPts val="370"/>
              </a:spcBef>
              <a:spcAft>
                <a:spcPts val="0"/>
              </a:spcAft>
              <a:buSzPts val="900"/>
              <a:buFont typeface="Libre Baskerville"/>
              <a:buNone/>
              <a:defRPr sz="900"/>
            </a:lvl5pPr>
            <a:lvl6pPr indent="-342900" lvl="5" marL="2743200" algn="l">
              <a:spcBef>
                <a:spcPts val="370"/>
              </a:spcBef>
              <a:spcAft>
                <a:spcPts val="0"/>
              </a:spcAft>
              <a:buSzPts val="1800"/>
              <a:buChar char="•"/>
              <a:defRPr/>
            </a:lvl6pPr>
            <a:lvl7pPr indent="-342900" lvl="6" marL="3200400" algn="l">
              <a:spcBef>
                <a:spcPts val="370"/>
              </a:spcBef>
              <a:spcAft>
                <a:spcPts val="0"/>
              </a:spcAft>
              <a:buSzPts val="1800"/>
              <a:buChar char="•"/>
              <a:defRPr/>
            </a:lvl7pPr>
            <a:lvl8pPr indent="-342900" lvl="7" marL="3657600" algn="l">
              <a:spcBef>
                <a:spcPts val="370"/>
              </a:spcBef>
              <a:spcAft>
                <a:spcPts val="0"/>
              </a:spcAft>
              <a:buSzPts val="1800"/>
              <a:buChar char="•"/>
              <a:defRPr/>
            </a:lvl8pPr>
            <a:lvl9pPr indent="-342900" lvl="8" marL="4114800" algn="l">
              <a:spcBef>
                <a:spcPts val="370"/>
              </a:spcBef>
              <a:spcAft>
                <a:spcPts val="0"/>
              </a:spcAft>
              <a:buSzPts val="1800"/>
              <a:buChar char="•"/>
              <a:defRPr/>
            </a:lvl9pPr>
          </a:lstStyle>
          <a:p/>
        </p:txBody>
      </p:sp>
      <p:sp>
        <p:nvSpPr>
          <p:cNvPr id="71" name="Google Shape;71;p9"/>
          <p:cNvSpPr txBox="1"/>
          <p:nvPr>
            <p:ph idx="10" type="dt"/>
          </p:nvPr>
        </p:nvSpPr>
        <p:spPr>
          <a:xfrm>
            <a:off x="6172200" y="6191250"/>
            <a:ext cx="2476500" cy="47625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9"/>
          <p:cNvSpPr txBox="1"/>
          <p:nvPr>
            <p:ph idx="11" type="ftr"/>
          </p:nvPr>
        </p:nvSpPr>
        <p:spPr>
          <a:xfrm>
            <a:off x="914400" y="6172200"/>
            <a:ext cx="3962400" cy="4572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9"/>
          <p:cNvSpPr/>
          <p:nvPr>
            <p:ph idx="12" type="sldNum"/>
          </p:nvPr>
        </p:nvSpPr>
        <p:spPr>
          <a:xfrm>
            <a:off x="146304" y="6210300"/>
            <a:ext cx="457200" cy="457200"/>
          </a:xfrm>
          <a:prstGeom prst="ellipse">
            <a:avLst/>
          </a:prstGeom>
          <a:solidFill>
            <a:schemeClr val="accent1"/>
          </a:solidFill>
          <a:ln>
            <a:noFill/>
          </a:ln>
        </p:spPr>
        <p:txBody>
          <a:bodyPr anchorCtr="1" anchor="ctr" bIns="0" lIns="0" spcFirstLastPara="1" rIns="0" wrap="square" tIns="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uk-UA"/>
              <a:t>‹#›</a:t>
            </a:fld>
            <a:endParaRPr/>
          </a:p>
        </p:txBody>
      </p:sp>
      <p:sp>
        <p:nvSpPr>
          <p:cNvPr id="74" name="Google Shape;74;p9"/>
          <p:cNvSpPr txBox="1"/>
          <p:nvPr>
            <p:ph idx="2" type="body"/>
          </p:nvPr>
        </p:nvSpPr>
        <p:spPr>
          <a:xfrm>
            <a:off x="2971800" y="1600200"/>
            <a:ext cx="5715000" cy="4495800"/>
          </a:xfrm>
          <a:prstGeom prst="rect">
            <a:avLst/>
          </a:prstGeom>
          <a:noFill/>
          <a:ln>
            <a:noFill/>
          </a:ln>
        </p:spPr>
        <p:txBody>
          <a:bodyPr anchorCtr="0" anchor="t" bIns="45700" lIns="91425" spcFirstLastPara="1" rIns="91425" wrap="square" tIns="45700">
            <a:normAutofit/>
          </a:bodyPr>
          <a:lstStyle>
            <a:lvl1pPr indent="-325755" lvl="0" marL="457200" algn="l">
              <a:spcBef>
                <a:spcPts val="580"/>
              </a:spcBef>
              <a:spcAft>
                <a:spcPts val="0"/>
              </a:spcAft>
              <a:buSzPts val="1530"/>
              <a:buChar char="⚫"/>
              <a:defRPr/>
            </a:lvl1pPr>
            <a:lvl2pPr indent="-325755" lvl="1" marL="914400" algn="l">
              <a:spcBef>
                <a:spcPts val="370"/>
              </a:spcBef>
              <a:spcAft>
                <a:spcPts val="0"/>
              </a:spcAft>
              <a:buSzPts val="1530"/>
              <a:buChar char="⚫"/>
              <a:defRPr/>
            </a:lvl2pPr>
            <a:lvl3pPr indent="-325755" lvl="2" marL="1371600" algn="l">
              <a:spcBef>
                <a:spcPts val="370"/>
              </a:spcBef>
              <a:spcAft>
                <a:spcPts val="0"/>
              </a:spcAft>
              <a:buSzPts val="1530"/>
              <a:buChar char="⚫"/>
              <a:defRPr/>
            </a:lvl3pPr>
            <a:lvl4pPr indent="-320039" lvl="3" marL="1828800" algn="l">
              <a:spcBef>
                <a:spcPts val="370"/>
              </a:spcBef>
              <a:spcAft>
                <a:spcPts val="0"/>
              </a:spcAft>
              <a:buSzPts val="1440"/>
              <a:buChar char="⚫"/>
              <a:defRPr/>
            </a:lvl4pPr>
            <a:lvl5pPr indent="-342900" lvl="4" marL="2286000" algn="l">
              <a:spcBef>
                <a:spcPts val="370"/>
              </a:spcBef>
              <a:spcAft>
                <a:spcPts val="0"/>
              </a:spcAft>
              <a:buSzPts val="1800"/>
              <a:buChar char="o"/>
              <a:defRPr/>
            </a:lvl5pPr>
            <a:lvl6pPr indent="-342900" lvl="5" marL="2743200" algn="l">
              <a:spcBef>
                <a:spcPts val="370"/>
              </a:spcBef>
              <a:spcAft>
                <a:spcPts val="0"/>
              </a:spcAft>
              <a:buSzPts val="1800"/>
              <a:buChar char="•"/>
              <a:defRPr/>
            </a:lvl6pPr>
            <a:lvl7pPr indent="-342900" lvl="6" marL="3200400" algn="l">
              <a:spcBef>
                <a:spcPts val="370"/>
              </a:spcBef>
              <a:spcAft>
                <a:spcPts val="0"/>
              </a:spcAft>
              <a:buSzPts val="1800"/>
              <a:buChar char="•"/>
              <a:defRPr/>
            </a:lvl7pPr>
            <a:lvl8pPr indent="-342900" lvl="7" marL="3657600" algn="l">
              <a:spcBef>
                <a:spcPts val="370"/>
              </a:spcBef>
              <a:spcAft>
                <a:spcPts val="0"/>
              </a:spcAft>
              <a:buSzPts val="1800"/>
              <a:buChar char="•"/>
              <a:defRPr/>
            </a:lvl8pPr>
            <a:lvl9pPr indent="-342900" lvl="8" marL="4114800" algn="l">
              <a:spcBef>
                <a:spcPts val="370"/>
              </a:spcBef>
              <a:spcAft>
                <a:spcPts val="0"/>
              </a:spcAft>
              <a:buSzPts val="1800"/>
              <a:buChar char="•"/>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Рисунок с подписью" type="picTx">
  <p:cSld name="PICTURE_WITH_CAPTION_TEXT">
    <p:spTree>
      <p:nvGrpSpPr>
        <p:cNvPr id="75" name="Shape 75"/>
        <p:cNvGrpSpPr/>
        <p:nvPr/>
      </p:nvGrpSpPr>
      <p:grpSpPr>
        <a:xfrm>
          <a:off x="0" y="0"/>
          <a:ext cx="0" cy="0"/>
          <a:chOff x="0" y="0"/>
          <a:chExt cx="0" cy="0"/>
        </a:xfrm>
      </p:grpSpPr>
      <p:sp>
        <p:nvSpPr>
          <p:cNvPr id="76" name="Google Shape;76;p10"/>
          <p:cNvSpPr txBox="1"/>
          <p:nvPr>
            <p:ph type="title"/>
          </p:nvPr>
        </p:nvSpPr>
        <p:spPr>
          <a:xfrm>
            <a:off x="914400" y="4900550"/>
            <a:ext cx="7315200" cy="522288"/>
          </a:xfrm>
          <a:prstGeom prst="rect">
            <a:avLst/>
          </a:prstGeom>
          <a:noFill/>
          <a:ln>
            <a:noFill/>
          </a:ln>
        </p:spPr>
        <p:txBody>
          <a:bodyPr anchorCtr="0" anchor="ctr" bIns="91425" lIns="91425" spcFirstLastPara="1" rIns="91425" wrap="square" tIns="45700">
            <a:noAutofit/>
          </a:bodyPr>
          <a:lstStyle>
            <a:lvl1pPr lvl="0" algn="l">
              <a:spcBef>
                <a:spcPts val="0"/>
              </a:spcBef>
              <a:spcAft>
                <a:spcPts val="0"/>
              </a:spcAft>
              <a:buClr>
                <a:schemeClr val="dk2"/>
              </a:buClr>
              <a:buSzPts val="2800"/>
              <a:buFont typeface="Libre Franklin"/>
              <a:buNone/>
              <a:defRPr b="0"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7" name="Google Shape;77;p10"/>
          <p:cNvSpPr txBox="1"/>
          <p:nvPr>
            <p:ph idx="1" type="body"/>
          </p:nvPr>
        </p:nvSpPr>
        <p:spPr>
          <a:xfrm>
            <a:off x="914400" y="5445825"/>
            <a:ext cx="7315200" cy="685800"/>
          </a:xfrm>
          <a:prstGeom prst="rect">
            <a:avLst/>
          </a:prstGeom>
          <a:noFill/>
          <a:ln>
            <a:noFill/>
          </a:ln>
        </p:spPr>
        <p:txBody>
          <a:bodyPr anchorCtr="0" anchor="t" bIns="45700" lIns="91425" spcFirstLastPara="1" rIns="91425" wrap="square" tIns="45700">
            <a:normAutofit/>
          </a:bodyPr>
          <a:lstStyle>
            <a:lvl1pPr indent="-228600" lvl="0" marL="457200" algn="l">
              <a:spcBef>
                <a:spcPts val="580"/>
              </a:spcBef>
              <a:spcAft>
                <a:spcPts val="0"/>
              </a:spcAft>
              <a:buSzPts val="1360"/>
              <a:buFont typeface="Libre Baskerville"/>
              <a:buNone/>
              <a:defRPr sz="1600"/>
            </a:lvl1pPr>
            <a:lvl2pPr indent="-293369" lvl="1" marL="914400" algn="l">
              <a:spcBef>
                <a:spcPts val="370"/>
              </a:spcBef>
              <a:spcAft>
                <a:spcPts val="0"/>
              </a:spcAft>
              <a:buSzPts val="1020"/>
              <a:buChar char="⚫"/>
              <a:defRPr sz="1200"/>
            </a:lvl2pPr>
            <a:lvl3pPr indent="-282575" lvl="2" marL="1371600" algn="l">
              <a:spcBef>
                <a:spcPts val="370"/>
              </a:spcBef>
              <a:spcAft>
                <a:spcPts val="0"/>
              </a:spcAft>
              <a:buSzPts val="850"/>
              <a:buChar char="⚫"/>
              <a:defRPr sz="1000"/>
            </a:lvl3pPr>
            <a:lvl4pPr indent="-274319" lvl="3" marL="1828800" algn="l">
              <a:spcBef>
                <a:spcPts val="370"/>
              </a:spcBef>
              <a:spcAft>
                <a:spcPts val="0"/>
              </a:spcAft>
              <a:buSzPts val="720"/>
              <a:buChar char="⚫"/>
              <a:defRPr sz="900"/>
            </a:lvl4pPr>
            <a:lvl5pPr indent="-285750" lvl="4" marL="2286000" algn="l">
              <a:spcBef>
                <a:spcPts val="370"/>
              </a:spcBef>
              <a:spcAft>
                <a:spcPts val="0"/>
              </a:spcAft>
              <a:buSzPts val="900"/>
              <a:buFont typeface="Libre Baskerville"/>
              <a:buChar char="o"/>
              <a:defRPr sz="900"/>
            </a:lvl5pPr>
            <a:lvl6pPr indent="-342900" lvl="5" marL="2743200" algn="l">
              <a:spcBef>
                <a:spcPts val="370"/>
              </a:spcBef>
              <a:spcAft>
                <a:spcPts val="0"/>
              </a:spcAft>
              <a:buSzPts val="1800"/>
              <a:buChar char="•"/>
              <a:defRPr/>
            </a:lvl6pPr>
            <a:lvl7pPr indent="-342900" lvl="6" marL="3200400" algn="l">
              <a:spcBef>
                <a:spcPts val="370"/>
              </a:spcBef>
              <a:spcAft>
                <a:spcPts val="0"/>
              </a:spcAft>
              <a:buSzPts val="1800"/>
              <a:buChar char="•"/>
              <a:defRPr/>
            </a:lvl7pPr>
            <a:lvl8pPr indent="-342900" lvl="7" marL="3657600" algn="l">
              <a:spcBef>
                <a:spcPts val="370"/>
              </a:spcBef>
              <a:spcAft>
                <a:spcPts val="0"/>
              </a:spcAft>
              <a:buSzPts val="1800"/>
              <a:buChar char="•"/>
              <a:defRPr/>
            </a:lvl8pPr>
            <a:lvl9pPr indent="-342900" lvl="8" marL="4114800" algn="l">
              <a:spcBef>
                <a:spcPts val="370"/>
              </a:spcBef>
              <a:spcAft>
                <a:spcPts val="0"/>
              </a:spcAft>
              <a:buSzPts val="1800"/>
              <a:buChar char="•"/>
              <a:defRPr/>
            </a:lvl9pPr>
          </a:lstStyle>
          <a:p/>
        </p:txBody>
      </p:sp>
      <p:sp>
        <p:nvSpPr>
          <p:cNvPr id="78" name="Google Shape;78;p10"/>
          <p:cNvSpPr txBox="1"/>
          <p:nvPr>
            <p:ph idx="10" type="dt"/>
          </p:nvPr>
        </p:nvSpPr>
        <p:spPr>
          <a:xfrm>
            <a:off x="6172200" y="6191250"/>
            <a:ext cx="2476500" cy="47625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0"/>
          <p:cNvSpPr txBox="1"/>
          <p:nvPr>
            <p:ph idx="11" type="ftr"/>
          </p:nvPr>
        </p:nvSpPr>
        <p:spPr>
          <a:xfrm>
            <a:off x="914400" y="6172200"/>
            <a:ext cx="3886200" cy="4572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0" name="Google Shape;80;p10"/>
          <p:cNvSpPr/>
          <p:nvPr>
            <p:ph idx="12" type="sldNum"/>
          </p:nvPr>
        </p:nvSpPr>
        <p:spPr>
          <a:xfrm>
            <a:off x="146304" y="6208776"/>
            <a:ext cx="457200" cy="457200"/>
          </a:xfrm>
          <a:prstGeom prst="ellipse">
            <a:avLst/>
          </a:prstGeom>
          <a:solidFill>
            <a:schemeClr val="accent1"/>
          </a:solidFill>
          <a:ln>
            <a:noFill/>
          </a:ln>
        </p:spPr>
        <p:txBody>
          <a:bodyPr anchorCtr="1" anchor="ctr" bIns="0" lIns="0" spcFirstLastPara="1" rIns="0" wrap="square" tIns="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uk-UA"/>
              <a:t>‹#›</a:t>
            </a:fld>
            <a:endParaRPr/>
          </a:p>
        </p:txBody>
      </p:sp>
      <p:sp>
        <p:nvSpPr>
          <p:cNvPr id="81" name="Google Shape;81;p10"/>
          <p:cNvSpPr/>
          <p:nvPr/>
        </p:nvSpPr>
        <p:spPr>
          <a:xfrm flipH="1" rot="10800000">
            <a:off x="68307" y="4683555"/>
            <a:ext cx="9006840" cy="9144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Libre Baskerville"/>
              <a:ea typeface="Libre Baskerville"/>
              <a:cs typeface="Libre Baskerville"/>
              <a:sym typeface="Libre Baskerville"/>
            </a:endParaRPr>
          </a:p>
        </p:txBody>
      </p:sp>
      <p:sp>
        <p:nvSpPr>
          <p:cNvPr id="82" name="Google Shape;82;p10"/>
          <p:cNvSpPr/>
          <p:nvPr/>
        </p:nvSpPr>
        <p:spPr>
          <a:xfrm>
            <a:off x="68508" y="4650474"/>
            <a:ext cx="9006639" cy="45719"/>
          </a:xfrm>
          <a:prstGeom prst="rect">
            <a:avLst/>
          </a:prstGeom>
          <a:solidFill>
            <a:srgbClr val="E6AFA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Libre Baskerville"/>
              <a:ea typeface="Libre Baskerville"/>
              <a:cs typeface="Libre Baskerville"/>
              <a:sym typeface="Libre Baskerville"/>
            </a:endParaRPr>
          </a:p>
        </p:txBody>
      </p:sp>
      <p:sp>
        <p:nvSpPr>
          <p:cNvPr id="83" name="Google Shape;83;p10"/>
          <p:cNvSpPr/>
          <p:nvPr/>
        </p:nvSpPr>
        <p:spPr>
          <a:xfrm>
            <a:off x="68510" y="4773224"/>
            <a:ext cx="9006637" cy="48807"/>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Libre Baskerville"/>
              <a:ea typeface="Libre Baskerville"/>
              <a:cs typeface="Libre Baskerville"/>
              <a:sym typeface="Libre Baskerville"/>
            </a:endParaRPr>
          </a:p>
        </p:txBody>
      </p:sp>
      <p:sp>
        <p:nvSpPr>
          <p:cNvPr id="84" name="Google Shape;84;p10"/>
          <p:cNvSpPr/>
          <p:nvPr>
            <p:ph idx="2" type="pic"/>
          </p:nvPr>
        </p:nvSpPr>
        <p:spPr>
          <a:xfrm>
            <a:off x="68308" y="66675"/>
            <a:ext cx="9001873" cy="4581525"/>
          </a:xfrm>
          <a:prstGeom prst="round2SameRect">
            <a:avLst>
              <a:gd fmla="val 7101" name="adj1"/>
              <a:gd fmla="val 0" name="adj2"/>
            </a:avLst>
          </a:prstGeom>
          <a:solidFill>
            <a:schemeClr val="lt2"/>
          </a:solidFill>
          <a:ln cap="flat" cmpd="sng" w="9525">
            <a:solidFill>
              <a:schemeClr val="dk1"/>
            </a:solidFill>
            <a:prstDash val="solid"/>
            <a:round/>
            <a:headEnd len="sm" w="sm" type="none"/>
            <a:tailEnd len="sm" w="sm" type="none"/>
          </a:ln>
        </p:spPr>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p:nvPr/>
        </p:nvSpPr>
        <p:spPr>
          <a:xfrm>
            <a:off x="0" y="0"/>
            <a:ext cx="9144000" cy="68580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Libre Baskerville"/>
              <a:ea typeface="Libre Baskerville"/>
              <a:cs typeface="Libre Baskerville"/>
              <a:sym typeface="Libre Baskerville"/>
            </a:endParaRPr>
          </a:p>
        </p:txBody>
      </p:sp>
      <p:sp>
        <p:nvSpPr>
          <p:cNvPr id="7" name="Google Shape;7;p1"/>
          <p:cNvSpPr/>
          <p:nvPr/>
        </p:nvSpPr>
        <p:spPr>
          <a:xfrm>
            <a:off x="64008" y="69755"/>
            <a:ext cx="9013372" cy="6693408"/>
          </a:xfrm>
          <a:prstGeom prst="roundRect">
            <a:avLst>
              <a:gd fmla="val 4929" name="adj"/>
            </a:avLst>
          </a:prstGeom>
          <a:solidFill>
            <a:schemeClr val="lt1"/>
          </a:solidFill>
          <a:ln cap="sq"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Libre Baskerville"/>
              <a:ea typeface="Libre Baskerville"/>
              <a:cs typeface="Libre Baskerville"/>
              <a:sym typeface="Libre Baskerville"/>
            </a:endParaRPr>
          </a:p>
        </p:txBody>
      </p:sp>
      <p:sp>
        <p:nvSpPr>
          <p:cNvPr id="8" name="Google Shape;8;p1"/>
          <p:cNvSpPr txBox="1"/>
          <p:nvPr>
            <p:ph type="title"/>
          </p:nvPr>
        </p:nvSpPr>
        <p:spPr>
          <a:xfrm>
            <a:off x="914400" y="274638"/>
            <a:ext cx="7772400" cy="1143000"/>
          </a:xfrm>
          <a:prstGeom prst="rect">
            <a:avLst/>
          </a:prstGeom>
          <a:noFill/>
          <a:ln>
            <a:noFill/>
          </a:ln>
        </p:spPr>
        <p:txBody>
          <a:bodyPr anchorCtr="0" anchor="b" bIns="91425" lIns="91425" spcFirstLastPara="1" rIns="91425" wrap="square" tIns="45700">
            <a:normAutofit/>
          </a:bodyPr>
          <a:lstStyle>
            <a:lvl1pPr lvl="0" marR="0" rtl="0" algn="l">
              <a:spcBef>
                <a:spcPts val="0"/>
              </a:spcBef>
              <a:spcAft>
                <a:spcPts val="0"/>
              </a:spcAft>
              <a:buClr>
                <a:schemeClr val="dk2"/>
              </a:buClr>
              <a:buSzPts val="4000"/>
              <a:buFont typeface="Libre Franklin"/>
              <a:buNone/>
              <a:defRPr b="0" i="0" sz="4000" u="none" cap="none" strike="noStrike">
                <a:solidFill>
                  <a:schemeClr val="dk2"/>
                </a:solidFill>
                <a:latin typeface="Libre Franklin"/>
                <a:ea typeface="Libre Franklin"/>
                <a:cs typeface="Libre Franklin"/>
                <a:sym typeface="Libre Franklin"/>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9" name="Google Shape;9;p1"/>
          <p:cNvSpPr txBox="1"/>
          <p:nvPr>
            <p:ph idx="1" type="body"/>
          </p:nvPr>
        </p:nvSpPr>
        <p:spPr>
          <a:xfrm>
            <a:off x="914400" y="1447800"/>
            <a:ext cx="7772400" cy="4572000"/>
          </a:xfrm>
          <a:prstGeom prst="rect">
            <a:avLst/>
          </a:prstGeom>
          <a:noFill/>
          <a:ln>
            <a:noFill/>
          </a:ln>
        </p:spPr>
        <p:txBody>
          <a:bodyPr anchorCtr="0" anchor="t" bIns="45700" lIns="91425" spcFirstLastPara="1" rIns="91425" wrap="square" tIns="45700">
            <a:normAutofit/>
          </a:bodyPr>
          <a:lstStyle>
            <a:lvl1pPr indent="-368935" lvl="0" marL="457200" marR="0" rtl="0" algn="l">
              <a:spcBef>
                <a:spcPts val="580"/>
              </a:spcBef>
              <a:spcAft>
                <a:spcPts val="0"/>
              </a:spcAft>
              <a:buClr>
                <a:schemeClr val="accent1"/>
              </a:buClr>
              <a:buSzPts val="2210"/>
              <a:buFont typeface="Noto Sans Symbols"/>
              <a:buChar char="⚫"/>
              <a:defRPr b="0" i="0" sz="2600" u="none" cap="none" strike="noStrike">
                <a:solidFill>
                  <a:schemeClr val="dk1"/>
                </a:solidFill>
                <a:latin typeface="Libre Baskerville"/>
                <a:ea typeface="Libre Baskerville"/>
                <a:cs typeface="Libre Baskerville"/>
                <a:sym typeface="Libre Baskerville"/>
              </a:defRPr>
            </a:lvl1pPr>
            <a:lvl2pPr indent="-358140" lvl="1" marL="914400" marR="0" rtl="0" algn="l">
              <a:spcBef>
                <a:spcPts val="370"/>
              </a:spcBef>
              <a:spcAft>
                <a:spcPts val="0"/>
              </a:spcAft>
              <a:buClr>
                <a:schemeClr val="accent2"/>
              </a:buClr>
              <a:buSzPts val="2040"/>
              <a:buFont typeface="Noto Sans Symbols"/>
              <a:buChar char="⚫"/>
              <a:defRPr b="0" i="0" sz="2400" u="none" cap="none" strike="noStrike">
                <a:solidFill>
                  <a:schemeClr val="dk1"/>
                </a:solidFill>
                <a:latin typeface="Libre Baskerville"/>
                <a:ea typeface="Libre Baskerville"/>
                <a:cs typeface="Libre Baskerville"/>
                <a:sym typeface="Libre Baskerville"/>
              </a:defRPr>
            </a:lvl2pPr>
            <a:lvl3pPr indent="-336550" lvl="2" marL="1371600" marR="0" rtl="0" algn="l">
              <a:spcBef>
                <a:spcPts val="370"/>
              </a:spcBef>
              <a:spcAft>
                <a:spcPts val="0"/>
              </a:spcAft>
              <a:buClr>
                <a:srgbClr val="E6AFA9"/>
              </a:buClr>
              <a:buSzPts val="1700"/>
              <a:buFont typeface="Noto Sans Symbols"/>
              <a:buChar char="⚫"/>
              <a:defRPr b="0" i="0" sz="2000" u="none" cap="none" strike="noStrike">
                <a:solidFill>
                  <a:schemeClr val="dk1"/>
                </a:solidFill>
                <a:latin typeface="Libre Baskerville"/>
                <a:ea typeface="Libre Baskerville"/>
                <a:cs typeface="Libre Baskerville"/>
                <a:sym typeface="Libre Baskerville"/>
              </a:defRPr>
            </a:lvl3pPr>
            <a:lvl4pPr indent="-330200" lvl="3" marL="1828800" marR="0" rtl="0" algn="l">
              <a:spcBef>
                <a:spcPts val="370"/>
              </a:spcBef>
              <a:spcAft>
                <a:spcPts val="0"/>
              </a:spcAft>
              <a:buClr>
                <a:schemeClr val="accent3"/>
              </a:buClr>
              <a:buSzPts val="1600"/>
              <a:buFont typeface="Noto Sans Symbols"/>
              <a:buChar char="⚫"/>
              <a:defRPr b="0" i="0" sz="2000" u="none" cap="none" strike="noStrike">
                <a:solidFill>
                  <a:schemeClr val="dk1"/>
                </a:solidFill>
                <a:latin typeface="Libre Baskerville"/>
                <a:ea typeface="Libre Baskerville"/>
                <a:cs typeface="Libre Baskerville"/>
                <a:sym typeface="Libre Baskerville"/>
              </a:defRPr>
            </a:lvl4pPr>
            <a:lvl5pPr indent="-355600" lvl="4" marL="2286000" marR="0" rtl="0" algn="l">
              <a:spcBef>
                <a:spcPts val="370"/>
              </a:spcBef>
              <a:spcAft>
                <a:spcPts val="0"/>
              </a:spcAft>
              <a:buClr>
                <a:schemeClr val="accent3"/>
              </a:buClr>
              <a:buSzPts val="2000"/>
              <a:buFont typeface="Libre Baskerville"/>
              <a:buChar char="o"/>
              <a:defRPr b="0" i="0" sz="2000" u="none" cap="none" strike="noStrike">
                <a:solidFill>
                  <a:schemeClr val="dk1"/>
                </a:solidFill>
                <a:latin typeface="Libre Baskerville"/>
                <a:ea typeface="Libre Baskerville"/>
                <a:cs typeface="Libre Baskerville"/>
                <a:sym typeface="Libre Baskerville"/>
              </a:defRPr>
            </a:lvl5pPr>
            <a:lvl6pPr indent="-342900" lvl="5" marL="2743200" marR="0" rtl="0" algn="l">
              <a:spcBef>
                <a:spcPts val="370"/>
              </a:spcBef>
              <a:spcAft>
                <a:spcPts val="0"/>
              </a:spcAft>
              <a:buClr>
                <a:schemeClr val="accent3"/>
              </a:buClr>
              <a:buSzPts val="1800"/>
              <a:buFont typeface="Libre Baskerville"/>
              <a:buChar char="•"/>
              <a:defRPr b="0" i="0" sz="1800" u="none" cap="none" strike="noStrike">
                <a:solidFill>
                  <a:schemeClr val="dk1"/>
                </a:solidFill>
                <a:latin typeface="Libre Baskerville"/>
                <a:ea typeface="Libre Baskerville"/>
                <a:cs typeface="Libre Baskerville"/>
                <a:sym typeface="Libre Baskerville"/>
              </a:defRPr>
            </a:lvl6pPr>
            <a:lvl7pPr indent="-342900" lvl="6" marL="3200400" marR="0" rtl="0" algn="l">
              <a:spcBef>
                <a:spcPts val="370"/>
              </a:spcBef>
              <a:spcAft>
                <a:spcPts val="0"/>
              </a:spcAft>
              <a:buClr>
                <a:schemeClr val="accent2"/>
              </a:buClr>
              <a:buSzPts val="1800"/>
              <a:buFont typeface="Libre Baskerville"/>
              <a:buChar char="•"/>
              <a:defRPr b="0" i="0" sz="1800" u="none" cap="none" strike="noStrike">
                <a:solidFill>
                  <a:schemeClr val="dk1"/>
                </a:solidFill>
                <a:latin typeface="Libre Baskerville"/>
                <a:ea typeface="Libre Baskerville"/>
                <a:cs typeface="Libre Baskerville"/>
                <a:sym typeface="Libre Baskerville"/>
              </a:defRPr>
            </a:lvl7pPr>
            <a:lvl8pPr indent="-342900" lvl="7" marL="3657600" marR="0" rtl="0" algn="l">
              <a:spcBef>
                <a:spcPts val="370"/>
              </a:spcBef>
              <a:spcAft>
                <a:spcPts val="0"/>
              </a:spcAft>
              <a:buClr>
                <a:srgbClr val="E6AFA9"/>
              </a:buClr>
              <a:buSzPts val="1800"/>
              <a:buFont typeface="Libre Baskerville"/>
              <a:buChar char="•"/>
              <a:defRPr b="0" i="0" sz="1800" u="none" cap="none" strike="noStrike">
                <a:solidFill>
                  <a:schemeClr val="dk1"/>
                </a:solidFill>
                <a:latin typeface="Libre Baskerville"/>
                <a:ea typeface="Libre Baskerville"/>
                <a:cs typeface="Libre Baskerville"/>
                <a:sym typeface="Libre Baskerville"/>
              </a:defRPr>
            </a:lvl8pPr>
            <a:lvl9pPr indent="-342900" lvl="8" marL="4114800" marR="0" rtl="0" algn="l">
              <a:spcBef>
                <a:spcPts val="370"/>
              </a:spcBef>
              <a:spcAft>
                <a:spcPts val="0"/>
              </a:spcAft>
              <a:buClr>
                <a:srgbClr val="CAABA9"/>
              </a:buClr>
              <a:buSzPts val="1800"/>
              <a:buFont typeface="Libre Baskerville"/>
              <a:buChar char="•"/>
              <a:defRPr b="0" i="0" sz="1800" u="none" cap="none" strike="noStrike">
                <a:solidFill>
                  <a:schemeClr val="dk1"/>
                </a:solidFill>
                <a:latin typeface="Libre Baskerville"/>
                <a:ea typeface="Libre Baskerville"/>
                <a:cs typeface="Libre Baskerville"/>
                <a:sym typeface="Libre Baskerville"/>
              </a:defRPr>
            </a:lvl9pPr>
          </a:lstStyle>
          <a:p/>
        </p:txBody>
      </p:sp>
      <p:sp>
        <p:nvSpPr>
          <p:cNvPr id="10" name="Google Shape;10;p1"/>
          <p:cNvSpPr txBox="1"/>
          <p:nvPr>
            <p:ph idx="10" type="dt"/>
          </p:nvPr>
        </p:nvSpPr>
        <p:spPr>
          <a:xfrm>
            <a:off x="6172200" y="6191250"/>
            <a:ext cx="2476500" cy="476250"/>
          </a:xfrm>
          <a:prstGeom prst="rect">
            <a:avLst/>
          </a:prstGeom>
          <a:noFill/>
          <a:ln>
            <a:noFill/>
          </a:ln>
        </p:spPr>
        <p:txBody>
          <a:bodyPr anchorCtr="0" anchor="ctr" bIns="45700" lIns="91425" spcFirstLastPara="1" rIns="91425" wrap="square" tIns="45700">
            <a:noAutofit/>
          </a:bodyPr>
          <a:lstStyle>
            <a:lvl1pPr lvl="0" marR="0" rtl="0" algn="r">
              <a:spcBef>
                <a:spcPts val="0"/>
              </a:spcBef>
              <a:spcAft>
                <a:spcPts val="0"/>
              </a:spcAft>
              <a:buSzPts val="1400"/>
              <a:buNone/>
              <a:defRPr b="0" i="0" sz="1400" u="none" cap="none" strike="noStrike">
                <a:solidFill>
                  <a:schemeClr val="dk2"/>
                </a:solidFill>
                <a:latin typeface="Libre Baskerville"/>
                <a:ea typeface="Libre Baskerville"/>
                <a:cs typeface="Libre Baskerville"/>
                <a:sym typeface="Libre Baskerville"/>
              </a:defRPr>
            </a:lvl1pPr>
            <a:lvl2pPr lvl="1" marR="0" rtl="0" algn="l">
              <a:spcBef>
                <a:spcPts val="0"/>
              </a:spcBef>
              <a:spcAft>
                <a:spcPts val="0"/>
              </a:spcAft>
              <a:buSzPts val="1400"/>
              <a:buNone/>
              <a:defRPr b="0" i="0" sz="1800" u="none" cap="none" strike="noStrike">
                <a:solidFill>
                  <a:schemeClr val="dk1"/>
                </a:solidFill>
                <a:latin typeface="Libre Baskerville"/>
                <a:ea typeface="Libre Baskerville"/>
                <a:cs typeface="Libre Baskerville"/>
                <a:sym typeface="Libre Baskerville"/>
              </a:defRPr>
            </a:lvl2pPr>
            <a:lvl3pPr lvl="2" marR="0" rtl="0" algn="l">
              <a:spcBef>
                <a:spcPts val="0"/>
              </a:spcBef>
              <a:spcAft>
                <a:spcPts val="0"/>
              </a:spcAft>
              <a:buSzPts val="1400"/>
              <a:buNone/>
              <a:defRPr b="0" i="0" sz="1800" u="none" cap="none" strike="noStrike">
                <a:solidFill>
                  <a:schemeClr val="dk1"/>
                </a:solidFill>
                <a:latin typeface="Libre Baskerville"/>
                <a:ea typeface="Libre Baskerville"/>
                <a:cs typeface="Libre Baskerville"/>
                <a:sym typeface="Libre Baskerville"/>
              </a:defRPr>
            </a:lvl3pPr>
            <a:lvl4pPr lvl="3" marR="0" rtl="0" algn="l">
              <a:spcBef>
                <a:spcPts val="0"/>
              </a:spcBef>
              <a:spcAft>
                <a:spcPts val="0"/>
              </a:spcAft>
              <a:buSzPts val="1400"/>
              <a:buNone/>
              <a:defRPr b="0" i="0" sz="1800" u="none" cap="none" strike="noStrike">
                <a:solidFill>
                  <a:schemeClr val="dk1"/>
                </a:solidFill>
                <a:latin typeface="Libre Baskerville"/>
                <a:ea typeface="Libre Baskerville"/>
                <a:cs typeface="Libre Baskerville"/>
                <a:sym typeface="Libre Baskerville"/>
              </a:defRPr>
            </a:lvl4pPr>
            <a:lvl5pPr lvl="4" marR="0" rtl="0" algn="l">
              <a:spcBef>
                <a:spcPts val="0"/>
              </a:spcBef>
              <a:spcAft>
                <a:spcPts val="0"/>
              </a:spcAft>
              <a:buSzPts val="1400"/>
              <a:buNone/>
              <a:defRPr b="0" i="0" sz="1800" u="none" cap="none" strike="noStrike">
                <a:solidFill>
                  <a:schemeClr val="dk1"/>
                </a:solidFill>
                <a:latin typeface="Libre Baskerville"/>
                <a:ea typeface="Libre Baskerville"/>
                <a:cs typeface="Libre Baskerville"/>
                <a:sym typeface="Libre Baskerville"/>
              </a:defRPr>
            </a:lvl5pPr>
            <a:lvl6pPr lvl="5" marR="0" rtl="0" algn="l">
              <a:spcBef>
                <a:spcPts val="0"/>
              </a:spcBef>
              <a:spcAft>
                <a:spcPts val="0"/>
              </a:spcAft>
              <a:buSzPts val="1400"/>
              <a:buNone/>
              <a:defRPr b="0" i="0" sz="1800" u="none" cap="none" strike="noStrike">
                <a:solidFill>
                  <a:schemeClr val="dk1"/>
                </a:solidFill>
                <a:latin typeface="Libre Baskerville"/>
                <a:ea typeface="Libre Baskerville"/>
                <a:cs typeface="Libre Baskerville"/>
                <a:sym typeface="Libre Baskerville"/>
              </a:defRPr>
            </a:lvl6pPr>
            <a:lvl7pPr lvl="6" marR="0" rtl="0" algn="l">
              <a:spcBef>
                <a:spcPts val="0"/>
              </a:spcBef>
              <a:spcAft>
                <a:spcPts val="0"/>
              </a:spcAft>
              <a:buSzPts val="1400"/>
              <a:buNone/>
              <a:defRPr b="0" i="0" sz="1800" u="none" cap="none" strike="noStrike">
                <a:solidFill>
                  <a:schemeClr val="dk1"/>
                </a:solidFill>
                <a:latin typeface="Libre Baskerville"/>
                <a:ea typeface="Libre Baskerville"/>
                <a:cs typeface="Libre Baskerville"/>
                <a:sym typeface="Libre Baskerville"/>
              </a:defRPr>
            </a:lvl7pPr>
            <a:lvl8pPr lvl="7" marR="0" rtl="0" algn="l">
              <a:spcBef>
                <a:spcPts val="0"/>
              </a:spcBef>
              <a:spcAft>
                <a:spcPts val="0"/>
              </a:spcAft>
              <a:buSzPts val="1400"/>
              <a:buNone/>
              <a:defRPr b="0" i="0" sz="1800" u="none" cap="none" strike="noStrike">
                <a:solidFill>
                  <a:schemeClr val="dk1"/>
                </a:solidFill>
                <a:latin typeface="Libre Baskerville"/>
                <a:ea typeface="Libre Baskerville"/>
                <a:cs typeface="Libre Baskerville"/>
                <a:sym typeface="Libre Baskerville"/>
              </a:defRPr>
            </a:lvl8pPr>
            <a:lvl9pPr lvl="8" marR="0" rtl="0" algn="l">
              <a:spcBef>
                <a:spcPts val="0"/>
              </a:spcBef>
              <a:spcAft>
                <a:spcPts val="0"/>
              </a:spcAft>
              <a:buSzPts val="1400"/>
              <a:buNone/>
              <a:defRPr b="0" i="0" sz="1800" u="none" cap="none" strike="noStrike">
                <a:solidFill>
                  <a:schemeClr val="dk1"/>
                </a:solidFill>
                <a:latin typeface="Libre Baskerville"/>
                <a:ea typeface="Libre Baskerville"/>
                <a:cs typeface="Libre Baskerville"/>
                <a:sym typeface="Libre Baskerville"/>
              </a:defRPr>
            </a:lvl9pPr>
          </a:lstStyle>
          <a:p/>
        </p:txBody>
      </p:sp>
      <p:sp>
        <p:nvSpPr>
          <p:cNvPr id="11" name="Google Shape;11;p1"/>
          <p:cNvSpPr txBox="1"/>
          <p:nvPr>
            <p:ph idx="11" type="ftr"/>
          </p:nvPr>
        </p:nvSpPr>
        <p:spPr>
          <a:xfrm>
            <a:off x="914400" y="6172200"/>
            <a:ext cx="3962400" cy="457200"/>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400" u="none" cap="none" strike="noStrike">
                <a:solidFill>
                  <a:schemeClr val="dk2"/>
                </a:solidFill>
                <a:latin typeface="Libre Baskerville"/>
                <a:ea typeface="Libre Baskerville"/>
                <a:cs typeface="Libre Baskerville"/>
                <a:sym typeface="Libre Baskerville"/>
              </a:defRPr>
            </a:lvl1pPr>
            <a:lvl2pPr lvl="1" marR="0" rtl="0" algn="l">
              <a:spcBef>
                <a:spcPts val="0"/>
              </a:spcBef>
              <a:spcAft>
                <a:spcPts val="0"/>
              </a:spcAft>
              <a:buSzPts val="1400"/>
              <a:buNone/>
              <a:defRPr b="0" i="0" sz="1800" u="none" cap="none" strike="noStrike">
                <a:solidFill>
                  <a:schemeClr val="dk1"/>
                </a:solidFill>
                <a:latin typeface="Libre Baskerville"/>
                <a:ea typeface="Libre Baskerville"/>
                <a:cs typeface="Libre Baskerville"/>
                <a:sym typeface="Libre Baskerville"/>
              </a:defRPr>
            </a:lvl2pPr>
            <a:lvl3pPr lvl="2" marR="0" rtl="0" algn="l">
              <a:spcBef>
                <a:spcPts val="0"/>
              </a:spcBef>
              <a:spcAft>
                <a:spcPts val="0"/>
              </a:spcAft>
              <a:buSzPts val="1400"/>
              <a:buNone/>
              <a:defRPr b="0" i="0" sz="1800" u="none" cap="none" strike="noStrike">
                <a:solidFill>
                  <a:schemeClr val="dk1"/>
                </a:solidFill>
                <a:latin typeface="Libre Baskerville"/>
                <a:ea typeface="Libre Baskerville"/>
                <a:cs typeface="Libre Baskerville"/>
                <a:sym typeface="Libre Baskerville"/>
              </a:defRPr>
            </a:lvl3pPr>
            <a:lvl4pPr lvl="3" marR="0" rtl="0" algn="l">
              <a:spcBef>
                <a:spcPts val="0"/>
              </a:spcBef>
              <a:spcAft>
                <a:spcPts val="0"/>
              </a:spcAft>
              <a:buSzPts val="1400"/>
              <a:buNone/>
              <a:defRPr b="0" i="0" sz="1800" u="none" cap="none" strike="noStrike">
                <a:solidFill>
                  <a:schemeClr val="dk1"/>
                </a:solidFill>
                <a:latin typeface="Libre Baskerville"/>
                <a:ea typeface="Libre Baskerville"/>
                <a:cs typeface="Libre Baskerville"/>
                <a:sym typeface="Libre Baskerville"/>
              </a:defRPr>
            </a:lvl4pPr>
            <a:lvl5pPr lvl="4" marR="0" rtl="0" algn="l">
              <a:spcBef>
                <a:spcPts val="0"/>
              </a:spcBef>
              <a:spcAft>
                <a:spcPts val="0"/>
              </a:spcAft>
              <a:buSzPts val="1400"/>
              <a:buNone/>
              <a:defRPr b="0" i="0" sz="1800" u="none" cap="none" strike="noStrike">
                <a:solidFill>
                  <a:schemeClr val="dk1"/>
                </a:solidFill>
                <a:latin typeface="Libre Baskerville"/>
                <a:ea typeface="Libre Baskerville"/>
                <a:cs typeface="Libre Baskerville"/>
                <a:sym typeface="Libre Baskerville"/>
              </a:defRPr>
            </a:lvl5pPr>
            <a:lvl6pPr lvl="5" marR="0" rtl="0" algn="l">
              <a:spcBef>
                <a:spcPts val="0"/>
              </a:spcBef>
              <a:spcAft>
                <a:spcPts val="0"/>
              </a:spcAft>
              <a:buSzPts val="1400"/>
              <a:buNone/>
              <a:defRPr b="0" i="0" sz="1800" u="none" cap="none" strike="noStrike">
                <a:solidFill>
                  <a:schemeClr val="dk1"/>
                </a:solidFill>
                <a:latin typeface="Libre Baskerville"/>
                <a:ea typeface="Libre Baskerville"/>
                <a:cs typeface="Libre Baskerville"/>
                <a:sym typeface="Libre Baskerville"/>
              </a:defRPr>
            </a:lvl6pPr>
            <a:lvl7pPr lvl="6" marR="0" rtl="0" algn="l">
              <a:spcBef>
                <a:spcPts val="0"/>
              </a:spcBef>
              <a:spcAft>
                <a:spcPts val="0"/>
              </a:spcAft>
              <a:buSzPts val="1400"/>
              <a:buNone/>
              <a:defRPr b="0" i="0" sz="1800" u="none" cap="none" strike="noStrike">
                <a:solidFill>
                  <a:schemeClr val="dk1"/>
                </a:solidFill>
                <a:latin typeface="Libre Baskerville"/>
                <a:ea typeface="Libre Baskerville"/>
                <a:cs typeface="Libre Baskerville"/>
                <a:sym typeface="Libre Baskerville"/>
              </a:defRPr>
            </a:lvl7pPr>
            <a:lvl8pPr lvl="7" marR="0" rtl="0" algn="l">
              <a:spcBef>
                <a:spcPts val="0"/>
              </a:spcBef>
              <a:spcAft>
                <a:spcPts val="0"/>
              </a:spcAft>
              <a:buSzPts val="1400"/>
              <a:buNone/>
              <a:defRPr b="0" i="0" sz="1800" u="none" cap="none" strike="noStrike">
                <a:solidFill>
                  <a:schemeClr val="dk1"/>
                </a:solidFill>
                <a:latin typeface="Libre Baskerville"/>
                <a:ea typeface="Libre Baskerville"/>
                <a:cs typeface="Libre Baskerville"/>
                <a:sym typeface="Libre Baskerville"/>
              </a:defRPr>
            </a:lvl8pPr>
            <a:lvl9pPr lvl="8" marR="0" rtl="0" algn="l">
              <a:spcBef>
                <a:spcPts val="0"/>
              </a:spcBef>
              <a:spcAft>
                <a:spcPts val="0"/>
              </a:spcAft>
              <a:buSzPts val="1400"/>
              <a:buNone/>
              <a:defRPr b="0" i="0" sz="1800" u="none" cap="none" strike="noStrike">
                <a:solidFill>
                  <a:schemeClr val="dk1"/>
                </a:solidFill>
                <a:latin typeface="Libre Baskerville"/>
                <a:ea typeface="Libre Baskerville"/>
                <a:cs typeface="Libre Baskerville"/>
                <a:sym typeface="Libre Baskerville"/>
              </a:defRPr>
            </a:lvl9pPr>
          </a:lstStyle>
          <a:p/>
        </p:txBody>
      </p:sp>
      <p:sp>
        <p:nvSpPr>
          <p:cNvPr id="12" name="Google Shape;12;p1"/>
          <p:cNvSpPr/>
          <p:nvPr>
            <p:ph idx="12" type="sldNum"/>
          </p:nvPr>
        </p:nvSpPr>
        <p:spPr>
          <a:xfrm>
            <a:off x="146304" y="6210300"/>
            <a:ext cx="457200" cy="457200"/>
          </a:xfrm>
          <a:prstGeom prst="ellipse">
            <a:avLst/>
          </a:prstGeom>
          <a:solidFill>
            <a:schemeClr val="accent1"/>
          </a:solidFill>
          <a:ln>
            <a:noFill/>
          </a:ln>
        </p:spPr>
        <p:txBody>
          <a:bodyPr anchorCtr="1" anchor="ctr" bIns="0" lIns="0" spcFirstLastPara="1" rIns="0" wrap="square" tIns="0">
            <a:noAutofit/>
          </a:bodyPr>
          <a:lstStyle>
            <a:lvl1pPr indent="0" lvl="0" marL="0" marR="0" rtl="0" algn="ctr">
              <a:spcBef>
                <a:spcPts val="0"/>
              </a:spcBef>
              <a:buNone/>
              <a:defRPr b="0" i="0" sz="1400" u="none" cap="none" strike="noStrike">
                <a:solidFill>
                  <a:srgbClr val="FFFFFF"/>
                </a:solidFill>
                <a:latin typeface="Libre Franklin"/>
                <a:ea typeface="Libre Franklin"/>
                <a:cs typeface="Libre Franklin"/>
                <a:sym typeface="Libre Franklin"/>
              </a:defRPr>
            </a:lvl1pPr>
            <a:lvl2pPr indent="0" lvl="1" marL="0" marR="0" rtl="0" algn="ctr">
              <a:spcBef>
                <a:spcPts val="0"/>
              </a:spcBef>
              <a:buNone/>
              <a:defRPr b="0" i="0" sz="1400" u="none" cap="none" strike="noStrike">
                <a:solidFill>
                  <a:srgbClr val="FFFFFF"/>
                </a:solidFill>
                <a:latin typeface="Libre Franklin"/>
                <a:ea typeface="Libre Franklin"/>
                <a:cs typeface="Libre Franklin"/>
                <a:sym typeface="Libre Franklin"/>
              </a:defRPr>
            </a:lvl2pPr>
            <a:lvl3pPr indent="0" lvl="2" marL="0" marR="0" rtl="0" algn="ctr">
              <a:spcBef>
                <a:spcPts val="0"/>
              </a:spcBef>
              <a:buNone/>
              <a:defRPr b="0" i="0" sz="1400" u="none" cap="none" strike="noStrike">
                <a:solidFill>
                  <a:srgbClr val="FFFFFF"/>
                </a:solidFill>
                <a:latin typeface="Libre Franklin"/>
                <a:ea typeface="Libre Franklin"/>
                <a:cs typeface="Libre Franklin"/>
                <a:sym typeface="Libre Franklin"/>
              </a:defRPr>
            </a:lvl3pPr>
            <a:lvl4pPr indent="0" lvl="3" marL="0" marR="0" rtl="0" algn="ctr">
              <a:spcBef>
                <a:spcPts val="0"/>
              </a:spcBef>
              <a:buNone/>
              <a:defRPr b="0" i="0" sz="1400" u="none" cap="none" strike="noStrike">
                <a:solidFill>
                  <a:srgbClr val="FFFFFF"/>
                </a:solidFill>
                <a:latin typeface="Libre Franklin"/>
                <a:ea typeface="Libre Franklin"/>
                <a:cs typeface="Libre Franklin"/>
                <a:sym typeface="Libre Franklin"/>
              </a:defRPr>
            </a:lvl4pPr>
            <a:lvl5pPr indent="0" lvl="4" marL="0" marR="0" rtl="0" algn="ctr">
              <a:spcBef>
                <a:spcPts val="0"/>
              </a:spcBef>
              <a:buNone/>
              <a:defRPr b="0" i="0" sz="1400" u="none" cap="none" strike="noStrike">
                <a:solidFill>
                  <a:srgbClr val="FFFFFF"/>
                </a:solidFill>
                <a:latin typeface="Libre Franklin"/>
                <a:ea typeface="Libre Franklin"/>
                <a:cs typeface="Libre Franklin"/>
                <a:sym typeface="Libre Franklin"/>
              </a:defRPr>
            </a:lvl5pPr>
            <a:lvl6pPr indent="0" lvl="5" marL="0" marR="0" rtl="0" algn="ctr">
              <a:spcBef>
                <a:spcPts val="0"/>
              </a:spcBef>
              <a:buNone/>
              <a:defRPr b="0" i="0" sz="1400" u="none" cap="none" strike="noStrike">
                <a:solidFill>
                  <a:srgbClr val="FFFFFF"/>
                </a:solidFill>
                <a:latin typeface="Libre Franklin"/>
                <a:ea typeface="Libre Franklin"/>
                <a:cs typeface="Libre Franklin"/>
                <a:sym typeface="Libre Franklin"/>
              </a:defRPr>
            </a:lvl6pPr>
            <a:lvl7pPr indent="0" lvl="6" marL="0" marR="0" rtl="0" algn="ctr">
              <a:spcBef>
                <a:spcPts val="0"/>
              </a:spcBef>
              <a:buNone/>
              <a:defRPr b="0" i="0" sz="1400" u="none" cap="none" strike="noStrike">
                <a:solidFill>
                  <a:srgbClr val="FFFFFF"/>
                </a:solidFill>
                <a:latin typeface="Libre Franklin"/>
                <a:ea typeface="Libre Franklin"/>
                <a:cs typeface="Libre Franklin"/>
                <a:sym typeface="Libre Franklin"/>
              </a:defRPr>
            </a:lvl7pPr>
            <a:lvl8pPr indent="0" lvl="7" marL="0" marR="0" rtl="0" algn="ctr">
              <a:spcBef>
                <a:spcPts val="0"/>
              </a:spcBef>
              <a:buNone/>
              <a:defRPr b="0" i="0" sz="1400" u="none" cap="none" strike="noStrike">
                <a:solidFill>
                  <a:srgbClr val="FFFFFF"/>
                </a:solidFill>
                <a:latin typeface="Libre Franklin"/>
                <a:ea typeface="Libre Franklin"/>
                <a:cs typeface="Libre Franklin"/>
                <a:sym typeface="Libre Franklin"/>
              </a:defRPr>
            </a:lvl8pPr>
            <a:lvl9pPr indent="0" lvl="8" marL="0" marR="0" rtl="0" algn="ctr">
              <a:spcBef>
                <a:spcPts val="0"/>
              </a:spcBef>
              <a:buNone/>
              <a:defRPr b="0" i="0" sz="1400" u="none" cap="none" strike="noStrike">
                <a:solidFill>
                  <a:srgbClr val="FFFFFF"/>
                </a:solidFill>
                <a:latin typeface="Libre Franklin"/>
                <a:ea typeface="Libre Franklin"/>
                <a:cs typeface="Libre Franklin"/>
                <a:sym typeface="Libre Franklin"/>
              </a:defRPr>
            </a:lvl9pPr>
          </a:lstStyle>
          <a:p>
            <a:pPr indent="0" lvl="0" marL="0" rtl="0" algn="ctr">
              <a:spcBef>
                <a:spcPts val="0"/>
              </a:spcBef>
              <a:spcAft>
                <a:spcPts val="0"/>
              </a:spcAft>
              <a:buNone/>
            </a:pPr>
            <a:fld id="{00000000-1234-1234-1234-123412341234}" type="slidenum">
              <a:rPr lang="uk-UA"/>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 Id="rId3" Type="http://schemas.openxmlformats.org/officeDocument/2006/relationships/image" Target="../media/image3.jpg"/><Relationship Id="rId4" Type="http://schemas.openxmlformats.org/officeDocument/2006/relationships/image" Target="../media/image6.png"/><Relationship Id="rId5" Type="http://schemas.openxmlformats.org/officeDocument/2006/relationships/image" Target="../media/image9.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 Id="rId3" Type="http://schemas.openxmlformats.org/officeDocument/2006/relationships/image" Target="../media/image11.jpg"/><Relationship Id="rId4" Type="http://schemas.openxmlformats.org/officeDocument/2006/relationships/image" Target="../media/image13.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 Id="rId3" Type="http://schemas.openxmlformats.org/officeDocument/2006/relationships/image" Target="../media/image15.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 Id="rId3" Type="http://schemas.openxmlformats.org/officeDocument/2006/relationships/image" Target="../media/image7.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 Id="rId3" Type="http://schemas.openxmlformats.org/officeDocument/2006/relationships/image" Target="../media/image8.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 Id="rId3" Type="http://schemas.openxmlformats.org/officeDocument/2006/relationships/image" Target="../media/image5.jpg"/><Relationship Id="rId4" Type="http://schemas.openxmlformats.org/officeDocument/2006/relationships/image" Target="../media/image4.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4.xml"/><Relationship Id="rId3" Type="http://schemas.openxmlformats.org/officeDocument/2006/relationships/image" Target="../media/image1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1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10.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13"/>
          <p:cNvSpPr txBox="1"/>
          <p:nvPr>
            <p:ph idx="1" type="subTitle"/>
          </p:nvPr>
        </p:nvSpPr>
        <p:spPr>
          <a:xfrm>
            <a:off x="2123728" y="4437112"/>
            <a:ext cx="6400800" cy="1600200"/>
          </a:xfrm>
          <a:prstGeom prst="rect">
            <a:avLst/>
          </a:prstGeom>
          <a:noFill/>
          <a:ln>
            <a:noFill/>
          </a:ln>
        </p:spPr>
        <p:txBody>
          <a:bodyPr anchorCtr="0" anchor="t" bIns="45700" lIns="91425" spcFirstLastPara="1" rIns="91425" wrap="square" tIns="45700">
            <a:normAutofit/>
          </a:bodyPr>
          <a:lstStyle/>
          <a:p>
            <a:pPr indent="0" lvl="0" marL="0" rtl="0" algn="r">
              <a:spcBef>
                <a:spcPts val="0"/>
              </a:spcBef>
              <a:spcAft>
                <a:spcPts val="0"/>
              </a:spcAft>
              <a:buSzPts val="2210"/>
              <a:buNone/>
            </a:pPr>
            <a:r>
              <a:rPr lang="uk-UA"/>
              <a:t>Candidate of Medical Sciences Dobronravova I.V.</a:t>
            </a:r>
            <a:endParaRPr/>
          </a:p>
        </p:txBody>
      </p:sp>
      <p:sp>
        <p:nvSpPr>
          <p:cNvPr id="102" name="Google Shape;102;p13"/>
          <p:cNvSpPr txBox="1"/>
          <p:nvPr>
            <p:ph type="ctrTitle"/>
          </p:nvPr>
        </p:nvSpPr>
        <p:spPr>
          <a:xfrm>
            <a:off x="467544" y="620688"/>
            <a:ext cx="8424900" cy="3096300"/>
          </a:xfrm>
          <a:prstGeom prst="rect">
            <a:avLst/>
          </a:prstGeom>
          <a:noFill/>
          <a:ln>
            <a:noFill/>
          </a:ln>
        </p:spPr>
        <p:txBody>
          <a:bodyPr anchorCtr="0" anchor="ctr" bIns="91425" lIns="91425" spcFirstLastPara="1" rIns="91425" wrap="square" tIns="45700">
            <a:normAutofit/>
          </a:bodyPr>
          <a:lstStyle/>
          <a:p>
            <a:pPr indent="0" lvl="0" marL="0" rtl="0" algn="ctr">
              <a:lnSpc>
                <a:spcPct val="150000"/>
              </a:lnSpc>
              <a:spcBef>
                <a:spcPts val="0"/>
              </a:spcBef>
              <a:spcAft>
                <a:spcPts val="0"/>
              </a:spcAft>
              <a:buClr>
                <a:srgbClr val="FFFFFF"/>
              </a:buClr>
              <a:buSzPts val="2700"/>
              <a:buFont typeface="Arial"/>
              <a:buNone/>
            </a:pPr>
            <a:r>
              <a:rPr lang="uk-UA" sz="2700">
                <a:latin typeface="Arial"/>
                <a:ea typeface="Arial"/>
                <a:cs typeface="Arial"/>
                <a:sym typeface="Arial"/>
              </a:rPr>
              <a:t>Paresis, paralysis of the larynx. </a:t>
            </a:r>
            <a:br>
              <a:rPr lang="uk-UA" sz="2700">
                <a:latin typeface="Arial"/>
                <a:ea typeface="Arial"/>
                <a:cs typeface="Arial"/>
                <a:sym typeface="Arial"/>
              </a:rPr>
            </a:br>
            <a:r>
              <a:rPr lang="uk-UA" sz="2700">
                <a:latin typeface="Arial"/>
                <a:ea typeface="Arial"/>
                <a:cs typeface="Arial"/>
                <a:sym typeface="Arial"/>
              </a:rPr>
              <a:t>Classification. Clinic. Diagnosis. Treatment.</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22"/>
          <p:cNvSpPr txBox="1"/>
          <p:nvPr>
            <p:ph idx="1" type="body"/>
          </p:nvPr>
        </p:nvSpPr>
        <p:spPr>
          <a:xfrm>
            <a:off x="539552" y="404664"/>
            <a:ext cx="8280900" cy="5904600"/>
          </a:xfrm>
          <a:prstGeom prst="rect">
            <a:avLst/>
          </a:prstGeom>
          <a:noFill/>
          <a:ln>
            <a:noFill/>
          </a:ln>
        </p:spPr>
        <p:txBody>
          <a:bodyPr anchorCtr="0" anchor="t" bIns="45700" lIns="91425" spcFirstLastPara="1" rIns="91425" wrap="square" tIns="45700">
            <a:normAutofit fontScale="77500" lnSpcReduction="20000"/>
          </a:bodyPr>
          <a:lstStyle/>
          <a:p>
            <a:pPr indent="-256507" lvl="0" marL="274320" rtl="0" algn="l">
              <a:spcBef>
                <a:spcPts val="0"/>
              </a:spcBef>
              <a:spcAft>
                <a:spcPts val="0"/>
              </a:spcAft>
              <a:buSzPct val="85000"/>
              <a:buFont typeface="Noto Sans Symbols"/>
              <a:buChar char="❑"/>
            </a:pPr>
            <a:r>
              <a:rPr lang="uk-UA" sz="2200">
                <a:latin typeface="Arial"/>
                <a:ea typeface="Arial"/>
                <a:cs typeface="Arial"/>
                <a:sym typeface="Arial"/>
              </a:rPr>
              <a:t>In </a:t>
            </a:r>
            <a:r>
              <a:rPr b="1" lang="uk-UA" sz="2200">
                <a:latin typeface="Arial"/>
                <a:ea typeface="Arial"/>
                <a:cs typeface="Arial"/>
                <a:sym typeface="Arial"/>
              </a:rPr>
              <a:t>unilateral </a:t>
            </a:r>
            <a:r>
              <a:rPr lang="uk-UA" sz="2200">
                <a:latin typeface="Arial"/>
                <a:ea typeface="Arial"/>
                <a:cs typeface="Arial"/>
                <a:sym typeface="Arial"/>
              </a:rPr>
              <a:t>laryngeal paresis, breathing is not disturbed at rest.</a:t>
            </a:r>
            <a:endParaRPr/>
          </a:p>
          <a:p>
            <a:pPr indent="-256507" lvl="0" marL="274320" rtl="0" algn="l">
              <a:spcBef>
                <a:spcPts val="580"/>
              </a:spcBef>
              <a:spcAft>
                <a:spcPts val="0"/>
              </a:spcAft>
              <a:buSzPct val="85000"/>
              <a:buFont typeface="Noto Sans Symbols"/>
              <a:buChar char="❑"/>
            </a:pPr>
            <a:r>
              <a:rPr lang="uk-UA" sz="2200">
                <a:latin typeface="Arial"/>
                <a:ea typeface="Arial"/>
                <a:cs typeface="Arial"/>
                <a:sym typeface="Arial"/>
              </a:rPr>
              <a:t>The further the vocal cords are from the midline, the worse the voice, but the better the breathing, and vice versa.</a:t>
            </a:r>
            <a:endParaRPr/>
          </a:p>
          <a:p>
            <a:pPr indent="-256507" lvl="0" marL="274320" rtl="0" algn="l">
              <a:spcBef>
                <a:spcPts val="580"/>
              </a:spcBef>
              <a:spcAft>
                <a:spcPts val="0"/>
              </a:spcAft>
              <a:buSzPct val="85000"/>
              <a:buFont typeface="Noto Sans Symbols"/>
              <a:buChar char="❑"/>
            </a:pPr>
            <a:r>
              <a:rPr lang="uk-UA" sz="2200">
                <a:latin typeface="Arial"/>
                <a:ea typeface="Arial"/>
                <a:cs typeface="Arial"/>
                <a:sym typeface="Arial"/>
              </a:rPr>
              <a:t>With a median position of the vocal fold, there may not even be any voice disorders due to the adjacency of a healthy vocal fold to a diseased one.</a:t>
            </a:r>
            <a:endParaRPr/>
          </a:p>
          <a:p>
            <a:pPr indent="-256507" lvl="0" marL="274320" rtl="0" algn="l">
              <a:spcBef>
                <a:spcPts val="580"/>
              </a:spcBef>
              <a:spcAft>
                <a:spcPts val="0"/>
              </a:spcAft>
              <a:buSzPct val="85000"/>
              <a:buFont typeface="Noto Sans Symbols"/>
              <a:buChar char="❑"/>
            </a:pPr>
            <a:r>
              <a:rPr lang="uk-UA" sz="2200">
                <a:latin typeface="Arial"/>
                <a:ea typeface="Arial"/>
                <a:cs typeface="Arial"/>
                <a:sym typeface="Arial"/>
              </a:rPr>
              <a:t>Over time, however, the tone of the paralysed vocal fold will decrease, the fold will sag, and hoarseness will occur.</a:t>
            </a:r>
            <a:endParaRPr/>
          </a:p>
          <a:p>
            <a:pPr indent="-256507" lvl="0" marL="274320" rtl="0" algn="l">
              <a:spcBef>
                <a:spcPts val="580"/>
              </a:spcBef>
              <a:spcAft>
                <a:spcPts val="0"/>
              </a:spcAft>
              <a:buSzPct val="85000"/>
              <a:buFont typeface="Noto Sans Symbols"/>
              <a:buChar char="❑"/>
            </a:pPr>
            <a:r>
              <a:rPr lang="uk-UA" sz="2200">
                <a:latin typeface="Arial"/>
                <a:ea typeface="Arial"/>
                <a:cs typeface="Arial"/>
                <a:sym typeface="Arial"/>
              </a:rPr>
              <a:t>After a while, the internal muscles that narrow the glottis lose their function. The glottis becomes wider. The voice gets worse.</a:t>
            </a:r>
            <a:endParaRPr/>
          </a:p>
          <a:p>
            <a:pPr indent="-274320" lvl="0" marL="274320" rtl="0" algn="l">
              <a:spcBef>
                <a:spcPts val="580"/>
              </a:spcBef>
              <a:spcAft>
                <a:spcPts val="0"/>
              </a:spcAft>
              <a:buSzPct val="85000"/>
              <a:buNone/>
            </a:pPr>
            <a:r>
              <a:rPr lang="uk-UA" sz="2200">
                <a:latin typeface="Arial"/>
                <a:ea typeface="Arial"/>
                <a:cs typeface="Arial"/>
                <a:sym typeface="Arial"/>
              </a:rPr>
              <a:t>In the case of </a:t>
            </a:r>
            <a:r>
              <a:rPr b="1" lang="uk-UA" sz="2200">
                <a:latin typeface="Arial"/>
                <a:ea typeface="Arial"/>
                <a:cs typeface="Arial"/>
                <a:sym typeface="Arial"/>
              </a:rPr>
              <a:t>bilateral </a:t>
            </a:r>
            <a:r>
              <a:rPr lang="uk-UA" sz="2200">
                <a:latin typeface="Arial"/>
                <a:ea typeface="Arial"/>
                <a:cs typeface="Arial"/>
                <a:sym typeface="Arial"/>
              </a:rPr>
              <a:t>recurrent nerve damage, the patient develops laryngeal stenosis.</a:t>
            </a:r>
            <a:endParaRPr/>
          </a:p>
          <a:p>
            <a:pPr indent="-256507" lvl="0" marL="274320" rtl="0" algn="l">
              <a:spcBef>
                <a:spcPts val="580"/>
              </a:spcBef>
              <a:spcAft>
                <a:spcPts val="0"/>
              </a:spcAft>
              <a:buSzPct val="85000"/>
              <a:buFont typeface="Noto Sans Symbols"/>
              <a:buChar char="❑"/>
            </a:pPr>
            <a:r>
              <a:rPr lang="uk-UA" sz="2200">
                <a:latin typeface="Arial"/>
                <a:ea typeface="Arial"/>
                <a:cs typeface="Arial"/>
                <a:sym typeface="Arial"/>
              </a:rPr>
              <a:t>The closer the vocal folds are to each other, the worse the breathing, but the better the voice.</a:t>
            </a:r>
            <a:endParaRPr/>
          </a:p>
          <a:p>
            <a:pPr indent="-256507" lvl="0" marL="274320" rtl="0" algn="l">
              <a:spcBef>
                <a:spcPts val="580"/>
              </a:spcBef>
              <a:spcAft>
                <a:spcPts val="0"/>
              </a:spcAft>
              <a:buSzPct val="85000"/>
              <a:buFont typeface="Noto Sans Symbols"/>
              <a:buChar char="❑"/>
            </a:pPr>
            <a:r>
              <a:rPr lang="uk-UA" sz="2200">
                <a:latin typeface="Arial"/>
                <a:ea typeface="Arial"/>
                <a:cs typeface="Arial"/>
                <a:sym typeface="Arial"/>
              </a:rPr>
              <a:t>As the tone of the vocal folds decreases and the function of the vocal cord muscles is impaired, respiratory function improves slightly, but the size of the vocal folds is still not sufficient for free breathing. </a:t>
            </a:r>
            <a:endParaRPr/>
          </a:p>
          <a:p>
            <a:pPr indent="-274320" lvl="0" marL="274320" rtl="0" algn="l">
              <a:spcBef>
                <a:spcPts val="580"/>
              </a:spcBef>
              <a:spcAft>
                <a:spcPts val="0"/>
              </a:spcAft>
              <a:buSzPct val="85000"/>
              <a:buNone/>
            </a:pPr>
            <a:r>
              <a:t/>
            </a:r>
            <a:endParaRPr sz="2200">
              <a:latin typeface="Arial"/>
              <a:ea typeface="Arial"/>
              <a:cs typeface="Arial"/>
              <a:sym typeface="Arial"/>
            </a:endParaRPr>
          </a:p>
          <a:p>
            <a:pPr indent="-274320" lvl="0" marL="274320" rtl="0" algn="l">
              <a:spcBef>
                <a:spcPts val="580"/>
              </a:spcBef>
              <a:spcAft>
                <a:spcPts val="0"/>
              </a:spcAft>
              <a:buSzPct val="85000"/>
              <a:buNone/>
            </a:pPr>
            <a:r>
              <a:t/>
            </a:r>
            <a:endParaRPr sz="2000">
              <a:latin typeface="Arial"/>
              <a:ea typeface="Arial"/>
              <a:cs typeface="Arial"/>
              <a:sym typeface="Arial"/>
            </a:endParaRPr>
          </a:p>
          <a:p>
            <a:pPr indent="-274320" lvl="0" marL="274320" rtl="0" algn="l">
              <a:spcBef>
                <a:spcPts val="580"/>
              </a:spcBef>
              <a:spcAft>
                <a:spcPts val="0"/>
              </a:spcAft>
              <a:buSzPct val="85000"/>
              <a:buNone/>
            </a:pPr>
            <a:r>
              <a:t/>
            </a:r>
            <a:endParaRPr sz="2000">
              <a:latin typeface="Arial"/>
              <a:ea typeface="Arial"/>
              <a:cs typeface="Arial"/>
              <a:sym typeface="Arial"/>
            </a:endParaRPr>
          </a:p>
          <a:p>
            <a:pPr indent="-274320" lvl="0" marL="274320" rtl="0" algn="l">
              <a:spcBef>
                <a:spcPts val="580"/>
              </a:spcBef>
              <a:spcAft>
                <a:spcPts val="0"/>
              </a:spcAft>
              <a:buSzPct val="85000"/>
              <a:buNone/>
            </a:pPr>
            <a:r>
              <a:t/>
            </a:r>
            <a:endParaRPr sz="2200">
              <a:latin typeface="Arial"/>
              <a:ea typeface="Arial"/>
              <a:cs typeface="Arial"/>
              <a:sym typeface="Arial"/>
            </a:endParaRPr>
          </a:p>
          <a:p>
            <a:pPr indent="-154495" lvl="0" marL="274320" rtl="0" algn="l">
              <a:spcBef>
                <a:spcPts val="580"/>
              </a:spcBef>
              <a:spcAft>
                <a:spcPts val="0"/>
              </a:spcAft>
              <a:buSzPct val="85000"/>
              <a:buFont typeface="Noto Sans Symbols"/>
              <a:buNone/>
            </a:pPr>
            <a:r>
              <a:t/>
            </a:r>
            <a:endParaRPr sz="2400">
              <a:latin typeface="Arial"/>
              <a:ea typeface="Arial"/>
              <a:cs typeface="Arial"/>
              <a:sym typeface="Arial"/>
            </a:endParaRPr>
          </a:p>
          <a:p>
            <a:pPr indent="-154495" lvl="0" marL="274320" rtl="0" algn="l">
              <a:spcBef>
                <a:spcPts val="580"/>
              </a:spcBef>
              <a:spcAft>
                <a:spcPts val="0"/>
              </a:spcAft>
              <a:buSzPct val="85000"/>
              <a:buNone/>
            </a:pPr>
            <a:r>
              <a:t/>
            </a:r>
            <a:endParaRPr sz="2400">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23"/>
          <p:cNvSpPr txBox="1"/>
          <p:nvPr>
            <p:ph type="title"/>
          </p:nvPr>
        </p:nvSpPr>
        <p:spPr>
          <a:xfrm>
            <a:off x="457200" y="260648"/>
            <a:ext cx="8686800" cy="739500"/>
          </a:xfrm>
          <a:prstGeom prst="rect">
            <a:avLst/>
          </a:prstGeom>
          <a:noFill/>
          <a:ln>
            <a:noFill/>
          </a:ln>
        </p:spPr>
        <p:txBody>
          <a:bodyPr anchorCtr="0" anchor="t" bIns="91425" lIns="91425" spcFirstLastPara="1" rIns="91425" wrap="square" tIns="45700">
            <a:noAutofit/>
          </a:bodyPr>
          <a:lstStyle/>
          <a:p>
            <a:pPr indent="0" lvl="0" marL="0" rtl="0" algn="ctr">
              <a:spcBef>
                <a:spcPts val="0"/>
              </a:spcBef>
              <a:spcAft>
                <a:spcPts val="0"/>
              </a:spcAft>
              <a:buClr>
                <a:schemeClr val="dk2"/>
              </a:buClr>
              <a:buSzPts val="2400"/>
              <a:buFont typeface="Arial"/>
              <a:buNone/>
            </a:pPr>
            <a:r>
              <a:rPr lang="uk-UA" sz="2400">
                <a:latin typeface="Arial"/>
                <a:ea typeface="Arial"/>
                <a:cs typeface="Arial"/>
                <a:sym typeface="Arial"/>
              </a:rPr>
              <a:t>Examination of patients with paresis (paralysis) of the larynx</a:t>
            </a:r>
            <a:endParaRPr/>
          </a:p>
        </p:txBody>
      </p:sp>
      <p:sp>
        <p:nvSpPr>
          <p:cNvPr id="160" name="Google Shape;160;p23"/>
          <p:cNvSpPr txBox="1"/>
          <p:nvPr>
            <p:ph idx="1" type="body"/>
          </p:nvPr>
        </p:nvSpPr>
        <p:spPr>
          <a:xfrm>
            <a:off x="457200" y="764704"/>
            <a:ext cx="8686800" cy="5760600"/>
          </a:xfrm>
          <a:prstGeom prst="rect">
            <a:avLst/>
          </a:prstGeom>
          <a:noFill/>
          <a:ln>
            <a:noFill/>
          </a:ln>
        </p:spPr>
        <p:txBody>
          <a:bodyPr anchorCtr="0" anchor="t" bIns="45700" lIns="91425" spcFirstLastPara="1" rIns="91425" wrap="square" tIns="45700">
            <a:noAutofit/>
          </a:bodyPr>
          <a:lstStyle/>
          <a:p>
            <a:pPr indent="-274320" lvl="0" marL="274320" rtl="0" algn="l">
              <a:lnSpc>
                <a:spcPct val="150000"/>
              </a:lnSpc>
              <a:spcBef>
                <a:spcPts val="0"/>
              </a:spcBef>
              <a:spcAft>
                <a:spcPts val="0"/>
              </a:spcAft>
              <a:buSzPts val="1700"/>
              <a:buFont typeface="Noto Sans Symbols"/>
              <a:buChar char="❑"/>
            </a:pPr>
            <a:r>
              <a:rPr b="1" lang="uk-UA" sz="2000">
                <a:latin typeface="Arial"/>
                <a:ea typeface="Arial"/>
                <a:cs typeface="Arial"/>
                <a:sym typeface="Arial"/>
              </a:rPr>
              <a:t>A thorough medical history at </a:t>
            </a:r>
            <a:r>
              <a:rPr lang="uk-UA" sz="2000">
                <a:latin typeface="Arial"/>
                <a:ea typeface="Arial"/>
                <a:cs typeface="Arial"/>
                <a:sym typeface="Arial"/>
              </a:rPr>
              <a:t>will determine the likely cause of the laryngeal paralysis (paralysis) and the duration of the condition:</a:t>
            </a:r>
            <a:endParaRPr/>
          </a:p>
          <a:p>
            <a:pPr indent="-274320" lvl="0" marL="274320" rtl="0" algn="l">
              <a:lnSpc>
                <a:spcPct val="150000"/>
              </a:lnSpc>
              <a:spcBef>
                <a:spcPts val="580"/>
              </a:spcBef>
              <a:spcAft>
                <a:spcPts val="0"/>
              </a:spcAft>
              <a:buSzPts val="1700"/>
              <a:buFont typeface="Noto Sans Symbols"/>
              <a:buChar char="⮚"/>
            </a:pPr>
            <a:r>
              <a:rPr lang="uk-UA" sz="2000">
                <a:latin typeface="Arial"/>
                <a:ea typeface="Arial"/>
                <a:cs typeface="Arial"/>
                <a:sym typeface="Arial"/>
              </a:rPr>
              <a:t>Connection with previous diseases (especially infectious diseases),</a:t>
            </a:r>
            <a:endParaRPr/>
          </a:p>
          <a:p>
            <a:pPr indent="-274320" lvl="0" marL="274320" rtl="0" algn="l">
              <a:lnSpc>
                <a:spcPct val="150000"/>
              </a:lnSpc>
              <a:spcBef>
                <a:spcPts val="580"/>
              </a:spcBef>
              <a:spcAft>
                <a:spcPts val="0"/>
              </a:spcAft>
              <a:buSzPts val="1700"/>
              <a:buFont typeface="Noto Sans Symbols"/>
              <a:buChar char="⮚"/>
            </a:pPr>
            <a:r>
              <a:rPr lang="uk-UA" sz="2000">
                <a:latin typeface="Arial"/>
                <a:ea typeface="Arial"/>
                <a:cs typeface="Arial"/>
                <a:sym typeface="Arial"/>
              </a:rPr>
              <a:t>the medications taken by the patient before the onset of the paresis (particular attention should be paid to the use of oto- or neurotoxic drugs),</a:t>
            </a:r>
            <a:endParaRPr/>
          </a:p>
          <a:p>
            <a:pPr indent="-274320" lvl="0" marL="274320" rtl="0" algn="l">
              <a:lnSpc>
                <a:spcPct val="150000"/>
              </a:lnSpc>
              <a:spcBef>
                <a:spcPts val="580"/>
              </a:spcBef>
              <a:spcAft>
                <a:spcPts val="0"/>
              </a:spcAft>
              <a:buSzPts val="1700"/>
              <a:buFont typeface="Noto Sans Symbols"/>
              <a:buChar char="⮚"/>
            </a:pPr>
            <a:r>
              <a:rPr lang="uk-UA" sz="2000">
                <a:latin typeface="Arial"/>
                <a:ea typeface="Arial"/>
                <a:cs typeface="Arial"/>
                <a:sym typeface="Arial"/>
              </a:rPr>
              <a:t>related to previous surgery (removal of the thyroid gland or its lobe, resection of the lung or its parts, bypass surgery of the heart and major vessels)</a:t>
            </a:r>
            <a:endParaRPr/>
          </a:p>
          <a:p>
            <a:pPr indent="-274320" lvl="0" marL="274320" rtl="0" algn="l">
              <a:lnSpc>
                <a:spcPct val="150000"/>
              </a:lnSpc>
              <a:spcBef>
                <a:spcPts val="580"/>
              </a:spcBef>
              <a:spcAft>
                <a:spcPts val="0"/>
              </a:spcAft>
              <a:buSzPts val="1700"/>
              <a:buFont typeface="Noto Sans Symbols"/>
              <a:buChar char="⮚"/>
            </a:pPr>
            <a:r>
              <a:rPr lang="uk-UA" sz="2000">
                <a:latin typeface="Arial"/>
                <a:ea typeface="Arial"/>
                <a:cs typeface="Arial"/>
                <a:sym typeface="Arial"/>
              </a:rPr>
              <a:t> Presence or absence of cerebral circulation disorders, cerebral vascular aneurysms.</a:t>
            </a:r>
            <a:endParaRPr/>
          </a:p>
          <a:p>
            <a:pPr indent="-274320" lvl="0" marL="274320" rtl="0" algn="l">
              <a:lnSpc>
                <a:spcPct val="150000"/>
              </a:lnSpc>
              <a:spcBef>
                <a:spcPts val="580"/>
              </a:spcBef>
              <a:spcAft>
                <a:spcPts val="0"/>
              </a:spcAft>
              <a:buSzPts val="1700"/>
              <a:buNone/>
            </a:pPr>
            <a:r>
              <a:rPr lang="uk-UA" sz="2000">
                <a:latin typeface="Arial"/>
                <a:ea typeface="Arial"/>
                <a:cs typeface="Arial"/>
                <a:sym typeface="Arial"/>
              </a:rPr>
              <a:t>.</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p24"/>
          <p:cNvSpPr txBox="1"/>
          <p:nvPr>
            <p:ph idx="1" type="body"/>
          </p:nvPr>
        </p:nvSpPr>
        <p:spPr>
          <a:xfrm>
            <a:off x="539552" y="260648"/>
            <a:ext cx="8147100" cy="6264600"/>
          </a:xfrm>
          <a:prstGeom prst="rect">
            <a:avLst/>
          </a:prstGeom>
          <a:noFill/>
          <a:ln>
            <a:noFill/>
          </a:ln>
        </p:spPr>
        <p:txBody>
          <a:bodyPr anchorCtr="0" anchor="t" bIns="45700" lIns="91425" spcFirstLastPara="1" rIns="91425" wrap="square" tIns="45700">
            <a:noAutofit/>
          </a:bodyPr>
          <a:lstStyle/>
          <a:p>
            <a:pPr indent="-274320" lvl="0" marL="274320" rtl="0" algn="l">
              <a:lnSpc>
                <a:spcPct val="160000"/>
              </a:lnSpc>
              <a:spcBef>
                <a:spcPts val="0"/>
              </a:spcBef>
              <a:spcAft>
                <a:spcPts val="0"/>
              </a:spcAft>
              <a:buSzPts val="1700"/>
              <a:buFont typeface="Noto Sans Symbols"/>
              <a:buChar char="❑"/>
            </a:pPr>
            <a:r>
              <a:rPr lang="uk-UA" sz="2000">
                <a:latin typeface="Arial"/>
                <a:ea typeface="Arial"/>
                <a:cs typeface="Arial"/>
                <a:sym typeface="Arial"/>
              </a:rPr>
              <a:t>An ultrasound scan </a:t>
            </a:r>
            <a:r>
              <a:rPr b="1" lang="uk-UA" sz="2000">
                <a:latin typeface="Arial"/>
                <a:ea typeface="Arial"/>
                <a:cs typeface="Arial"/>
                <a:sym typeface="Arial"/>
              </a:rPr>
              <a:t>is needed to check the condition of the thyroid gland.</a:t>
            </a:r>
            <a:endParaRPr/>
          </a:p>
          <a:p>
            <a:pPr indent="-274320" lvl="0" marL="274320" rtl="0" algn="l">
              <a:lnSpc>
                <a:spcPct val="160000"/>
              </a:lnSpc>
              <a:spcBef>
                <a:spcPts val="580"/>
              </a:spcBef>
              <a:spcAft>
                <a:spcPts val="0"/>
              </a:spcAft>
              <a:buSzPts val="1700"/>
              <a:buFont typeface="Noto Sans Symbols"/>
              <a:buChar char="❑"/>
            </a:pPr>
            <a:r>
              <a:rPr lang="uk-UA" sz="2000">
                <a:latin typeface="Arial"/>
                <a:ea typeface="Arial"/>
                <a:cs typeface="Arial"/>
                <a:sym typeface="Arial"/>
              </a:rPr>
              <a:t>An ultrasound </a:t>
            </a:r>
            <a:r>
              <a:rPr b="1" lang="uk-UA" sz="2000">
                <a:latin typeface="Arial"/>
                <a:ea typeface="Arial"/>
                <a:cs typeface="Arial"/>
                <a:sym typeface="Arial"/>
              </a:rPr>
              <a:t>of the soft tissues of the neck </a:t>
            </a:r>
            <a:r>
              <a:rPr lang="uk-UA" sz="2000">
                <a:latin typeface="Arial"/>
                <a:ea typeface="Arial"/>
                <a:cs typeface="Arial"/>
                <a:sym typeface="Arial"/>
              </a:rPr>
              <a:t>should be carried out to check the condition of the lymph nodes in the neck.</a:t>
            </a:r>
            <a:endParaRPr/>
          </a:p>
          <a:p>
            <a:pPr indent="-274320" lvl="0" marL="274320" rtl="0" algn="l">
              <a:lnSpc>
                <a:spcPct val="160000"/>
              </a:lnSpc>
              <a:spcBef>
                <a:spcPts val="580"/>
              </a:spcBef>
              <a:spcAft>
                <a:spcPts val="0"/>
              </a:spcAft>
              <a:buSzPts val="1700"/>
              <a:buFont typeface="Noto Sans Symbols"/>
              <a:buChar char="❑"/>
            </a:pPr>
            <a:r>
              <a:rPr lang="uk-UA" sz="2000">
                <a:latin typeface="Arial"/>
                <a:ea typeface="Arial"/>
                <a:cs typeface="Arial"/>
                <a:sym typeface="Arial"/>
              </a:rPr>
              <a:t>In order to assess the condition of the mediastinum, lungs, heart and major vessels, it is necessary to carry out a </a:t>
            </a:r>
            <a:r>
              <a:rPr b="1" lang="uk-UA" sz="2000">
                <a:latin typeface="Arial"/>
                <a:ea typeface="Arial"/>
                <a:cs typeface="Arial"/>
                <a:sym typeface="Arial"/>
              </a:rPr>
              <a:t>computed tomography scan of the organs in the chest cavity.</a:t>
            </a:r>
            <a:endParaRPr/>
          </a:p>
          <a:p>
            <a:pPr indent="-274320" lvl="0" marL="274320" rtl="0" algn="l">
              <a:lnSpc>
                <a:spcPct val="160000"/>
              </a:lnSpc>
              <a:spcBef>
                <a:spcPts val="580"/>
              </a:spcBef>
              <a:spcAft>
                <a:spcPts val="0"/>
              </a:spcAft>
              <a:buSzPts val="1700"/>
              <a:buFont typeface="Noto Sans Symbols"/>
              <a:buChar char="❑"/>
            </a:pPr>
            <a:r>
              <a:rPr b="1" lang="uk-UA" sz="2000">
                <a:latin typeface="Arial"/>
                <a:ea typeface="Arial"/>
                <a:cs typeface="Arial"/>
                <a:sym typeface="Arial"/>
              </a:rPr>
              <a:t>Endoscopic examination of the oesophagus at </a:t>
            </a:r>
            <a:r>
              <a:rPr lang="uk-UA" sz="2000">
                <a:latin typeface="Arial"/>
                <a:ea typeface="Arial"/>
                <a:cs typeface="Arial"/>
                <a:sym typeface="Arial"/>
              </a:rPr>
              <a:t>to rule out an oesophageal tumour</a:t>
            </a:r>
            <a:endParaRPr/>
          </a:p>
          <a:p>
            <a:pPr indent="-274320" lvl="0" marL="274320" rtl="0" algn="l">
              <a:lnSpc>
                <a:spcPct val="160000"/>
              </a:lnSpc>
              <a:spcBef>
                <a:spcPts val="580"/>
              </a:spcBef>
              <a:spcAft>
                <a:spcPts val="0"/>
              </a:spcAft>
              <a:buSzPts val="1700"/>
              <a:buFont typeface="Noto Sans Symbols"/>
              <a:buChar char="❑"/>
            </a:pPr>
            <a:r>
              <a:rPr lang="uk-UA" sz="2000">
                <a:latin typeface="Arial"/>
                <a:ea typeface="Arial"/>
                <a:cs typeface="Arial"/>
                <a:sym typeface="Arial"/>
              </a:rPr>
              <a:t>To rule out the central cause of the laryngeal paralysis (paralysis), the patient should be referred to a neurosurgeon </a:t>
            </a:r>
            <a:r>
              <a:rPr b="1" lang="uk-UA" sz="2000">
                <a:latin typeface="Arial"/>
                <a:ea typeface="Arial"/>
                <a:cs typeface="Arial"/>
                <a:sym typeface="Arial"/>
              </a:rPr>
              <a:t>or neurologist for consultation with MRI of the brain, </a:t>
            </a:r>
            <a:r>
              <a:rPr lang="uk-UA" sz="2000">
                <a:latin typeface="Arial"/>
                <a:ea typeface="Arial"/>
                <a:cs typeface="Arial"/>
                <a:sym typeface="Arial"/>
              </a:rPr>
              <a:t>if necessary.</a:t>
            </a:r>
            <a:endParaRPr/>
          </a:p>
          <a:p>
            <a:pPr indent="-166370" lvl="0" marL="274320" rtl="0" algn="l">
              <a:spcBef>
                <a:spcPts val="580"/>
              </a:spcBef>
              <a:spcAft>
                <a:spcPts val="0"/>
              </a:spcAft>
              <a:buSzPts val="1700"/>
              <a:buNone/>
            </a:pPr>
            <a:r>
              <a:t/>
            </a:r>
            <a:endParaRPr sz="20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25"/>
          <p:cNvSpPr txBox="1"/>
          <p:nvPr>
            <p:ph type="title"/>
          </p:nvPr>
        </p:nvSpPr>
        <p:spPr>
          <a:xfrm>
            <a:off x="914400" y="274638"/>
            <a:ext cx="7772400" cy="850200"/>
          </a:xfrm>
          <a:prstGeom prst="rect">
            <a:avLst/>
          </a:prstGeom>
          <a:noFill/>
          <a:ln>
            <a:noFill/>
          </a:ln>
        </p:spPr>
        <p:txBody>
          <a:bodyPr anchorCtr="0" anchor="b" bIns="91425" lIns="91425" spcFirstLastPara="1" rIns="91425" wrap="square" tIns="45700">
            <a:normAutofit fontScale="90000"/>
          </a:bodyPr>
          <a:lstStyle/>
          <a:p>
            <a:pPr indent="0" lvl="0" marL="0" rtl="0" algn="ctr">
              <a:spcBef>
                <a:spcPts val="0"/>
              </a:spcBef>
              <a:spcAft>
                <a:spcPts val="0"/>
              </a:spcAft>
              <a:buClr>
                <a:schemeClr val="dk2"/>
              </a:buClr>
              <a:buSzPct val="100000"/>
              <a:buFont typeface="Arial"/>
              <a:buNone/>
            </a:pPr>
            <a:r>
              <a:rPr lang="uk-UA" sz="2800">
                <a:latin typeface="Arial"/>
                <a:ea typeface="Arial"/>
                <a:cs typeface="Arial"/>
                <a:sym typeface="Arial"/>
              </a:rPr>
              <a:t>PRINCIPLES OF TREATMENT FOR NEUROGENIC </a:t>
            </a:r>
            <a:r>
              <a:rPr lang="uk-UA" sz="2700">
                <a:latin typeface="Arial"/>
                <a:ea typeface="Arial"/>
                <a:cs typeface="Arial"/>
                <a:sym typeface="Arial"/>
              </a:rPr>
              <a:t>PARESIS (PARALYSIS) OF THE </a:t>
            </a:r>
            <a:r>
              <a:rPr lang="uk-UA" sz="2800">
                <a:latin typeface="Arial"/>
                <a:ea typeface="Arial"/>
                <a:cs typeface="Arial"/>
                <a:sym typeface="Arial"/>
              </a:rPr>
              <a:t>LARYNX</a:t>
            </a:r>
            <a:endParaRPr/>
          </a:p>
        </p:txBody>
      </p:sp>
      <p:sp>
        <p:nvSpPr>
          <p:cNvPr id="171" name="Google Shape;171;p25"/>
          <p:cNvSpPr txBox="1"/>
          <p:nvPr>
            <p:ph idx="1" type="body"/>
          </p:nvPr>
        </p:nvSpPr>
        <p:spPr>
          <a:xfrm>
            <a:off x="683568" y="980728"/>
            <a:ext cx="8280900" cy="5184600"/>
          </a:xfrm>
          <a:prstGeom prst="rect">
            <a:avLst/>
          </a:prstGeom>
          <a:noFill/>
          <a:ln>
            <a:noFill/>
          </a:ln>
        </p:spPr>
        <p:txBody>
          <a:bodyPr anchorCtr="0" anchor="t" bIns="45700" lIns="91425" spcFirstLastPara="1" rIns="91425" wrap="square" tIns="45700">
            <a:noAutofit/>
          </a:bodyPr>
          <a:lstStyle/>
          <a:p>
            <a:pPr indent="-274320" lvl="0" marL="274320" rtl="0" algn="ctr">
              <a:lnSpc>
                <a:spcPct val="170000"/>
              </a:lnSpc>
              <a:spcBef>
                <a:spcPts val="0"/>
              </a:spcBef>
              <a:spcAft>
                <a:spcPts val="0"/>
              </a:spcAft>
              <a:buSzPts val="1700"/>
              <a:buNone/>
            </a:pPr>
            <a:r>
              <a:rPr b="1" lang="uk-UA" sz="2000">
                <a:latin typeface="Arial"/>
                <a:ea typeface="Arial"/>
                <a:cs typeface="Arial"/>
                <a:sym typeface="Arial"/>
              </a:rPr>
              <a:t>Depending on the aetiology</a:t>
            </a:r>
            <a:endParaRPr sz="2000">
              <a:latin typeface="Arial"/>
              <a:ea typeface="Arial"/>
              <a:cs typeface="Arial"/>
              <a:sym typeface="Arial"/>
            </a:endParaRPr>
          </a:p>
          <a:p>
            <a:pPr indent="-274320" lvl="0" marL="274320" rtl="0" algn="l">
              <a:spcBef>
                <a:spcPts val="580"/>
              </a:spcBef>
              <a:spcAft>
                <a:spcPts val="0"/>
              </a:spcAft>
              <a:buSzPts val="1700"/>
              <a:buFont typeface="Noto Sans Symbols"/>
              <a:buChar char="❑"/>
            </a:pPr>
            <a:r>
              <a:rPr lang="uk-UA" sz="2000">
                <a:latin typeface="Arial"/>
                <a:ea typeface="Arial"/>
                <a:cs typeface="Arial"/>
                <a:sym typeface="Arial"/>
              </a:rPr>
              <a:t>In case of infectious (influenza, virus, herpes) paralysis (paralysis) of the larynx, if the paralysis is diagnosed during the acute course of a viral disease, antiviral, anti-inflammatory, hormonal, antihistamine therapy is carried out.</a:t>
            </a:r>
            <a:endParaRPr/>
          </a:p>
          <a:p>
            <a:pPr indent="-274320" lvl="0" marL="274320" rtl="0" algn="l">
              <a:spcBef>
                <a:spcPts val="580"/>
              </a:spcBef>
              <a:spcAft>
                <a:spcPts val="0"/>
              </a:spcAft>
              <a:buSzPts val="1700"/>
              <a:buFont typeface="Noto Sans Symbols"/>
              <a:buChar char="❑"/>
            </a:pPr>
            <a:r>
              <a:rPr lang="uk-UA" sz="2000">
                <a:latin typeface="Arial"/>
                <a:ea typeface="Arial"/>
                <a:cs typeface="Arial"/>
                <a:sym typeface="Arial"/>
              </a:rPr>
              <a:t>After the acute effects have subsided, vascular, stimulating, nootropic, vitamin and physiotherapy and voice re-education are recommended.</a:t>
            </a:r>
            <a:endParaRPr/>
          </a:p>
          <a:p>
            <a:pPr indent="-274320" lvl="0" marL="274320" rtl="0" algn="l">
              <a:spcBef>
                <a:spcPts val="580"/>
              </a:spcBef>
              <a:spcAft>
                <a:spcPts val="0"/>
              </a:spcAft>
              <a:buSzPts val="1700"/>
              <a:buFont typeface="Noto Sans Symbols"/>
              <a:buChar char="❑"/>
            </a:pPr>
            <a:r>
              <a:rPr lang="uk-UA" sz="2000">
                <a:latin typeface="Arial"/>
                <a:ea typeface="Arial"/>
                <a:cs typeface="Arial"/>
                <a:sym typeface="Arial"/>
              </a:rPr>
              <a:t>If a viral disease has already been transmitted and the doctor notices an existing paresis, vascular, stimulating, nootropic and vitamin therapy, physiotherapy and voice re-education are immediately carried out.</a:t>
            </a:r>
            <a:endParaRPr sz="2000">
              <a:latin typeface="Arial"/>
              <a:ea typeface="Arial"/>
              <a:cs typeface="Arial"/>
              <a:sym typeface="Arial"/>
            </a:endParaRPr>
          </a:p>
          <a:p>
            <a:pPr indent="-274320" lvl="0" marL="274320" rtl="0" algn="l">
              <a:spcBef>
                <a:spcPts val="580"/>
              </a:spcBef>
              <a:spcAft>
                <a:spcPts val="0"/>
              </a:spcAft>
              <a:buSzPts val="1700"/>
              <a:buFont typeface="Noto Sans Symbols"/>
              <a:buChar char="❑"/>
            </a:pPr>
            <a:r>
              <a:rPr lang="uk-UA" sz="2000">
                <a:latin typeface="Arial"/>
                <a:ea typeface="Arial"/>
                <a:cs typeface="Arial"/>
                <a:sym typeface="Arial"/>
              </a:rPr>
              <a:t>Vocal reeducation or phonopedics are special vocal exercises that are elements of the production of the speaking voice, which make it possible to train a healthy vocal fold to cross the midline and reach the paralysed one, as well as to restore the reduced tone of a diseased fold. </a:t>
            </a:r>
            <a:endParaRPr/>
          </a:p>
          <a:p>
            <a:pPr indent="-166370" lvl="0" marL="274320" rtl="0" algn="l">
              <a:lnSpc>
                <a:spcPct val="170000"/>
              </a:lnSpc>
              <a:spcBef>
                <a:spcPts val="580"/>
              </a:spcBef>
              <a:spcAft>
                <a:spcPts val="0"/>
              </a:spcAft>
              <a:buSzPts val="1700"/>
              <a:buNone/>
            </a:pPr>
            <a:r>
              <a:t/>
            </a:r>
            <a:endParaRPr sz="2000">
              <a:latin typeface="Arial"/>
              <a:ea typeface="Arial"/>
              <a:cs typeface="Arial"/>
              <a:sym typeface="Arial"/>
            </a:endParaRPr>
          </a:p>
          <a:p>
            <a:pPr indent="-166370" lvl="0" marL="274320" rtl="0" algn="l">
              <a:lnSpc>
                <a:spcPct val="170000"/>
              </a:lnSpc>
              <a:spcBef>
                <a:spcPts val="580"/>
              </a:spcBef>
              <a:spcAft>
                <a:spcPts val="0"/>
              </a:spcAft>
              <a:buSzPts val="1700"/>
              <a:buNone/>
            </a:pPr>
            <a:r>
              <a:t/>
            </a:r>
            <a:endParaRPr sz="20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26"/>
          <p:cNvSpPr txBox="1"/>
          <p:nvPr>
            <p:ph type="title"/>
          </p:nvPr>
        </p:nvSpPr>
        <p:spPr>
          <a:xfrm>
            <a:off x="914400" y="274638"/>
            <a:ext cx="7772400" cy="1143000"/>
          </a:xfrm>
          <a:prstGeom prst="rect">
            <a:avLst/>
          </a:prstGeom>
          <a:noFill/>
          <a:ln>
            <a:noFill/>
          </a:ln>
        </p:spPr>
        <p:txBody>
          <a:bodyPr anchorCtr="0" anchor="b" bIns="91425" lIns="91425" spcFirstLastPara="1" rIns="91425" wrap="square" tIns="45700">
            <a:normAutofit/>
          </a:bodyPr>
          <a:lstStyle/>
          <a:p>
            <a:pPr indent="0" lvl="0" marL="0" rtl="0" algn="l">
              <a:spcBef>
                <a:spcPts val="0"/>
              </a:spcBef>
              <a:spcAft>
                <a:spcPts val="0"/>
              </a:spcAft>
              <a:buClr>
                <a:schemeClr val="dk2"/>
              </a:buClr>
              <a:buSzPts val="4000"/>
              <a:buFont typeface="Libre Franklin"/>
              <a:buNone/>
            </a:pPr>
            <a:r>
              <a:t/>
            </a:r>
            <a:endParaRPr/>
          </a:p>
        </p:txBody>
      </p:sp>
      <p:sp>
        <p:nvSpPr>
          <p:cNvPr id="177" name="Google Shape;177;p26"/>
          <p:cNvSpPr txBox="1"/>
          <p:nvPr>
            <p:ph idx="1" type="body"/>
          </p:nvPr>
        </p:nvSpPr>
        <p:spPr>
          <a:xfrm>
            <a:off x="914400" y="260648"/>
            <a:ext cx="7772400" cy="5759100"/>
          </a:xfrm>
          <a:prstGeom prst="rect">
            <a:avLst/>
          </a:prstGeom>
          <a:noFill/>
          <a:ln>
            <a:noFill/>
          </a:ln>
        </p:spPr>
        <p:txBody>
          <a:bodyPr anchorCtr="0" anchor="t" bIns="45700" lIns="91425" spcFirstLastPara="1" rIns="91425" wrap="square" tIns="45700">
            <a:normAutofit/>
          </a:bodyPr>
          <a:lstStyle/>
          <a:p>
            <a:pPr indent="-274320" lvl="0" marL="274320" rtl="0" algn="l">
              <a:spcBef>
                <a:spcPts val="0"/>
              </a:spcBef>
              <a:spcAft>
                <a:spcPts val="0"/>
              </a:spcAft>
              <a:buSzPts val="2210"/>
              <a:buNone/>
            </a:pPr>
            <a:r>
              <a:t/>
            </a:r>
            <a:endParaRPr/>
          </a:p>
        </p:txBody>
      </p:sp>
      <p:sp>
        <p:nvSpPr>
          <p:cNvPr id="178" name="Google Shape;178;p26"/>
          <p:cNvSpPr/>
          <p:nvPr/>
        </p:nvSpPr>
        <p:spPr>
          <a:xfrm>
            <a:off x="899592" y="908720"/>
            <a:ext cx="7848900" cy="5650800"/>
          </a:xfrm>
          <a:prstGeom prst="rect">
            <a:avLst/>
          </a:prstGeom>
          <a:noFill/>
          <a:ln>
            <a:noFill/>
          </a:ln>
        </p:spPr>
        <p:txBody>
          <a:bodyPr anchorCtr="0" anchor="t" bIns="45700" lIns="91425" spcFirstLastPara="1" rIns="91425" wrap="square" tIns="45700">
            <a:noAutofit/>
          </a:bodyPr>
          <a:lstStyle/>
          <a:p>
            <a:pPr indent="-127000" lvl="0" marL="0" marR="0" rtl="0" algn="l">
              <a:spcBef>
                <a:spcPts val="0"/>
              </a:spcBef>
              <a:spcAft>
                <a:spcPts val="0"/>
              </a:spcAft>
              <a:buClr>
                <a:schemeClr val="accent1"/>
              </a:buClr>
              <a:buSzPts val="2000"/>
              <a:buFont typeface="Noto Sans Symbols"/>
              <a:buChar char="❑"/>
            </a:pPr>
            <a:r>
              <a:rPr lang="uk-UA" sz="2000">
                <a:solidFill>
                  <a:schemeClr val="dk1"/>
                </a:solidFill>
                <a:latin typeface="Arial"/>
                <a:ea typeface="Arial"/>
                <a:cs typeface="Arial"/>
                <a:sym typeface="Arial"/>
              </a:rPr>
              <a:t> In the case of poisoning, the first step is to stop the poison, remove the poison (if possible), detoxify and treat the symptoms. And then - vascular, nootropic, stimulating, vitamin therapy, physiotherapy, phonopedics.</a:t>
            </a:r>
            <a:endParaRPr/>
          </a:p>
          <a:p>
            <a:pPr indent="0" lvl="0" marL="0" marR="0" rtl="0" algn="l">
              <a:spcBef>
                <a:spcPts val="0"/>
              </a:spcBef>
              <a:spcAft>
                <a:spcPts val="0"/>
              </a:spcAft>
              <a:buNone/>
            </a:pPr>
            <a:r>
              <a:t/>
            </a:r>
            <a:endParaRPr sz="2000">
              <a:solidFill>
                <a:schemeClr val="dk1"/>
              </a:solidFill>
              <a:latin typeface="Arial"/>
              <a:ea typeface="Arial"/>
              <a:cs typeface="Arial"/>
              <a:sym typeface="Arial"/>
            </a:endParaRPr>
          </a:p>
          <a:p>
            <a:pPr indent="-127000" lvl="0" marL="0" marR="0" rtl="0" algn="l">
              <a:spcBef>
                <a:spcPts val="0"/>
              </a:spcBef>
              <a:spcAft>
                <a:spcPts val="0"/>
              </a:spcAft>
              <a:buClr>
                <a:schemeClr val="accent1"/>
              </a:buClr>
              <a:buSzPts val="2000"/>
              <a:buFont typeface="Noto Sans Symbols"/>
              <a:buChar char="❑"/>
            </a:pPr>
            <a:r>
              <a:rPr lang="uk-UA" sz="2000">
                <a:solidFill>
                  <a:schemeClr val="dk1"/>
                </a:solidFill>
                <a:latin typeface="Arial"/>
                <a:ea typeface="Arial"/>
                <a:cs typeface="Arial"/>
                <a:sym typeface="Arial"/>
              </a:rPr>
              <a:t> For post-traumatic neurogenic paresis and laryngeal paralysis - phonopedics (voice reduction) for social and, in some cases, vocational rehabilitation.</a:t>
            </a:r>
            <a:endParaRPr/>
          </a:p>
          <a:p>
            <a:pPr indent="0" lvl="0" marL="0" marR="0" rtl="0" algn="l">
              <a:spcBef>
                <a:spcPts val="0"/>
              </a:spcBef>
              <a:spcAft>
                <a:spcPts val="0"/>
              </a:spcAft>
              <a:buNone/>
            </a:pPr>
            <a:r>
              <a:t/>
            </a:r>
            <a:endParaRPr sz="2000">
              <a:solidFill>
                <a:schemeClr val="dk1"/>
              </a:solidFill>
              <a:latin typeface="Arial"/>
              <a:ea typeface="Arial"/>
              <a:cs typeface="Arial"/>
              <a:sym typeface="Arial"/>
            </a:endParaRPr>
          </a:p>
          <a:p>
            <a:pPr indent="-127000" lvl="0" marL="0" marR="0" rtl="0" algn="l">
              <a:spcBef>
                <a:spcPts val="0"/>
              </a:spcBef>
              <a:spcAft>
                <a:spcPts val="0"/>
              </a:spcAft>
              <a:buClr>
                <a:schemeClr val="accent1"/>
              </a:buClr>
              <a:buSzPts val="2000"/>
              <a:buFont typeface="Noto Sans Symbols"/>
              <a:buChar char="❑"/>
            </a:pPr>
            <a:r>
              <a:rPr lang="uk-UA" sz="2000">
                <a:solidFill>
                  <a:srgbClr val="000000"/>
                </a:solidFill>
                <a:latin typeface="Arial"/>
                <a:ea typeface="Arial"/>
                <a:cs typeface="Arial"/>
                <a:sym typeface="Arial"/>
              </a:rPr>
              <a:t> In the case of volumetric processes in the neck, lungs and mediastinum, enlargement of the aortic arch, right atrium, persistent stagnation in the small circulatory system, treatment of the underlying disease is carried out and then, if necessary, </a:t>
            </a:r>
            <a:r>
              <a:rPr lang="uk-UA" sz="2000">
                <a:solidFill>
                  <a:schemeClr val="dk1"/>
                </a:solidFill>
                <a:latin typeface="Arial"/>
                <a:ea typeface="Arial"/>
                <a:cs typeface="Arial"/>
                <a:sym typeface="Arial"/>
              </a:rPr>
              <a:t>voice reduction for social and occupational rehabilitation.</a:t>
            </a:r>
            <a:endParaRPr sz="2000">
              <a:solidFill>
                <a:srgbClr val="000000"/>
              </a:solidFill>
              <a:latin typeface="Arial"/>
              <a:ea typeface="Arial"/>
              <a:cs typeface="Arial"/>
              <a:sym typeface="Arial"/>
            </a:endParaRPr>
          </a:p>
          <a:p>
            <a:pPr indent="0" lvl="0" marL="0" marR="0" rtl="0" algn="l">
              <a:spcBef>
                <a:spcPts val="0"/>
              </a:spcBef>
              <a:spcAft>
                <a:spcPts val="0"/>
              </a:spcAft>
              <a:buClr>
                <a:schemeClr val="dk1"/>
              </a:buClr>
              <a:buSzPts val="2000"/>
              <a:buFont typeface="Noto Sans Symbols"/>
              <a:buNone/>
            </a:pPr>
            <a:r>
              <a:t/>
            </a:r>
            <a:endParaRPr sz="2000">
              <a:solidFill>
                <a:schemeClr val="dk1"/>
              </a:solidFill>
              <a:latin typeface="Arial"/>
              <a:ea typeface="Arial"/>
              <a:cs typeface="Arial"/>
              <a:sym typeface="Arial"/>
            </a:endParaRPr>
          </a:p>
          <a:p>
            <a:pPr indent="0" lvl="0" marL="0" marR="0" rtl="0" algn="l">
              <a:lnSpc>
                <a:spcPct val="170000"/>
              </a:lnSpc>
              <a:spcBef>
                <a:spcPts val="0"/>
              </a:spcBef>
              <a:spcAft>
                <a:spcPts val="0"/>
              </a:spcAft>
              <a:buNone/>
            </a:pPr>
            <a:r>
              <a:t/>
            </a:r>
            <a:endParaRPr sz="1800">
              <a:solidFill>
                <a:schemeClr val="dk1"/>
              </a:solidFill>
              <a:latin typeface="Arial"/>
              <a:ea typeface="Arial"/>
              <a:cs typeface="Arial"/>
              <a:sym typeface="Arial"/>
            </a:endParaRPr>
          </a:p>
          <a:p>
            <a:pPr indent="0" lvl="0" marL="0" marR="0" rtl="0" algn="l">
              <a:lnSpc>
                <a:spcPct val="170000"/>
              </a:lnSpc>
              <a:spcBef>
                <a:spcPts val="0"/>
              </a:spcBef>
              <a:spcAft>
                <a:spcPts val="0"/>
              </a:spcAft>
              <a:buNone/>
            </a:pPr>
            <a:r>
              <a:t/>
            </a:r>
            <a:endParaRPr sz="1800">
              <a:solidFill>
                <a:schemeClr val="dk1"/>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27"/>
          <p:cNvSpPr txBox="1"/>
          <p:nvPr/>
        </p:nvSpPr>
        <p:spPr>
          <a:xfrm>
            <a:off x="457200" y="277920"/>
            <a:ext cx="8229600" cy="1139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lang="uk-UA" sz="2400" strike="noStrike">
                <a:solidFill>
                  <a:srgbClr val="000000"/>
                </a:solidFill>
                <a:latin typeface="Arial"/>
                <a:ea typeface="Arial"/>
                <a:cs typeface="Arial"/>
                <a:sym typeface="Arial"/>
              </a:rPr>
              <a:t>Myogenic paresis </a:t>
            </a:r>
            <a:r>
              <a:rPr lang="uk-UA" sz="2400">
                <a:solidFill>
                  <a:srgbClr val="000000"/>
                </a:solidFill>
                <a:latin typeface="Arial"/>
                <a:ea typeface="Arial"/>
                <a:cs typeface="Arial"/>
                <a:sym typeface="Arial"/>
              </a:rPr>
              <a:t>(</a:t>
            </a:r>
            <a:r>
              <a:rPr b="0" lang="uk-UA" sz="2400" strike="noStrike">
                <a:solidFill>
                  <a:srgbClr val="000000"/>
                </a:solidFill>
                <a:latin typeface="Arial"/>
                <a:ea typeface="Arial"/>
                <a:cs typeface="Arial"/>
                <a:sym typeface="Arial"/>
              </a:rPr>
              <a:t>paralysis) of the larynx.</a:t>
            </a:r>
            <a:endParaRPr b="0" sz="2400" strike="noStrike">
              <a:solidFill>
                <a:srgbClr val="006633"/>
              </a:solidFill>
              <a:latin typeface="Garamond"/>
              <a:ea typeface="Garamond"/>
              <a:cs typeface="Garamond"/>
              <a:sym typeface="Garamond"/>
            </a:endParaRPr>
          </a:p>
        </p:txBody>
      </p:sp>
      <p:pic>
        <p:nvPicPr>
          <p:cNvPr descr="строение гортани" id="184" name="Google Shape;184;p27"/>
          <p:cNvPicPr preferRelativeResize="0"/>
          <p:nvPr/>
        </p:nvPicPr>
        <p:blipFill rotWithShape="1">
          <a:blip r:embed="rId3">
            <a:alphaModFix/>
          </a:blip>
          <a:srcRect b="0" l="0" r="0" t="0"/>
          <a:stretch/>
        </p:blipFill>
        <p:spPr>
          <a:xfrm>
            <a:off x="1116000" y="3860640"/>
            <a:ext cx="2300400" cy="2189160"/>
          </a:xfrm>
          <a:prstGeom prst="rect">
            <a:avLst/>
          </a:prstGeom>
          <a:noFill/>
          <a:ln>
            <a:noFill/>
          </a:ln>
        </p:spPr>
      </p:pic>
      <p:sp>
        <p:nvSpPr>
          <p:cNvPr id="185" name="Google Shape;185;p27"/>
          <p:cNvSpPr txBox="1"/>
          <p:nvPr/>
        </p:nvSpPr>
        <p:spPr>
          <a:xfrm>
            <a:off x="324000" y="907920"/>
            <a:ext cx="4752600" cy="2952600"/>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None/>
            </a:pPr>
            <a:r>
              <a:rPr b="0" lang="uk-UA" sz="2200" strike="noStrike">
                <a:solidFill>
                  <a:srgbClr val="000000"/>
                </a:solidFill>
                <a:latin typeface="Arial"/>
                <a:ea typeface="Arial"/>
                <a:cs typeface="Arial"/>
                <a:sym typeface="Arial"/>
              </a:rPr>
              <a:t>The intrinsic or internal muscles of the larynx perform a number of functions: they constrict and dilate the vocal cords, apply tension to the vocal folds and move the epiglottis. </a:t>
            </a:r>
            <a:endParaRPr b="0" sz="2200" strike="noStrike">
              <a:solidFill>
                <a:srgbClr val="000000"/>
              </a:solidFill>
              <a:latin typeface="Arial"/>
              <a:ea typeface="Arial"/>
              <a:cs typeface="Arial"/>
              <a:sym typeface="Arial"/>
            </a:endParaRPr>
          </a:p>
        </p:txBody>
      </p:sp>
      <p:sp>
        <p:nvSpPr>
          <p:cNvPr id="186" name="Google Shape;186;p27"/>
          <p:cNvSpPr/>
          <p:nvPr/>
        </p:nvSpPr>
        <p:spPr>
          <a:xfrm>
            <a:off x="6012000" y="4076640"/>
            <a:ext cx="4038600" cy="2189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87" name="Google Shape;187;p27"/>
          <p:cNvPicPr preferRelativeResize="0"/>
          <p:nvPr/>
        </p:nvPicPr>
        <p:blipFill rotWithShape="1">
          <a:blip r:embed="rId4">
            <a:alphaModFix/>
          </a:blip>
          <a:srcRect b="0" l="0" r="0" t="0"/>
          <a:stretch/>
        </p:blipFill>
        <p:spPr>
          <a:xfrm>
            <a:off x="5724360" y="765000"/>
            <a:ext cx="2592720" cy="2087640"/>
          </a:xfrm>
          <a:prstGeom prst="rect">
            <a:avLst/>
          </a:prstGeom>
          <a:noFill/>
          <a:ln>
            <a:noFill/>
          </a:ln>
        </p:spPr>
      </p:pic>
      <p:pic>
        <p:nvPicPr>
          <p:cNvPr id="188" name="Google Shape;188;p27"/>
          <p:cNvPicPr preferRelativeResize="0"/>
          <p:nvPr/>
        </p:nvPicPr>
        <p:blipFill rotWithShape="1">
          <a:blip r:embed="rId5">
            <a:alphaModFix/>
          </a:blip>
          <a:srcRect b="0" l="0" r="0" t="0"/>
          <a:stretch/>
        </p:blipFill>
        <p:spPr>
          <a:xfrm>
            <a:off x="4572000" y="3789360"/>
            <a:ext cx="4114800" cy="20304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sp>
        <p:nvSpPr>
          <p:cNvPr id="193" name="Google Shape;193;p28"/>
          <p:cNvSpPr txBox="1"/>
          <p:nvPr/>
        </p:nvSpPr>
        <p:spPr>
          <a:xfrm>
            <a:off x="457200" y="333360"/>
            <a:ext cx="4906800" cy="5797500"/>
          </a:xfrm>
          <a:prstGeom prst="rect">
            <a:avLst/>
          </a:prstGeom>
          <a:noFill/>
          <a:ln>
            <a:noFill/>
          </a:ln>
        </p:spPr>
        <p:txBody>
          <a:bodyPr anchorCtr="0" anchor="t" bIns="45700" lIns="91425" spcFirstLastPara="1" rIns="91425" wrap="square" tIns="45700">
            <a:normAutofit/>
          </a:bodyPr>
          <a:lstStyle/>
          <a:p>
            <a:pPr indent="-342719" lvl="0" marL="342719" marR="0" rtl="0" algn="l">
              <a:spcBef>
                <a:spcPts val="0"/>
              </a:spcBef>
              <a:spcAft>
                <a:spcPts val="0"/>
              </a:spcAft>
              <a:buNone/>
            </a:pPr>
            <a:r>
              <a:rPr b="0" lang="uk-UA" sz="2200" strike="noStrike">
                <a:solidFill>
                  <a:srgbClr val="000000"/>
                </a:solidFill>
                <a:latin typeface="Arial"/>
                <a:ea typeface="Arial"/>
                <a:cs typeface="Arial"/>
                <a:sym typeface="Arial"/>
              </a:rPr>
              <a:t>Paralysis of the internal muscles of the larynx develops:</a:t>
            </a:r>
            <a:endParaRPr b="0" sz="2200" strike="noStrike">
              <a:solidFill>
                <a:srgbClr val="000000"/>
              </a:solidFill>
              <a:latin typeface="Arial"/>
              <a:ea typeface="Arial"/>
              <a:cs typeface="Arial"/>
              <a:sym typeface="Arial"/>
            </a:endParaRPr>
          </a:p>
          <a:p>
            <a:pPr indent="-342719" lvl="0" marL="342719" marR="0" rtl="0" algn="l">
              <a:spcBef>
                <a:spcPts val="550"/>
              </a:spcBef>
              <a:spcAft>
                <a:spcPts val="0"/>
              </a:spcAft>
              <a:buClr>
                <a:srgbClr val="CC9900"/>
              </a:buClr>
              <a:buSzPts val="1430"/>
              <a:buFont typeface="Noto Sans Symbols"/>
              <a:buChar char="■"/>
            </a:pPr>
            <a:r>
              <a:rPr b="0" lang="uk-UA" sz="2200" strike="noStrike">
                <a:solidFill>
                  <a:srgbClr val="000000"/>
                </a:solidFill>
                <a:latin typeface="Arial"/>
                <a:ea typeface="Arial"/>
                <a:cs typeface="Arial"/>
                <a:sym typeface="Arial"/>
              </a:rPr>
              <a:t>during heavy vocal strain in acute and exacerbation of chronic laryngitis, when microbes or their toxins penetrate the interfibrillary tissue and cause small cell infiltration; </a:t>
            </a:r>
            <a:endParaRPr b="0" sz="2200" strike="noStrike">
              <a:solidFill>
                <a:srgbClr val="000000"/>
              </a:solidFill>
              <a:latin typeface="Arial"/>
              <a:ea typeface="Arial"/>
              <a:cs typeface="Arial"/>
              <a:sym typeface="Arial"/>
            </a:endParaRPr>
          </a:p>
          <a:p>
            <a:pPr indent="-342719" lvl="0" marL="342719" marR="0" rtl="0" algn="l">
              <a:spcBef>
                <a:spcPts val="550"/>
              </a:spcBef>
              <a:spcAft>
                <a:spcPts val="0"/>
              </a:spcAft>
              <a:buClr>
                <a:srgbClr val="CC9900"/>
              </a:buClr>
              <a:buSzPts val="1430"/>
              <a:buFont typeface="Noto Sans Symbols"/>
              <a:buChar char="■"/>
            </a:pPr>
            <a:r>
              <a:rPr b="0" lang="uk-UA" sz="2200" strike="noStrike">
                <a:solidFill>
                  <a:srgbClr val="000000"/>
                </a:solidFill>
                <a:latin typeface="Arial"/>
                <a:ea typeface="Arial"/>
                <a:cs typeface="Arial"/>
                <a:sym typeface="Arial"/>
              </a:rPr>
              <a:t>due to bleeding in the vocal cords; </a:t>
            </a:r>
            <a:endParaRPr b="0" sz="2200" strike="noStrike">
              <a:solidFill>
                <a:srgbClr val="000000"/>
              </a:solidFill>
              <a:latin typeface="Arial"/>
              <a:ea typeface="Arial"/>
              <a:cs typeface="Arial"/>
              <a:sym typeface="Arial"/>
            </a:endParaRPr>
          </a:p>
          <a:p>
            <a:pPr indent="-342719" lvl="0" marL="342719" marR="0" rtl="0" algn="l">
              <a:spcBef>
                <a:spcPts val="550"/>
              </a:spcBef>
              <a:spcAft>
                <a:spcPts val="0"/>
              </a:spcAft>
              <a:buClr>
                <a:srgbClr val="CC9900"/>
              </a:buClr>
              <a:buSzPts val="1430"/>
              <a:buFont typeface="Noto Sans Symbols"/>
              <a:buChar char="■"/>
            </a:pPr>
            <a:r>
              <a:rPr b="0" lang="uk-UA" sz="2200" strike="noStrike">
                <a:solidFill>
                  <a:srgbClr val="000000"/>
                </a:solidFill>
                <a:latin typeface="Arial"/>
                <a:ea typeface="Arial"/>
                <a:cs typeface="Arial"/>
                <a:sym typeface="Arial"/>
              </a:rPr>
              <a:t>Following endolaryngeal surgery for benign vocal fold tumours;</a:t>
            </a:r>
            <a:endParaRPr b="0" sz="2200" strike="noStrike">
              <a:solidFill>
                <a:srgbClr val="000000"/>
              </a:solidFill>
              <a:latin typeface="Arial"/>
              <a:ea typeface="Arial"/>
              <a:cs typeface="Arial"/>
              <a:sym typeface="Arial"/>
            </a:endParaRPr>
          </a:p>
          <a:p>
            <a:pPr indent="-251914" lvl="0" marL="342719" marR="0" rtl="0" algn="l">
              <a:spcBef>
                <a:spcPts val="550"/>
              </a:spcBef>
              <a:spcAft>
                <a:spcPts val="0"/>
              </a:spcAft>
              <a:buClr>
                <a:srgbClr val="CC9900"/>
              </a:buClr>
              <a:buSzPts val="1430"/>
              <a:buFont typeface="Noto Sans Symbols"/>
              <a:buNone/>
            </a:pPr>
            <a:r>
              <a:t/>
            </a:r>
            <a:endParaRPr b="0" sz="2200" strike="noStrike">
              <a:solidFill>
                <a:srgbClr val="000000"/>
              </a:solidFill>
              <a:latin typeface="Arial"/>
              <a:ea typeface="Arial"/>
              <a:cs typeface="Arial"/>
              <a:sym typeface="Arial"/>
            </a:endParaRPr>
          </a:p>
        </p:txBody>
      </p:sp>
      <p:pic>
        <p:nvPicPr>
          <p:cNvPr descr="крик" id="194" name="Google Shape;194;p28"/>
          <p:cNvPicPr preferRelativeResize="0"/>
          <p:nvPr/>
        </p:nvPicPr>
        <p:blipFill rotWithShape="1">
          <a:blip r:embed="rId3">
            <a:alphaModFix/>
          </a:blip>
          <a:srcRect b="0" l="0" r="0" t="0"/>
          <a:stretch/>
        </p:blipFill>
        <p:spPr>
          <a:xfrm>
            <a:off x="5867280" y="3284640"/>
            <a:ext cx="2571840" cy="2773440"/>
          </a:xfrm>
          <a:prstGeom prst="rect">
            <a:avLst/>
          </a:prstGeom>
          <a:noFill/>
          <a:ln>
            <a:noFill/>
          </a:ln>
        </p:spPr>
      </p:pic>
      <p:pic>
        <p:nvPicPr>
          <p:cNvPr descr="tenor-sm" id="195" name="Google Shape;195;p28"/>
          <p:cNvPicPr preferRelativeResize="0"/>
          <p:nvPr/>
        </p:nvPicPr>
        <p:blipFill rotWithShape="1">
          <a:blip r:embed="rId4">
            <a:alphaModFix/>
          </a:blip>
          <a:srcRect b="0" l="0" r="0" t="0"/>
          <a:stretch/>
        </p:blipFill>
        <p:spPr>
          <a:xfrm>
            <a:off x="5796000" y="474840"/>
            <a:ext cx="2592360" cy="244944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sp>
        <p:nvSpPr>
          <p:cNvPr id="200" name="Google Shape;200;p29"/>
          <p:cNvSpPr txBox="1"/>
          <p:nvPr/>
        </p:nvSpPr>
        <p:spPr>
          <a:xfrm>
            <a:off x="467544" y="908720"/>
            <a:ext cx="4619400" cy="5726100"/>
          </a:xfrm>
          <a:prstGeom prst="rect">
            <a:avLst/>
          </a:prstGeom>
          <a:noFill/>
          <a:ln>
            <a:noFill/>
          </a:ln>
        </p:spPr>
        <p:txBody>
          <a:bodyPr anchorCtr="0" anchor="t" bIns="45700" lIns="91425" spcFirstLastPara="1" rIns="91425" wrap="square" tIns="45700">
            <a:normAutofit/>
          </a:bodyPr>
          <a:lstStyle/>
          <a:p>
            <a:pPr indent="-342719" lvl="0" marL="342719" marR="0" rtl="0" algn="l">
              <a:spcBef>
                <a:spcPts val="0"/>
              </a:spcBef>
              <a:spcAft>
                <a:spcPts val="0"/>
              </a:spcAft>
              <a:buClr>
                <a:srgbClr val="CC9900"/>
              </a:buClr>
              <a:buSzPts val="1560"/>
              <a:buFont typeface="Noto Sans Symbols"/>
              <a:buChar char="■"/>
            </a:pPr>
            <a:r>
              <a:rPr b="0" lang="uk-UA" sz="2400" strike="noStrike">
                <a:solidFill>
                  <a:srgbClr val="000000"/>
                </a:solidFill>
                <a:latin typeface="Arial"/>
                <a:ea typeface="Arial"/>
                <a:cs typeface="Arial"/>
                <a:sym typeface="Arial"/>
              </a:rPr>
              <a:t>Some common infectious diseases (whooping cough, scarlet fever, measles).</a:t>
            </a:r>
            <a:endParaRPr/>
          </a:p>
          <a:p>
            <a:pPr indent="0" lvl="0" marL="144000" marR="0" rtl="0" algn="l">
              <a:spcBef>
                <a:spcPts val="649"/>
              </a:spcBef>
              <a:spcAft>
                <a:spcPts val="0"/>
              </a:spcAft>
              <a:buNone/>
            </a:pPr>
            <a:r>
              <a:rPr b="0" lang="uk-UA" sz="2400" strike="noStrike">
                <a:solidFill>
                  <a:srgbClr val="000000"/>
                </a:solidFill>
                <a:latin typeface="Arial"/>
                <a:ea typeface="Arial"/>
                <a:cs typeface="Arial"/>
                <a:sym typeface="Arial"/>
              </a:rPr>
              <a:t>The "unfortunate whooping cough" </a:t>
            </a:r>
            <a:r>
              <a:rPr lang="uk-UA" sz="2400">
                <a:solidFill>
                  <a:srgbClr val="000000"/>
                </a:solidFill>
                <a:latin typeface="Arial"/>
                <a:ea typeface="Arial"/>
                <a:cs typeface="Arial"/>
                <a:sym typeface="Arial"/>
              </a:rPr>
              <a:t>suffered by Pauline Viardot in 1846 </a:t>
            </a:r>
            <a:r>
              <a:rPr b="0" lang="uk-UA" sz="2400" strike="noStrike">
                <a:solidFill>
                  <a:srgbClr val="000000"/>
                </a:solidFill>
                <a:latin typeface="Arial"/>
                <a:ea typeface="Arial"/>
                <a:cs typeface="Arial"/>
                <a:sym typeface="Arial"/>
              </a:rPr>
              <a:t>left an indelible mark on her voice, causing it to gradually wither, which became particularly noticeable in 1853 and forced her to retire from the stage in 1863. </a:t>
            </a:r>
            <a:endParaRPr b="0" sz="2400" strike="noStrike">
              <a:solidFill>
                <a:srgbClr val="000000"/>
              </a:solidFill>
              <a:latin typeface="Arial"/>
              <a:ea typeface="Arial"/>
              <a:cs typeface="Arial"/>
              <a:sym typeface="Arial"/>
            </a:endParaRPr>
          </a:p>
          <a:p>
            <a:pPr indent="-235404" lvl="0" marL="342719" marR="0" rtl="0" algn="l">
              <a:spcBef>
                <a:spcPts val="649"/>
              </a:spcBef>
              <a:spcAft>
                <a:spcPts val="0"/>
              </a:spcAft>
              <a:buClr>
                <a:srgbClr val="CC9900"/>
              </a:buClr>
              <a:buSzPts val="1690"/>
              <a:buFont typeface="Noto Sans Symbols"/>
              <a:buNone/>
            </a:pPr>
            <a:r>
              <a:t/>
            </a:r>
            <a:endParaRPr b="0" sz="2600" strike="noStrike">
              <a:solidFill>
                <a:srgbClr val="000000"/>
              </a:solidFill>
              <a:latin typeface="Arial"/>
              <a:ea typeface="Arial"/>
              <a:cs typeface="Arial"/>
              <a:sym typeface="Arial"/>
            </a:endParaRPr>
          </a:p>
        </p:txBody>
      </p:sp>
      <p:pic>
        <p:nvPicPr>
          <p:cNvPr descr="200px-Pauline_Viardot-Garcia_3" id="201" name="Google Shape;201;p29"/>
          <p:cNvPicPr preferRelativeResize="0"/>
          <p:nvPr/>
        </p:nvPicPr>
        <p:blipFill rotWithShape="1">
          <a:blip r:embed="rId3">
            <a:alphaModFix/>
          </a:blip>
          <a:srcRect b="0" l="0" r="0" t="0"/>
          <a:stretch/>
        </p:blipFill>
        <p:spPr>
          <a:xfrm>
            <a:off x="5148360" y="765000"/>
            <a:ext cx="3527280" cy="48960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30"/>
          <p:cNvSpPr txBox="1"/>
          <p:nvPr/>
        </p:nvSpPr>
        <p:spPr>
          <a:xfrm>
            <a:off x="539552" y="620688"/>
            <a:ext cx="4680600" cy="5870400"/>
          </a:xfrm>
          <a:prstGeom prst="rect">
            <a:avLst/>
          </a:prstGeom>
          <a:noFill/>
          <a:ln>
            <a:noFill/>
          </a:ln>
        </p:spPr>
        <p:txBody>
          <a:bodyPr anchorCtr="0" anchor="t" bIns="45700" lIns="91425" spcFirstLastPara="1" rIns="91425" wrap="square" tIns="45700">
            <a:normAutofit/>
          </a:bodyPr>
          <a:lstStyle/>
          <a:p>
            <a:pPr indent="-342719" lvl="0" marL="342719" marR="0" rtl="0" algn="l">
              <a:spcBef>
                <a:spcPts val="0"/>
              </a:spcBef>
              <a:spcAft>
                <a:spcPts val="0"/>
              </a:spcAft>
              <a:buClr>
                <a:srgbClr val="CC9900"/>
              </a:buClr>
              <a:buSzPts val="1560"/>
              <a:buFont typeface="Noto Sans Symbols"/>
              <a:buChar char="■"/>
            </a:pPr>
            <a:r>
              <a:rPr b="0" lang="uk-UA" sz="2400" strike="noStrike">
                <a:solidFill>
                  <a:srgbClr val="000000"/>
                </a:solidFill>
                <a:latin typeface="Arial"/>
                <a:ea typeface="Arial"/>
                <a:cs typeface="Arial"/>
                <a:sym typeface="Arial"/>
              </a:rPr>
              <a:t>in case of insufficient vocal load during puberty, when mutant laryngitis is expressed (a striking example is Roberto Loretti); </a:t>
            </a:r>
            <a:endParaRPr/>
          </a:p>
          <a:p>
            <a:pPr indent="-342719" lvl="0" marL="342719" marR="0" rtl="0" algn="l">
              <a:spcBef>
                <a:spcPts val="598"/>
              </a:spcBef>
              <a:spcAft>
                <a:spcPts val="0"/>
              </a:spcAft>
              <a:buClr>
                <a:srgbClr val="CC9900"/>
              </a:buClr>
              <a:buSzPts val="1560"/>
              <a:buFont typeface="Noto Sans Symbols"/>
              <a:buChar char="■"/>
            </a:pPr>
            <a:r>
              <a:rPr lang="uk-UA" sz="2400">
                <a:solidFill>
                  <a:srgbClr val="000000"/>
                </a:solidFill>
                <a:latin typeface="Arial"/>
                <a:ea typeface="Arial"/>
                <a:cs typeface="Arial"/>
                <a:sym typeface="Arial"/>
              </a:rPr>
              <a:t>for endocrine disorders;</a:t>
            </a:r>
            <a:endParaRPr b="0" sz="2400" strike="noStrike">
              <a:solidFill>
                <a:srgbClr val="000000"/>
              </a:solidFill>
              <a:latin typeface="Arial"/>
              <a:ea typeface="Arial"/>
              <a:cs typeface="Arial"/>
              <a:sym typeface="Arial"/>
            </a:endParaRPr>
          </a:p>
          <a:p>
            <a:pPr indent="-342719" lvl="0" marL="342719" marR="0" rtl="0" algn="l">
              <a:spcBef>
                <a:spcPts val="598"/>
              </a:spcBef>
              <a:spcAft>
                <a:spcPts val="0"/>
              </a:spcAft>
              <a:buClr>
                <a:srgbClr val="CC9900"/>
              </a:buClr>
              <a:buSzPts val="1560"/>
              <a:buFont typeface="Noto Sans Symbols"/>
              <a:buChar char="■"/>
            </a:pPr>
            <a:r>
              <a:rPr b="0" lang="uk-UA" sz="2400" strike="noStrike">
                <a:solidFill>
                  <a:srgbClr val="000000"/>
                </a:solidFill>
                <a:latin typeface="Arial"/>
                <a:ea typeface="Arial"/>
                <a:cs typeface="Arial"/>
                <a:sym typeface="Arial"/>
              </a:rPr>
              <a:t>Congenital weakness of the laryngeal muscles;</a:t>
            </a:r>
            <a:endParaRPr b="0" sz="2400" strike="noStrike">
              <a:solidFill>
                <a:srgbClr val="000000"/>
              </a:solidFill>
              <a:latin typeface="Arial"/>
              <a:ea typeface="Arial"/>
              <a:cs typeface="Arial"/>
              <a:sym typeface="Arial"/>
            </a:endParaRPr>
          </a:p>
          <a:p>
            <a:pPr indent="-342719" lvl="0" marL="342719" marR="0" rtl="0" algn="l">
              <a:spcBef>
                <a:spcPts val="598"/>
              </a:spcBef>
              <a:spcAft>
                <a:spcPts val="0"/>
              </a:spcAft>
              <a:buClr>
                <a:srgbClr val="CC9900"/>
              </a:buClr>
              <a:buSzPts val="1560"/>
              <a:buFont typeface="Noto Sans Symbols"/>
              <a:buChar char="■"/>
            </a:pPr>
            <a:r>
              <a:rPr b="0" lang="uk-UA" sz="2400" strike="noStrike">
                <a:solidFill>
                  <a:srgbClr val="000000"/>
                </a:solidFill>
                <a:latin typeface="Arial"/>
                <a:ea typeface="Arial"/>
                <a:cs typeface="Arial"/>
                <a:sym typeface="Arial"/>
              </a:rPr>
              <a:t>Myasthenia gravis or myasthenic syndrome. </a:t>
            </a:r>
            <a:endParaRPr b="0" sz="2400" strike="noStrike">
              <a:solidFill>
                <a:srgbClr val="000000"/>
              </a:solidFill>
              <a:latin typeface="Arial"/>
              <a:ea typeface="Arial"/>
              <a:cs typeface="Arial"/>
              <a:sym typeface="Arial"/>
            </a:endParaRPr>
          </a:p>
        </p:txBody>
      </p:sp>
      <p:pic>
        <p:nvPicPr>
          <p:cNvPr descr="робертино лоретти" id="207" name="Google Shape;207;p30"/>
          <p:cNvPicPr preferRelativeResize="0"/>
          <p:nvPr/>
        </p:nvPicPr>
        <p:blipFill rotWithShape="1">
          <a:blip r:embed="rId3">
            <a:alphaModFix/>
          </a:blip>
          <a:srcRect b="0" l="0" r="0" t="0"/>
          <a:stretch/>
        </p:blipFill>
        <p:spPr>
          <a:xfrm>
            <a:off x="5219640" y="476280"/>
            <a:ext cx="3048120" cy="302256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31"/>
          <p:cNvSpPr txBox="1"/>
          <p:nvPr>
            <p:ph type="title"/>
          </p:nvPr>
        </p:nvSpPr>
        <p:spPr>
          <a:xfrm>
            <a:off x="914400" y="274638"/>
            <a:ext cx="7772400" cy="1143000"/>
          </a:xfrm>
          <a:prstGeom prst="rect">
            <a:avLst/>
          </a:prstGeom>
          <a:noFill/>
          <a:ln>
            <a:noFill/>
          </a:ln>
        </p:spPr>
        <p:txBody>
          <a:bodyPr anchorCtr="0" anchor="ctr" bIns="91425" lIns="91425" spcFirstLastPara="1" rIns="91425" wrap="square" tIns="45700">
            <a:normAutofit/>
          </a:bodyPr>
          <a:lstStyle/>
          <a:p>
            <a:pPr indent="0" lvl="0" marL="0" rtl="0" algn="ctr">
              <a:spcBef>
                <a:spcPts val="0"/>
              </a:spcBef>
              <a:spcAft>
                <a:spcPts val="0"/>
              </a:spcAft>
              <a:buClr>
                <a:schemeClr val="dk2"/>
              </a:buClr>
              <a:buSzPts val="4000"/>
              <a:buFont typeface="Libre Franklin"/>
              <a:buNone/>
            </a:pPr>
            <a:r>
              <a:rPr lang="uk-UA"/>
              <a:t>Clinic </a:t>
            </a:r>
            <a:endParaRPr/>
          </a:p>
        </p:txBody>
      </p:sp>
      <p:sp>
        <p:nvSpPr>
          <p:cNvPr id="213" name="Google Shape;213;p31"/>
          <p:cNvSpPr txBox="1"/>
          <p:nvPr>
            <p:ph idx="1" type="body"/>
          </p:nvPr>
        </p:nvSpPr>
        <p:spPr>
          <a:xfrm>
            <a:off x="914400" y="1196752"/>
            <a:ext cx="7772400" cy="4823100"/>
          </a:xfrm>
          <a:prstGeom prst="rect">
            <a:avLst/>
          </a:prstGeom>
          <a:noFill/>
          <a:ln>
            <a:noFill/>
          </a:ln>
        </p:spPr>
        <p:txBody>
          <a:bodyPr anchorCtr="0" anchor="t" bIns="45700" lIns="91425" spcFirstLastPara="1" rIns="91425" wrap="square" tIns="45700">
            <a:normAutofit fontScale="85000" lnSpcReduction="20000"/>
          </a:bodyPr>
          <a:lstStyle/>
          <a:p>
            <a:pPr indent="-274320" lvl="0" marL="274320" rtl="0" algn="l">
              <a:spcBef>
                <a:spcPts val="0"/>
              </a:spcBef>
              <a:spcAft>
                <a:spcPts val="0"/>
              </a:spcAft>
              <a:buSzPct val="85000"/>
              <a:buNone/>
            </a:pPr>
            <a:r>
              <a:rPr b="1" lang="uk-UA" sz="2000"/>
              <a:t>Complaints</a:t>
            </a:r>
            <a:r>
              <a:rPr lang="uk-UA" sz="2000"/>
              <a:t>:</a:t>
            </a:r>
            <a:endParaRPr/>
          </a:p>
          <a:p>
            <a:pPr indent="-258127" lvl="0" marL="274320" rtl="0" algn="l">
              <a:spcBef>
                <a:spcPts val="580"/>
              </a:spcBef>
              <a:spcAft>
                <a:spcPts val="0"/>
              </a:spcAft>
              <a:buClr>
                <a:schemeClr val="accent1"/>
              </a:buClr>
              <a:buSzPct val="85000"/>
              <a:buFont typeface="Noto Sans Symbols"/>
              <a:buChar char="❑"/>
            </a:pPr>
            <a:r>
              <a:rPr lang="uk-UA" sz="2000">
                <a:latin typeface="Arial"/>
                <a:ea typeface="Arial"/>
                <a:cs typeface="Arial"/>
                <a:sym typeface="Arial"/>
              </a:rPr>
              <a:t> Hoarseness to aphonia</a:t>
            </a:r>
            <a:endParaRPr/>
          </a:p>
          <a:p>
            <a:pPr indent="-258127" lvl="0" marL="274320" rtl="0" algn="l">
              <a:spcBef>
                <a:spcPts val="580"/>
              </a:spcBef>
              <a:spcAft>
                <a:spcPts val="0"/>
              </a:spcAft>
              <a:buClr>
                <a:schemeClr val="accent1"/>
              </a:buClr>
              <a:buSzPct val="85000"/>
              <a:buFont typeface="Noto Sans Symbols"/>
              <a:buChar char="❑"/>
            </a:pPr>
            <a:r>
              <a:rPr lang="uk-UA" sz="2000">
                <a:latin typeface="Arial"/>
                <a:ea typeface="Arial"/>
                <a:cs typeface="Arial"/>
                <a:sym typeface="Arial"/>
              </a:rPr>
              <a:t> Narrowed voice range </a:t>
            </a:r>
            <a:endParaRPr/>
          </a:p>
          <a:p>
            <a:pPr indent="-258127" lvl="0" marL="274320" rtl="0" algn="l">
              <a:spcBef>
                <a:spcPts val="580"/>
              </a:spcBef>
              <a:spcAft>
                <a:spcPts val="0"/>
              </a:spcAft>
              <a:buClr>
                <a:schemeClr val="accent1"/>
              </a:buClr>
              <a:buSzPct val="85000"/>
              <a:buFont typeface="Noto Sans Symbols"/>
              <a:buChar char="❑"/>
            </a:pPr>
            <a:r>
              <a:rPr lang="uk-UA" sz="2000">
                <a:latin typeface="Arial"/>
                <a:ea typeface="Arial"/>
                <a:cs typeface="Arial"/>
                <a:sym typeface="Arial"/>
              </a:rPr>
              <a:t> Violation of the intonation of the voice</a:t>
            </a:r>
            <a:endParaRPr/>
          </a:p>
          <a:p>
            <a:pPr indent="-258127" lvl="0" marL="274320" rtl="0" algn="l">
              <a:spcBef>
                <a:spcPts val="580"/>
              </a:spcBef>
              <a:spcAft>
                <a:spcPts val="0"/>
              </a:spcAft>
              <a:buClr>
                <a:schemeClr val="accent1"/>
              </a:buClr>
              <a:buSzPct val="85000"/>
              <a:buFont typeface="Noto Sans Symbols"/>
              <a:buChar char="❑"/>
            </a:pPr>
            <a:r>
              <a:rPr lang="uk-UA" sz="2000">
                <a:latin typeface="Arial"/>
                <a:ea typeface="Arial"/>
                <a:cs typeface="Arial"/>
                <a:sym typeface="Arial"/>
              </a:rPr>
              <a:t> Increased voice fatigue</a:t>
            </a:r>
            <a:endParaRPr/>
          </a:p>
          <a:p>
            <a:pPr indent="-258127" lvl="0" marL="274320" rtl="0" algn="l">
              <a:spcBef>
                <a:spcPts val="580"/>
              </a:spcBef>
              <a:spcAft>
                <a:spcPts val="0"/>
              </a:spcAft>
              <a:buClr>
                <a:schemeClr val="accent1"/>
              </a:buClr>
              <a:buSzPct val="85000"/>
              <a:buFont typeface="Noto Sans Symbols"/>
              <a:buChar char="❑"/>
            </a:pPr>
            <a:r>
              <a:rPr lang="uk-UA" sz="2000">
                <a:latin typeface="Arial"/>
                <a:ea typeface="Arial"/>
                <a:cs typeface="Arial"/>
                <a:sym typeface="Arial"/>
              </a:rPr>
              <a:t> Reduced voice endurance </a:t>
            </a:r>
            <a:endParaRPr/>
          </a:p>
          <a:p>
            <a:pPr indent="-258127" lvl="0" marL="274320" rtl="0" algn="l">
              <a:spcBef>
                <a:spcPts val="580"/>
              </a:spcBef>
              <a:spcAft>
                <a:spcPts val="0"/>
              </a:spcAft>
              <a:buClr>
                <a:schemeClr val="accent1"/>
              </a:buClr>
              <a:buSzPct val="85000"/>
              <a:buFont typeface="Noto Sans Symbols"/>
              <a:buChar char="❑"/>
            </a:pPr>
            <a:r>
              <a:rPr lang="uk-UA" sz="2000">
                <a:latin typeface="Arial"/>
                <a:ea typeface="Arial"/>
                <a:cs typeface="Arial"/>
                <a:sym typeface="Arial"/>
              </a:rPr>
              <a:t> Dryness, sore throat, </a:t>
            </a:r>
            <a:endParaRPr/>
          </a:p>
          <a:p>
            <a:pPr indent="-258127" lvl="0" marL="274320" rtl="0" algn="l">
              <a:spcBef>
                <a:spcPts val="580"/>
              </a:spcBef>
              <a:spcAft>
                <a:spcPts val="0"/>
              </a:spcAft>
              <a:buClr>
                <a:schemeClr val="accent1"/>
              </a:buClr>
              <a:buSzPct val="85000"/>
              <a:buFont typeface="Noto Sans Symbols"/>
              <a:buChar char="❑"/>
            </a:pPr>
            <a:r>
              <a:rPr lang="uk-UA" sz="2000">
                <a:latin typeface="Arial"/>
                <a:ea typeface="Arial"/>
                <a:cs typeface="Arial"/>
                <a:sym typeface="Arial"/>
              </a:rPr>
              <a:t> A constant need to cough, </a:t>
            </a:r>
            <a:endParaRPr/>
          </a:p>
          <a:p>
            <a:pPr indent="-258127" lvl="0" marL="274320" rtl="0" algn="l">
              <a:spcBef>
                <a:spcPts val="580"/>
              </a:spcBef>
              <a:spcAft>
                <a:spcPts val="0"/>
              </a:spcAft>
              <a:buClr>
                <a:schemeClr val="accent1"/>
              </a:buClr>
              <a:buSzPct val="85000"/>
              <a:buFont typeface="Noto Sans Symbols"/>
              <a:buChar char="❑"/>
            </a:pPr>
            <a:r>
              <a:rPr lang="uk-UA" sz="2000">
                <a:latin typeface="Arial"/>
                <a:ea typeface="Arial"/>
                <a:cs typeface="Arial"/>
                <a:sym typeface="Arial"/>
              </a:rPr>
              <a:t> Parasthesia in the throat and larynx,</a:t>
            </a:r>
            <a:endParaRPr/>
          </a:p>
          <a:p>
            <a:pPr indent="-258127" lvl="0" marL="274320" rtl="0" algn="l">
              <a:spcBef>
                <a:spcPts val="580"/>
              </a:spcBef>
              <a:spcAft>
                <a:spcPts val="0"/>
              </a:spcAft>
              <a:buClr>
                <a:schemeClr val="accent1"/>
              </a:buClr>
              <a:buSzPct val="85000"/>
              <a:buFont typeface="Noto Sans Symbols"/>
              <a:buChar char="❑"/>
            </a:pPr>
            <a:r>
              <a:rPr lang="uk-UA" sz="2000">
                <a:latin typeface="Arial"/>
                <a:ea typeface="Arial"/>
                <a:cs typeface="Arial"/>
                <a:sym typeface="Arial"/>
              </a:rPr>
              <a:t>  Sometimes a feeling of a lump in the throat.</a:t>
            </a:r>
            <a:endParaRPr/>
          </a:p>
          <a:p>
            <a:pPr indent="-274320" lvl="0" marL="274320" rtl="0" algn="l">
              <a:spcBef>
                <a:spcPts val="580"/>
              </a:spcBef>
              <a:spcAft>
                <a:spcPts val="0"/>
              </a:spcAft>
              <a:buClr>
                <a:schemeClr val="accent1"/>
              </a:buClr>
              <a:buSzPct val="85000"/>
              <a:buNone/>
            </a:pPr>
            <a:r>
              <a:t/>
            </a:r>
            <a:endParaRPr sz="2000">
              <a:latin typeface="Arial"/>
              <a:ea typeface="Arial"/>
              <a:cs typeface="Arial"/>
              <a:sym typeface="Arial"/>
            </a:endParaRPr>
          </a:p>
          <a:p>
            <a:pPr indent="-274320" lvl="0" marL="274320" rtl="0" algn="l">
              <a:spcBef>
                <a:spcPts val="580"/>
              </a:spcBef>
              <a:spcAft>
                <a:spcPts val="0"/>
              </a:spcAft>
              <a:buClr>
                <a:schemeClr val="accent1"/>
              </a:buClr>
              <a:buSzPct val="85000"/>
              <a:buNone/>
            </a:pPr>
            <a:r>
              <a:rPr lang="uk-UA" sz="2000">
                <a:latin typeface="Arial"/>
                <a:ea typeface="Arial"/>
                <a:cs typeface="Arial"/>
                <a:sym typeface="Arial"/>
              </a:rPr>
              <a:t>A thorough </a:t>
            </a:r>
            <a:r>
              <a:rPr b="1" lang="uk-UA" sz="2000">
                <a:latin typeface="Arial"/>
                <a:ea typeface="Arial"/>
                <a:cs typeface="Arial"/>
                <a:sym typeface="Arial"/>
              </a:rPr>
              <a:t>medical history </a:t>
            </a:r>
            <a:r>
              <a:rPr lang="uk-UA" sz="2000">
                <a:latin typeface="Arial"/>
                <a:ea typeface="Arial"/>
                <a:cs typeface="Arial"/>
                <a:sym typeface="Arial"/>
              </a:rPr>
              <a:t>will help determine the cause of the disease.</a:t>
            </a:r>
            <a:endParaRPr/>
          </a:p>
          <a:p>
            <a:pPr indent="-123190" lvl="0" marL="274320" rtl="0" algn="l">
              <a:spcBef>
                <a:spcPts val="580"/>
              </a:spcBef>
              <a:spcAft>
                <a:spcPts val="0"/>
              </a:spcAft>
              <a:buClr>
                <a:schemeClr val="accent1"/>
              </a:buClr>
              <a:buSzPct val="85000"/>
              <a:buFont typeface="Noto Sans Symbols"/>
              <a:buNone/>
            </a:pPr>
            <a:r>
              <a:t/>
            </a:r>
            <a:endParaRPr sz="2800">
              <a:latin typeface="Arial"/>
              <a:ea typeface="Arial"/>
              <a:cs typeface="Arial"/>
              <a:sym typeface="Arial"/>
            </a:endParaRPr>
          </a:p>
          <a:p>
            <a:pPr indent="-123190" lvl="0" marL="274320" rtl="0" algn="l">
              <a:spcBef>
                <a:spcPts val="580"/>
              </a:spcBef>
              <a:spcAft>
                <a:spcPts val="0"/>
              </a:spcAft>
              <a:buClr>
                <a:schemeClr val="accent1"/>
              </a:buClr>
              <a:buSzPct val="85000"/>
              <a:buFont typeface="Noto Sans Symbols"/>
              <a:buNone/>
            </a:pPr>
            <a:r>
              <a:t/>
            </a:r>
            <a:endParaRPr sz="2800">
              <a:latin typeface="Arial"/>
              <a:ea typeface="Arial"/>
              <a:cs typeface="Arial"/>
              <a:sym typeface="Arial"/>
            </a:endParaRPr>
          </a:p>
          <a:p>
            <a:pPr indent="-133985" lvl="0" marL="274320" rtl="0" algn="l">
              <a:spcBef>
                <a:spcPts val="580"/>
              </a:spcBef>
              <a:spcAft>
                <a:spcPts val="0"/>
              </a:spcAft>
              <a:buClr>
                <a:schemeClr val="accent1"/>
              </a:buClr>
              <a:buSzPct val="85000"/>
              <a:buFont typeface="Noto Sans Symbols"/>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14"/>
          <p:cNvSpPr txBox="1"/>
          <p:nvPr>
            <p:ph type="title"/>
          </p:nvPr>
        </p:nvSpPr>
        <p:spPr>
          <a:xfrm>
            <a:off x="914400" y="274638"/>
            <a:ext cx="7772400" cy="1143000"/>
          </a:xfrm>
          <a:prstGeom prst="rect">
            <a:avLst/>
          </a:prstGeom>
          <a:noFill/>
          <a:ln>
            <a:noFill/>
          </a:ln>
        </p:spPr>
        <p:txBody>
          <a:bodyPr anchorCtr="0" anchor="b" bIns="91425" lIns="91425" spcFirstLastPara="1" rIns="91425" wrap="square" tIns="45700">
            <a:normAutofit fontScale="90000"/>
          </a:bodyPr>
          <a:lstStyle/>
          <a:p>
            <a:pPr indent="0" lvl="0" marL="0" rtl="0" algn="ctr">
              <a:spcBef>
                <a:spcPts val="0"/>
              </a:spcBef>
              <a:spcAft>
                <a:spcPts val="0"/>
              </a:spcAft>
              <a:buClr>
                <a:srgbClr val="000000"/>
              </a:buClr>
              <a:buSzPct val="100000"/>
              <a:buFont typeface="Arial"/>
              <a:buNone/>
            </a:pPr>
            <a:r>
              <a:rPr lang="uk-UA">
                <a:solidFill>
                  <a:srgbClr val="000000"/>
                </a:solidFill>
                <a:latin typeface="Arial"/>
                <a:ea typeface="Arial"/>
                <a:cs typeface="Arial"/>
                <a:sym typeface="Arial"/>
              </a:rPr>
              <a:t>Paresis and paralysis of the larynx</a:t>
            </a:r>
            <a:endParaRPr/>
          </a:p>
        </p:txBody>
      </p:sp>
      <p:sp>
        <p:nvSpPr>
          <p:cNvPr id="108" name="Google Shape;108;p14"/>
          <p:cNvSpPr txBox="1"/>
          <p:nvPr>
            <p:ph idx="4294967295" type="body"/>
          </p:nvPr>
        </p:nvSpPr>
        <p:spPr>
          <a:xfrm>
            <a:off x="899592" y="1554163"/>
            <a:ext cx="7920900" cy="45261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SzPts val="2040"/>
              <a:buFont typeface="Noto Sans Symbols"/>
              <a:buChar char="❑"/>
            </a:pPr>
            <a:r>
              <a:rPr lang="uk-UA" sz="2400">
                <a:solidFill>
                  <a:schemeClr val="dk1"/>
                </a:solidFill>
                <a:latin typeface="Arial"/>
                <a:ea typeface="Arial"/>
                <a:cs typeface="Arial"/>
                <a:sym typeface="Arial"/>
              </a:rPr>
              <a:t>A large group of conditions that are quite common among ENT conditions are disorders of laryngeal mobility. These include paresis and paralysis of the larynx.</a:t>
            </a:r>
            <a:endParaRPr/>
          </a:p>
          <a:p>
            <a:pPr indent="0" lvl="0" marL="0" rtl="0" algn="l">
              <a:spcBef>
                <a:spcPts val="580"/>
              </a:spcBef>
              <a:spcAft>
                <a:spcPts val="0"/>
              </a:spcAft>
              <a:buSzPts val="2040"/>
              <a:buFont typeface="Noto Sans Symbols"/>
              <a:buChar char="❑"/>
            </a:pPr>
            <a:r>
              <a:rPr lang="uk-UA" sz="2400">
                <a:solidFill>
                  <a:schemeClr val="dk1"/>
                </a:solidFill>
                <a:latin typeface="Arial"/>
                <a:ea typeface="Arial"/>
                <a:cs typeface="Arial"/>
                <a:sym typeface="Arial"/>
              </a:rPr>
              <a:t>Paresis is a dysfunction that disappears completely with time and treatment. </a:t>
            </a:r>
            <a:endParaRPr/>
          </a:p>
          <a:p>
            <a:pPr indent="0" lvl="0" marL="0" rtl="0" algn="l">
              <a:spcBef>
                <a:spcPts val="580"/>
              </a:spcBef>
              <a:spcAft>
                <a:spcPts val="0"/>
              </a:spcAft>
              <a:buSzPts val="2040"/>
              <a:buFont typeface="Noto Sans Symbols"/>
              <a:buChar char="❑"/>
            </a:pPr>
            <a:r>
              <a:rPr lang="uk-UA" sz="2400">
                <a:solidFill>
                  <a:schemeClr val="dk1"/>
                </a:solidFill>
                <a:latin typeface="Arial"/>
                <a:ea typeface="Arial"/>
                <a:cs typeface="Arial"/>
                <a:sym typeface="Arial"/>
              </a:rPr>
              <a:t>Paralysis is a permanent, progressive and irreversible disability.</a:t>
            </a:r>
            <a:endParaRPr/>
          </a:p>
          <a:p>
            <a:pPr indent="0" lvl="0" marL="0" rtl="0" algn="l">
              <a:spcBef>
                <a:spcPts val="580"/>
              </a:spcBef>
              <a:spcAft>
                <a:spcPts val="0"/>
              </a:spcAft>
              <a:buSzPts val="2040"/>
              <a:buFont typeface="Noto Sans Symbols"/>
              <a:buChar char="❑"/>
            </a:pPr>
            <a:r>
              <a:rPr lang="uk-UA" sz="2400">
                <a:latin typeface="Arial"/>
                <a:ea typeface="Arial"/>
                <a:cs typeface="Arial"/>
                <a:sym typeface="Arial"/>
              </a:rPr>
              <a:t>It is possible to say that this mobility impairment is a paralysis, not a paresis, not </a:t>
            </a:r>
            <a:r>
              <a:rPr lang="uk-UA" sz="2400">
                <a:solidFill>
                  <a:schemeClr val="dk1"/>
                </a:solidFill>
                <a:latin typeface="Arial"/>
                <a:ea typeface="Arial"/>
                <a:cs typeface="Arial"/>
                <a:sym typeface="Arial"/>
              </a:rPr>
              <a:t>earlier than 6-9 months after the disease. </a:t>
            </a:r>
            <a:endParaRPr sz="2400">
              <a:solidFill>
                <a:schemeClr val="dk1"/>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sp>
        <p:nvSpPr>
          <p:cNvPr id="218" name="Google Shape;218;p32"/>
          <p:cNvSpPr txBox="1"/>
          <p:nvPr>
            <p:ph type="title"/>
          </p:nvPr>
        </p:nvSpPr>
        <p:spPr>
          <a:xfrm>
            <a:off x="914400" y="274638"/>
            <a:ext cx="7772400" cy="1143000"/>
          </a:xfrm>
          <a:prstGeom prst="rect">
            <a:avLst/>
          </a:prstGeom>
          <a:noFill/>
          <a:ln>
            <a:noFill/>
          </a:ln>
        </p:spPr>
        <p:txBody>
          <a:bodyPr anchorCtr="0" anchor="ctr" bIns="91425" lIns="91425" spcFirstLastPara="1" rIns="91425" wrap="square" tIns="45700">
            <a:normAutofit/>
          </a:bodyPr>
          <a:lstStyle/>
          <a:p>
            <a:pPr indent="0" lvl="0" marL="0" rtl="0" algn="ctr">
              <a:spcBef>
                <a:spcPts val="0"/>
              </a:spcBef>
              <a:spcAft>
                <a:spcPts val="0"/>
              </a:spcAft>
              <a:buClr>
                <a:schemeClr val="dk2"/>
              </a:buClr>
              <a:buSzPts val="2800"/>
              <a:buFont typeface="Arial"/>
              <a:buNone/>
            </a:pPr>
            <a:r>
              <a:rPr lang="uk-UA" sz="2800">
                <a:latin typeface="Arial"/>
                <a:ea typeface="Arial"/>
                <a:cs typeface="Arial"/>
                <a:sym typeface="Arial"/>
              </a:rPr>
              <a:t>Diagnosis and Differential</a:t>
            </a:r>
            <a:endParaRPr/>
          </a:p>
        </p:txBody>
      </p:sp>
      <p:sp>
        <p:nvSpPr>
          <p:cNvPr id="219" name="Google Shape;219;p32"/>
          <p:cNvSpPr txBox="1"/>
          <p:nvPr>
            <p:ph idx="1" type="body"/>
          </p:nvPr>
        </p:nvSpPr>
        <p:spPr>
          <a:xfrm>
            <a:off x="611560" y="1124744"/>
            <a:ext cx="8136900" cy="5184600"/>
          </a:xfrm>
          <a:prstGeom prst="rect">
            <a:avLst/>
          </a:prstGeom>
          <a:noFill/>
          <a:ln>
            <a:noFill/>
          </a:ln>
        </p:spPr>
        <p:txBody>
          <a:bodyPr anchorCtr="0" anchor="t" bIns="45700" lIns="91425" spcFirstLastPara="1" rIns="91425" wrap="square" tIns="45700">
            <a:normAutofit lnSpcReduction="20000"/>
          </a:bodyPr>
          <a:lstStyle/>
          <a:p>
            <a:pPr indent="-282416" lvl="0" marL="274320" rtl="0" algn="l">
              <a:spcBef>
                <a:spcPts val="0"/>
              </a:spcBef>
              <a:spcAft>
                <a:spcPts val="0"/>
              </a:spcAft>
              <a:buSzPts val="1700"/>
              <a:buFont typeface="Noto Sans Symbols"/>
              <a:buChar char="❑"/>
            </a:pPr>
            <a:r>
              <a:rPr lang="uk-UA" sz="2000">
                <a:latin typeface="Arial"/>
                <a:ea typeface="Arial"/>
                <a:cs typeface="Arial"/>
                <a:sym typeface="Arial"/>
              </a:rPr>
              <a:t>Laryngoscopy may reveal incomplete closure of the vocal cords. </a:t>
            </a:r>
            <a:endParaRPr/>
          </a:p>
          <a:p>
            <a:pPr indent="-282416" lvl="0" marL="274320" rtl="0" algn="l">
              <a:spcBef>
                <a:spcPts val="580"/>
              </a:spcBef>
              <a:spcAft>
                <a:spcPts val="0"/>
              </a:spcAft>
              <a:buSzPts val="1700"/>
              <a:buFont typeface="Noto Sans Symbols"/>
              <a:buChar char="❑"/>
            </a:pPr>
            <a:r>
              <a:rPr lang="uk-UA" sz="2000">
                <a:latin typeface="Arial"/>
                <a:ea typeface="Arial"/>
                <a:cs typeface="Arial"/>
                <a:sym typeface="Arial"/>
              </a:rPr>
              <a:t>In the case of paresis (paralysis of the larynx), the glottis does not close even for a moment during a long-term test.</a:t>
            </a:r>
            <a:endParaRPr/>
          </a:p>
          <a:p>
            <a:pPr indent="-282416" lvl="0" marL="274320" rtl="0" algn="l">
              <a:spcBef>
                <a:spcPts val="580"/>
              </a:spcBef>
              <a:spcAft>
                <a:spcPts val="0"/>
              </a:spcAft>
              <a:buSzPts val="1700"/>
              <a:buFont typeface="Noto Sans Symbols"/>
              <a:buChar char="❑"/>
            </a:pPr>
            <a:r>
              <a:rPr lang="uk-UA" sz="2000">
                <a:latin typeface="Arial"/>
                <a:ea typeface="Arial"/>
                <a:cs typeface="Arial"/>
                <a:sym typeface="Arial"/>
              </a:rPr>
              <a:t>In laryngeal dysfunction, the vocal folds do not close completely, but long-term observation may reveal short-term closure of the glottis. </a:t>
            </a:r>
            <a:endParaRPr/>
          </a:p>
          <a:p>
            <a:pPr indent="-282416" lvl="0" marL="274320" rtl="0" algn="l">
              <a:spcBef>
                <a:spcPts val="580"/>
              </a:spcBef>
              <a:spcAft>
                <a:spcPts val="0"/>
              </a:spcAft>
              <a:buSzPts val="1700"/>
              <a:buFont typeface="Noto Sans Symbols"/>
              <a:buChar char="❑"/>
            </a:pPr>
            <a:r>
              <a:rPr lang="uk-UA" sz="2000">
                <a:latin typeface="Arial"/>
                <a:ea typeface="Arial"/>
                <a:cs typeface="Arial"/>
                <a:sym typeface="Arial"/>
              </a:rPr>
              <a:t>When the larynx is dysfunctional, the vocal folds often "quiver" and their movement is asynchronous.</a:t>
            </a:r>
            <a:endParaRPr/>
          </a:p>
          <a:p>
            <a:pPr indent="-282416" lvl="0" marL="274320" rtl="0" algn="l">
              <a:spcBef>
                <a:spcPts val="580"/>
              </a:spcBef>
              <a:spcAft>
                <a:spcPts val="0"/>
              </a:spcAft>
              <a:buSzPts val="1700"/>
              <a:buFont typeface="Noto Sans Symbols"/>
              <a:buChar char="❑"/>
            </a:pPr>
            <a:r>
              <a:rPr lang="uk-UA" sz="2000">
                <a:latin typeface="Arial"/>
                <a:ea typeface="Arial"/>
                <a:cs typeface="Arial"/>
                <a:sym typeface="Arial"/>
              </a:rPr>
              <a:t>In paresis (paralysis of the larynx), the laryngoscopic picture is more stable. </a:t>
            </a:r>
            <a:endParaRPr/>
          </a:p>
          <a:p>
            <a:pPr indent="-282416" lvl="0" marL="274320" rtl="0" algn="l">
              <a:spcBef>
                <a:spcPts val="580"/>
              </a:spcBef>
              <a:spcAft>
                <a:spcPts val="0"/>
              </a:spcAft>
              <a:buSzPts val="1700"/>
              <a:buFont typeface="Noto Sans Symbols"/>
              <a:buChar char="❑"/>
            </a:pPr>
            <a:r>
              <a:rPr lang="uk-UA" sz="2000">
                <a:latin typeface="Arial"/>
                <a:ea typeface="Arial"/>
                <a:cs typeface="Arial"/>
                <a:sym typeface="Arial"/>
              </a:rPr>
              <a:t>In laryngeal dysfunction, the vocal fold is oval, symmetrical, and the edges of the vocal folds are flaccid, atonic, and droopy, as the tone of the vocal cords is affected. </a:t>
            </a:r>
            <a:endParaRPr/>
          </a:p>
          <a:p>
            <a:pPr indent="-282416" lvl="0" marL="274320" rtl="0" algn="l">
              <a:spcBef>
                <a:spcPts val="580"/>
              </a:spcBef>
              <a:spcAft>
                <a:spcPts val="0"/>
              </a:spcAft>
              <a:buSzPts val="1700"/>
              <a:buFont typeface="Noto Sans Symbols"/>
              <a:buChar char="❑"/>
            </a:pPr>
            <a:r>
              <a:rPr lang="uk-UA" sz="2000">
                <a:latin typeface="Arial"/>
                <a:ea typeface="Arial"/>
                <a:cs typeface="Arial"/>
                <a:sym typeface="Arial"/>
              </a:rPr>
              <a:t>In paresis (paralysis of the larynx), the shape of the vocal cord can vary depending on which muscle is affected.</a:t>
            </a:r>
            <a:endParaRPr/>
          </a:p>
          <a:p>
            <a:pPr indent="-174466" lvl="0" marL="274320" rtl="0" algn="l">
              <a:spcBef>
                <a:spcPts val="580"/>
              </a:spcBef>
              <a:spcAft>
                <a:spcPts val="0"/>
              </a:spcAft>
              <a:buSzPts val="1700"/>
              <a:buFont typeface="Noto Sans Symbols"/>
              <a:buNone/>
            </a:pPr>
            <a:r>
              <a:t/>
            </a:r>
            <a:endParaRPr sz="2000">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sp>
        <p:nvSpPr>
          <p:cNvPr id="224" name="Google Shape;224;p33"/>
          <p:cNvSpPr txBox="1"/>
          <p:nvPr/>
        </p:nvSpPr>
        <p:spPr>
          <a:xfrm>
            <a:off x="323011" y="333148"/>
            <a:ext cx="8229600" cy="11352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None/>
            </a:pPr>
            <a:r>
              <a:rPr b="0" lang="uk-UA" sz="2400" strike="noStrike">
                <a:solidFill>
                  <a:srgbClr val="000000"/>
                </a:solidFill>
                <a:latin typeface="Arial"/>
                <a:ea typeface="Arial"/>
                <a:cs typeface="Arial"/>
                <a:sym typeface="Arial"/>
              </a:rPr>
              <a:t>Depending on which muscles are affected, the larynx takes on a different shape.</a:t>
            </a:r>
            <a:endParaRPr b="0" sz="2400" strike="noStrike">
              <a:solidFill>
                <a:srgbClr val="006633"/>
              </a:solidFill>
              <a:latin typeface="Garamond"/>
              <a:ea typeface="Garamond"/>
              <a:cs typeface="Garamond"/>
              <a:sym typeface="Garamond"/>
            </a:endParaRPr>
          </a:p>
        </p:txBody>
      </p:sp>
      <p:pic>
        <p:nvPicPr>
          <p:cNvPr descr="парез гортани" id="225" name="Google Shape;225;p33"/>
          <p:cNvPicPr preferRelativeResize="0"/>
          <p:nvPr/>
        </p:nvPicPr>
        <p:blipFill rotWithShape="1">
          <a:blip r:embed="rId3">
            <a:alphaModFix/>
          </a:blip>
          <a:srcRect b="43141" l="-2040" r="0" t="1169"/>
          <a:stretch/>
        </p:blipFill>
        <p:spPr>
          <a:xfrm>
            <a:off x="323000" y="2342400"/>
            <a:ext cx="8229600" cy="276700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 name="Shape 229"/>
        <p:cNvGrpSpPr/>
        <p:nvPr/>
      </p:nvGrpSpPr>
      <p:grpSpPr>
        <a:xfrm>
          <a:off x="0" y="0"/>
          <a:ext cx="0" cy="0"/>
          <a:chOff x="0" y="0"/>
          <a:chExt cx="0" cy="0"/>
        </a:xfrm>
      </p:grpSpPr>
      <p:pic>
        <p:nvPicPr>
          <p:cNvPr descr="миогенный парез2" id="230" name="Google Shape;230;p34"/>
          <p:cNvPicPr preferRelativeResize="0"/>
          <p:nvPr/>
        </p:nvPicPr>
        <p:blipFill rotWithShape="1">
          <a:blip r:embed="rId3">
            <a:alphaModFix/>
          </a:blip>
          <a:srcRect b="35579" l="0" r="-34517" t="0"/>
          <a:stretch/>
        </p:blipFill>
        <p:spPr>
          <a:xfrm>
            <a:off x="468350" y="980725"/>
            <a:ext cx="8425676" cy="3200775"/>
          </a:xfrm>
          <a:prstGeom prst="rect">
            <a:avLst/>
          </a:prstGeom>
          <a:noFill/>
          <a:ln>
            <a:noFill/>
          </a:ln>
        </p:spPr>
      </p:pic>
      <p:pic>
        <p:nvPicPr>
          <p:cNvPr descr="миогенный парез4" id="231" name="Google Shape;231;p34"/>
          <p:cNvPicPr preferRelativeResize="0"/>
          <p:nvPr/>
        </p:nvPicPr>
        <p:blipFill rotWithShape="1">
          <a:blip r:embed="rId4">
            <a:alphaModFix/>
          </a:blip>
          <a:srcRect b="35579" l="-5296" r="0" t="0"/>
          <a:stretch/>
        </p:blipFill>
        <p:spPr>
          <a:xfrm>
            <a:off x="6541925" y="980726"/>
            <a:ext cx="2352100" cy="3200775"/>
          </a:xfrm>
          <a:prstGeom prst="rect">
            <a:avLst/>
          </a:prstGeom>
          <a:noFill/>
          <a:ln>
            <a:noFill/>
          </a:ln>
        </p:spPr>
      </p:pic>
      <p:sp>
        <p:nvSpPr>
          <p:cNvPr id="232" name="Google Shape;232;p34"/>
          <p:cNvSpPr txBox="1"/>
          <p:nvPr/>
        </p:nvSpPr>
        <p:spPr>
          <a:xfrm>
            <a:off x="468000" y="277920"/>
            <a:ext cx="8218440" cy="54736"/>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sz="2200" strike="noStrike">
              <a:solidFill>
                <a:srgbClr val="006633"/>
              </a:solidFill>
              <a:latin typeface="Garamond"/>
              <a:ea typeface="Garamond"/>
              <a:cs typeface="Garamond"/>
              <a:sym typeface="Garamond"/>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p35"/>
          <p:cNvSpPr txBox="1"/>
          <p:nvPr>
            <p:ph idx="4294967295" type="body"/>
          </p:nvPr>
        </p:nvSpPr>
        <p:spPr>
          <a:xfrm>
            <a:off x="1043608" y="548680"/>
            <a:ext cx="7128900" cy="5542500"/>
          </a:xfrm>
          <a:prstGeom prst="rect">
            <a:avLst/>
          </a:prstGeom>
          <a:noFill/>
          <a:ln>
            <a:noFill/>
          </a:ln>
        </p:spPr>
        <p:txBody>
          <a:bodyPr anchorCtr="0" anchor="t" bIns="45700" lIns="91425" spcFirstLastPara="1" rIns="91425" wrap="square" tIns="45700">
            <a:normAutofit/>
          </a:bodyPr>
          <a:lstStyle/>
          <a:p>
            <a:pPr indent="-274320" lvl="0" marL="274320" rtl="0" algn="l">
              <a:spcBef>
                <a:spcPts val="0"/>
              </a:spcBef>
              <a:spcAft>
                <a:spcPts val="0"/>
              </a:spcAft>
              <a:buSzPts val="1700"/>
              <a:buFont typeface="Noto Sans Symbols"/>
              <a:buChar char="❑"/>
            </a:pPr>
            <a:r>
              <a:rPr lang="uk-UA" sz="2000">
                <a:solidFill>
                  <a:srgbClr val="000000"/>
                </a:solidFill>
                <a:latin typeface="Arial"/>
                <a:ea typeface="Arial"/>
                <a:cs typeface="Arial"/>
                <a:sym typeface="Arial"/>
              </a:rPr>
              <a:t>Laryngostroboscopic examination is very helpful in the diagnosis of myogenic laryngeal paresis.  </a:t>
            </a:r>
            <a:endParaRPr/>
          </a:p>
          <a:p>
            <a:pPr indent="-274320" lvl="0" marL="274320" rtl="0" algn="l">
              <a:spcBef>
                <a:spcPts val="580"/>
              </a:spcBef>
              <a:spcAft>
                <a:spcPts val="0"/>
              </a:spcAft>
              <a:buSzPts val="1700"/>
              <a:buFont typeface="Noto Sans Symbols"/>
              <a:buChar char="❑"/>
            </a:pPr>
            <a:r>
              <a:rPr lang="uk-UA" sz="2000">
                <a:solidFill>
                  <a:srgbClr val="000000"/>
                </a:solidFill>
                <a:latin typeface="Arial"/>
                <a:ea typeface="Arial"/>
                <a:cs typeface="Arial"/>
                <a:sym typeface="Arial"/>
              </a:rPr>
              <a:t>This study finds </a:t>
            </a:r>
            <a:endParaRPr/>
          </a:p>
          <a:p>
            <a:pPr indent="-274320" lvl="0" marL="274320" rtl="0" algn="l">
              <a:spcBef>
                <a:spcPts val="580"/>
              </a:spcBef>
              <a:spcAft>
                <a:spcPts val="0"/>
              </a:spcAft>
              <a:buSzPts val="1700"/>
              <a:buFont typeface="Noto Sans Symbols"/>
              <a:buChar char="✔"/>
            </a:pPr>
            <a:r>
              <a:rPr lang="uk-UA" sz="2000">
                <a:solidFill>
                  <a:srgbClr val="000000"/>
                </a:solidFill>
                <a:latin typeface="Arial"/>
                <a:ea typeface="Arial"/>
                <a:cs typeface="Arial"/>
                <a:sym typeface="Arial"/>
              </a:rPr>
              <a:t>A marked reduction in the amplitude of vocal fold vibration;</a:t>
            </a:r>
            <a:endParaRPr/>
          </a:p>
          <a:p>
            <a:pPr indent="-274320" lvl="0" marL="274320" rtl="0" algn="l">
              <a:spcBef>
                <a:spcPts val="580"/>
              </a:spcBef>
              <a:spcAft>
                <a:spcPts val="0"/>
              </a:spcAft>
              <a:buSzPts val="1700"/>
              <a:buFont typeface="Noto Sans Symbols"/>
              <a:buChar char="✔"/>
            </a:pPr>
            <a:r>
              <a:rPr lang="uk-UA" sz="2000">
                <a:solidFill>
                  <a:srgbClr val="000000"/>
                </a:solidFill>
                <a:latin typeface="Arial"/>
                <a:ea typeface="Arial"/>
                <a:cs typeface="Arial"/>
                <a:sym typeface="Arial"/>
              </a:rPr>
              <a:t> Preserved vocal fold vibration capacity.</a:t>
            </a:r>
            <a:endParaRPr/>
          </a:p>
          <a:p>
            <a:pPr indent="-274320" lvl="0" marL="274320" rtl="0" algn="l">
              <a:spcBef>
                <a:spcPts val="580"/>
              </a:spcBef>
              <a:spcAft>
                <a:spcPts val="0"/>
              </a:spcAft>
              <a:buSzPts val="1700"/>
              <a:buFont typeface="Noto Sans Symbols"/>
              <a:buChar char="❑"/>
            </a:pPr>
            <a:r>
              <a:rPr lang="uk-UA" sz="2000">
                <a:solidFill>
                  <a:srgbClr val="000000"/>
                </a:solidFill>
                <a:latin typeface="Arial"/>
                <a:ea typeface="Arial"/>
                <a:cs typeface="Arial"/>
                <a:sym typeface="Arial"/>
              </a:rPr>
              <a:t> In myogenic paresis, the time of maximum phonation is significantly reduced. The average norms of maximum phonation time for women of working age are 14-16 s, for men 20-21 s.</a:t>
            </a:r>
            <a:endParaRPr sz="2000">
              <a:solidFill>
                <a:srgbClr val="000000"/>
              </a:solidFill>
              <a:latin typeface="Arial"/>
              <a:ea typeface="Arial"/>
              <a:cs typeface="Arial"/>
              <a:sym typeface="Arial"/>
            </a:endParaRPr>
          </a:p>
          <a:p>
            <a:pPr indent="-274320" lvl="0" marL="274320" rtl="0" algn="l">
              <a:spcBef>
                <a:spcPts val="580"/>
              </a:spcBef>
              <a:spcAft>
                <a:spcPts val="0"/>
              </a:spcAft>
              <a:buSzPts val="1700"/>
              <a:buFont typeface="Noto Sans Symbols"/>
              <a:buChar char="❑"/>
            </a:pPr>
            <a:r>
              <a:rPr lang="uk-UA" sz="2000">
                <a:solidFill>
                  <a:srgbClr val="000000"/>
                </a:solidFill>
                <a:latin typeface="Arial"/>
                <a:ea typeface="Arial"/>
                <a:cs typeface="Arial"/>
                <a:sym typeface="Arial"/>
              </a:rPr>
              <a:t> Electromyography is crucial in making a diagnosis.</a:t>
            </a:r>
            <a:endParaRPr sz="2000">
              <a:solidFill>
                <a:srgbClr val="006633"/>
              </a:solidFill>
              <a:latin typeface="Garamond"/>
              <a:ea typeface="Garamond"/>
              <a:cs typeface="Garamond"/>
              <a:sym typeface="Garamond"/>
            </a:endParaRPr>
          </a:p>
          <a:p>
            <a:pPr indent="-133985" lvl="0" marL="274320" rtl="0" algn="l">
              <a:spcBef>
                <a:spcPts val="580"/>
              </a:spcBef>
              <a:spcAft>
                <a:spcPts val="0"/>
              </a:spcAft>
              <a:buSzPts val="2210"/>
              <a:buNone/>
            </a:pPr>
            <a:r>
              <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pic>
        <p:nvPicPr>
          <p:cNvPr id="242" name="Google Shape;242;p36"/>
          <p:cNvPicPr preferRelativeResize="0"/>
          <p:nvPr/>
        </p:nvPicPr>
        <p:blipFill>
          <a:blip r:embed="rId3">
            <a:alphaModFix/>
          </a:blip>
          <a:stretch>
            <a:fillRect/>
          </a:stretch>
        </p:blipFill>
        <p:spPr>
          <a:xfrm>
            <a:off x="152400" y="152400"/>
            <a:ext cx="8839200" cy="5635077"/>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sp>
        <p:nvSpPr>
          <p:cNvPr id="247" name="Google Shape;247;p37"/>
          <p:cNvSpPr txBox="1"/>
          <p:nvPr>
            <p:ph type="title"/>
          </p:nvPr>
        </p:nvSpPr>
        <p:spPr>
          <a:xfrm>
            <a:off x="914400" y="274638"/>
            <a:ext cx="7772400" cy="1143000"/>
          </a:xfrm>
          <a:prstGeom prst="rect">
            <a:avLst/>
          </a:prstGeom>
          <a:noFill/>
          <a:ln>
            <a:noFill/>
          </a:ln>
        </p:spPr>
        <p:txBody>
          <a:bodyPr anchorCtr="0" anchor="ctr" bIns="91425" lIns="91425" spcFirstLastPara="1" rIns="91425" wrap="square" tIns="45700">
            <a:normAutofit/>
          </a:bodyPr>
          <a:lstStyle/>
          <a:p>
            <a:pPr indent="0" lvl="0" marL="0" rtl="0" algn="ctr">
              <a:spcBef>
                <a:spcPts val="0"/>
              </a:spcBef>
              <a:spcAft>
                <a:spcPts val="0"/>
              </a:spcAft>
              <a:buClr>
                <a:schemeClr val="dk2"/>
              </a:buClr>
              <a:buSzPts val="2800"/>
              <a:buFont typeface="Arial"/>
              <a:buNone/>
            </a:pPr>
            <a:r>
              <a:rPr lang="uk-UA" sz="2800">
                <a:latin typeface="Arial"/>
                <a:ea typeface="Arial"/>
                <a:cs typeface="Arial"/>
                <a:sym typeface="Arial"/>
              </a:rPr>
              <a:t>Treatment of paralysis and laryngeal paralysis</a:t>
            </a:r>
            <a:endParaRPr sz="2800"/>
          </a:p>
        </p:txBody>
      </p:sp>
      <p:sp>
        <p:nvSpPr>
          <p:cNvPr id="248" name="Google Shape;248;p37"/>
          <p:cNvSpPr txBox="1"/>
          <p:nvPr>
            <p:ph idx="1" type="body"/>
          </p:nvPr>
        </p:nvSpPr>
        <p:spPr>
          <a:xfrm>
            <a:off x="914400" y="1124744"/>
            <a:ext cx="7772400" cy="4895100"/>
          </a:xfrm>
          <a:prstGeom prst="rect">
            <a:avLst/>
          </a:prstGeom>
          <a:noFill/>
          <a:ln>
            <a:noFill/>
          </a:ln>
        </p:spPr>
        <p:txBody>
          <a:bodyPr anchorCtr="0" anchor="t" bIns="45700" lIns="91425" spcFirstLastPara="1" rIns="91425" wrap="square" tIns="45700">
            <a:normAutofit lnSpcReduction="20000"/>
          </a:bodyPr>
          <a:lstStyle/>
          <a:p>
            <a:pPr indent="-274320" lvl="0" marL="274320" rtl="0" algn="l">
              <a:lnSpc>
                <a:spcPct val="90000"/>
              </a:lnSpc>
              <a:spcBef>
                <a:spcPts val="0"/>
              </a:spcBef>
              <a:spcAft>
                <a:spcPts val="0"/>
              </a:spcAft>
              <a:buSzPts val="1700"/>
              <a:buFont typeface="Noto Sans Symbols"/>
              <a:buChar char="❑"/>
            </a:pPr>
            <a:r>
              <a:rPr lang="uk-UA" sz="2000">
                <a:latin typeface="Arial"/>
                <a:ea typeface="Arial"/>
                <a:cs typeface="Arial"/>
                <a:sym typeface="Arial"/>
              </a:rPr>
              <a:t>It is indicated for the treatment of all paresis and paralysis of the larynx, whatever the cause: </a:t>
            </a:r>
            <a:endParaRPr/>
          </a:p>
          <a:p>
            <a:pPr indent="-274320" lvl="0" marL="274320" rtl="0" algn="l">
              <a:lnSpc>
                <a:spcPct val="150000"/>
              </a:lnSpc>
              <a:spcBef>
                <a:spcPts val="580"/>
              </a:spcBef>
              <a:spcAft>
                <a:spcPts val="0"/>
              </a:spcAft>
              <a:buSzPts val="1700"/>
              <a:buFont typeface="Noto Sans Symbols"/>
              <a:buChar char="✔"/>
            </a:pPr>
            <a:r>
              <a:rPr lang="uk-UA" sz="2000">
                <a:latin typeface="Arial"/>
                <a:ea typeface="Arial"/>
                <a:cs typeface="Arial"/>
                <a:sym typeface="Arial"/>
              </a:rPr>
              <a:t>Total silence;</a:t>
            </a:r>
            <a:endParaRPr/>
          </a:p>
          <a:p>
            <a:pPr indent="-274320" lvl="0" marL="274320" rtl="0" algn="l">
              <a:lnSpc>
                <a:spcPct val="90000"/>
              </a:lnSpc>
              <a:spcBef>
                <a:spcPts val="580"/>
              </a:spcBef>
              <a:spcAft>
                <a:spcPts val="0"/>
              </a:spcAft>
              <a:buSzPts val="1700"/>
              <a:buFont typeface="Noto Sans Symbols"/>
              <a:buChar char="✔"/>
            </a:pPr>
            <a:r>
              <a:rPr lang="uk-UA" sz="2000">
                <a:latin typeface="Arial"/>
                <a:ea typeface="Arial"/>
                <a:cs typeface="Arial"/>
                <a:sym typeface="Arial"/>
              </a:rPr>
              <a:t>A diet that excludes spicy, very hot and cold foods, fizzy drinks and alcohol.</a:t>
            </a:r>
            <a:endParaRPr/>
          </a:p>
          <a:p>
            <a:pPr indent="-274320" lvl="0" marL="274320" rtl="0" algn="l">
              <a:lnSpc>
                <a:spcPct val="90000"/>
              </a:lnSpc>
              <a:spcBef>
                <a:spcPts val="580"/>
              </a:spcBef>
              <a:spcAft>
                <a:spcPts val="0"/>
              </a:spcAft>
              <a:buSzPts val="1700"/>
              <a:buNone/>
            </a:pPr>
            <a:r>
              <a:rPr lang="uk-UA" sz="2000">
                <a:latin typeface="Arial"/>
                <a:ea typeface="Arial"/>
                <a:cs typeface="Arial"/>
                <a:sym typeface="Arial"/>
              </a:rPr>
              <a:t>It is used for myogenic paresis caused by vocal effort in the setting of a cold:</a:t>
            </a:r>
            <a:endParaRPr/>
          </a:p>
          <a:p>
            <a:pPr indent="-274320" lvl="0" marL="274320" rtl="0" algn="ctr">
              <a:lnSpc>
                <a:spcPct val="150000"/>
              </a:lnSpc>
              <a:spcBef>
                <a:spcPts val="580"/>
              </a:spcBef>
              <a:spcAft>
                <a:spcPts val="0"/>
              </a:spcAft>
              <a:buSzPts val="2040"/>
              <a:buNone/>
            </a:pPr>
            <a:r>
              <a:rPr b="1" lang="uk-UA" sz="2400">
                <a:latin typeface="Arial"/>
                <a:ea typeface="Arial"/>
                <a:cs typeface="Arial"/>
                <a:sym typeface="Arial"/>
              </a:rPr>
              <a:t>in the first stage of treatment</a:t>
            </a:r>
            <a:endParaRPr/>
          </a:p>
          <a:p>
            <a:pPr indent="-274320" lvl="0" marL="274320" rtl="0" algn="l">
              <a:lnSpc>
                <a:spcPct val="90000"/>
              </a:lnSpc>
              <a:spcBef>
                <a:spcPts val="580"/>
              </a:spcBef>
              <a:spcAft>
                <a:spcPts val="0"/>
              </a:spcAft>
              <a:buSzPts val="1700"/>
              <a:buFont typeface="Noto Sans Symbols"/>
              <a:buChar char="❑"/>
            </a:pPr>
            <a:r>
              <a:rPr lang="uk-UA" sz="2000">
                <a:latin typeface="Arial"/>
                <a:ea typeface="Arial"/>
                <a:cs typeface="Arial"/>
                <a:sym typeface="Arial"/>
              </a:rPr>
              <a:t>Non-steroidal anti-inflammatory drugs, </a:t>
            </a:r>
            <a:endParaRPr/>
          </a:p>
          <a:p>
            <a:pPr indent="-274320" lvl="0" marL="274320" rtl="0" algn="l">
              <a:lnSpc>
                <a:spcPct val="90000"/>
              </a:lnSpc>
              <a:spcBef>
                <a:spcPts val="580"/>
              </a:spcBef>
              <a:spcAft>
                <a:spcPts val="0"/>
              </a:spcAft>
              <a:buSzPts val="1700"/>
              <a:buFont typeface="Noto Sans Symbols"/>
              <a:buChar char="❑"/>
            </a:pPr>
            <a:r>
              <a:rPr lang="uk-UA" sz="2000">
                <a:latin typeface="Arial"/>
                <a:ea typeface="Arial"/>
                <a:cs typeface="Arial"/>
                <a:sym typeface="Arial"/>
              </a:rPr>
              <a:t>Drugs that strengthen the walls of blood vessels and reduce the permeability of the vessel wall;</a:t>
            </a:r>
            <a:endParaRPr/>
          </a:p>
          <a:p>
            <a:pPr indent="-274320" lvl="0" marL="274320" rtl="0" algn="l">
              <a:lnSpc>
                <a:spcPct val="90000"/>
              </a:lnSpc>
              <a:spcBef>
                <a:spcPts val="580"/>
              </a:spcBef>
              <a:spcAft>
                <a:spcPts val="0"/>
              </a:spcAft>
              <a:buSzPts val="1700"/>
              <a:buFont typeface="Noto Sans Symbols"/>
              <a:buChar char="❑"/>
            </a:pPr>
            <a:r>
              <a:rPr lang="uk-UA" sz="2000">
                <a:latin typeface="Arial"/>
                <a:ea typeface="Arial"/>
                <a:cs typeface="Arial"/>
                <a:sym typeface="Arial"/>
              </a:rPr>
              <a:t>If necessary, local anti-inflammatory therapy - infusion of anti-inflammatory and decongestant drugs into the larynx - is used;</a:t>
            </a:r>
            <a:endParaRPr/>
          </a:p>
          <a:p>
            <a:pPr indent="-274320" lvl="0" marL="274320" rtl="0" algn="l">
              <a:lnSpc>
                <a:spcPct val="90000"/>
              </a:lnSpc>
              <a:spcBef>
                <a:spcPts val="580"/>
              </a:spcBef>
              <a:spcAft>
                <a:spcPts val="0"/>
              </a:spcAft>
              <a:buSzPts val="1700"/>
              <a:buFont typeface="Noto Sans Symbols"/>
              <a:buChar char="❑"/>
            </a:pPr>
            <a:r>
              <a:rPr lang="uk-UA" sz="2000">
                <a:latin typeface="Arial"/>
                <a:ea typeface="Arial"/>
                <a:cs typeface="Arial"/>
                <a:sym typeface="Arial"/>
              </a:rPr>
              <a:t>Desensitisation therapy.</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2" name="Shape 252"/>
        <p:cNvGrpSpPr/>
        <p:nvPr/>
      </p:nvGrpSpPr>
      <p:grpSpPr>
        <a:xfrm>
          <a:off x="0" y="0"/>
          <a:ext cx="0" cy="0"/>
          <a:chOff x="0" y="0"/>
          <a:chExt cx="0" cy="0"/>
        </a:xfrm>
      </p:grpSpPr>
      <p:sp>
        <p:nvSpPr>
          <p:cNvPr id="253" name="Google Shape;253;p38"/>
          <p:cNvSpPr txBox="1"/>
          <p:nvPr>
            <p:ph type="title"/>
          </p:nvPr>
        </p:nvSpPr>
        <p:spPr>
          <a:xfrm>
            <a:off x="914400" y="274638"/>
            <a:ext cx="7772400" cy="778200"/>
          </a:xfrm>
          <a:prstGeom prst="rect">
            <a:avLst/>
          </a:prstGeom>
          <a:noFill/>
          <a:ln>
            <a:noFill/>
          </a:ln>
        </p:spPr>
        <p:txBody>
          <a:bodyPr anchorCtr="0" anchor="b" bIns="91425" lIns="91425" spcFirstLastPara="1" rIns="91425" wrap="square" tIns="45700">
            <a:normAutofit/>
          </a:bodyPr>
          <a:lstStyle/>
          <a:p>
            <a:pPr indent="0" lvl="0" marL="0" rtl="0" algn="ctr">
              <a:spcBef>
                <a:spcPts val="0"/>
              </a:spcBef>
              <a:spcAft>
                <a:spcPts val="0"/>
              </a:spcAft>
              <a:buClr>
                <a:schemeClr val="dk2"/>
              </a:buClr>
              <a:buSzPts val="2400"/>
              <a:buFont typeface="Arial"/>
              <a:buNone/>
            </a:pPr>
            <a:r>
              <a:rPr b="1" lang="uk-UA" sz="2400">
                <a:latin typeface="Arial"/>
                <a:ea typeface="Arial"/>
                <a:cs typeface="Arial"/>
                <a:sym typeface="Arial"/>
              </a:rPr>
              <a:t>in the second stage of treatment</a:t>
            </a:r>
            <a:r>
              <a:rPr lang="uk-UA" sz="2400">
                <a:latin typeface="Arial"/>
                <a:ea typeface="Arial"/>
                <a:cs typeface="Arial"/>
                <a:sym typeface="Arial"/>
              </a:rPr>
              <a:t>:</a:t>
            </a:r>
            <a:endParaRPr/>
          </a:p>
        </p:txBody>
      </p:sp>
      <p:sp>
        <p:nvSpPr>
          <p:cNvPr id="254" name="Google Shape;254;p38"/>
          <p:cNvSpPr txBox="1"/>
          <p:nvPr>
            <p:ph idx="1" type="body"/>
          </p:nvPr>
        </p:nvSpPr>
        <p:spPr>
          <a:xfrm>
            <a:off x="827584" y="1124744"/>
            <a:ext cx="7772400" cy="4572000"/>
          </a:xfrm>
          <a:prstGeom prst="rect">
            <a:avLst/>
          </a:prstGeom>
          <a:noFill/>
          <a:ln>
            <a:noFill/>
          </a:ln>
        </p:spPr>
        <p:txBody>
          <a:bodyPr anchorCtr="0" anchor="t" bIns="45700" lIns="91425" spcFirstLastPara="1" rIns="91425" wrap="square" tIns="45700">
            <a:normAutofit lnSpcReduction="20000"/>
          </a:bodyPr>
          <a:lstStyle/>
          <a:p>
            <a:pPr indent="-274320" lvl="0" marL="274320" rtl="0" algn="l">
              <a:spcBef>
                <a:spcPts val="0"/>
              </a:spcBef>
              <a:spcAft>
                <a:spcPts val="0"/>
              </a:spcAft>
              <a:buSzPts val="1700"/>
              <a:buFont typeface="Noto Sans Symbols"/>
              <a:buChar char="❑"/>
            </a:pPr>
            <a:r>
              <a:rPr lang="uk-UA" sz="2000">
                <a:latin typeface="Arial"/>
                <a:ea typeface="Arial"/>
                <a:cs typeface="Arial"/>
                <a:sym typeface="Arial"/>
              </a:rPr>
              <a:t>Vitamin therapy with vitamins from the B, A and E groups</a:t>
            </a:r>
            <a:endParaRPr/>
          </a:p>
          <a:p>
            <a:pPr indent="-274320" lvl="0" marL="274320" rtl="0" algn="l">
              <a:spcBef>
                <a:spcPts val="580"/>
              </a:spcBef>
              <a:spcAft>
                <a:spcPts val="0"/>
              </a:spcAft>
              <a:buSzPts val="1700"/>
              <a:buFont typeface="Noto Sans Symbols"/>
              <a:buChar char="❑"/>
            </a:pPr>
            <a:r>
              <a:rPr lang="uk-UA" sz="2000">
                <a:latin typeface="Arial"/>
                <a:ea typeface="Arial"/>
                <a:cs typeface="Arial"/>
                <a:sym typeface="Arial"/>
              </a:rPr>
              <a:t>Nootropic therapy (Nootropil, Phenibut)</a:t>
            </a:r>
            <a:endParaRPr/>
          </a:p>
          <a:p>
            <a:pPr indent="-274320" lvl="0" marL="274320" rtl="0" algn="l">
              <a:spcBef>
                <a:spcPts val="580"/>
              </a:spcBef>
              <a:spcAft>
                <a:spcPts val="0"/>
              </a:spcAft>
              <a:buSzPts val="1700"/>
              <a:buFont typeface="Noto Sans Symbols"/>
              <a:buChar char="❑"/>
            </a:pPr>
            <a:r>
              <a:rPr lang="uk-UA" sz="2000">
                <a:latin typeface="Arial"/>
                <a:ea typeface="Arial"/>
                <a:cs typeface="Arial"/>
                <a:sym typeface="Arial"/>
              </a:rPr>
              <a:t>Stimulating (Eleutherococcus extract, Ginseng tincture, Lemongrass tincture)</a:t>
            </a:r>
            <a:endParaRPr/>
          </a:p>
          <a:p>
            <a:pPr indent="-274320" lvl="0" marL="274320" rtl="0" algn="l">
              <a:spcBef>
                <a:spcPts val="580"/>
              </a:spcBef>
              <a:spcAft>
                <a:spcPts val="0"/>
              </a:spcAft>
              <a:buSzPts val="1700"/>
              <a:buFont typeface="Noto Sans Symbols"/>
              <a:buChar char="❑"/>
            </a:pPr>
            <a:r>
              <a:rPr lang="uk-UA" sz="2000">
                <a:latin typeface="Arial"/>
                <a:ea typeface="Arial"/>
                <a:cs typeface="Arial"/>
                <a:sym typeface="Arial"/>
              </a:rPr>
              <a:t>Biogenic stimulation</a:t>
            </a:r>
            <a:endParaRPr/>
          </a:p>
          <a:p>
            <a:pPr indent="-274320" lvl="0" marL="274320" rtl="0" algn="l">
              <a:spcBef>
                <a:spcPts val="580"/>
              </a:spcBef>
              <a:spcAft>
                <a:spcPts val="0"/>
              </a:spcAft>
              <a:buSzPts val="1700"/>
              <a:buFont typeface="Noto Sans Symbols"/>
              <a:buChar char="❑"/>
            </a:pPr>
            <a:r>
              <a:rPr lang="uk-UA" sz="2000">
                <a:latin typeface="Arial"/>
                <a:ea typeface="Arial"/>
                <a:cs typeface="Arial"/>
                <a:sym typeface="Arial"/>
              </a:rPr>
              <a:t>Infusion of tonic medication into the larynx</a:t>
            </a:r>
            <a:endParaRPr/>
          </a:p>
          <a:p>
            <a:pPr indent="-274320" lvl="0" marL="274320" rtl="0" algn="l">
              <a:spcBef>
                <a:spcPts val="580"/>
              </a:spcBef>
              <a:spcAft>
                <a:spcPts val="0"/>
              </a:spcAft>
              <a:buSzPts val="1700"/>
              <a:buFont typeface="Noto Sans Symbols"/>
              <a:buChar char="❑"/>
            </a:pPr>
            <a:r>
              <a:rPr lang="uk-UA" sz="2000">
                <a:latin typeface="Arial"/>
                <a:ea typeface="Arial"/>
                <a:cs typeface="Arial"/>
                <a:sym typeface="Arial"/>
              </a:rPr>
              <a:t>Vibration massage of the larynx</a:t>
            </a:r>
            <a:endParaRPr/>
          </a:p>
          <a:p>
            <a:pPr indent="-274320" lvl="0" marL="274320" rtl="0" algn="l">
              <a:spcBef>
                <a:spcPts val="580"/>
              </a:spcBef>
              <a:spcAft>
                <a:spcPts val="0"/>
              </a:spcAft>
              <a:buSzPts val="1700"/>
              <a:buFont typeface="Noto Sans Symbols"/>
              <a:buChar char="❑"/>
            </a:pPr>
            <a:r>
              <a:rPr lang="uk-UA" sz="2000">
                <a:latin typeface="Arial"/>
                <a:ea typeface="Arial"/>
                <a:cs typeface="Arial"/>
                <a:sym typeface="Arial"/>
              </a:rPr>
              <a:t>Physiotherapy with a stimulating effect, focusing on improving microcirculation (e.g. diadynamic phoresis on the larynx with proserine, vitamin B1, dibazole).</a:t>
            </a:r>
            <a:endParaRPr/>
          </a:p>
          <a:p>
            <a:pPr indent="-274320" lvl="0" marL="274320" rtl="0" algn="l">
              <a:spcBef>
                <a:spcPts val="580"/>
              </a:spcBef>
              <a:spcAft>
                <a:spcPts val="0"/>
              </a:spcAft>
              <a:buSzPts val="1700"/>
              <a:buFont typeface="Noto Sans Symbols"/>
              <a:buChar char="❑"/>
            </a:pPr>
            <a:r>
              <a:rPr lang="uk-UA" sz="2000">
                <a:latin typeface="Arial"/>
                <a:ea typeface="Arial"/>
                <a:cs typeface="Arial"/>
                <a:sym typeface="Arial"/>
              </a:rPr>
              <a:t>Phonopedia </a:t>
            </a:r>
            <a:endParaRPr/>
          </a:p>
          <a:p>
            <a:pPr indent="-274320" lvl="0" marL="274320" rtl="0" algn="l">
              <a:spcBef>
                <a:spcPts val="580"/>
              </a:spcBef>
              <a:spcAft>
                <a:spcPts val="0"/>
              </a:spcAft>
              <a:buSzPts val="1700"/>
              <a:buFont typeface="Noto Sans Symbols"/>
              <a:buChar char="❑"/>
            </a:pPr>
            <a:r>
              <a:rPr lang="uk-UA" sz="2000">
                <a:latin typeface="Arial"/>
                <a:ea typeface="Arial"/>
                <a:cs typeface="Arial"/>
                <a:sym typeface="Arial"/>
              </a:rPr>
              <a:t>Breathing exercises</a:t>
            </a:r>
            <a:endParaRPr/>
          </a:p>
          <a:p>
            <a:pPr indent="-133985" lvl="0" marL="274320" rtl="0" algn="l">
              <a:spcBef>
                <a:spcPts val="580"/>
              </a:spcBef>
              <a:spcAft>
                <a:spcPts val="0"/>
              </a:spcAft>
              <a:buSzPts val="2210"/>
              <a:buNone/>
            </a:pPr>
            <a:r>
              <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sp>
        <p:nvSpPr>
          <p:cNvPr id="259" name="Google Shape;259;p39"/>
          <p:cNvSpPr txBox="1"/>
          <p:nvPr>
            <p:ph type="title"/>
          </p:nvPr>
        </p:nvSpPr>
        <p:spPr>
          <a:xfrm>
            <a:off x="914400" y="274638"/>
            <a:ext cx="7772400" cy="706200"/>
          </a:xfrm>
          <a:prstGeom prst="rect">
            <a:avLst/>
          </a:prstGeom>
          <a:noFill/>
          <a:ln>
            <a:noFill/>
          </a:ln>
        </p:spPr>
        <p:txBody>
          <a:bodyPr anchorCtr="0" anchor="ctr" bIns="91425" lIns="91425" spcFirstLastPara="1" rIns="91425" wrap="square" tIns="45700">
            <a:normAutofit/>
          </a:bodyPr>
          <a:lstStyle/>
          <a:p>
            <a:pPr indent="0" lvl="0" marL="0" rtl="0" algn="ctr">
              <a:spcBef>
                <a:spcPts val="0"/>
              </a:spcBef>
              <a:spcAft>
                <a:spcPts val="0"/>
              </a:spcAft>
              <a:buClr>
                <a:srgbClr val="000000"/>
              </a:buClr>
              <a:buSzPts val="2800"/>
              <a:buFont typeface="Arial"/>
              <a:buNone/>
            </a:pPr>
            <a:r>
              <a:rPr lang="uk-UA" sz="2800">
                <a:solidFill>
                  <a:srgbClr val="000000"/>
                </a:solidFill>
                <a:latin typeface="Arial"/>
                <a:ea typeface="Arial"/>
                <a:cs typeface="Arial"/>
                <a:sym typeface="Arial"/>
              </a:rPr>
              <a:t>If myogenic paresis occurs </a:t>
            </a:r>
            <a:endParaRPr sz="2800"/>
          </a:p>
        </p:txBody>
      </p:sp>
      <p:sp>
        <p:nvSpPr>
          <p:cNvPr id="260" name="Google Shape;260;p39"/>
          <p:cNvSpPr txBox="1"/>
          <p:nvPr>
            <p:ph idx="1" type="body"/>
          </p:nvPr>
        </p:nvSpPr>
        <p:spPr>
          <a:xfrm>
            <a:off x="539552" y="980728"/>
            <a:ext cx="8147100" cy="5039100"/>
          </a:xfrm>
          <a:prstGeom prst="rect">
            <a:avLst/>
          </a:prstGeom>
          <a:noFill/>
          <a:ln>
            <a:noFill/>
          </a:ln>
        </p:spPr>
        <p:txBody>
          <a:bodyPr anchorCtr="0" anchor="t" bIns="45700" lIns="91425" spcFirstLastPara="1" rIns="91425" wrap="square" tIns="45700">
            <a:normAutofit lnSpcReduction="20000"/>
          </a:bodyPr>
          <a:lstStyle/>
          <a:p>
            <a:pPr indent="-274320" lvl="0" marL="274320" rtl="0" algn="l">
              <a:spcBef>
                <a:spcPts val="0"/>
              </a:spcBef>
              <a:spcAft>
                <a:spcPts val="0"/>
              </a:spcAft>
              <a:buSzPts val="1700"/>
              <a:buFont typeface="Noto Sans Symbols"/>
              <a:buChar char="❑"/>
            </a:pPr>
            <a:r>
              <a:rPr lang="uk-UA" sz="2000">
                <a:solidFill>
                  <a:srgbClr val="000000"/>
                </a:solidFill>
                <a:latin typeface="Arial"/>
                <a:ea typeface="Arial"/>
                <a:cs typeface="Arial"/>
                <a:sym typeface="Arial"/>
              </a:rPr>
              <a:t>Due to bleeding in the vocal muscles,</a:t>
            </a:r>
            <a:endParaRPr/>
          </a:p>
          <a:p>
            <a:pPr indent="-274320" lvl="0" marL="274320" rtl="0" algn="l">
              <a:spcBef>
                <a:spcPts val="580"/>
              </a:spcBef>
              <a:spcAft>
                <a:spcPts val="0"/>
              </a:spcAft>
              <a:buSzPts val="1700"/>
              <a:buFont typeface="Noto Sans Symbols"/>
              <a:buChar char="❑"/>
            </a:pPr>
            <a:r>
              <a:rPr lang="uk-UA" sz="2000">
                <a:solidFill>
                  <a:srgbClr val="000000"/>
                </a:solidFill>
                <a:latin typeface="Arial"/>
                <a:ea typeface="Arial"/>
                <a:cs typeface="Arial"/>
                <a:sym typeface="Arial"/>
              </a:rPr>
              <a:t>After endolaryngeal surgery for benign neoplasms of the vocal folds, the following is done </a:t>
            </a:r>
            <a:endParaRPr/>
          </a:p>
          <a:p>
            <a:pPr indent="-342719" lvl="0" marL="342719" rtl="0" algn="ctr">
              <a:spcBef>
                <a:spcPts val="550"/>
              </a:spcBef>
              <a:spcAft>
                <a:spcPts val="0"/>
              </a:spcAft>
              <a:buClr>
                <a:srgbClr val="CC9900"/>
              </a:buClr>
              <a:buSzPts val="1560"/>
              <a:buNone/>
            </a:pPr>
            <a:r>
              <a:rPr b="1" lang="uk-UA" sz="2400">
                <a:solidFill>
                  <a:srgbClr val="000000"/>
                </a:solidFill>
                <a:latin typeface="Arial"/>
                <a:ea typeface="Arial"/>
                <a:cs typeface="Arial"/>
                <a:sym typeface="Arial"/>
              </a:rPr>
              <a:t>in the first stage: </a:t>
            </a:r>
            <a:endParaRPr/>
          </a:p>
          <a:p>
            <a:pPr indent="-274320" lvl="0" marL="274320" rtl="0" algn="l">
              <a:spcBef>
                <a:spcPts val="580"/>
              </a:spcBef>
              <a:spcAft>
                <a:spcPts val="0"/>
              </a:spcAft>
              <a:buSzPts val="1700"/>
              <a:buFont typeface="Noto Sans Symbols"/>
              <a:buChar char="❑"/>
            </a:pPr>
            <a:r>
              <a:rPr lang="uk-UA" sz="2000">
                <a:latin typeface="Arial"/>
                <a:ea typeface="Arial"/>
                <a:cs typeface="Arial"/>
                <a:sym typeface="Arial"/>
              </a:rPr>
              <a:t>General therapy with non-steroidal anti-inflammatory drugs </a:t>
            </a:r>
            <a:endParaRPr/>
          </a:p>
          <a:p>
            <a:pPr indent="-274320" lvl="0" marL="274320" rtl="0" algn="l">
              <a:spcBef>
                <a:spcPts val="580"/>
              </a:spcBef>
              <a:spcAft>
                <a:spcPts val="0"/>
              </a:spcAft>
              <a:buSzPts val="1700"/>
              <a:buFont typeface="Noto Sans Symbols"/>
              <a:buChar char="❑"/>
            </a:pPr>
            <a:r>
              <a:rPr lang="uk-UA" sz="2000">
                <a:latin typeface="Arial"/>
                <a:ea typeface="Arial"/>
                <a:cs typeface="Arial"/>
                <a:sym typeface="Arial"/>
              </a:rPr>
              <a:t>Antihistamine therapy </a:t>
            </a:r>
            <a:endParaRPr/>
          </a:p>
          <a:p>
            <a:pPr indent="-274320" lvl="0" marL="274320" rtl="0" algn="l">
              <a:spcBef>
                <a:spcPts val="580"/>
              </a:spcBef>
              <a:spcAft>
                <a:spcPts val="0"/>
              </a:spcAft>
              <a:buSzPts val="1700"/>
              <a:buFont typeface="Noto Sans Symbols"/>
              <a:buChar char="❑"/>
            </a:pPr>
            <a:r>
              <a:rPr lang="uk-UA" sz="2000">
                <a:latin typeface="Arial"/>
                <a:ea typeface="Arial"/>
                <a:cs typeface="Arial"/>
                <a:sym typeface="Arial"/>
              </a:rPr>
              <a:t>Local anti-inflammatory therapy </a:t>
            </a:r>
            <a:endParaRPr/>
          </a:p>
          <a:p>
            <a:pPr indent="-342719" lvl="0" marL="342719" rtl="0" algn="ctr">
              <a:spcBef>
                <a:spcPts val="550"/>
              </a:spcBef>
              <a:spcAft>
                <a:spcPts val="0"/>
              </a:spcAft>
              <a:buClr>
                <a:srgbClr val="CC9900"/>
              </a:buClr>
              <a:buSzPts val="1560"/>
              <a:buNone/>
            </a:pPr>
            <a:r>
              <a:rPr b="1" lang="uk-UA" sz="2400">
                <a:solidFill>
                  <a:srgbClr val="000000"/>
                </a:solidFill>
                <a:latin typeface="Arial"/>
                <a:ea typeface="Arial"/>
                <a:cs typeface="Arial"/>
                <a:sym typeface="Arial"/>
              </a:rPr>
              <a:t>in the second stage: </a:t>
            </a:r>
            <a:endParaRPr/>
          </a:p>
          <a:p>
            <a:pPr indent="-274320" lvl="0" marL="274320" rtl="0" algn="l">
              <a:spcBef>
                <a:spcPts val="580"/>
              </a:spcBef>
              <a:spcAft>
                <a:spcPts val="0"/>
              </a:spcAft>
              <a:buSzPts val="1700"/>
              <a:buFont typeface="Noto Sans Symbols"/>
              <a:buChar char="❑"/>
            </a:pPr>
            <a:r>
              <a:rPr lang="uk-UA" sz="2000">
                <a:latin typeface="Arial"/>
                <a:ea typeface="Arial"/>
                <a:cs typeface="Arial"/>
                <a:sym typeface="Arial"/>
              </a:rPr>
              <a:t>Resorption therapy</a:t>
            </a:r>
            <a:endParaRPr/>
          </a:p>
          <a:p>
            <a:pPr indent="-274320" lvl="0" marL="274320" rtl="0" algn="l">
              <a:spcBef>
                <a:spcPts val="580"/>
              </a:spcBef>
              <a:spcAft>
                <a:spcPts val="0"/>
              </a:spcAft>
              <a:buSzPts val="1700"/>
              <a:buFont typeface="Noto Sans Symbols"/>
              <a:buChar char="❑"/>
            </a:pPr>
            <a:r>
              <a:rPr lang="uk-UA" sz="2000">
                <a:latin typeface="Arial"/>
                <a:ea typeface="Arial"/>
                <a:cs typeface="Arial"/>
                <a:sym typeface="Arial"/>
              </a:rPr>
              <a:t>Vitamin therapy with vitamins from the B, A and E groups</a:t>
            </a:r>
            <a:endParaRPr/>
          </a:p>
          <a:p>
            <a:pPr indent="-274320" lvl="0" marL="274320" rtl="0" algn="l">
              <a:spcBef>
                <a:spcPts val="580"/>
              </a:spcBef>
              <a:spcAft>
                <a:spcPts val="0"/>
              </a:spcAft>
              <a:buSzPts val="1700"/>
              <a:buFont typeface="Noto Sans Symbols"/>
              <a:buChar char="❑"/>
            </a:pPr>
            <a:r>
              <a:rPr lang="uk-UA" sz="2000">
                <a:latin typeface="Arial"/>
                <a:ea typeface="Arial"/>
                <a:cs typeface="Arial"/>
                <a:sym typeface="Arial"/>
              </a:rPr>
              <a:t>Nootropic therapy (Nootropil, Phenibut)</a:t>
            </a:r>
            <a:endParaRPr/>
          </a:p>
          <a:p>
            <a:pPr indent="-274320" lvl="0" marL="274320" rtl="0" algn="l">
              <a:spcBef>
                <a:spcPts val="580"/>
              </a:spcBef>
              <a:spcAft>
                <a:spcPts val="0"/>
              </a:spcAft>
              <a:buSzPts val="1700"/>
              <a:buFont typeface="Noto Sans Symbols"/>
              <a:buChar char="❑"/>
            </a:pPr>
            <a:r>
              <a:rPr lang="uk-UA" sz="2000">
                <a:latin typeface="Arial"/>
                <a:ea typeface="Arial"/>
                <a:cs typeface="Arial"/>
                <a:sym typeface="Arial"/>
              </a:rPr>
              <a:t>Stimulant (procerin 0.05% v/m, eleutherococcus extract, ginseng tincture, lemongrass tincture)</a:t>
            </a:r>
            <a:endParaRPr/>
          </a:p>
          <a:p>
            <a:pPr indent="-260169" lvl="0" marL="342719" rtl="0" algn="l">
              <a:spcBef>
                <a:spcPts val="550"/>
              </a:spcBef>
              <a:spcAft>
                <a:spcPts val="0"/>
              </a:spcAft>
              <a:buClr>
                <a:srgbClr val="CC9900"/>
              </a:buClr>
              <a:buSzPts val="1300"/>
              <a:buFont typeface="Noto Sans Symbols"/>
              <a:buNone/>
            </a:pPr>
            <a:r>
              <a:t/>
            </a:r>
            <a:endParaRPr sz="2000">
              <a:solidFill>
                <a:srgbClr val="000000"/>
              </a:solidFill>
              <a:latin typeface="Arial"/>
              <a:ea typeface="Arial"/>
              <a:cs typeface="Arial"/>
              <a:sym typeface="Arial"/>
            </a:endParaRPr>
          </a:p>
          <a:p>
            <a:pPr indent="-166370" lvl="0" marL="274320" rtl="0" algn="l">
              <a:spcBef>
                <a:spcPts val="580"/>
              </a:spcBef>
              <a:spcAft>
                <a:spcPts val="0"/>
              </a:spcAft>
              <a:buSzPts val="1700"/>
              <a:buNone/>
            </a:pPr>
            <a:r>
              <a:t/>
            </a:r>
            <a:endParaRPr sz="200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sp>
        <p:nvSpPr>
          <p:cNvPr id="265" name="Google Shape;265;p40"/>
          <p:cNvSpPr txBox="1"/>
          <p:nvPr>
            <p:ph type="title"/>
          </p:nvPr>
        </p:nvSpPr>
        <p:spPr>
          <a:xfrm>
            <a:off x="914400" y="274638"/>
            <a:ext cx="7772400" cy="201900"/>
          </a:xfrm>
          <a:prstGeom prst="rect">
            <a:avLst/>
          </a:prstGeom>
          <a:noFill/>
          <a:ln>
            <a:noFill/>
          </a:ln>
        </p:spPr>
        <p:txBody>
          <a:bodyPr anchorCtr="0" anchor="b" bIns="91425" lIns="91425" spcFirstLastPara="1" rIns="91425" wrap="square" tIns="45700">
            <a:normAutofit fontScale="90000"/>
          </a:bodyPr>
          <a:lstStyle/>
          <a:p>
            <a:pPr indent="0" lvl="0" marL="0" rtl="0" algn="l">
              <a:spcBef>
                <a:spcPts val="0"/>
              </a:spcBef>
              <a:spcAft>
                <a:spcPts val="0"/>
              </a:spcAft>
              <a:buClr>
                <a:schemeClr val="dk2"/>
              </a:buClr>
              <a:buSzPct val="100000"/>
              <a:buFont typeface="Libre Franklin"/>
              <a:buNone/>
            </a:pPr>
            <a:r>
              <a:t/>
            </a:r>
            <a:endParaRPr/>
          </a:p>
        </p:txBody>
      </p:sp>
      <p:sp>
        <p:nvSpPr>
          <p:cNvPr id="266" name="Google Shape;266;p40"/>
          <p:cNvSpPr txBox="1"/>
          <p:nvPr>
            <p:ph idx="1" type="body"/>
          </p:nvPr>
        </p:nvSpPr>
        <p:spPr>
          <a:xfrm>
            <a:off x="914400" y="908720"/>
            <a:ext cx="7772400" cy="5111100"/>
          </a:xfrm>
          <a:prstGeom prst="rect">
            <a:avLst/>
          </a:prstGeom>
          <a:noFill/>
          <a:ln>
            <a:noFill/>
          </a:ln>
        </p:spPr>
        <p:txBody>
          <a:bodyPr anchorCtr="0" anchor="t" bIns="45700" lIns="91425" spcFirstLastPara="1" rIns="91425" wrap="square" tIns="45700">
            <a:normAutofit/>
          </a:bodyPr>
          <a:lstStyle/>
          <a:p>
            <a:pPr indent="-274320" lvl="0" marL="274320" rtl="0" algn="l">
              <a:spcBef>
                <a:spcPts val="0"/>
              </a:spcBef>
              <a:spcAft>
                <a:spcPts val="0"/>
              </a:spcAft>
              <a:buSzPts val="1870"/>
              <a:buFont typeface="Noto Sans Symbols"/>
              <a:buChar char="❑"/>
            </a:pPr>
            <a:r>
              <a:rPr lang="uk-UA" sz="2200">
                <a:latin typeface="Arial"/>
                <a:ea typeface="Arial"/>
                <a:cs typeface="Arial"/>
                <a:sym typeface="Arial"/>
              </a:rPr>
              <a:t>Biogenic stimulation (aloe vera extract, placenta extract, hyaluronidase)</a:t>
            </a:r>
            <a:endParaRPr/>
          </a:p>
          <a:p>
            <a:pPr indent="-274320" lvl="0" marL="274320" rtl="0" algn="l">
              <a:spcBef>
                <a:spcPts val="580"/>
              </a:spcBef>
              <a:spcAft>
                <a:spcPts val="0"/>
              </a:spcAft>
              <a:buSzPts val="1870"/>
              <a:buFont typeface="Noto Sans Symbols"/>
              <a:buChar char="❑"/>
            </a:pPr>
            <a:r>
              <a:rPr lang="uk-UA" sz="2200">
                <a:latin typeface="Arial"/>
                <a:ea typeface="Arial"/>
                <a:cs typeface="Arial"/>
                <a:sym typeface="Arial"/>
              </a:rPr>
              <a:t>Vibration massage of the larynx</a:t>
            </a:r>
            <a:endParaRPr/>
          </a:p>
          <a:p>
            <a:pPr indent="-274320" lvl="0" marL="274320" rtl="0" algn="l">
              <a:spcBef>
                <a:spcPts val="580"/>
              </a:spcBef>
              <a:spcAft>
                <a:spcPts val="0"/>
              </a:spcAft>
              <a:buSzPts val="1870"/>
              <a:buFont typeface="Noto Sans Symbols"/>
              <a:buChar char="❑"/>
            </a:pPr>
            <a:r>
              <a:rPr lang="uk-UA" sz="2200">
                <a:latin typeface="Arial"/>
                <a:ea typeface="Arial"/>
                <a:cs typeface="Arial"/>
                <a:sym typeface="Arial"/>
              </a:rPr>
              <a:t>Physiotherapy with resorptive and stimulating effects, focusing on improving microcirculation (e.g. laryngeal electrophoresis with lidase, potassium iodide 3%, dibazole, pelloidin, humizol).</a:t>
            </a:r>
            <a:endParaRPr/>
          </a:p>
          <a:p>
            <a:pPr indent="-274320" lvl="0" marL="274320" rtl="0" algn="l">
              <a:spcBef>
                <a:spcPts val="580"/>
              </a:spcBef>
              <a:spcAft>
                <a:spcPts val="0"/>
              </a:spcAft>
              <a:buSzPts val="1870"/>
              <a:buFont typeface="Noto Sans Symbols"/>
              <a:buChar char="❑"/>
            </a:pPr>
            <a:r>
              <a:rPr lang="uk-UA" sz="2200">
                <a:latin typeface="Arial"/>
                <a:ea typeface="Arial"/>
                <a:cs typeface="Arial"/>
                <a:sym typeface="Arial"/>
              </a:rPr>
              <a:t>Phonopedia </a:t>
            </a:r>
            <a:endParaRPr/>
          </a:p>
          <a:p>
            <a:pPr indent="-274320" lvl="0" marL="274320" rtl="0" algn="l">
              <a:spcBef>
                <a:spcPts val="580"/>
              </a:spcBef>
              <a:spcAft>
                <a:spcPts val="0"/>
              </a:spcAft>
              <a:buSzPts val="1870"/>
              <a:buFont typeface="Noto Sans Symbols"/>
              <a:buChar char="❑"/>
            </a:pPr>
            <a:r>
              <a:rPr lang="uk-UA" sz="2200">
                <a:latin typeface="Arial"/>
                <a:ea typeface="Arial"/>
                <a:cs typeface="Arial"/>
                <a:sym typeface="Arial"/>
              </a:rPr>
              <a:t>Breathing exercises</a:t>
            </a:r>
            <a:endParaRPr/>
          </a:p>
          <a:p>
            <a:pPr indent="-133985" lvl="0" marL="274320" rtl="0" algn="l">
              <a:spcBef>
                <a:spcPts val="580"/>
              </a:spcBef>
              <a:spcAft>
                <a:spcPts val="0"/>
              </a:spcAft>
              <a:buSzPts val="2210"/>
              <a:buNone/>
            </a:pPr>
            <a:r>
              <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0" name="Shape 270"/>
        <p:cNvGrpSpPr/>
        <p:nvPr/>
      </p:nvGrpSpPr>
      <p:grpSpPr>
        <a:xfrm>
          <a:off x="0" y="0"/>
          <a:ext cx="0" cy="0"/>
          <a:chOff x="0" y="0"/>
          <a:chExt cx="0" cy="0"/>
        </a:xfrm>
      </p:grpSpPr>
      <p:sp>
        <p:nvSpPr>
          <p:cNvPr id="271" name="Google Shape;271;p41"/>
          <p:cNvSpPr txBox="1"/>
          <p:nvPr>
            <p:ph type="title"/>
          </p:nvPr>
        </p:nvSpPr>
        <p:spPr>
          <a:xfrm>
            <a:off x="914400" y="274638"/>
            <a:ext cx="7772400" cy="1143000"/>
          </a:xfrm>
          <a:prstGeom prst="rect">
            <a:avLst/>
          </a:prstGeom>
          <a:noFill/>
          <a:ln>
            <a:noFill/>
          </a:ln>
        </p:spPr>
        <p:txBody>
          <a:bodyPr anchorCtr="0" anchor="t" bIns="91425" lIns="91425" spcFirstLastPara="1" rIns="91425" wrap="square" tIns="45700">
            <a:noAutofit/>
          </a:bodyPr>
          <a:lstStyle/>
          <a:p>
            <a:pPr indent="0" lvl="0" marL="0" rtl="0" algn="l">
              <a:spcBef>
                <a:spcPts val="0"/>
              </a:spcBef>
              <a:spcAft>
                <a:spcPts val="0"/>
              </a:spcAft>
              <a:buClr>
                <a:schemeClr val="dk1"/>
              </a:buClr>
              <a:buSzPts val="2400"/>
              <a:buFont typeface="Arial"/>
              <a:buNone/>
            </a:pPr>
            <a:r>
              <a:rPr lang="uk-UA" sz="2400">
                <a:solidFill>
                  <a:schemeClr val="dk1"/>
                </a:solidFill>
                <a:latin typeface="Arial"/>
                <a:ea typeface="Arial"/>
                <a:cs typeface="Arial"/>
                <a:sym typeface="Arial"/>
              </a:rPr>
              <a:t>If paralysis occurs after a severe course of infectious disease and inappropriate behaviour during mutation, :</a:t>
            </a:r>
            <a:endParaRPr sz="2400">
              <a:solidFill>
                <a:schemeClr val="dk1"/>
              </a:solidFill>
              <a:latin typeface="Arial"/>
              <a:ea typeface="Arial"/>
              <a:cs typeface="Arial"/>
              <a:sym typeface="Arial"/>
            </a:endParaRPr>
          </a:p>
        </p:txBody>
      </p:sp>
      <p:sp>
        <p:nvSpPr>
          <p:cNvPr id="272" name="Google Shape;272;p41"/>
          <p:cNvSpPr txBox="1"/>
          <p:nvPr>
            <p:ph idx="1" type="body"/>
          </p:nvPr>
        </p:nvSpPr>
        <p:spPr>
          <a:xfrm>
            <a:off x="914400" y="1447800"/>
            <a:ext cx="7772400" cy="4572000"/>
          </a:xfrm>
          <a:prstGeom prst="rect">
            <a:avLst/>
          </a:prstGeom>
          <a:noFill/>
          <a:ln>
            <a:noFill/>
          </a:ln>
        </p:spPr>
        <p:txBody>
          <a:bodyPr anchorCtr="0" anchor="t" bIns="45700" lIns="91425" spcFirstLastPara="1" rIns="91425" wrap="square" tIns="45700">
            <a:normAutofit fontScale="62500" lnSpcReduction="10000"/>
          </a:bodyPr>
          <a:lstStyle/>
          <a:p>
            <a:pPr indent="-168529" lvl="0" marL="274320" rtl="0" algn="l">
              <a:spcBef>
                <a:spcPts val="0"/>
              </a:spcBef>
              <a:spcAft>
                <a:spcPts val="0"/>
              </a:spcAft>
              <a:buSzPct val="85000"/>
              <a:buFont typeface="Noto Sans Symbols"/>
              <a:buNone/>
            </a:pPr>
            <a:r>
              <a:t/>
            </a:r>
            <a:endParaRPr sz="2800">
              <a:latin typeface="Arial"/>
              <a:ea typeface="Arial"/>
              <a:cs typeface="Arial"/>
              <a:sym typeface="Arial"/>
            </a:endParaRPr>
          </a:p>
          <a:p>
            <a:pPr indent="-262985" lvl="0" marL="274320" rtl="0" algn="l">
              <a:spcBef>
                <a:spcPts val="580"/>
              </a:spcBef>
              <a:spcAft>
                <a:spcPts val="0"/>
              </a:spcAft>
              <a:buSzPct val="85000"/>
              <a:buFont typeface="Noto Sans Symbols"/>
              <a:buChar char="❑"/>
            </a:pPr>
            <a:r>
              <a:rPr lang="uk-UA" sz="2800">
                <a:latin typeface="Arial"/>
                <a:ea typeface="Arial"/>
                <a:cs typeface="Arial"/>
                <a:sym typeface="Arial"/>
              </a:rPr>
              <a:t>Vitamin therapy with vitamins from the B, A and E groups</a:t>
            </a:r>
            <a:endParaRPr/>
          </a:p>
          <a:p>
            <a:pPr indent="-262985" lvl="0" marL="274320" rtl="0" algn="l">
              <a:spcBef>
                <a:spcPts val="580"/>
              </a:spcBef>
              <a:spcAft>
                <a:spcPts val="0"/>
              </a:spcAft>
              <a:buSzPct val="85000"/>
              <a:buFont typeface="Noto Sans Symbols"/>
              <a:buChar char="❑"/>
            </a:pPr>
            <a:r>
              <a:rPr lang="uk-UA" sz="2800">
                <a:latin typeface="Arial"/>
                <a:ea typeface="Arial"/>
                <a:cs typeface="Arial"/>
                <a:sym typeface="Arial"/>
              </a:rPr>
              <a:t>Nootropic therapy (Nootropil, Phenibut)</a:t>
            </a:r>
            <a:endParaRPr/>
          </a:p>
          <a:p>
            <a:pPr indent="-262985" lvl="0" marL="274320" rtl="0" algn="l">
              <a:spcBef>
                <a:spcPts val="580"/>
              </a:spcBef>
              <a:spcAft>
                <a:spcPts val="0"/>
              </a:spcAft>
              <a:buSzPct val="85000"/>
              <a:buFont typeface="Noto Sans Symbols"/>
              <a:buChar char="❑"/>
            </a:pPr>
            <a:r>
              <a:rPr lang="uk-UA" sz="2800">
                <a:latin typeface="Arial"/>
                <a:ea typeface="Arial"/>
                <a:cs typeface="Arial"/>
                <a:sym typeface="Arial"/>
              </a:rPr>
              <a:t>Stimulant (procerin 0.05% v/m, eleutherococcus extract, ginseng tincture, lemongrass tincture)</a:t>
            </a:r>
            <a:endParaRPr/>
          </a:p>
          <a:p>
            <a:pPr indent="-262985" lvl="0" marL="274320" rtl="0" algn="l">
              <a:spcBef>
                <a:spcPts val="580"/>
              </a:spcBef>
              <a:spcAft>
                <a:spcPts val="0"/>
              </a:spcAft>
              <a:buSzPct val="85000"/>
              <a:buFont typeface="Noto Sans Symbols"/>
              <a:buChar char="❑"/>
            </a:pPr>
            <a:r>
              <a:rPr lang="uk-UA" sz="2800">
                <a:latin typeface="Arial"/>
                <a:ea typeface="Arial"/>
                <a:cs typeface="Arial"/>
                <a:sym typeface="Arial"/>
              </a:rPr>
              <a:t>Biogenic stimulation (aloe vera extract, placenta extract, hyaluronidase)</a:t>
            </a:r>
            <a:endParaRPr/>
          </a:p>
          <a:p>
            <a:pPr indent="-262985" lvl="0" marL="274320" rtl="0" algn="l">
              <a:spcBef>
                <a:spcPts val="580"/>
              </a:spcBef>
              <a:spcAft>
                <a:spcPts val="0"/>
              </a:spcAft>
              <a:buSzPct val="85000"/>
              <a:buFont typeface="Noto Sans Symbols"/>
              <a:buChar char="❑"/>
            </a:pPr>
            <a:r>
              <a:rPr lang="uk-UA" sz="2800">
                <a:latin typeface="Arial"/>
                <a:ea typeface="Arial"/>
                <a:cs typeface="Arial"/>
                <a:sym typeface="Arial"/>
              </a:rPr>
              <a:t>Vibration massage of the larynx</a:t>
            </a:r>
            <a:endParaRPr/>
          </a:p>
          <a:p>
            <a:pPr indent="-262985" lvl="0" marL="274320" rtl="0" algn="l">
              <a:spcBef>
                <a:spcPts val="580"/>
              </a:spcBef>
              <a:spcAft>
                <a:spcPts val="0"/>
              </a:spcAft>
              <a:buSzPct val="85000"/>
              <a:buFont typeface="Noto Sans Symbols"/>
              <a:buChar char="❑"/>
            </a:pPr>
            <a:r>
              <a:rPr lang="uk-UA" sz="2800">
                <a:latin typeface="Arial"/>
                <a:ea typeface="Arial"/>
                <a:cs typeface="Arial"/>
                <a:sym typeface="Arial"/>
              </a:rPr>
              <a:t>Physiotherapy aimed at improving microcirculation, myogenic stimulation (e.g. diadynamic phoresis on the larynx with proserine, vitamin B1, dibazole, electrophoresis with pelloidin, humizol, potassium iodide, </a:t>
            </a:r>
            <a:r>
              <a:rPr lang="uk-UA" sz="2900">
                <a:latin typeface="Arial"/>
                <a:ea typeface="Arial"/>
                <a:cs typeface="Arial"/>
                <a:sym typeface="Arial"/>
              </a:rPr>
              <a:t>DʹArsonval </a:t>
            </a:r>
            <a:r>
              <a:rPr lang="uk-UA" sz="2800">
                <a:latin typeface="Arial"/>
                <a:ea typeface="Arial"/>
                <a:cs typeface="Arial"/>
                <a:sym typeface="Arial"/>
              </a:rPr>
              <a:t>currents </a:t>
            </a:r>
            <a:r>
              <a:rPr lang="uk-UA" sz="2900">
                <a:latin typeface="Arial"/>
                <a:ea typeface="Arial"/>
                <a:cs typeface="Arial"/>
                <a:sym typeface="Arial"/>
              </a:rPr>
              <a:t>on the larynx, amplipulse).</a:t>
            </a:r>
            <a:endParaRPr/>
          </a:p>
          <a:p>
            <a:pPr indent="-262985" lvl="0" marL="274320" rtl="0" algn="l">
              <a:spcBef>
                <a:spcPts val="580"/>
              </a:spcBef>
              <a:spcAft>
                <a:spcPts val="0"/>
              </a:spcAft>
              <a:buSzPct val="85000"/>
              <a:buFont typeface="Noto Sans Symbols"/>
              <a:buChar char="❑"/>
            </a:pPr>
            <a:r>
              <a:rPr lang="uk-UA" sz="2800">
                <a:latin typeface="Arial"/>
                <a:ea typeface="Arial"/>
                <a:cs typeface="Arial"/>
                <a:sym typeface="Arial"/>
              </a:rPr>
              <a:t>Phonopedia </a:t>
            </a:r>
            <a:endParaRPr/>
          </a:p>
          <a:p>
            <a:pPr indent="-262985" lvl="0" marL="274320" rtl="0" algn="l">
              <a:spcBef>
                <a:spcPts val="580"/>
              </a:spcBef>
              <a:spcAft>
                <a:spcPts val="0"/>
              </a:spcAft>
              <a:buSzPct val="85000"/>
              <a:buFont typeface="Noto Sans Symbols"/>
              <a:buChar char="❑"/>
            </a:pPr>
            <a:r>
              <a:rPr lang="uk-UA" sz="2800">
                <a:latin typeface="Arial"/>
                <a:ea typeface="Arial"/>
                <a:cs typeface="Arial"/>
                <a:sym typeface="Arial"/>
              </a:rPr>
              <a:t>Breathing exercises</a:t>
            </a:r>
            <a:endParaRPr/>
          </a:p>
          <a:p>
            <a:pPr indent="-168529" lvl="0" marL="274320" rtl="0" algn="l">
              <a:spcBef>
                <a:spcPts val="580"/>
              </a:spcBef>
              <a:spcAft>
                <a:spcPts val="0"/>
              </a:spcAft>
              <a:buSzPct val="85000"/>
              <a:buFont typeface="Noto Sans Symbols"/>
              <a:buNone/>
            </a:pPr>
            <a:r>
              <a:t/>
            </a:r>
            <a:endParaRPr sz="2800">
              <a:latin typeface="Arial"/>
              <a:ea typeface="Arial"/>
              <a:cs typeface="Arial"/>
              <a:sym typeface="Arial"/>
            </a:endParaRPr>
          </a:p>
          <a:p>
            <a:pPr indent="-176085" lvl="0" marL="274320" rtl="0" algn="l">
              <a:spcBef>
                <a:spcPts val="580"/>
              </a:spcBef>
              <a:spcAft>
                <a:spcPts val="0"/>
              </a:spcAft>
              <a:buSzPct val="85000"/>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15"/>
          <p:cNvSpPr txBox="1"/>
          <p:nvPr>
            <p:ph type="title"/>
          </p:nvPr>
        </p:nvSpPr>
        <p:spPr>
          <a:xfrm>
            <a:off x="899592" y="404664"/>
            <a:ext cx="7772400" cy="1143000"/>
          </a:xfrm>
          <a:prstGeom prst="rect">
            <a:avLst/>
          </a:prstGeom>
          <a:noFill/>
          <a:ln>
            <a:noFill/>
          </a:ln>
        </p:spPr>
        <p:txBody>
          <a:bodyPr anchorCtr="0" anchor="b" bIns="91425" lIns="91425" spcFirstLastPara="1" rIns="91425" wrap="square" tIns="45700">
            <a:normAutofit fontScale="90000"/>
          </a:bodyPr>
          <a:lstStyle/>
          <a:p>
            <a:pPr indent="0" lvl="0" marL="0" rtl="0" algn="ctr">
              <a:spcBef>
                <a:spcPts val="0"/>
              </a:spcBef>
              <a:spcAft>
                <a:spcPts val="0"/>
              </a:spcAft>
              <a:buClr>
                <a:schemeClr val="dk2"/>
              </a:buClr>
              <a:buSzPct val="100000"/>
              <a:buFont typeface="Libre Franklin"/>
              <a:buNone/>
            </a:pPr>
            <a:br>
              <a:rPr lang="uk-UA"/>
            </a:br>
            <a:br>
              <a:rPr lang="uk-UA" u="sng">
                <a:solidFill>
                  <a:srgbClr val="000000"/>
                </a:solidFill>
                <a:latin typeface="Arial"/>
                <a:ea typeface="Arial"/>
                <a:cs typeface="Arial"/>
                <a:sym typeface="Arial"/>
              </a:rPr>
            </a:br>
            <a:r>
              <a:rPr lang="uk-UA">
                <a:solidFill>
                  <a:srgbClr val="000000"/>
                </a:solidFill>
                <a:latin typeface="Arial"/>
                <a:ea typeface="Arial"/>
                <a:cs typeface="Arial"/>
                <a:sym typeface="Arial"/>
              </a:rPr>
              <a:t>Classification of </a:t>
            </a:r>
            <a:r>
              <a:rPr lang="uk-UA">
                <a:latin typeface="Arial"/>
                <a:ea typeface="Arial"/>
                <a:cs typeface="Arial"/>
                <a:sym typeface="Arial"/>
              </a:rPr>
              <a:t>laryngeal paresis (paralysis)</a:t>
            </a:r>
            <a:endParaRPr/>
          </a:p>
        </p:txBody>
      </p:sp>
      <p:sp>
        <p:nvSpPr>
          <p:cNvPr id="114" name="Google Shape;114;p15"/>
          <p:cNvSpPr txBox="1"/>
          <p:nvPr>
            <p:ph idx="1" type="body"/>
          </p:nvPr>
        </p:nvSpPr>
        <p:spPr>
          <a:xfrm>
            <a:off x="1115616" y="1772816"/>
            <a:ext cx="7200900" cy="4526100"/>
          </a:xfrm>
          <a:prstGeom prst="rect">
            <a:avLst/>
          </a:prstGeom>
          <a:noFill/>
          <a:ln>
            <a:noFill/>
          </a:ln>
        </p:spPr>
        <p:txBody>
          <a:bodyPr anchorCtr="0" anchor="t" bIns="45700" lIns="91425" spcFirstLastPara="1" rIns="91425" wrap="square" tIns="45700">
            <a:normAutofit/>
          </a:bodyPr>
          <a:lstStyle/>
          <a:p>
            <a:pPr indent="-342719" lvl="0" marL="342719" rtl="0" algn="l">
              <a:lnSpc>
                <a:spcPct val="150000"/>
              </a:lnSpc>
              <a:spcBef>
                <a:spcPts val="0"/>
              </a:spcBef>
              <a:spcAft>
                <a:spcPts val="0"/>
              </a:spcAft>
              <a:buClr>
                <a:srgbClr val="CC9900"/>
              </a:buClr>
              <a:buSzPts val="1560"/>
              <a:buNone/>
            </a:pPr>
            <a:r>
              <a:rPr lang="uk-UA" sz="2400">
                <a:solidFill>
                  <a:srgbClr val="000000"/>
                </a:solidFill>
                <a:latin typeface="Arial"/>
                <a:ea typeface="Arial"/>
                <a:cs typeface="Arial"/>
                <a:sym typeface="Arial"/>
              </a:rPr>
              <a:t>1. Neurogenic paresis (paralysis) of the larynx</a:t>
            </a:r>
            <a:endParaRPr sz="2400">
              <a:solidFill>
                <a:srgbClr val="000000"/>
              </a:solidFill>
              <a:latin typeface="Arial"/>
              <a:ea typeface="Arial"/>
              <a:cs typeface="Arial"/>
              <a:sym typeface="Arial"/>
            </a:endParaRPr>
          </a:p>
          <a:p>
            <a:pPr indent="-342719" lvl="0" marL="342719" rtl="0" algn="l">
              <a:lnSpc>
                <a:spcPct val="150000"/>
              </a:lnSpc>
              <a:spcBef>
                <a:spcPts val="649"/>
              </a:spcBef>
              <a:spcAft>
                <a:spcPts val="0"/>
              </a:spcAft>
              <a:buClr>
                <a:srgbClr val="CC9900"/>
              </a:buClr>
              <a:buSzPts val="1560"/>
              <a:buNone/>
            </a:pPr>
            <a:r>
              <a:rPr lang="uk-UA" sz="2400">
                <a:solidFill>
                  <a:srgbClr val="000000"/>
                </a:solidFill>
                <a:latin typeface="Arial"/>
                <a:ea typeface="Arial"/>
                <a:cs typeface="Arial"/>
                <a:sym typeface="Arial"/>
              </a:rPr>
              <a:t>a) Central</a:t>
            </a:r>
            <a:endParaRPr sz="2400">
              <a:solidFill>
                <a:srgbClr val="000000"/>
              </a:solidFill>
              <a:latin typeface="Arial"/>
              <a:ea typeface="Arial"/>
              <a:cs typeface="Arial"/>
              <a:sym typeface="Arial"/>
            </a:endParaRPr>
          </a:p>
          <a:p>
            <a:pPr indent="-342719" lvl="0" marL="342719" rtl="0" algn="l">
              <a:lnSpc>
                <a:spcPct val="150000"/>
              </a:lnSpc>
              <a:spcBef>
                <a:spcPts val="649"/>
              </a:spcBef>
              <a:spcAft>
                <a:spcPts val="0"/>
              </a:spcAft>
              <a:buClr>
                <a:srgbClr val="CC9900"/>
              </a:buClr>
              <a:buSzPts val="1560"/>
              <a:buNone/>
            </a:pPr>
            <a:r>
              <a:rPr lang="uk-UA" sz="2400">
                <a:solidFill>
                  <a:srgbClr val="000000"/>
                </a:solidFill>
                <a:latin typeface="Arial"/>
                <a:ea typeface="Arial"/>
                <a:cs typeface="Arial"/>
                <a:sym typeface="Arial"/>
              </a:rPr>
              <a:t>b) Peripheral</a:t>
            </a:r>
            <a:endParaRPr sz="2400">
              <a:solidFill>
                <a:srgbClr val="000000"/>
              </a:solidFill>
              <a:latin typeface="Arial"/>
              <a:ea typeface="Arial"/>
              <a:cs typeface="Arial"/>
              <a:sym typeface="Arial"/>
            </a:endParaRPr>
          </a:p>
          <a:p>
            <a:pPr indent="-342719" lvl="0" marL="342719" rtl="0" algn="l">
              <a:lnSpc>
                <a:spcPct val="150000"/>
              </a:lnSpc>
              <a:spcBef>
                <a:spcPts val="649"/>
              </a:spcBef>
              <a:spcAft>
                <a:spcPts val="0"/>
              </a:spcAft>
              <a:buClr>
                <a:srgbClr val="CC9900"/>
              </a:buClr>
              <a:buSzPts val="1560"/>
              <a:buNone/>
            </a:pPr>
            <a:r>
              <a:rPr lang="uk-UA" sz="2400">
                <a:solidFill>
                  <a:srgbClr val="000000"/>
                </a:solidFill>
                <a:latin typeface="Arial"/>
                <a:ea typeface="Arial"/>
                <a:cs typeface="Arial"/>
                <a:sym typeface="Arial"/>
              </a:rPr>
              <a:t>2. Myogenic paresis (paralysis) of the larynx</a:t>
            </a:r>
            <a:endParaRPr/>
          </a:p>
          <a:p>
            <a:pPr indent="-133985" lvl="0" marL="274320" rtl="0" algn="l">
              <a:spcBef>
                <a:spcPts val="580"/>
              </a:spcBef>
              <a:spcAft>
                <a:spcPts val="0"/>
              </a:spcAft>
              <a:buSzPts val="2210"/>
              <a:buNone/>
            </a:pPr>
            <a:r>
              <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42"/>
          <p:cNvSpPr txBox="1"/>
          <p:nvPr>
            <p:ph type="title"/>
          </p:nvPr>
        </p:nvSpPr>
        <p:spPr>
          <a:xfrm>
            <a:off x="914400" y="274638"/>
            <a:ext cx="7772400" cy="1143000"/>
          </a:xfrm>
          <a:prstGeom prst="rect">
            <a:avLst/>
          </a:prstGeom>
          <a:noFill/>
          <a:ln>
            <a:noFill/>
          </a:ln>
        </p:spPr>
        <p:txBody>
          <a:bodyPr anchorCtr="0" anchor="ctr" bIns="91425" lIns="91425" spcFirstLastPara="1" rIns="91425" wrap="square" tIns="45700">
            <a:normAutofit/>
          </a:bodyPr>
          <a:lstStyle/>
          <a:p>
            <a:pPr indent="0" lvl="0" marL="0" rtl="0" algn="ctr">
              <a:spcBef>
                <a:spcPts val="0"/>
              </a:spcBef>
              <a:spcAft>
                <a:spcPts val="0"/>
              </a:spcAft>
              <a:buClr>
                <a:schemeClr val="dk1"/>
              </a:buClr>
              <a:buSzPts val="2400"/>
              <a:buFont typeface="Arial"/>
              <a:buNone/>
            </a:pPr>
            <a:r>
              <a:rPr lang="uk-UA" sz="2400">
                <a:solidFill>
                  <a:schemeClr val="dk1"/>
                </a:solidFill>
                <a:latin typeface="Arial"/>
                <a:ea typeface="Arial"/>
                <a:cs typeface="Arial"/>
                <a:sym typeface="Arial"/>
              </a:rPr>
              <a:t>If myogenic paresis (paralysis of the larynx) is caused by </a:t>
            </a:r>
            <a:endParaRPr/>
          </a:p>
        </p:txBody>
      </p:sp>
      <p:sp>
        <p:nvSpPr>
          <p:cNvPr id="278" name="Google Shape;278;p42"/>
          <p:cNvSpPr txBox="1"/>
          <p:nvPr>
            <p:ph idx="1" type="body"/>
          </p:nvPr>
        </p:nvSpPr>
        <p:spPr>
          <a:xfrm>
            <a:off x="914400" y="1447800"/>
            <a:ext cx="7772400" cy="4572000"/>
          </a:xfrm>
          <a:prstGeom prst="rect">
            <a:avLst/>
          </a:prstGeom>
          <a:noFill/>
          <a:ln>
            <a:noFill/>
          </a:ln>
        </p:spPr>
        <p:txBody>
          <a:bodyPr anchorCtr="0" anchor="t" bIns="45700" lIns="91425" spcFirstLastPara="1" rIns="91425" wrap="square" tIns="45700">
            <a:normAutofit/>
          </a:bodyPr>
          <a:lstStyle/>
          <a:p>
            <a:pPr indent="-166370" lvl="0" marL="274320" rtl="0" algn="l">
              <a:spcBef>
                <a:spcPts val="0"/>
              </a:spcBef>
              <a:spcAft>
                <a:spcPts val="0"/>
              </a:spcAft>
              <a:buSzPts val="1700"/>
              <a:buFont typeface="Noto Sans Symbols"/>
              <a:buNone/>
            </a:pPr>
            <a:r>
              <a:t/>
            </a:r>
            <a:endParaRPr sz="2000">
              <a:latin typeface="Arial"/>
              <a:ea typeface="Arial"/>
              <a:cs typeface="Arial"/>
              <a:sym typeface="Arial"/>
            </a:endParaRPr>
          </a:p>
          <a:p>
            <a:pPr indent="-274320" lvl="0" marL="274320" rtl="0" algn="l">
              <a:spcBef>
                <a:spcPts val="580"/>
              </a:spcBef>
              <a:spcAft>
                <a:spcPts val="0"/>
              </a:spcAft>
              <a:buSzPts val="1700"/>
              <a:buFont typeface="Noto Sans Symbols"/>
              <a:buChar char="❑"/>
            </a:pPr>
            <a:r>
              <a:rPr lang="uk-UA" sz="2000">
                <a:latin typeface="Arial"/>
                <a:ea typeface="Arial"/>
                <a:cs typeface="Arial"/>
                <a:sym typeface="Arial"/>
              </a:rPr>
              <a:t>Endocrine disorders,</a:t>
            </a:r>
            <a:endParaRPr sz="2000">
              <a:latin typeface="Arial"/>
              <a:ea typeface="Arial"/>
              <a:cs typeface="Arial"/>
              <a:sym typeface="Arial"/>
            </a:endParaRPr>
          </a:p>
          <a:p>
            <a:pPr indent="-274320" lvl="0" marL="274320" rtl="0" algn="l">
              <a:spcBef>
                <a:spcPts val="580"/>
              </a:spcBef>
              <a:spcAft>
                <a:spcPts val="0"/>
              </a:spcAft>
              <a:buSzPts val="1700"/>
              <a:buFont typeface="Noto Sans Symbols"/>
              <a:buChar char="❑"/>
            </a:pPr>
            <a:r>
              <a:rPr lang="uk-UA" sz="2000">
                <a:latin typeface="Arial"/>
                <a:ea typeface="Arial"/>
                <a:cs typeface="Arial"/>
                <a:sym typeface="Arial"/>
              </a:rPr>
              <a:t>Congenital weakness of the larynx muscles;</a:t>
            </a:r>
            <a:endParaRPr sz="2000">
              <a:latin typeface="Arial"/>
              <a:ea typeface="Arial"/>
              <a:cs typeface="Arial"/>
              <a:sym typeface="Arial"/>
            </a:endParaRPr>
          </a:p>
          <a:p>
            <a:pPr indent="-274320" lvl="0" marL="274320" rtl="0" algn="l">
              <a:spcBef>
                <a:spcPts val="580"/>
              </a:spcBef>
              <a:spcAft>
                <a:spcPts val="0"/>
              </a:spcAft>
              <a:buSzPts val="1700"/>
              <a:buFont typeface="Noto Sans Symbols"/>
              <a:buChar char="❑"/>
            </a:pPr>
            <a:r>
              <a:rPr lang="uk-UA" sz="2000">
                <a:latin typeface="Arial"/>
                <a:ea typeface="Arial"/>
                <a:cs typeface="Arial"/>
                <a:sym typeface="Arial"/>
              </a:rPr>
              <a:t>Myasthenia gravis or myasthenic syndrome, </a:t>
            </a:r>
            <a:endParaRPr/>
          </a:p>
          <a:p>
            <a:pPr indent="0" lvl="0" marL="274320" rtl="0" algn="l">
              <a:spcBef>
                <a:spcPts val="580"/>
              </a:spcBef>
              <a:spcAft>
                <a:spcPts val="0"/>
              </a:spcAft>
              <a:buSzPts val="1700"/>
              <a:buNone/>
            </a:pPr>
            <a:r>
              <a:rPr lang="uk-UA" sz="2000">
                <a:latin typeface="Arial"/>
                <a:ea typeface="Arial"/>
                <a:cs typeface="Arial"/>
                <a:sym typeface="Arial"/>
              </a:rPr>
              <a:t>Patients </a:t>
            </a:r>
            <a:r>
              <a:rPr lang="uk-UA" sz="2000">
                <a:solidFill>
                  <a:srgbClr val="000000"/>
                </a:solidFill>
                <a:latin typeface="Arial"/>
                <a:ea typeface="Arial"/>
                <a:cs typeface="Arial"/>
                <a:sym typeface="Arial"/>
              </a:rPr>
              <a:t>are advised to treat the underlying disease under the supervision of appropriate specialists. </a:t>
            </a:r>
            <a:endParaRPr sz="2000">
              <a:solidFill>
                <a:srgbClr val="000000"/>
              </a:solidFill>
              <a:latin typeface="Arial"/>
              <a:ea typeface="Arial"/>
              <a:cs typeface="Arial"/>
              <a:sym typeface="Arial"/>
            </a:endParaRPr>
          </a:p>
          <a:p>
            <a:pPr indent="-274320" lvl="0" marL="274320" rtl="0" algn="l">
              <a:spcBef>
                <a:spcPts val="580"/>
              </a:spcBef>
              <a:spcAft>
                <a:spcPts val="0"/>
              </a:spcAft>
              <a:buSzPts val="1700"/>
              <a:buFont typeface="Noto Sans Symbols"/>
              <a:buChar char="❑"/>
            </a:pPr>
            <a:r>
              <a:rPr lang="uk-UA" sz="2000">
                <a:latin typeface="Arial"/>
                <a:ea typeface="Arial"/>
                <a:cs typeface="Arial"/>
                <a:sym typeface="Arial"/>
              </a:rPr>
              <a:t>However, after or during the treatment of the underlying disease, phoniatric treatment can be carried out using vitamin therapy, stimulation, physiotherapy, phonopedics and breathing exercises, taking into account the characteristics of each individual patient and their disease.</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16"/>
          <p:cNvSpPr/>
          <p:nvPr/>
        </p:nvSpPr>
        <p:spPr>
          <a:xfrm>
            <a:off x="467544" y="332656"/>
            <a:ext cx="8424900" cy="5786100"/>
          </a:xfrm>
          <a:prstGeom prst="rect">
            <a:avLst/>
          </a:prstGeom>
          <a:noFill/>
          <a:ln>
            <a:noFill/>
          </a:ln>
        </p:spPr>
        <p:txBody>
          <a:bodyPr anchorCtr="0" anchor="t" bIns="45700" lIns="91425" spcFirstLastPara="1" rIns="91425" wrap="square" tIns="45700">
            <a:noAutofit/>
          </a:bodyPr>
          <a:lstStyle/>
          <a:p>
            <a:pPr indent="-342719" lvl="0" marL="342719" marR="0" rtl="0" algn="l">
              <a:lnSpc>
                <a:spcPct val="150000"/>
              </a:lnSpc>
              <a:spcBef>
                <a:spcPts val="0"/>
              </a:spcBef>
              <a:spcAft>
                <a:spcPts val="0"/>
              </a:spcAft>
              <a:buClr>
                <a:srgbClr val="CC9900"/>
              </a:buClr>
              <a:buSzPts val="1300"/>
              <a:buFont typeface="Noto Sans Symbols"/>
              <a:buChar char="❑"/>
            </a:pPr>
            <a:r>
              <a:rPr b="0" i="0" lang="uk-UA" sz="2000" u="none" cap="none" strike="noStrike">
                <a:solidFill>
                  <a:srgbClr val="000000"/>
                </a:solidFill>
                <a:latin typeface="Arial"/>
                <a:ea typeface="Arial"/>
                <a:cs typeface="Arial"/>
                <a:sym typeface="Arial"/>
              </a:rPr>
              <a:t>Central neurogenic paresis and paralysis is caused by damage to the central nervous system when the areas of the brain that contain the central part of the vagus nerve are damaged.</a:t>
            </a:r>
            <a:endParaRPr/>
          </a:p>
          <a:p>
            <a:pPr indent="-342719" lvl="0" marL="342719" marR="0" rtl="0" algn="l">
              <a:lnSpc>
                <a:spcPct val="150000"/>
              </a:lnSpc>
              <a:spcBef>
                <a:spcPts val="649"/>
              </a:spcBef>
              <a:spcAft>
                <a:spcPts val="0"/>
              </a:spcAft>
              <a:buClr>
                <a:srgbClr val="CC9900"/>
              </a:buClr>
              <a:buSzPts val="1300"/>
              <a:buFont typeface="Noto Sans Symbols"/>
              <a:buChar char="❑"/>
            </a:pPr>
            <a:r>
              <a:rPr b="0" i="0" lang="uk-UA" sz="2000" u="none" cap="none" strike="noStrike">
                <a:solidFill>
                  <a:schemeClr val="dk1"/>
                </a:solidFill>
                <a:latin typeface="Arial"/>
                <a:ea typeface="Arial"/>
                <a:cs typeface="Arial"/>
                <a:sym typeface="Arial"/>
              </a:rPr>
              <a:t>N.vagus (X-pair of CMB) - the vagus nerve is represented by 10-15 roots from the thickness of the medulla oblongata behind the olive on the lower surface of the brain. It runs laterally and downward, leaving the skull through the anterior part of the jugular foramen together with the lingual and accessory nerves, between which it lies. </a:t>
            </a:r>
            <a:endParaRPr b="0" i="0" sz="2000" u="none" cap="none" strike="noStrike">
              <a:solidFill>
                <a:srgbClr val="000000"/>
              </a:solidFill>
              <a:latin typeface="Arial"/>
              <a:ea typeface="Arial"/>
              <a:cs typeface="Arial"/>
              <a:sym typeface="Arial"/>
            </a:endParaRPr>
          </a:p>
          <a:p>
            <a:pPr indent="-342719" lvl="0" marL="342719" marR="0" rtl="0" algn="l">
              <a:lnSpc>
                <a:spcPct val="150000"/>
              </a:lnSpc>
              <a:spcBef>
                <a:spcPts val="649"/>
              </a:spcBef>
              <a:spcAft>
                <a:spcPts val="0"/>
              </a:spcAft>
              <a:buClr>
                <a:srgbClr val="CC9900"/>
              </a:buClr>
              <a:buSzPts val="1300"/>
              <a:buFont typeface="Noto Sans Symbols"/>
              <a:buChar char="❑"/>
            </a:pPr>
            <a:r>
              <a:rPr b="0" i="0" lang="uk-UA" sz="2000" u="none" cap="none" strike="noStrike">
                <a:solidFill>
                  <a:srgbClr val="000000"/>
                </a:solidFill>
                <a:latin typeface="Arial"/>
                <a:ea typeface="Arial"/>
                <a:cs typeface="Arial"/>
                <a:sym typeface="Arial"/>
              </a:rPr>
              <a:t>Peripheral neurogenic paresis and laryngeal paralysis occur when the peripheral part of the vagus nerve, especially the recurrent nerve, is damaged.</a:t>
            </a:r>
            <a:endParaRPr b="0" i="0" sz="2000" u="none" cap="none" strike="noStrike">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17"/>
          <p:cNvSpPr txBox="1"/>
          <p:nvPr>
            <p:ph type="title"/>
          </p:nvPr>
        </p:nvSpPr>
        <p:spPr>
          <a:xfrm>
            <a:off x="457200" y="404664"/>
            <a:ext cx="8686800" cy="936000"/>
          </a:xfrm>
          <a:prstGeom prst="rect">
            <a:avLst/>
          </a:prstGeom>
          <a:noFill/>
          <a:ln>
            <a:noFill/>
          </a:ln>
        </p:spPr>
        <p:txBody>
          <a:bodyPr anchorCtr="0" anchor="b" bIns="91425" lIns="91425" spcFirstLastPara="1" rIns="91425" wrap="square" tIns="45700">
            <a:normAutofit fontScale="90000"/>
          </a:bodyPr>
          <a:lstStyle/>
          <a:p>
            <a:pPr indent="0" lvl="0" marL="0" rtl="0" algn="ctr">
              <a:spcBef>
                <a:spcPts val="0"/>
              </a:spcBef>
              <a:spcAft>
                <a:spcPts val="0"/>
              </a:spcAft>
              <a:buClr>
                <a:srgbClr val="000000"/>
              </a:buClr>
              <a:buSzPct val="129032"/>
              <a:buFont typeface="Arial"/>
              <a:buNone/>
            </a:pPr>
            <a:br>
              <a:rPr lang="uk-UA">
                <a:solidFill>
                  <a:srgbClr val="000000"/>
                </a:solidFill>
                <a:latin typeface="Arial"/>
                <a:ea typeface="Arial"/>
                <a:cs typeface="Arial"/>
                <a:sym typeface="Arial"/>
              </a:rPr>
            </a:br>
            <a:r>
              <a:rPr lang="uk-UA" sz="3100">
                <a:solidFill>
                  <a:srgbClr val="000000"/>
                </a:solidFill>
                <a:latin typeface="Arial"/>
                <a:ea typeface="Arial"/>
                <a:cs typeface="Arial"/>
                <a:sym typeface="Arial"/>
              </a:rPr>
              <a:t> Causes of abducens nerve dysfunction</a:t>
            </a:r>
            <a:endParaRPr sz="3100"/>
          </a:p>
        </p:txBody>
      </p:sp>
      <p:sp>
        <p:nvSpPr>
          <p:cNvPr id="125" name="Google Shape;125;p17"/>
          <p:cNvSpPr txBox="1"/>
          <p:nvPr>
            <p:ph idx="1" type="body"/>
          </p:nvPr>
        </p:nvSpPr>
        <p:spPr>
          <a:xfrm>
            <a:off x="251520" y="1484784"/>
            <a:ext cx="8686800" cy="4307400"/>
          </a:xfrm>
          <a:prstGeom prst="rect">
            <a:avLst/>
          </a:prstGeom>
          <a:noFill/>
          <a:ln>
            <a:noFill/>
          </a:ln>
        </p:spPr>
        <p:txBody>
          <a:bodyPr anchorCtr="0" anchor="t" bIns="45700" lIns="91425" spcFirstLastPara="1" rIns="91425" wrap="square" tIns="45700">
            <a:normAutofit fontScale="92500" lnSpcReduction="20000"/>
          </a:bodyPr>
          <a:lstStyle/>
          <a:p>
            <a:pPr indent="-342719" lvl="0" marL="342719" rtl="0" algn="l">
              <a:spcBef>
                <a:spcPts val="0"/>
              </a:spcBef>
              <a:spcAft>
                <a:spcPts val="0"/>
              </a:spcAft>
              <a:buClr>
                <a:srgbClr val="CC9900"/>
              </a:buClr>
              <a:buSzPct val="64999"/>
              <a:buFont typeface="Noto Sans Symbols"/>
              <a:buChar char="❑"/>
            </a:pPr>
            <a:r>
              <a:rPr lang="uk-UA">
                <a:solidFill>
                  <a:srgbClr val="000000"/>
                </a:solidFill>
                <a:latin typeface="Arial"/>
                <a:ea typeface="Arial"/>
                <a:cs typeface="Arial"/>
                <a:sym typeface="Arial"/>
              </a:rPr>
              <a:t>Intoxication (when prescribing neurotoxic, ototoxic drugs - e.g. in the treatment of tuberculosis), poisoning, intoxication of other genesis</a:t>
            </a:r>
            <a:endParaRPr/>
          </a:p>
          <a:p>
            <a:pPr indent="-342719" lvl="0" marL="342719" rtl="0" algn="l">
              <a:spcBef>
                <a:spcPts val="649"/>
              </a:spcBef>
              <a:spcAft>
                <a:spcPts val="0"/>
              </a:spcAft>
              <a:buClr>
                <a:srgbClr val="CC9900"/>
              </a:buClr>
              <a:buSzPct val="64999"/>
              <a:buFont typeface="Noto Sans Symbols"/>
              <a:buChar char="❑"/>
            </a:pPr>
            <a:r>
              <a:rPr lang="uk-UA">
                <a:solidFill>
                  <a:srgbClr val="000000"/>
                </a:solidFill>
                <a:latin typeface="Arial"/>
                <a:ea typeface="Arial"/>
                <a:cs typeface="Arial"/>
                <a:sym typeface="Arial"/>
              </a:rPr>
              <a:t>Infectious diseases (influenza, herpes, covidis, diphtheria, scarlet fever, measles)</a:t>
            </a:r>
            <a:endParaRPr/>
          </a:p>
          <a:p>
            <a:pPr indent="-342719" lvl="0" marL="342719" rtl="0" algn="l">
              <a:spcBef>
                <a:spcPts val="649"/>
              </a:spcBef>
              <a:spcAft>
                <a:spcPts val="0"/>
              </a:spcAft>
              <a:buClr>
                <a:srgbClr val="CC9900"/>
              </a:buClr>
              <a:buSzPct val="64999"/>
              <a:buFont typeface="Noto Sans Symbols"/>
              <a:buChar char="❑"/>
            </a:pPr>
            <a:r>
              <a:rPr lang="uk-UA">
                <a:solidFill>
                  <a:srgbClr val="000000"/>
                </a:solidFill>
                <a:latin typeface="Arial"/>
                <a:ea typeface="Arial"/>
                <a:cs typeface="Arial"/>
                <a:sym typeface="Arial"/>
              </a:rPr>
              <a:t>Post-traumatic (after stromectomy, pulmonectomy or lung resection, neck injuries) </a:t>
            </a:r>
            <a:endParaRPr/>
          </a:p>
          <a:p>
            <a:pPr indent="-342719" lvl="0" marL="342719" rtl="0" algn="l">
              <a:spcBef>
                <a:spcPts val="649"/>
              </a:spcBef>
              <a:spcAft>
                <a:spcPts val="0"/>
              </a:spcAft>
              <a:buClr>
                <a:srgbClr val="CC9900"/>
              </a:buClr>
              <a:buSzPct val="64999"/>
              <a:buFont typeface="Noto Sans Symbols"/>
              <a:buChar char="❑"/>
            </a:pPr>
            <a:r>
              <a:rPr lang="uk-UA">
                <a:solidFill>
                  <a:srgbClr val="000000"/>
                </a:solidFill>
                <a:latin typeface="Arial"/>
                <a:ea typeface="Arial"/>
                <a:cs typeface="Arial"/>
                <a:sym typeface="Arial"/>
              </a:rPr>
              <a:t>For voluminous processes in the neck, lungs and mediastinum, oesophagus</a:t>
            </a:r>
            <a:endParaRPr/>
          </a:p>
          <a:p>
            <a:pPr indent="-342719" lvl="0" marL="342719" rtl="0" algn="l">
              <a:spcBef>
                <a:spcPts val="649"/>
              </a:spcBef>
              <a:spcAft>
                <a:spcPts val="0"/>
              </a:spcAft>
              <a:buClr>
                <a:srgbClr val="CC9900"/>
              </a:buClr>
              <a:buSzPct val="64999"/>
              <a:buFont typeface="Noto Sans Symbols"/>
              <a:buChar char="❑"/>
            </a:pPr>
            <a:r>
              <a:rPr lang="uk-UA">
                <a:solidFill>
                  <a:srgbClr val="000000"/>
                </a:solidFill>
                <a:latin typeface="Arial"/>
                <a:ea typeface="Arial"/>
                <a:cs typeface="Arial"/>
                <a:sym typeface="Arial"/>
              </a:rPr>
              <a:t>In the case of enlargement of the aortic arch, right atrium, exudative pericarditis, persistent stagnation in the small circulation circle.</a:t>
            </a:r>
            <a:endParaRPr>
              <a:solidFill>
                <a:srgbClr val="000000"/>
              </a:solidFill>
              <a:latin typeface="Arial"/>
              <a:ea typeface="Arial"/>
              <a:cs typeface="Arial"/>
              <a:sym typeface="Arial"/>
            </a:endParaRPr>
          </a:p>
          <a:p>
            <a:pPr indent="-144509" lvl="0" marL="274320" rtl="0" algn="l">
              <a:spcBef>
                <a:spcPts val="580"/>
              </a:spcBef>
              <a:spcAft>
                <a:spcPts val="0"/>
              </a:spcAft>
              <a:buSzPct val="85000"/>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18"/>
          <p:cNvSpPr txBox="1"/>
          <p:nvPr>
            <p:ph type="title"/>
          </p:nvPr>
        </p:nvSpPr>
        <p:spPr>
          <a:xfrm>
            <a:off x="179512" y="274638"/>
            <a:ext cx="8712900" cy="1143000"/>
          </a:xfrm>
          <a:prstGeom prst="rect">
            <a:avLst/>
          </a:prstGeom>
          <a:noFill/>
          <a:ln>
            <a:noFill/>
          </a:ln>
        </p:spPr>
        <p:txBody>
          <a:bodyPr anchorCtr="0" anchor="t" bIns="91425" lIns="91425" spcFirstLastPara="1" rIns="91425" wrap="square" tIns="45700">
            <a:normAutofit/>
          </a:bodyPr>
          <a:lstStyle/>
          <a:p>
            <a:pPr indent="0" lvl="0" marL="0" rtl="0" algn="ctr">
              <a:spcBef>
                <a:spcPts val="0"/>
              </a:spcBef>
              <a:spcAft>
                <a:spcPts val="0"/>
              </a:spcAft>
              <a:buClr>
                <a:schemeClr val="dk2"/>
              </a:buClr>
              <a:buSzPts val="2800"/>
              <a:buFont typeface="Arial"/>
              <a:buNone/>
            </a:pPr>
            <a:r>
              <a:rPr lang="uk-UA" sz="2800">
                <a:latin typeface="Arial"/>
                <a:ea typeface="Arial"/>
                <a:cs typeface="Arial"/>
                <a:sym typeface="Arial"/>
              </a:rPr>
              <a:t>Clinic for neurogenic paresis (paralysis) of the larynx</a:t>
            </a:r>
            <a:endParaRPr/>
          </a:p>
        </p:txBody>
      </p:sp>
      <p:sp>
        <p:nvSpPr>
          <p:cNvPr id="131" name="Google Shape;131;p18"/>
          <p:cNvSpPr/>
          <p:nvPr/>
        </p:nvSpPr>
        <p:spPr>
          <a:xfrm>
            <a:off x="395536" y="836712"/>
            <a:ext cx="8424900" cy="56322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0" i="0" lang="uk-UA" sz="2000" u="none" cap="none" strike="noStrike">
                <a:solidFill>
                  <a:schemeClr val="dk1"/>
                </a:solidFill>
                <a:latin typeface="Arial"/>
                <a:ea typeface="Arial"/>
                <a:cs typeface="Arial"/>
                <a:sym typeface="Arial"/>
              </a:rPr>
              <a:t>In the case of unilateral damage to the abductor nerve, the main </a:t>
            </a:r>
            <a:endParaRPr/>
          </a:p>
          <a:p>
            <a:pPr indent="0" lvl="0" marL="0" marR="0" rtl="0" algn="l">
              <a:spcBef>
                <a:spcPts val="0"/>
              </a:spcBef>
              <a:spcAft>
                <a:spcPts val="0"/>
              </a:spcAft>
              <a:buNone/>
            </a:pPr>
            <a:r>
              <a:rPr lang="uk-UA" sz="2000">
                <a:solidFill>
                  <a:schemeClr val="dk1"/>
                </a:solidFill>
                <a:latin typeface="Arial"/>
                <a:ea typeface="Arial"/>
                <a:cs typeface="Arial"/>
                <a:sym typeface="Arial"/>
              </a:rPr>
              <a:t>patients' </a:t>
            </a:r>
            <a:r>
              <a:rPr b="1" lang="uk-UA" sz="2000">
                <a:solidFill>
                  <a:schemeClr val="dk1"/>
                </a:solidFill>
                <a:latin typeface="Arial"/>
                <a:ea typeface="Arial"/>
                <a:cs typeface="Arial"/>
                <a:sym typeface="Arial"/>
              </a:rPr>
              <a:t>complaints </a:t>
            </a:r>
            <a:r>
              <a:rPr lang="uk-UA" sz="2000">
                <a:solidFill>
                  <a:schemeClr val="dk1"/>
                </a:solidFill>
                <a:latin typeface="Arial"/>
                <a:ea typeface="Arial"/>
                <a:cs typeface="Arial"/>
                <a:sym typeface="Arial"/>
              </a:rPr>
              <a:t>:</a:t>
            </a:r>
            <a:endParaRPr/>
          </a:p>
          <a:p>
            <a:pPr indent="-127000" lvl="0" marL="0" marR="0" rtl="0" algn="l">
              <a:spcBef>
                <a:spcPts val="0"/>
              </a:spcBef>
              <a:spcAft>
                <a:spcPts val="0"/>
              </a:spcAft>
              <a:buClr>
                <a:schemeClr val="accent1"/>
              </a:buClr>
              <a:buSzPts val="2000"/>
              <a:buFont typeface="Noto Sans Symbols"/>
              <a:buChar char="❑"/>
            </a:pPr>
            <a:r>
              <a:rPr lang="uk-UA" sz="2000">
                <a:solidFill>
                  <a:schemeClr val="dk1"/>
                </a:solidFill>
                <a:latin typeface="Arial"/>
                <a:ea typeface="Arial"/>
                <a:cs typeface="Arial"/>
                <a:sym typeface="Arial"/>
              </a:rPr>
              <a:t>  Hoarseness, </a:t>
            </a:r>
            <a:endParaRPr/>
          </a:p>
          <a:p>
            <a:pPr indent="-127000" lvl="0" marL="0" marR="0" rtl="0" algn="l">
              <a:spcBef>
                <a:spcPts val="0"/>
              </a:spcBef>
              <a:spcAft>
                <a:spcPts val="0"/>
              </a:spcAft>
              <a:buClr>
                <a:schemeClr val="accent1"/>
              </a:buClr>
              <a:buSzPts val="2000"/>
              <a:buFont typeface="Noto Sans Symbols"/>
              <a:buChar char="❑"/>
            </a:pPr>
            <a:r>
              <a:rPr lang="uk-UA" sz="2000">
                <a:solidFill>
                  <a:schemeClr val="dk1"/>
                </a:solidFill>
                <a:latin typeface="Arial"/>
                <a:ea typeface="Arial"/>
                <a:cs typeface="Arial"/>
                <a:sym typeface="Arial"/>
              </a:rPr>
              <a:t>  Dry throat, </a:t>
            </a:r>
            <a:endParaRPr/>
          </a:p>
          <a:p>
            <a:pPr indent="-127000" lvl="0" marL="0" marR="0" rtl="0" algn="l">
              <a:spcBef>
                <a:spcPts val="0"/>
              </a:spcBef>
              <a:spcAft>
                <a:spcPts val="0"/>
              </a:spcAft>
              <a:buClr>
                <a:schemeClr val="accent1"/>
              </a:buClr>
              <a:buSzPts val="2000"/>
              <a:buFont typeface="Noto Sans Symbols"/>
              <a:buChar char="❑"/>
            </a:pPr>
            <a:r>
              <a:rPr lang="uk-UA" sz="2000">
                <a:solidFill>
                  <a:schemeClr val="dk1"/>
                </a:solidFill>
                <a:latin typeface="Arial"/>
                <a:ea typeface="Arial"/>
                <a:cs typeface="Arial"/>
                <a:sym typeface="Arial"/>
              </a:rPr>
              <a:t>  A constant need to cough, </a:t>
            </a:r>
            <a:endParaRPr/>
          </a:p>
          <a:p>
            <a:pPr indent="-127000" lvl="0" marL="0" marR="0" rtl="0" algn="l">
              <a:spcBef>
                <a:spcPts val="0"/>
              </a:spcBef>
              <a:spcAft>
                <a:spcPts val="0"/>
              </a:spcAft>
              <a:buClr>
                <a:schemeClr val="accent1"/>
              </a:buClr>
              <a:buSzPts val="2000"/>
              <a:buFont typeface="Noto Sans Symbols"/>
              <a:buChar char="❑"/>
            </a:pPr>
            <a:r>
              <a:rPr lang="uk-UA" sz="2000">
                <a:solidFill>
                  <a:schemeClr val="dk1"/>
                </a:solidFill>
                <a:latin typeface="Arial"/>
                <a:ea typeface="Arial"/>
                <a:cs typeface="Arial"/>
                <a:sym typeface="Arial"/>
              </a:rPr>
              <a:t>  Parasthesia in the throat and larynx,</a:t>
            </a:r>
            <a:endParaRPr/>
          </a:p>
          <a:p>
            <a:pPr indent="-127000" lvl="0" marL="0" marR="0" rtl="0" algn="l">
              <a:spcBef>
                <a:spcPts val="0"/>
              </a:spcBef>
              <a:spcAft>
                <a:spcPts val="0"/>
              </a:spcAft>
              <a:buClr>
                <a:schemeClr val="accent1"/>
              </a:buClr>
              <a:buSzPts val="2000"/>
              <a:buFont typeface="Noto Sans Symbols"/>
              <a:buChar char="❑"/>
            </a:pPr>
            <a:r>
              <a:rPr lang="uk-UA" sz="2000">
                <a:solidFill>
                  <a:schemeClr val="dk1"/>
                </a:solidFill>
                <a:latin typeface="Arial"/>
                <a:ea typeface="Arial"/>
                <a:cs typeface="Arial"/>
                <a:sym typeface="Arial"/>
              </a:rPr>
              <a:t>  Breathing difficulties during physical activity,</a:t>
            </a:r>
            <a:endParaRPr/>
          </a:p>
          <a:p>
            <a:pPr indent="-127000" lvl="0" marL="0" marR="0" rtl="0" algn="l">
              <a:spcBef>
                <a:spcPts val="0"/>
              </a:spcBef>
              <a:spcAft>
                <a:spcPts val="0"/>
              </a:spcAft>
              <a:buClr>
                <a:schemeClr val="accent1"/>
              </a:buClr>
              <a:buSzPts val="2000"/>
              <a:buFont typeface="Noto Sans Symbols"/>
              <a:buChar char="❑"/>
            </a:pPr>
            <a:r>
              <a:rPr lang="uk-UA" sz="2000">
                <a:solidFill>
                  <a:schemeClr val="dk1"/>
                </a:solidFill>
                <a:latin typeface="Arial"/>
                <a:ea typeface="Arial"/>
                <a:cs typeface="Arial"/>
                <a:sym typeface="Arial"/>
              </a:rPr>
              <a:t>  A feeling of a lump in the throat,</a:t>
            </a:r>
            <a:endParaRPr/>
          </a:p>
          <a:p>
            <a:pPr indent="-127000" lvl="0" marL="0" marR="0" rtl="0" algn="l">
              <a:spcBef>
                <a:spcPts val="0"/>
              </a:spcBef>
              <a:spcAft>
                <a:spcPts val="0"/>
              </a:spcAft>
              <a:buClr>
                <a:schemeClr val="accent1"/>
              </a:buClr>
              <a:buSzPts val="2000"/>
              <a:buFont typeface="Noto Sans Symbols"/>
              <a:buChar char="❑"/>
            </a:pPr>
            <a:r>
              <a:rPr lang="uk-UA" sz="2000">
                <a:solidFill>
                  <a:schemeClr val="dk1"/>
                </a:solidFill>
                <a:latin typeface="Arial"/>
                <a:ea typeface="Arial"/>
                <a:cs typeface="Arial"/>
                <a:sym typeface="Arial"/>
              </a:rPr>
              <a:t>  Regurgitation of food, especially liquid food.</a:t>
            </a:r>
            <a:endParaRPr/>
          </a:p>
          <a:p>
            <a:pPr indent="0" lvl="0" marL="0" marR="0" rtl="0" algn="l">
              <a:spcBef>
                <a:spcPts val="0"/>
              </a:spcBef>
              <a:spcAft>
                <a:spcPts val="0"/>
              </a:spcAft>
              <a:buNone/>
            </a:pPr>
            <a:r>
              <a:rPr b="1" lang="uk-UA" sz="2000">
                <a:solidFill>
                  <a:schemeClr val="dk1"/>
                </a:solidFill>
                <a:latin typeface="Arial"/>
                <a:ea typeface="Arial"/>
                <a:cs typeface="Arial"/>
                <a:sym typeface="Arial"/>
              </a:rPr>
              <a:t>Symptoms such as </a:t>
            </a:r>
            <a:endParaRPr/>
          </a:p>
          <a:p>
            <a:pPr indent="-127000" lvl="0" marL="0" marR="0" rtl="0" algn="l">
              <a:spcBef>
                <a:spcPts val="0"/>
              </a:spcBef>
              <a:spcAft>
                <a:spcPts val="0"/>
              </a:spcAft>
              <a:buClr>
                <a:schemeClr val="accent1"/>
              </a:buClr>
              <a:buSzPts val="2000"/>
              <a:buFont typeface="Noto Sans Symbols"/>
              <a:buChar char="❑"/>
            </a:pPr>
            <a:r>
              <a:rPr lang="uk-UA" sz="2000">
                <a:solidFill>
                  <a:schemeClr val="dk1"/>
                </a:solidFill>
                <a:latin typeface="Arial"/>
                <a:ea typeface="Arial"/>
                <a:cs typeface="Arial"/>
                <a:sym typeface="Arial"/>
              </a:rPr>
              <a:t> Swallowing disorder, </a:t>
            </a:r>
            <a:endParaRPr/>
          </a:p>
          <a:p>
            <a:pPr indent="-127000" lvl="0" marL="0" marR="0" rtl="0" algn="l">
              <a:spcBef>
                <a:spcPts val="0"/>
              </a:spcBef>
              <a:spcAft>
                <a:spcPts val="0"/>
              </a:spcAft>
              <a:buClr>
                <a:schemeClr val="accent1"/>
              </a:buClr>
              <a:buSzPts val="2000"/>
              <a:buFont typeface="Noto Sans Symbols"/>
              <a:buChar char="❑"/>
            </a:pPr>
            <a:r>
              <a:rPr lang="uk-UA" sz="2000">
                <a:solidFill>
                  <a:schemeClr val="dk1"/>
                </a:solidFill>
                <a:latin typeface="Arial"/>
                <a:ea typeface="Arial"/>
                <a:cs typeface="Arial"/>
                <a:sym typeface="Arial"/>
              </a:rPr>
              <a:t> Salivation disorders, </a:t>
            </a:r>
            <a:endParaRPr/>
          </a:p>
          <a:p>
            <a:pPr indent="-127000" lvl="0" marL="0" marR="0" rtl="0" algn="l">
              <a:spcBef>
                <a:spcPts val="0"/>
              </a:spcBef>
              <a:spcAft>
                <a:spcPts val="0"/>
              </a:spcAft>
              <a:buClr>
                <a:schemeClr val="accent1"/>
              </a:buClr>
              <a:buSzPts val="2000"/>
              <a:buFont typeface="Noto Sans Symbols"/>
              <a:buChar char="❑"/>
            </a:pPr>
            <a:r>
              <a:rPr lang="uk-UA" sz="2000">
                <a:solidFill>
                  <a:schemeClr val="dk1"/>
                </a:solidFill>
                <a:latin typeface="Arial"/>
                <a:ea typeface="Arial"/>
                <a:cs typeface="Arial"/>
                <a:sym typeface="Arial"/>
              </a:rPr>
              <a:t> Changes in pupillary reflexes, </a:t>
            </a:r>
            <a:endParaRPr/>
          </a:p>
          <a:p>
            <a:pPr indent="-127000" lvl="0" marL="0" marR="0" rtl="0" algn="l">
              <a:spcBef>
                <a:spcPts val="0"/>
              </a:spcBef>
              <a:spcAft>
                <a:spcPts val="0"/>
              </a:spcAft>
              <a:buClr>
                <a:schemeClr val="accent1"/>
              </a:buClr>
              <a:buSzPts val="2000"/>
              <a:buFont typeface="Noto Sans Symbols"/>
              <a:buChar char="❑"/>
            </a:pPr>
            <a:r>
              <a:rPr lang="uk-UA" sz="2000">
                <a:solidFill>
                  <a:schemeClr val="dk1"/>
                </a:solidFill>
                <a:latin typeface="Arial"/>
                <a:ea typeface="Arial"/>
                <a:cs typeface="Arial"/>
                <a:sym typeface="Arial"/>
              </a:rPr>
              <a:t> Deviation of the tongue from the midline, </a:t>
            </a:r>
            <a:endParaRPr/>
          </a:p>
          <a:p>
            <a:pPr indent="-127000" lvl="0" marL="0" marR="0" rtl="0" algn="l">
              <a:spcBef>
                <a:spcPts val="0"/>
              </a:spcBef>
              <a:spcAft>
                <a:spcPts val="0"/>
              </a:spcAft>
              <a:buClr>
                <a:schemeClr val="accent1"/>
              </a:buClr>
              <a:buSzPts val="2000"/>
              <a:buFont typeface="Noto Sans Symbols"/>
              <a:buChar char="❑"/>
            </a:pPr>
            <a:r>
              <a:rPr lang="uk-UA" sz="2000">
                <a:solidFill>
                  <a:schemeClr val="dk1"/>
                </a:solidFill>
                <a:latin typeface="Arial"/>
                <a:ea typeface="Arial"/>
                <a:cs typeface="Arial"/>
                <a:sym typeface="Arial"/>
              </a:rPr>
              <a:t> Cerebellar symptoms, </a:t>
            </a:r>
            <a:endParaRPr/>
          </a:p>
          <a:p>
            <a:pPr indent="-127000" lvl="0" marL="0" marR="0" rtl="0" algn="l">
              <a:spcBef>
                <a:spcPts val="0"/>
              </a:spcBef>
              <a:spcAft>
                <a:spcPts val="0"/>
              </a:spcAft>
              <a:buClr>
                <a:schemeClr val="accent1"/>
              </a:buClr>
              <a:buSzPts val="2000"/>
              <a:buFont typeface="Noto Sans Symbols"/>
              <a:buChar char="❑"/>
            </a:pPr>
            <a:r>
              <a:rPr lang="uk-UA" sz="2000">
                <a:solidFill>
                  <a:schemeClr val="dk1"/>
                </a:solidFill>
                <a:latin typeface="Arial"/>
                <a:ea typeface="Arial"/>
                <a:cs typeface="Arial"/>
                <a:sym typeface="Arial"/>
              </a:rPr>
              <a:t> Intracranial hypertension syndrome, </a:t>
            </a:r>
            <a:endParaRPr/>
          </a:p>
          <a:p>
            <a:pPr indent="0" lvl="0" marL="0" marR="0" rtl="0" algn="l">
              <a:spcBef>
                <a:spcPts val="0"/>
              </a:spcBef>
              <a:spcAft>
                <a:spcPts val="0"/>
              </a:spcAft>
              <a:buNone/>
            </a:pPr>
            <a:r>
              <a:rPr lang="uk-UA" sz="2000">
                <a:solidFill>
                  <a:schemeClr val="dk1"/>
                </a:solidFill>
                <a:latin typeface="Arial"/>
                <a:ea typeface="Arial"/>
                <a:cs typeface="Arial"/>
                <a:sym typeface="Arial"/>
              </a:rPr>
              <a:t>should prompt the clinician to consider the central origin of laryngeal paralysis (paralysis).</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19"/>
          <p:cNvSpPr txBox="1"/>
          <p:nvPr/>
        </p:nvSpPr>
        <p:spPr>
          <a:xfrm>
            <a:off x="457200" y="277920"/>
            <a:ext cx="8229600" cy="11397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0" lang="uk-UA" sz="2800" strike="noStrike">
                <a:solidFill>
                  <a:srgbClr val="006633"/>
                </a:solidFill>
                <a:latin typeface="Arial"/>
                <a:ea typeface="Arial"/>
                <a:cs typeface="Arial"/>
                <a:sym typeface="Arial"/>
              </a:rPr>
              <a:t>Peripheral neurogenic paresis and laryngeal paralysis</a:t>
            </a:r>
            <a:endParaRPr b="0" sz="2800" strike="noStrike">
              <a:solidFill>
                <a:srgbClr val="006633"/>
              </a:solidFill>
              <a:latin typeface="Arial"/>
              <a:ea typeface="Arial"/>
              <a:cs typeface="Arial"/>
              <a:sym typeface="Arial"/>
            </a:endParaRPr>
          </a:p>
        </p:txBody>
      </p:sp>
      <p:pic>
        <p:nvPicPr>
          <p:cNvPr descr="ÐÐ°ÑÑÐ¸Ð½ÐºÐ¸ Ð¿Ð¾ Ð·Ð°Ð¿ÑÐ¾ÑÑ ÐºÑÐ¾Ð²Ð¾Ð¸Ð·Ð»Ð¸ÑÐ½Ð¸Ñ Ð² Ð³Ð¾Ð»Ð¾ÑÐ¾Ð²ÑÑ ÑÐºÐ»Ð°Ð´ÐºÑ,ÐºÐ°ÑÑÐ¸Ð½ÐºÐ¸" id="137" name="Google Shape;137;p19"/>
          <p:cNvPicPr preferRelativeResize="0"/>
          <p:nvPr/>
        </p:nvPicPr>
        <p:blipFill rotWithShape="1">
          <a:blip r:embed="rId3">
            <a:alphaModFix/>
          </a:blip>
          <a:srcRect b="0" l="0" r="0" t="0"/>
          <a:stretch/>
        </p:blipFill>
        <p:spPr>
          <a:xfrm>
            <a:off x="880925" y="1707375"/>
            <a:ext cx="7487875" cy="4674350"/>
          </a:xfrm>
          <a:prstGeom prst="rect">
            <a:avLst/>
          </a:prstGeom>
          <a:noFill/>
          <a:ln>
            <a:noFill/>
          </a:ln>
        </p:spPr>
      </p:pic>
      <p:sp>
        <p:nvSpPr>
          <p:cNvPr id="138" name="Google Shape;138;p19"/>
          <p:cNvSpPr txBox="1"/>
          <p:nvPr/>
        </p:nvSpPr>
        <p:spPr>
          <a:xfrm>
            <a:off x="901825" y="1731175"/>
            <a:ext cx="7568400" cy="594600"/>
          </a:xfrm>
          <a:prstGeom prst="rect">
            <a:avLst/>
          </a:prstGeom>
          <a:solidFill>
            <a:srgbClr val="4A86E8"/>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2600">
              <a:solidFill>
                <a:schemeClr val="dk1"/>
              </a:solidFill>
              <a:latin typeface="Libre Baskerville"/>
              <a:ea typeface="Libre Baskerville"/>
              <a:cs typeface="Libre Baskerville"/>
              <a:sym typeface="Libre Baskerville"/>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20"/>
          <p:cNvSpPr/>
          <p:nvPr/>
        </p:nvSpPr>
        <p:spPr>
          <a:xfrm>
            <a:off x="971600" y="692696"/>
            <a:ext cx="7200900" cy="46473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Libre Baskerville"/>
              <a:ea typeface="Libre Baskerville"/>
              <a:cs typeface="Libre Baskerville"/>
              <a:sym typeface="Libre Baskerville"/>
            </a:endParaRPr>
          </a:p>
          <a:p>
            <a:pPr indent="0" lvl="0" marL="0" marR="0" rtl="0" algn="ctr">
              <a:spcBef>
                <a:spcPts val="0"/>
              </a:spcBef>
              <a:spcAft>
                <a:spcPts val="0"/>
              </a:spcAft>
              <a:buNone/>
            </a:pPr>
            <a:r>
              <a:rPr b="1" lang="uk-UA" sz="2000">
                <a:solidFill>
                  <a:schemeClr val="dk1"/>
                </a:solidFill>
                <a:latin typeface="Arial"/>
                <a:ea typeface="Arial"/>
                <a:cs typeface="Arial"/>
                <a:sym typeface="Arial"/>
              </a:rPr>
              <a:t>With indirect laryngoscopy </a:t>
            </a:r>
            <a:endParaRPr/>
          </a:p>
          <a:p>
            <a:pPr indent="0" lvl="0" marL="0" marR="0" rtl="0" algn="l">
              <a:spcBef>
                <a:spcPts val="0"/>
              </a:spcBef>
              <a:spcAft>
                <a:spcPts val="0"/>
              </a:spcAft>
              <a:buNone/>
            </a:pPr>
            <a:r>
              <a:t/>
            </a:r>
            <a:endParaRPr b="1" sz="2000">
              <a:solidFill>
                <a:schemeClr val="dk1"/>
              </a:solidFill>
              <a:latin typeface="Arial"/>
              <a:ea typeface="Arial"/>
              <a:cs typeface="Arial"/>
              <a:sym typeface="Arial"/>
            </a:endParaRPr>
          </a:p>
          <a:p>
            <a:pPr indent="-457200" lvl="0" marL="457200" marR="0" rtl="0" algn="l">
              <a:spcBef>
                <a:spcPts val="0"/>
              </a:spcBef>
              <a:spcAft>
                <a:spcPts val="0"/>
              </a:spcAft>
              <a:buClr>
                <a:schemeClr val="accent1"/>
              </a:buClr>
              <a:buSzPts val="2000"/>
              <a:buFont typeface="Noto Sans Symbols"/>
              <a:buChar char="❑"/>
            </a:pPr>
            <a:r>
              <a:rPr lang="uk-UA" sz="2000">
                <a:solidFill>
                  <a:schemeClr val="dk1"/>
                </a:solidFill>
                <a:latin typeface="Arial"/>
                <a:ea typeface="Arial"/>
                <a:cs typeface="Arial"/>
                <a:sym typeface="Arial"/>
              </a:rPr>
              <a:t>There is a violation of the mobility of half of the larynx on the side of the lesion.</a:t>
            </a:r>
            <a:endParaRPr/>
          </a:p>
          <a:p>
            <a:pPr indent="-457200" lvl="0" marL="457200" marR="0" rtl="0" algn="l">
              <a:spcBef>
                <a:spcPts val="0"/>
              </a:spcBef>
              <a:spcAft>
                <a:spcPts val="0"/>
              </a:spcAft>
              <a:buClr>
                <a:schemeClr val="accent1"/>
              </a:buClr>
              <a:buSzPts val="2000"/>
              <a:buFont typeface="Noto Sans Symbols"/>
              <a:buChar char="❑"/>
            </a:pPr>
            <a:r>
              <a:rPr lang="uk-UA" sz="2000">
                <a:solidFill>
                  <a:schemeClr val="dk1"/>
                </a:solidFill>
                <a:latin typeface="Arial"/>
                <a:ea typeface="Arial"/>
                <a:cs typeface="Arial"/>
                <a:sym typeface="Arial"/>
              </a:rPr>
              <a:t>lack of complete closure of the vocal fold during phonation</a:t>
            </a:r>
            <a:endParaRPr/>
          </a:p>
          <a:p>
            <a:pPr indent="-457200" lvl="0" marL="457200" marR="0" rtl="0" algn="l">
              <a:spcBef>
                <a:spcPts val="0"/>
              </a:spcBef>
              <a:spcAft>
                <a:spcPts val="0"/>
              </a:spcAft>
              <a:buClr>
                <a:schemeClr val="accent1"/>
              </a:buClr>
              <a:buSzPts val="2000"/>
              <a:buFont typeface="Noto Sans Symbols"/>
              <a:buChar char="❑"/>
            </a:pPr>
            <a:r>
              <a:rPr lang="uk-UA" sz="2000">
                <a:solidFill>
                  <a:schemeClr val="dk1"/>
                </a:solidFill>
                <a:latin typeface="Arial"/>
                <a:ea typeface="Arial"/>
                <a:cs typeface="Arial"/>
                <a:sym typeface="Arial"/>
              </a:rPr>
              <a:t>The diseased vocal fold appears shorter</a:t>
            </a:r>
            <a:endParaRPr/>
          </a:p>
          <a:p>
            <a:pPr indent="-457200" lvl="0" marL="457200" marR="0" rtl="0" algn="l">
              <a:spcBef>
                <a:spcPts val="0"/>
              </a:spcBef>
              <a:spcAft>
                <a:spcPts val="0"/>
              </a:spcAft>
              <a:buClr>
                <a:schemeClr val="accent1"/>
              </a:buClr>
              <a:buSzPts val="2000"/>
              <a:buFont typeface="Noto Sans Symbols"/>
              <a:buChar char="❑"/>
            </a:pPr>
            <a:r>
              <a:rPr lang="uk-UA" sz="2000">
                <a:solidFill>
                  <a:schemeClr val="dk1"/>
                </a:solidFill>
                <a:latin typeface="Arial"/>
                <a:ea typeface="Arial"/>
                <a:cs typeface="Arial"/>
                <a:sym typeface="Arial"/>
              </a:rPr>
              <a:t>A diseased vocal fold looks raised compared to a healthy one.</a:t>
            </a:r>
            <a:endParaRPr/>
          </a:p>
          <a:p>
            <a:pPr indent="-457200" lvl="0" marL="457200" marR="0" rtl="0" algn="l">
              <a:spcBef>
                <a:spcPts val="0"/>
              </a:spcBef>
              <a:spcAft>
                <a:spcPts val="0"/>
              </a:spcAft>
              <a:buClr>
                <a:schemeClr val="accent1"/>
              </a:buClr>
              <a:buSzPts val="2000"/>
              <a:buFont typeface="Noto Sans Symbols"/>
              <a:buChar char="❑"/>
            </a:pPr>
            <a:r>
              <a:rPr lang="uk-UA" sz="2000">
                <a:solidFill>
                  <a:schemeClr val="dk1"/>
                </a:solidFill>
                <a:latin typeface="Arial"/>
                <a:ea typeface="Arial"/>
                <a:cs typeface="Arial"/>
                <a:sym typeface="Arial"/>
              </a:rPr>
              <a:t>The vocal fold is shaped like an irregular triangle.</a:t>
            </a:r>
            <a:endParaRPr/>
          </a:p>
          <a:p>
            <a:pPr indent="-457200" lvl="0" marL="457200" marR="0" rtl="0" algn="l">
              <a:spcBef>
                <a:spcPts val="0"/>
              </a:spcBef>
              <a:spcAft>
                <a:spcPts val="0"/>
              </a:spcAft>
              <a:buClr>
                <a:schemeClr val="accent1"/>
              </a:buClr>
              <a:buSzPts val="2000"/>
              <a:buFont typeface="Noto Sans Symbols"/>
              <a:buChar char="❑"/>
            </a:pPr>
            <a:r>
              <a:rPr lang="uk-UA" sz="2000">
                <a:solidFill>
                  <a:schemeClr val="dk1"/>
                </a:solidFill>
                <a:latin typeface="Arial"/>
                <a:ea typeface="Arial"/>
                <a:cs typeface="Arial"/>
                <a:sym typeface="Arial"/>
              </a:rPr>
              <a:t>The width of the vocal fold can vary depending on the position in which half of the larynx stops.</a:t>
            </a:r>
            <a:endParaRPr/>
          </a:p>
          <a:p>
            <a:pPr indent="0" lvl="0" marL="0" marR="0" rtl="0" algn="l">
              <a:spcBef>
                <a:spcPts val="0"/>
              </a:spcBef>
              <a:spcAft>
                <a:spcPts val="0"/>
              </a:spcAft>
              <a:buNone/>
            </a:pPr>
            <a:r>
              <a:t/>
            </a:r>
            <a:endParaRPr sz="1800">
              <a:solidFill>
                <a:schemeClr val="dk1"/>
              </a:solidFill>
              <a:latin typeface="Libre Baskerville"/>
              <a:ea typeface="Libre Baskerville"/>
              <a:cs typeface="Libre Baskerville"/>
              <a:sym typeface="Libre Baskerville"/>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21"/>
          <p:cNvSpPr txBox="1"/>
          <p:nvPr/>
        </p:nvSpPr>
        <p:spPr>
          <a:xfrm>
            <a:off x="395280" y="260280"/>
            <a:ext cx="8229600" cy="11397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0" lang="uk-UA" sz="2000" strike="noStrike">
                <a:solidFill>
                  <a:srgbClr val="000000"/>
                </a:solidFill>
                <a:latin typeface="Arial"/>
                <a:ea typeface="Arial"/>
                <a:cs typeface="Arial"/>
                <a:sym typeface="Arial"/>
              </a:rPr>
              <a:t>Positions the vocal folds can take: </a:t>
            </a:r>
            <a:endParaRPr sz="2000">
              <a:solidFill>
                <a:schemeClr val="dk1"/>
              </a:solidFill>
              <a:latin typeface="Arial"/>
              <a:ea typeface="Arial"/>
              <a:cs typeface="Arial"/>
              <a:sym typeface="Arial"/>
            </a:endParaRPr>
          </a:p>
          <a:p>
            <a:pPr indent="0" lvl="0" marL="0" marR="0" rtl="0" algn="l">
              <a:spcBef>
                <a:spcPts val="0"/>
              </a:spcBef>
              <a:spcAft>
                <a:spcPts val="0"/>
              </a:spcAft>
              <a:buNone/>
            </a:pPr>
            <a:r>
              <a:rPr b="0" lang="uk-UA" sz="2000" strike="noStrike">
                <a:solidFill>
                  <a:srgbClr val="000000"/>
                </a:solidFill>
                <a:latin typeface="Arial"/>
                <a:ea typeface="Arial"/>
                <a:cs typeface="Arial"/>
                <a:sym typeface="Arial"/>
              </a:rPr>
              <a:t>1 - Median or lantern position; </a:t>
            </a:r>
            <a:br>
              <a:rPr lang="uk-UA" sz="2000">
                <a:solidFill>
                  <a:schemeClr val="dk1"/>
                </a:solidFill>
                <a:latin typeface="Arial"/>
                <a:ea typeface="Arial"/>
                <a:cs typeface="Arial"/>
                <a:sym typeface="Arial"/>
              </a:rPr>
            </a:br>
            <a:r>
              <a:rPr b="0" lang="uk-UA" sz="2000" strike="noStrike">
                <a:solidFill>
                  <a:srgbClr val="000000"/>
                </a:solidFill>
                <a:latin typeface="Arial"/>
                <a:ea typeface="Arial"/>
                <a:cs typeface="Arial"/>
                <a:sym typeface="Arial"/>
              </a:rPr>
              <a:t> 2 - Paramedian position; </a:t>
            </a:r>
            <a:br>
              <a:rPr lang="uk-UA" sz="2000">
                <a:solidFill>
                  <a:schemeClr val="dk1"/>
                </a:solidFill>
                <a:latin typeface="Arial"/>
                <a:ea typeface="Arial"/>
                <a:cs typeface="Arial"/>
                <a:sym typeface="Arial"/>
              </a:rPr>
            </a:br>
            <a:r>
              <a:rPr b="0" lang="uk-UA" sz="2000" strike="noStrike">
                <a:solidFill>
                  <a:srgbClr val="000000"/>
                </a:solidFill>
                <a:latin typeface="Arial"/>
                <a:ea typeface="Arial"/>
                <a:cs typeface="Arial"/>
                <a:sym typeface="Arial"/>
              </a:rPr>
              <a:t> 3 - Intermediate position; </a:t>
            </a:r>
            <a:br>
              <a:rPr lang="uk-UA" sz="2000">
                <a:solidFill>
                  <a:schemeClr val="dk1"/>
                </a:solidFill>
                <a:latin typeface="Arial"/>
                <a:ea typeface="Arial"/>
                <a:cs typeface="Arial"/>
                <a:sym typeface="Arial"/>
              </a:rPr>
            </a:br>
            <a:r>
              <a:rPr b="0" lang="uk-UA" sz="2000" strike="noStrike">
                <a:solidFill>
                  <a:srgbClr val="000000"/>
                </a:solidFill>
                <a:latin typeface="Arial"/>
                <a:ea typeface="Arial"/>
                <a:cs typeface="Arial"/>
                <a:sym typeface="Arial"/>
              </a:rPr>
              <a:t> 4 - Lateral (breathing) position</a:t>
            </a:r>
            <a:r>
              <a:rPr b="0" lang="uk-UA" sz="2400" strike="noStrike">
                <a:solidFill>
                  <a:srgbClr val="000000"/>
                </a:solidFill>
                <a:latin typeface="Garamond"/>
                <a:ea typeface="Garamond"/>
                <a:cs typeface="Garamond"/>
                <a:sym typeface="Garamond"/>
              </a:rPr>
              <a:t>.</a:t>
            </a:r>
            <a:endParaRPr b="0" sz="2400" strike="noStrike">
              <a:solidFill>
                <a:srgbClr val="006633"/>
              </a:solidFill>
              <a:latin typeface="Garamond"/>
              <a:ea typeface="Garamond"/>
              <a:cs typeface="Garamond"/>
              <a:sym typeface="Garamond"/>
            </a:endParaRPr>
          </a:p>
        </p:txBody>
      </p:sp>
      <p:pic>
        <p:nvPicPr>
          <p:cNvPr descr="ÐÐ¾Ð»Ð¾Ð¶ÐµÐ½Ð¸Ñ Ð³Ð¾Ð»Ð¾ÑÐ¾Ð²ÑÑ ÑÐºÐ»Ð°Ð´Ð¾Ðº Ð² Ð½Ð¾ÑÐ¼Ðµ" id="149" name="Google Shape;149;p21"/>
          <p:cNvPicPr preferRelativeResize="0"/>
          <p:nvPr/>
        </p:nvPicPr>
        <p:blipFill rotWithShape="1">
          <a:blip r:embed="rId3">
            <a:alphaModFix/>
          </a:blip>
          <a:srcRect b="0" l="0" r="0" t="0"/>
          <a:stretch/>
        </p:blipFill>
        <p:spPr>
          <a:xfrm>
            <a:off x="971600" y="2420888"/>
            <a:ext cx="6984736" cy="324036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Справедливость">
  <a:themeElements>
    <a:clrScheme name="Справедливость">
      <a:dk1>
        <a:srgbClr val="000000"/>
      </a:dk1>
      <a:lt1>
        <a:srgbClr val="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