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6858000" cx="9144000"/>
  <p:notesSz cx="6858000" cy="9144000"/>
  <p:embeddedFontLst>
    <p:embeddedFont>
      <p:font typeface="Century Schoolbook"/>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enturySchoolbook-bold.fntdata"/><Relationship Id="rId30" Type="http://schemas.openxmlformats.org/officeDocument/2006/relationships/font" Target="fonts/CenturySchoolbook-regular.fntdata"/><Relationship Id="rId11" Type="http://schemas.openxmlformats.org/officeDocument/2006/relationships/slide" Target="slides/slide6.xml"/><Relationship Id="rId33" Type="http://schemas.openxmlformats.org/officeDocument/2006/relationships/font" Target="fonts/CenturySchoolbook-boldItalic.fntdata"/><Relationship Id="rId10" Type="http://schemas.openxmlformats.org/officeDocument/2006/relationships/slide" Target="slides/slide5.xml"/><Relationship Id="rId32" Type="http://schemas.openxmlformats.org/officeDocument/2006/relationships/font" Target="fonts/CenturySchoolbook-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showMasterSp="0" type="title">
  <p:cSld name="TITLE">
    <p:bg>
      <p:bgPr>
        <a:solidFill>
          <a:schemeClr val="lt1"/>
        </a:solidFill>
      </p:bgPr>
    </p:bg>
    <p:spTree>
      <p:nvGrpSpPr>
        <p:cNvPr id="17" name="Shape 17"/>
        <p:cNvGrpSpPr/>
        <p:nvPr/>
      </p:nvGrpSpPr>
      <p:grpSpPr>
        <a:xfrm>
          <a:off x="0" y="0"/>
          <a:ext cx="0" cy="0"/>
          <a:chOff x="0" y="0"/>
          <a:chExt cx="0" cy="0"/>
        </a:xfrm>
      </p:grpSpPr>
      <p:sp>
        <p:nvSpPr>
          <p:cNvPr id="18" name="Google Shape;18;p2"/>
          <p:cNvSpPr txBox="1"/>
          <p:nvPr>
            <p:ph type="ctrTitle"/>
          </p:nvPr>
        </p:nvSpPr>
        <p:spPr>
          <a:xfrm>
            <a:off x="2286000" y="3124200"/>
            <a:ext cx="6172200" cy="189436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3000"/>
              <a:buFont typeface="Century Schoolbook"/>
              <a:buNone/>
              <a:defRPr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
          <p:cNvSpPr txBox="1"/>
          <p:nvPr>
            <p:ph idx="1" type="subTitle"/>
          </p:nvPr>
        </p:nvSpPr>
        <p:spPr>
          <a:xfrm>
            <a:off x="2286000" y="5003322"/>
            <a:ext cx="6172200" cy="1371600"/>
          </a:xfrm>
          <a:prstGeom prst="rect">
            <a:avLst/>
          </a:prstGeom>
          <a:noFill/>
          <a:ln>
            <a:noFill/>
          </a:ln>
        </p:spPr>
        <p:txBody>
          <a:bodyPr anchorCtr="0" anchor="t" bIns="45700" lIns="91425" spcFirstLastPara="1" rIns="91425" wrap="square" tIns="45700">
            <a:normAutofit/>
          </a:bodyPr>
          <a:lstStyle>
            <a:lvl1pPr lvl="0" algn="l">
              <a:spcBef>
                <a:spcPts val="600"/>
              </a:spcBef>
              <a:spcAft>
                <a:spcPts val="0"/>
              </a:spcAft>
              <a:buSzPts val="1260"/>
              <a:buNone/>
              <a:defRPr b="1" sz="1800">
                <a:solidFill>
                  <a:schemeClr val="dk2"/>
                </a:solidFill>
              </a:defRPr>
            </a:lvl1pPr>
            <a:lvl2pPr lvl="1" algn="ctr">
              <a:spcBef>
                <a:spcPts val="360"/>
              </a:spcBef>
              <a:spcAft>
                <a:spcPts val="0"/>
              </a:spcAft>
              <a:buSzPts val="1440"/>
              <a:buNone/>
              <a:defRPr/>
            </a:lvl2pPr>
            <a:lvl3pPr lvl="2" algn="ctr">
              <a:spcBef>
                <a:spcPts val="360"/>
              </a:spcBef>
              <a:spcAft>
                <a:spcPts val="0"/>
              </a:spcAft>
              <a:buSzPts val="1080"/>
              <a:buNone/>
              <a:defRPr/>
            </a:lvl3pPr>
            <a:lvl4pPr lvl="3" algn="ctr">
              <a:spcBef>
                <a:spcPts val="360"/>
              </a:spcBef>
              <a:spcAft>
                <a:spcPts val="0"/>
              </a:spcAft>
              <a:buSzPts val="1080"/>
              <a:buNone/>
              <a:defRPr/>
            </a:lvl4pPr>
            <a:lvl5pPr lvl="4" algn="ctr">
              <a:spcBef>
                <a:spcPts val="360"/>
              </a:spcBef>
              <a:spcAft>
                <a:spcPts val="0"/>
              </a:spcAft>
              <a:buSzPts val="1224"/>
              <a:buNone/>
              <a:defRPr/>
            </a:lvl5pPr>
            <a:lvl6pPr lvl="5" algn="ctr">
              <a:spcBef>
                <a:spcPts val="360"/>
              </a:spcBef>
              <a:spcAft>
                <a:spcPts val="0"/>
              </a:spcAft>
              <a:buSzPts val="1800"/>
              <a:buNone/>
              <a:defRPr/>
            </a:lvl6pPr>
            <a:lvl7pPr lvl="6" algn="ctr">
              <a:spcBef>
                <a:spcPts val="360"/>
              </a:spcBef>
              <a:spcAft>
                <a:spcPts val="0"/>
              </a:spcAft>
              <a:buSzPts val="108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20" name="Google Shape;20;p2"/>
          <p:cNvSpPr txBox="1"/>
          <p:nvPr>
            <p:ph idx="10" type="dt"/>
          </p:nvPr>
        </p:nvSpPr>
        <p:spPr>
          <a:xfrm rot="5400000">
            <a:off x="7764621" y="1174097"/>
            <a:ext cx="2286000" cy="3810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1" type="ftr"/>
          </p:nvPr>
        </p:nvSpPr>
        <p:spPr>
          <a:xfrm rot="5400000">
            <a:off x="7077269" y="4181669"/>
            <a:ext cx="3657600" cy="38404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
          <p:cNvSpPr/>
          <p:nvPr/>
        </p:nvSpPr>
        <p:spPr>
          <a:xfrm>
            <a:off x="381000" y="0"/>
            <a:ext cx="609600" cy="6858000"/>
          </a:xfrm>
          <a:prstGeom prst="rect">
            <a:avLst/>
          </a:prstGeom>
          <a:solidFill>
            <a:srgbClr val="FEC2AC">
              <a:alpha val="5372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3" name="Google Shape;23;p2"/>
          <p:cNvSpPr/>
          <p:nvPr/>
        </p:nvSpPr>
        <p:spPr>
          <a:xfrm>
            <a:off x="276336" y="0"/>
            <a:ext cx="104664" cy="6858000"/>
          </a:xfrm>
          <a:prstGeom prst="rect">
            <a:avLst/>
          </a:prstGeom>
          <a:solidFill>
            <a:srgbClr val="FFD8CC">
              <a:alpha val="3568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4" name="Google Shape;24;p2"/>
          <p:cNvSpPr/>
          <p:nvPr/>
        </p:nvSpPr>
        <p:spPr>
          <a:xfrm>
            <a:off x="990600" y="0"/>
            <a:ext cx="181872" cy="6858000"/>
          </a:xfrm>
          <a:prstGeom prst="rect">
            <a:avLst/>
          </a:prstGeom>
          <a:solidFill>
            <a:srgbClr val="FFD8CC">
              <a:alpha val="6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5" name="Google Shape;25;p2"/>
          <p:cNvSpPr/>
          <p:nvPr/>
        </p:nvSpPr>
        <p:spPr>
          <a:xfrm>
            <a:off x="1141320" y="0"/>
            <a:ext cx="230280" cy="6858000"/>
          </a:xfrm>
          <a:prstGeom prst="rect">
            <a:avLst/>
          </a:prstGeom>
          <a:solidFill>
            <a:srgbClr val="FFEDE7">
              <a:alpha val="7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26" name="Google Shape;26;p2"/>
          <p:cNvCxnSpPr/>
          <p:nvPr/>
        </p:nvCxnSpPr>
        <p:spPr>
          <a:xfrm>
            <a:off x="106344" y="0"/>
            <a:ext cx="0" cy="6858000"/>
          </a:xfrm>
          <a:prstGeom prst="straightConnector1">
            <a:avLst/>
          </a:prstGeom>
          <a:noFill/>
          <a:ln cap="flat" cmpd="sng" w="57150">
            <a:solidFill>
              <a:srgbClr val="FEC2AC">
                <a:alpha val="72941"/>
              </a:srgbClr>
            </a:solidFill>
            <a:prstDash val="solid"/>
            <a:round/>
            <a:headEnd len="sm" w="sm" type="none"/>
            <a:tailEnd len="sm" w="sm" type="none"/>
          </a:ln>
        </p:spPr>
      </p:cxnSp>
      <p:cxnSp>
        <p:nvCxnSpPr>
          <p:cNvPr id="27" name="Google Shape;27;p2"/>
          <p:cNvCxnSpPr/>
          <p:nvPr/>
        </p:nvCxnSpPr>
        <p:spPr>
          <a:xfrm>
            <a:off x="914400" y="0"/>
            <a:ext cx="0" cy="6858000"/>
          </a:xfrm>
          <a:prstGeom prst="straightConnector1">
            <a:avLst/>
          </a:prstGeom>
          <a:noFill/>
          <a:ln cap="flat" cmpd="sng" w="57150">
            <a:solidFill>
              <a:srgbClr val="FFEDE7">
                <a:alpha val="82745"/>
              </a:srgbClr>
            </a:solidFill>
            <a:prstDash val="solid"/>
            <a:round/>
            <a:headEnd len="sm" w="sm" type="none"/>
            <a:tailEnd len="sm" w="sm" type="none"/>
          </a:ln>
        </p:spPr>
      </p:cxnSp>
      <p:cxnSp>
        <p:nvCxnSpPr>
          <p:cNvPr id="28" name="Google Shape;28;p2"/>
          <p:cNvCxnSpPr/>
          <p:nvPr/>
        </p:nvCxnSpPr>
        <p:spPr>
          <a:xfrm>
            <a:off x="854112" y="0"/>
            <a:ext cx="0" cy="6858000"/>
          </a:xfrm>
          <a:prstGeom prst="straightConnector1">
            <a:avLst/>
          </a:prstGeom>
          <a:noFill/>
          <a:ln cap="flat" cmpd="sng" w="57150">
            <a:solidFill>
              <a:srgbClr val="FEC2AC"/>
            </a:solidFill>
            <a:prstDash val="solid"/>
            <a:round/>
            <a:headEnd len="sm" w="sm" type="none"/>
            <a:tailEnd len="sm" w="sm" type="none"/>
          </a:ln>
        </p:spPr>
      </p:cxnSp>
      <p:cxnSp>
        <p:nvCxnSpPr>
          <p:cNvPr id="29" name="Google Shape;29;p2"/>
          <p:cNvCxnSpPr/>
          <p:nvPr/>
        </p:nvCxnSpPr>
        <p:spPr>
          <a:xfrm>
            <a:off x="1726640" y="0"/>
            <a:ext cx="0" cy="6858000"/>
          </a:xfrm>
          <a:prstGeom prst="straightConnector1">
            <a:avLst/>
          </a:prstGeom>
          <a:noFill/>
          <a:ln cap="flat" cmpd="sng" w="28575">
            <a:solidFill>
              <a:srgbClr val="FEC2AC">
                <a:alpha val="81960"/>
              </a:srgbClr>
            </a:solidFill>
            <a:prstDash val="solid"/>
            <a:round/>
            <a:headEnd len="sm" w="sm" type="none"/>
            <a:tailEnd len="sm" w="sm" type="none"/>
          </a:ln>
        </p:spPr>
      </p:cxnSp>
      <p:cxnSp>
        <p:nvCxnSpPr>
          <p:cNvPr id="30" name="Google Shape;30;p2"/>
          <p:cNvCxnSpPr/>
          <p:nvPr/>
        </p:nvCxnSpPr>
        <p:spPr>
          <a:xfrm>
            <a:off x="1066800" y="0"/>
            <a:ext cx="0" cy="6858000"/>
          </a:xfrm>
          <a:prstGeom prst="straightConnector1">
            <a:avLst/>
          </a:prstGeom>
          <a:noFill/>
          <a:ln cap="flat" cmpd="sng" w="9525">
            <a:solidFill>
              <a:srgbClr val="FEC2AC"/>
            </a:solidFill>
            <a:prstDash val="solid"/>
            <a:round/>
            <a:headEnd len="sm" w="sm" type="none"/>
            <a:tailEnd len="sm" w="sm" type="none"/>
          </a:ln>
        </p:spPr>
      </p:cxnSp>
      <p:cxnSp>
        <p:nvCxnSpPr>
          <p:cNvPr id="31" name="Google Shape;31;p2"/>
          <p:cNvCxnSpPr/>
          <p:nvPr/>
        </p:nvCxnSpPr>
        <p:spPr>
          <a:xfrm>
            <a:off x="9113856" y="0"/>
            <a:ext cx="0" cy="6858000"/>
          </a:xfrm>
          <a:prstGeom prst="straightConnector1">
            <a:avLst/>
          </a:prstGeom>
          <a:noFill/>
          <a:ln cap="flat" cmpd="thickThin" w="57150">
            <a:solidFill>
              <a:srgbClr val="FEC2AC"/>
            </a:solidFill>
            <a:prstDash val="solid"/>
            <a:round/>
            <a:headEnd len="sm" w="sm" type="none"/>
            <a:tailEnd len="sm" w="sm" type="none"/>
          </a:ln>
        </p:spPr>
      </p:cxnSp>
      <p:sp>
        <p:nvSpPr>
          <p:cNvPr id="32" name="Google Shape;32;p2"/>
          <p:cNvSpPr/>
          <p:nvPr/>
        </p:nvSpPr>
        <p:spPr>
          <a:xfrm>
            <a:off x="1219200" y="0"/>
            <a:ext cx="76200" cy="6858000"/>
          </a:xfrm>
          <a:prstGeom prst="rect">
            <a:avLst/>
          </a:prstGeom>
          <a:solidFill>
            <a:srgbClr val="FEC2AC">
              <a:alpha val="5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3" name="Google Shape;33;p2"/>
          <p:cNvSpPr/>
          <p:nvPr/>
        </p:nvSpPr>
        <p:spPr>
          <a:xfrm>
            <a:off x="609600" y="3429000"/>
            <a:ext cx="1295400" cy="1295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4" name="Google Shape;34;p2"/>
          <p:cNvSpPr/>
          <p:nvPr/>
        </p:nvSpPr>
        <p:spPr>
          <a:xfrm>
            <a:off x="1309632" y="4866752"/>
            <a:ext cx="641424" cy="64142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5" name="Google Shape;35;p2"/>
          <p:cNvSpPr/>
          <p:nvPr/>
        </p:nvSpPr>
        <p:spPr>
          <a:xfrm>
            <a:off x="1091080" y="5500632"/>
            <a:ext cx="137160" cy="1371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6" name="Google Shape;36;p2"/>
          <p:cNvSpPr/>
          <p:nvPr/>
        </p:nvSpPr>
        <p:spPr>
          <a:xfrm>
            <a:off x="1664208" y="5788152"/>
            <a:ext cx="274320" cy="2743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7" name="Google Shape;37;p2"/>
          <p:cNvSpPr/>
          <p:nvPr/>
        </p:nvSpPr>
        <p:spPr>
          <a:xfrm>
            <a:off x="1905000" y="4495800"/>
            <a:ext cx="365760" cy="3657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8" name="Google Shape;38;p2"/>
          <p:cNvSpPr txBox="1"/>
          <p:nvPr>
            <p:ph idx="12" type="sldNum"/>
          </p:nvPr>
        </p:nvSpPr>
        <p:spPr>
          <a:xfrm>
            <a:off x="1325544" y="4928702"/>
            <a:ext cx="609600" cy="51752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120" name="Shape 120"/>
        <p:cNvGrpSpPr/>
        <p:nvPr/>
      </p:nvGrpSpPr>
      <p:grpSpPr>
        <a:xfrm>
          <a:off x="0" y="0"/>
          <a:ext cx="0" cy="0"/>
          <a:chOff x="0" y="0"/>
          <a:chExt cx="0" cy="0"/>
        </a:xfrm>
      </p:grpSpPr>
      <p:sp>
        <p:nvSpPr>
          <p:cNvPr id="121" name="Google Shape;121;p1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11"/>
          <p:cNvSpPr txBox="1"/>
          <p:nvPr>
            <p:ph idx="1" type="body"/>
          </p:nvPr>
        </p:nvSpPr>
        <p:spPr>
          <a:xfrm rot="5400000">
            <a:off x="1754124" y="303276"/>
            <a:ext cx="4873752" cy="74676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23" name="Google Shape;123;p11"/>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11"/>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1"/>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126" name="Shape 126"/>
        <p:cNvGrpSpPr/>
        <p:nvPr/>
      </p:nvGrpSpPr>
      <p:grpSpPr>
        <a:xfrm>
          <a:off x="0" y="0"/>
          <a:ext cx="0" cy="0"/>
          <a:chOff x="0" y="0"/>
          <a:chExt cx="0" cy="0"/>
        </a:xfrm>
      </p:grpSpPr>
      <p:sp>
        <p:nvSpPr>
          <p:cNvPr id="127" name="Google Shape;127;p12"/>
          <p:cNvSpPr txBox="1"/>
          <p:nvPr>
            <p:ph type="title"/>
          </p:nvPr>
        </p:nvSpPr>
        <p:spPr>
          <a:xfrm rot="5400000">
            <a:off x="4541838" y="2362202"/>
            <a:ext cx="5851525" cy="16764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29" name="Google Shape;129;p12"/>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12"/>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12"/>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39" name="Shape 39"/>
        <p:cNvGrpSpPr/>
        <p:nvPr/>
      </p:nvGrpSpPr>
      <p:grpSpPr>
        <a:xfrm>
          <a:off x="0" y="0"/>
          <a:ext cx="0" cy="0"/>
          <a:chOff x="0" y="0"/>
          <a:chExt cx="0" cy="0"/>
        </a:xfrm>
      </p:grpSpPr>
      <p:sp>
        <p:nvSpPr>
          <p:cNvPr id="40" name="Google Shape;40;p3"/>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3"/>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3"/>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43" name="Shape 43"/>
        <p:cNvGrpSpPr/>
        <p:nvPr/>
      </p:nvGrpSpPr>
      <p:grpSpPr>
        <a:xfrm>
          <a:off x="0" y="0"/>
          <a:ext cx="0" cy="0"/>
          <a:chOff x="0" y="0"/>
          <a:chExt cx="0" cy="0"/>
        </a:xfrm>
      </p:grpSpPr>
      <p:sp>
        <p:nvSpPr>
          <p:cNvPr id="44" name="Google Shape;44;p4"/>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4"/>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4"/>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48" name="Google Shape;48;p4"/>
          <p:cNvSpPr txBox="1"/>
          <p:nvPr>
            <p:ph idx="1" type="body"/>
          </p:nvPr>
        </p:nvSpPr>
        <p:spPr>
          <a:xfrm>
            <a:off x="457200" y="1600200"/>
            <a:ext cx="3657600" cy="45720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9" name="Google Shape;49;p4"/>
          <p:cNvSpPr txBox="1"/>
          <p:nvPr>
            <p:ph idx="2" type="body"/>
          </p:nvPr>
        </p:nvSpPr>
        <p:spPr>
          <a:xfrm>
            <a:off x="4270248" y="1600200"/>
            <a:ext cx="3657600" cy="45720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50" name="Shape 50"/>
        <p:cNvGrpSpPr/>
        <p:nvPr/>
      </p:nvGrpSpPr>
      <p:grpSpPr>
        <a:xfrm>
          <a:off x="0" y="0"/>
          <a:ext cx="0" cy="0"/>
          <a:chOff x="0" y="0"/>
          <a:chExt cx="0" cy="0"/>
        </a:xfrm>
      </p:grpSpPr>
      <p:sp>
        <p:nvSpPr>
          <p:cNvPr id="51" name="Google Shape;51;p5"/>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5"/>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3" name="Google Shape;53;p5"/>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5"/>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55" name="Google Shape;55;p5"/>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showMasterSp="0" type="secHead">
  <p:cSld name="SECTION_HEADER">
    <p:bg>
      <p:bgPr>
        <a:solidFill>
          <a:schemeClr val="dk2"/>
        </a:solidFill>
      </p:bgPr>
    </p:bg>
    <p:spTree>
      <p:nvGrpSpPr>
        <p:cNvPr id="56" name="Shape 56"/>
        <p:cNvGrpSpPr/>
        <p:nvPr/>
      </p:nvGrpSpPr>
      <p:grpSpPr>
        <a:xfrm>
          <a:off x="0" y="0"/>
          <a:ext cx="0" cy="0"/>
          <a:chOff x="0" y="0"/>
          <a:chExt cx="0" cy="0"/>
        </a:xfrm>
      </p:grpSpPr>
      <p:sp>
        <p:nvSpPr>
          <p:cNvPr id="57" name="Google Shape;57;p6"/>
          <p:cNvSpPr txBox="1"/>
          <p:nvPr>
            <p:ph type="title"/>
          </p:nvPr>
        </p:nvSpPr>
        <p:spPr>
          <a:xfrm>
            <a:off x="2286000" y="2895600"/>
            <a:ext cx="6172200" cy="205359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2"/>
              </a:buClr>
              <a:buSzPts val="3000"/>
              <a:buFont typeface="Century Schoolbook"/>
              <a:buNone/>
              <a:defRPr b="1" sz="3000" cap="small"/>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6"/>
          <p:cNvSpPr txBox="1"/>
          <p:nvPr>
            <p:ph idx="1" type="body"/>
          </p:nvPr>
        </p:nvSpPr>
        <p:spPr>
          <a:xfrm>
            <a:off x="2286000" y="5010150"/>
            <a:ext cx="6172200" cy="1371600"/>
          </a:xfrm>
          <a:prstGeom prst="rect">
            <a:avLst/>
          </a:prstGeom>
          <a:noFill/>
          <a:ln>
            <a:noFill/>
          </a:ln>
        </p:spPr>
        <p:txBody>
          <a:bodyPr anchorCtr="0" anchor="t" bIns="45700" lIns="91425" spcFirstLastPara="1" rIns="91425" wrap="square" tIns="45700">
            <a:normAutofit/>
          </a:bodyPr>
          <a:lstStyle>
            <a:lvl1pPr indent="-228600" lvl="0" marL="457200" algn="l">
              <a:spcBef>
                <a:spcPts val="600"/>
              </a:spcBef>
              <a:spcAft>
                <a:spcPts val="0"/>
              </a:spcAft>
              <a:buSzPts val="1260"/>
              <a:buNone/>
              <a:defRPr b="1" sz="1800">
                <a:solidFill>
                  <a:schemeClr val="lt2"/>
                </a:solidFill>
              </a:defRPr>
            </a:lvl1pPr>
            <a:lvl2pPr indent="-228600" lvl="1" marL="914400" algn="l">
              <a:spcBef>
                <a:spcPts val="360"/>
              </a:spcBef>
              <a:spcAft>
                <a:spcPts val="0"/>
              </a:spcAft>
              <a:buSzPts val="1440"/>
              <a:buNone/>
              <a:defRPr sz="1800">
                <a:solidFill>
                  <a:schemeClr val="lt1"/>
                </a:solidFill>
              </a:defRPr>
            </a:lvl2pPr>
            <a:lvl3pPr indent="-228600" lvl="2" marL="1371600" algn="l">
              <a:spcBef>
                <a:spcPts val="320"/>
              </a:spcBef>
              <a:spcAft>
                <a:spcPts val="0"/>
              </a:spcAft>
              <a:buSzPts val="960"/>
              <a:buNone/>
              <a:defRPr sz="1600">
                <a:solidFill>
                  <a:schemeClr val="lt1"/>
                </a:solidFill>
              </a:defRPr>
            </a:lvl3pPr>
            <a:lvl4pPr indent="-228600" lvl="3" marL="1828800" algn="l">
              <a:spcBef>
                <a:spcPts val="280"/>
              </a:spcBef>
              <a:spcAft>
                <a:spcPts val="0"/>
              </a:spcAft>
              <a:buSzPts val="840"/>
              <a:buNone/>
              <a:defRPr sz="1400">
                <a:solidFill>
                  <a:schemeClr val="lt1"/>
                </a:solidFill>
              </a:defRPr>
            </a:lvl4pPr>
            <a:lvl5pPr indent="-228600" lvl="4" marL="2286000" algn="l">
              <a:spcBef>
                <a:spcPts val="280"/>
              </a:spcBef>
              <a:spcAft>
                <a:spcPts val="0"/>
              </a:spcAft>
              <a:buSzPts val="952"/>
              <a:buNone/>
              <a:defRPr sz="1400">
                <a:solidFill>
                  <a:schemeClr val="lt1"/>
                </a:solidFill>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9" name="Google Shape;59;p6"/>
          <p:cNvSpPr txBox="1"/>
          <p:nvPr>
            <p:ph idx="10" type="dt"/>
          </p:nvPr>
        </p:nvSpPr>
        <p:spPr>
          <a:xfrm rot="5400000">
            <a:off x="7763256" y="1170432"/>
            <a:ext cx="2286000" cy="3810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6"/>
          <p:cNvSpPr txBox="1"/>
          <p:nvPr>
            <p:ph idx="11" type="ftr"/>
          </p:nvPr>
        </p:nvSpPr>
        <p:spPr>
          <a:xfrm rot="5400000">
            <a:off x="7077456" y="4178808"/>
            <a:ext cx="3657600" cy="38404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6"/>
          <p:cNvSpPr/>
          <p:nvPr/>
        </p:nvSpPr>
        <p:spPr>
          <a:xfrm>
            <a:off x="381000" y="0"/>
            <a:ext cx="609600" cy="6858000"/>
          </a:xfrm>
          <a:prstGeom prst="rect">
            <a:avLst/>
          </a:prstGeom>
          <a:solidFill>
            <a:srgbClr val="FEC2AC">
              <a:alpha val="5372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2" name="Google Shape;62;p6"/>
          <p:cNvSpPr/>
          <p:nvPr/>
        </p:nvSpPr>
        <p:spPr>
          <a:xfrm>
            <a:off x="276336" y="0"/>
            <a:ext cx="104664" cy="6858000"/>
          </a:xfrm>
          <a:prstGeom prst="rect">
            <a:avLst/>
          </a:prstGeom>
          <a:solidFill>
            <a:srgbClr val="FFD8CC">
              <a:alpha val="3568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3" name="Google Shape;63;p6"/>
          <p:cNvSpPr/>
          <p:nvPr/>
        </p:nvSpPr>
        <p:spPr>
          <a:xfrm>
            <a:off x="990600" y="0"/>
            <a:ext cx="181872" cy="6858000"/>
          </a:xfrm>
          <a:prstGeom prst="rect">
            <a:avLst/>
          </a:prstGeom>
          <a:solidFill>
            <a:srgbClr val="FFD8CC">
              <a:alpha val="6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4" name="Google Shape;64;p6"/>
          <p:cNvSpPr/>
          <p:nvPr/>
        </p:nvSpPr>
        <p:spPr>
          <a:xfrm>
            <a:off x="1141320" y="0"/>
            <a:ext cx="230280" cy="6858000"/>
          </a:xfrm>
          <a:prstGeom prst="rect">
            <a:avLst/>
          </a:prstGeom>
          <a:solidFill>
            <a:srgbClr val="FFEDE7">
              <a:alpha val="7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65" name="Google Shape;65;p6"/>
          <p:cNvCxnSpPr/>
          <p:nvPr/>
        </p:nvCxnSpPr>
        <p:spPr>
          <a:xfrm>
            <a:off x="106344" y="0"/>
            <a:ext cx="0" cy="6858000"/>
          </a:xfrm>
          <a:prstGeom prst="straightConnector1">
            <a:avLst/>
          </a:prstGeom>
          <a:noFill/>
          <a:ln cap="flat" cmpd="sng" w="57150">
            <a:solidFill>
              <a:srgbClr val="FEC2AC">
                <a:alpha val="72941"/>
              </a:srgbClr>
            </a:solidFill>
            <a:prstDash val="solid"/>
            <a:round/>
            <a:headEnd len="sm" w="sm" type="none"/>
            <a:tailEnd len="sm" w="sm" type="none"/>
          </a:ln>
        </p:spPr>
      </p:cxnSp>
      <p:cxnSp>
        <p:nvCxnSpPr>
          <p:cNvPr id="66" name="Google Shape;66;p6"/>
          <p:cNvCxnSpPr/>
          <p:nvPr/>
        </p:nvCxnSpPr>
        <p:spPr>
          <a:xfrm>
            <a:off x="914400" y="0"/>
            <a:ext cx="0" cy="6858000"/>
          </a:xfrm>
          <a:prstGeom prst="straightConnector1">
            <a:avLst/>
          </a:prstGeom>
          <a:noFill/>
          <a:ln cap="flat" cmpd="sng" w="57150">
            <a:solidFill>
              <a:srgbClr val="FFEDE7">
                <a:alpha val="82745"/>
              </a:srgbClr>
            </a:solidFill>
            <a:prstDash val="solid"/>
            <a:round/>
            <a:headEnd len="sm" w="sm" type="none"/>
            <a:tailEnd len="sm" w="sm" type="none"/>
          </a:ln>
        </p:spPr>
      </p:cxnSp>
      <p:cxnSp>
        <p:nvCxnSpPr>
          <p:cNvPr id="67" name="Google Shape;67;p6"/>
          <p:cNvCxnSpPr/>
          <p:nvPr/>
        </p:nvCxnSpPr>
        <p:spPr>
          <a:xfrm>
            <a:off x="854112" y="0"/>
            <a:ext cx="0" cy="6858000"/>
          </a:xfrm>
          <a:prstGeom prst="straightConnector1">
            <a:avLst/>
          </a:prstGeom>
          <a:noFill/>
          <a:ln cap="flat" cmpd="sng" w="57150">
            <a:solidFill>
              <a:srgbClr val="FEC2AC"/>
            </a:solidFill>
            <a:prstDash val="solid"/>
            <a:round/>
            <a:headEnd len="sm" w="sm" type="none"/>
            <a:tailEnd len="sm" w="sm" type="none"/>
          </a:ln>
        </p:spPr>
      </p:cxnSp>
      <p:cxnSp>
        <p:nvCxnSpPr>
          <p:cNvPr id="68" name="Google Shape;68;p6"/>
          <p:cNvCxnSpPr/>
          <p:nvPr/>
        </p:nvCxnSpPr>
        <p:spPr>
          <a:xfrm>
            <a:off x="1726640" y="0"/>
            <a:ext cx="0" cy="6858000"/>
          </a:xfrm>
          <a:prstGeom prst="straightConnector1">
            <a:avLst/>
          </a:prstGeom>
          <a:noFill/>
          <a:ln cap="flat" cmpd="sng" w="28575">
            <a:solidFill>
              <a:srgbClr val="FEC2AC">
                <a:alpha val="81960"/>
              </a:srgbClr>
            </a:solidFill>
            <a:prstDash val="solid"/>
            <a:round/>
            <a:headEnd len="sm" w="sm" type="none"/>
            <a:tailEnd len="sm" w="sm" type="none"/>
          </a:ln>
        </p:spPr>
      </p:cxnSp>
      <p:cxnSp>
        <p:nvCxnSpPr>
          <p:cNvPr id="69" name="Google Shape;69;p6"/>
          <p:cNvCxnSpPr/>
          <p:nvPr/>
        </p:nvCxnSpPr>
        <p:spPr>
          <a:xfrm>
            <a:off x="1066800" y="0"/>
            <a:ext cx="0" cy="6858000"/>
          </a:xfrm>
          <a:prstGeom prst="straightConnector1">
            <a:avLst/>
          </a:prstGeom>
          <a:noFill/>
          <a:ln cap="flat" cmpd="sng" w="9525">
            <a:solidFill>
              <a:srgbClr val="FEC2AC"/>
            </a:solidFill>
            <a:prstDash val="solid"/>
            <a:round/>
            <a:headEnd len="sm" w="sm" type="none"/>
            <a:tailEnd len="sm" w="sm" type="none"/>
          </a:ln>
        </p:spPr>
      </p:cxnSp>
      <p:sp>
        <p:nvSpPr>
          <p:cNvPr id="70" name="Google Shape;70;p6"/>
          <p:cNvSpPr/>
          <p:nvPr/>
        </p:nvSpPr>
        <p:spPr>
          <a:xfrm>
            <a:off x="1219200" y="0"/>
            <a:ext cx="76200" cy="6858000"/>
          </a:xfrm>
          <a:prstGeom prst="rect">
            <a:avLst/>
          </a:prstGeom>
          <a:solidFill>
            <a:srgbClr val="FEC2AC">
              <a:alpha val="5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71" name="Google Shape;71;p6"/>
          <p:cNvSpPr/>
          <p:nvPr/>
        </p:nvSpPr>
        <p:spPr>
          <a:xfrm>
            <a:off x="609600" y="3429000"/>
            <a:ext cx="1295400" cy="1295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72" name="Google Shape;72;p6"/>
          <p:cNvSpPr/>
          <p:nvPr/>
        </p:nvSpPr>
        <p:spPr>
          <a:xfrm>
            <a:off x="1324704" y="4866752"/>
            <a:ext cx="641424" cy="64142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73" name="Google Shape;73;p6"/>
          <p:cNvSpPr/>
          <p:nvPr/>
        </p:nvSpPr>
        <p:spPr>
          <a:xfrm>
            <a:off x="1091080" y="5500632"/>
            <a:ext cx="137160" cy="1371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74" name="Google Shape;74;p6"/>
          <p:cNvSpPr/>
          <p:nvPr/>
        </p:nvSpPr>
        <p:spPr>
          <a:xfrm>
            <a:off x="1664208" y="5791200"/>
            <a:ext cx="274320" cy="2743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75" name="Google Shape;75;p6"/>
          <p:cNvSpPr/>
          <p:nvPr/>
        </p:nvSpPr>
        <p:spPr>
          <a:xfrm>
            <a:off x="1879040" y="4479888"/>
            <a:ext cx="365760" cy="3657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76" name="Google Shape;76;p6"/>
          <p:cNvCxnSpPr/>
          <p:nvPr/>
        </p:nvCxnSpPr>
        <p:spPr>
          <a:xfrm>
            <a:off x="9097944" y="0"/>
            <a:ext cx="0" cy="6858000"/>
          </a:xfrm>
          <a:prstGeom prst="straightConnector1">
            <a:avLst/>
          </a:prstGeom>
          <a:noFill/>
          <a:ln cap="flat" cmpd="thickThin" w="57150">
            <a:solidFill>
              <a:srgbClr val="FEC2AC"/>
            </a:solidFill>
            <a:prstDash val="solid"/>
            <a:round/>
            <a:headEnd len="sm" w="sm" type="none"/>
            <a:tailEnd len="sm" w="sm" type="none"/>
          </a:ln>
        </p:spPr>
      </p:cxnSp>
      <p:sp>
        <p:nvSpPr>
          <p:cNvPr id="77" name="Google Shape;77;p6"/>
          <p:cNvSpPr txBox="1"/>
          <p:nvPr>
            <p:ph idx="12" type="sldNum"/>
          </p:nvPr>
        </p:nvSpPr>
        <p:spPr>
          <a:xfrm>
            <a:off x="1340616" y="4928702"/>
            <a:ext cx="609600" cy="51752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78" name="Shape 78"/>
        <p:cNvGrpSpPr/>
        <p:nvPr/>
      </p:nvGrpSpPr>
      <p:grpSpPr>
        <a:xfrm>
          <a:off x="0" y="0"/>
          <a:ext cx="0" cy="0"/>
          <a:chOff x="0" y="0"/>
          <a:chExt cx="0" cy="0"/>
        </a:xfrm>
      </p:grpSpPr>
      <p:sp>
        <p:nvSpPr>
          <p:cNvPr id="79" name="Google Shape;79;p7"/>
          <p:cNvSpPr txBox="1"/>
          <p:nvPr>
            <p:ph type="title"/>
          </p:nvPr>
        </p:nvSpPr>
        <p:spPr>
          <a:xfrm>
            <a:off x="457200" y="273050"/>
            <a:ext cx="75438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3000"/>
              <a:buFont typeface="Century Schoolboo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7"/>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7"/>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7"/>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83" name="Google Shape;83;p7"/>
          <p:cNvSpPr txBox="1"/>
          <p:nvPr>
            <p:ph idx="1" type="body"/>
          </p:nvPr>
        </p:nvSpPr>
        <p:spPr>
          <a:xfrm>
            <a:off x="457200" y="2362200"/>
            <a:ext cx="3657600" cy="38862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4" name="Google Shape;84;p7"/>
          <p:cNvSpPr txBox="1"/>
          <p:nvPr>
            <p:ph idx="2" type="body"/>
          </p:nvPr>
        </p:nvSpPr>
        <p:spPr>
          <a:xfrm>
            <a:off x="4371975" y="2362200"/>
            <a:ext cx="3657600" cy="38862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5" name="Google Shape;85;p7"/>
          <p:cNvSpPr/>
          <p:nvPr>
            <p:ph idx="3" type="body"/>
          </p:nvPr>
        </p:nvSpPr>
        <p:spPr>
          <a:xfrm>
            <a:off x="457200" y="1569720"/>
            <a:ext cx="3657600" cy="658368"/>
          </a:xfrm>
          <a:prstGeom prst="roundRect">
            <a:avLst>
              <a:gd fmla="val 16667" name="adj"/>
            </a:avLst>
          </a:prstGeom>
          <a:solidFill>
            <a:schemeClr val="accent1"/>
          </a:solidFill>
          <a:ln>
            <a:noFill/>
          </a:ln>
        </p:spPr>
        <p:txBody>
          <a:bodyPr anchorCtr="0" anchor="ctr" bIns="45700" lIns="91425" spcFirstLastPara="1" rIns="91425" wrap="square" tIns="45700">
            <a:normAutofit/>
          </a:bodyPr>
          <a:lstStyle>
            <a:lvl1pPr indent="-228600" lvl="0" marL="457200" algn="l">
              <a:spcBef>
                <a:spcPts val="600"/>
              </a:spcBef>
              <a:spcAft>
                <a:spcPts val="0"/>
              </a:spcAft>
              <a:buSzPts val="1400"/>
              <a:buFont typeface="Century Schoolbook"/>
              <a:buNone/>
              <a:defRPr b="1" sz="2000">
                <a:solidFill>
                  <a:srgbClr val="FFFFFF"/>
                </a:solidFill>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6" name="Google Shape;86;p7"/>
          <p:cNvSpPr/>
          <p:nvPr>
            <p:ph idx="4" type="body"/>
          </p:nvPr>
        </p:nvSpPr>
        <p:spPr>
          <a:xfrm>
            <a:off x="4343400" y="1569720"/>
            <a:ext cx="3657600" cy="658368"/>
          </a:xfrm>
          <a:prstGeom prst="roundRect">
            <a:avLst>
              <a:gd fmla="val 16667" name="adj"/>
            </a:avLst>
          </a:prstGeom>
          <a:solidFill>
            <a:schemeClr val="accent1"/>
          </a:solidFill>
          <a:ln>
            <a:noFill/>
          </a:ln>
        </p:spPr>
        <p:txBody>
          <a:bodyPr anchorCtr="0" anchor="ctr" bIns="45700" lIns="91425" spcFirstLastPara="1" rIns="91425" wrap="square" tIns="45700">
            <a:normAutofit/>
          </a:bodyPr>
          <a:lstStyle>
            <a:lvl1pPr indent="-228600" lvl="0" marL="457200" algn="l">
              <a:spcBef>
                <a:spcPts val="600"/>
              </a:spcBef>
              <a:spcAft>
                <a:spcPts val="0"/>
              </a:spcAft>
              <a:buSzPts val="1400"/>
              <a:buFont typeface="Century Schoolbook"/>
              <a:buNone/>
              <a:defRPr b="1" sz="2000">
                <a:solidFill>
                  <a:srgbClr val="FFFFFF"/>
                </a:solidFill>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87" name="Shape 87"/>
        <p:cNvGrpSpPr/>
        <p:nvPr/>
      </p:nvGrpSpPr>
      <p:grpSpPr>
        <a:xfrm>
          <a:off x="0" y="0"/>
          <a:ext cx="0" cy="0"/>
          <a:chOff x="0" y="0"/>
          <a:chExt cx="0" cy="0"/>
        </a:xfrm>
      </p:grpSpPr>
      <p:sp>
        <p:nvSpPr>
          <p:cNvPr id="88" name="Google Shape;88;p8"/>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8"/>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8"/>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91" name="Google Shape;91;p8"/>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showMasterSp="0" type="objTx">
  <p:cSld name="OBJECT_WITH_CAPTION_TEXT">
    <p:bg>
      <p:bgPr>
        <a:solidFill>
          <a:schemeClr val="lt1"/>
        </a:solidFill>
      </p:bgPr>
    </p:bg>
    <p:spTree>
      <p:nvGrpSpPr>
        <p:cNvPr id="92" name="Shape 92"/>
        <p:cNvGrpSpPr/>
        <p:nvPr/>
      </p:nvGrpSpPr>
      <p:grpSpPr>
        <a:xfrm>
          <a:off x="0" y="0"/>
          <a:ext cx="0" cy="0"/>
          <a:chOff x="0" y="0"/>
          <a:chExt cx="0" cy="0"/>
        </a:xfrm>
      </p:grpSpPr>
      <p:cxnSp>
        <p:nvCxnSpPr>
          <p:cNvPr id="93" name="Google Shape;93;p9"/>
          <p:cNvCxnSpPr/>
          <p:nvPr/>
        </p:nvCxnSpPr>
        <p:spPr>
          <a:xfrm>
            <a:off x="8763000" y="0"/>
            <a:ext cx="0" cy="6858000"/>
          </a:xfrm>
          <a:prstGeom prst="straightConnector1">
            <a:avLst/>
          </a:prstGeom>
          <a:noFill/>
          <a:ln cap="flat" cmpd="sng" w="38100">
            <a:solidFill>
              <a:srgbClr val="FEC2AC">
                <a:alpha val="92941"/>
              </a:srgbClr>
            </a:solidFill>
            <a:prstDash val="solid"/>
            <a:round/>
            <a:headEnd len="sm" w="sm" type="none"/>
            <a:tailEnd len="sm" w="sm" type="none"/>
          </a:ln>
        </p:spPr>
      </p:cxnSp>
      <p:sp>
        <p:nvSpPr>
          <p:cNvPr id="94" name="Google Shape;94;p9"/>
          <p:cNvSpPr txBox="1"/>
          <p:nvPr>
            <p:ph type="title"/>
          </p:nvPr>
        </p:nvSpPr>
        <p:spPr>
          <a:xfrm rot="5400000">
            <a:off x="3371850" y="3200400"/>
            <a:ext cx="6309360" cy="457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2000"/>
              <a:buFont typeface="Century Schoolbook"/>
              <a:buNone/>
              <a:defRPr b="1" sz="2000" cap="small"/>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9"/>
          <p:cNvSpPr txBox="1"/>
          <p:nvPr>
            <p:ph idx="1" type="body"/>
          </p:nvPr>
        </p:nvSpPr>
        <p:spPr>
          <a:xfrm>
            <a:off x="6812280" y="274320"/>
            <a:ext cx="1527048" cy="4983480"/>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840"/>
              <a:buNone/>
              <a:defRPr sz="1200"/>
            </a:lvl1pPr>
            <a:lvl2pPr indent="-228600" lvl="1" marL="914400" algn="l">
              <a:spcBef>
                <a:spcPts val="1000"/>
              </a:spcBef>
              <a:spcAft>
                <a:spcPts val="0"/>
              </a:spcAft>
              <a:buSzPts val="960"/>
              <a:buNone/>
              <a:defRPr sz="1200"/>
            </a:lvl2pPr>
            <a:lvl3pPr indent="-228600" lvl="2" marL="1371600" algn="l">
              <a:spcBef>
                <a:spcPts val="200"/>
              </a:spcBef>
              <a:spcAft>
                <a:spcPts val="0"/>
              </a:spcAft>
              <a:buSzPts val="600"/>
              <a:buNone/>
              <a:defRPr sz="1000"/>
            </a:lvl3pPr>
            <a:lvl4pPr indent="-228600" lvl="3" marL="1828800" algn="l">
              <a:spcBef>
                <a:spcPts val="180"/>
              </a:spcBef>
              <a:spcAft>
                <a:spcPts val="0"/>
              </a:spcAft>
              <a:buSzPts val="540"/>
              <a:buNone/>
              <a:defRPr sz="900"/>
            </a:lvl4pPr>
            <a:lvl5pPr indent="-228600" lvl="4" marL="2286000" algn="l">
              <a:spcBef>
                <a:spcPts val="180"/>
              </a:spcBef>
              <a:spcAft>
                <a:spcPts val="0"/>
              </a:spcAft>
              <a:buSzPts val="612"/>
              <a:buNone/>
              <a:defRPr sz="900"/>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cxnSp>
        <p:nvCxnSpPr>
          <p:cNvPr id="96" name="Google Shape;96;p9"/>
          <p:cNvCxnSpPr/>
          <p:nvPr/>
        </p:nvCxnSpPr>
        <p:spPr>
          <a:xfrm>
            <a:off x="6248400" y="0"/>
            <a:ext cx="0" cy="6858000"/>
          </a:xfrm>
          <a:prstGeom prst="straightConnector1">
            <a:avLst/>
          </a:prstGeom>
          <a:noFill/>
          <a:ln cap="flat" cmpd="sng" w="38100">
            <a:solidFill>
              <a:srgbClr val="FEC2AC"/>
            </a:solidFill>
            <a:prstDash val="solid"/>
            <a:round/>
            <a:headEnd len="sm" w="sm" type="none"/>
            <a:tailEnd len="sm" w="sm" type="none"/>
          </a:ln>
        </p:spPr>
      </p:cxnSp>
      <p:cxnSp>
        <p:nvCxnSpPr>
          <p:cNvPr id="97" name="Google Shape;97;p9"/>
          <p:cNvCxnSpPr/>
          <p:nvPr/>
        </p:nvCxnSpPr>
        <p:spPr>
          <a:xfrm>
            <a:off x="6192296" y="0"/>
            <a:ext cx="0" cy="6858000"/>
          </a:xfrm>
          <a:prstGeom prst="straightConnector1">
            <a:avLst/>
          </a:prstGeom>
          <a:noFill/>
          <a:ln cap="flat" cmpd="sng" w="12700">
            <a:solidFill>
              <a:schemeClr val="accent1"/>
            </a:solidFill>
            <a:prstDash val="solid"/>
            <a:round/>
            <a:headEnd len="sm" w="sm" type="none"/>
            <a:tailEnd len="sm" w="sm" type="none"/>
          </a:ln>
        </p:spPr>
      </p:cxnSp>
      <p:cxnSp>
        <p:nvCxnSpPr>
          <p:cNvPr id="98" name="Google Shape;98;p9"/>
          <p:cNvCxnSpPr/>
          <p:nvPr/>
        </p:nvCxnSpPr>
        <p:spPr>
          <a:xfrm>
            <a:off x="8991600" y="0"/>
            <a:ext cx="0" cy="6858000"/>
          </a:xfrm>
          <a:prstGeom prst="straightConnector1">
            <a:avLst/>
          </a:prstGeom>
          <a:noFill/>
          <a:ln cap="flat" cmpd="sng" w="19050">
            <a:solidFill>
              <a:schemeClr val="accent1"/>
            </a:solidFill>
            <a:prstDash val="solid"/>
            <a:round/>
            <a:headEnd len="sm" w="sm" type="none"/>
            <a:tailEnd len="sm" w="sm" type="none"/>
          </a:ln>
        </p:spPr>
      </p:cxnSp>
      <p:sp>
        <p:nvSpPr>
          <p:cNvPr id="99" name="Google Shape;99;p9"/>
          <p:cNvSpPr/>
          <p:nvPr/>
        </p:nvSpPr>
        <p:spPr>
          <a:xfrm>
            <a:off x="8839200" y="0"/>
            <a:ext cx="304800" cy="6858000"/>
          </a:xfrm>
          <a:prstGeom prst="rect">
            <a:avLst/>
          </a:prstGeom>
          <a:solidFill>
            <a:srgbClr val="FEC2AC">
              <a:alpha val="8666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00" name="Google Shape;100;p9"/>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sp>
        <p:nvSpPr>
          <p:cNvPr id="101" name="Google Shape;101;p9"/>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02" name="Google Shape;102;p9"/>
          <p:cNvSpPr txBox="1"/>
          <p:nvPr>
            <p:ph idx="2" type="body"/>
          </p:nvPr>
        </p:nvSpPr>
        <p:spPr>
          <a:xfrm>
            <a:off x="304800" y="274320"/>
            <a:ext cx="5638800" cy="6327648"/>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03" name="Google Shape;103;p9"/>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9"/>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05" name="Google Shape;105;p9"/>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showMasterSp="0" type="picTx">
  <p:cSld name="PICTURE_WITH_CAPTION_TEXT">
    <p:spTree>
      <p:nvGrpSpPr>
        <p:cNvPr id="106" name="Shape 106"/>
        <p:cNvGrpSpPr/>
        <p:nvPr/>
      </p:nvGrpSpPr>
      <p:grpSpPr>
        <a:xfrm>
          <a:off x="0" y="0"/>
          <a:ext cx="0" cy="0"/>
          <a:chOff x="0" y="0"/>
          <a:chExt cx="0" cy="0"/>
        </a:xfrm>
      </p:grpSpPr>
      <p:cxnSp>
        <p:nvCxnSpPr>
          <p:cNvPr id="107" name="Google Shape;107;p10"/>
          <p:cNvCxnSpPr/>
          <p:nvPr/>
        </p:nvCxnSpPr>
        <p:spPr>
          <a:xfrm>
            <a:off x="8763000" y="0"/>
            <a:ext cx="0" cy="6858000"/>
          </a:xfrm>
          <a:prstGeom prst="straightConnector1">
            <a:avLst/>
          </a:prstGeom>
          <a:noFill/>
          <a:ln cap="flat" cmpd="sng" w="38100">
            <a:solidFill>
              <a:srgbClr val="FEC2AC"/>
            </a:solidFill>
            <a:prstDash val="solid"/>
            <a:round/>
            <a:headEnd len="sm" w="sm" type="none"/>
            <a:tailEnd len="sm" w="sm" type="none"/>
          </a:ln>
        </p:spPr>
      </p:cxnSp>
      <p:sp>
        <p:nvSpPr>
          <p:cNvPr id="108" name="Google Shape;108;p10"/>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09" name="Google Shape;109;p10"/>
          <p:cNvSpPr txBox="1"/>
          <p:nvPr>
            <p:ph type="title"/>
          </p:nvPr>
        </p:nvSpPr>
        <p:spPr>
          <a:xfrm rot="5400000">
            <a:off x="3350133" y="3200400"/>
            <a:ext cx="6309360" cy="457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2000"/>
              <a:buFont typeface="Century Schoolbook"/>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0"/>
          <p:cNvSpPr/>
          <p:nvPr>
            <p:ph idx="2" type="pic"/>
          </p:nvPr>
        </p:nvSpPr>
        <p:spPr>
          <a:xfrm>
            <a:off x="0" y="0"/>
            <a:ext cx="6172200" cy="6858000"/>
          </a:xfrm>
          <a:prstGeom prst="rect">
            <a:avLst/>
          </a:prstGeom>
          <a:solidFill>
            <a:schemeClr val="lt2"/>
          </a:solidFill>
          <a:ln>
            <a:noFill/>
          </a:ln>
        </p:spPr>
      </p:sp>
      <p:sp>
        <p:nvSpPr>
          <p:cNvPr id="111" name="Google Shape;111;p10"/>
          <p:cNvSpPr txBox="1"/>
          <p:nvPr>
            <p:ph idx="1" type="body"/>
          </p:nvPr>
        </p:nvSpPr>
        <p:spPr>
          <a:xfrm>
            <a:off x="6765798" y="264795"/>
            <a:ext cx="1524000" cy="4956048"/>
          </a:xfrm>
          <a:prstGeom prst="rect">
            <a:avLst/>
          </a:prstGeom>
          <a:noFill/>
          <a:ln>
            <a:noFill/>
          </a:ln>
        </p:spPr>
        <p:txBody>
          <a:bodyPr anchorCtr="0" anchor="t" bIns="45700" lIns="91425" spcFirstLastPara="1" rIns="91425" wrap="square" tIns="45700">
            <a:normAutofit/>
          </a:bodyPr>
          <a:lstStyle>
            <a:lvl1pPr indent="-228600" lvl="0" marL="457200" algn="l">
              <a:spcBef>
                <a:spcPts val="100"/>
              </a:spcBef>
              <a:spcAft>
                <a:spcPts val="0"/>
              </a:spcAft>
              <a:buSzPts val="840"/>
              <a:buFont typeface="Century Schoolbook"/>
              <a:buNone/>
              <a:defRPr sz="1200"/>
            </a:lvl1pPr>
            <a:lvl2pPr indent="-289560" lvl="1" marL="914400" algn="l">
              <a:spcBef>
                <a:spcPts val="400"/>
              </a:spcBef>
              <a:spcAft>
                <a:spcPts val="0"/>
              </a:spcAft>
              <a:buSzPts val="960"/>
              <a:buChar char="⚫"/>
              <a:defRPr sz="1200"/>
            </a:lvl2pPr>
            <a:lvl3pPr indent="-266700" lvl="2" marL="1371600" algn="l">
              <a:spcBef>
                <a:spcPts val="200"/>
              </a:spcBef>
              <a:spcAft>
                <a:spcPts val="0"/>
              </a:spcAft>
              <a:buSzPts val="600"/>
              <a:buChar char="🞆"/>
              <a:defRPr sz="1000"/>
            </a:lvl3pPr>
            <a:lvl4pPr indent="-262889" lvl="3" marL="1828800" algn="l">
              <a:spcBef>
                <a:spcPts val="180"/>
              </a:spcBef>
              <a:spcAft>
                <a:spcPts val="0"/>
              </a:spcAft>
              <a:buSzPts val="540"/>
              <a:buChar char="🞆"/>
              <a:defRPr sz="900"/>
            </a:lvl4pPr>
            <a:lvl5pPr indent="-267461" lvl="4" marL="2286000" algn="l">
              <a:spcBef>
                <a:spcPts val="180"/>
              </a:spcBef>
              <a:spcAft>
                <a:spcPts val="0"/>
              </a:spcAft>
              <a:buSzPts val="612"/>
              <a:buChar char="⚫"/>
              <a:defRPr sz="900"/>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cxnSp>
        <p:nvCxnSpPr>
          <p:cNvPr id="112" name="Google Shape;112;p10"/>
          <p:cNvCxnSpPr/>
          <p:nvPr/>
        </p:nvCxnSpPr>
        <p:spPr>
          <a:xfrm>
            <a:off x="8991600" y="0"/>
            <a:ext cx="0" cy="6858000"/>
          </a:xfrm>
          <a:prstGeom prst="straightConnector1">
            <a:avLst/>
          </a:prstGeom>
          <a:noFill/>
          <a:ln cap="flat" cmpd="sng" w="9525">
            <a:solidFill>
              <a:schemeClr val="dk1"/>
            </a:solidFill>
            <a:prstDash val="solid"/>
            <a:round/>
            <a:headEnd len="sm" w="sm" type="none"/>
            <a:tailEnd len="sm" w="sm" type="none"/>
          </a:ln>
        </p:spPr>
      </p:cxnSp>
      <p:sp>
        <p:nvSpPr>
          <p:cNvPr id="113" name="Google Shape;113;p10"/>
          <p:cNvSpPr/>
          <p:nvPr/>
        </p:nvSpPr>
        <p:spPr>
          <a:xfrm>
            <a:off x="8839200" y="0"/>
            <a:ext cx="304800" cy="6858000"/>
          </a:xfrm>
          <a:prstGeom prst="rect">
            <a:avLst/>
          </a:prstGeom>
          <a:solidFill>
            <a:srgbClr val="FEC2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14" name="Google Shape;114;p10"/>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cxnSp>
        <p:nvCxnSpPr>
          <p:cNvPr id="115" name="Google Shape;115;p10"/>
          <p:cNvCxnSpPr/>
          <p:nvPr/>
        </p:nvCxnSpPr>
        <p:spPr>
          <a:xfrm>
            <a:off x="6248400" y="0"/>
            <a:ext cx="0" cy="6858000"/>
          </a:xfrm>
          <a:prstGeom prst="straightConnector1">
            <a:avLst/>
          </a:prstGeom>
          <a:noFill/>
          <a:ln cap="flat" cmpd="sng" w="38100">
            <a:solidFill>
              <a:srgbClr val="FEC2AC"/>
            </a:solidFill>
            <a:prstDash val="solid"/>
            <a:round/>
            <a:headEnd len="sm" w="sm" type="none"/>
            <a:tailEnd len="sm" w="sm" type="none"/>
          </a:ln>
        </p:spPr>
      </p:cxnSp>
      <p:cxnSp>
        <p:nvCxnSpPr>
          <p:cNvPr id="116" name="Google Shape;116;p10"/>
          <p:cNvCxnSpPr/>
          <p:nvPr/>
        </p:nvCxnSpPr>
        <p:spPr>
          <a:xfrm>
            <a:off x="6192296" y="0"/>
            <a:ext cx="0" cy="6858000"/>
          </a:xfrm>
          <a:prstGeom prst="straightConnector1">
            <a:avLst/>
          </a:prstGeom>
          <a:noFill/>
          <a:ln cap="flat" cmpd="sng" w="12700">
            <a:solidFill>
              <a:schemeClr val="accent1"/>
            </a:solidFill>
            <a:prstDash val="solid"/>
            <a:round/>
            <a:headEnd len="sm" w="sm" type="none"/>
            <a:tailEnd len="sm" w="sm" type="none"/>
          </a:ln>
        </p:spPr>
      </p:cxnSp>
      <p:sp>
        <p:nvSpPr>
          <p:cNvPr id="117" name="Google Shape;117;p10"/>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10"/>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19" name="Google Shape;119;p10"/>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cxnSp>
        <p:nvCxnSpPr>
          <p:cNvPr id="6" name="Google Shape;6;p1"/>
          <p:cNvCxnSpPr/>
          <p:nvPr/>
        </p:nvCxnSpPr>
        <p:spPr>
          <a:xfrm>
            <a:off x="8763000" y="0"/>
            <a:ext cx="0" cy="6858000"/>
          </a:xfrm>
          <a:prstGeom prst="straightConnector1">
            <a:avLst/>
          </a:prstGeom>
          <a:noFill/>
          <a:ln cap="flat" cmpd="sng" w="38100">
            <a:solidFill>
              <a:srgbClr val="FEC2AC">
                <a:alpha val="92941"/>
              </a:srgbClr>
            </a:solidFill>
            <a:prstDash val="solid"/>
            <a:round/>
            <a:headEnd len="sm" w="sm" type="none"/>
            <a:tailEnd len="sm" w="sm" type="none"/>
          </a:ln>
        </p:spPr>
      </p:cxnSp>
      <p:sp>
        <p:nvSpPr>
          <p:cNvPr id="7" name="Google Shape;7;p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Clr>
                <a:schemeClr val="dk2"/>
              </a:buClr>
              <a:buSzPts val="3000"/>
              <a:buFont typeface="Century Schoolbook"/>
              <a:buNone/>
              <a:defRPr b="0" i="0" sz="3000" u="none" cap="small" strike="noStrike">
                <a:solidFill>
                  <a:schemeClr val="dk2"/>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 name="Google Shape;8;p1"/>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lvl1pPr indent="-335280" lvl="0" marL="457200" marR="0" rtl="0" algn="l">
              <a:spcBef>
                <a:spcPts val="600"/>
              </a:spcBef>
              <a:spcAft>
                <a:spcPts val="0"/>
              </a:spcAft>
              <a:buClr>
                <a:schemeClr val="accent1"/>
              </a:buClr>
              <a:buSzPts val="1680"/>
              <a:buFont typeface="Noto Sans Symbols"/>
              <a:buChar char="🞆"/>
              <a:defRPr b="0" i="0" sz="2400" u="none" cap="none" strike="noStrike">
                <a:solidFill>
                  <a:schemeClr val="dk1"/>
                </a:solidFill>
                <a:latin typeface="Century Schoolbook"/>
                <a:ea typeface="Century Schoolbook"/>
                <a:cs typeface="Century Schoolbook"/>
                <a:sym typeface="Century Schoolbook"/>
              </a:defRPr>
            </a:lvl1pPr>
            <a:lvl2pPr indent="-335280" lvl="1" marL="914400" marR="0" rtl="0" algn="l">
              <a:spcBef>
                <a:spcPts val="420"/>
              </a:spcBef>
              <a:spcAft>
                <a:spcPts val="0"/>
              </a:spcAft>
              <a:buClr>
                <a:schemeClr val="accent1"/>
              </a:buClr>
              <a:buSzPts val="1680"/>
              <a:buFont typeface="Noto Sans Symbols"/>
              <a:buChar char="⚫"/>
              <a:defRPr b="0" i="0" sz="2100" u="none" cap="none" strike="noStrike">
                <a:solidFill>
                  <a:schemeClr val="dk1"/>
                </a:solidFill>
                <a:latin typeface="Century Schoolbook"/>
                <a:ea typeface="Century Schoolbook"/>
                <a:cs typeface="Century Schoolbook"/>
                <a:sym typeface="Century Schoolbook"/>
              </a:defRPr>
            </a:lvl2pPr>
            <a:lvl3pPr indent="-297180" lvl="2" marL="1371600" marR="0" rtl="0" algn="l">
              <a:spcBef>
                <a:spcPts val="360"/>
              </a:spcBef>
              <a:spcAft>
                <a:spcPts val="0"/>
              </a:spcAft>
              <a:buClr>
                <a:srgbClr val="DE7530"/>
              </a:buClr>
              <a:buSzPts val="1080"/>
              <a:buFont typeface="Noto Sans Symbols"/>
              <a:buChar char="🞆"/>
              <a:defRPr b="0" i="0" sz="1800" u="none" cap="none" strike="noStrike">
                <a:solidFill>
                  <a:schemeClr val="dk1"/>
                </a:solidFill>
                <a:latin typeface="Century Schoolbook"/>
                <a:ea typeface="Century Schoolbook"/>
                <a:cs typeface="Century Schoolbook"/>
                <a:sym typeface="Century Schoolbook"/>
              </a:defRPr>
            </a:lvl3pPr>
            <a:lvl4pPr indent="-297180" lvl="3" marL="1828800" marR="0" rtl="0" algn="l">
              <a:spcBef>
                <a:spcPts val="360"/>
              </a:spcBef>
              <a:spcAft>
                <a:spcPts val="0"/>
              </a:spcAft>
              <a:buClr>
                <a:srgbClr val="FEC2AC"/>
              </a:buClr>
              <a:buSzPts val="1080"/>
              <a:buFont typeface="Noto Sans Symbols"/>
              <a:buChar char="🞆"/>
              <a:defRPr b="0" i="0" sz="1800" u="none" cap="none" strike="noStrike">
                <a:solidFill>
                  <a:schemeClr val="dk1"/>
                </a:solidFill>
                <a:latin typeface="Century Schoolbook"/>
                <a:ea typeface="Century Schoolbook"/>
                <a:cs typeface="Century Schoolbook"/>
                <a:sym typeface="Century Schoolbook"/>
              </a:defRPr>
            </a:lvl4pPr>
            <a:lvl5pPr indent="-297688" lvl="4" marL="2286000" marR="0" rtl="0" algn="l">
              <a:spcBef>
                <a:spcPts val="320"/>
              </a:spcBef>
              <a:spcAft>
                <a:spcPts val="0"/>
              </a:spcAft>
              <a:buClr>
                <a:srgbClr val="BBC9E9"/>
              </a:buClr>
              <a:buSzPts val="1088"/>
              <a:buFont typeface="Noto Sans Symbols"/>
              <a:buChar char="⚫"/>
              <a:defRPr b="0" i="0" sz="1600" u="none" cap="none" strike="noStrike">
                <a:solidFill>
                  <a:schemeClr val="dk1"/>
                </a:solidFill>
                <a:latin typeface="Century Schoolbook"/>
                <a:ea typeface="Century Schoolbook"/>
                <a:cs typeface="Century Schoolbook"/>
                <a:sym typeface="Century Schoolbook"/>
              </a:defRPr>
            </a:lvl5pPr>
            <a:lvl6pPr indent="-330200" lvl="5" marL="2743200" marR="0" rtl="0" algn="l">
              <a:spcBef>
                <a:spcPts val="320"/>
              </a:spcBef>
              <a:spcAft>
                <a:spcPts val="0"/>
              </a:spcAft>
              <a:buClr>
                <a:schemeClr val="accent1"/>
              </a:buClr>
              <a:buSzPts val="1600"/>
              <a:buFont typeface="Century Schoolbook"/>
              <a:buChar char="•"/>
              <a:defRPr b="0" i="0" sz="1600" u="none" cap="none" strike="noStrike">
                <a:solidFill>
                  <a:schemeClr val="dk2"/>
                </a:solidFill>
                <a:latin typeface="Century Schoolbook"/>
                <a:ea typeface="Century Schoolbook"/>
                <a:cs typeface="Century Schoolbook"/>
                <a:sym typeface="Century Schoolbook"/>
              </a:defRPr>
            </a:lvl6pPr>
            <a:lvl7pPr indent="-281939" lvl="6" marL="3200400" marR="0" rtl="0" algn="l">
              <a:spcBef>
                <a:spcPts val="280"/>
              </a:spcBef>
              <a:spcAft>
                <a:spcPts val="0"/>
              </a:spcAft>
              <a:buClr>
                <a:srgbClr val="FEC2AC"/>
              </a:buClr>
              <a:buSzPts val="840"/>
              <a:buFont typeface="Noto Sans Symbols"/>
              <a:buChar char="⚪"/>
              <a:defRPr b="0" i="0" sz="1400" u="none" cap="none" strike="noStrike">
                <a:solidFill>
                  <a:schemeClr val="dk2"/>
                </a:solidFill>
                <a:latin typeface="Century Schoolbook"/>
                <a:ea typeface="Century Schoolbook"/>
                <a:cs typeface="Century Schoolbook"/>
                <a:sym typeface="Century Schoolbook"/>
              </a:defRPr>
            </a:lvl7pPr>
            <a:lvl8pPr indent="-317500" lvl="7" marL="3657600" marR="0" rtl="0" algn="l">
              <a:spcBef>
                <a:spcPts val="280"/>
              </a:spcBef>
              <a:spcAft>
                <a:spcPts val="0"/>
              </a:spcAft>
              <a:buClr>
                <a:schemeClr val="accent2"/>
              </a:buClr>
              <a:buSzPts val="1400"/>
              <a:buFont typeface="Century Schoolbook"/>
              <a:buChar char="•"/>
              <a:defRPr b="0" i="0" sz="1400" u="none" cap="small" strike="noStrike">
                <a:solidFill>
                  <a:schemeClr val="dk2"/>
                </a:solidFill>
                <a:latin typeface="Century Schoolbook"/>
                <a:ea typeface="Century Schoolbook"/>
                <a:cs typeface="Century Schoolbook"/>
                <a:sym typeface="Century Schoolbook"/>
              </a:defRPr>
            </a:lvl8pPr>
            <a:lvl9pPr indent="-317500" lvl="8" marL="4114800" marR="0" rtl="0" algn="l">
              <a:spcBef>
                <a:spcPts val="280"/>
              </a:spcBef>
              <a:spcAft>
                <a:spcPts val="0"/>
              </a:spcAft>
              <a:buClr>
                <a:srgbClr val="DE7530"/>
              </a:buClr>
              <a:buSzPts val="1400"/>
              <a:buFont typeface="Century Schoolbook"/>
              <a:buChar char="•"/>
              <a:defRPr b="0" i="0" sz="1400" u="none" cap="none" strike="noStrike">
                <a:solidFill>
                  <a:schemeClr val="dk2"/>
                </a:solidFill>
                <a:latin typeface="Century Schoolbook"/>
                <a:ea typeface="Century Schoolbook"/>
                <a:cs typeface="Century Schoolbook"/>
                <a:sym typeface="Century Schoolbook"/>
              </a:defRPr>
            </a:lvl9pPr>
          </a:lstStyle>
          <a:p/>
        </p:txBody>
      </p:sp>
      <p:sp>
        <p:nvSpPr>
          <p:cNvPr id="9" name="Google Shape;9;p1"/>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2"/>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sp>
        <p:nvSpPr>
          <p:cNvPr id="10" name="Google Shape;10;p1"/>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cxnSp>
        <p:nvCxnSpPr>
          <p:cNvPr id="11" name="Google Shape;11;p1"/>
          <p:cNvCxnSpPr/>
          <p:nvPr/>
        </p:nvCxnSpPr>
        <p:spPr>
          <a:xfrm>
            <a:off x="76200" y="0"/>
            <a:ext cx="0" cy="6858000"/>
          </a:xfrm>
          <a:prstGeom prst="straightConnector1">
            <a:avLst/>
          </a:prstGeom>
          <a:noFill/>
          <a:ln cap="flat" cmpd="thickThin" w="57150">
            <a:solidFill>
              <a:srgbClr val="FEC2AC"/>
            </a:solidFill>
            <a:prstDash val="solid"/>
            <a:round/>
            <a:headEnd len="sm" w="sm" type="none"/>
            <a:tailEnd len="sm" w="sm" type="none"/>
          </a:ln>
        </p:spPr>
      </p:cxnSp>
      <p:cxnSp>
        <p:nvCxnSpPr>
          <p:cNvPr id="12" name="Google Shape;12;p1"/>
          <p:cNvCxnSpPr/>
          <p:nvPr/>
        </p:nvCxnSpPr>
        <p:spPr>
          <a:xfrm>
            <a:off x="8991600" y="0"/>
            <a:ext cx="0" cy="6858000"/>
          </a:xfrm>
          <a:prstGeom prst="straightConnector1">
            <a:avLst/>
          </a:prstGeom>
          <a:noFill/>
          <a:ln cap="flat" cmpd="sng" w="19050">
            <a:solidFill>
              <a:schemeClr val="accent1"/>
            </a:solidFill>
            <a:prstDash val="solid"/>
            <a:round/>
            <a:headEnd len="sm" w="sm" type="none"/>
            <a:tailEnd len="sm" w="sm" type="none"/>
          </a:ln>
        </p:spPr>
      </p:cxnSp>
      <p:sp>
        <p:nvSpPr>
          <p:cNvPr id="13" name="Google Shape;13;p1"/>
          <p:cNvSpPr/>
          <p:nvPr/>
        </p:nvSpPr>
        <p:spPr>
          <a:xfrm>
            <a:off x="8839200" y="0"/>
            <a:ext cx="304800" cy="6858000"/>
          </a:xfrm>
          <a:prstGeom prst="rect">
            <a:avLst/>
          </a:prstGeom>
          <a:solidFill>
            <a:srgbClr val="FEC2AC">
              <a:alpha val="8666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4" name="Google Shape;14;p1"/>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sp>
        <p:nvSpPr>
          <p:cNvPr id="15" name="Google Shape;15;p1"/>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6" name="Google Shape;16;p1"/>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1pPr>
            <a:lvl2pPr indent="0" lvl="1"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2pPr>
            <a:lvl3pPr indent="0" lvl="2"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3pPr>
            <a:lvl4pPr indent="0" lvl="3"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4pPr>
            <a:lvl5pPr indent="0" lvl="4"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5pPr>
            <a:lvl6pPr indent="0" lvl="5"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6pPr>
            <a:lvl7pPr indent="0" lvl="6"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7pPr>
            <a:lvl8pPr indent="0" lvl="7"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8pPr>
            <a:lvl9pPr indent="0" lvl="8"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3"/>
          <p:cNvSpPr txBox="1"/>
          <p:nvPr>
            <p:ph type="ctrTitle"/>
          </p:nvPr>
        </p:nvSpPr>
        <p:spPr>
          <a:xfrm>
            <a:off x="2123728" y="1268760"/>
            <a:ext cx="6172200" cy="18945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rPr lang="en-US"/>
              <a:t>ACUTE INFLAMMATORY DISEASES OF THE LARYNX</a:t>
            </a:r>
            <a:endParaRPr/>
          </a:p>
        </p:txBody>
      </p:sp>
      <p:sp>
        <p:nvSpPr>
          <p:cNvPr id="137" name="Google Shape;137;p13"/>
          <p:cNvSpPr txBox="1"/>
          <p:nvPr>
            <p:ph idx="1" type="subTitle"/>
          </p:nvPr>
        </p:nvSpPr>
        <p:spPr>
          <a:xfrm>
            <a:off x="2286000" y="5003322"/>
            <a:ext cx="6172200" cy="1371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260"/>
              <a:buNone/>
            </a:pPr>
            <a:r>
              <a:rPr lang="en-US"/>
              <a:t>Dobronravova Irina Vladimirovna, Candidate of Medical Sciences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2"/>
          <p:cNvSpPr/>
          <p:nvPr/>
        </p:nvSpPr>
        <p:spPr>
          <a:xfrm>
            <a:off x="616140" y="181080"/>
            <a:ext cx="7886100" cy="758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2"/>
          <p:cNvSpPr/>
          <p:nvPr/>
        </p:nvSpPr>
        <p:spPr>
          <a:xfrm>
            <a:off x="899592" y="908720"/>
            <a:ext cx="3885600" cy="51804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With proper treatment, the voice is usually restored in 7-10 days.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Special attention should be paid to people in vocal professions. They cannot return to work (regardless of the length of treatment) until the inflammation in the larynx has been eliminated and vocal function has been fully restored.</a:t>
            </a:r>
            <a:endParaRPr b="0" i="0" sz="2000" u="none" cap="none" strike="noStrike">
              <a:solidFill>
                <a:schemeClr val="dk1"/>
              </a:solidFill>
              <a:latin typeface="Arial"/>
              <a:ea typeface="Arial"/>
              <a:cs typeface="Arial"/>
              <a:sym typeface="Arial"/>
            </a:endParaRPr>
          </a:p>
        </p:txBody>
      </p:sp>
      <p:pic>
        <p:nvPicPr>
          <p:cNvPr id="200" name="Google Shape;200;p22"/>
          <p:cNvPicPr preferRelativeResize="0"/>
          <p:nvPr/>
        </p:nvPicPr>
        <p:blipFill rotWithShape="1">
          <a:blip r:embed="rId3">
            <a:alphaModFix/>
          </a:blip>
          <a:srcRect b="0" l="0" r="0" t="0"/>
          <a:stretch/>
        </p:blipFill>
        <p:spPr>
          <a:xfrm>
            <a:off x="5580112" y="980728"/>
            <a:ext cx="2880320" cy="468052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3"/>
          <p:cNvSpPr/>
          <p:nvPr/>
        </p:nvSpPr>
        <p:spPr>
          <a:xfrm>
            <a:off x="507870" y="609480"/>
            <a:ext cx="7664400" cy="587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2800" u="none" cap="none" strike="noStrike">
                <a:solidFill>
                  <a:srgbClr val="EA6D59"/>
                </a:solidFill>
                <a:latin typeface="Trebuchet MS"/>
                <a:ea typeface="Trebuchet MS"/>
                <a:cs typeface="Trebuchet MS"/>
                <a:sym typeface="Trebuchet MS"/>
              </a:rPr>
              <a:t>Infectious Laryngitis</a:t>
            </a:r>
            <a:endParaRPr b="0" i="0" sz="2800" u="none" cap="none" strike="noStrike">
              <a:solidFill>
                <a:srgbClr val="EA6D59"/>
              </a:solidFill>
              <a:latin typeface="Arial"/>
              <a:ea typeface="Arial"/>
              <a:cs typeface="Arial"/>
              <a:sym typeface="Arial"/>
            </a:endParaRPr>
          </a:p>
        </p:txBody>
      </p:sp>
      <p:sp>
        <p:nvSpPr>
          <p:cNvPr id="206" name="Google Shape;206;p23"/>
          <p:cNvSpPr/>
          <p:nvPr/>
        </p:nvSpPr>
        <p:spPr>
          <a:xfrm>
            <a:off x="507870" y="1545480"/>
            <a:ext cx="3920100" cy="4495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1" i="0" lang="en-US" sz="2000" u="none" cap="none" strike="noStrike">
                <a:solidFill>
                  <a:srgbClr val="404040"/>
                </a:solidFill>
                <a:latin typeface="Trebuchet MS"/>
                <a:ea typeface="Trebuchet MS"/>
                <a:cs typeface="Trebuchet MS"/>
                <a:sym typeface="Trebuchet MS"/>
              </a:rPr>
              <a:t>Infiltrative laryngitis (laryngitis infiltrativa) is an acute inflammation of the larynx in which the process is not confined to the mucous membrane but spreads to distant tissues. The process may involve the muscles, ligaments and periosteum.</a:t>
            </a:r>
            <a:endParaRPr b="1" i="0" sz="2000" u="none" cap="none" strike="noStrike">
              <a:solidFill>
                <a:schemeClr val="dk1"/>
              </a:solidFill>
              <a:latin typeface="Arial"/>
              <a:ea typeface="Arial"/>
              <a:cs typeface="Arial"/>
              <a:sym typeface="Arial"/>
            </a:endParaRPr>
          </a:p>
        </p:txBody>
      </p:sp>
      <p:sp>
        <p:nvSpPr>
          <p:cNvPr id="207" name="Google Shape;207;p23"/>
          <p:cNvSpPr/>
          <p:nvPr/>
        </p:nvSpPr>
        <p:spPr>
          <a:xfrm>
            <a:off x="4644008" y="1484784"/>
            <a:ext cx="3744300" cy="4495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aetiological factor is a bacterial infection that invades the laryngeal tissue during trauma or after an infectious disease.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reduction in local and overall resistance is a favourable factor.</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inflammatory process may be localised or diffuse.</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4"/>
          <p:cNvSpPr/>
          <p:nvPr/>
        </p:nvSpPr>
        <p:spPr>
          <a:xfrm rot="10800000">
            <a:off x="508048" y="207904"/>
            <a:ext cx="8096400" cy="600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4"/>
          <p:cNvSpPr/>
          <p:nvPr/>
        </p:nvSpPr>
        <p:spPr>
          <a:xfrm>
            <a:off x="251520" y="1024228"/>
            <a:ext cx="3876600" cy="5497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In the spilled form, the entire laryngeal mucosa is involved in the inflammatory process (2),</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limited - its individual parts: epiglottis (3), vestibular division (4), vocal folds only (5), intercricoid space (6), acute haemorrhagic laryngitis (7), acute subfold laryngitis (8), phlegmonous laryngitis - abscess of the left vestibular and cricopharyngeal folds (9).</a:t>
            </a:r>
            <a:endParaRPr b="0" i="0" sz="2000" u="none" cap="none" strike="noStrike">
              <a:solidFill>
                <a:schemeClr val="dk1"/>
              </a:solidFill>
              <a:latin typeface="Arial"/>
              <a:ea typeface="Arial"/>
              <a:cs typeface="Arial"/>
              <a:sym typeface="Arial"/>
            </a:endParaRPr>
          </a:p>
        </p:txBody>
      </p:sp>
      <p:pic>
        <p:nvPicPr>
          <p:cNvPr id="214" name="Google Shape;214;p24"/>
          <p:cNvPicPr preferRelativeResize="0"/>
          <p:nvPr/>
        </p:nvPicPr>
        <p:blipFill rotWithShape="1">
          <a:blip r:embed="rId3">
            <a:alphaModFix/>
          </a:blip>
          <a:srcRect b="27241" l="2155" r="41866" t="29067"/>
          <a:stretch/>
        </p:blipFill>
        <p:spPr>
          <a:xfrm>
            <a:off x="4128125" y="1456275"/>
            <a:ext cx="4476325" cy="4852725"/>
          </a:xfrm>
          <a:prstGeom prst="rect">
            <a:avLst/>
          </a:prstGeom>
          <a:noFill/>
          <a:ln>
            <a:noFill/>
          </a:ln>
        </p:spPr>
      </p:pic>
      <p:sp>
        <p:nvSpPr>
          <p:cNvPr id="215" name="Google Shape;215;p24"/>
          <p:cNvSpPr/>
          <p:nvPr/>
        </p:nvSpPr>
        <p:spPr>
          <a:xfrm>
            <a:off x="539552" y="304148"/>
            <a:ext cx="7776900" cy="831000"/>
          </a:xfrm>
          <a:prstGeom prst="rect">
            <a:avLst/>
          </a:prstGeom>
          <a:noFill/>
          <a:ln>
            <a:noFill/>
          </a:ln>
        </p:spPr>
        <p:txBody>
          <a:bodyPr anchorCtr="0" anchor="t" bIns="45700" lIns="91425" spcFirstLastPara="1" rIns="91425" wrap="square" tIns="45700">
            <a:noAutofit/>
          </a:bodyPr>
          <a:lstStyle/>
          <a:p>
            <a:pPr indent="-342360" lvl="0" marL="343080" marR="0" rtl="0" algn="ctr">
              <a:spcBef>
                <a:spcPts val="0"/>
              </a:spcBef>
              <a:spcAft>
                <a:spcPts val="0"/>
              </a:spcAft>
              <a:buNone/>
            </a:pPr>
            <a:r>
              <a:rPr b="0" i="0" lang="en-US" sz="2400" u="none" cap="none" strike="noStrike">
                <a:solidFill>
                  <a:srgbClr val="404040"/>
                </a:solidFill>
                <a:latin typeface="Trebuchet MS"/>
                <a:ea typeface="Trebuchet MS"/>
                <a:cs typeface="Trebuchet MS"/>
                <a:sym typeface="Trebuchet MS"/>
              </a:rPr>
              <a:t>The clinic depends on the localisation and spread of the process.</a:t>
            </a:r>
            <a:endParaRPr b="0" i="0" sz="2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5"/>
          <p:cNvSpPr/>
          <p:nvPr/>
        </p:nvSpPr>
        <p:spPr>
          <a:xfrm>
            <a:off x="827584" y="332656"/>
            <a:ext cx="7416900" cy="6041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1" i="0" lang="en-US" sz="2000" u="none" cap="none" strike="noStrike">
                <a:solidFill>
                  <a:srgbClr val="404040"/>
                </a:solidFill>
                <a:latin typeface="Trebuchet MS"/>
                <a:ea typeface="Trebuchet MS"/>
                <a:cs typeface="Trebuchet MS"/>
                <a:sym typeface="Trebuchet MS"/>
              </a:rPr>
              <a:t> The patient complains of pain that worsens with swallowing, severe dysphonia, high body temperature and poor health. There may be a cough with expectoration of thick, mucopurulent sputum. In the context of these symptoms, respiratory function may be impaired. The regional lymph nodes are enlarged, dense and painful to palpate.</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1" i="0" lang="en-US" sz="2000" u="none" cap="none" strike="noStrike">
                <a:solidFill>
                  <a:srgbClr val="404040"/>
                </a:solidFill>
                <a:latin typeface="Trebuchet MS"/>
                <a:ea typeface="Trebuchet MS"/>
                <a:cs typeface="Trebuchet MS"/>
                <a:sym typeface="Trebuchet MS"/>
              </a:rPr>
              <a:t>In the case of irrational therapy or a highly virulent infection, acute infiltrative laryngitis may develop into a purulent form - phlegmonous laryngitis (laryngitis phlegmonosa). In this case, the pain symptoms increase dramatically, the body temperature rises, the general condition worsens, and breathing becomes difficult to the point of suffocation.</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6"/>
          <p:cNvSpPr/>
          <p:nvPr/>
        </p:nvSpPr>
        <p:spPr>
          <a:xfrm>
            <a:off x="628560" y="365040"/>
            <a:ext cx="7886100" cy="7923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EA6D59"/>
                </a:solidFill>
                <a:latin typeface="Trebuchet MS"/>
                <a:ea typeface="Trebuchet MS"/>
                <a:cs typeface="Trebuchet MS"/>
                <a:sym typeface="Trebuchet MS"/>
              </a:rPr>
              <a:t>Treatment</a:t>
            </a:r>
            <a:endParaRPr b="0" i="0" sz="3600" u="none" cap="none" strike="noStrike">
              <a:solidFill>
                <a:srgbClr val="EA6D59"/>
              </a:solidFill>
              <a:latin typeface="Arial"/>
              <a:ea typeface="Arial"/>
              <a:cs typeface="Arial"/>
              <a:sym typeface="Arial"/>
            </a:endParaRPr>
          </a:p>
        </p:txBody>
      </p:sp>
      <p:sp>
        <p:nvSpPr>
          <p:cNvPr id="226" name="Google Shape;226;p26"/>
          <p:cNvSpPr/>
          <p:nvPr/>
        </p:nvSpPr>
        <p:spPr>
          <a:xfrm>
            <a:off x="628560" y="1158120"/>
            <a:ext cx="7886100" cy="54450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Treatment is usually given in hospital. Antibiotics at the maximum dose for this age, antihistamines, mucolytics and, if necessary, short-term corticosteroid therapy are prescribed. Emergency surgery is indicated if an abscess is diagnosed. After local anaesthesia, the abscess (or infiltrate) is opened with a laryngeal knife. At the same time, massive antibiotic therapy, antihistamine therapy, corticosteroids, detoxification and transfusion therapy are prescribed. Painkillers should also be prescribed.</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In the presence of spilled phlegmon with spread to the soft tissues of the neck, external incisions are made with extensive drainage of the purulent cavities.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It is important to monitor respiratory function continuously. If there is evidence of acute increasing stenosis, an emergency tracheostomy is required, and if there is a risk of asphyxia, a conicotomy is required.</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7"/>
          <p:cNvSpPr/>
          <p:nvPr/>
        </p:nvSpPr>
        <p:spPr>
          <a:xfrm>
            <a:off x="507870" y="609480"/>
            <a:ext cx="7520400" cy="947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EA6D59"/>
                </a:solidFill>
                <a:latin typeface="Trebuchet MS"/>
                <a:ea typeface="Trebuchet MS"/>
                <a:cs typeface="Trebuchet MS"/>
                <a:sym typeface="Trebuchet MS"/>
              </a:rPr>
              <a:t>Subluxation Laryngitis</a:t>
            </a:r>
            <a:endParaRPr b="0" i="0" sz="2800" u="none" cap="none" strike="noStrike">
              <a:solidFill>
                <a:srgbClr val="EA6D59"/>
              </a:solidFill>
              <a:latin typeface="Arial"/>
              <a:ea typeface="Arial"/>
              <a:cs typeface="Arial"/>
              <a:sym typeface="Arial"/>
            </a:endParaRPr>
          </a:p>
          <a:p>
            <a:pPr indent="0" lvl="0" marL="0" marR="0" rtl="0" algn="ctr">
              <a:lnSpc>
                <a:spcPct val="100000"/>
              </a:lnSpc>
              <a:spcBef>
                <a:spcPts val="0"/>
              </a:spcBef>
              <a:spcAft>
                <a:spcPts val="0"/>
              </a:spcAft>
              <a:buNone/>
            </a:pPr>
            <a:r>
              <a:rPr b="0" i="0" lang="en-US" sz="2800" u="none" cap="none" strike="noStrike">
                <a:solidFill>
                  <a:srgbClr val="EA6D59"/>
                </a:solidFill>
                <a:latin typeface="Trebuchet MS"/>
                <a:ea typeface="Trebuchet MS"/>
                <a:cs typeface="Trebuchet MS"/>
                <a:sym typeface="Trebuchet MS"/>
              </a:rPr>
              <a:t>(</a:t>
            </a:r>
            <a:r>
              <a:rPr b="0" i="0" lang="en-US" sz="2800" u="none" cap="none" strike="noStrike">
                <a:solidFill>
                  <a:srgbClr val="404040"/>
                </a:solidFill>
                <a:latin typeface="Trebuchet MS"/>
                <a:ea typeface="Trebuchet MS"/>
                <a:cs typeface="Trebuchet MS"/>
                <a:sym typeface="Trebuchet MS"/>
              </a:rPr>
              <a:t>False croup </a:t>
            </a:r>
            <a:r>
              <a:rPr b="0" i="0" lang="en-US" sz="2800" u="none" cap="none" strike="noStrike">
                <a:solidFill>
                  <a:srgbClr val="EA6D59"/>
                </a:solidFill>
                <a:latin typeface="Trebuchet MS"/>
                <a:ea typeface="Trebuchet MS"/>
                <a:cs typeface="Trebuchet MS"/>
                <a:sym typeface="Trebuchet MS"/>
              </a:rPr>
              <a:t>)</a:t>
            </a:r>
            <a:endParaRPr b="0" i="0" sz="2800" u="none" cap="none" strike="noStrike">
              <a:solidFill>
                <a:srgbClr val="EA6D59"/>
              </a:solidFill>
              <a:latin typeface="Arial"/>
              <a:ea typeface="Arial"/>
              <a:cs typeface="Arial"/>
              <a:sym typeface="Arial"/>
            </a:endParaRPr>
          </a:p>
        </p:txBody>
      </p:sp>
      <p:sp>
        <p:nvSpPr>
          <p:cNvPr id="232" name="Google Shape;232;p27"/>
          <p:cNvSpPr/>
          <p:nvPr/>
        </p:nvSpPr>
        <p:spPr>
          <a:xfrm>
            <a:off x="611560" y="1628800"/>
            <a:ext cx="7848900" cy="4168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False croup (laryngitis subchordalis) is an acute laryngitis with a predominant localisation of the process in the subvocal space. </a:t>
            </a:r>
            <a:endParaRPr b="0" i="0" sz="2000" u="none" cap="none" strike="noStrike">
              <a:solidFill>
                <a:srgbClr val="404040"/>
              </a:solidFill>
              <a:latin typeface="Trebuchet MS"/>
              <a:ea typeface="Trebuchet MS"/>
              <a:cs typeface="Trebuchet MS"/>
              <a:sym typeface="Trebuchet MS"/>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It is usually observed in children under the age of 5-8 years, which is related to the peculiarities of the structure of the subvocal space: the loose tissue under the vocal folds in young children is highly developed and easily reacts to irritation by an infectious agent. </a:t>
            </a:r>
            <a:endParaRPr b="0" i="0" sz="2000" u="none" cap="none" strike="noStrike">
              <a:solidFill>
                <a:srgbClr val="404040"/>
              </a:solidFill>
              <a:latin typeface="Trebuchet MS"/>
              <a:ea typeface="Trebuchet MS"/>
              <a:cs typeface="Trebuchet MS"/>
              <a:sym typeface="Trebuchet MS"/>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Narrow larynx in children and lability of nerve and vascular reflexes also contribute to the development of stenosis.</a:t>
            </a:r>
            <a:endParaRPr b="0" i="0" sz="2000" u="none" cap="none" strike="noStrike">
              <a:solidFill>
                <a:srgbClr val="404040"/>
              </a:solidFill>
              <a:latin typeface="Trebuchet MS"/>
              <a:ea typeface="Trebuchet MS"/>
              <a:cs typeface="Trebuchet MS"/>
              <a:sym typeface="Trebuchet MS"/>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When the child is lying horizontally, the swelling increases due to blood flow, so the deterioration is more pronounced at night.</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descr="d:\home\e120760tov\Pictures\истинній и ложній круп.jpg" id="237" name="Google Shape;237;p28"/>
          <p:cNvPicPr preferRelativeResize="0"/>
          <p:nvPr/>
        </p:nvPicPr>
        <p:blipFill rotWithShape="1">
          <a:blip r:embed="rId3">
            <a:alphaModFix/>
          </a:blip>
          <a:srcRect b="0" l="0" r="0" t="0"/>
          <a:stretch/>
        </p:blipFill>
        <p:spPr>
          <a:xfrm>
            <a:off x="827583" y="620688"/>
            <a:ext cx="7581287" cy="5904656"/>
          </a:xfrm>
          <a:prstGeom prst="rect">
            <a:avLst/>
          </a:prstGeom>
          <a:noFill/>
          <a:ln>
            <a:noFill/>
          </a:ln>
        </p:spPr>
      </p:pic>
      <p:sp>
        <p:nvSpPr>
          <p:cNvPr id="238" name="Google Shape;238;p28"/>
          <p:cNvSpPr txBox="1"/>
          <p:nvPr/>
        </p:nvSpPr>
        <p:spPr>
          <a:xfrm>
            <a:off x="1761800" y="788900"/>
            <a:ext cx="5026500" cy="1323600"/>
          </a:xfrm>
          <a:prstGeom prst="rect">
            <a:avLst/>
          </a:prstGeom>
          <a:solidFill>
            <a:schemeClr val="lt1"/>
          </a:solidFill>
          <a:ln>
            <a:noFill/>
          </a:ln>
        </p:spPr>
        <p:txBody>
          <a:bodyPr anchorCtr="0" anchor="t" bIns="91425" lIns="91425" spcFirstLastPara="1" rIns="91425" wrap="square" tIns="91425">
            <a:spAutoFit/>
          </a:bodyPr>
          <a:lstStyle/>
          <a:p>
            <a:pPr indent="-342360" lvl="0" marL="343080" rtl="0" algn="l">
              <a:spcBef>
                <a:spcPts val="0"/>
              </a:spcBef>
              <a:spcAft>
                <a:spcPts val="0"/>
              </a:spcAft>
              <a:buClr>
                <a:srgbClr val="90C226"/>
              </a:buClr>
              <a:buSzPts val="1600"/>
              <a:buFont typeface="Noto Sans Symbols"/>
              <a:buChar char="►"/>
            </a:pPr>
            <a:r>
              <a:rPr lang="en-US" sz="3700">
                <a:solidFill>
                  <a:srgbClr val="404040"/>
                </a:solidFill>
                <a:latin typeface="Trebuchet MS"/>
                <a:ea typeface="Trebuchet MS"/>
                <a:cs typeface="Trebuchet MS"/>
                <a:sym typeface="Trebuchet MS"/>
              </a:rPr>
              <a:t>laryngitis subchordalis</a:t>
            </a:r>
            <a:r>
              <a:rPr lang="en-US" sz="2000">
                <a:solidFill>
                  <a:srgbClr val="404040"/>
                </a:solidFill>
                <a:latin typeface="Trebuchet MS"/>
                <a:ea typeface="Trebuchet MS"/>
                <a:cs typeface="Trebuchet MS"/>
                <a:sym typeface="Trebuchet MS"/>
              </a:rPr>
              <a:t> </a:t>
            </a:r>
            <a:endParaRPr/>
          </a:p>
        </p:txBody>
      </p:sp>
      <p:sp>
        <p:nvSpPr>
          <p:cNvPr id="239" name="Google Shape;239;p28"/>
          <p:cNvSpPr txBox="1"/>
          <p:nvPr/>
        </p:nvSpPr>
        <p:spPr>
          <a:xfrm>
            <a:off x="2177750" y="620700"/>
            <a:ext cx="116100" cy="9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400">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9"/>
          <p:cNvSpPr/>
          <p:nvPr/>
        </p:nvSpPr>
        <p:spPr>
          <a:xfrm>
            <a:off x="683568" y="274680"/>
            <a:ext cx="7056900" cy="574500"/>
          </a:xfrm>
          <a:prstGeom prst="rect">
            <a:avLst/>
          </a:prstGeom>
          <a:noFill/>
          <a:ln>
            <a:noFill/>
          </a:ln>
        </p:spPr>
        <p:txBody>
          <a:bodyPr anchorCtr="0" anchor="t" bIns="45000" lIns="90000" spcFirstLastPara="1" rIns="90000" wrap="square" tIns="45000">
            <a:noAutofit/>
          </a:bodyPr>
          <a:lstStyle/>
          <a:p>
            <a:pPr indent="0" lvl="0" marL="0" marR="0" rtl="0" algn="ctr">
              <a:lnSpc>
                <a:spcPct val="90000"/>
              </a:lnSpc>
              <a:spcBef>
                <a:spcPts val="0"/>
              </a:spcBef>
              <a:spcAft>
                <a:spcPts val="0"/>
              </a:spcAft>
              <a:buNone/>
            </a:pPr>
            <a:r>
              <a:rPr b="0" i="0" lang="en-US" sz="3330" u="none" cap="none" strike="noStrike">
                <a:solidFill>
                  <a:srgbClr val="EA6D59"/>
                </a:solidFill>
                <a:latin typeface="Trebuchet MS"/>
                <a:ea typeface="Trebuchet MS"/>
                <a:cs typeface="Trebuchet MS"/>
                <a:sym typeface="Trebuchet MS"/>
              </a:rPr>
              <a:t>Clinical picture</a:t>
            </a:r>
            <a:endParaRPr b="0" i="0" sz="3330" u="none" cap="none" strike="noStrike">
              <a:solidFill>
                <a:srgbClr val="EA6D59"/>
              </a:solidFill>
              <a:latin typeface="Arial"/>
              <a:ea typeface="Arial"/>
              <a:cs typeface="Arial"/>
              <a:sym typeface="Arial"/>
            </a:endParaRPr>
          </a:p>
        </p:txBody>
      </p:sp>
      <p:sp>
        <p:nvSpPr>
          <p:cNvPr id="245" name="Google Shape;245;p29"/>
          <p:cNvSpPr/>
          <p:nvPr/>
        </p:nvSpPr>
        <p:spPr>
          <a:xfrm>
            <a:off x="507870" y="849960"/>
            <a:ext cx="4928100" cy="58848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9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disease usually starts with inflammation of the upper respiratory tract, nasal congestion and discharge, subfebrile fever and cough. </a:t>
            </a:r>
            <a:endParaRPr b="0" i="0" sz="20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child's general condition during the day is quite satisfactory.</a:t>
            </a:r>
            <a:endParaRPr b="0" i="0" sz="20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At night, an attack of dyspnoea, barking cough and cyanosis of the skin begins suddenly. The dyspnoea is mainly inspiratory, accompanied by retraction of the soft tissues of the jugular fossa, supra- and subclavian spaces and epigastric region. </a:t>
            </a:r>
            <a:endParaRPr b="0" i="0" sz="20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This condition lasts from a few minutes to half an hour, after which there is profuse sweating, breathing normalises and the child falls asleep. Similar conditions may recur in 2-3 days.</a:t>
            </a:r>
            <a:endParaRPr b="0" i="0" sz="20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p:txBody>
      </p:sp>
      <p:pic>
        <p:nvPicPr>
          <p:cNvPr id="246" name="Google Shape;246;p29"/>
          <p:cNvPicPr preferRelativeResize="0"/>
          <p:nvPr/>
        </p:nvPicPr>
        <p:blipFill rotWithShape="1">
          <a:blip r:embed="rId3">
            <a:alphaModFix/>
          </a:blip>
          <a:srcRect b="0" l="0" r="0" t="0"/>
          <a:stretch/>
        </p:blipFill>
        <p:spPr>
          <a:xfrm>
            <a:off x="5724128" y="1844824"/>
            <a:ext cx="2588220" cy="305172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0"/>
          <p:cNvSpPr/>
          <p:nvPr/>
        </p:nvSpPr>
        <p:spPr>
          <a:xfrm>
            <a:off x="507870" y="609480"/>
            <a:ext cx="7808400" cy="1019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EA6D59"/>
                </a:solidFill>
                <a:latin typeface="Trebuchet MS"/>
                <a:ea typeface="Trebuchet MS"/>
                <a:cs typeface="Trebuchet MS"/>
                <a:sym typeface="Trebuchet MS"/>
              </a:rPr>
              <a:t>Laryngoscopic picture of subchordal laryngitis </a:t>
            </a:r>
            <a:endParaRPr b="0" i="0" sz="2800" u="none" cap="none" strike="noStrike">
              <a:solidFill>
                <a:srgbClr val="EA6D59"/>
              </a:solidFill>
              <a:latin typeface="Arial"/>
              <a:ea typeface="Arial"/>
              <a:cs typeface="Arial"/>
              <a:sym typeface="Arial"/>
            </a:endParaRPr>
          </a:p>
        </p:txBody>
      </p:sp>
      <p:sp>
        <p:nvSpPr>
          <p:cNvPr id="252" name="Google Shape;252;p30"/>
          <p:cNvSpPr/>
          <p:nvPr/>
        </p:nvSpPr>
        <p:spPr>
          <a:xfrm>
            <a:off x="507870" y="1772816"/>
            <a:ext cx="4568100" cy="42681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It presents as a roll-shaped symmetrical swelling, hyperemia of the mucosa of the subvocal space. </a:t>
            </a:r>
            <a:endParaRPr b="0" i="0" sz="2000" u="none" cap="none" strike="noStrike">
              <a:solidFill>
                <a:srgbClr val="404040"/>
              </a:solidFill>
              <a:latin typeface="Trebuchet MS"/>
              <a:ea typeface="Trebuchet MS"/>
              <a:cs typeface="Trebuchet MS"/>
              <a:sym typeface="Trebuchet MS"/>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These rollers protrude under the vocal folds, significantly narrowing the laryngeal lumen and making breathing more difficult.</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p:txBody>
      </p:sp>
      <p:pic>
        <p:nvPicPr>
          <p:cNvPr id="253" name="Google Shape;253;p30"/>
          <p:cNvPicPr preferRelativeResize="0"/>
          <p:nvPr/>
        </p:nvPicPr>
        <p:blipFill rotWithShape="1">
          <a:blip r:embed="rId3">
            <a:alphaModFix/>
          </a:blip>
          <a:srcRect b="0" l="0" r="0" t="0"/>
          <a:stretch/>
        </p:blipFill>
        <p:spPr>
          <a:xfrm>
            <a:off x="5436096" y="1772816"/>
            <a:ext cx="2796120" cy="40795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1"/>
          <p:cNvSpPr/>
          <p:nvPr/>
        </p:nvSpPr>
        <p:spPr>
          <a:xfrm>
            <a:off x="628560" y="365040"/>
            <a:ext cx="7886100" cy="5892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730" u="none" cap="none" strike="noStrike">
                <a:solidFill>
                  <a:srgbClr val="EA6D59"/>
                </a:solidFill>
                <a:latin typeface="Trebuchet MS"/>
                <a:ea typeface="Trebuchet MS"/>
                <a:cs typeface="Trebuchet MS"/>
                <a:sym typeface="Trebuchet MS"/>
              </a:rPr>
              <a:t>Diagnostics</a:t>
            </a:r>
            <a:endParaRPr b="0" i="0" sz="2730" u="none" cap="none" strike="noStrike">
              <a:solidFill>
                <a:srgbClr val="EA6D59"/>
              </a:solidFill>
              <a:latin typeface="Arial"/>
              <a:ea typeface="Arial"/>
              <a:cs typeface="Arial"/>
              <a:sym typeface="Arial"/>
            </a:endParaRPr>
          </a:p>
        </p:txBody>
      </p:sp>
      <p:sp>
        <p:nvSpPr>
          <p:cNvPr id="259" name="Google Shape;259;p31"/>
          <p:cNvSpPr/>
          <p:nvPr/>
        </p:nvSpPr>
        <p:spPr>
          <a:xfrm>
            <a:off x="539552" y="692696"/>
            <a:ext cx="8064900" cy="5902200"/>
          </a:xfrm>
          <a:prstGeom prst="rect">
            <a:avLst/>
          </a:prstGeom>
          <a:noFill/>
          <a:ln>
            <a:noFill/>
          </a:ln>
        </p:spPr>
        <p:txBody>
          <a:bodyPr anchorCtr="0" anchor="t" bIns="45000" lIns="90000" spcFirstLastPara="1" rIns="90000" wrap="square" tIns="45000">
            <a:noAutofit/>
          </a:bodyPr>
          <a:lstStyle/>
          <a:p>
            <a:pPr indent="0" lvl="0" marL="0" marR="0" rtl="0" algn="l">
              <a:lnSpc>
                <a:spcPct val="90000"/>
              </a:lnSpc>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2000" u="none" cap="none" strike="noStrike">
                <a:solidFill>
                  <a:srgbClr val="404040"/>
                </a:solidFill>
                <a:latin typeface="Trebuchet MS"/>
                <a:ea typeface="Trebuchet MS"/>
                <a:cs typeface="Trebuchet MS"/>
                <a:sym typeface="Trebuchet MS"/>
              </a:rPr>
              <a:t>It must be distinguished from true diphtheria croup. The term "false croup" indicates that the disease is contrasted with true croup, in which there are fibrinous films in the larynx, i.e. laryngeal diphtheria.</a:t>
            </a:r>
            <a:endParaRPr b="0" i="0" sz="2000" u="none" cap="none" strike="noStrike">
              <a:solidFill>
                <a:schemeClr val="dk1"/>
              </a:solidFill>
              <a:latin typeface="Arial"/>
              <a:ea typeface="Arial"/>
              <a:cs typeface="Arial"/>
              <a:sym typeface="Arial"/>
            </a:endParaRPr>
          </a:p>
          <a:p>
            <a:pPr indent="-216000" lvl="0" marL="216000" marR="0" rtl="0" algn="l">
              <a:lnSpc>
                <a:spcPct val="9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In subcomplex laryngitis (false croup), the illness is intermittent - a satisfactory condition during the day is followed by difficulty in breathing and fever at night.</a:t>
            </a:r>
            <a:endParaRPr b="0" i="0" sz="2000" u="none" cap="none" strike="noStrike">
              <a:solidFill>
                <a:schemeClr val="dk1"/>
              </a:solidFill>
              <a:latin typeface="Arial"/>
              <a:ea typeface="Arial"/>
              <a:cs typeface="Arial"/>
              <a:sym typeface="Arial"/>
            </a:endParaRPr>
          </a:p>
          <a:p>
            <a:pPr indent="-216000" lvl="0" marL="216000" marR="0" rtl="0" algn="l">
              <a:lnSpc>
                <a:spcPct val="9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 With subcomplex laryngitis the voice is not changed, with diphtheria it is hoarse. </a:t>
            </a:r>
            <a:endParaRPr b="0" i="0" sz="2000" u="none" cap="none" strike="noStrike">
              <a:solidFill>
                <a:schemeClr val="dk1"/>
              </a:solidFill>
              <a:latin typeface="Arial"/>
              <a:ea typeface="Arial"/>
              <a:cs typeface="Arial"/>
              <a:sym typeface="Arial"/>
            </a:endParaRPr>
          </a:p>
          <a:p>
            <a:pPr indent="-216000" lvl="0" marL="216000" marR="0" rtl="0" algn="l">
              <a:lnSpc>
                <a:spcPct val="9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Diphtheria does not have the barking cough that is characteristic of whooping cough.</a:t>
            </a:r>
            <a:endParaRPr b="0" i="0" sz="2000" u="none" cap="none" strike="noStrike">
              <a:solidFill>
                <a:schemeClr val="dk1"/>
              </a:solidFill>
              <a:latin typeface="Arial"/>
              <a:ea typeface="Arial"/>
              <a:cs typeface="Arial"/>
              <a:sym typeface="Arial"/>
            </a:endParaRPr>
          </a:p>
          <a:p>
            <a:pPr indent="-216000" lvl="0" marL="216000" marR="0" rtl="0" algn="l">
              <a:lnSpc>
                <a:spcPct val="9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In subcompartmental laryngitis, there is no significant increase in regional lymph nodes. </a:t>
            </a:r>
            <a:endParaRPr b="0" i="0" sz="2000" u="none" cap="none" strike="noStrike">
              <a:solidFill>
                <a:schemeClr val="dk1"/>
              </a:solidFill>
              <a:latin typeface="Arial"/>
              <a:ea typeface="Arial"/>
              <a:cs typeface="Arial"/>
              <a:sym typeface="Arial"/>
            </a:endParaRPr>
          </a:p>
          <a:p>
            <a:pPr indent="-216000" lvl="0" marL="216000" marR="0" rtl="0" algn="l">
              <a:lnSpc>
                <a:spcPct val="9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There are no films characteristic of diphtheria in the pharynx and larynx. However, it is always necessary to carry out a bacteriological examination of swabs taken from the throat, larynx and nose for the presence of diphtheria bacteria.</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4"/>
          <p:cNvSpPr/>
          <p:nvPr/>
        </p:nvSpPr>
        <p:spPr>
          <a:xfrm>
            <a:off x="507870" y="609480"/>
            <a:ext cx="7376400" cy="1091400"/>
          </a:xfrm>
          <a:prstGeom prst="rect">
            <a:avLst/>
          </a:prstGeom>
          <a:noFill/>
          <a:ln>
            <a:noFill/>
          </a:ln>
        </p:spPr>
        <p:txBody>
          <a:bodyPr anchorCtr="0" anchor="t" bIns="45000" lIns="90000" spcFirstLastPara="1" rIns="90000" wrap="square" tIns="45000">
            <a:noAutofit/>
          </a:bodyPr>
          <a:lstStyle/>
          <a:p>
            <a:pPr indent="0" lvl="0" marL="0" marR="0" rtl="0" algn="ctr">
              <a:lnSpc>
                <a:spcPct val="80000"/>
              </a:lnSpc>
              <a:spcBef>
                <a:spcPts val="0"/>
              </a:spcBef>
              <a:spcAft>
                <a:spcPts val="0"/>
              </a:spcAft>
              <a:buNone/>
            </a:pPr>
            <a:r>
              <a:rPr b="0" i="0" lang="en-US" sz="2646" u="none" cap="none" strike="noStrike">
                <a:solidFill>
                  <a:srgbClr val="EA6D59"/>
                </a:solidFill>
                <a:latin typeface="Trebuchet MS"/>
                <a:ea typeface="Trebuchet MS"/>
                <a:cs typeface="Trebuchet MS"/>
                <a:sym typeface="Trebuchet MS"/>
              </a:rPr>
              <a:t>There are acute and chronic inflammatory diseases of the larynx.</a:t>
            </a:r>
            <a:endParaRPr b="0" i="0" sz="2646" u="none" cap="none" strike="noStrike">
              <a:solidFill>
                <a:srgbClr val="EA6D59"/>
              </a:solidFill>
              <a:latin typeface="Arial"/>
              <a:ea typeface="Arial"/>
              <a:cs typeface="Arial"/>
              <a:sym typeface="Arial"/>
            </a:endParaRPr>
          </a:p>
        </p:txBody>
      </p:sp>
      <p:sp>
        <p:nvSpPr>
          <p:cNvPr id="143" name="Google Shape;143;p14"/>
          <p:cNvSpPr/>
          <p:nvPr/>
        </p:nvSpPr>
        <p:spPr>
          <a:xfrm>
            <a:off x="971600" y="1772816"/>
            <a:ext cx="6447000" cy="3880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2000" u="none" cap="none" strike="noStrike">
                <a:solidFill>
                  <a:srgbClr val="404040"/>
                </a:solidFill>
                <a:latin typeface="Trebuchet MS"/>
                <a:ea typeface="Trebuchet MS"/>
                <a:cs typeface="Trebuchet MS"/>
                <a:sym typeface="Trebuchet MS"/>
              </a:rPr>
              <a:t>Acute inflammatory conditions include</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 Acute catarrhal laryngitis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Laryngitis in acute infections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Inflammatory laryngitis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Subluxation Laryngitis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Sore throat</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2"/>
          <p:cNvSpPr/>
          <p:nvPr/>
        </p:nvSpPr>
        <p:spPr>
          <a:xfrm>
            <a:off x="611560" y="332656"/>
            <a:ext cx="7952700" cy="587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EA6D59"/>
                </a:solidFill>
                <a:latin typeface="Trebuchet MS"/>
                <a:ea typeface="Trebuchet MS"/>
                <a:cs typeface="Trebuchet MS"/>
                <a:sym typeface="Trebuchet MS"/>
              </a:rPr>
              <a:t>Treatment</a:t>
            </a:r>
            <a:endParaRPr b="0" i="0" sz="2800" u="none" cap="none" strike="noStrike">
              <a:solidFill>
                <a:srgbClr val="EA6D59"/>
              </a:solidFill>
              <a:latin typeface="Arial"/>
              <a:ea typeface="Arial"/>
              <a:cs typeface="Arial"/>
              <a:sym typeface="Arial"/>
            </a:endParaRPr>
          </a:p>
        </p:txBody>
      </p:sp>
      <p:sp>
        <p:nvSpPr>
          <p:cNvPr id="265" name="Google Shape;265;p32"/>
          <p:cNvSpPr/>
          <p:nvPr/>
        </p:nvSpPr>
        <p:spPr>
          <a:xfrm>
            <a:off x="683568" y="980728"/>
            <a:ext cx="7952700" cy="50736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The aim is to eliminate the inflammatory process and restore breathing. Inhalation of a mixture of decongestants is effective: 0.1% epinephrine solution, 1% dimedrol solution, hydrocortisone 1.0 and chemopsin. Antihistamine therapy and sedatives are necessary.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Prescription of hydrocortisone or prednisolone in the amount of 2-4 mg/kg of the child's weight is also indicated. Abundant drinking is beneficial: tea, milk, alkaline mineral water, distracting procedures - foot baths, mustard plasters.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You can try to stop a choking attack by quickly touching the back of the throat with a spatula to trigger the gag reflex.</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If the above measures are ineffective and suffocation becomes imminent, it is necessary to resort to nasotracheal intubation for 3-4 days and, if necessary, tracheotomy.</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3"/>
          <p:cNvSpPr/>
          <p:nvPr/>
        </p:nvSpPr>
        <p:spPr>
          <a:xfrm>
            <a:off x="507870" y="609480"/>
            <a:ext cx="7592400" cy="803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2800" u="none" cap="none" strike="noStrike">
                <a:solidFill>
                  <a:srgbClr val="EA6D59"/>
                </a:solidFill>
                <a:latin typeface="Trebuchet MS"/>
                <a:ea typeface="Trebuchet MS"/>
                <a:cs typeface="Trebuchet MS"/>
                <a:sym typeface="Trebuchet MS"/>
              </a:rPr>
              <a:t>Sore throat</a:t>
            </a:r>
            <a:endParaRPr b="0" i="0" sz="2800" u="none" cap="none" strike="noStrike">
              <a:solidFill>
                <a:srgbClr val="EA6D59"/>
              </a:solidFill>
              <a:latin typeface="Arial"/>
              <a:ea typeface="Arial"/>
              <a:cs typeface="Arial"/>
              <a:sym typeface="Arial"/>
            </a:endParaRPr>
          </a:p>
        </p:txBody>
      </p:sp>
      <p:sp>
        <p:nvSpPr>
          <p:cNvPr id="271" name="Google Shape;271;p33"/>
          <p:cNvSpPr/>
          <p:nvPr/>
        </p:nvSpPr>
        <p:spPr>
          <a:xfrm>
            <a:off x="507870" y="1326600"/>
            <a:ext cx="7880700" cy="4714200"/>
          </a:xfrm>
          <a:prstGeom prst="rect">
            <a:avLst/>
          </a:prstGeom>
          <a:noFill/>
          <a:ln>
            <a:noFill/>
          </a:ln>
        </p:spPr>
        <p:txBody>
          <a:bodyPr anchorCtr="0" anchor="t" bIns="45000" lIns="90000" spcFirstLastPara="1" rIns="90000" wrap="square" tIns="45000">
            <a:noAutofit/>
          </a:bodyPr>
          <a:lstStyle/>
          <a:p>
            <a:pPr indent="-127000" lvl="0" marL="0" marR="0" rtl="0" algn="l">
              <a:lnSpc>
                <a:spcPct val="100000"/>
              </a:lnSpc>
              <a:spcBef>
                <a:spcPts val="0"/>
              </a:spcBef>
              <a:spcAft>
                <a:spcPts val="0"/>
              </a:spcAft>
              <a:buClr>
                <a:srgbClr val="404040"/>
              </a:buClr>
              <a:buSzPts val="2000"/>
              <a:buFont typeface="Noto Sans Symbols"/>
              <a:buChar char="⮚"/>
            </a:pPr>
            <a:r>
              <a:rPr b="0" i="0" lang="en-US" sz="2000" u="none" cap="none" strike="noStrike">
                <a:solidFill>
                  <a:srgbClr val="404040"/>
                </a:solidFill>
                <a:latin typeface="Trebuchet MS"/>
                <a:ea typeface="Trebuchet MS"/>
                <a:cs typeface="Trebuchet MS"/>
                <a:sym typeface="Trebuchet MS"/>
              </a:rPr>
              <a:t>Laryngeal angina (angina laryngis) is an acute infectious disease with damage to the lymphadenoid tissues of the larynx, located in the Morganian ventricles, the thicker mucosa of the cricopharyngeal folds, at the base of the paranasal sinus and on the lingual surface of the epiglottis. It is relatively rare and may occur under the mask of acute laryngitis.</a:t>
            </a:r>
            <a:endParaRPr b="0" i="0" sz="2000" u="none" cap="none" strike="noStrike">
              <a:solidFill>
                <a:schemeClr val="dk1"/>
              </a:solidFill>
              <a:latin typeface="Arial"/>
              <a:ea typeface="Arial"/>
              <a:cs typeface="Arial"/>
              <a:sym typeface="Arial"/>
            </a:endParaRPr>
          </a:p>
          <a:p>
            <a:pPr indent="-127000" lvl="0" marL="0" marR="0" rtl="0" algn="l">
              <a:lnSpc>
                <a:spcPct val="100000"/>
              </a:lnSpc>
              <a:spcBef>
                <a:spcPts val="1001"/>
              </a:spcBef>
              <a:spcAft>
                <a:spcPts val="0"/>
              </a:spcAft>
              <a:buClr>
                <a:srgbClr val="404040"/>
              </a:buClr>
              <a:buSzPts val="2000"/>
              <a:buFont typeface="Noto Sans Symbols"/>
              <a:buChar char="⮚"/>
            </a:pPr>
            <a:r>
              <a:rPr b="0" i="0" lang="en-US" sz="2000" u="none" cap="none" strike="noStrike">
                <a:solidFill>
                  <a:srgbClr val="404040"/>
                </a:solidFill>
                <a:latin typeface="Trebuchet MS"/>
                <a:ea typeface="Trebuchet MS"/>
                <a:cs typeface="Trebuchet MS"/>
                <a:sym typeface="Trebuchet MS"/>
              </a:rPr>
              <a:t>The aetiological factors that cause the inflammatory process are a variety of bacterial, fungal and viral flora. The pathogen may enter the mucosa through airborne droplets or food. Hypothermia and laryngeal trauma also play a role in the aetiology.</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4"/>
          <p:cNvSpPr/>
          <p:nvPr/>
        </p:nvSpPr>
        <p:spPr>
          <a:xfrm>
            <a:off x="507870" y="609480"/>
            <a:ext cx="7664400" cy="731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EA6D59"/>
                </a:solidFill>
                <a:latin typeface="Trebuchet MS"/>
                <a:ea typeface="Trebuchet MS"/>
                <a:cs typeface="Trebuchet MS"/>
                <a:sym typeface="Trebuchet MS"/>
              </a:rPr>
              <a:t>Clinical picture </a:t>
            </a:r>
            <a:endParaRPr b="0" i="0" sz="2800" u="none" cap="none" strike="noStrike">
              <a:solidFill>
                <a:srgbClr val="EA6D59"/>
              </a:solidFill>
              <a:latin typeface="Arial"/>
              <a:ea typeface="Arial"/>
              <a:cs typeface="Arial"/>
              <a:sym typeface="Arial"/>
            </a:endParaRPr>
          </a:p>
        </p:txBody>
      </p:sp>
      <p:sp>
        <p:nvSpPr>
          <p:cNvPr id="277" name="Google Shape;277;p34"/>
          <p:cNvSpPr/>
          <p:nvPr/>
        </p:nvSpPr>
        <p:spPr>
          <a:xfrm>
            <a:off x="507870" y="1340768"/>
            <a:ext cx="8096700" cy="49434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In many ways it is similar to the symptoms of tonsillar sore throat. There is a sore throat that worsens with swallowing and turning of the neck. There may be dysphonia and difficulty breathing. The temperature in laryngeal sore throat is high - up to 39°C, the pulse is rapid. Regional lymph nodes are painful and swollen on palpation.</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Laryngoscopy shows hyperemia and infiltration of the laryngeal mucosa, sometimes narrowing the airway lumen, and isolated follicles with patchy purulent plaques. In a prolonged course, abscess formation on the lingual surface of the epiglottis, cricopharyngeal fold and other sites of lymphadenoid tissue accumulation is possible.</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5"/>
          <p:cNvSpPr/>
          <p:nvPr/>
        </p:nvSpPr>
        <p:spPr>
          <a:xfrm>
            <a:off x="507870" y="609480"/>
            <a:ext cx="7808400" cy="659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EA6D59"/>
                </a:solidFill>
                <a:latin typeface="Trebuchet MS"/>
                <a:ea typeface="Trebuchet MS"/>
                <a:cs typeface="Trebuchet MS"/>
                <a:sym typeface="Trebuchet MS"/>
              </a:rPr>
              <a:t>Diagnosis.</a:t>
            </a:r>
            <a:endParaRPr b="0" i="0" sz="2800" u="none" cap="none" strike="noStrike">
              <a:solidFill>
                <a:srgbClr val="EA6D59"/>
              </a:solidFill>
              <a:latin typeface="Arial"/>
              <a:ea typeface="Arial"/>
              <a:cs typeface="Arial"/>
              <a:sym typeface="Arial"/>
            </a:endParaRPr>
          </a:p>
        </p:txBody>
      </p:sp>
      <p:sp>
        <p:nvSpPr>
          <p:cNvPr id="283" name="Google Shape;283;p35"/>
          <p:cNvSpPr/>
          <p:nvPr/>
        </p:nvSpPr>
        <p:spPr>
          <a:xfrm>
            <a:off x="899592" y="1556792"/>
            <a:ext cx="4248600" cy="3880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Indirect laryngoscopy with relevant history and clinical data allows a correct diagnosis.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Laryngeal sore throat should be distinguished from diphtheria, which can have a similar course.</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p:txBody>
      </p:sp>
      <p:pic>
        <p:nvPicPr>
          <p:cNvPr id="284" name="Google Shape;284;p35"/>
          <p:cNvPicPr preferRelativeResize="0"/>
          <p:nvPr/>
        </p:nvPicPr>
        <p:blipFill rotWithShape="1">
          <a:blip r:embed="rId3">
            <a:alphaModFix/>
          </a:blip>
          <a:srcRect b="0" l="0" r="0" t="0"/>
          <a:stretch/>
        </p:blipFill>
        <p:spPr>
          <a:xfrm>
            <a:off x="5436096" y="1268760"/>
            <a:ext cx="3028320" cy="405355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6"/>
          <p:cNvSpPr/>
          <p:nvPr/>
        </p:nvSpPr>
        <p:spPr>
          <a:xfrm>
            <a:off x="507870" y="609480"/>
            <a:ext cx="7880700" cy="803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EA6D59"/>
                </a:solidFill>
                <a:latin typeface="Trebuchet MS"/>
                <a:ea typeface="Trebuchet MS"/>
                <a:cs typeface="Trebuchet MS"/>
                <a:sym typeface="Trebuchet MS"/>
              </a:rPr>
              <a:t>Treatment</a:t>
            </a:r>
            <a:endParaRPr b="0" i="0" sz="3600" u="none" cap="none" strike="noStrike">
              <a:solidFill>
                <a:srgbClr val="EA6D59"/>
              </a:solidFill>
              <a:latin typeface="Arial"/>
              <a:ea typeface="Arial"/>
              <a:cs typeface="Arial"/>
              <a:sym typeface="Arial"/>
            </a:endParaRPr>
          </a:p>
        </p:txBody>
      </p:sp>
      <p:sp>
        <p:nvSpPr>
          <p:cNvPr id="290" name="Google Shape;290;p36"/>
          <p:cNvSpPr/>
          <p:nvPr/>
        </p:nvSpPr>
        <p:spPr>
          <a:xfrm>
            <a:off x="611560" y="1556792"/>
            <a:ext cx="7886100" cy="44856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Broad-spectrum antibiotics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1" lang="en-US" sz="1200">
                <a:solidFill>
                  <a:srgbClr val="202124"/>
                </a:solidFill>
                <a:highlight>
                  <a:srgbClr val="FFFFFF"/>
                </a:highlight>
              </a:rPr>
              <a:t> NSAID</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Detoxification, dehydration therapy</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Antihistamines (Tavegil, Dimedrol, Claritin, etc.)</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Mucolytics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In case of abscess - surgical treatment</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If there is evidence of laryngeal stenosis, short-term corticosteroid therapy is added for 2-3 days.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In cases of severe stenosis (3-4 degrees), emergency tracheotomy is indicated.</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5"/>
          <p:cNvSpPr/>
          <p:nvPr/>
        </p:nvSpPr>
        <p:spPr>
          <a:xfrm>
            <a:off x="507870" y="609480"/>
            <a:ext cx="7448400" cy="1163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3600" u="none" cap="none" strike="noStrike">
                <a:solidFill>
                  <a:srgbClr val="EA6D59"/>
                </a:solidFill>
                <a:latin typeface="Trebuchet MS"/>
                <a:ea typeface="Trebuchet MS"/>
                <a:cs typeface="Trebuchet MS"/>
                <a:sym typeface="Trebuchet MS"/>
              </a:rPr>
              <a:t>Acute catarrhal laryngitis</a:t>
            </a:r>
            <a:endParaRPr b="0" i="0" sz="3600" u="none" cap="none" strike="noStrike">
              <a:solidFill>
                <a:srgbClr val="EA6D59"/>
              </a:solidFill>
              <a:latin typeface="Arial"/>
              <a:ea typeface="Arial"/>
              <a:cs typeface="Arial"/>
              <a:sym typeface="Arial"/>
            </a:endParaRPr>
          </a:p>
        </p:txBody>
      </p:sp>
      <p:sp>
        <p:nvSpPr>
          <p:cNvPr id="149" name="Google Shape;149;p15"/>
          <p:cNvSpPr/>
          <p:nvPr/>
        </p:nvSpPr>
        <p:spPr>
          <a:xfrm>
            <a:off x="507870" y="1812960"/>
            <a:ext cx="7232400" cy="3880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C00000"/>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Acute inflammatory diseases of the larynx and trachea are more common as a manifestation of acute respiratory diseases of the upper airways. They can be caused by a variety of flora: bacterial, fungal, viral, mixed.</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C00000"/>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Acute catarrhal laryngitis is an acute catarrhal inflammation of the mucous membrane of the larynx. As an independent disease, it occurs as a result of activation of the saprophytic flora in the larynx under the influence of exogenous and endogenous factors.  </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6"/>
          <p:cNvSpPr/>
          <p:nvPr/>
        </p:nvSpPr>
        <p:spPr>
          <a:xfrm>
            <a:off x="507870" y="609480"/>
            <a:ext cx="7520400" cy="13200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EA6D59"/>
                </a:solidFill>
                <a:latin typeface="Trebuchet MS"/>
                <a:ea typeface="Trebuchet MS"/>
                <a:cs typeface="Trebuchet MS"/>
                <a:sym typeface="Trebuchet MS"/>
              </a:rPr>
              <a:t>EXOGENOUS ENDOGENOUS</a:t>
            </a:r>
            <a:br>
              <a:rPr b="0" i="0" lang="en-US" sz="1800" u="none" cap="none" strike="noStrike">
                <a:solidFill>
                  <a:srgbClr val="EA6D59"/>
                </a:solidFill>
                <a:latin typeface="Century Schoolbook"/>
                <a:ea typeface="Century Schoolbook"/>
                <a:cs typeface="Century Schoolbook"/>
                <a:sym typeface="Century Schoolbook"/>
              </a:rPr>
            </a:br>
            <a:r>
              <a:rPr b="0" i="0" lang="en-US" sz="3600" u="none" cap="none" strike="noStrike">
                <a:solidFill>
                  <a:srgbClr val="EA6D59"/>
                </a:solidFill>
                <a:latin typeface="Trebuchet MS"/>
                <a:ea typeface="Trebuchet MS"/>
                <a:cs typeface="Trebuchet MS"/>
                <a:sym typeface="Trebuchet MS"/>
              </a:rPr>
              <a:t> FACTORS</a:t>
            </a:r>
            <a:endParaRPr b="0" i="0" sz="3600" u="none" cap="none" strike="noStrike">
              <a:solidFill>
                <a:srgbClr val="EA6D59"/>
              </a:solidFill>
              <a:latin typeface="Arial"/>
              <a:ea typeface="Arial"/>
              <a:cs typeface="Arial"/>
              <a:sym typeface="Arial"/>
            </a:endParaRPr>
          </a:p>
        </p:txBody>
      </p:sp>
      <p:sp>
        <p:nvSpPr>
          <p:cNvPr id="155" name="Google Shape;155;p16"/>
          <p:cNvSpPr/>
          <p:nvPr/>
        </p:nvSpPr>
        <p:spPr>
          <a:xfrm>
            <a:off x="539552" y="1988840"/>
            <a:ext cx="3456300" cy="3880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C00000"/>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General or localised hypothermia</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C00000"/>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Alcohol abuse</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C00000"/>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Excessive vocal stress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C00000"/>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Exposure to vapours, dusts, gases and other occupational hazards.</a:t>
            </a:r>
            <a:endParaRPr b="0" i="0" sz="2000" u="none" cap="none" strike="noStrike">
              <a:solidFill>
                <a:schemeClr val="dk1"/>
              </a:solidFill>
              <a:latin typeface="Arial"/>
              <a:ea typeface="Arial"/>
              <a:cs typeface="Arial"/>
              <a:sym typeface="Arial"/>
            </a:endParaRPr>
          </a:p>
        </p:txBody>
      </p:sp>
      <p:sp>
        <p:nvSpPr>
          <p:cNvPr id="156" name="Google Shape;156;p16"/>
          <p:cNvSpPr/>
          <p:nvPr/>
        </p:nvSpPr>
        <p:spPr>
          <a:xfrm>
            <a:off x="4716016" y="1916832"/>
            <a:ext cx="3888300" cy="4405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Autonomic nervous system disorders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metabolic disorders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Decrease in immunity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Diseases such as rheumatism, tuberculosis and others characterised by increased sensitivity of the laryngeal mucosa to even mild irritants.</a:t>
            </a:r>
            <a:br>
              <a:rPr b="0" i="0" lang="en-US" sz="2000" u="none" cap="none" strike="noStrike">
                <a:solidFill>
                  <a:schemeClr val="dk1"/>
                </a:solidFill>
                <a:latin typeface="Century Schoolbook"/>
                <a:ea typeface="Century Schoolbook"/>
                <a:cs typeface="Century Schoolbook"/>
                <a:sym typeface="Century Schoolbook"/>
              </a:rPr>
            </a:br>
            <a:r>
              <a:rPr b="0" i="0" lang="en-US" sz="2000" u="none" cap="none" strike="noStrike">
                <a:solidFill>
                  <a:srgbClr val="404040"/>
                </a:solidFill>
                <a:latin typeface="Trebuchet MS"/>
                <a:ea typeface="Trebuchet MS"/>
                <a:cs typeface="Trebuchet MS"/>
                <a:sym typeface="Trebuchet MS"/>
              </a:rPr>
              <a:t> </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7"/>
          <p:cNvSpPr/>
          <p:nvPr/>
        </p:nvSpPr>
        <p:spPr>
          <a:xfrm>
            <a:off x="507870" y="223200"/>
            <a:ext cx="7808400" cy="6390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90C226"/>
                </a:solidFill>
                <a:latin typeface="Trebuchet MS"/>
                <a:ea typeface="Trebuchet MS"/>
                <a:cs typeface="Trebuchet MS"/>
                <a:sym typeface="Trebuchet MS"/>
              </a:rPr>
              <a:t>Pathogenesis </a:t>
            </a:r>
            <a:endParaRPr b="0" i="0" sz="3600" u="none" cap="none" strike="noStrike">
              <a:solidFill>
                <a:schemeClr val="dk1"/>
              </a:solidFill>
              <a:latin typeface="Arial"/>
              <a:ea typeface="Arial"/>
              <a:cs typeface="Arial"/>
              <a:sym typeface="Arial"/>
            </a:endParaRPr>
          </a:p>
        </p:txBody>
      </p:sp>
      <p:sp>
        <p:nvSpPr>
          <p:cNvPr id="162" name="Google Shape;162;p17"/>
          <p:cNvSpPr/>
          <p:nvPr/>
        </p:nvSpPr>
        <p:spPr>
          <a:xfrm>
            <a:off x="507870" y="862920"/>
            <a:ext cx="4156800" cy="5756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Pathomorphological changes are limited to impaired blood circulation, hyperemia, small cell infiltration and serous impregnation of the laryngeal mucosa.</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If the inflammation spreads to the vestibular part of the larynx, the vocal folds may be covered with swollen, infiltrated vestibular folds.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If the sublaminar area is involved, the clinical picture is one of false croup (sublaminar laryngitis).</a:t>
            </a:r>
            <a:endParaRPr b="0" i="0" sz="2000" u="none" cap="none" strike="noStrike">
              <a:solidFill>
                <a:schemeClr val="dk1"/>
              </a:solidFill>
              <a:latin typeface="Arial"/>
              <a:ea typeface="Arial"/>
              <a:cs typeface="Arial"/>
              <a:sym typeface="Arial"/>
            </a:endParaRPr>
          </a:p>
        </p:txBody>
      </p:sp>
      <p:pic>
        <p:nvPicPr>
          <p:cNvPr id="163" name="Google Shape;163;p17"/>
          <p:cNvPicPr preferRelativeResize="0"/>
          <p:nvPr/>
        </p:nvPicPr>
        <p:blipFill rotWithShape="1">
          <a:blip r:embed="rId3">
            <a:alphaModFix/>
          </a:blip>
          <a:srcRect b="14835" l="43029" r="0" t="0"/>
          <a:stretch/>
        </p:blipFill>
        <p:spPr>
          <a:xfrm>
            <a:off x="4932040" y="1196752"/>
            <a:ext cx="3456384" cy="4536504"/>
          </a:xfrm>
          <a:prstGeom prst="rect">
            <a:avLst/>
          </a:prstGeom>
          <a:noFill/>
          <a:ln>
            <a:noFill/>
          </a:ln>
        </p:spPr>
      </p:pic>
      <p:sp>
        <p:nvSpPr>
          <p:cNvPr id="164" name="Google Shape;164;p17"/>
          <p:cNvSpPr txBox="1"/>
          <p:nvPr/>
        </p:nvSpPr>
        <p:spPr>
          <a:xfrm>
            <a:off x="4961550" y="1571675"/>
            <a:ext cx="1406400" cy="12759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solidFill>
                  <a:schemeClr val="dk1"/>
                </a:solidFill>
                <a:latin typeface="Century Schoolbook"/>
                <a:ea typeface="Century Schoolbook"/>
                <a:cs typeface="Century Schoolbook"/>
                <a:sym typeface="Century Schoolbook"/>
              </a:rPr>
              <a:t>Normal vocal cords</a:t>
            </a:r>
            <a:endParaRPr sz="2400">
              <a:solidFill>
                <a:schemeClr val="dk1"/>
              </a:solidFill>
              <a:latin typeface="Century Schoolbook"/>
              <a:ea typeface="Century Schoolbook"/>
              <a:cs typeface="Century Schoolbook"/>
              <a:sym typeface="Century Schoolbook"/>
            </a:endParaRPr>
          </a:p>
        </p:txBody>
      </p:sp>
      <p:sp>
        <p:nvSpPr>
          <p:cNvPr id="165" name="Google Shape;165;p17"/>
          <p:cNvSpPr txBox="1"/>
          <p:nvPr/>
        </p:nvSpPr>
        <p:spPr>
          <a:xfrm>
            <a:off x="5092025" y="3935025"/>
            <a:ext cx="1275900" cy="16623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400">
                <a:solidFill>
                  <a:schemeClr val="dk1"/>
                </a:solidFill>
                <a:latin typeface="Century Schoolbook"/>
                <a:ea typeface="Century Schoolbook"/>
                <a:cs typeface="Century Schoolbook"/>
                <a:sym typeface="Century Schoolbook"/>
              </a:rPr>
              <a:t>Inflamed vocal cords</a:t>
            </a:r>
            <a:endParaRPr sz="2400">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8"/>
          <p:cNvSpPr/>
          <p:nvPr/>
        </p:nvSpPr>
        <p:spPr>
          <a:xfrm>
            <a:off x="507870" y="609480"/>
            <a:ext cx="7664400" cy="803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EA6D59"/>
                </a:solidFill>
                <a:latin typeface="Trebuchet MS"/>
                <a:ea typeface="Trebuchet MS"/>
                <a:cs typeface="Trebuchet MS"/>
                <a:sym typeface="Trebuchet MS"/>
              </a:rPr>
              <a:t>Clinic</a:t>
            </a:r>
            <a:endParaRPr b="0" i="0" sz="3600" u="none" cap="none" strike="noStrike">
              <a:solidFill>
                <a:srgbClr val="EA6D59"/>
              </a:solidFill>
              <a:latin typeface="Arial"/>
              <a:ea typeface="Arial"/>
              <a:cs typeface="Arial"/>
              <a:sym typeface="Arial"/>
            </a:endParaRPr>
          </a:p>
        </p:txBody>
      </p:sp>
      <p:sp>
        <p:nvSpPr>
          <p:cNvPr id="171" name="Google Shape;171;p18"/>
          <p:cNvSpPr/>
          <p:nvPr/>
        </p:nvSpPr>
        <p:spPr>
          <a:xfrm>
            <a:off x="507870" y="1516680"/>
            <a:ext cx="4640100" cy="4574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000" u="none" cap="none" strike="noStrike">
                <a:solidFill>
                  <a:srgbClr val="404040"/>
                </a:solidFill>
                <a:latin typeface="Trebuchet MS"/>
                <a:ea typeface="Trebuchet MS"/>
                <a:cs typeface="Trebuchet MS"/>
                <a:sym typeface="Trebuchet MS"/>
              </a:rPr>
              <a:t>Complaints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Sore throat, especially when you try to speak</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Hoarseness to aphonia</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Feeling of dryness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Sore throat</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Dry cough</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general condition remains satisfactory, temperature rarely rises to subfebrile levels</a:t>
            </a:r>
            <a:endParaRPr b="0" i="0" sz="2000" u="none" cap="none" strike="noStrike">
              <a:solidFill>
                <a:schemeClr val="dk1"/>
              </a:solidFill>
              <a:latin typeface="Arial"/>
              <a:ea typeface="Arial"/>
              <a:cs typeface="Arial"/>
              <a:sym typeface="Arial"/>
            </a:endParaRPr>
          </a:p>
        </p:txBody>
      </p:sp>
      <p:pic>
        <p:nvPicPr>
          <p:cNvPr id="172" name="Google Shape;172;p18"/>
          <p:cNvPicPr preferRelativeResize="0"/>
          <p:nvPr/>
        </p:nvPicPr>
        <p:blipFill rotWithShape="1">
          <a:blip r:embed="rId3">
            <a:alphaModFix/>
          </a:blip>
          <a:srcRect b="0" l="0" r="0" t="0"/>
          <a:stretch/>
        </p:blipFill>
        <p:spPr>
          <a:xfrm>
            <a:off x="5580112" y="1916832"/>
            <a:ext cx="2550960" cy="3711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9"/>
          <p:cNvSpPr/>
          <p:nvPr/>
        </p:nvSpPr>
        <p:spPr>
          <a:xfrm>
            <a:off x="857250" y="324360"/>
            <a:ext cx="5990400" cy="7692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EA6D59"/>
                </a:solidFill>
                <a:latin typeface="Trebuchet MS"/>
                <a:ea typeface="Trebuchet MS"/>
                <a:cs typeface="Trebuchet MS"/>
                <a:sym typeface="Trebuchet MS"/>
              </a:rPr>
              <a:t>Laryngoscopic image </a:t>
            </a:r>
            <a:endParaRPr b="0" i="0" sz="3600" u="none" cap="none" strike="noStrike">
              <a:solidFill>
                <a:srgbClr val="EA6D59"/>
              </a:solidFill>
              <a:latin typeface="Arial"/>
              <a:ea typeface="Arial"/>
              <a:cs typeface="Arial"/>
              <a:sym typeface="Arial"/>
            </a:endParaRPr>
          </a:p>
        </p:txBody>
      </p:sp>
      <p:sp>
        <p:nvSpPr>
          <p:cNvPr id="178" name="Google Shape;178;p19"/>
          <p:cNvSpPr/>
          <p:nvPr/>
        </p:nvSpPr>
        <p:spPr>
          <a:xfrm>
            <a:off x="507870" y="1094760"/>
            <a:ext cx="4496100" cy="4946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Severe hyperemia of the mucous membranes of the entire larynx or just the vocal folds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Thickening, swelling and incomplete closure of the vocal folds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Absence of temperature response in the absence of respiratory infection.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Acute laryngitis should also include cases where there is only marginal hyperemia of the vocal folds.</a:t>
            </a:r>
            <a:endParaRPr b="0" i="0" sz="2000" u="none" cap="none" strike="noStrike">
              <a:solidFill>
                <a:schemeClr val="dk1"/>
              </a:solidFill>
              <a:latin typeface="Arial"/>
              <a:ea typeface="Arial"/>
              <a:cs typeface="Arial"/>
              <a:sym typeface="Arial"/>
            </a:endParaRPr>
          </a:p>
        </p:txBody>
      </p:sp>
      <p:pic>
        <p:nvPicPr>
          <p:cNvPr id="179" name="Google Shape;179;p19"/>
          <p:cNvPicPr preferRelativeResize="0"/>
          <p:nvPr/>
        </p:nvPicPr>
        <p:blipFill rotWithShape="1">
          <a:blip r:embed="rId3">
            <a:alphaModFix/>
          </a:blip>
          <a:srcRect b="0" l="0" r="0" t="0"/>
          <a:stretch/>
        </p:blipFill>
        <p:spPr>
          <a:xfrm>
            <a:off x="5364088" y="1268760"/>
            <a:ext cx="2897100" cy="449388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0"/>
          <p:cNvSpPr/>
          <p:nvPr/>
        </p:nvSpPr>
        <p:spPr>
          <a:xfrm>
            <a:off x="507870" y="609480"/>
            <a:ext cx="7880700" cy="947400"/>
          </a:xfrm>
          <a:prstGeom prst="rect">
            <a:avLst/>
          </a:prstGeom>
          <a:noFill/>
          <a:ln>
            <a:noFill/>
          </a:ln>
        </p:spPr>
        <p:txBody>
          <a:bodyPr anchorCtr="0" anchor="t" bIns="45000" lIns="90000" spcFirstLastPara="1" rIns="90000" wrap="square" tIns="45000">
            <a:noAutofit/>
          </a:bodyPr>
          <a:lstStyle/>
          <a:p>
            <a:pPr indent="0" lvl="0" marL="0" marR="0" rtl="0" algn="ctr">
              <a:lnSpc>
                <a:spcPct val="80000"/>
              </a:lnSpc>
              <a:spcBef>
                <a:spcPts val="0"/>
              </a:spcBef>
              <a:spcAft>
                <a:spcPts val="0"/>
              </a:spcAft>
              <a:buNone/>
            </a:pPr>
            <a:r>
              <a:rPr b="0" i="0" lang="en-US" sz="3168" u="none" cap="none" strike="noStrike">
                <a:solidFill>
                  <a:srgbClr val="EA6D59"/>
                </a:solidFill>
                <a:latin typeface="Trebuchet MS"/>
                <a:ea typeface="Trebuchet MS"/>
                <a:cs typeface="Trebuchet MS"/>
                <a:sym typeface="Trebuchet MS"/>
              </a:rPr>
              <a:t>For various acute infectious diseases </a:t>
            </a:r>
            <a:endParaRPr b="0" i="0" sz="3168" u="none" cap="none" strike="noStrike">
              <a:solidFill>
                <a:srgbClr val="EA6D59"/>
              </a:solidFill>
              <a:latin typeface="Arial"/>
              <a:ea typeface="Arial"/>
              <a:cs typeface="Arial"/>
              <a:sym typeface="Arial"/>
            </a:endParaRPr>
          </a:p>
        </p:txBody>
      </p:sp>
      <p:sp>
        <p:nvSpPr>
          <p:cNvPr id="185" name="Google Shape;185;p20"/>
          <p:cNvSpPr/>
          <p:nvPr/>
        </p:nvSpPr>
        <p:spPr>
          <a:xfrm>
            <a:off x="507870" y="1484784"/>
            <a:ext cx="5000100" cy="4728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2000" u="none" cap="none" strike="noStrike">
                <a:solidFill>
                  <a:srgbClr val="404040"/>
                </a:solidFill>
                <a:latin typeface="Trebuchet MS"/>
                <a:ea typeface="Trebuchet MS"/>
                <a:cs typeface="Trebuchet MS"/>
                <a:sym typeface="Trebuchet MS"/>
              </a:rPr>
              <a:t>Common catarrhal laryngitis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Scarlet fever</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Whooping cough  </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2000" u="none" cap="none" strike="noStrike">
                <a:solidFill>
                  <a:srgbClr val="404040"/>
                </a:solidFill>
                <a:latin typeface="Trebuchet MS"/>
                <a:ea typeface="Trebuchet MS"/>
                <a:cs typeface="Trebuchet MS"/>
                <a:sym typeface="Trebuchet MS"/>
              </a:rPr>
              <a:t>Pathognomonic manifestations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Measles - enanthema on the mucosa of the cheeks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Chickenpox - pustules on the mucous membranes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Diphtheria - dirty grey fibrinous plaques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Typhoid fever - Laryngeal perichondritis</a:t>
            </a:r>
            <a:endParaRPr b="0" i="0" sz="2000" u="none" cap="none" strike="noStrike">
              <a:solidFill>
                <a:schemeClr val="dk1"/>
              </a:solidFill>
              <a:latin typeface="Arial"/>
              <a:ea typeface="Arial"/>
              <a:cs typeface="Arial"/>
              <a:sym typeface="Arial"/>
            </a:endParaRPr>
          </a:p>
          <a:p>
            <a:pPr indent="-215640" lvl="0" marL="216000" marR="0" rtl="0" algn="l">
              <a:lnSpc>
                <a:spcPct val="100000"/>
              </a:lnSpc>
              <a:spcBef>
                <a:spcPts val="1001"/>
              </a:spcBef>
              <a:spcAft>
                <a:spcPts val="0"/>
              </a:spcAft>
              <a:buClr>
                <a:srgbClr val="000000"/>
              </a:buClr>
              <a:buSzPts val="900"/>
              <a:buFont typeface="Noto Sans Symbols"/>
              <a:buChar char="●"/>
            </a:pPr>
            <a:r>
              <a:rPr b="0" i="0" lang="en-US" sz="2000" u="none" cap="none" strike="noStrike">
                <a:solidFill>
                  <a:srgbClr val="404040"/>
                </a:solidFill>
                <a:latin typeface="Trebuchet MS"/>
                <a:ea typeface="Trebuchet MS"/>
                <a:cs typeface="Trebuchet MS"/>
                <a:sym typeface="Trebuchet MS"/>
              </a:rPr>
              <a:t>Typhoid fever - Ulcers of the laryngeal mucosa</a:t>
            </a:r>
            <a:endParaRPr b="0" i="0" sz="2000" u="none" cap="none" strike="noStrike">
              <a:solidFill>
                <a:schemeClr val="dk1"/>
              </a:solidFill>
              <a:latin typeface="Arial"/>
              <a:ea typeface="Arial"/>
              <a:cs typeface="Arial"/>
              <a:sym typeface="Arial"/>
            </a:endParaRPr>
          </a:p>
        </p:txBody>
      </p:sp>
      <p:pic>
        <p:nvPicPr>
          <p:cNvPr id="186" name="Google Shape;186;p20"/>
          <p:cNvPicPr preferRelativeResize="0"/>
          <p:nvPr/>
        </p:nvPicPr>
        <p:blipFill rotWithShape="1">
          <a:blip r:embed="rId3">
            <a:alphaModFix/>
          </a:blip>
          <a:srcRect b="0" l="0" r="0" t="0"/>
          <a:stretch/>
        </p:blipFill>
        <p:spPr>
          <a:xfrm>
            <a:off x="5724128" y="2060848"/>
            <a:ext cx="2544480" cy="365688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1"/>
          <p:cNvSpPr/>
          <p:nvPr/>
        </p:nvSpPr>
        <p:spPr>
          <a:xfrm>
            <a:off x="1236330" y="261720"/>
            <a:ext cx="6864000" cy="6906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EA6D59"/>
                </a:solidFill>
                <a:latin typeface="Trebuchet MS"/>
                <a:ea typeface="Trebuchet MS"/>
                <a:cs typeface="Trebuchet MS"/>
                <a:sym typeface="Trebuchet MS"/>
              </a:rPr>
              <a:t>Treatment </a:t>
            </a:r>
            <a:endParaRPr b="0" i="0" sz="3600" u="none" cap="none" strike="noStrike">
              <a:solidFill>
                <a:srgbClr val="EA6D59"/>
              </a:solidFill>
              <a:latin typeface="Arial"/>
              <a:ea typeface="Arial"/>
              <a:cs typeface="Arial"/>
              <a:sym typeface="Arial"/>
            </a:endParaRPr>
          </a:p>
        </p:txBody>
      </p:sp>
      <p:sp>
        <p:nvSpPr>
          <p:cNvPr id="192" name="Google Shape;192;p21"/>
          <p:cNvSpPr/>
          <p:nvPr/>
        </p:nvSpPr>
        <p:spPr>
          <a:xfrm>
            <a:off x="507870" y="1300680"/>
            <a:ext cx="3920100" cy="49704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 Speech mode - the patient should be silent or speak in a soft whisper, as a forced whisper is 2-3 times more demanding on the vocal cords than speech.</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 diet that excludes cold, hot, spicy and salty foods, alcoholic beverages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Alkaline oil inhalation</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Antihistamines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REFINERY</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p:txBody>
      </p:sp>
      <p:sp>
        <p:nvSpPr>
          <p:cNvPr id="193" name="Google Shape;193;p21"/>
          <p:cNvSpPr/>
          <p:nvPr/>
        </p:nvSpPr>
        <p:spPr>
          <a:xfrm>
            <a:off x="5004048" y="1268760"/>
            <a:ext cx="3349200" cy="47397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90000"/>
              </a:lnSpc>
              <a:spcBef>
                <a:spcPts val="0"/>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Infusion of a mixture of corticosteroids, antihistamines and antibiotics into the larynx for 7-10 days. </a:t>
            </a:r>
            <a:endParaRPr b="0" i="0" sz="20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90C226"/>
              </a:buClr>
              <a:buSzPts val="1600"/>
              <a:buFont typeface="Noto Sans Symbols"/>
              <a:buChar char="►"/>
            </a:pPr>
            <a:r>
              <a:rPr b="0" i="0" lang="en-US" sz="2000" u="none" cap="none" strike="noStrike">
                <a:solidFill>
                  <a:srgbClr val="404040"/>
                </a:solidFill>
                <a:latin typeface="Trebuchet MS"/>
                <a:ea typeface="Trebuchet MS"/>
                <a:cs typeface="Trebuchet MS"/>
                <a:sym typeface="Trebuchet MS"/>
              </a:rPr>
              <a:t>General antibiotic therapy is prescribed for streptococcal and pneumococcal infections associated with fever and intoxication. </a:t>
            </a:r>
            <a:endParaRPr b="0" i="0" sz="20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br>
              <a:rPr b="0" i="0" lang="en-US" sz="1800" u="none" cap="none" strike="noStrike">
                <a:solidFill>
                  <a:schemeClr val="dk1"/>
                </a:solidFill>
                <a:latin typeface="Century Schoolbook"/>
                <a:ea typeface="Century Schoolbook"/>
                <a:cs typeface="Century Schoolbook"/>
                <a:sym typeface="Century Schoolbook"/>
              </a:rPr>
            </a:br>
            <a:br>
              <a:rPr b="0" i="0" lang="en-US" sz="1800" u="none" cap="none" strike="noStrike">
                <a:solidFill>
                  <a:schemeClr val="dk1"/>
                </a:solidFill>
                <a:latin typeface="Century Schoolbook"/>
                <a:ea typeface="Century Schoolbook"/>
                <a:cs typeface="Century Schoolbook"/>
                <a:sym typeface="Century Schoolbook"/>
              </a:rPr>
            </a:br>
            <a:endParaRPr b="0" i="0" sz="20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Эркер">
  <a:themeElements>
    <a:clrScheme name="Эркер">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