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media/image21.jpeg" ContentType="image/jpeg"/>
  <Override PartName="/ppt/media/image22.jpeg" ContentType="image/jpeg"/>
  <Override PartName="/ppt/media/image23.jpeg" ContentType="image/jpeg"/>
  <Override PartName="/ppt/media/image24.jpeg" ContentType="image/jpeg"/>
  <Override PartName="/ppt/media/image25.jpeg" ContentType="image/jpeg"/>
  <Override PartName="/ppt/media/image26.jpeg" ContentType="image/jpeg"/>
  <Override PartName="/ppt/media/image27.jpeg" ContentType="image/jpeg"/>
  <Override PartName="/ppt/media/image28.jpeg" ContentType="image/jpeg"/>
  <Override PartName="/ppt/media/image29.jpeg" ContentType="image/jpeg"/>
  <Override PartName="/ppt/media/image30.jpeg" ContentType="image/jpeg"/>
  <Override PartName="/ppt/media/image31.jpeg" ContentType="image/jpeg"/>
  <Override PartName="/ppt/media/image32.jpeg" ContentType="image/jpeg"/>
  <Override PartName="/ppt/media/image33.jpeg" ContentType="image/jpeg"/>
  <Override PartName="/ppt/media/image34.jpeg" ContentType="image/jpeg"/>
  <Override PartName="/ppt/media/image35.jpeg" ContentType="image/jpeg"/>
  <Override PartName="/ppt/media/image36.jpeg" ContentType="image/jpeg"/>
  <Override PartName="/ppt/media/image37.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entury Schoolbook"/>
        <a:ea typeface="Century Schoolbook"/>
        <a:cs typeface="Century Schoolbook"/>
        <a:sym typeface="Century Schoolbook"/>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entury Schoolbook"/>
        <a:ea typeface="Century Schoolbook"/>
        <a:cs typeface="Century Schoolbook"/>
        <a:sym typeface="Century Schoolbook"/>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entury Schoolbook"/>
        <a:ea typeface="Century Schoolbook"/>
        <a:cs typeface="Century Schoolbook"/>
        <a:sym typeface="Century Schoolbook"/>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entury Schoolbook"/>
        <a:ea typeface="Century Schoolbook"/>
        <a:cs typeface="Century Schoolbook"/>
        <a:sym typeface="Century Schoolbook"/>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entury Schoolbook"/>
        <a:ea typeface="Century Schoolbook"/>
        <a:cs typeface="Century Schoolbook"/>
        <a:sym typeface="Century Schoolbook"/>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entury Schoolbook"/>
        <a:ea typeface="Century Schoolbook"/>
        <a:cs typeface="Century Schoolbook"/>
        <a:sym typeface="Century Schoolbook"/>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entury Schoolbook"/>
        <a:ea typeface="Century Schoolbook"/>
        <a:cs typeface="Century Schoolbook"/>
        <a:sym typeface="Century Schoolbook"/>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entury Schoolbook"/>
        <a:ea typeface="Century Schoolbook"/>
        <a:cs typeface="Century Schoolbook"/>
        <a:sym typeface="Century Schoolbook"/>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entury Schoolbook"/>
        <a:ea typeface="Century Schoolbook"/>
        <a:cs typeface="Century Schoolbook"/>
        <a:sym typeface="Century Schoolbook"/>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Century Schoolbook"/>
          <a:ea typeface="Century Schoolbook"/>
          <a:cs typeface="Century Schoolbook"/>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D8CC"/>
          </a:solidFill>
        </a:fill>
      </a:tcStyle>
    </a:wholeTbl>
    <a:band2H>
      <a:tcTxStyle b="def" i="def"/>
      <a:tcStyle>
        <a:tcBdr/>
        <a:fill>
          <a:solidFill>
            <a:srgbClr val="FFEDE7"/>
          </a:solidFill>
        </a:fill>
      </a:tcStyle>
    </a:band2H>
    <a:firstCol>
      <a:tcTxStyle b="on" i="off">
        <a:font>
          <a:latin typeface="Century Schoolbook"/>
          <a:ea typeface="Century Schoolbook"/>
          <a:cs typeface="Century School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entury Schoolbook"/>
          <a:ea typeface="Century Schoolbook"/>
          <a:cs typeface="Century Schoolbook"/>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entury Schoolbook"/>
          <a:ea typeface="Century Schoolbook"/>
          <a:cs typeface="Century School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entury Schoolbook"/>
          <a:ea typeface="Century Schoolbook"/>
          <a:cs typeface="Century Schoolbook"/>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4CBCA"/>
          </a:solidFill>
        </a:fill>
      </a:tcStyle>
    </a:wholeTbl>
    <a:band2H>
      <a:tcTxStyle b="def" i="def"/>
      <a:tcStyle>
        <a:tcBdr/>
        <a:fill>
          <a:solidFill>
            <a:srgbClr val="F2E7E7"/>
          </a:solidFill>
        </a:fill>
      </a:tcStyle>
    </a:band2H>
    <a:firstCol>
      <a:tcTxStyle b="on" i="off">
        <a:font>
          <a:latin typeface="Century Schoolbook"/>
          <a:ea typeface="Century Schoolbook"/>
          <a:cs typeface="Century School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entury Schoolbook"/>
          <a:ea typeface="Century Schoolbook"/>
          <a:cs typeface="Century Schoolbook"/>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entury Schoolbook"/>
          <a:ea typeface="Century Schoolbook"/>
          <a:cs typeface="Century School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entury Schoolbook"/>
          <a:ea typeface="Century Schoolbook"/>
          <a:cs typeface="Century Schoolbook"/>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5D6D8"/>
          </a:solidFill>
        </a:fill>
      </a:tcStyle>
    </a:wholeTbl>
    <a:band2H>
      <a:tcTxStyle b="def" i="def"/>
      <a:tcStyle>
        <a:tcBdr/>
        <a:fill>
          <a:solidFill>
            <a:srgbClr val="EBECEC"/>
          </a:solidFill>
        </a:fill>
      </a:tcStyle>
    </a:band2H>
    <a:firstCol>
      <a:tcTxStyle b="on" i="off">
        <a:font>
          <a:latin typeface="Century Schoolbook"/>
          <a:ea typeface="Century Schoolbook"/>
          <a:cs typeface="Century School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entury Schoolbook"/>
          <a:ea typeface="Century Schoolbook"/>
          <a:cs typeface="Century Schoolbook"/>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entury Schoolbook"/>
          <a:ea typeface="Century Schoolbook"/>
          <a:cs typeface="Century School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entury Schoolbook"/>
          <a:ea typeface="Century Schoolbook"/>
          <a:cs typeface="Century Schoolbook"/>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
          <a:latin typeface="Century Schoolbook"/>
          <a:ea typeface="Century Schoolbook"/>
          <a:cs typeface="Century Schoolbook"/>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entury Schoolbook"/>
          <a:ea typeface="Century Schoolbook"/>
          <a:cs typeface="Century Schoolbook"/>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entury Schoolbook"/>
          <a:ea typeface="Century Schoolbook"/>
          <a:cs typeface="Century Schoolbook"/>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entury Schoolbook"/>
          <a:ea typeface="Century Schoolbook"/>
          <a:cs typeface="Century Schoolbook"/>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
          <a:latin typeface="Century Schoolbook"/>
          <a:ea typeface="Century Schoolbook"/>
          <a:cs typeface="Century School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entury Schoolbook"/>
          <a:ea typeface="Century Schoolbook"/>
          <a:cs typeface="Century Schoolbook"/>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entury Schoolbook"/>
          <a:ea typeface="Century Schoolbook"/>
          <a:cs typeface="Century School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entury Schoolbook"/>
          <a:ea typeface="Century Schoolbook"/>
          <a:cs typeface="Century Schoolbook"/>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
          <a:latin typeface="Century Schoolbook"/>
          <a:ea typeface="Century Schoolbook"/>
          <a:cs typeface="Century Schoolbook"/>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entury Schoolbook"/>
          <a:ea typeface="Century Schoolbook"/>
          <a:cs typeface="Century Schoolbook"/>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entury Schoolbook"/>
          <a:ea typeface="Century Schoolbook"/>
          <a:cs typeface="Century Schoolbook"/>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3" name="Shape 143"/>
          <p:cNvSpPr/>
          <p:nvPr>
            <p:ph type="sldImg"/>
          </p:nvPr>
        </p:nvSpPr>
        <p:spPr>
          <a:xfrm>
            <a:off x="1143000" y="685800"/>
            <a:ext cx="4572000" cy="3429000"/>
          </a:xfrm>
          <a:prstGeom prst="rect">
            <a:avLst/>
          </a:prstGeom>
        </p:spPr>
        <p:txBody>
          <a:bodyPr/>
          <a:lstStyle/>
          <a:p>
            <a:pPr/>
          </a:p>
        </p:txBody>
      </p:sp>
      <p:sp>
        <p:nvSpPr>
          <p:cNvPr id="144" name="Shape 14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Титульный слайд">
    <p:spTree>
      <p:nvGrpSpPr>
        <p:cNvPr id="1" name=""/>
        <p:cNvGrpSpPr/>
        <p:nvPr/>
      </p:nvGrpSpPr>
      <p:grpSpPr>
        <a:xfrm>
          <a:off x="0" y="0"/>
          <a:ext cx="0" cy="0"/>
          <a:chOff x="0" y="0"/>
          <a:chExt cx="0" cy="0"/>
        </a:xfrm>
      </p:grpSpPr>
      <p:sp>
        <p:nvSpPr>
          <p:cNvPr id="17" name="Текст заголовка"/>
          <p:cNvSpPr txBox="1"/>
          <p:nvPr>
            <p:ph type="title"/>
          </p:nvPr>
        </p:nvSpPr>
        <p:spPr>
          <a:xfrm>
            <a:off x="2286000" y="3124200"/>
            <a:ext cx="6172200" cy="1894363"/>
          </a:xfrm>
          <a:prstGeom prst="rect">
            <a:avLst/>
          </a:prstGeom>
        </p:spPr>
        <p:txBody>
          <a:bodyPr/>
          <a:lstStyle>
            <a:lvl1pPr>
              <a:defRPr b="1"/>
            </a:lvl1pPr>
          </a:lstStyle>
          <a:p>
            <a:pPr/>
            <a:r>
              <a:t>Текст заголовка</a:t>
            </a:r>
          </a:p>
        </p:txBody>
      </p:sp>
      <p:sp>
        <p:nvSpPr>
          <p:cNvPr id="18" name="Уровень текста 1…"/>
          <p:cNvSpPr txBox="1"/>
          <p:nvPr>
            <p:ph type="body" sz="quarter" idx="1"/>
          </p:nvPr>
        </p:nvSpPr>
        <p:spPr>
          <a:xfrm>
            <a:off x="2286000" y="5003322"/>
            <a:ext cx="6172200" cy="1371601"/>
          </a:xfrm>
          <a:prstGeom prst="rect">
            <a:avLst/>
          </a:prstGeom>
        </p:spPr>
        <p:txBody>
          <a:bodyPr/>
          <a:lstStyle>
            <a:lvl1pPr marL="0" indent="0">
              <a:buClrTx/>
              <a:buSzTx/>
              <a:buNone/>
              <a:defRPr b="1" sz="1800">
                <a:solidFill>
                  <a:srgbClr val="575F6D"/>
                </a:solidFill>
              </a:defRPr>
            </a:lvl1pPr>
            <a:lvl2pPr marL="0" indent="457200">
              <a:buClrTx/>
              <a:buSzTx/>
              <a:buNone/>
              <a:defRPr b="1" sz="1800">
                <a:solidFill>
                  <a:srgbClr val="575F6D"/>
                </a:solidFill>
              </a:defRPr>
            </a:lvl2pPr>
            <a:lvl3pPr marL="0" indent="914400">
              <a:buClrTx/>
              <a:buSzTx/>
              <a:buNone/>
              <a:defRPr b="1" sz="1800">
                <a:solidFill>
                  <a:srgbClr val="575F6D"/>
                </a:solidFill>
              </a:defRPr>
            </a:lvl3pPr>
            <a:lvl4pPr marL="0" indent="1371600">
              <a:buClrTx/>
              <a:buSzTx/>
              <a:buNone/>
              <a:defRPr b="1" sz="1800">
                <a:solidFill>
                  <a:srgbClr val="575F6D"/>
                </a:solidFill>
              </a:defRPr>
            </a:lvl4pPr>
            <a:lvl5pPr marL="0" indent="1828800">
              <a:buClrTx/>
              <a:buSzTx/>
              <a:buNone/>
              <a:defRPr b="1" sz="1800">
                <a:solidFill>
                  <a:srgbClr val="575F6D"/>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9" name="Прямоугольник 9"/>
          <p:cNvSpPr/>
          <p:nvPr/>
        </p:nvSpPr>
        <p:spPr>
          <a:xfrm>
            <a:off x="381000" y="0"/>
            <a:ext cx="609600" cy="6858000"/>
          </a:xfrm>
          <a:prstGeom prst="rect">
            <a:avLst/>
          </a:prstGeom>
          <a:solidFill>
            <a:srgbClr val="FEC2AC">
              <a:alpha val="54000"/>
            </a:srgbClr>
          </a:solidFill>
          <a:ln w="12700">
            <a:miter lim="400000"/>
          </a:ln>
        </p:spPr>
        <p:txBody>
          <a:bodyPr lIns="45719" rIns="45719" anchor="ctr"/>
          <a:lstStyle/>
          <a:p>
            <a:pPr algn="ctr">
              <a:defRPr>
                <a:solidFill>
                  <a:srgbClr val="FFFFFF"/>
                </a:solidFill>
              </a:defRPr>
            </a:pPr>
          </a:p>
        </p:txBody>
      </p:sp>
      <p:sp>
        <p:nvSpPr>
          <p:cNvPr id="20" name="Прямоугольник 11"/>
          <p:cNvSpPr/>
          <p:nvPr/>
        </p:nvSpPr>
        <p:spPr>
          <a:xfrm>
            <a:off x="276335" y="0"/>
            <a:ext cx="104665" cy="6858000"/>
          </a:xfrm>
          <a:prstGeom prst="rect">
            <a:avLst/>
          </a:prstGeom>
          <a:solidFill>
            <a:srgbClr val="FFD8CC">
              <a:alpha val="36000"/>
            </a:srgbClr>
          </a:solidFill>
          <a:ln w="12700">
            <a:miter lim="400000"/>
          </a:ln>
        </p:spPr>
        <p:txBody>
          <a:bodyPr lIns="45719" rIns="45719" anchor="ctr"/>
          <a:lstStyle/>
          <a:p>
            <a:pPr algn="ctr">
              <a:defRPr>
                <a:solidFill>
                  <a:srgbClr val="FFFFFF"/>
                </a:solidFill>
              </a:defRPr>
            </a:pPr>
          </a:p>
        </p:txBody>
      </p:sp>
      <p:sp>
        <p:nvSpPr>
          <p:cNvPr id="21" name="Прямоугольник 13"/>
          <p:cNvSpPr/>
          <p:nvPr/>
        </p:nvSpPr>
        <p:spPr>
          <a:xfrm>
            <a:off x="990599" y="0"/>
            <a:ext cx="181874" cy="6858000"/>
          </a:xfrm>
          <a:prstGeom prst="rect">
            <a:avLst/>
          </a:prstGeom>
          <a:solidFill>
            <a:srgbClr val="FFD8CC">
              <a:alpha val="70000"/>
            </a:srgbClr>
          </a:solidFill>
          <a:ln w="12700">
            <a:miter lim="400000"/>
          </a:ln>
        </p:spPr>
        <p:txBody>
          <a:bodyPr lIns="45719" rIns="45719" anchor="ctr"/>
          <a:lstStyle/>
          <a:p>
            <a:pPr algn="ctr">
              <a:defRPr>
                <a:solidFill>
                  <a:srgbClr val="FFFFFF"/>
                </a:solidFill>
              </a:defRPr>
            </a:pPr>
          </a:p>
        </p:txBody>
      </p:sp>
      <p:sp>
        <p:nvSpPr>
          <p:cNvPr id="22" name="Прямоугольник 18"/>
          <p:cNvSpPr/>
          <p:nvPr/>
        </p:nvSpPr>
        <p:spPr>
          <a:xfrm>
            <a:off x="1141319" y="0"/>
            <a:ext cx="230281" cy="6858000"/>
          </a:xfrm>
          <a:prstGeom prst="rect">
            <a:avLst/>
          </a:prstGeom>
          <a:solidFill>
            <a:srgbClr val="FFEDE7">
              <a:alpha val="71000"/>
            </a:srgbClr>
          </a:solidFill>
          <a:ln w="12700">
            <a:miter lim="400000"/>
          </a:ln>
        </p:spPr>
        <p:txBody>
          <a:bodyPr lIns="45719" rIns="45719" anchor="ctr"/>
          <a:lstStyle/>
          <a:p>
            <a:pPr algn="ctr">
              <a:defRPr>
                <a:solidFill>
                  <a:srgbClr val="FFFFFF"/>
                </a:solidFill>
              </a:defRPr>
            </a:pPr>
          </a:p>
        </p:txBody>
      </p:sp>
      <p:sp>
        <p:nvSpPr>
          <p:cNvPr id="23" name="Прямая соединительная линия 10"/>
          <p:cNvSpPr/>
          <p:nvPr/>
        </p:nvSpPr>
        <p:spPr>
          <a:xfrm flipH="1">
            <a:off x="106344" y="0"/>
            <a:ext cx="1" cy="6858001"/>
          </a:xfrm>
          <a:prstGeom prst="line">
            <a:avLst/>
          </a:prstGeom>
          <a:ln w="57150">
            <a:solidFill>
              <a:srgbClr val="FEC2AC">
                <a:alpha val="73000"/>
              </a:srgbClr>
            </a:solidFill>
          </a:ln>
        </p:spPr>
        <p:txBody>
          <a:bodyPr lIns="45719" rIns="45719"/>
          <a:lstStyle/>
          <a:p>
            <a:pPr/>
          </a:p>
        </p:txBody>
      </p:sp>
      <p:sp>
        <p:nvSpPr>
          <p:cNvPr id="24" name="Прямая соединительная линия 17"/>
          <p:cNvSpPr/>
          <p:nvPr/>
        </p:nvSpPr>
        <p:spPr>
          <a:xfrm flipH="1">
            <a:off x="914399" y="0"/>
            <a:ext cx="2" cy="6858001"/>
          </a:xfrm>
          <a:prstGeom prst="line">
            <a:avLst/>
          </a:prstGeom>
          <a:ln w="57150">
            <a:solidFill>
              <a:srgbClr val="FFEDE7">
                <a:alpha val="83000"/>
              </a:srgbClr>
            </a:solidFill>
          </a:ln>
        </p:spPr>
        <p:txBody>
          <a:bodyPr lIns="45719" rIns="45719"/>
          <a:lstStyle/>
          <a:p>
            <a:pPr/>
          </a:p>
        </p:txBody>
      </p:sp>
      <p:sp>
        <p:nvSpPr>
          <p:cNvPr id="25" name="Прямая соединительная линия 19"/>
          <p:cNvSpPr/>
          <p:nvPr/>
        </p:nvSpPr>
        <p:spPr>
          <a:xfrm flipH="1">
            <a:off x="854112" y="0"/>
            <a:ext cx="1" cy="6858001"/>
          </a:xfrm>
          <a:prstGeom prst="line">
            <a:avLst/>
          </a:prstGeom>
          <a:ln w="57150">
            <a:solidFill>
              <a:srgbClr val="FEC2AC"/>
            </a:solidFill>
          </a:ln>
        </p:spPr>
        <p:txBody>
          <a:bodyPr lIns="45719" rIns="45719"/>
          <a:lstStyle/>
          <a:p>
            <a:pPr/>
          </a:p>
        </p:txBody>
      </p:sp>
      <p:sp>
        <p:nvSpPr>
          <p:cNvPr id="26" name="Прямая соединительная линия 15"/>
          <p:cNvSpPr/>
          <p:nvPr/>
        </p:nvSpPr>
        <p:spPr>
          <a:xfrm flipH="1">
            <a:off x="1726639" y="0"/>
            <a:ext cx="1" cy="6858001"/>
          </a:xfrm>
          <a:prstGeom prst="line">
            <a:avLst/>
          </a:prstGeom>
          <a:ln w="28575">
            <a:solidFill>
              <a:srgbClr val="FEC2AC">
                <a:alpha val="82000"/>
              </a:srgbClr>
            </a:solidFill>
          </a:ln>
        </p:spPr>
        <p:txBody>
          <a:bodyPr lIns="45719" rIns="45719"/>
          <a:lstStyle/>
          <a:p>
            <a:pPr/>
          </a:p>
        </p:txBody>
      </p:sp>
      <p:sp>
        <p:nvSpPr>
          <p:cNvPr id="27" name="Прямая соединительная линия 14"/>
          <p:cNvSpPr/>
          <p:nvPr/>
        </p:nvSpPr>
        <p:spPr>
          <a:xfrm flipH="1">
            <a:off x="1066799" y="0"/>
            <a:ext cx="2" cy="6858001"/>
          </a:xfrm>
          <a:prstGeom prst="line">
            <a:avLst/>
          </a:prstGeom>
          <a:ln>
            <a:solidFill>
              <a:srgbClr val="FEC2AC"/>
            </a:solidFill>
          </a:ln>
        </p:spPr>
        <p:txBody>
          <a:bodyPr lIns="45719" rIns="45719"/>
          <a:lstStyle/>
          <a:p>
            <a:pPr/>
          </a:p>
        </p:txBody>
      </p:sp>
      <p:sp>
        <p:nvSpPr>
          <p:cNvPr id="28" name="Прямая соединительная линия 21"/>
          <p:cNvSpPr/>
          <p:nvPr/>
        </p:nvSpPr>
        <p:spPr>
          <a:xfrm flipH="1">
            <a:off x="9113856" y="0"/>
            <a:ext cx="1" cy="6858001"/>
          </a:xfrm>
          <a:prstGeom prst="line">
            <a:avLst/>
          </a:prstGeom>
          <a:ln w="57150">
            <a:solidFill>
              <a:srgbClr val="FEC2AC"/>
            </a:solidFill>
          </a:ln>
        </p:spPr>
        <p:txBody>
          <a:bodyPr lIns="45719" rIns="45719"/>
          <a:lstStyle/>
          <a:p>
            <a:pPr/>
          </a:p>
        </p:txBody>
      </p:sp>
      <p:sp>
        <p:nvSpPr>
          <p:cNvPr id="29" name="Прямоугольник 26"/>
          <p:cNvSpPr/>
          <p:nvPr/>
        </p:nvSpPr>
        <p:spPr>
          <a:xfrm>
            <a:off x="1219200" y="0"/>
            <a:ext cx="76200" cy="6858000"/>
          </a:xfrm>
          <a:prstGeom prst="rect">
            <a:avLst/>
          </a:prstGeom>
          <a:solidFill>
            <a:srgbClr val="FEC2AC">
              <a:alpha val="51000"/>
            </a:srgbClr>
          </a:solidFill>
          <a:ln w="12700">
            <a:miter lim="400000"/>
          </a:ln>
        </p:spPr>
        <p:txBody>
          <a:bodyPr lIns="45719" rIns="45719" anchor="ctr"/>
          <a:lstStyle/>
          <a:p>
            <a:pPr algn="ctr">
              <a:defRPr>
                <a:solidFill>
                  <a:srgbClr val="FFFFFF"/>
                </a:solidFill>
              </a:defRPr>
            </a:pPr>
          </a:p>
        </p:txBody>
      </p:sp>
      <p:sp>
        <p:nvSpPr>
          <p:cNvPr id="30" name="Овал 20"/>
          <p:cNvSpPr/>
          <p:nvPr/>
        </p:nvSpPr>
        <p:spPr>
          <a:xfrm>
            <a:off x="609600" y="3429000"/>
            <a:ext cx="1295400" cy="1295400"/>
          </a:xfrm>
          <a:prstGeom prst="ellipse">
            <a:avLst/>
          </a:prstGeom>
          <a:solidFill>
            <a:schemeClr val="accent1"/>
          </a:solidFill>
          <a:ln w="12700">
            <a:miter lim="400000"/>
          </a:ln>
        </p:spPr>
        <p:txBody>
          <a:bodyPr lIns="45719" rIns="45719" anchor="ctr"/>
          <a:lstStyle/>
          <a:p>
            <a:pPr algn="ctr">
              <a:defRPr>
                <a:solidFill>
                  <a:srgbClr val="FFFFFF"/>
                </a:solidFill>
              </a:defRPr>
            </a:pPr>
          </a:p>
        </p:txBody>
      </p:sp>
      <p:sp>
        <p:nvSpPr>
          <p:cNvPr id="31" name="Овал 22"/>
          <p:cNvSpPr/>
          <p:nvPr/>
        </p:nvSpPr>
        <p:spPr>
          <a:xfrm>
            <a:off x="1309632" y="4866752"/>
            <a:ext cx="641424" cy="641425"/>
          </a:xfrm>
          <a:prstGeom prst="ellipse">
            <a:avLst/>
          </a:prstGeom>
          <a:solidFill>
            <a:schemeClr val="accent1"/>
          </a:solidFill>
          <a:ln w="12700">
            <a:miter lim="400000"/>
          </a:ln>
        </p:spPr>
        <p:txBody>
          <a:bodyPr lIns="45719" rIns="45719" anchor="ctr"/>
          <a:lstStyle/>
          <a:p>
            <a:pPr algn="ctr">
              <a:defRPr>
                <a:solidFill>
                  <a:srgbClr val="FFFFFF"/>
                </a:solidFill>
              </a:defRPr>
            </a:pPr>
          </a:p>
        </p:txBody>
      </p:sp>
      <p:sp>
        <p:nvSpPr>
          <p:cNvPr id="32" name="Овал 23"/>
          <p:cNvSpPr/>
          <p:nvPr/>
        </p:nvSpPr>
        <p:spPr>
          <a:xfrm>
            <a:off x="1091080" y="5500632"/>
            <a:ext cx="137161" cy="137161"/>
          </a:xfrm>
          <a:prstGeom prst="ellipse">
            <a:avLst/>
          </a:prstGeom>
          <a:solidFill>
            <a:schemeClr val="accent1"/>
          </a:solidFill>
          <a:ln w="12700">
            <a:miter lim="400000"/>
          </a:ln>
        </p:spPr>
        <p:txBody>
          <a:bodyPr lIns="45719" rIns="45719" anchor="ctr"/>
          <a:lstStyle/>
          <a:p>
            <a:pPr algn="ctr">
              <a:defRPr>
                <a:solidFill>
                  <a:srgbClr val="FFFFFF"/>
                </a:solidFill>
              </a:defRPr>
            </a:pPr>
          </a:p>
        </p:txBody>
      </p:sp>
      <p:sp>
        <p:nvSpPr>
          <p:cNvPr id="33" name="Овал 25"/>
          <p:cNvSpPr/>
          <p:nvPr/>
        </p:nvSpPr>
        <p:spPr>
          <a:xfrm>
            <a:off x="1664207" y="5788152"/>
            <a:ext cx="274321" cy="274321"/>
          </a:xfrm>
          <a:prstGeom prst="ellipse">
            <a:avLst/>
          </a:prstGeom>
          <a:solidFill>
            <a:schemeClr val="accent1"/>
          </a:solidFill>
          <a:ln w="12700">
            <a:miter lim="400000"/>
          </a:ln>
        </p:spPr>
        <p:txBody>
          <a:bodyPr lIns="45719" rIns="45719" anchor="ctr"/>
          <a:lstStyle/>
          <a:p>
            <a:pPr algn="ctr">
              <a:defRPr>
                <a:solidFill>
                  <a:srgbClr val="FFFFFF"/>
                </a:solidFill>
              </a:defRPr>
            </a:pPr>
          </a:p>
        </p:txBody>
      </p:sp>
      <p:sp>
        <p:nvSpPr>
          <p:cNvPr id="34" name="Овал 24"/>
          <p:cNvSpPr/>
          <p:nvPr/>
        </p:nvSpPr>
        <p:spPr>
          <a:xfrm>
            <a:off x="1904999" y="4495799"/>
            <a:ext cx="365762" cy="365762"/>
          </a:xfrm>
          <a:prstGeom prst="ellipse">
            <a:avLst/>
          </a:prstGeom>
          <a:solidFill>
            <a:schemeClr val="accent1"/>
          </a:solidFill>
          <a:ln w="12700">
            <a:miter lim="400000"/>
          </a:ln>
        </p:spPr>
        <p:txBody>
          <a:bodyPr lIns="45719" rIns="45719" anchor="ctr"/>
          <a:lstStyle/>
          <a:p>
            <a:pPr algn="ctr">
              <a:defRPr>
                <a:solidFill>
                  <a:srgbClr val="FFFFFF"/>
                </a:solidFill>
              </a:defRPr>
            </a:pPr>
          </a:p>
        </p:txBody>
      </p:sp>
      <p:sp>
        <p:nvSpPr>
          <p:cNvPr id="35" name="Номер слайда"/>
          <p:cNvSpPr txBox="1"/>
          <p:nvPr>
            <p:ph type="sldNum" sz="quarter" idx="2"/>
          </p:nvPr>
        </p:nvSpPr>
        <p:spPr>
          <a:xfrm>
            <a:off x="1476177" y="5033793"/>
            <a:ext cx="308334" cy="30734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42" name="Текст заголовка"/>
          <p:cNvSpPr txBox="1"/>
          <p:nvPr>
            <p:ph type="title"/>
          </p:nvPr>
        </p:nvSpPr>
        <p:spPr>
          <a:prstGeom prst="rect">
            <a:avLst/>
          </a:prstGeom>
        </p:spPr>
        <p:txBody>
          <a:bodyPr/>
          <a:lstStyle/>
          <a:p>
            <a:pPr/>
            <a:r>
              <a:t>Текст заголовка</a:t>
            </a:r>
          </a:p>
        </p:txBody>
      </p:sp>
      <p:sp>
        <p:nvSpPr>
          <p:cNvPr id="43" name="Уровень текста 1…"/>
          <p:cNvSpPr txBox="1"/>
          <p:nvPr>
            <p:ph type="body" idx="1"/>
          </p:nvPr>
        </p:nvSpPr>
        <p:spPr>
          <a:prstGeom prst="rect">
            <a:avLst/>
          </a:prstGeom>
        </p:spPr>
        <p:txBody>
          <a:body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4"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Заголовок раздела">
    <p:bg>
      <p:bgPr>
        <a:solidFill>
          <a:srgbClr val="575F6D"/>
        </a:solidFill>
      </p:bgPr>
    </p:bg>
    <p:spTree>
      <p:nvGrpSpPr>
        <p:cNvPr id="1" name=""/>
        <p:cNvGrpSpPr/>
        <p:nvPr/>
      </p:nvGrpSpPr>
      <p:grpSpPr>
        <a:xfrm>
          <a:off x="0" y="0"/>
          <a:ext cx="0" cy="0"/>
          <a:chOff x="0" y="0"/>
          <a:chExt cx="0" cy="0"/>
        </a:xfrm>
      </p:grpSpPr>
      <p:sp>
        <p:nvSpPr>
          <p:cNvPr id="51" name="Текст заголовка"/>
          <p:cNvSpPr txBox="1"/>
          <p:nvPr>
            <p:ph type="title"/>
          </p:nvPr>
        </p:nvSpPr>
        <p:spPr>
          <a:xfrm>
            <a:off x="2286000" y="2895600"/>
            <a:ext cx="6172200" cy="2053590"/>
          </a:xfrm>
          <a:prstGeom prst="rect">
            <a:avLst/>
          </a:prstGeom>
        </p:spPr>
        <p:txBody>
          <a:bodyPr/>
          <a:lstStyle>
            <a:lvl1pPr>
              <a:defRPr b="1">
                <a:solidFill>
                  <a:srgbClr val="FFF39D"/>
                </a:solidFill>
              </a:defRPr>
            </a:lvl1pPr>
          </a:lstStyle>
          <a:p>
            <a:pPr/>
            <a:r>
              <a:t>Текст заголовка</a:t>
            </a:r>
          </a:p>
        </p:txBody>
      </p:sp>
      <p:sp>
        <p:nvSpPr>
          <p:cNvPr id="52" name="Уровень текста 1…"/>
          <p:cNvSpPr txBox="1"/>
          <p:nvPr>
            <p:ph type="body" sz="quarter" idx="1"/>
          </p:nvPr>
        </p:nvSpPr>
        <p:spPr>
          <a:xfrm>
            <a:off x="2286000" y="5010150"/>
            <a:ext cx="6172200" cy="1371600"/>
          </a:xfrm>
          <a:prstGeom prst="rect">
            <a:avLst/>
          </a:prstGeom>
        </p:spPr>
        <p:txBody>
          <a:bodyPr/>
          <a:lstStyle>
            <a:lvl1pPr marL="0" indent="0">
              <a:buClrTx/>
              <a:buSzTx/>
              <a:buNone/>
              <a:defRPr b="1" sz="1800">
                <a:solidFill>
                  <a:srgbClr val="FFF39D"/>
                </a:solidFill>
              </a:defRPr>
            </a:lvl1pPr>
            <a:lvl2pPr marL="0" indent="365760">
              <a:buClrTx/>
              <a:buSzTx/>
              <a:buNone/>
              <a:defRPr b="1" sz="1800">
                <a:solidFill>
                  <a:srgbClr val="FFF39D"/>
                </a:solidFill>
              </a:defRPr>
            </a:lvl2pPr>
            <a:lvl3pPr marL="0" indent="731519">
              <a:buClrTx/>
              <a:buSzTx/>
              <a:buNone/>
              <a:defRPr b="1" sz="1800">
                <a:solidFill>
                  <a:srgbClr val="FFF39D"/>
                </a:solidFill>
              </a:defRPr>
            </a:lvl3pPr>
            <a:lvl4pPr marL="0" indent="1005839">
              <a:buClrTx/>
              <a:buSzTx/>
              <a:buNone/>
              <a:defRPr b="1" sz="1800">
                <a:solidFill>
                  <a:srgbClr val="FFF39D"/>
                </a:solidFill>
              </a:defRPr>
            </a:lvl4pPr>
            <a:lvl5pPr marL="0" indent="1280159">
              <a:buClrTx/>
              <a:buSzTx/>
              <a:buNone/>
              <a:defRPr b="1" sz="1800">
                <a:solidFill>
                  <a:srgbClr val="FFF39D"/>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53" name="Прямоугольник 8"/>
          <p:cNvSpPr/>
          <p:nvPr/>
        </p:nvSpPr>
        <p:spPr>
          <a:xfrm>
            <a:off x="381000" y="0"/>
            <a:ext cx="609600" cy="6858000"/>
          </a:xfrm>
          <a:prstGeom prst="rect">
            <a:avLst/>
          </a:prstGeom>
          <a:solidFill>
            <a:srgbClr val="FEC2AC">
              <a:alpha val="54000"/>
            </a:srgbClr>
          </a:solidFill>
          <a:ln w="12700">
            <a:miter lim="400000"/>
          </a:ln>
        </p:spPr>
        <p:txBody>
          <a:bodyPr lIns="45719" rIns="45719" anchor="ctr"/>
          <a:lstStyle/>
          <a:p>
            <a:pPr algn="ctr">
              <a:defRPr>
                <a:solidFill>
                  <a:srgbClr val="FFFFFF"/>
                </a:solidFill>
              </a:defRPr>
            </a:pPr>
          </a:p>
        </p:txBody>
      </p:sp>
      <p:sp>
        <p:nvSpPr>
          <p:cNvPr id="54" name="Прямоугольник 9"/>
          <p:cNvSpPr/>
          <p:nvPr/>
        </p:nvSpPr>
        <p:spPr>
          <a:xfrm>
            <a:off x="276335" y="0"/>
            <a:ext cx="104665" cy="6858000"/>
          </a:xfrm>
          <a:prstGeom prst="rect">
            <a:avLst/>
          </a:prstGeom>
          <a:solidFill>
            <a:srgbClr val="FFD8CC">
              <a:alpha val="36000"/>
            </a:srgbClr>
          </a:solidFill>
          <a:ln w="12700">
            <a:miter lim="400000"/>
          </a:ln>
        </p:spPr>
        <p:txBody>
          <a:bodyPr lIns="45719" rIns="45719" anchor="ctr"/>
          <a:lstStyle/>
          <a:p>
            <a:pPr algn="ctr">
              <a:defRPr>
                <a:solidFill>
                  <a:srgbClr val="FFFFFF"/>
                </a:solidFill>
              </a:defRPr>
            </a:pPr>
          </a:p>
        </p:txBody>
      </p:sp>
      <p:sp>
        <p:nvSpPr>
          <p:cNvPr id="55" name="Прямоугольник 10"/>
          <p:cNvSpPr/>
          <p:nvPr/>
        </p:nvSpPr>
        <p:spPr>
          <a:xfrm>
            <a:off x="990599" y="0"/>
            <a:ext cx="181874" cy="6858000"/>
          </a:xfrm>
          <a:prstGeom prst="rect">
            <a:avLst/>
          </a:prstGeom>
          <a:solidFill>
            <a:srgbClr val="FFD8CC">
              <a:alpha val="70000"/>
            </a:srgbClr>
          </a:solidFill>
          <a:ln w="12700">
            <a:miter lim="400000"/>
          </a:ln>
        </p:spPr>
        <p:txBody>
          <a:bodyPr lIns="45719" rIns="45719" anchor="ctr"/>
          <a:lstStyle/>
          <a:p>
            <a:pPr algn="ctr">
              <a:defRPr>
                <a:solidFill>
                  <a:srgbClr val="FFFFFF"/>
                </a:solidFill>
              </a:defRPr>
            </a:pPr>
          </a:p>
        </p:txBody>
      </p:sp>
      <p:sp>
        <p:nvSpPr>
          <p:cNvPr id="56" name="Прямоугольник 11"/>
          <p:cNvSpPr/>
          <p:nvPr/>
        </p:nvSpPr>
        <p:spPr>
          <a:xfrm>
            <a:off x="1141319" y="0"/>
            <a:ext cx="230281" cy="6858000"/>
          </a:xfrm>
          <a:prstGeom prst="rect">
            <a:avLst/>
          </a:prstGeom>
          <a:solidFill>
            <a:srgbClr val="FFEDE7">
              <a:alpha val="71000"/>
            </a:srgbClr>
          </a:solidFill>
          <a:ln w="12700">
            <a:miter lim="400000"/>
          </a:ln>
        </p:spPr>
        <p:txBody>
          <a:bodyPr lIns="45719" rIns="45719" anchor="ctr"/>
          <a:lstStyle/>
          <a:p>
            <a:pPr algn="ctr">
              <a:defRPr>
                <a:solidFill>
                  <a:srgbClr val="FFFFFF"/>
                </a:solidFill>
              </a:defRPr>
            </a:pPr>
          </a:p>
        </p:txBody>
      </p:sp>
      <p:sp>
        <p:nvSpPr>
          <p:cNvPr id="57" name="Прямая соединительная линия 12"/>
          <p:cNvSpPr/>
          <p:nvPr/>
        </p:nvSpPr>
        <p:spPr>
          <a:xfrm flipH="1">
            <a:off x="106344" y="0"/>
            <a:ext cx="1" cy="6858001"/>
          </a:xfrm>
          <a:prstGeom prst="line">
            <a:avLst/>
          </a:prstGeom>
          <a:ln w="57150">
            <a:solidFill>
              <a:srgbClr val="FEC2AC">
                <a:alpha val="73000"/>
              </a:srgbClr>
            </a:solidFill>
          </a:ln>
        </p:spPr>
        <p:txBody>
          <a:bodyPr lIns="45719" rIns="45719"/>
          <a:lstStyle/>
          <a:p>
            <a:pPr/>
          </a:p>
        </p:txBody>
      </p:sp>
      <p:sp>
        <p:nvSpPr>
          <p:cNvPr id="58" name="Прямая соединительная линия 13"/>
          <p:cNvSpPr/>
          <p:nvPr/>
        </p:nvSpPr>
        <p:spPr>
          <a:xfrm flipH="1">
            <a:off x="914399" y="0"/>
            <a:ext cx="2" cy="6858001"/>
          </a:xfrm>
          <a:prstGeom prst="line">
            <a:avLst/>
          </a:prstGeom>
          <a:ln w="57150">
            <a:solidFill>
              <a:srgbClr val="FFEDE7">
                <a:alpha val="83000"/>
              </a:srgbClr>
            </a:solidFill>
          </a:ln>
        </p:spPr>
        <p:txBody>
          <a:bodyPr lIns="45719" rIns="45719"/>
          <a:lstStyle/>
          <a:p>
            <a:pPr/>
          </a:p>
        </p:txBody>
      </p:sp>
      <p:sp>
        <p:nvSpPr>
          <p:cNvPr id="59" name="Прямая соединительная линия 14"/>
          <p:cNvSpPr/>
          <p:nvPr/>
        </p:nvSpPr>
        <p:spPr>
          <a:xfrm flipH="1">
            <a:off x="854112" y="0"/>
            <a:ext cx="1" cy="6858001"/>
          </a:xfrm>
          <a:prstGeom prst="line">
            <a:avLst/>
          </a:prstGeom>
          <a:ln w="57150">
            <a:solidFill>
              <a:srgbClr val="FEC2AC"/>
            </a:solidFill>
          </a:ln>
        </p:spPr>
        <p:txBody>
          <a:bodyPr lIns="45719" rIns="45719"/>
          <a:lstStyle/>
          <a:p>
            <a:pPr/>
          </a:p>
        </p:txBody>
      </p:sp>
      <p:sp>
        <p:nvSpPr>
          <p:cNvPr id="60" name="Прямая соединительная линия 15"/>
          <p:cNvSpPr/>
          <p:nvPr/>
        </p:nvSpPr>
        <p:spPr>
          <a:xfrm flipH="1">
            <a:off x="1726639" y="0"/>
            <a:ext cx="1" cy="6858001"/>
          </a:xfrm>
          <a:prstGeom prst="line">
            <a:avLst/>
          </a:prstGeom>
          <a:ln w="28575">
            <a:solidFill>
              <a:srgbClr val="FEC2AC">
                <a:alpha val="82000"/>
              </a:srgbClr>
            </a:solidFill>
          </a:ln>
        </p:spPr>
        <p:txBody>
          <a:bodyPr lIns="45719" rIns="45719"/>
          <a:lstStyle/>
          <a:p>
            <a:pPr/>
          </a:p>
        </p:txBody>
      </p:sp>
      <p:sp>
        <p:nvSpPr>
          <p:cNvPr id="61" name="Прямая соединительная линия 16"/>
          <p:cNvSpPr/>
          <p:nvPr/>
        </p:nvSpPr>
        <p:spPr>
          <a:xfrm flipH="1">
            <a:off x="1066799" y="0"/>
            <a:ext cx="2" cy="6858001"/>
          </a:xfrm>
          <a:prstGeom prst="line">
            <a:avLst/>
          </a:prstGeom>
          <a:ln>
            <a:solidFill>
              <a:srgbClr val="FEC2AC"/>
            </a:solidFill>
          </a:ln>
        </p:spPr>
        <p:txBody>
          <a:bodyPr lIns="45719" rIns="45719"/>
          <a:lstStyle/>
          <a:p>
            <a:pPr/>
          </a:p>
        </p:txBody>
      </p:sp>
      <p:sp>
        <p:nvSpPr>
          <p:cNvPr id="62" name="Прямоугольник 17"/>
          <p:cNvSpPr/>
          <p:nvPr/>
        </p:nvSpPr>
        <p:spPr>
          <a:xfrm>
            <a:off x="1219200" y="0"/>
            <a:ext cx="76200" cy="6858000"/>
          </a:xfrm>
          <a:prstGeom prst="rect">
            <a:avLst/>
          </a:prstGeom>
          <a:solidFill>
            <a:srgbClr val="FEC2AC">
              <a:alpha val="51000"/>
            </a:srgbClr>
          </a:solidFill>
          <a:ln w="12700">
            <a:miter lim="400000"/>
          </a:ln>
        </p:spPr>
        <p:txBody>
          <a:bodyPr lIns="45719" rIns="45719" anchor="ctr"/>
          <a:lstStyle/>
          <a:p>
            <a:pPr algn="ctr">
              <a:defRPr>
                <a:solidFill>
                  <a:srgbClr val="FFFFFF"/>
                </a:solidFill>
              </a:defRPr>
            </a:pPr>
          </a:p>
        </p:txBody>
      </p:sp>
      <p:sp>
        <p:nvSpPr>
          <p:cNvPr id="63" name="Овал 18"/>
          <p:cNvSpPr/>
          <p:nvPr/>
        </p:nvSpPr>
        <p:spPr>
          <a:xfrm>
            <a:off x="609600" y="3429000"/>
            <a:ext cx="1295400" cy="1295400"/>
          </a:xfrm>
          <a:prstGeom prst="ellipse">
            <a:avLst/>
          </a:prstGeom>
          <a:solidFill>
            <a:schemeClr val="accent1"/>
          </a:solidFill>
          <a:ln w="12700">
            <a:miter lim="400000"/>
          </a:ln>
        </p:spPr>
        <p:txBody>
          <a:bodyPr lIns="45719" rIns="45719" anchor="ctr"/>
          <a:lstStyle/>
          <a:p>
            <a:pPr algn="ctr">
              <a:defRPr>
                <a:solidFill>
                  <a:srgbClr val="FFFFFF"/>
                </a:solidFill>
              </a:defRPr>
            </a:pPr>
          </a:p>
        </p:txBody>
      </p:sp>
      <p:sp>
        <p:nvSpPr>
          <p:cNvPr id="64" name="Овал 19"/>
          <p:cNvSpPr/>
          <p:nvPr/>
        </p:nvSpPr>
        <p:spPr>
          <a:xfrm>
            <a:off x="1324704" y="4866752"/>
            <a:ext cx="641424" cy="641425"/>
          </a:xfrm>
          <a:prstGeom prst="ellipse">
            <a:avLst/>
          </a:prstGeom>
          <a:solidFill>
            <a:schemeClr val="accent1"/>
          </a:solidFill>
          <a:ln w="12700">
            <a:miter lim="400000"/>
          </a:ln>
        </p:spPr>
        <p:txBody>
          <a:bodyPr lIns="45719" rIns="45719" anchor="ctr"/>
          <a:lstStyle/>
          <a:p>
            <a:pPr algn="ctr">
              <a:defRPr>
                <a:solidFill>
                  <a:srgbClr val="FFFFFF"/>
                </a:solidFill>
              </a:defRPr>
            </a:pPr>
          </a:p>
        </p:txBody>
      </p:sp>
      <p:sp>
        <p:nvSpPr>
          <p:cNvPr id="65" name="Овал 20"/>
          <p:cNvSpPr/>
          <p:nvPr/>
        </p:nvSpPr>
        <p:spPr>
          <a:xfrm>
            <a:off x="1091080" y="5500632"/>
            <a:ext cx="137161" cy="137161"/>
          </a:xfrm>
          <a:prstGeom prst="ellipse">
            <a:avLst/>
          </a:prstGeom>
          <a:solidFill>
            <a:schemeClr val="accent1"/>
          </a:solidFill>
          <a:ln w="12700">
            <a:miter lim="400000"/>
          </a:ln>
        </p:spPr>
        <p:txBody>
          <a:bodyPr lIns="45719" rIns="45719" anchor="ctr"/>
          <a:lstStyle/>
          <a:p>
            <a:pPr algn="ctr">
              <a:defRPr>
                <a:solidFill>
                  <a:srgbClr val="FFFFFF"/>
                </a:solidFill>
              </a:defRPr>
            </a:pPr>
          </a:p>
        </p:txBody>
      </p:sp>
      <p:sp>
        <p:nvSpPr>
          <p:cNvPr id="66" name="Овал 21"/>
          <p:cNvSpPr/>
          <p:nvPr/>
        </p:nvSpPr>
        <p:spPr>
          <a:xfrm>
            <a:off x="1664207" y="5791199"/>
            <a:ext cx="274321" cy="274322"/>
          </a:xfrm>
          <a:prstGeom prst="ellipse">
            <a:avLst/>
          </a:prstGeom>
          <a:solidFill>
            <a:schemeClr val="accent1"/>
          </a:solidFill>
          <a:ln w="12700">
            <a:miter lim="400000"/>
          </a:ln>
        </p:spPr>
        <p:txBody>
          <a:bodyPr lIns="45719" rIns="45719" anchor="ctr"/>
          <a:lstStyle/>
          <a:p>
            <a:pPr algn="ctr">
              <a:defRPr>
                <a:solidFill>
                  <a:srgbClr val="FFFFFF"/>
                </a:solidFill>
              </a:defRPr>
            </a:pPr>
          </a:p>
        </p:txBody>
      </p:sp>
      <p:sp>
        <p:nvSpPr>
          <p:cNvPr id="67" name="Овал 22"/>
          <p:cNvSpPr/>
          <p:nvPr/>
        </p:nvSpPr>
        <p:spPr>
          <a:xfrm>
            <a:off x="1879039" y="4479888"/>
            <a:ext cx="365761" cy="365761"/>
          </a:xfrm>
          <a:prstGeom prst="ellipse">
            <a:avLst/>
          </a:prstGeom>
          <a:solidFill>
            <a:schemeClr val="accent1"/>
          </a:solidFill>
          <a:ln w="12700">
            <a:miter lim="400000"/>
          </a:ln>
        </p:spPr>
        <p:txBody>
          <a:bodyPr lIns="45719" rIns="45719" anchor="ctr"/>
          <a:lstStyle/>
          <a:p>
            <a:pPr algn="ctr">
              <a:defRPr>
                <a:solidFill>
                  <a:srgbClr val="FFFFFF"/>
                </a:solidFill>
              </a:defRPr>
            </a:pPr>
          </a:p>
        </p:txBody>
      </p:sp>
      <p:sp>
        <p:nvSpPr>
          <p:cNvPr id="68" name="Прямая соединительная линия 25"/>
          <p:cNvSpPr/>
          <p:nvPr/>
        </p:nvSpPr>
        <p:spPr>
          <a:xfrm flipH="1">
            <a:off x="9097943" y="0"/>
            <a:ext cx="1" cy="6858001"/>
          </a:xfrm>
          <a:prstGeom prst="line">
            <a:avLst/>
          </a:prstGeom>
          <a:ln w="57150">
            <a:solidFill>
              <a:srgbClr val="FEC2AC"/>
            </a:solidFill>
          </a:ln>
        </p:spPr>
        <p:txBody>
          <a:bodyPr lIns="45719" rIns="45719"/>
          <a:lstStyle/>
          <a:p>
            <a:pPr/>
          </a:p>
        </p:txBody>
      </p:sp>
      <p:sp>
        <p:nvSpPr>
          <p:cNvPr id="69" name="Номер слайда"/>
          <p:cNvSpPr txBox="1"/>
          <p:nvPr>
            <p:ph type="sldNum" sz="quarter" idx="2"/>
          </p:nvPr>
        </p:nvSpPr>
        <p:spPr>
          <a:xfrm>
            <a:off x="1491249" y="5033793"/>
            <a:ext cx="308334" cy="30734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76" name="Текст заголовка"/>
          <p:cNvSpPr txBox="1"/>
          <p:nvPr>
            <p:ph type="title"/>
          </p:nvPr>
        </p:nvSpPr>
        <p:spPr>
          <a:prstGeom prst="rect">
            <a:avLst/>
          </a:prstGeom>
        </p:spPr>
        <p:txBody>
          <a:bodyPr/>
          <a:lstStyle/>
          <a:p>
            <a:pPr/>
            <a:r>
              <a:t>Текст заголовка</a:t>
            </a:r>
          </a:p>
        </p:txBody>
      </p:sp>
      <p:sp>
        <p:nvSpPr>
          <p:cNvPr id="77" name="Уровень текста 1…"/>
          <p:cNvSpPr txBox="1"/>
          <p:nvPr>
            <p:ph type="body" sz="half" idx="1"/>
          </p:nvPr>
        </p:nvSpPr>
        <p:spPr>
          <a:xfrm>
            <a:off x="457200" y="1600200"/>
            <a:ext cx="3657600" cy="4572000"/>
          </a:xfrm>
          <a:prstGeom prst="rect">
            <a:avLst/>
          </a:prstGeom>
        </p:spPr>
        <p:txBody>
          <a:body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78"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85" name="Текст заголовка"/>
          <p:cNvSpPr txBox="1"/>
          <p:nvPr>
            <p:ph type="title"/>
          </p:nvPr>
        </p:nvSpPr>
        <p:spPr>
          <a:xfrm>
            <a:off x="457200" y="273050"/>
            <a:ext cx="7543800" cy="1143000"/>
          </a:xfrm>
          <a:prstGeom prst="rect">
            <a:avLst/>
          </a:prstGeom>
        </p:spPr>
        <p:txBody>
          <a:bodyPr/>
          <a:lstStyle/>
          <a:p>
            <a:pPr/>
            <a:r>
              <a:t>Текст заголовка</a:t>
            </a:r>
          </a:p>
        </p:txBody>
      </p:sp>
      <p:sp>
        <p:nvSpPr>
          <p:cNvPr id="86" name="Уровень текста 1…"/>
          <p:cNvSpPr txBox="1"/>
          <p:nvPr>
            <p:ph type="body" sz="half" idx="1"/>
          </p:nvPr>
        </p:nvSpPr>
        <p:spPr>
          <a:xfrm>
            <a:off x="457200" y="2362200"/>
            <a:ext cx="3657600" cy="3886200"/>
          </a:xfrm>
          <a:prstGeom prst="rect">
            <a:avLst/>
          </a:prstGeom>
        </p:spPr>
        <p:txBody>
          <a:body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87" name="Текст 11"/>
          <p:cNvSpPr/>
          <p:nvPr>
            <p:ph type="body" sz="quarter" idx="21"/>
          </p:nvPr>
        </p:nvSpPr>
        <p:spPr>
          <a:xfrm>
            <a:off x="489338" y="1601858"/>
            <a:ext cx="3593324" cy="594091"/>
          </a:xfrm>
          <a:prstGeom prst="rect">
            <a:avLst/>
          </a:prstGeom>
          <a:solidFill>
            <a:schemeClr val="accent1"/>
          </a:solidFill>
        </p:spPr>
        <p:txBody>
          <a:bodyPr anchor="ctr"/>
          <a:lstStyle/>
          <a:p>
            <a:pPr marL="0" indent="0">
              <a:buClrTx/>
              <a:buSzTx/>
              <a:buNone/>
              <a:defRPr b="1" sz="2000">
                <a:solidFill>
                  <a:srgbClr val="FFFFFF"/>
                </a:solidFill>
              </a:defRPr>
            </a:pPr>
          </a:p>
        </p:txBody>
      </p:sp>
      <p:sp>
        <p:nvSpPr>
          <p:cNvPr id="88" name="Текст 13"/>
          <p:cNvSpPr/>
          <p:nvPr>
            <p:ph type="body" sz="quarter" idx="22"/>
          </p:nvPr>
        </p:nvSpPr>
        <p:spPr>
          <a:xfrm>
            <a:off x="4375538" y="1601858"/>
            <a:ext cx="3593324" cy="594091"/>
          </a:xfrm>
          <a:prstGeom prst="rect">
            <a:avLst/>
          </a:prstGeom>
          <a:solidFill>
            <a:schemeClr val="accent1"/>
          </a:solidFill>
        </p:spPr>
        <p:txBody>
          <a:bodyPr anchor="ctr"/>
          <a:lstStyle/>
          <a:p>
            <a:pPr marL="0" indent="0">
              <a:buClrTx/>
              <a:buSzTx/>
              <a:buNone/>
              <a:defRPr b="1" sz="2000">
                <a:solidFill>
                  <a:srgbClr val="FFFFFF"/>
                </a:solidFill>
              </a:defRPr>
            </a:pPr>
          </a:p>
        </p:txBody>
      </p:sp>
      <p:sp>
        <p:nvSpPr>
          <p:cNvPr id="89"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96" name="Текст заголовка"/>
          <p:cNvSpPr txBox="1"/>
          <p:nvPr>
            <p:ph type="title"/>
          </p:nvPr>
        </p:nvSpPr>
        <p:spPr>
          <a:prstGeom prst="rect">
            <a:avLst/>
          </a:prstGeom>
        </p:spPr>
        <p:txBody>
          <a:bodyPr/>
          <a:lstStyle/>
          <a:p>
            <a:pPr/>
            <a:r>
              <a:t>Текст заголовка</a:t>
            </a:r>
          </a:p>
        </p:txBody>
      </p:sp>
      <p:sp>
        <p:nvSpPr>
          <p:cNvPr id="97"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104"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Объект с подписью">
    <p:spTree>
      <p:nvGrpSpPr>
        <p:cNvPr id="1" name=""/>
        <p:cNvGrpSpPr/>
        <p:nvPr/>
      </p:nvGrpSpPr>
      <p:grpSpPr>
        <a:xfrm>
          <a:off x="0" y="0"/>
          <a:ext cx="0" cy="0"/>
          <a:chOff x="0" y="0"/>
          <a:chExt cx="0" cy="0"/>
        </a:xfrm>
      </p:grpSpPr>
      <p:sp>
        <p:nvSpPr>
          <p:cNvPr id="111" name="Прямая соединительная линия 9"/>
          <p:cNvSpPr/>
          <p:nvPr/>
        </p:nvSpPr>
        <p:spPr>
          <a:xfrm flipH="1">
            <a:off x="8762999" y="0"/>
            <a:ext cx="1" cy="6858001"/>
          </a:xfrm>
          <a:prstGeom prst="line">
            <a:avLst/>
          </a:prstGeom>
          <a:ln w="38100">
            <a:solidFill>
              <a:srgbClr val="FEC2AC">
                <a:alpha val="93000"/>
              </a:srgbClr>
            </a:solidFill>
          </a:ln>
        </p:spPr>
        <p:txBody>
          <a:bodyPr lIns="45719" rIns="45719"/>
          <a:lstStyle/>
          <a:p>
            <a:pPr/>
          </a:p>
        </p:txBody>
      </p:sp>
      <p:sp>
        <p:nvSpPr>
          <p:cNvPr id="112" name="Текст заголовка"/>
          <p:cNvSpPr txBox="1"/>
          <p:nvPr>
            <p:ph type="title"/>
          </p:nvPr>
        </p:nvSpPr>
        <p:spPr>
          <a:xfrm rot="5400000">
            <a:off x="3371850" y="3200400"/>
            <a:ext cx="6309360" cy="457200"/>
          </a:xfrm>
          <a:prstGeom prst="rect">
            <a:avLst/>
          </a:prstGeom>
        </p:spPr>
        <p:txBody>
          <a:bodyPr/>
          <a:lstStyle>
            <a:lvl1pPr>
              <a:defRPr b="1" sz="2000"/>
            </a:lvl1pPr>
          </a:lstStyle>
          <a:p>
            <a:pPr/>
            <a:r>
              <a:t>Текст заголовка</a:t>
            </a:r>
          </a:p>
        </p:txBody>
      </p:sp>
      <p:sp>
        <p:nvSpPr>
          <p:cNvPr id="113" name="Уровень текста 1…"/>
          <p:cNvSpPr txBox="1"/>
          <p:nvPr>
            <p:ph type="body" sz="quarter" idx="1"/>
          </p:nvPr>
        </p:nvSpPr>
        <p:spPr>
          <a:xfrm>
            <a:off x="6812280" y="274320"/>
            <a:ext cx="1527049" cy="4983480"/>
          </a:xfrm>
          <a:prstGeom prst="rect">
            <a:avLst/>
          </a:prstGeom>
        </p:spPr>
        <p:txBody>
          <a:bodyPr/>
          <a:lstStyle>
            <a:lvl1pPr marL="0" indent="0">
              <a:spcBef>
                <a:spcPts val="1000"/>
              </a:spcBef>
              <a:buClrTx/>
              <a:buSzTx/>
              <a:buNone/>
              <a:defRPr sz="1200"/>
            </a:lvl1pPr>
            <a:lvl2pPr marL="0" indent="365760">
              <a:spcBef>
                <a:spcPts val="1000"/>
              </a:spcBef>
              <a:buClrTx/>
              <a:buSzTx/>
              <a:buNone/>
              <a:defRPr sz="1200"/>
            </a:lvl2pPr>
            <a:lvl3pPr marL="0" indent="731519">
              <a:spcBef>
                <a:spcPts val="1000"/>
              </a:spcBef>
              <a:buClrTx/>
              <a:buSzTx/>
              <a:buNone/>
              <a:defRPr sz="1200"/>
            </a:lvl3pPr>
            <a:lvl4pPr marL="0" indent="1005839">
              <a:spcBef>
                <a:spcPts val="1000"/>
              </a:spcBef>
              <a:buClrTx/>
              <a:buSzTx/>
              <a:buNone/>
              <a:defRPr sz="1200"/>
            </a:lvl4pPr>
            <a:lvl5pPr marL="0" indent="1280159">
              <a:spcBef>
                <a:spcPts val="1000"/>
              </a:spcBef>
              <a:buClrTx/>
              <a:buSzTx/>
              <a:buNone/>
              <a:defRPr sz="1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14" name="Прямая соединительная линия 7"/>
          <p:cNvSpPr/>
          <p:nvPr/>
        </p:nvSpPr>
        <p:spPr>
          <a:xfrm flipH="1">
            <a:off x="6248399" y="0"/>
            <a:ext cx="2" cy="6858001"/>
          </a:xfrm>
          <a:prstGeom prst="line">
            <a:avLst/>
          </a:prstGeom>
          <a:ln w="38100">
            <a:solidFill>
              <a:srgbClr val="FEC2AC"/>
            </a:solidFill>
          </a:ln>
        </p:spPr>
        <p:txBody>
          <a:bodyPr lIns="45719" rIns="45719"/>
          <a:lstStyle/>
          <a:p>
            <a:pPr/>
          </a:p>
        </p:txBody>
      </p:sp>
      <p:sp>
        <p:nvSpPr>
          <p:cNvPr id="115" name="Прямая соединительная линия 8"/>
          <p:cNvSpPr/>
          <p:nvPr/>
        </p:nvSpPr>
        <p:spPr>
          <a:xfrm flipH="1">
            <a:off x="6192296" y="0"/>
            <a:ext cx="1" cy="6858001"/>
          </a:xfrm>
          <a:prstGeom prst="line">
            <a:avLst/>
          </a:prstGeom>
          <a:ln w="12700">
            <a:solidFill>
              <a:schemeClr val="accent1"/>
            </a:solidFill>
          </a:ln>
        </p:spPr>
        <p:txBody>
          <a:bodyPr lIns="45719" rIns="45719"/>
          <a:lstStyle/>
          <a:p>
            <a:pPr/>
          </a:p>
        </p:txBody>
      </p:sp>
      <p:sp>
        <p:nvSpPr>
          <p:cNvPr id="116" name="Прямая соединительная линия 10"/>
          <p:cNvSpPr/>
          <p:nvPr/>
        </p:nvSpPr>
        <p:spPr>
          <a:xfrm flipH="1">
            <a:off x="8991599" y="0"/>
            <a:ext cx="1" cy="6858001"/>
          </a:xfrm>
          <a:prstGeom prst="line">
            <a:avLst/>
          </a:prstGeom>
          <a:ln w="19050">
            <a:solidFill>
              <a:schemeClr val="accent1"/>
            </a:solidFill>
          </a:ln>
        </p:spPr>
        <p:txBody>
          <a:bodyPr lIns="45719" rIns="45719"/>
          <a:lstStyle/>
          <a:p>
            <a:pPr/>
          </a:p>
        </p:txBody>
      </p:sp>
      <p:sp>
        <p:nvSpPr>
          <p:cNvPr id="117" name="Прямоугольник 11"/>
          <p:cNvSpPr/>
          <p:nvPr/>
        </p:nvSpPr>
        <p:spPr>
          <a:xfrm>
            <a:off x="8839200" y="0"/>
            <a:ext cx="304800" cy="6858000"/>
          </a:xfrm>
          <a:prstGeom prst="rect">
            <a:avLst/>
          </a:prstGeom>
          <a:solidFill>
            <a:srgbClr val="FEC2AC">
              <a:alpha val="87000"/>
            </a:srgbClr>
          </a:solidFill>
          <a:ln w="12700">
            <a:miter lim="400000"/>
          </a:ln>
        </p:spPr>
        <p:txBody>
          <a:bodyPr lIns="45719" rIns="45719" anchor="ctr"/>
          <a:lstStyle/>
          <a:p>
            <a:pPr algn="ctr">
              <a:defRPr>
                <a:solidFill>
                  <a:srgbClr val="FFFFFF"/>
                </a:solidFill>
              </a:defRPr>
            </a:pPr>
          </a:p>
        </p:txBody>
      </p:sp>
      <p:sp>
        <p:nvSpPr>
          <p:cNvPr id="118" name="Прямая соединительная линия 12"/>
          <p:cNvSpPr/>
          <p:nvPr/>
        </p:nvSpPr>
        <p:spPr>
          <a:xfrm flipH="1">
            <a:off x="8915399" y="0"/>
            <a:ext cx="1" cy="6858001"/>
          </a:xfrm>
          <a:prstGeom prst="line">
            <a:avLst/>
          </a:prstGeom>
          <a:ln>
            <a:solidFill>
              <a:schemeClr val="accent1"/>
            </a:solidFill>
          </a:ln>
        </p:spPr>
        <p:txBody>
          <a:bodyPr lIns="45719" rIns="45719"/>
          <a:lstStyle/>
          <a:p>
            <a:pPr/>
          </a:p>
        </p:txBody>
      </p:sp>
      <p:sp>
        <p:nvSpPr>
          <p:cNvPr id="119" name="Овал 13"/>
          <p:cNvSpPr/>
          <p:nvPr/>
        </p:nvSpPr>
        <p:spPr>
          <a:xfrm>
            <a:off x="8156447" y="5714999"/>
            <a:ext cx="548641" cy="548642"/>
          </a:xfrm>
          <a:prstGeom prst="ellipse">
            <a:avLst/>
          </a:prstGeom>
          <a:solidFill>
            <a:schemeClr val="accent1"/>
          </a:solidFill>
          <a:ln w="12700">
            <a:miter lim="400000"/>
          </a:ln>
        </p:spPr>
        <p:txBody>
          <a:bodyPr lIns="45719" rIns="45719" anchor="ctr"/>
          <a:lstStyle/>
          <a:p>
            <a:pPr algn="ctr">
              <a:defRPr>
                <a:solidFill>
                  <a:srgbClr val="FFFFFF"/>
                </a:solidFill>
              </a:defRPr>
            </a:pPr>
          </a:p>
        </p:txBody>
      </p:sp>
      <p:sp>
        <p:nvSpPr>
          <p:cNvPr id="120"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Рисунок с подписью">
    <p:spTree>
      <p:nvGrpSpPr>
        <p:cNvPr id="1" name=""/>
        <p:cNvGrpSpPr/>
        <p:nvPr/>
      </p:nvGrpSpPr>
      <p:grpSpPr>
        <a:xfrm>
          <a:off x="0" y="0"/>
          <a:ext cx="0" cy="0"/>
          <a:chOff x="0" y="0"/>
          <a:chExt cx="0" cy="0"/>
        </a:xfrm>
      </p:grpSpPr>
      <p:sp>
        <p:nvSpPr>
          <p:cNvPr id="127" name="Прямая соединительная линия 8"/>
          <p:cNvSpPr/>
          <p:nvPr/>
        </p:nvSpPr>
        <p:spPr>
          <a:xfrm flipH="1">
            <a:off x="8762999" y="0"/>
            <a:ext cx="1" cy="6858001"/>
          </a:xfrm>
          <a:prstGeom prst="line">
            <a:avLst/>
          </a:prstGeom>
          <a:ln w="38100">
            <a:solidFill>
              <a:srgbClr val="FEC2AC"/>
            </a:solidFill>
          </a:ln>
        </p:spPr>
        <p:txBody>
          <a:bodyPr lIns="45719" rIns="45719"/>
          <a:lstStyle/>
          <a:p>
            <a:pPr/>
          </a:p>
        </p:txBody>
      </p:sp>
      <p:sp>
        <p:nvSpPr>
          <p:cNvPr id="128" name="Овал 12"/>
          <p:cNvSpPr/>
          <p:nvPr/>
        </p:nvSpPr>
        <p:spPr>
          <a:xfrm>
            <a:off x="8156447" y="5714999"/>
            <a:ext cx="548641" cy="548642"/>
          </a:xfrm>
          <a:prstGeom prst="ellipse">
            <a:avLst/>
          </a:prstGeom>
          <a:solidFill>
            <a:schemeClr val="accent1"/>
          </a:solidFill>
          <a:ln w="12700">
            <a:miter lim="400000"/>
          </a:ln>
        </p:spPr>
        <p:txBody>
          <a:bodyPr lIns="45719" rIns="45719" anchor="ctr"/>
          <a:lstStyle/>
          <a:p>
            <a:pPr algn="ctr">
              <a:defRPr>
                <a:solidFill>
                  <a:srgbClr val="FFFFFF"/>
                </a:solidFill>
              </a:defRPr>
            </a:pPr>
          </a:p>
        </p:txBody>
      </p:sp>
      <p:sp>
        <p:nvSpPr>
          <p:cNvPr id="129" name="Текст заголовка"/>
          <p:cNvSpPr txBox="1"/>
          <p:nvPr>
            <p:ph type="title"/>
          </p:nvPr>
        </p:nvSpPr>
        <p:spPr>
          <a:xfrm rot="5400000">
            <a:off x="3350133" y="3200400"/>
            <a:ext cx="6309360" cy="457200"/>
          </a:xfrm>
          <a:prstGeom prst="rect">
            <a:avLst/>
          </a:prstGeom>
        </p:spPr>
        <p:txBody>
          <a:bodyPr/>
          <a:lstStyle>
            <a:lvl1pPr>
              <a:defRPr b="1" sz="2000"/>
            </a:lvl1pPr>
          </a:lstStyle>
          <a:p>
            <a:pPr/>
            <a:r>
              <a:t>Текст заголовка</a:t>
            </a:r>
          </a:p>
        </p:txBody>
      </p:sp>
      <p:sp>
        <p:nvSpPr>
          <p:cNvPr id="130" name="Рисунок 2"/>
          <p:cNvSpPr/>
          <p:nvPr>
            <p:ph type="pic" idx="21"/>
          </p:nvPr>
        </p:nvSpPr>
        <p:spPr>
          <a:xfrm>
            <a:off x="0" y="0"/>
            <a:ext cx="6172200" cy="6858000"/>
          </a:xfrm>
          <a:prstGeom prst="rect">
            <a:avLst/>
          </a:prstGeom>
        </p:spPr>
        <p:txBody>
          <a:bodyPr lIns="91439" rIns="91439">
            <a:noAutofit/>
          </a:bodyPr>
          <a:lstStyle/>
          <a:p>
            <a:pPr/>
          </a:p>
        </p:txBody>
      </p:sp>
      <p:sp>
        <p:nvSpPr>
          <p:cNvPr id="131" name="Уровень текста 1…"/>
          <p:cNvSpPr txBox="1"/>
          <p:nvPr>
            <p:ph type="body" sz="quarter" idx="1"/>
          </p:nvPr>
        </p:nvSpPr>
        <p:spPr>
          <a:xfrm>
            <a:off x="6765797" y="264795"/>
            <a:ext cx="1524001" cy="4956048"/>
          </a:xfrm>
          <a:prstGeom prst="rect">
            <a:avLst/>
          </a:prstGeom>
        </p:spPr>
        <p:txBody>
          <a:bodyPr/>
          <a:lstStyle>
            <a:lvl1pPr marL="0" indent="0">
              <a:spcBef>
                <a:spcPts val="400"/>
              </a:spcBef>
              <a:buClrTx/>
              <a:buSzTx/>
              <a:buNone/>
              <a:defRPr sz="1200"/>
            </a:lvl1pPr>
            <a:lvl2pPr marL="640080" indent="-274320">
              <a:spcBef>
                <a:spcPts val="400"/>
              </a:spcBef>
              <a:buClrTx/>
              <a:defRPr sz="1200"/>
            </a:lvl2pPr>
            <a:lvl3pPr marL="950976" indent="-219456">
              <a:spcBef>
                <a:spcPts val="400"/>
              </a:spcBef>
              <a:buClrTx/>
              <a:defRPr sz="1200"/>
            </a:lvl3pPr>
            <a:lvl4pPr>
              <a:spcBef>
                <a:spcPts val="400"/>
              </a:spcBef>
              <a:buClrTx/>
              <a:defRPr sz="1200"/>
            </a:lvl4pPr>
            <a:lvl5pPr marL="1524000" indent="-243840">
              <a:spcBef>
                <a:spcPts val="400"/>
              </a:spcBef>
              <a:buClrTx/>
              <a:defRPr sz="1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2" name="Прямая соединительная линия 9"/>
          <p:cNvSpPr/>
          <p:nvPr/>
        </p:nvSpPr>
        <p:spPr>
          <a:xfrm flipH="1">
            <a:off x="8991599" y="0"/>
            <a:ext cx="1" cy="6858001"/>
          </a:xfrm>
          <a:prstGeom prst="line">
            <a:avLst/>
          </a:prstGeom>
          <a:ln>
            <a:solidFill>
              <a:srgbClr val="000000"/>
            </a:solidFill>
          </a:ln>
        </p:spPr>
        <p:txBody>
          <a:bodyPr lIns="45719" rIns="45719"/>
          <a:lstStyle/>
          <a:p>
            <a:pPr/>
          </a:p>
        </p:txBody>
      </p:sp>
      <p:sp>
        <p:nvSpPr>
          <p:cNvPr id="133" name="Прямоугольник 10"/>
          <p:cNvSpPr/>
          <p:nvPr/>
        </p:nvSpPr>
        <p:spPr>
          <a:xfrm>
            <a:off x="8839200" y="0"/>
            <a:ext cx="304800" cy="6858000"/>
          </a:xfrm>
          <a:prstGeom prst="rect">
            <a:avLst/>
          </a:prstGeom>
          <a:solidFill>
            <a:srgbClr val="FEC2AC"/>
          </a:solidFill>
          <a:ln w="12700">
            <a:miter lim="400000"/>
          </a:ln>
        </p:spPr>
        <p:txBody>
          <a:bodyPr lIns="45719" rIns="45719" anchor="ctr"/>
          <a:lstStyle/>
          <a:p>
            <a:pPr algn="ctr">
              <a:defRPr>
                <a:solidFill>
                  <a:srgbClr val="FFFFFF"/>
                </a:solidFill>
              </a:defRPr>
            </a:pPr>
          </a:p>
        </p:txBody>
      </p:sp>
      <p:sp>
        <p:nvSpPr>
          <p:cNvPr id="134" name="Прямая соединительная линия 11"/>
          <p:cNvSpPr/>
          <p:nvPr/>
        </p:nvSpPr>
        <p:spPr>
          <a:xfrm flipH="1">
            <a:off x="8915399" y="0"/>
            <a:ext cx="1" cy="6858001"/>
          </a:xfrm>
          <a:prstGeom prst="line">
            <a:avLst/>
          </a:prstGeom>
          <a:ln>
            <a:solidFill>
              <a:schemeClr val="accent1"/>
            </a:solidFill>
          </a:ln>
        </p:spPr>
        <p:txBody>
          <a:bodyPr lIns="45719" rIns="45719"/>
          <a:lstStyle/>
          <a:p>
            <a:pPr/>
          </a:p>
        </p:txBody>
      </p:sp>
      <p:sp>
        <p:nvSpPr>
          <p:cNvPr id="135" name="Прямая соединительная линия 18"/>
          <p:cNvSpPr/>
          <p:nvPr/>
        </p:nvSpPr>
        <p:spPr>
          <a:xfrm flipH="1">
            <a:off x="6248399" y="0"/>
            <a:ext cx="2" cy="6858001"/>
          </a:xfrm>
          <a:prstGeom prst="line">
            <a:avLst/>
          </a:prstGeom>
          <a:ln w="38100">
            <a:solidFill>
              <a:srgbClr val="FEC2AC"/>
            </a:solidFill>
          </a:ln>
        </p:spPr>
        <p:txBody>
          <a:bodyPr lIns="45719" rIns="45719"/>
          <a:lstStyle/>
          <a:p>
            <a:pPr/>
          </a:p>
        </p:txBody>
      </p:sp>
      <p:sp>
        <p:nvSpPr>
          <p:cNvPr id="136" name="Прямая соединительная линия 19"/>
          <p:cNvSpPr/>
          <p:nvPr/>
        </p:nvSpPr>
        <p:spPr>
          <a:xfrm flipH="1">
            <a:off x="6192296" y="0"/>
            <a:ext cx="1" cy="6858001"/>
          </a:xfrm>
          <a:prstGeom prst="line">
            <a:avLst/>
          </a:prstGeom>
          <a:ln w="12700">
            <a:solidFill>
              <a:schemeClr val="accent1"/>
            </a:solidFill>
          </a:ln>
        </p:spPr>
        <p:txBody>
          <a:bodyPr lIns="45719" rIns="45719"/>
          <a:lstStyle/>
          <a:p>
            <a:pPr/>
          </a:p>
        </p:txBody>
      </p:sp>
      <p:sp>
        <p:nvSpPr>
          <p:cNvPr id="137"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Прямая соединительная линия 15"/>
          <p:cNvSpPr/>
          <p:nvPr/>
        </p:nvSpPr>
        <p:spPr>
          <a:xfrm flipH="1">
            <a:off x="8762999" y="0"/>
            <a:ext cx="1" cy="6858001"/>
          </a:xfrm>
          <a:prstGeom prst="line">
            <a:avLst/>
          </a:prstGeom>
          <a:ln w="38100">
            <a:solidFill>
              <a:srgbClr val="FEC2AC">
                <a:alpha val="93000"/>
              </a:srgbClr>
            </a:solidFill>
          </a:ln>
        </p:spPr>
        <p:txBody>
          <a:bodyPr lIns="45719" rIns="45719"/>
          <a:lstStyle/>
          <a:p>
            <a:pPr/>
          </a:p>
        </p:txBody>
      </p:sp>
      <p:sp>
        <p:nvSpPr>
          <p:cNvPr id="3" name="Прямая соединительная линия 6"/>
          <p:cNvSpPr/>
          <p:nvPr/>
        </p:nvSpPr>
        <p:spPr>
          <a:xfrm flipH="1">
            <a:off x="76199" y="0"/>
            <a:ext cx="2" cy="6858001"/>
          </a:xfrm>
          <a:prstGeom prst="line">
            <a:avLst/>
          </a:prstGeom>
          <a:ln w="57150">
            <a:solidFill>
              <a:srgbClr val="FEC2AC"/>
            </a:solidFill>
          </a:ln>
        </p:spPr>
        <p:txBody>
          <a:bodyPr lIns="45719" rIns="45719"/>
          <a:lstStyle/>
          <a:p>
            <a:pPr/>
          </a:p>
        </p:txBody>
      </p:sp>
      <p:sp>
        <p:nvSpPr>
          <p:cNvPr id="4" name="Прямая соединительная линия 8"/>
          <p:cNvSpPr/>
          <p:nvPr/>
        </p:nvSpPr>
        <p:spPr>
          <a:xfrm flipH="1">
            <a:off x="8991599" y="0"/>
            <a:ext cx="1" cy="6858001"/>
          </a:xfrm>
          <a:prstGeom prst="line">
            <a:avLst/>
          </a:prstGeom>
          <a:ln w="19050">
            <a:solidFill>
              <a:schemeClr val="accent1"/>
            </a:solidFill>
          </a:ln>
        </p:spPr>
        <p:txBody>
          <a:bodyPr lIns="45719" rIns="45719"/>
          <a:lstStyle/>
          <a:p>
            <a:pPr/>
          </a:p>
        </p:txBody>
      </p:sp>
      <p:sp>
        <p:nvSpPr>
          <p:cNvPr id="5" name="Прямоугольник 9"/>
          <p:cNvSpPr/>
          <p:nvPr/>
        </p:nvSpPr>
        <p:spPr>
          <a:xfrm>
            <a:off x="8839200" y="0"/>
            <a:ext cx="304800" cy="6858000"/>
          </a:xfrm>
          <a:prstGeom prst="rect">
            <a:avLst/>
          </a:prstGeom>
          <a:solidFill>
            <a:srgbClr val="FEC2AC">
              <a:alpha val="87000"/>
            </a:srgbClr>
          </a:solidFill>
          <a:ln w="12700">
            <a:miter lim="400000"/>
          </a:ln>
        </p:spPr>
        <p:txBody>
          <a:bodyPr lIns="45719" rIns="45719" anchor="ctr"/>
          <a:lstStyle/>
          <a:p>
            <a:pPr algn="ctr">
              <a:defRPr>
                <a:solidFill>
                  <a:srgbClr val="FFFFFF"/>
                </a:solidFill>
              </a:defRPr>
            </a:pPr>
          </a:p>
        </p:txBody>
      </p:sp>
      <p:sp>
        <p:nvSpPr>
          <p:cNvPr id="6" name="Прямая соединительная линия 10"/>
          <p:cNvSpPr/>
          <p:nvPr/>
        </p:nvSpPr>
        <p:spPr>
          <a:xfrm flipH="1">
            <a:off x="8915399" y="0"/>
            <a:ext cx="1" cy="6858001"/>
          </a:xfrm>
          <a:prstGeom prst="line">
            <a:avLst/>
          </a:prstGeom>
          <a:ln>
            <a:solidFill>
              <a:schemeClr val="accent1"/>
            </a:solidFill>
          </a:ln>
        </p:spPr>
        <p:txBody>
          <a:bodyPr lIns="45719" rIns="45719"/>
          <a:lstStyle/>
          <a:p>
            <a:pPr/>
          </a:p>
        </p:txBody>
      </p:sp>
      <p:sp>
        <p:nvSpPr>
          <p:cNvPr id="7" name="Овал 11"/>
          <p:cNvSpPr/>
          <p:nvPr/>
        </p:nvSpPr>
        <p:spPr>
          <a:xfrm>
            <a:off x="8156447" y="5714999"/>
            <a:ext cx="548641" cy="548642"/>
          </a:xfrm>
          <a:prstGeom prst="ellipse">
            <a:avLst/>
          </a:prstGeom>
          <a:solidFill>
            <a:schemeClr val="accent1"/>
          </a:solidFill>
          <a:ln w="12700">
            <a:miter lim="400000"/>
          </a:ln>
        </p:spPr>
        <p:txBody>
          <a:bodyPr lIns="45719" rIns="45719" anchor="ctr"/>
          <a:lstStyle/>
          <a:p>
            <a:pPr algn="ctr">
              <a:defRPr>
                <a:solidFill>
                  <a:srgbClr val="FFFFFF"/>
                </a:solidFill>
              </a:defRPr>
            </a:pPr>
          </a:p>
        </p:txBody>
      </p:sp>
      <p:sp>
        <p:nvSpPr>
          <p:cNvPr id="8" name="Текст заголовка"/>
          <p:cNvSpPr txBox="1"/>
          <p:nvPr>
            <p:ph type="title"/>
          </p:nvPr>
        </p:nvSpPr>
        <p:spPr>
          <a:xfrm>
            <a:off x="457200" y="274638"/>
            <a:ext cx="7467600" cy="1143001"/>
          </a:xfrm>
          <a:prstGeom prst="rect">
            <a:avLst/>
          </a:prstGeom>
          <a:ln w="12700">
            <a:miter lim="400000"/>
          </a:ln>
          <a:extLst>
            <a:ext uri="{C572A759-6A51-4108-AA02-DFA0A04FC94B}">
              <ma14:wrappingTextBoxFlag xmlns:ma14="http://schemas.microsoft.com/office/mac/drawingml/2011/main" val="1"/>
            </a:ext>
          </a:extLst>
        </p:spPr>
        <p:txBody>
          <a:bodyPr lIns="45719" rIns="45719" anchor="b">
            <a:normAutofit fontScale="100000" lnSpcReduction="0"/>
          </a:bodyPr>
          <a:lstStyle/>
          <a:p>
            <a:pPr/>
            <a:r>
              <a:t>Текст заголовка</a:t>
            </a:r>
          </a:p>
        </p:txBody>
      </p:sp>
      <p:sp>
        <p:nvSpPr>
          <p:cNvPr id="9" name="Уровень текста 1…"/>
          <p:cNvSpPr txBox="1"/>
          <p:nvPr>
            <p:ph type="body" idx="1"/>
          </p:nvPr>
        </p:nvSpPr>
        <p:spPr>
          <a:xfrm>
            <a:off x="457200" y="1600200"/>
            <a:ext cx="7467600" cy="487375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0" name="Номер слайда"/>
          <p:cNvSpPr txBox="1"/>
          <p:nvPr>
            <p:ph type="sldNum" sz="quarter" idx="2"/>
          </p:nvPr>
        </p:nvSpPr>
        <p:spPr>
          <a:xfrm>
            <a:off x="8279650" y="5840984"/>
            <a:ext cx="308333" cy="307341"/>
          </a:xfrm>
          <a:prstGeom prst="rect">
            <a:avLst/>
          </a:prstGeom>
          <a:ln w="12700">
            <a:miter lim="400000"/>
          </a:ln>
        </p:spPr>
        <p:txBody>
          <a:bodyPr wrap="none" lIns="45719" rIns="45719" anchor="ctr">
            <a:spAutoFit/>
          </a:bodyPr>
          <a:lstStyle>
            <a:lvl1pPr algn="ctr">
              <a:defRPr b="1" sz="1400">
                <a:solidFill>
                  <a:srgbClr val="FFFFFF"/>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0" baseline="0" cap="small" i="0" spc="0" strike="noStrike" sz="3000" u="none">
          <a:solidFill>
            <a:srgbClr val="575F6D"/>
          </a:solidFill>
          <a:uFillTx/>
          <a:latin typeface="Century Schoolbook"/>
          <a:ea typeface="Century Schoolbook"/>
          <a:cs typeface="Century Schoolbook"/>
          <a:sym typeface="Century Schoolbook"/>
        </a:defRPr>
      </a:lvl1pPr>
      <a:lvl2pPr marL="0" marR="0" indent="0" algn="l" defTabSz="914400" rtl="0" latinLnBrk="0">
        <a:lnSpc>
          <a:spcPct val="100000"/>
        </a:lnSpc>
        <a:spcBef>
          <a:spcPts val="0"/>
        </a:spcBef>
        <a:spcAft>
          <a:spcPts val="0"/>
        </a:spcAft>
        <a:buClrTx/>
        <a:buSzTx/>
        <a:buFontTx/>
        <a:buNone/>
        <a:tabLst/>
        <a:defRPr b="0" baseline="0" cap="small" i="0" spc="0" strike="noStrike" sz="3000" u="none">
          <a:solidFill>
            <a:srgbClr val="575F6D"/>
          </a:solidFill>
          <a:uFillTx/>
          <a:latin typeface="Century Schoolbook"/>
          <a:ea typeface="Century Schoolbook"/>
          <a:cs typeface="Century Schoolbook"/>
          <a:sym typeface="Century Schoolbook"/>
        </a:defRPr>
      </a:lvl2pPr>
      <a:lvl3pPr marL="0" marR="0" indent="0" algn="l" defTabSz="914400" rtl="0" latinLnBrk="0">
        <a:lnSpc>
          <a:spcPct val="100000"/>
        </a:lnSpc>
        <a:spcBef>
          <a:spcPts val="0"/>
        </a:spcBef>
        <a:spcAft>
          <a:spcPts val="0"/>
        </a:spcAft>
        <a:buClrTx/>
        <a:buSzTx/>
        <a:buFontTx/>
        <a:buNone/>
        <a:tabLst/>
        <a:defRPr b="0" baseline="0" cap="small" i="0" spc="0" strike="noStrike" sz="3000" u="none">
          <a:solidFill>
            <a:srgbClr val="575F6D"/>
          </a:solidFill>
          <a:uFillTx/>
          <a:latin typeface="Century Schoolbook"/>
          <a:ea typeface="Century Schoolbook"/>
          <a:cs typeface="Century Schoolbook"/>
          <a:sym typeface="Century Schoolbook"/>
        </a:defRPr>
      </a:lvl3pPr>
      <a:lvl4pPr marL="0" marR="0" indent="0" algn="l" defTabSz="914400" rtl="0" latinLnBrk="0">
        <a:lnSpc>
          <a:spcPct val="100000"/>
        </a:lnSpc>
        <a:spcBef>
          <a:spcPts val="0"/>
        </a:spcBef>
        <a:spcAft>
          <a:spcPts val="0"/>
        </a:spcAft>
        <a:buClrTx/>
        <a:buSzTx/>
        <a:buFontTx/>
        <a:buNone/>
        <a:tabLst/>
        <a:defRPr b="0" baseline="0" cap="small" i="0" spc="0" strike="noStrike" sz="3000" u="none">
          <a:solidFill>
            <a:srgbClr val="575F6D"/>
          </a:solidFill>
          <a:uFillTx/>
          <a:latin typeface="Century Schoolbook"/>
          <a:ea typeface="Century Schoolbook"/>
          <a:cs typeface="Century Schoolbook"/>
          <a:sym typeface="Century Schoolbook"/>
        </a:defRPr>
      </a:lvl4pPr>
      <a:lvl5pPr marL="0" marR="0" indent="0" algn="l" defTabSz="914400" rtl="0" latinLnBrk="0">
        <a:lnSpc>
          <a:spcPct val="100000"/>
        </a:lnSpc>
        <a:spcBef>
          <a:spcPts val="0"/>
        </a:spcBef>
        <a:spcAft>
          <a:spcPts val="0"/>
        </a:spcAft>
        <a:buClrTx/>
        <a:buSzTx/>
        <a:buFontTx/>
        <a:buNone/>
        <a:tabLst/>
        <a:defRPr b="0" baseline="0" cap="small" i="0" spc="0" strike="noStrike" sz="3000" u="none">
          <a:solidFill>
            <a:srgbClr val="575F6D"/>
          </a:solidFill>
          <a:uFillTx/>
          <a:latin typeface="Century Schoolbook"/>
          <a:ea typeface="Century Schoolbook"/>
          <a:cs typeface="Century Schoolbook"/>
          <a:sym typeface="Century Schoolbook"/>
        </a:defRPr>
      </a:lvl5pPr>
      <a:lvl6pPr marL="0" marR="0" indent="0" algn="l" defTabSz="914400" rtl="0" latinLnBrk="0">
        <a:lnSpc>
          <a:spcPct val="100000"/>
        </a:lnSpc>
        <a:spcBef>
          <a:spcPts val="0"/>
        </a:spcBef>
        <a:spcAft>
          <a:spcPts val="0"/>
        </a:spcAft>
        <a:buClrTx/>
        <a:buSzTx/>
        <a:buFontTx/>
        <a:buNone/>
        <a:tabLst/>
        <a:defRPr b="0" baseline="0" cap="small" i="0" spc="0" strike="noStrike" sz="3000" u="none">
          <a:solidFill>
            <a:srgbClr val="575F6D"/>
          </a:solidFill>
          <a:uFillTx/>
          <a:latin typeface="Century Schoolbook"/>
          <a:ea typeface="Century Schoolbook"/>
          <a:cs typeface="Century Schoolbook"/>
          <a:sym typeface="Century Schoolbook"/>
        </a:defRPr>
      </a:lvl6pPr>
      <a:lvl7pPr marL="0" marR="0" indent="0" algn="l" defTabSz="914400" rtl="0" latinLnBrk="0">
        <a:lnSpc>
          <a:spcPct val="100000"/>
        </a:lnSpc>
        <a:spcBef>
          <a:spcPts val="0"/>
        </a:spcBef>
        <a:spcAft>
          <a:spcPts val="0"/>
        </a:spcAft>
        <a:buClrTx/>
        <a:buSzTx/>
        <a:buFontTx/>
        <a:buNone/>
        <a:tabLst/>
        <a:defRPr b="0" baseline="0" cap="small" i="0" spc="0" strike="noStrike" sz="3000" u="none">
          <a:solidFill>
            <a:srgbClr val="575F6D"/>
          </a:solidFill>
          <a:uFillTx/>
          <a:latin typeface="Century Schoolbook"/>
          <a:ea typeface="Century Schoolbook"/>
          <a:cs typeface="Century Schoolbook"/>
          <a:sym typeface="Century Schoolbook"/>
        </a:defRPr>
      </a:lvl7pPr>
      <a:lvl8pPr marL="0" marR="0" indent="0" algn="l" defTabSz="914400" rtl="0" latinLnBrk="0">
        <a:lnSpc>
          <a:spcPct val="100000"/>
        </a:lnSpc>
        <a:spcBef>
          <a:spcPts val="0"/>
        </a:spcBef>
        <a:spcAft>
          <a:spcPts val="0"/>
        </a:spcAft>
        <a:buClrTx/>
        <a:buSzTx/>
        <a:buFontTx/>
        <a:buNone/>
        <a:tabLst/>
        <a:defRPr b="0" baseline="0" cap="small" i="0" spc="0" strike="noStrike" sz="3000" u="none">
          <a:solidFill>
            <a:srgbClr val="575F6D"/>
          </a:solidFill>
          <a:uFillTx/>
          <a:latin typeface="Century Schoolbook"/>
          <a:ea typeface="Century Schoolbook"/>
          <a:cs typeface="Century Schoolbook"/>
          <a:sym typeface="Century Schoolbook"/>
        </a:defRPr>
      </a:lvl8pPr>
      <a:lvl9pPr marL="0" marR="0" indent="0" algn="l" defTabSz="914400" rtl="0" latinLnBrk="0">
        <a:lnSpc>
          <a:spcPct val="100000"/>
        </a:lnSpc>
        <a:spcBef>
          <a:spcPts val="0"/>
        </a:spcBef>
        <a:spcAft>
          <a:spcPts val="0"/>
        </a:spcAft>
        <a:buClrTx/>
        <a:buSzTx/>
        <a:buFontTx/>
        <a:buNone/>
        <a:tabLst/>
        <a:defRPr b="0" baseline="0" cap="small" i="0" spc="0" strike="noStrike" sz="3000" u="none">
          <a:solidFill>
            <a:srgbClr val="575F6D"/>
          </a:solidFill>
          <a:uFillTx/>
          <a:latin typeface="Century Schoolbook"/>
          <a:ea typeface="Century Schoolbook"/>
          <a:cs typeface="Century Schoolbook"/>
          <a:sym typeface="Century Schoolbook"/>
        </a:defRPr>
      </a:lvl9pPr>
    </p:titleStyle>
    <p:bodyStyle>
      <a:lvl1pPr marL="274320" marR="0" indent="-274320" algn="l" defTabSz="914400" rtl="0" latinLnBrk="0">
        <a:lnSpc>
          <a:spcPct val="100000"/>
        </a:lnSpc>
        <a:spcBef>
          <a:spcPts val="600"/>
        </a:spcBef>
        <a:spcAft>
          <a:spcPts val="0"/>
        </a:spcAft>
        <a:buClr>
          <a:schemeClr val="accent1"/>
        </a:buClr>
        <a:buSzPct val="70000"/>
        <a:buFontTx/>
        <a:buChar char="○"/>
        <a:tabLst/>
        <a:defRPr b="0" baseline="0" cap="none" i="0" spc="0" strike="noStrike" sz="2400" u="none">
          <a:solidFill>
            <a:srgbClr val="000000"/>
          </a:solidFill>
          <a:uFillTx/>
          <a:latin typeface="Century Schoolbook"/>
          <a:ea typeface="Century Schoolbook"/>
          <a:cs typeface="Century Schoolbook"/>
          <a:sym typeface="Century Schoolbook"/>
        </a:defRPr>
      </a:lvl1pPr>
      <a:lvl2pPr marL="679268" marR="0" indent="-313508" algn="l" defTabSz="914400" rtl="0" latinLnBrk="0">
        <a:lnSpc>
          <a:spcPct val="100000"/>
        </a:lnSpc>
        <a:spcBef>
          <a:spcPts val="600"/>
        </a:spcBef>
        <a:spcAft>
          <a:spcPts val="0"/>
        </a:spcAft>
        <a:buClr>
          <a:schemeClr val="accent1"/>
        </a:buClr>
        <a:buSzPct val="80000"/>
        <a:buFontTx/>
        <a:buChar char="●"/>
        <a:tabLst/>
        <a:defRPr b="0" baseline="0" cap="none" i="0" spc="0" strike="noStrike" sz="2400" u="none">
          <a:solidFill>
            <a:srgbClr val="000000"/>
          </a:solidFill>
          <a:uFillTx/>
          <a:latin typeface="Century Schoolbook"/>
          <a:ea typeface="Century Schoolbook"/>
          <a:cs typeface="Century Schoolbook"/>
          <a:sym typeface="Century Schoolbook"/>
        </a:defRPr>
      </a:lvl2pPr>
      <a:lvl3pPr marL="975360" marR="0" indent="-243840" algn="l" defTabSz="914400" rtl="0" latinLnBrk="0">
        <a:lnSpc>
          <a:spcPct val="100000"/>
        </a:lnSpc>
        <a:spcBef>
          <a:spcPts val="600"/>
        </a:spcBef>
        <a:spcAft>
          <a:spcPts val="0"/>
        </a:spcAft>
        <a:buClr>
          <a:schemeClr val="accent1"/>
        </a:buClr>
        <a:buSzPct val="60000"/>
        <a:buFontTx/>
        <a:buChar char="○"/>
        <a:tabLst/>
        <a:defRPr b="0" baseline="0" cap="none" i="0" spc="0" strike="noStrike" sz="2400" u="none">
          <a:solidFill>
            <a:srgbClr val="000000"/>
          </a:solidFill>
          <a:uFillTx/>
          <a:latin typeface="Century Schoolbook"/>
          <a:ea typeface="Century Schoolbook"/>
          <a:cs typeface="Century Schoolbook"/>
          <a:sym typeface="Century Schoolbook"/>
        </a:defRPr>
      </a:lvl3pPr>
      <a:lvl4pPr marL="1249679" marR="0" indent="-243839" algn="l" defTabSz="914400" rtl="0" latinLnBrk="0">
        <a:lnSpc>
          <a:spcPct val="100000"/>
        </a:lnSpc>
        <a:spcBef>
          <a:spcPts val="600"/>
        </a:spcBef>
        <a:spcAft>
          <a:spcPts val="0"/>
        </a:spcAft>
        <a:buClr>
          <a:schemeClr val="accent1"/>
        </a:buClr>
        <a:buSzPct val="60000"/>
        <a:buFontTx/>
        <a:buChar char="○"/>
        <a:tabLst/>
        <a:defRPr b="0" baseline="0" cap="none" i="0" spc="0" strike="noStrike" sz="2400" u="none">
          <a:solidFill>
            <a:srgbClr val="000000"/>
          </a:solidFill>
          <a:uFillTx/>
          <a:latin typeface="Century Schoolbook"/>
          <a:ea typeface="Century Schoolbook"/>
          <a:cs typeface="Century Schoolbook"/>
          <a:sym typeface="Century Schoolbook"/>
        </a:defRPr>
      </a:lvl4pPr>
      <a:lvl5pPr marL="1554479" marR="0" indent="-274319" algn="l" defTabSz="914400" rtl="0" latinLnBrk="0">
        <a:lnSpc>
          <a:spcPct val="100000"/>
        </a:lnSpc>
        <a:spcBef>
          <a:spcPts val="600"/>
        </a:spcBef>
        <a:spcAft>
          <a:spcPts val="0"/>
        </a:spcAft>
        <a:buClr>
          <a:schemeClr val="accent1"/>
        </a:buClr>
        <a:buSzPct val="68000"/>
        <a:buFontTx/>
        <a:buChar char="●"/>
        <a:tabLst/>
        <a:defRPr b="0" baseline="0" cap="none" i="0" spc="0" strike="noStrike" sz="2400" u="none">
          <a:solidFill>
            <a:srgbClr val="000000"/>
          </a:solidFill>
          <a:uFillTx/>
          <a:latin typeface="Century Schoolbook"/>
          <a:ea typeface="Century Schoolbook"/>
          <a:cs typeface="Century Schoolbook"/>
          <a:sym typeface="Century Schoolbook"/>
        </a:defRPr>
      </a:lvl5pPr>
      <a:lvl6pPr marL="1828800" marR="0" indent="-274319" algn="l" defTabSz="914400" rtl="0" latinLnBrk="0">
        <a:lnSpc>
          <a:spcPct val="100000"/>
        </a:lnSpc>
        <a:spcBef>
          <a:spcPts val="600"/>
        </a:spcBef>
        <a:spcAft>
          <a:spcPts val="0"/>
        </a:spcAft>
        <a:buClr>
          <a:schemeClr val="accent1"/>
        </a:buClr>
        <a:buSzPct val="100000"/>
        <a:buFontTx/>
        <a:buChar char="•"/>
        <a:tabLst/>
        <a:defRPr b="0" baseline="0" cap="none" i="0" spc="0" strike="noStrike" sz="2400" u="none">
          <a:solidFill>
            <a:srgbClr val="000000"/>
          </a:solidFill>
          <a:uFillTx/>
          <a:latin typeface="Century Schoolbook"/>
          <a:ea typeface="Century Schoolbook"/>
          <a:cs typeface="Century Schoolbook"/>
          <a:sym typeface="Century Schoolbook"/>
        </a:defRPr>
      </a:lvl6pPr>
      <a:lvl7pPr marL="2142308" marR="0" indent="-313508" algn="l" defTabSz="914400" rtl="0" latinLnBrk="0">
        <a:lnSpc>
          <a:spcPct val="100000"/>
        </a:lnSpc>
        <a:spcBef>
          <a:spcPts val="600"/>
        </a:spcBef>
        <a:spcAft>
          <a:spcPts val="0"/>
        </a:spcAft>
        <a:buClr>
          <a:schemeClr val="accent1"/>
        </a:buClr>
        <a:buSzPct val="60000"/>
        <a:buFontTx/>
        <a:buChar char="○"/>
        <a:tabLst/>
        <a:defRPr b="0" baseline="0" cap="none" i="0" spc="0" strike="noStrike" sz="2400" u="none">
          <a:solidFill>
            <a:srgbClr val="000000"/>
          </a:solidFill>
          <a:uFillTx/>
          <a:latin typeface="Century Schoolbook"/>
          <a:ea typeface="Century Schoolbook"/>
          <a:cs typeface="Century Schoolbook"/>
          <a:sym typeface="Century Schoolbook"/>
        </a:defRPr>
      </a:lvl7pPr>
      <a:lvl8pPr marL="2416628" marR="0" indent="-313508" algn="l" defTabSz="914400" rtl="0" latinLnBrk="0">
        <a:lnSpc>
          <a:spcPct val="100000"/>
        </a:lnSpc>
        <a:spcBef>
          <a:spcPts val="600"/>
        </a:spcBef>
        <a:spcAft>
          <a:spcPts val="0"/>
        </a:spcAft>
        <a:buClr>
          <a:schemeClr val="accent1"/>
        </a:buClr>
        <a:buSzPct val="100000"/>
        <a:buFontTx/>
        <a:buChar char="•"/>
        <a:tabLst/>
        <a:defRPr b="0" baseline="0" cap="none" i="0" spc="0" strike="noStrike" sz="2400" u="none">
          <a:solidFill>
            <a:srgbClr val="000000"/>
          </a:solidFill>
          <a:uFillTx/>
          <a:latin typeface="Century Schoolbook"/>
          <a:ea typeface="Century Schoolbook"/>
          <a:cs typeface="Century Schoolbook"/>
          <a:sym typeface="Century Schoolbook"/>
        </a:defRPr>
      </a:lvl8pPr>
      <a:lvl9pPr marL="2690948" marR="0" indent="-313508" algn="l" defTabSz="914400" rtl="0" latinLnBrk="0">
        <a:lnSpc>
          <a:spcPct val="100000"/>
        </a:lnSpc>
        <a:spcBef>
          <a:spcPts val="600"/>
        </a:spcBef>
        <a:spcAft>
          <a:spcPts val="0"/>
        </a:spcAft>
        <a:buClr>
          <a:schemeClr val="accent1"/>
        </a:buClr>
        <a:buSzPct val="100000"/>
        <a:buFontTx/>
        <a:buChar char="•"/>
        <a:tabLst/>
        <a:defRPr b="0" baseline="0" cap="none" i="0" spc="0" strike="noStrike" sz="2400" u="none">
          <a:solidFill>
            <a:srgbClr val="000000"/>
          </a:solidFill>
          <a:uFillTx/>
          <a:latin typeface="Century Schoolbook"/>
          <a:ea typeface="Century Schoolbook"/>
          <a:cs typeface="Century Schoolbook"/>
          <a:sym typeface="Century Schoolbook"/>
        </a:defRPr>
      </a:lvl9pPr>
    </p:bodyStyle>
    <p:otherStyle>
      <a:lvl1pPr marL="0" marR="0" indent="0" algn="ctr" defTabSz="914400" rtl="0" latinLnBrk="0">
        <a:lnSpc>
          <a:spcPct val="100000"/>
        </a:lnSpc>
        <a:spcBef>
          <a:spcPts val="0"/>
        </a:spcBef>
        <a:spcAft>
          <a:spcPts val="0"/>
        </a:spcAft>
        <a:buClrTx/>
        <a:buSzTx/>
        <a:buFontTx/>
        <a:buNone/>
        <a:tabLst/>
        <a:defRPr b="1" baseline="0" cap="none" i="0" spc="0" strike="noStrike" sz="1400" u="none">
          <a:solidFill>
            <a:schemeClr val="tx1"/>
          </a:solidFill>
          <a:uFillTx/>
          <a:latin typeface="+mn-lt"/>
          <a:ea typeface="+mn-ea"/>
          <a:cs typeface="+mn-cs"/>
          <a:sym typeface="Century Schoolbook"/>
        </a:defRPr>
      </a:lvl1pPr>
      <a:lvl2pPr marL="0" marR="0" indent="457200" algn="ctr" defTabSz="914400" rtl="0" latinLnBrk="0">
        <a:lnSpc>
          <a:spcPct val="100000"/>
        </a:lnSpc>
        <a:spcBef>
          <a:spcPts val="0"/>
        </a:spcBef>
        <a:spcAft>
          <a:spcPts val="0"/>
        </a:spcAft>
        <a:buClrTx/>
        <a:buSzTx/>
        <a:buFontTx/>
        <a:buNone/>
        <a:tabLst/>
        <a:defRPr b="1" baseline="0" cap="none" i="0" spc="0" strike="noStrike" sz="1400" u="none">
          <a:solidFill>
            <a:schemeClr val="tx1"/>
          </a:solidFill>
          <a:uFillTx/>
          <a:latin typeface="+mn-lt"/>
          <a:ea typeface="+mn-ea"/>
          <a:cs typeface="+mn-cs"/>
          <a:sym typeface="Century Schoolbook"/>
        </a:defRPr>
      </a:lvl2pPr>
      <a:lvl3pPr marL="0" marR="0" indent="914400" algn="ctr" defTabSz="914400" rtl="0" latinLnBrk="0">
        <a:lnSpc>
          <a:spcPct val="100000"/>
        </a:lnSpc>
        <a:spcBef>
          <a:spcPts val="0"/>
        </a:spcBef>
        <a:spcAft>
          <a:spcPts val="0"/>
        </a:spcAft>
        <a:buClrTx/>
        <a:buSzTx/>
        <a:buFontTx/>
        <a:buNone/>
        <a:tabLst/>
        <a:defRPr b="1" baseline="0" cap="none" i="0" spc="0" strike="noStrike" sz="1400" u="none">
          <a:solidFill>
            <a:schemeClr val="tx1"/>
          </a:solidFill>
          <a:uFillTx/>
          <a:latin typeface="+mn-lt"/>
          <a:ea typeface="+mn-ea"/>
          <a:cs typeface="+mn-cs"/>
          <a:sym typeface="Century Schoolbook"/>
        </a:defRPr>
      </a:lvl3pPr>
      <a:lvl4pPr marL="0" marR="0" indent="1371600" algn="ctr" defTabSz="914400" rtl="0" latinLnBrk="0">
        <a:lnSpc>
          <a:spcPct val="100000"/>
        </a:lnSpc>
        <a:spcBef>
          <a:spcPts val="0"/>
        </a:spcBef>
        <a:spcAft>
          <a:spcPts val="0"/>
        </a:spcAft>
        <a:buClrTx/>
        <a:buSzTx/>
        <a:buFontTx/>
        <a:buNone/>
        <a:tabLst/>
        <a:defRPr b="1" baseline="0" cap="none" i="0" spc="0" strike="noStrike" sz="1400" u="none">
          <a:solidFill>
            <a:schemeClr val="tx1"/>
          </a:solidFill>
          <a:uFillTx/>
          <a:latin typeface="+mn-lt"/>
          <a:ea typeface="+mn-ea"/>
          <a:cs typeface="+mn-cs"/>
          <a:sym typeface="Century Schoolbook"/>
        </a:defRPr>
      </a:lvl4pPr>
      <a:lvl5pPr marL="0" marR="0" indent="1828800" algn="ctr" defTabSz="914400" rtl="0" latinLnBrk="0">
        <a:lnSpc>
          <a:spcPct val="100000"/>
        </a:lnSpc>
        <a:spcBef>
          <a:spcPts val="0"/>
        </a:spcBef>
        <a:spcAft>
          <a:spcPts val="0"/>
        </a:spcAft>
        <a:buClrTx/>
        <a:buSzTx/>
        <a:buFontTx/>
        <a:buNone/>
        <a:tabLst/>
        <a:defRPr b="1" baseline="0" cap="none" i="0" spc="0" strike="noStrike" sz="1400" u="none">
          <a:solidFill>
            <a:schemeClr val="tx1"/>
          </a:solidFill>
          <a:uFillTx/>
          <a:latin typeface="+mn-lt"/>
          <a:ea typeface="+mn-ea"/>
          <a:cs typeface="+mn-cs"/>
          <a:sym typeface="Century Schoolbook"/>
        </a:defRPr>
      </a:lvl5pPr>
      <a:lvl6pPr marL="0" marR="0" indent="2286000" algn="ctr" defTabSz="914400" rtl="0" latinLnBrk="0">
        <a:lnSpc>
          <a:spcPct val="100000"/>
        </a:lnSpc>
        <a:spcBef>
          <a:spcPts val="0"/>
        </a:spcBef>
        <a:spcAft>
          <a:spcPts val="0"/>
        </a:spcAft>
        <a:buClrTx/>
        <a:buSzTx/>
        <a:buFontTx/>
        <a:buNone/>
        <a:tabLst/>
        <a:defRPr b="1" baseline="0" cap="none" i="0" spc="0" strike="noStrike" sz="1400" u="none">
          <a:solidFill>
            <a:schemeClr val="tx1"/>
          </a:solidFill>
          <a:uFillTx/>
          <a:latin typeface="+mn-lt"/>
          <a:ea typeface="+mn-ea"/>
          <a:cs typeface="+mn-cs"/>
          <a:sym typeface="Century Schoolbook"/>
        </a:defRPr>
      </a:lvl6pPr>
      <a:lvl7pPr marL="0" marR="0" indent="2743200" algn="ctr" defTabSz="914400" rtl="0" latinLnBrk="0">
        <a:lnSpc>
          <a:spcPct val="100000"/>
        </a:lnSpc>
        <a:spcBef>
          <a:spcPts val="0"/>
        </a:spcBef>
        <a:spcAft>
          <a:spcPts val="0"/>
        </a:spcAft>
        <a:buClrTx/>
        <a:buSzTx/>
        <a:buFontTx/>
        <a:buNone/>
        <a:tabLst/>
        <a:defRPr b="1" baseline="0" cap="none" i="0" spc="0" strike="noStrike" sz="1400" u="none">
          <a:solidFill>
            <a:schemeClr val="tx1"/>
          </a:solidFill>
          <a:uFillTx/>
          <a:latin typeface="+mn-lt"/>
          <a:ea typeface="+mn-ea"/>
          <a:cs typeface="+mn-cs"/>
          <a:sym typeface="Century Schoolbook"/>
        </a:defRPr>
      </a:lvl7pPr>
      <a:lvl8pPr marL="0" marR="0" indent="3200400" algn="ctr" defTabSz="914400" rtl="0" latinLnBrk="0">
        <a:lnSpc>
          <a:spcPct val="100000"/>
        </a:lnSpc>
        <a:spcBef>
          <a:spcPts val="0"/>
        </a:spcBef>
        <a:spcAft>
          <a:spcPts val="0"/>
        </a:spcAft>
        <a:buClrTx/>
        <a:buSzTx/>
        <a:buFontTx/>
        <a:buNone/>
        <a:tabLst/>
        <a:defRPr b="1" baseline="0" cap="none" i="0" spc="0" strike="noStrike" sz="1400" u="none">
          <a:solidFill>
            <a:schemeClr val="tx1"/>
          </a:solidFill>
          <a:uFillTx/>
          <a:latin typeface="+mn-lt"/>
          <a:ea typeface="+mn-ea"/>
          <a:cs typeface="+mn-cs"/>
          <a:sym typeface="Century Schoolbook"/>
        </a:defRPr>
      </a:lvl8pPr>
      <a:lvl9pPr marL="0" marR="0" indent="3657600" algn="ctr" defTabSz="914400" rtl="0" latinLnBrk="0">
        <a:lnSpc>
          <a:spcPct val="100000"/>
        </a:lnSpc>
        <a:spcBef>
          <a:spcPts val="0"/>
        </a:spcBef>
        <a:spcAft>
          <a:spcPts val="0"/>
        </a:spcAft>
        <a:buClrTx/>
        <a:buSzTx/>
        <a:buFontTx/>
        <a:buNone/>
        <a:tabLst/>
        <a:defRPr b="1" baseline="0" cap="none" i="0" spc="0" strike="noStrike" sz="1400" u="none">
          <a:solidFill>
            <a:schemeClr val="tx1"/>
          </a:solidFill>
          <a:uFillTx/>
          <a:latin typeface="+mn-lt"/>
          <a:ea typeface="+mn-ea"/>
          <a:cs typeface="+mn-cs"/>
          <a:sym typeface="Century Schoolbook"/>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6" Type="http://schemas.openxmlformats.org/officeDocument/2006/relationships/image" Target="../media/image5.jpeg"/><Relationship Id="rId7" Type="http://schemas.openxmlformats.org/officeDocument/2006/relationships/image" Target="../media/image6.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 Id="rId3" Type="http://schemas.openxmlformats.org/officeDocument/2006/relationships/image" Target="../media/image9.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gif"/></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 Id="rId3" Type="http://schemas.openxmlformats.org/officeDocument/2006/relationships/image" Target="../media/image14.jpeg"/><Relationship Id="rId4" Type="http://schemas.openxmlformats.org/officeDocument/2006/relationships/image" Target="../media/image1.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 Id="rId3" Type="http://schemas.openxmlformats.org/officeDocument/2006/relationships/image" Target="../media/image19.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 Id="rId3" Type="http://schemas.openxmlformats.org/officeDocument/2006/relationships/image" Target="../media/image21.jpeg"/></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 Id="rId3" Type="http://schemas.openxmlformats.org/officeDocument/2006/relationships/image" Target="../media/image23.jpeg"/><Relationship Id="rId4" Type="http://schemas.openxmlformats.org/officeDocument/2006/relationships/image" Target="../media/image2.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gif"/><Relationship Id="rId3" Type="http://schemas.openxmlformats.org/officeDocument/2006/relationships/image" Target="../media/image10.jpeg"/></Relationships>

</file>

<file path=ppt/slides/_rels/slide3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 Id="rId3" Type="http://schemas.openxmlformats.org/officeDocument/2006/relationships/image" Target="../media/image25.jpeg"/></Relationships>

</file>

<file path=ppt/slides/_rels/slide3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 Id="rId3" Type="http://schemas.openxmlformats.org/officeDocument/2006/relationships/image" Target="../media/image27.jpeg"/><Relationship Id="rId4" Type="http://schemas.openxmlformats.org/officeDocument/2006/relationships/image" Target="../media/image28.jpeg"/></Relationships>

</file>

<file path=ppt/slides/_rels/slide3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4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5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s>

</file>

<file path=ppt/slides/_rels/slide5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jpeg"/></Relationships>

</file>

<file path=ppt/slides/_rels/slide5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s>

</file>

<file path=ppt/slides/_rels/slide5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 Id="rId3" Type="http://schemas.openxmlformats.org/officeDocument/2006/relationships/image" Target="../media/image35.jpeg"/></Relationships>

</file>

<file path=ppt/slides/_rels/slide5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eg"/><Relationship Id="rId3" Type="http://schemas.openxmlformats.org/officeDocument/2006/relationships/image" Target="../media/image37.jpeg"/></Relationships>

</file>

<file path=ppt/slides/_rels/slide6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6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6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68.xml.rels><?xml version="1.0" encoding="UTF-8"?>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Заголовок 1"/>
          <p:cNvSpPr txBox="1"/>
          <p:nvPr>
            <p:ph type="ctrTitle"/>
          </p:nvPr>
        </p:nvSpPr>
        <p:spPr>
          <a:xfrm>
            <a:off x="2032555" y="1737381"/>
            <a:ext cx="6091734" cy="1831827"/>
          </a:xfrm>
          <a:prstGeom prst="rect">
            <a:avLst/>
          </a:prstGeom>
        </p:spPr>
        <p:txBody>
          <a:bodyPr/>
          <a:lstStyle>
            <a:lvl1pPr algn="ctr"/>
          </a:lstStyle>
          <a:p>
            <a:pPr xmlns:a="http://schemas.openxmlformats.org/drawingml/2006/main"/>
            <a:r xmlns:a="http://schemas.openxmlformats.org/drawingml/2006/main">
              <a:t>Цифрові технології у дентальній імплантології (CAD CAM)</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Заголовок 1"/>
          <p:cNvSpPr txBox="1"/>
          <p:nvPr>
            <p:ph type="title"/>
          </p:nvPr>
        </p:nvSpPr>
        <p:spPr>
          <a:prstGeom prst="rect">
            <a:avLst/>
          </a:prstGeom>
        </p:spPr>
        <p:txBody>
          <a:bodyPr/>
          <a:lstStyle/>
          <a:p>
            <a:pPr xmlns:a="http://schemas.openxmlformats.org/drawingml/2006/main"/>
            <a:r xmlns:a="http://schemas.openxmlformats.org/drawingml/2006/main">
              <a:t>Методи імплантації зубів</a:t>
            </a:r>
          </a:p>
        </p:txBody>
      </p:sp>
      <p:sp>
        <p:nvSpPr>
          <p:cNvPr id="149" name="Содержимое 2"/>
          <p:cNvSpPr txBox="1"/>
          <p:nvPr>
            <p:ph type="body" idx="1"/>
          </p:nvPr>
        </p:nvSpPr>
        <p:spPr>
          <a:xfrm>
            <a:off x="467543" y="1556792"/>
            <a:ext cx="8229601" cy="4525963"/>
          </a:xfrm>
          <a:prstGeom prst="rect">
            <a:avLst/>
          </a:prstGeom>
        </p:spPr>
        <p:txBody>
          <a:bodyPr/>
          <a:lstStyle/>
          <a:p>
            <a:pPr xmlns:a="http://schemas.openxmlformats.org/drawingml/2006/main"/>
            <a:r xmlns:a="http://schemas.openxmlformats.org/drawingml/2006/main">
              <a:t>Внітрислизова імплантація</a:t>
            </a:r>
          </a:p>
          <a:p>
            <a:pPr xmlns:a="http://schemas.openxmlformats.org/drawingml/2006/main"/>
            <a:r xmlns:a="http://schemas.openxmlformats.org/drawingml/2006/main">
              <a:t>Субмукозна імплантація</a:t>
            </a:r>
          </a:p>
          <a:p>
            <a:pPr xmlns:a="http://schemas.openxmlformats.org/drawingml/2006/main"/>
            <a:r xmlns:a="http://schemas.openxmlformats.org/drawingml/2006/main">
              <a:t>Поднадкостничная (субперіостальна) імплантація</a:t>
            </a:r>
          </a:p>
          <a:p>
            <a:pPr xmlns:a="http://schemas.openxmlformats.org/drawingml/2006/main"/>
            <a:r xmlns:a="http://schemas.openxmlformats.org/drawingml/2006/main">
              <a:t>Внутрішньокістково-піднадкіскова імплантація</a:t>
            </a:r>
          </a:p>
          <a:p>
            <a:pPr xmlns:a="http://schemas.openxmlformats.org/drawingml/2006/main"/>
            <a:r xmlns:a="http://schemas.openxmlformats.org/drawingml/2006/main">
              <a:t>Внутрішньозубно-внутрішньокісткова імплантація</a:t>
            </a:r>
          </a:p>
          <a:p>
            <a:pPr xmlns:a="http://schemas.openxmlformats.org/drawingml/2006/main"/>
            <a:r xmlns:a="http://schemas.openxmlformats.org/drawingml/2006/main">
              <a:t>Чрезкісна імплантація</a:t>
            </a:r>
          </a:p>
          <a:p>
            <a:pPr xmlns:a="http://schemas.openxmlformats.org/drawingml/2006/main"/>
            <a:r xmlns:a="http://schemas.openxmlformats.org/drawingml/2006/main">
              <a:t>Базальна імплантація</a:t>
            </a:r>
          </a:p>
          <a:p>
            <a:pPr xmlns:a="http://schemas.openxmlformats.org/drawingml/2006/main"/>
            <a:r xmlns:a="http://schemas.openxmlformats.org/drawingml/2006/main">
              <a:t>Внутрішньокісткова імплантація</a:t>
            </a:r>
          </a:p>
          <a:p>
            <a:pPr xmlns:a="http://schemas.openxmlformats.org/drawingml/2006/main"/>
            <a:r xmlns:a="http://schemas.openxmlformats.org/drawingml/2006/main">
              <a:t>Вилицева імплантація</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Заголовок 1"/>
          <p:cNvSpPr txBox="1"/>
          <p:nvPr>
            <p:ph type="title"/>
          </p:nvPr>
        </p:nvSpPr>
        <p:spPr>
          <a:prstGeom prst="rect">
            <a:avLst/>
          </a:prstGeom>
        </p:spPr>
        <p:txBody>
          <a:bodyPr/>
          <a:lstStyle/>
          <a:p>
            <a:pPr xmlns:a="http://schemas.openxmlformats.org/drawingml/2006/main"/>
            <a:r xmlns:a="http://schemas.openxmlformats.org/drawingml/2006/main">
              <a:t>Внітрислизова імплантація</a:t>
            </a:r>
          </a:p>
        </p:txBody>
      </p:sp>
      <p:sp>
        <p:nvSpPr>
          <p:cNvPr id="152" name="Содержимое 2"/>
          <p:cNvSpPr txBox="1"/>
          <p:nvPr>
            <p:ph type="body" idx="1"/>
          </p:nvPr>
        </p:nvSpPr>
        <p:spPr>
          <a:xfrm>
            <a:off x="457200" y="1600199"/>
            <a:ext cx="7467600" cy="4873754"/>
          </a:xfrm>
          <a:prstGeom prst="rect">
            <a:avLst/>
          </a:prstGeom>
        </p:spPr>
        <p:txBody>
          <a:bodyPr/>
          <a:lstStyle/>
          <a:p>
            <a:pPr xmlns:a="http://schemas.openxmlformats.org/drawingml/2006/main"/>
            <a:r xmlns:a="http://schemas.openxmlformats.org/drawingml/2006/main">
              <a:t>Показана для покращення кріплення (фіксації) знімного протеза при атрофії альвеолярного відростка на верхній щелепі, особливо при дефектах розвитку піднебіння. Для цього зазвичай використовуються металеві імплантати у вигляді кнопок, але які кріпиться знімний протез.</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4" name="Picture 2" descr="Picture 2"/>
          <p:cNvPicPr>
            <a:picLocks noChangeAspect="1"/>
          </p:cNvPicPr>
          <p:nvPr/>
        </p:nvPicPr>
        <p:blipFill>
          <a:blip r:embed="rId2">
            <a:extLst/>
          </a:blip>
          <a:stretch>
            <a:fillRect/>
          </a:stretch>
        </p:blipFill>
        <p:spPr>
          <a:xfrm>
            <a:off x="683568" y="548679"/>
            <a:ext cx="2540001" cy="1689101"/>
          </a:xfrm>
          <a:prstGeom prst="rect">
            <a:avLst/>
          </a:prstGeom>
          <a:ln w="12700">
            <a:miter lim="400000"/>
          </a:ln>
        </p:spPr>
      </p:pic>
      <p:pic>
        <p:nvPicPr>
          <p:cNvPr id="155" name="Picture 3" descr="Picture 3"/>
          <p:cNvPicPr>
            <a:picLocks noChangeAspect="1"/>
          </p:cNvPicPr>
          <p:nvPr/>
        </p:nvPicPr>
        <p:blipFill>
          <a:blip r:embed="rId3">
            <a:extLst/>
          </a:blip>
          <a:stretch>
            <a:fillRect/>
          </a:stretch>
        </p:blipFill>
        <p:spPr>
          <a:xfrm>
            <a:off x="5004046" y="2618909"/>
            <a:ext cx="2808314" cy="2106235"/>
          </a:xfrm>
          <a:prstGeom prst="rect">
            <a:avLst/>
          </a:prstGeom>
          <a:ln w="12700">
            <a:miter lim="400000"/>
          </a:ln>
        </p:spPr>
      </p:pic>
      <p:pic>
        <p:nvPicPr>
          <p:cNvPr id="156" name="Picture 2" descr="Picture 2"/>
          <p:cNvPicPr>
            <a:picLocks noChangeAspect="1"/>
          </p:cNvPicPr>
          <p:nvPr/>
        </p:nvPicPr>
        <p:blipFill>
          <a:blip r:embed="rId4">
            <a:extLst/>
          </a:blip>
          <a:stretch>
            <a:fillRect/>
          </a:stretch>
        </p:blipFill>
        <p:spPr>
          <a:xfrm>
            <a:off x="1835696" y="2636911"/>
            <a:ext cx="2736304" cy="2052229"/>
          </a:xfrm>
          <a:prstGeom prst="rect">
            <a:avLst/>
          </a:prstGeom>
          <a:ln w="12700">
            <a:miter lim="400000"/>
          </a:ln>
        </p:spPr>
      </p:pic>
      <p:pic>
        <p:nvPicPr>
          <p:cNvPr id="157" name="Picture 4" descr="Picture 4"/>
          <p:cNvPicPr>
            <a:picLocks noChangeAspect="1"/>
          </p:cNvPicPr>
          <p:nvPr/>
        </p:nvPicPr>
        <p:blipFill>
          <a:blip r:embed="rId5">
            <a:extLst/>
          </a:blip>
          <a:stretch>
            <a:fillRect/>
          </a:stretch>
        </p:blipFill>
        <p:spPr>
          <a:xfrm>
            <a:off x="3635895" y="566681"/>
            <a:ext cx="2304257" cy="1728193"/>
          </a:xfrm>
          <a:prstGeom prst="rect">
            <a:avLst/>
          </a:prstGeom>
          <a:ln w="12700">
            <a:miter lim="400000"/>
          </a:ln>
        </p:spPr>
      </p:pic>
      <p:pic>
        <p:nvPicPr>
          <p:cNvPr id="158" name="Picture 6" descr="Picture 6"/>
          <p:cNvPicPr>
            <a:picLocks noChangeAspect="1"/>
          </p:cNvPicPr>
          <p:nvPr/>
        </p:nvPicPr>
        <p:blipFill>
          <a:blip r:embed="rId6">
            <a:extLst/>
          </a:blip>
          <a:stretch>
            <a:fillRect/>
          </a:stretch>
        </p:blipFill>
        <p:spPr>
          <a:xfrm>
            <a:off x="6228184" y="555272"/>
            <a:ext cx="2376265" cy="1782199"/>
          </a:xfrm>
          <a:prstGeom prst="rect">
            <a:avLst/>
          </a:prstGeom>
          <a:ln w="12700">
            <a:miter lim="400000"/>
          </a:ln>
        </p:spPr>
      </p:pic>
      <p:pic>
        <p:nvPicPr>
          <p:cNvPr id="159" name="Picture 8" descr="Picture 8"/>
          <p:cNvPicPr>
            <a:picLocks noChangeAspect="1"/>
          </p:cNvPicPr>
          <p:nvPr/>
        </p:nvPicPr>
        <p:blipFill>
          <a:blip r:embed="rId7">
            <a:extLst/>
          </a:blip>
          <a:stretch>
            <a:fillRect/>
          </a:stretch>
        </p:blipFill>
        <p:spPr>
          <a:xfrm>
            <a:off x="3275855" y="4869160"/>
            <a:ext cx="3096345" cy="1718474"/>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Заголовок 1"/>
          <p:cNvSpPr txBox="1"/>
          <p:nvPr>
            <p:ph type="title"/>
          </p:nvPr>
        </p:nvSpPr>
        <p:spPr>
          <a:prstGeom prst="rect">
            <a:avLst/>
          </a:prstGeom>
        </p:spPr>
        <p:txBody>
          <a:bodyPr/>
          <a:lstStyle/>
          <a:p>
            <a:pPr xmlns:a="http://schemas.openxmlformats.org/drawingml/2006/main"/>
            <a:r xmlns:a="http://schemas.openxmlformats.org/drawingml/2006/main">
              <a:t>Субмукозна імплантація</a:t>
            </a:r>
          </a:p>
        </p:txBody>
      </p:sp>
      <p:sp>
        <p:nvSpPr>
          <p:cNvPr id="162" name="Содержимое 2"/>
          <p:cNvSpPr txBox="1"/>
          <p:nvPr>
            <p:ph type="body" idx="1"/>
          </p:nvPr>
        </p:nvSpPr>
        <p:spPr>
          <a:xfrm>
            <a:off x="457200" y="1600199"/>
            <a:ext cx="7467600" cy="4873754"/>
          </a:xfrm>
          <a:prstGeom prst="rect">
            <a:avLst/>
          </a:prstGeom>
        </p:spPr>
        <p:txBody>
          <a:bodyPr/>
          <a:lstStyle/>
          <a:p>
            <a:pPr xmlns:a="http://schemas.openxmlformats.org/drawingml/2006/main"/>
            <a:r xmlns:a="http://schemas.openxmlformats.org/drawingml/2006/main">
              <a:t>Зазвичай передбачає наявність магнітів, розташованих під слизовою оболонкою. Застосовується запобігання зняття знімних протезів , тобто . поліпшення фіксації та ситабілізації. Один з магнітів встановлюється в районі перехідної складки, другий (з протилежною полярністю) знаходиться в протезі, безпосередньо навпроти імплантованого.</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 name="Заголовок 1"/>
          <p:cNvSpPr txBox="1"/>
          <p:nvPr>
            <p:ph type="title"/>
          </p:nvPr>
        </p:nvSpPr>
        <p:spPr>
          <a:prstGeom prst="rect">
            <a:avLst/>
          </a:prstGeom>
        </p:spPr>
        <p:txBody>
          <a:bodyPr/>
          <a:lstStyle/>
          <a:p>
            <a:pPr xmlns:a="http://schemas.openxmlformats.org/drawingml/2006/main"/>
            <a:r xmlns:a="http://schemas.openxmlformats.org/drawingml/2006/main">
              <a:t>Субперіостальна імплантація</a:t>
            </a:r>
          </a:p>
        </p:txBody>
      </p:sp>
      <p:sp>
        <p:nvSpPr>
          <p:cNvPr id="165" name="Содержимое 2"/>
          <p:cNvSpPr txBox="1"/>
          <p:nvPr>
            <p:ph type="body" idx="1"/>
          </p:nvPr>
        </p:nvSpPr>
        <p:spPr>
          <a:xfrm>
            <a:off x="457200" y="1600199"/>
            <a:ext cx="7467600" cy="4873754"/>
          </a:xfrm>
          <a:prstGeom prst="rect">
            <a:avLst/>
          </a:prstGeom>
        </p:spPr>
        <p:txBody>
          <a:bodyPr/>
          <a:lstStyle/>
          <a:p>
            <a:pPr xmlns:a="http://schemas.openxmlformats.org/drawingml/2006/main"/>
            <a:r xmlns:a="http://schemas.openxmlformats.org/drawingml/2006/main">
              <a:t>Вимагає виготовлення індивідуальних конструкцій. Для цього під час операції одержують зліпок зі структури кісткової поверхні. для різних видів протезування.</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7" name="Picture 2" descr="Picture 2"/>
          <p:cNvPicPr>
            <a:picLocks noChangeAspect="1"/>
          </p:cNvPicPr>
          <p:nvPr/>
        </p:nvPicPr>
        <p:blipFill>
          <a:blip r:embed="rId2">
            <a:extLst/>
          </a:blip>
          <a:stretch>
            <a:fillRect/>
          </a:stretch>
        </p:blipFill>
        <p:spPr>
          <a:xfrm>
            <a:off x="539551" y="620687"/>
            <a:ext cx="7587210" cy="3793606"/>
          </a:xfrm>
          <a:prstGeom prst="rect">
            <a:avLst/>
          </a:prstGeom>
          <a:ln w="12700">
            <a:miter lim="400000"/>
          </a:ln>
        </p:spPr>
      </p:pic>
      <p:sp>
        <p:nvSpPr>
          <p:cNvPr id="168" name="TextBox 4"/>
          <p:cNvSpPr txBox="1"/>
          <p:nvPr/>
        </p:nvSpPr>
        <p:spPr>
          <a:xfrm>
            <a:off x="1377359" y="4509120"/>
            <a:ext cx="5813218" cy="1551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Імплантант, встановлений за допомогою субперіостальної імплантації зубів. На малюнку: 1 – нижня щелепна кістка; 2 - підокисний імплантат; 3 – ясна; 4 – вид імплантату після встановлення.</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0" name="Picture 2" descr="Picture 2"/>
          <p:cNvPicPr>
            <a:picLocks noChangeAspect="1"/>
          </p:cNvPicPr>
          <p:nvPr/>
        </p:nvPicPr>
        <p:blipFill>
          <a:blip r:embed="rId2">
            <a:extLst/>
          </a:blip>
          <a:stretch>
            <a:fillRect/>
          </a:stretch>
        </p:blipFill>
        <p:spPr>
          <a:xfrm>
            <a:off x="899591" y="332656"/>
            <a:ext cx="4762501" cy="2486026"/>
          </a:xfrm>
          <a:prstGeom prst="rect">
            <a:avLst/>
          </a:prstGeom>
          <a:ln w="12700">
            <a:miter lim="400000"/>
          </a:ln>
        </p:spPr>
      </p:pic>
      <p:pic>
        <p:nvPicPr>
          <p:cNvPr id="171" name="Picture 4" descr="Picture 4"/>
          <p:cNvPicPr>
            <a:picLocks noChangeAspect="1"/>
          </p:cNvPicPr>
          <p:nvPr/>
        </p:nvPicPr>
        <p:blipFill>
          <a:blip r:embed="rId3">
            <a:extLst/>
          </a:blip>
          <a:stretch>
            <a:fillRect/>
          </a:stretch>
        </p:blipFill>
        <p:spPr>
          <a:xfrm>
            <a:off x="1979711" y="2492896"/>
            <a:ext cx="6665188" cy="4149081"/>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Заголовок 1"/>
          <p:cNvSpPr txBox="1"/>
          <p:nvPr>
            <p:ph type="title"/>
          </p:nvPr>
        </p:nvSpPr>
        <p:spPr>
          <a:xfrm>
            <a:off x="457200" y="274638"/>
            <a:ext cx="8229600" cy="1714202"/>
          </a:xfrm>
          <a:prstGeom prst="rect">
            <a:avLst/>
          </a:prstGeom>
        </p:spPr>
        <p:txBody>
          <a:bodyPr/>
          <a:lstStyle/>
          <a:p>
            <a:pPr xmlns:a="http://schemas.openxmlformats.org/drawingml/2006/main"/>
            <a:r xmlns:a="http://schemas.openxmlformats.org/drawingml/2006/main">
              <a:t>Внутрішньокістково-піднадкісткова імплантація</a:t>
            </a:r>
          </a:p>
        </p:txBody>
      </p:sp>
      <p:sp>
        <p:nvSpPr>
          <p:cNvPr id="174" name="Содержимое 2"/>
          <p:cNvSpPr txBox="1"/>
          <p:nvPr>
            <p:ph type="body" idx="1"/>
          </p:nvPr>
        </p:nvSpPr>
        <p:spPr>
          <a:xfrm>
            <a:off x="457200" y="2132856"/>
            <a:ext cx="8229600" cy="3993308"/>
          </a:xfrm>
          <a:prstGeom prst="rect">
            <a:avLst/>
          </a:prstGeom>
        </p:spPr>
        <p:txBody>
          <a:bodyPr/>
          <a:lstStyle>
            <a:lvl1pPr>
              <a:lnSpc>
                <a:spcPct val="90000"/>
              </a:lnSpc>
            </a:lvl1pPr>
          </a:lstStyle>
          <a:p>
            <a:pPr xmlns:a="http://schemas.openxmlformats.org/drawingml/2006/main"/>
            <a:r xmlns:a="http://schemas.openxmlformats.org/drawingml/2006/main">
              <a:t>Використовується для встановлення спеціальних імплантатів з головкою, шийкою, субперіостальною та ендостальною частиною конструкції. Ці імплантати мають складну геометрію, поєднують у собі всі позитивні моменти підокрем'яних і внутрішньокісткових імплантатів і при цьому не мають їх недоліків. Використовуються для встановлення в передньому відділі щелеп за відсутності кількох зубів у тих місцях, де необхідна максимальна стійкість імплантату при всіх рухах щелепи.</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6" name="Picture 2" descr="Picture 2"/>
          <p:cNvPicPr>
            <a:picLocks noChangeAspect="1"/>
          </p:cNvPicPr>
          <p:nvPr/>
        </p:nvPicPr>
        <p:blipFill>
          <a:blip r:embed="rId2">
            <a:extLst/>
          </a:blip>
          <a:stretch>
            <a:fillRect/>
          </a:stretch>
        </p:blipFill>
        <p:spPr>
          <a:xfrm>
            <a:off x="1547663" y="404664"/>
            <a:ext cx="5184578" cy="5793095"/>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Заголовок 1"/>
          <p:cNvSpPr txBox="1"/>
          <p:nvPr>
            <p:ph type="title"/>
          </p:nvPr>
        </p:nvSpPr>
        <p:spPr>
          <a:xfrm>
            <a:off x="457200" y="274637"/>
            <a:ext cx="8229600" cy="1498180"/>
          </a:xfrm>
          <a:prstGeom prst="rect">
            <a:avLst/>
          </a:prstGeom>
        </p:spPr>
        <p:txBody>
          <a:bodyPr/>
          <a:lstStyle/>
          <a:p>
            <a:pPr xmlns:a="http://schemas.openxmlformats.org/drawingml/2006/main"/>
            <a:r xmlns:a="http://schemas.openxmlformats.org/drawingml/2006/main">
              <a:t>Внутрішньозубно-внутрішньокісткова імплантація</a:t>
            </a:r>
          </a:p>
        </p:txBody>
      </p:sp>
      <p:sp>
        <p:nvSpPr>
          <p:cNvPr id="179" name="Содержимое 2"/>
          <p:cNvSpPr txBox="1"/>
          <p:nvPr>
            <p:ph type="body" idx="1"/>
          </p:nvPr>
        </p:nvSpPr>
        <p:spPr>
          <a:xfrm>
            <a:off x="457200" y="1988840"/>
            <a:ext cx="8229600" cy="4137324"/>
          </a:xfrm>
          <a:prstGeom prst="rect">
            <a:avLst/>
          </a:prstGeom>
        </p:spPr>
        <p:txBody>
          <a:bodyPr/>
          <a:lstStyle/>
          <a:p>
            <a:pPr xmlns:a="http://schemas.openxmlformats.org/drawingml/2006/main"/>
            <a:r xmlns:a="http://schemas.openxmlformats.org/drawingml/2006/main">
              <a:t>Застосовується для профілактики та усунення патологічної рухливості зубів при періодонтиті та пародонтозі, на тлі сильного руйнування коронки зуба, а також для надання стійкості зубам у віддаленій верхівкою кореня зуба. Для цього методу імплантації використовуються металеві штифти.</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1" name="Picture 2" descr="Picture 2"/>
          <p:cNvPicPr>
            <a:picLocks noChangeAspect="1"/>
          </p:cNvPicPr>
          <p:nvPr/>
        </p:nvPicPr>
        <p:blipFill>
          <a:blip r:embed="rId2">
            <a:extLst/>
          </a:blip>
          <a:stretch>
            <a:fillRect/>
          </a:stretch>
        </p:blipFill>
        <p:spPr>
          <a:xfrm>
            <a:off x="467543" y="836712"/>
            <a:ext cx="4104458" cy="4630342"/>
          </a:xfrm>
          <a:prstGeom prst="rect">
            <a:avLst/>
          </a:prstGeom>
          <a:ln w="12700">
            <a:miter lim="400000"/>
          </a:ln>
        </p:spPr>
      </p:pic>
      <p:sp>
        <p:nvSpPr>
          <p:cNvPr id="182" name="TextBox 4"/>
          <p:cNvSpPr txBox="1"/>
          <p:nvPr/>
        </p:nvSpPr>
        <p:spPr>
          <a:xfrm>
            <a:off x="4689727" y="836711"/>
            <a:ext cx="4157034" cy="509660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sz="2000"/>
            </a:pPr>
            <a:r xmlns:a="http://schemas.openxmlformats.org/drawingml/2006/main">
              <a:t>Свердлом, яке має бути на 0,1 мм більше діаметром, ніж імплантат, проходять канал зуба до його верхівки.</a:t>
            </a:r>
          </a:p>
          <a:p>
            <a:pPr xmlns:a="http://schemas.openxmlformats.org/drawingml/2006/main">
              <a:defRPr sz="2000"/>
            </a:pPr>
            <a:r xmlns:a="http://schemas.openxmlformats.org/drawingml/2006/main">
              <a:t>Потім свердлом, яке на 0,03-0,05 мм менше діаметру, ніж імплантат, просвердлюють канал в кістковій тканині щелепи до наміченого рівня відповідно до рентгенограми.</a:t>
            </a:r>
          </a:p>
          <a:p>
            <a:pPr xmlns:a="http://schemas.openxmlformats.org/drawingml/2006/main">
              <a:defRPr sz="2000"/>
            </a:pPr>
            <a:r xmlns:a="http://schemas.openxmlformats.org/drawingml/2006/main">
              <a:t>Канал кореня зуба висушується, а потім ендодонто – ендоосальний імплантат фіксується цементом. Після затвердіння цементу залишок імплантату відрізають.</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Заголовок 1"/>
          <p:cNvSpPr txBox="1"/>
          <p:nvPr>
            <p:ph type="title"/>
          </p:nvPr>
        </p:nvSpPr>
        <p:spPr>
          <a:prstGeom prst="rect">
            <a:avLst/>
          </a:prstGeom>
        </p:spPr>
        <p:txBody>
          <a:bodyPr/>
          <a:lstStyle/>
          <a:p>
            <a:pPr xmlns:a="http://schemas.openxmlformats.org/drawingml/2006/main"/>
            <a:r xmlns:a="http://schemas.openxmlformats.org/drawingml/2006/main">
              <a:t>Чрезкісна імплантація</a:t>
            </a:r>
          </a:p>
        </p:txBody>
      </p:sp>
      <p:sp>
        <p:nvSpPr>
          <p:cNvPr id="185" name="Содержимое 2"/>
          <p:cNvSpPr txBox="1"/>
          <p:nvPr>
            <p:ph type="body" idx="1"/>
          </p:nvPr>
        </p:nvSpPr>
        <p:spPr>
          <a:xfrm>
            <a:off x="457200" y="1268759"/>
            <a:ext cx="8229600" cy="4857405"/>
          </a:xfrm>
          <a:prstGeom prst="rect">
            <a:avLst/>
          </a:prstGeom>
        </p:spPr>
        <p:txBody>
          <a:bodyPr/>
          <a:lstStyle>
            <a:lvl1pPr>
              <a:defRPr sz="2200"/>
            </a:lvl1pPr>
          </a:lstStyle>
          <a:p>
            <a:pPr xmlns:a="http://schemas.openxmlformats.org/drawingml/2006/main"/>
            <a:r xmlns:a="http://schemas.openxmlformats.org/drawingml/2006/main">
              <a:t>Застосовувалась вона при суттєвій резорбції альвеолярного гребеня (вершина альвеолярного відростка, що утворюється після втрати зуба) нижньої щелепи. Подібний діагноз вважався абсолютним протипоказанням для будь-якого типу імплантації, оскільки якщо кісткова тканина над нижньощелепним каналом становить менше 10 мм, то в ході операції можна пошкодити нижньолуночковий нерв. Для усунення даної проблеми могла бути проведена операція щодо його переміщення, але у випадках, коли пацієнта виявляв бажання заощадити, застосовувалася надмірна імплантація. Для того, щоб провести цю операцію, була необхідна кісткова тканина не менше 6 мм у висоту і не менше 3 мм у товщину.</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Содержимое 2"/>
          <p:cNvSpPr txBox="1"/>
          <p:nvPr>
            <p:ph type="body" sz="half" idx="1"/>
          </p:nvPr>
        </p:nvSpPr>
        <p:spPr>
          <a:xfrm>
            <a:off x="457200" y="4437112"/>
            <a:ext cx="8229600" cy="1689052"/>
          </a:xfrm>
          <a:prstGeom prst="rect">
            <a:avLst/>
          </a:prstGeom>
        </p:spPr>
        <p:txBody>
          <a:bodyPr/>
          <a:lstStyle>
            <a:lvl1pPr>
              <a:defRPr sz="2000"/>
            </a:lvl1pPr>
          </a:lstStyle>
          <a:p>
            <a:pPr xmlns:a="http://schemas.openxmlformats.org/drawingml/2006/main"/>
            <a:r xmlns:a="http://schemas.openxmlformats.org/drawingml/2006/main">
              <a:t>Імплантат, встановлений внаслідок надмірної імплантації зубів. На малюнку: 1 – нижня щелепна кістка; 2 – зовнішня частина імплантату; 3 – внутрішня частина імплантату; 4 – ясна.</a:t>
            </a:r>
          </a:p>
        </p:txBody>
      </p:sp>
      <p:pic>
        <p:nvPicPr>
          <p:cNvPr id="188" name="Picture 2" descr="Picture 2"/>
          <p:cNvPicPr>
            <a:picLocks noChangeAspect="1"/>
          </p:cNvPicPr>
          <p:nvPr/>
        </p:nvPicPr>
        <p:blipFill>
          <a:blip r:embed="rId2">
            <a:extLst/>
          </a:blip>
          <a:stretch>
            <a:fillRect/>
          </a:stretch>
        </p:blipFill>
        <p:spPr>
          <a:xfrm>
            <a:off x="755576" y="620687"/>
            <a:ext cx="7488833" cy="3744418"/>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Заголовок 1"/>
          <p:cNvSpPr txBox="1"/>
          <p:nvPr>
            <p:ph type="title"/>
          </p:nvPr>
        </p:nvSpPr>
        <p:spPr>
          <a:prstGeom prst="rect">
            <a:avLst/>
          </a:prstGeom>
        </p:spPr>
        <p:txBody>
          <a:bodyPr/>
          <a:lstStyle/>
          <a:p>
            <a:pPr xmlns:a="http://schemas.openxmlformats.org/drawingml/2006/main"/>
            <a:r xmlns:a="http://schemas.openxmlformats.org/drawingml/2006/main">
              <a:t>Базальна імплантація</a:t>
            </a:r>
          </a:p>
        </p:txBody>
      </p:sp>
      <p:sp>
        <p:nvSpPr>
          <p:cNvPr id="191" name="Содержимое 2"/>
          <p:cNvSpPr txBox="1"/>
          <p:nvPr>
            <p:ph type="body" idx="1"/>
          </p:nvPr>
        </p:nvSpPr>
        <p:spPr>
          <a:xfrm>
            <a:off x="457200" y="1600200"/>
            <a:ext cx="8229600" cy="4925144"/>
          </a:xfrm>
          <a:prstGeom prst="rect">
            <a:avLst/>
          </a:prstGeom>
        </p:spPr>
        <p:txBody>
          <a:bodyPr/>
          <a:lstStyle>
            <a:lvl1pPr marL="271576" indent="-271576" defTabSz="905255">
              <a:spcBef>
                <a:spcPts val="500"/>
              </a:spcBef>
              <a:defRPr sz="2376"/>
            </a:lvl1pPr>
          </a:lstStyle>
          <a:p>
            <a:pPr xmlns:a="http://schemas.openxmlformats.org/drawingml/2006/main"/>
            <a:r xmlns:a="http://schemas.openxmlformats.org/drawingml/2006/main">
              <a:t>Базальна імплантація застосовується тільки в тих випадках, коли спостерігається наступна проблема: необхідність протезування великої кількості зубів, що йдуть поспіль, при недостатньому обсязі кісткової тканини щелепи і неможливості проведення додаткової операції з її нарощування. У цьому випадку деякі лікарі пропонують використовувати базальні імплантати, які встановлюються в глибокі та бікортикальні шари кісткової тканини не зверху, як у випадку з коренеподібними імплантатами, а збоку. Базальна імплантація передбачає одномоментне навантаження свіжовстановлених імплантатів мостоподібними протезами.</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3" name="Picture 2" descr="Picture 2"/>
          <p:cNvPicPr>
            <a:picLocks noChangeAspect="1"/>
          </p:cNvPicPr>
          <p:nvPr/>
        </p:nvPicPr>
        <p:blipFill>
          <a:blip r:embed="rId2">
            <a:extLst/>
          </a:blip>
          <a:stretch>
            <a:fillRect/>
          </a:stretch>
        </p:blipFill>
        <p:spPr>
          <a:xfrm>
            <a:off x="323527" y="980728"/>
            <a:ext cx="8632103" cy="4680521"/>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5" name="Picture 2" descr="Picture 2"/>
          <p:cNvPicPr>
            <a:picLocks noChangeAspect="1"/>
          </p:cNvPicPr>
          <p:nvPr/>
        </p:nvPicPr>
        <p:blipFill>
          <a:blip r:embed="rId2">
            <a:extLst/>
          </a:blip>
          <a:stretch>
            <a:fillRect/>
          </a:stretch>
        </p:blipFill>
        <p:spPr>
          <a:xfrm>
            <a:off x="899591" y="692695"/>
            <a:ext cx="3024337" cy="3024340"/>
          </a:xfrm>
          <a:prstGeom prst="rect">
            <a:avLst/>
          </a:prstGeom>
          <a:ln w="12700">
            <a:miter lim="400000"/>
          </a:ln>
        </p:spPr>
      </p:pic>
      <p:pic>
        <p:nvPicPr>
          <p:cNvPr id="196" name="Picture 4" descr="Picture 4"/>
          <p:cNvPicPr>
            <a:picLocks noChangeAspect="1"/>
          </p:cNvPicPr>
          <p:nvPr/>
        </p:nvPicPr>
        <p:blipFill>
          <a:blip r:embed="rId3">
            <a:extLst/>
          </a:blip>
          <a:stretch>
            <a:fillRect/>
          </a:stretch>
        </p:blipFill>
        <p:spPr>
          <a:xfrm>
            <a:off x="5364088" y="908720"/>
            <a:ext cx="2857501" cy="2514601"/>
          </a:xfrm>
          <a:prstGeom prst="rect">
            <a:avLst/>
          </a:prstGeom>
          <a:ln w="12700">
            <a:miter lim="400000"/>
          </a:ln>
        </p:spPr>
      </p:pic>
      <p:pic>
        <p:nvPicPr>
          <p:cNvPr id="197" name="Picture 6" descr="Picture 6"/>
          <p:cNvPicPr>
            <a:picLocks noChangeAspect="1"/>
          </p:cNvPicPr>
          <p:nvPr/>
        </p:nvPicPr>
        <p:blipFill>
          <a:blip r:embed="rId4">
            <a:extLst/>
          </a:blip>
          <a:stretch>
            <a:fillRect/>
          </a:stretch>
        </p:blipFill>
        <p:spPr>
          <a:xfrm>
            <a:off x="1043608" y="3789040"/>
            <a:ext cx="5040561" cy="2514178"/>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Заголовок 1"/>
          <p:cNvSpPr txBox="1"/>
          <p:nvPr>
            <p:ph type="title"/>
          </p:nvPr>
        </p:nvSpPr>
        <p:spPr>
          <a:xfrm>
            <a:off x="457200" y="274637"/>
            <a:ext cx="8229600" cy="1498180"/>
          </a:xfrm>
          <a:prstGeom prst="rect">
            <a:avLst/>
          </a:prstGeom>
        </p:spPr>
        <p:txBody>
          <a:bodyPr/>
          <a:lstStyle/>
          <a:p>
            <a:pPr xmlns:a="http://schemas.openxmlformats.org/drawingml/2006/main"/>
            <a:r xmlns:a="http://schemas.openxmlformats.org/drawingml/2006/main">
              <a:t>Внутрішньокісткова (ендоосальна) імплантація</a:t>
            </a:r>
          </a:p>
        </p:txBody>
      </p:sp>
      <p:sp>
        <p:nvSpPr>
          <p:cNvPr id="200" name="Содержимое 2"/>
          <p:cNvSpPr txBox="1"/>
          <p:nvPr>
            <p:ph type="body" idx="1"/>
          </p:nvPr>
        </p:nvSpPr>
        <p:spPr>
          <a:xfrm>
            <a:off x="457200" y="1772815"/>
            <a:ext cx="8229600" cy="4353349"/>
          </a:xfrm>
          <a:prstGeom prst="rect">
            <a:avLst/>
          </a:prstGeom>
        </p:spPr>
        <p:txBody>
          <a:bodyPr/>
          <a:lstStyle/>
          <a:p>
            <a:pPr/>
          </a:p>
          <a:p>
            <a:pPr xmlns:a="http://schemas.openxmlformats.org/drawingml/2006/main"/>
            <a:r xmlns:a="http://schemas.openxmlformats.org/drawingml/2006/main">
              <a:t>Метод імплантації пластинкових, циліндричних, конічних та інших імплантатів через розріз ясен та окістя в кісткову тканину щелепи. Показанням для вибору певної форми імплантату служить розташування дефекту, товщина та висота кісткової тканини у місці імплантації, анатомічні особливості будови щелепи та деякі інші фактори.</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Содержимое 2"/>
          <p:cNvSpPr txBox="1"/>
          <p:nvPr>
            <p:ph type="body" sz="quarter" idx="1"/>
          </p:nvPr>
        </p:nvSpPr>
        <p:spPr>
          <a:xfrm>
            <a:off x="457200" y="4797152"/>
            <a:ext cx="8229600" cy="1329012"/>
          </a:xfrm>
          <a:prstGeom prst="rect">
            <a:avLst/>
          </a:prstGeom>
        </p:spPr>
        <p:txBody>
          <a:bodyPr/>
          <a:lstStyle>
            <a:lvl1pPr>
              <a:defRPr sz="1800"/>
            </a:lvl1pPr>
          </a:lstStyle>
          <a:p>
            <a:pPr xmlns:a="http://schemas.openxmlformats.org/drawingml/2006/main"/>
            <a:r xmlns:a="http://schemas.openxmlformats.org/drawingml/2006/main">
              <a:t>Імплантати, встановлені в результаті ендоосальної (внутрішньокісткової) імплантати зубів.</a:t>
            </a:r>
          </a:p>
        </p:txBody>
      </p:sp>
      <p:pic>
        <p:nvPicPr>
          <p:cNvPr id="203" name="Picture 2" descr="Picture 2"/>
          <p:cNvPicPr>
            <a:picLocks noChangeAspect="1"/>
          </p:cNvPicPr>
          <p:nvPr/>
        </p:nvPicPr>
        <p:blipFill>
          <a:blip r:embed="rId2">
            <a:extLst/>
          </a:blip>
          <a:stretch>
            <a:fillRect/>
          </a:stretch>
        </p:blipFill>
        <p:spPr>
          <a:xfrm>
            <a:off x="827583" y="404664"/>
            <a:ext cx="7344818" cy="3672409"/>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 name="Заголовок 1"/>
          <p:cNvSpPr txBox="1"/>
          <p:nvPr>
            <p:ph type="title"/>
          </p:nvPr>
        </p:nvSpPr>
        <p:spPr>
          <a:prstGeom prst="rect">
            <a:avLst/>
          </a:prstGeom>
        </p:spPr>
        <p:txBody>
          <a:bodyPr/>
          <a:lstStyle/>
          <a:p>
            <a:pPr xmlns:a="http://schemas.openxmlformats.org/drawingml/2006/main"/>
            <a:r xmlns:a="http://schemas.openxmlformats.org/drawingml/2006/main">
              <a:t>Вилицева імплантація</a:t>
            </a:r>
          </a:p>
        </p:txBody>
      </p:sp>
      <p:sp>
        <p:nvSpPr>
          <p:cNvPr id="206" name="Содержимое 2"/>
          <p:cNvSpPr txBox="1"/>
          <p:nvPr>
            <p:ph type="body" idx="1"/>
          </p:nvPr>
        </p:nvSpPr>
        <p:spPr>
          <a:xfrm>
            <a:off x="457200" y="1600199"/>
            <a:ext cx="7467600" cy="4873754"/>
          </a:xfrm>
          <a:prstGeom prst="rect">
            <a:avLst/>
          </a:prstGeom>
        </p:spPr>
        <p:txBody>
          <a:bodyPr/>
          <a:lstStyle/>
          <a:p>
            <a:pPr xmlns:a="http://schemas.openxmlformats.org/drawingml/2006/main"/>
            <a:r xmlns:a="http://schemas.openxmlformats.org/drawingml/2006/main">
              <a:t>Імплантати вживлюються в вилину. Вилицева кістка є в достатньому розмірі у всіх людей на відміну від кістки верхньої щелепи, Вилинова імплантація дозволяє уникнути кісткової пластики. Якщо у пацієнта тривалий час були відсутні зуби або носив знімний протез, часто відбувається зменшення об'єму кістки верхньої щелепи. У цій ситуації раніше рекомендували проведення кісткової пластики. І лише після цього проводили установку імплантатів, тому проведення виличній імплантації завжди можливе.</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8" name="Picture 2" descr="Picture 2"/>
          <p:cNvPicPr>
            <a:picLocks noChangeAspect="1"/>
          </p:cNvPicPr>
          <p:nvPr/>
        </p:nvPicPr>
        <p:blipFill>
          <a:blip r:embed="rId2">
            <a:extLst/>
          </a:blip>
          <a:stretch>
            <a:fillRect/>
          </a:stretch>
        </p:blipFill>
        <p:spPr>
          <a:xfrm>
            <a:off x="1259632" y="1268759"/>
            <a:ext cx="6840760" cy="3847929"/>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0" name="Picture 2" descr="Picture 2"/>
          <p:cNvPicPr>
            <a:picLocks noChangeAspect="1"/>
          </p:cNvPicPr>
          <p:nvPr/>
        </p:nvPicPr>
        <p:blipFill>
          <a:blip r:embed="rId2">
            <a:extLst/>
          </a:blip>
          <a:stretch>
            <a:fillRect/>
          </a:stretch>
        </p:blipFill>
        <p:spPr>
          <a:xfrm>
            <a:off x="755576" y="332656"/>
            <a:ext cx="7668345" cy="6219453"/>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2" name="Содержимое 2"/>
          <p:cNvSpPr txBox="1"/>
          <p:nvPr>
            <p:ph type="body" idx="1"/>
          </p:nvPr>
        </p:nvSpPr>
        <p:spPr>
          <a:xfrm>
            <a:off x="457200" y="620687"/>
            <a:ext cx="8229600" cy="5505477"/>
          </a:xfrm>
          <a:prstGeom prst="rect">
            <a:avLst/>
          </a:prstGeom>
        </p:spPr>
        <p:txBody>
          <a:bodyPr/>
          <a:lstStyle/>
          <a:p>
            <a:pPr xmlns:a="http://schemas.openxmlformats.org/drawingml/2006/main">
              <a:buSzTx/>
              <a:buFont typeface="Wingdings"/>
              <a:buNone/>
            </a:pPr>
            <a:r xmlns:a="http://schemas.openxmlformats.org/drawingml/2006/main">
              <a:t>Іншим критерієм класифікації методів імплантації є факт повідомлення імплантату з ротовою порожниною на період приживлення.</a:t>
            </a:r>
          </a:p>
          <a:p>
            <a:pPr xmlns:a="http://schemas.openxmlformats.org/drawingml/2006/main">
              <a:buSzTx/>
              <a:buFont typeface="Wingdings"/>
              <a:buNone/>
            </a:pPr>
            <a:r xmlns:a="http://schemas.openxmlformats.org/drawingml/2006/main">
              <a:t>Виділяються:</a:t>
            </a:r>
          </a:p>
          <a:p>
            <a:pPr xmlns:a="http://schemas.openxmlformats.org/drawingml/2006/main" marL="514350" indent="-514350">
              <a:buAutoNum type="arabicParenR" startAt="1"/>
            </a:pPr>
            <a:r xmlns:a="http://schemas.openxmlformats.org/drawingml/2006/main">
              <a:t>Одноетапна імплантація</a:t>
            </a:r>
          </a:p>
          <a:p>
            <a:pPr xmlns:a="http://schemas.openxmlformats.org/drawingml/2006/main" marL="514350" indent="-514350">
              <a:buAutoNum type="arabicParenR" startAt="1"/>
            </a:pPr>
            <a:r xmlns:a="http://schemas.openxmlformats.org/drawingml/2006/main">
              <a:t>Двоетапна імплантація</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Заголовок 1"/>
          <p:cNvSpPr txBox="1"/>
          <p:nvPr>
            <p:ph type="title"/>
          </p:nvPr>
        </p:nvSpPr>
        <p:spPr>
          <a:prstGeom prst="rect">
            <a:avLst/>
          </a:prstGeom>
        </p:spPr>
        <p:txBody>
          <a:bodyPr/>
          <a:lstStyle/>
          <a:p>
            <a:pPr xmlns:a="http://schemas.openxmlformats.org/drawingml/2006/main"/>
            <a:r xmlns:a="http://schemas.openxmlformats.org/drawingml/2006/main">
              <a:t>Одноетапна імплантація</a:t>
            </a:r>
          </a:p>
        </p:txBody>
      </p:sp>
      <p:sp>
        <p:nvSpPr>
          <p:cNvPr id="215" name="Содержимое 2"/>
          <p:cNvSpPr txBox="1"/>
          <p:nvPr>
            <p:ph type="body" idx="1"/>
          </p:nvPr>
        </p:nvSpPr>
        <p:spPr>
          <a:xfrm>
            <a:off x="457200" y="1600199"/>
            <a:ext cx="7467600" cy="4873754"/>
          </a:xfrm>
          <a:prstGeom prst="rect">
            <a:avLst/>
          </a:prstGeom>
        </p:spPr>
        <p:txBody>
          <a:bodyPr/>
          <a:lstStyle/>
          <a:p>
            <a:pPr xmlns:a="http://schemas.openxmlformats.org/drawingml/2006/main"/>
            <a:r xmlns:a="http://schemas.openxmlformats.org/drawingml/2006/main">
              <a:t>Дозволяє відразу після видалення зуба відновити жувальні та естетичні функції зуба за допомогою установки на дентальний імплантат тимчасового зубного протеза.</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Заголовок 1"/>
          <p:cNvSpPr txBox="1"/>
          <p:nvPr>
            <p:ph type="title"/>
          </p:nvPr>
        </p:nvSpPr>
        <p:spPr>
          <a:prstGeom prst="rect">
            <a:avLst/>
          </a:prstGeom>
        </p:spPr>
        <p:txBody>
          <a:bodyPr/>
          <a:lstStyle/>
          <a:p>
            <a:pPr xmlns:a="http://schemas.openxmlformats.org/drawingml/2006/main"/>
            <a:r xmlns:a="http://schemas.openxmlformats.org/drawingml/2006/main">
              <a:t>Двоетапна імплантація</a:t>
            </a:r>
          </a:p>
        </p:txBody>
      </p:sp>
      <p:sp>
        <p:nvSpPr>
          <p:cNvPr id="218" name="Содержимое 2"/>
          <p:cNvSpPr txBox="1"/>
          <p:nvPr>
            <p:ph type="body" idx="1"/>
          </p:nvPr>
        </p:nvSpPr>
        <p:spPr>
          <a:xfrm>
            <a:off x="457200" y="1600199"/>
            <a:ext cx="7467600" cy="4873754"/>
          </a:xfrm>
          <a:prstGeom prst="rect">
            <a:avLst/>
          </a:prstGeom>
        </p:spPr>
        <p:txBody>
          <a:bodyPr/>
          <a:lstStyle/>
          <a:p>
            <a:pPr xmlns:a="http://schemas.openxmlformats.org/drawingml/2006/main"/>
            <a:r xmlns:a="http://schemas.openxmlformats.org/drawingml/2006/main">
              <a:t>Після встановлення імплантату потрібен час на приживлення, а потім уже встановлюється позаальвеолярна частина (видима в порожнині рота).</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0" name="Заголовок 1"/>
          <p:cNvSpPr txBox="1"/>
          <p:nvPr>
            <p:ph type="title"/>
          </p:nvPr>
        </p:nvSpPr>
        <p:spPr>
          <a:prstGeom prst="rect">
            <a:avLst/>
          </a:prstGeom>
        </p:spPr>
        <p:txBody>
          <a:bodyPr/>
          <a:lstStyle/>
          <a:p>
            <a:pPr xmlns:a="http://schemas.openxmlformats.org/drawingml/2006/main"/>
            <a:r xmlns:a="http://schemas.openxmlformats.org/drawingml/2006/main">
              <a:t>Види імплантатів</a:t>
            </a:r>
          </a:p>
        </p:txBody>
      </p:sp>
      <p:sp>
        <p:nvSpPr>
          <p:cNvPr id="221" name="Содержимое 2"/>
          <p:cNvSpPr txBox="1"/>
          <p:nvPr>
            <p:ph type="body" idx="1"/>
          </p:nvPr>
        </p:nvSpPr>
        <p:spPr>
          <a:xfrm>
            <a:off x="457200" y="1600200"/>
            <a:ext cx="8229600" cy="4853136"/>
          </a:xfrm>
          <a:prstGeom prst="rect">
            <a:avLst/>
          </a:prstGeom>
        </p:spPr>
        <p:txBody>
          <a:bodyPr/>
          <a:lstStyle/>
          <a:p>
            <a:pPr xmlns:a="http://schemas.openxmlformats.org/drawingml/2006/main"/>
            <a:r xmlns:a="http://schemas.openxmlformats.org/drawingml/2006/main">
              <a:t>Коренеподібні зубні імплантати</a:t>
            </a:r>
          </a:p>
          <a:p>
            <a:pPr xmlns:a="http://schemas.openxmlformats.org/drawingml/2006/main"/>
            <a:r xmlns:a="http://schemas.openxmlformats.org/drawingml/2006/main">
              <a:t>Пластинкові зубні імплантати</a:t>
            </a:r>
          </a:p>
          <a:p>
            <a:pPr xmlns:a="http://schemas.openxmlformats.org/drawingml/2006/main"/>
            <a:r xmlns:a="http://schemas.openxmlformats.org/drawingml/2006/main">
              <a:t>Базальні імплантати</a:t>
            </a:r>
          </a:p>
          <a:p>
            <a:pPr xmlns:a="http://schemas.openxmlformats.org/drawingml/2006/main"/>
            <a:r xmlns:a="http://schemas.openxmlformats.org/drawingml/2006/main">
              <a:t>Ендодонтичні зубні імплантати</a:t>
            </a:r>
          </a:p>
          <a:p>
            <a:pPr xmlns:a="http://schemas.openxmlformats.org/drawingml/2006/main"/>
            <a:r xmlns:a="http://schemas.openxmlformats.org/drawingml/2006/main">
              <a:t>Субперіостальні зубні імплантати</a:t>
            </a:r>
          </a:p>
          <a:p>
            <a:pPr xmlns:a="http://schemas.openxmlformats.org/drawingml/2006/main"/>
            <a:r xmlns:a="http://schemas.openxmlformats.org/drawingml/2006/main">
              <a:t>Внутрішньослизові зубні імплантати</a:t>
            </a:r>
          </a:p>
          <a:p>
            <a:pPr xmlns:a="http://schemas.openxmlformats.org/drawingml/2006/main"/>
            <a:r xmlns:a="http://schemas.openxmlformats.org/drawingml/2006/main">
              <a:t>Міні-імплантати</a:t>
            </a:r>
          </a:p>
          <a:p>
            <a:pPr xmlns:a="http://schemas.openxmlformats.org/drawingml/2006/main"/>
            <a:r xmlns:a="http://schemas.openxmlformats.org/drawingml/2006/main">
              <a:t>Вилицеві імплати</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Заголовок 1"/>
          <p:cNvSpPr txBox="1"/>
          <p:nvPr>
            <p:ph type="title"/>
          </p:nvPr>
        </p:nvSpPr>
        <p:spPr>
          <a:prstGeom prst="rect">
            <a:avLst/>
          </a:prstGeom>
        </p:spPr>
        <p:txBody>
          <a:bodyPr/>
          <a:lstStyle/>
          <a:p>
            <a:pPr xmlns:a="http://schemas.openxmlformats.org/drawingml/2006/main"/>
            <a:r xmlns:a="http://schemas.openxmlformats.org/drawingml/2006/main">
              <a:t>Коренеподібні зубні імплантати</a:t>
            </a:r>
          </a:p>
        </p:txBody>
      </p:sp>
      <p:sp>
        <p:nvSpPr>
          <p:cNvPr id="224" name="Содержимое 2"/>
          <p:cNvSpPr txBox="1"/>
          <p:nvPr>
            <p:ph type="body" sz="half" idx="1"/>
          </p:nvPr>
        </p:nvSpPr>
        <p:spPr>
          <a:xfrm>
            <a:off x="457200" y="1600200"/>
            <a:ext cx="8229600" cy="2908922"/>
          </a:xfrm>
          <a:prstGeom prst="rect">
            <a:avLst/>
          </a:prstGeom>
        </p:spPr>
        <p:txBody>
          <a:bodyPr/>
          <a:lstStyle/>
          <a:p>
            <a:pPr xmlns:a="http://schemas.openxmlformats.org/drawingml/2006/main"/>
            <a:r xmlns:a="http://schemas.openxmlformats.org/drawingml/2006/main">
              <a:t>Цей вид імплантатів є штучним зубним коренем, виконаним зазвичай з титану, його сплаву або ж з оксиду цирконію, який вживлюється в лунку відсутнього зуба.</a:t>
            </a:r>
          </a:p>
        </p:txBody>
      </p:sp>
      <p:pic>
        <p:nvPicPr>
          <p:cNvPr id="225" name="Picture 2" descr="Picture 2"/>
          <p:cNvPicPr>
            <a:picLocks noChangeAspect="1"/>
          </p:cNvPicPr>
          <p:nvPr/>
        </p:nvPicPr>
        <p:blipFill>
          <a:blip r:embed="rId2">
            <a:extLst/>
          </a:blip>
          <a:stretch>
            <a:fillRect/>
          </a:stretch>
        </p:blipFill>
        <p:spPr>
          <a:xfrm>
            <a:off x="683568" y="3501008"/>
            <a:ext cx="3600401" cy="2851518"/>
          </a:xfrm>
          <a:prstGeom prst="rect">
            <a:avLst/>
          </a:prstGeom>
          <a:ln w="12700">
            <a:miter lim="400000"/>
          </a:ln>
        </p:spPr>
      </p:pic>
      <p:pic>
        <p:nvPicPr>
          <p:cNvPr id="226" name="Picture 4" descr="Picture 4"/>
          <p:cNvPicPr>
            <a:picLocks noChangeAspect="1"/>
          </p:cNvPicPr>
          <p:nvPr/>
        </p:nvPicPr>
        <p:blipFill>
          <a:blip r:embed="rId3">
            <a:extLst/>
          </a:blip>
          <a:stretch>
            <a:fillRect/>
          </a:stretch>
        </p:blipFill>
        <p:spPr>
          <a:xfrm>
            <a:off x="5076056" y="3645024"/>
            <a:ext cx="2880320" cy="2494441"/>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 name="Заголовок 1"/>
          <p:cNvSpPr txBox="1"/>
          <p:nvPr>
            <p:ph type="title"/>
          </p:nvPr>
        </p:nvSpPr>
        <p:spPr>
          <a:prstGeom prst="rect">
            <a:avLst/>
          </a:prstGeom>
        </p:spPr>
        <p:txBody>
          <a:bodyPr/>
          <a:lstStyle/>
          <a:p>
            <a:pPr xmlns:a="http://schemas.openxmlformats.org/drawingml/2006/main"/>
            <a:r xmlns:a="http://schemas.openxmlformats.org/drawingml/2006/main">
              <a:t>Пластинкові зубні імплантати</a:t>
            </a:r>
          </a:p>
        </p:txBody>
      </p:sp>
      <p:sp>
        <p:nvSpPr>
          <p:cNvPr id="229" name="Содержимое 2"/>
          <p:cNvSpPr txBox="1"/>
          <p:nvPr>
            <p:ph type="body" sz="half" idx="1"/>
          </p:nvPr>
        </p:nvSpPr>
        <p:spPr>
          <a:xfrm>
            <a:off x="457200" y="1600200"/>
            <a:ext cx="8219255" cy="1972817"/>
          </a:xfrm>
          <a:prstGeom prst="rect">
            <a:avLst/>
          </a:prstGeom>
        </p:spPr>
        <p:txBody>
          <a:bodyPr/>
          <a:lstStyle/>
          <a:p>
            <a:pPr xmlns:a="http://schemas.openxmlformats.org/drawingml/2006/main">
              <a:lnSpc>
                <a:spcPct val="80000"/>
              </a:lnSpc>
              <a:defRPr sz="2200"/>
            </a:pPr>
            <a:r xmlns:a="http://schemas.openxmlformats.org/drawingml/2006/main">
              <a:t>Цей вид зубних імплантів являє собою тонку широку пластинку нерівної форми з отворами, що вживлюється в кісткову тканину щелепи, з верхньою видимою частиною (або навіть частинами), що є абатментом, на який пізніше буде встановлена коронка.</a:t>
            </a:r>
            <a:br xmlns:a="http://schemas.openxmlformats.org/drawingml/2006/main"/>
          </a:p>
        </p:txBody>
      </p:sp>
      <p:pic>
        <p:nvPicPr>
          <p:cNvPr id="230" name="Picture 2" descr="Picture 2"/>
          <p:cNvPicPr>
            <a:picLocks noChangeAspect="1"/>
          </p:cNvPicPr>
          <p:nvPr/>
        </p:nvPicPr>
        <p:blipFill>
          <a:blip r:embed="rId2">
            <a:extLst/>
          </a:blip>
          <a:stretch>
            <a:fillRect/>
          </a:stretch>
        </p:blipFill>
        <p:spPr>
          <a:xfrm>
            <a:off x="323527" y="3573016"/>
            <a:ext cx="3301886" cy="2430785"/>
          </a:xfrm>
          <a:prstGeom prst="rect">
            <a:avLst/>
          </a:prstGeom>
          <a:ln w="12700">
            <a:miter lim="400000"/>
          </a:ln>
        </p:spPr>
      </p:pic>
      <p:pic>
        <p:nvPicPr>
          <p:cNvPr id="231" name="Picture 4" descr="Picture 4"/>
          <p:cNvPicPr>
            <a:picLocks noChangeAspect="1"/>
          </p:cNvPicPr>
          <p:nvPr/>
        </p:nvPicPr>
        <p:blipFill>
          <a:blip r:embed="rId3">
            <a:extLst/>
          </a:blip>
          <a:stretch>
            <a:fillRect/>
          </a:stretch>
        </p:blipFill>
        <p:spPr>
          <a:xfrm>
            <a:off x="3923927" y="3356991"/>
            <a:ext cx="4973180" cy="3280326"/>
          </a:xfrm>
          <a:prstGeom prst="rect">
            <a:avLst/>
          </a:prstGeom>
          <a:ln w="12700">
            <a:miter lim="400000"/>
          </a:ln>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 name="Заголовок 1"/>
          <p:cNvSpPr txBox="1"/>
          <p:nvPr>
            <p:ph type="title"/>
          </p:nvPr>
        </p:nvSpPr>
        <p:spPr>
          <a:prstGeom prst="rect">
            <a:avLst/>
          </a:prstGeom>
        </p:spPr>
        <p:txBody>
          <a:bodyPr/>
          <a:lstStyle/>
          <a:p>
            <a:pPr xmlns:a="http://schemas.openxmlformats.org/drawingml/2006/main"/>
            <a:r xmlns:a="http://schemas.openxmlformats.org/drawingml/2006/main">
              <a:t>Базальні імплантати</a:t>
            </a:r>
          </a:p>
        </p:txBody>
      </p:sp>
      <p:sp>
        <p:nvSpPr>
          <p:cNvPr id="234" name="Содержимое 2"/>
          <p:cNvSpPr txBox="1"/>
          <p:nvPr>
            <p:ph type="body" idx="1"/>
          </p:nvPr>
        </p:nvSpPr>
        <p:spPr>
          <a:xfrm>
            <a:off x="539551" y="1628799"/>
            <a:ext cx="8229601" cy="4824538"/>
          </a:xfrm>
          <a:prstGeom prst="rect">
            <a:avLst/>
          </a:prstGeom>
        </p:spPr>
        <p:txBody>
          <a:bodyPr/>
          <a:lstStyle/>
          <a:p>
            <a:pPr xmlns:a="http://schemas.openxmlformats.org/drawingml/2006/main"/>
            <a:r xmlns:a="http://schemas.openxmlformats.org/drawingml/2006/main">
              <a:t>Цей різновид імплантатів застосовувався у тих випадках, коли необхідно було провести імплантацію декількох зубів, що стояли поруч, але при цьому спостерігався недостатній об'єм кісткової тканини, а пацієнт не міг або не бажав проводити кісткову пластику. Базальні імплантати встановлювалися в глибокі та бікортикальні шари кісткової тканини. Ще одна відмінність базальної імплантації від решти видів - це одномоментне навантаження свіжовстановлених імплантів протезами - в основному мостоподібними. Базальна імплантація застосовувалась виключно для протезування великої кількості відсутніх зубів.</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6" name="Picture 2" descr="Picture 2"/>
          <p:cNvPicPr>
            <a:picLocks noChangeAspect="1"/>
          </p:cNvPicPr>
          <p:nvPr/>
        </p:nvPicPr>
        <p:blipFill>
          <a:blip r:embed="rId2">
            <a:extLst/>
          </a:blip>
          <a:stretch>
            <a:fillRect/>
          </a:stretch>
        </p:blipFill>
        <p:spPr>
          <a:xfrm>
            <a:off x="395536" y="836712"/>
            <a:ext cx="4388250" cy="2520281"/>
          </a:xfrm>
          <a:prstGeom prst="rect">
            <a:avLst/>
          </a:prstGeom>
          <a:ln w="12700">
            <a:miter lim="400000"/>
          </a:ln>
        </p:spPr>
      </p:pic>
      <p:pic>
        <p:nvPicPr>
          <p:cNvPr id="237" name="Picture 4" descr="Picture 4"/>
          <p:cNvPicPr>
            <a:picLocks noChangeAspect="1"/>
          </p:cNvPicPr>
          <p:nvPr/>
        </p:nvPicPr>
        <p:blipFill>
          <a:blip r:embed="rId3">
            <a:extLst/>
          </a:blip>
          <a:stretch>
            <a:fillRect/>
          </a:stretch>
        </p:blipFill>
        <p:spPr>
          <a:xfrm>
            <a:off x="467543" y="3573016"/>
            <a:ext cx="6801757" cy="2720702"/>
          </a:xfrm>
          <a:prstGeom prst="rect">
            <a:avLst/>
          </a:prstGeom>
          <a:ln w="12700">
            <a:miter lim="400000"/>
          </a:ln>
        </p:spPr>
      </p:pic>
      <p:pic>
        <p:nvPicPr>
          <p:cNvPr id="238" name="Picture 6" descr="Picture 6"/>
          <p:cNvPicPr>
            <a:picLocks noChangeAspect="1"/>
          </p:cNvPicPr>
          <p:nvPr/>
        </p:nvPicPr>
        <p:blipFill>
          <a:blip r:embed="rId4">
            <a:extLst/>
          </a:blip>
          <a:stretch>
            <a:fillRect/>
          </a:stretch>
        </p:blipFill>
        <p:spPr>
          <a:xfrm>
            <a:off x="6804248" y="188639"/>
            <a:ext cx="1524875" cy="3456385"/>
          </a:xfrm>
          <a:prstGeom prst="rect">
            <a:avLst/>
          </a:prstGeom>
          <a:ln w="12700">
            <a:miter lim="400000"/>
          </a:ln>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Заголовок 1"/>
          <p:cNvSpPr txBox="1"/>
          <p:nvPr>
            <p:ph type="title"/>
          </p:nvPr>
        </p:nvSpPr>
        <p:spPr>
          <a:xfrm>
            <a:off x="457200" y="274637"/>
            <a:ext cx="8229600" cy="1426172"/>
          </a:xfrm>
          <a:prstGeom prst="rect">
            <a:avLst/>
          </a:prstGeom>
        </p:spPr>
        <p:txBody>
          <a:bodyPr/>
          <a:lstStyle/>
          <a:p>
            <a:pPr xmlns:a="http://schemas.openxmlformats.org/drawingml/2006/main"/>
            <a:r xmlns:a="http://schemas.openxmlformats.org/drawingml/2006/main">
              <a:t>Ендодонтичні зубні імплантати</a:t>
            </a:r>
          </a:p>
        </p:txBody>
      </p:sp>
      <p:sp>
        <p:nvSpPr>
          <p:cNvPr id="241" name="Содержимое 2"/>
          <p:cNvSpPr txBox="1"/>
          <p:nvPr>
            <p:ph type="body" idx="1"/>
          </p:nvPr>
        </p:nvSpPr>
        <p:spPr>
          <a:xfrm>
            <a:off x="457200" y="1600199"/>
            <a:ext cx="7467600" cy="4873754"/>
          </a:xfrm>
          <a:prstGeom prst="rect">
            <a:avLst/>
          </a:prstGeom>
        </p:spPr>
        <p:txBody>
          <a:bodyPr/>
          <a:lstStyle/>
          <a:p>
            <a:pPr xmlns:a="http://schemas.openxmlformats.org/drawingml/2006/main"/>
            <a:r xmlns:a="http://schemas.openxmlformats.org/drawingml/2006/main">
              <a:t>Ендодонтичні зубні імплантати також часто називають стабілізаційними, і це єдиний вид зубних імплантів, що не потребує видалення рідного зуба. Тобто ендодонтичний імплантат не замінює втрачений зуб, а зміцнює – стабілізує – наявний, якщо він ризикує бути втраченим або не може повною мірою виконувати всі свої функції. Як неважко здогадатися, ендодонтичний імплантат вводиться не безпосередньо в кісткову тканину щелепи, а через верхівку кореня зуба, надійніше фіксуючи його в щелепі.</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3" name="Picture 2" descr="Picture 2"/>
          <p:cNvPicPr>
            <a:picLocks noChangeAspect="1"/>
          </p:cNvPicPr>
          <p:nvPr/>
        </p:nvPicPr>
        <p:blipFill>
          <a:blip r:embed="rId2">
            <a:extLst/>
          </a:blip>
          <a:stretch>
            <a:fillRect/>
          </a:stretch>
        </p:blipFill>
        <p:spPr>
          <a:xfrm>
            <a:off x="683568" y="188639"/>
            <a:ext cx="1944217" cy="6331608"/>
          </a:xfrm>
          <a:prstGeom prst="rect">
            <a:avLst/>
          </a:prstGeom>
          <a:ln w="12700">
            <a:miter lim="400000"/>
          </a:ln>
        </p:spPr>
      </p:pic>
      <p:pic>
        <p:nvPicPr>
          <p:cNvPr id="244" name="Picture 2" descr="Picture 2"/>
          <p:cNvPicPr>
            <a:picLocks noChangeAspect="1"/>
          </p:cNvPicPr>
          <p:nvPr/>
        </p:nvPicPr>
        <p:blipFill>
          <a:blip r:embed="rId3">
            <a:extLst/>
          </a:blip>
          <a:stretch>
            <a:fillRect/>
          </a:stretch>
        </p:blipFill>
        <p:spPr>
          <a:xfrm>
            <a:off x="3851919" y="1124744"/>
            <a:ext cx="4104457" cy="4630342"/>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6" name="Заголовок 1"/>
          <p:cNvSpPr txBox="1"/>
          <p:nvPr>
            <p:ph type="title"/>
          </p:nvPr>
        </p:nvSpPr>
        <p:spPr>
          <a:xfrm>
            <a:off x="457200" y="274638"/>
            <a:ext cx="8229600" cy="1282155"/>
          </a:xfrm>
          <a:prstGeom prst="rect">
            <a:avLst/>
          </a:prstGeom>
        </p:spPr>
        <p:txBody>
          <a:bodyPr/>
          <a:lstStyle/>
          <a:p>
            <a:pPr xmlns:a="http://schemas.openxmlformats.org/drawingml/2006/main"/>
            <a:r xmlns:a="http://schemas.openxmlformats.org/drawingml/2006/main">
              <a:t>Субперіостальні зубні імплантати</a:t>
            </a:r>
          </a:p>
        </p:txBody>
      </p:sp>
      <p:sp>
        <p:nvSpPr>
          <p:cNvPr id="247" name="Содержимое 2"/>
          <p:cNvSpPr txBox="1"/>
          <p:nvPr>
            <p:ph type="body" idx="1"/>
          </p:nvPr>
        </p:nvSpPr>
        <p:spPr>
          <a:xfrm>
            <a:off x="457200" y="1600199"/>
            <a:ext cx="7467600" cy="4873754"/>
          </a:xfrm>
          <a:prstGeom prst="rect">
            <a:avLst/>
          </a:prstGeom>
        </p:spPr>
        <p:txBody>
          <a:bodyPr/>
          <a:lstStyle/>
          <a:p>
            <a:pPr xmlns:a="http://schemas.openxmlformats.org/drawingml/2006/main"/>
            <a:r xmlns:a="http://schemas.openxmlformats.org/drawingml/2006/main">
              <a:t>Інша назва цього виду зубних імплантів - піднадкісні, тобто встановлюються під окістя. Подібний вид зубної імплантації застосовується до пацієнтів з дуже тонкою власною кісткою щелепи, коли часу на її нарощування немає, або кісткова пластика з тих чи інших причин не рекомендована. Субперіостальний імплантат є об'ємною і складною конструкцією, що складається з основи – як би ажурної металевої сітки анатомічної форми, що «охоплює» кістку щелепи, і верхніх видимих деталей – основ для майбутніх штучних зубів.</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9" name="Picture 2" descr="Picture 2"/>
          <p:cNvPicPr>
            <a:picLocks noChangeAspect="1"/>
          </p:cNvPicPr>
          <p:nvPr/>
        </p:nvPicPr>
        <p:blipFill>
          <a:blip r:embed="rId2">
            <a:extLst/>
          </a:blip>
          <a:stretch>
            <a:fillRect/>
          </a:stretch>
        </p:blipFill>
        <p:spPr>
          <a:xfrm>
            <a:off x="0" y="260647"/>
            <a:ext cx="5362575" cy="3600453"/>
          </a:xfrm>
          <a:prstGeom prst="rect">
            <a:avLst/>
          </a:prstGeom>
          <a:ln w="12700">
            <a:miter lim="400000"/>
          </a:ln>
        </p:spPr>
      </p:pic>
      <p:pic>
        <p:nvPicPr>
          <p:cNvPr id="250" name="Picture 4" descr="Picture 4"/>
          <p:cNvPicPr>
            <a:picLocks noChangeAspect="1"/>
          </p:cNvPicPr>
          <p:nvPr/>
        </p:nvPicPr>
        <p:blipFill>
          <a:blip r:embed="rId3">
            <a:extLst/>
          </a:blip>
          <a:stretch>
            <a:fillRect/>
          </a:stretch>
        </p:blipFill>
        <p:spPr>
          <a:xfrm>
            <a:off x="5004048" y="2996951"/>
            <a:ext cx="3600401" cy="3558044"/>
          </a:xfrm>
          <a:prstGeom prst="rect">
            <a:avLst/>
          </a:prstGeom>
          <a:ln w="12700">
            <a:miter lim="400000"/>
          </a:ln>
        </p:spPr>
      </p:pic>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2" name="Заголовок 1"/>
          <p:cNvSpPr txBox="1"/>
          <p:nvPr>
            <p:ph type="title"/>
          </p:nvPr>
        </p:nvSpPr>
        <p:spPr>
          <a:xfrm>
            <a:off x="457200" y="260647"/>
            <a:ext cx="8229600" cy="1152130"/>
          </a:xfrm>
          <a:prstGeom prst="rect">
            <a:avLst/>
          </a:prstGeom>
        </p:spPr>
        <p:txBody>
          <a:bodyPr/>
          <a:lstStyle/>
          <a:p>
            <a:pPr xmlns:a="http://schemas.openxmlformats.org/drawingml/2006/main"/>
            <a:r xmlns:a="http://schemas.openxmlformats.org/drawingml/2006/main">
              <a:t>Внутрішньослизові зубні імплантати</a:t>
            </a:r>
          </a:p>
        </p:txBody>
      </p:sp>
      <p:sp>
        <p:nvSpPr>
          <p:cNvPr id="253" name="Содержимое 2"/>
          <p:cNvSpPr txBox="1"/>
          <p:nvPr>
            <p:ph type="body" idx="1"/>
          </p:nvPr>
        </p:nvSpPr>
        <p:spPr>
          <a:xfrm>
            <a:off x="0" y="2564903"/>
            <a:ext cx="9144000" cy="4293097"/>
          </a:xfrm>
          <a:prstGeom prst="rect">
            <a:avLst/>
          </a:prstGeom>
        </p:spPr>
        <p:txBody>
          <a:bodyPr/>
          <a:lstStyle/>
          <a:p>
            <a:pPr xmlns:a="http://schemas.openxmlformats.org/drawingml/2006/main"/>
            <a:r xmlns:a="http://schemas.openxmlformats.org/drawingml/2006/main">
              <a:t>Зубні імпланти цього виду встановлюють слизову порожнини рота. Однак у внутрішньослизових імплантатів дуже вузька сфера застосування - вони встановлюються виключно для фіксації зубних протезів - повних або часткових. Їхня верхня видима частина є спеціальним замочком, за допомогою якого до імпланту кріпиться протез, найчастіше ці замочки діють за принципом застібок-кнопок. Єдина необхідна для їх встановлення умова – товщина слизової оболонки, яка повинна становити не менше 2,2 мм.</a:t>
            </a:r>
          </a:p>
        </p:txBody>
      </p:sp>
      <p:pic>
        <p:nvPicPr>
          <p:cNvPr id="254" name="Picture 2" descr="Picture 2"/>
          <p:cNvPicPr>
            <a:picLocks noChangeAspect="1"/>
          </p:cNvPicPr>
          <p:nvPr/>
        </p:nvPicPr>
        <p:blipFill>
          <a:blip r:embed="rId2">
            <a:extLst/>
          </a:blip>
          <a:stretch>
            <a:fillRect/>
          </a:stretch>
        </p:blipFill>
        <p:spPr>
          <a:xfrm>
            <a:off x="6516216" y="908720"/>
            <a:ext cx="2267745" cy="1508051"/>
          </a:xfrm>
          <a:prstGeom prst="rect">
            <a:avLst/>
          </a:prstGeom>
          <a:ln w="12700">
            <a:miter lim="400000"/>
          </a:ln>
        </p:spPr>
      </p:pic>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6" name="Заголовок 1"/>
          <p:cNvSpPr txBox="1"/>
          <p:nvPr>
            <p:ph type="title"/>
          </p:nvPr>
        </p:nvSpPr>
        <p:spPr>
          <a:prstGeom prst="rect">
            <a:avLst/>
          </a:prstGeom>
        </p:spPr>
        <p:txBody>
          <a:bodyPr/>
          <a:lstStyle/>
          <a:p>
            <a:pPr xmlns:a="http://schemas.openxmlformats.org/drawingml/2006/main"/>
            <a:r xmlns:a="http://schemas.openxmlformats.org/drawingml/2006/main">
              <a:t>Міні-імплантати</a:t>
            </a:r>
          </a:p>
        </p:txBody>
      </p:sp>
      <p:sp>
        <p:nvSpPr>
          <p:cNvPr id="257" name="Содержимое 2"/>
          <p:cNvSpPr txBox="1"/>
          <p:nvPr>
            <p:ph type="body" idx="1"/>
          </p:nvPr>
        </p:nvSpPr>
        <p:spPr>
          <a:xfrm>
            <a:off x="395536" y="1340767"/>
            <a:ext cx="8229601" cy="4896546"/>
          </a:xfrm>
          <a:prstGeom prst="rect">
            <a:avLst/>
          </a:prstGeom>
        </p:spPr>
        <p:txBody>
          <a:bodyPr/>
          <a:lstStyle/>
          <a:p>
            <a:pPr xmlns:a="http://schemas.openxmlformats.org/drawingml/2006/main"/>
            <a:r xmlns:a="http://schemas.openxmlformats.org/drawingml/2006/main">
              <a:t>Ортодонтичні імплантати – це тимчасові титанові міні-імплантати, що виконують функцію додаткової опори під час виправлення прикусу або вирівнювання зубів за допомогою брекетів. Це гвинтові імплантати з подвійною глибокою шийкою та хрестоподібним пазом для зручної та швидкої імплантації. Основна їхня відмінність від усіх перелічених вище видів імплантатів полягає в тому, що вони встановлюються на певну кількість часу і служать виключно для фіксації тимчасових ортодонтичних конструкцій або ортопедичних навантажень: на них кріпляться ортодонтичні тяги, тимчасові коронки або протези.</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9" name="Picture 2" descr="Picture 2"/>
          <p:cNvPicPr>
            <a:picLocks noChangeAspect="1"/>
          </p:cNvPicPr>
          <p:nvPr/>
        </p:nvPicPr>
        <p:blipFill>
          <a:blip r:embed="rId2">
            <a:extLst/>
          </a:blip>
          <a:stretch>
            <a:fillRect/>
          </a:stretch>
        </p:blipFill>
        <p:spPr>
          <a:xfrm>
            <a:off x="251519" y="1268759"/>
            <a:ext cx="2857501" cy="2286002"/>
          </a:xfrm>
          <a:prstGeom prst="rect">
            <a:avLst/>
          </a:prstGeom>
          <a:ln w="12700">
            <a:miter lim="400000"/>
          </a:ln>
        </p:spPr>
      </p:pic>
      <p:pic>
        <p:nvPicPr>
          <p:cNvPr id="260" name="Picture 6" descr="Picture 6"/>
          <p:cNvPicPr>
            <a:picLocks noChangeAspect="1"/>
          </p:cNvPicPr>
          <p:nvPr/>
        </p:nvPicPr>
        <p:blipFill>
          <a:blip r:embed="rId3">
            <a:extLst/>
          </a:blip>
          <a:stretch>
            <a:fillRect/>
          </a:stretch>
        </p:blipFill>
        <p:spPr>
          <a:xfrm>
            <a:off x="3923927" y="620687"/>
            <a:ext cx="4283969" cy="3618881"/>
          </a:xfrm>
          <a:prstGeom prst="rect">
            <a:avLst/>
          </a:prstGeom>
          <a:ln w="12700">
            <a:miter lim="400000"/>
          </a:ln>
        </p:spPr>
      </p:pic>
      <p:pic>
        <p:nvPicPr>
          <p:cNvPr id="261" name="Picture 8" descr="Picture 8"/>
          <p:cNvPicPr>
            <a:picLocks noChangeAspect="1"/>
          </p:cNvPicPr>
          <p:nvPr/>
        </p:nvPicPr>
        <p:blipFill>
          <a:blip r:embed="rId4">
            <a:extLst/>
          </a:blip>
          <a:stretch>
            <a:fillRect/>
          </a:stretch>
        </p:blipFill>
        <p:spPr>
          <a:xfrm>
            <a:off x="467543" y="3645024"/>
            <a:ext cx="3384377" cy="2707503"/>
          </a:xfrm>
          <a:prstGeom prst="rect">
            <a:avLst/>
          </a:prstGeom>
          <a:ln w="12700">
            <a:miter lim="400000"/>
          </a:ln>
        </p:spPr>
      </p:pic>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3" name="Заголовок 1"/>
          <p:cNvSpPr txBox="1"/>
          <p:nvPr>
            <p:ph type="title"/>
          </p:nvPr>
        </p:nvSpPr>
        <p:spPr>
          <a:prstGeom prst="rect">
            <a:avLst/>
          </a:prstGeom>
        </p:spPr>
        <p:txBody>
          <a:bodyPr/>
          <a:lstStyle/>
          <a:p>
            <a:pPr xmlns:a="http://schemas.openxmlformats.org/drawingml/2006/main"/>
            <a:r xmlns:a="http://schemas.openxmlformats.org/drawingml/2006/main">
              <a:t>Вилицеві імплантати</a:t>
            </a:r>
          </a:p>
        </p:txBody>
      </p:sp>
      <p:sp>
        <p:nvSpPr>
          <p:cNvPr id="264" name="Содержимое 2"/>
          <p:cNvSpPr txBox="1"/>
          <p:nvPr>
            <p:ph type="body" idx="1"/>
          </p:nvPr>
        </p:nvSpPr>
        <p:spPr>
          <a:xfrm>
            <a:off x="457200" y="1600199"/>
            <a:ext cx="7467600" cy="4873754"/>
          </a:xfrm>
          <a:prstGeom prst="rect">
            <a:avLst/>
          </a:prstGeom>
        </p:spPr>
        <p:txBody>
          <a:bodyPr/>
          <a:lstStyle/>
          <a:p>
            <a:pPr xmlns:a="http://schemas.openxmlformats.org/drawingml/2006/main"/>
            <a:r xmlns:a="http://schemas.openxmlformats.org/drawingml/2006/main">
              <a:t>Вилицеві імплантати – це різновид гвинтових імплантатів. Вилицеві імплантати застосовуються на верхній щелепі у пацієнтів, у яких недостатньо альвеолярної кістки в задній частині верхньої щелепи для встановлення імплантатів. Вилицеві імплантати довші за звичайні імплантати, близько 30-50мм у довжину. Вони встановлюються з піднебінного боку. Імплантат проходить у вилицевий відросток верхньої щелепи та забезпечує хорошу стабільність.</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6" name="Picture 2" descr="Picture 2"/>
          <p:cNvPicPr>
            <a:picLocks noChangeAspect="1"/>
          </p:cNvPicPr>
          <p:nvPr/>
        </p:nvPicPr>
        <p:blipFill>
          <a:blip r:embed="rId2">
            <a:extLst/>
          </a:blip>
          <a:stretch>
            <a:fillRect/>
          </a:stretch>
        </p:blipFill>
        <p:spPr>
          <a:xfrm>
            <a:off x="2912337" y="1052736"/>
            <a:ext cx="6034063" cy="3024336"/>
          </a:xfrm>
          <a:prstGeom prst="rect">
            <a:avLst/>
          </a:prstGeom>
          <a:ln w="12700">
            <a:miter lim="400000"/>
          </a:ln>
        </p:spPr>
      </p:pic>
      <p:sp>
        <p:nvSpPr>
          <p:cNvPr id="267" name="TextBox 4"/>
          <p:cNvSpPr txBox="1"/>
          <p:nvPr/>
        </p:nvSpPr>
        <p:spPr>
          <a:xfrm>
            <a:off x="369248" y="1484783"/>
            <a:ext cx="2392328" cy="942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b="1"/>
            </a:pPr>
            <a:r xmlns:a="http://schemas.openxmlformats.org/drawingml/2006/main">
              <a:t>Імплантати Zygomatic</a:t>
            </a:r>
          </a:p>
        </p:txBody>
      </p:sp>
      <p:sp>
        <p:nvSpPr>
          <p:cNvPr id="268" name="TextBox 5"/>
          <p:cNvSpPr txBox="1"/>
          <p:nvPr/>
        </p:nvSpPr>
        <p:spPr>
          <a:xfrm>
            <a:off x="297239" y="2996951"/>
            <a:ext cx="2068802" cy="1221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b="1"/>
            </a:pPr>
            <a:r xmlns:a="http://schemas.openxmlformats.org/drawingml/2006/main">
              <a:t>Імплантати Zygomatic-Oncology</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0" name="Picture 2" descr="Picture 2"/>
          <p:cNvPicPr>
            <a:picLocks noChangeAspect="1"/>
          </p:cNvPicPr>
          <p:nvPr/>
        </p:nvPicPr>
        <p:blipFill>
          <a:blip r:embed="rId2">
            <a:extLst/>
          </a:blip>
          <a:stretch>
            <a:fillRect/>
          </a:stretch>
        </p:blipFill>
        <p:spPr>
          <a:xfrm>
            <a:off x="2123727" y="404664"/>
            <a:ext cx="4608514" cy="5361826"/>
          </a:xfrm>
          <a:prstGeom prst="rect">
            <a:avLst/>
          </a:prstGeom>
          <a:ln w="12700">
            <a:miter lim="400000"/>
          </a:ln>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2" name="Заголовок 1"/>
          <p:cNvSpPr txBox="1"/>
          <p:nvPr>
            <p:ph type="title"/>
          </p:nvPr>
        </p:nvSpPr>
        <p:spPr>
          <a:xfrm>
            <a:off x="467543" y="1412775"/>
            <a:ext cx="8229601" cy="2938340"/>
          </a:xfrm>
          <a:prstGeom prst="rect">
            <a:avLst/>
          </a:prstGeom>
        </p:spPr>
        <p:txBody>
          <a:bodyPr/>
          <a:lstStyle/>
          <a:p>
            <a:pPr xmlns:a="http://schemas.openxmlformats.org/drawingml/2006/main"/>
            <a:r xmlns:a="http://schemas.openxmlformats.org/drawingml/2006/main">
              <a:t>Порівняльна характеристика імплантатів за ціновою категорією, виробниками та іншими параметрами.</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4" name="Заголовок 1"/>
          <p:cNvSpPr txBox="1"/>
          <p:nvPr>
            <p:ph type="title"/>
          </p:nvPr>
        </p:nvSpPr>
        <p:spPr>
          <a:prstGeom prst="rect">
            <a:avLst/>
          </a:prstGeom>
        </p:spPr>
        <p:txBody>
          <a:bodyPr/>
          <a:lstStyle/>
          <a:p>
            <a:pPr xmlns:a="http://schemas.openxmlformats.org/drawingml/2006/main"/>
            <a:r xmlns:a="http://schemas.openxmlformats.org/drawingml/2006/main">
              <a:t>Цінова категорія</a:t>
            </a:r>
          </a:p>
        </p:txBody>
      </p:sp>
      <p:sp>
        <p:nvSpPr>
          <p:cNvPr id="275" name="Содержимое 2"/>
          <p:cNvSpPr txBox="1"/>
          <p:nvPr>
            <p:ph type="body" idx="1"/>
          </p:nvPr>
        </p:nvSpPr>
        <p:spPr>
          <a:xfrm>
            <a:off x="457200" y="1600199"/>
            <a:ext cx="7467600" cy="4873754"/>
          </a:xfrm>
          <a:prstGeom prst="rect">
            <a:avLst/>
          </a:prstGeom>
        </p:spPr>
        <p:txBody>
          <a:bodyPr/>
          <a:lstStyle/>
          <a:p>
            <a:pPr xmlns:a="http://schemas.openxmlformats.org/drawingml/2006/main" marL="571500" indent="-571500">
              <a:buAutoNum type="romanUcPeriod" startAt="1"/>
            </a:pPr>
            <a:r xmlns:a="http://schemas.openxmlformats.org/drawingml/2006/main">
              <a:t>Економ-клас</a:t>
            </a:r>
          </a:p>
          <a:p>
            <a:pPr xmlns:a="http://schemas.openxmlformats.org/drawingml/2006/main" marL="571500" indent="-571500">
              <a:buAutoNum type="romanUcPeriod" startAt="1"/>
            </a:pPr>
            <a:r xmlns:a="http://schemas.openxmlformats.org/drawingml/2006/main">
              <a:t>Бізнес-клас</a:t>
            </a:r>
          </a:p>
          <a:p>
            <a:pPr xmlns:a="http://schemas.openxmlformats.org/drawingml/2006/main" marL="571500" indent="-571500">
              <a:buAutoNum type="romanUcPeriod" startAt="1"/>
            </a:pPr>
            <a:r xmlns:a="http://schemas.openxmlformats.org/drawingml/2006/main">
              <a:t>Преміум-клас</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7" name="Заголовок 1"/>
          <p:cNvSpPr txBox="1"/>
          <p:nvPr>
            <p:ph type="title"/>
          </p:nvPr>
        </p:nvSpPr>
        <p:spPr>
          <a:prstGeom prst="rect">
            <a:avLst/>
          </a:prstGeom>
        </p:spPr>
        <p:txBody>
          <a:bodyPr/>
          <a:lstStyle/>
          <a:p>
            <a:pPr xmlns:a="http://schemas.openxmlformats.org/drawingml/2006/main"/>
            <a:r xmlns:a="http://schemas.openxmlformats.org/drawingml/2006/main">
              <a:t>Економ-клас</a:t>
            </a:r>
          </a:p>
        </p:txBody>
      </p:sp>
      <p:sp>
        <p:nvSpPr>
          <p:cNvPr id="278" name="Содержимое 2"/>
          <p:cNvSpPr txBox="1"/>
          <p:nvPr>
            <p:ph type="body" idx="1"/>
          </p:nvPr>
        </p:nvSpPr>
        <p:spPr>
          <a:xfrm>
            <a:off x="457200" y="1600199"/>
            <a:ext cx="7467600" cy="4873754"/>
          </a:xfrm>
          <a:prstGeom prst="rect">
            <a:avLst/>
          </a:prstGeom>
        </p:spPr>
        <p:txBody>
          <a:bodyPr/>
          <a:lstStyle/>
          <a:p>
            <a:pPr xmlns:a="http://schemas.openxmlformats.org/drawingml/2006/main">
              <a:buSzTx/>
              <a:buFont typeface="Wingdings"/>
              <a:buNone/>
            </a:pPr>
            <a:r xmlns:a="http://schemas.openxmlformats.org/drawingml/2006/main">
              <a:t>Системи: </a:t>
            </a:r>
            <a:r xmlns:a="http://schemas.openxmlformats.org/drawingml/2006/main">
              <a:rPr u="sng"/>
              <a:t>MIS, Alpha Bio, Alpha Dent, AB, U-Impl, Adin, Dental Supply, Biohorizons, Osstem, Implantium, Конмет. </a:t>
            </a:r>
            <a:br xmlns:a="http://schemas.openxmlformats.org/drawingml/2006/main">
              <a:rPr u="sng"/>
            </a:br>
            <a:br xmlns:a="http://schemas.openxmlformats.org/drawingml/2006/main">
              <a:rPr u="sng"/>
            </a:br>
            <a:r xmlns:a="http://schemas.openxmlformats.org/drawingml/2006/main">
              <a:t>Вартість зубного імпланта - </a:t>
            </a:r>
            <a:r xmlns:a="http://schemas.openxmlformats.org/drawingml/2006/main">
              <a:rPr u="sng"/>
              <a:t>75-150 $ </a:t>
            </a:r>
            <a:br xmlns:a="http://schemas.openxmlformats.org/drawingml/2006/main">
              <a:rPr u="sng"/>
            </a:br>
            <a:r xmlns:a="http://schemas.openxmlformats.org/drawingml/2006/main">
              <a:t>Вартість імплантації зубів - </a:t>
            </a:r>
            <a:r xmlns:a="http://schemas.openxmlformats.org/drawingml/2006/main">
              <a:rPr u="sng"/>
              <a:t>500-1000 $ </a:t>
            </a:r>
            <a:br xmlns:a="http://schemas.openxmlformats.org/drawingml/2006/main">
              <a:rPr u="sng"/>
            </a:br>
            <a:r xmlns:a="http://schemas.openxmlformats.org/drawingml/2006/main">
              <a:t>Вартість імплантації під ключ - </a:t>
            </a:r>
            <a:r xmlns:a="http://schemas.openxmlformats.org/drawingml/2006/main">
              <a:rPr u="sng"/>
              <a:t>1000-2000 $</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0" name="Заголовок 1"/>
          <p:cNvSpPr txBox="1"/>
          <p:nvPr>
            <p:ph type="title"/>
          </p:nvPr>
        </p:nvSpPr>
        <p:spPr>
          <a:prstGeom prst="rect">
            <a:avLst/>
          </a:prstGeom>
        </p:spPr>
        <p:txBody>
          <a:bodyPr/>
          <a:lstStyle/>
          <a:p>
            <a:pPr xmlns:a="http://schemas.openxmlformats.org/drawingml/2006/main"/>
            <a:r xmlns:a="http://schemas.openxmlformats.org/drawingml/2006/main">
              <a:t>Бізнес-клас</a:t>
            </a:r>
          </a:p>
        </p:txBody>
      </p:sp>
      <p:sp>
        <p:nvSpPr>
          <p:cNvPr id="281" name="Содержимое 2"/>
          <p:cNvSpPr txBox="1"/>
          <p:nvPr>
            <p:ph type="body" idx="1"/>
          </p:nvPr>
        </p:nvSpPr>
        <p:spPr>
          <a:xfrm>
            <a:off x="457200" y="1600199"/>
            <a:ext cx="7467600" cy="4873754"/>
          </a:xfrm>
          <a:prstGeom prst="rect">
            <a:avLst/>
          </a:prstGeom>
        </p:spPr>
        <p:txBody>
          <a:bodyPr/>
          <a:lstStyle/>
          <a:p>
            <a:pPr xmlns:a="http://schemas.openxmlformats.org/drawingml/2006/main">
              <a:buSzTx/>
              <a:buFont typeface="Wingdings"/>
              <a:buNone/>
            </a:pPr>
            <a:r xmlns:a="http://schemas.openxmlformats.org/drawingml/2006/main">
              <a:t>Системи: </a:t>
            </a:r>
            <a:r xmlns:a="http://schemas.openxmlformats.org/drawingml/2006/main">
              <a:rPr u="sng"/>
              <a:t>Xive, Ankylos, Biotech, Medentika, Zimmer </a:t>
            </a:r>
            <a:br xmlns:a="http://schemas.openxmlformats.org/drawingml/2006/main">
              <a:rPr u="sng"/>
            </a:br>
            <a:br xmlns:a="http://schemas.openxmlformats.org/drawingml/2006/main">
              <a:rPr u="sng"/>
            </a:br>
            <a:r xmlns:a="http://schemas.openxmlformats.org/drawingml/2006/main">
              <a:t>Вартість зубного імланту - </a:t>
            </a:r>
            <a:r xmlns:a="http://schemas.openxmlformats.org/drawingml/2006/main">
              <a:rPr u="sng"/>
              <a:t>150-250 $ </a:t>
            </a:r>
            <a:br xmlns:a="http://schemas.openxmlformats.org/drawingml/2006/main">
              <a:rPr u="sng"/>
            </a:br>
            <a:r xmlns:a="http://schemas.openxmlformats.org/drawingml/2006/main">
              <a:t>Вартість імплантації зубів - </a:t>
            </a:r>
            <a:r xmlns:a="http://schemas.openxmlformats.org/drawingml/2006/main">
              <a:rPr u="sng"/>
              <a:t>1000-1500 $ </a:t>
            </a:r>
            <a:br xmlns:a="http://schemas.openxmlformats.org/drawingml/2006/main">
              <a:rPr u="sng"/>
            </a:br>
            <a:r xmlns:a="http://schemas.openxmlformats.org/drawingml/2006/main">
              <a:t>Вартість імплантації під ключ - </a:t>
            </a:r>
            <a:r xmlns:a="http://schemas.openxmlformats.org/drawingml/2006/main">
              <a:rPr u="sng"/>
              <a:t>2000-3000 $</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3" name="Заголовок 1"/>
          <p:cNvSpPr txBox="1"/>
          <p:nvPr>
            <p:ph type="title"/>
          </p:nvPr>
        </p:nvSpPr>
        <p:spPr>
          <a:prstGeom prst="rect">
            <a:avLst/>
          </a:prstGeom>
        </p:spPr>
        <p:txBody>
          <a:bodyPr/>
          <a:lstStyle/>
          <a:p>
            <a:pPr xmlns:a="http://schemas.openxmlformats.org/drawingml/2006/main"/>
            <a:r xmlns:a="http://schemas.openxmlformats.org/drawingml/2006/main">
              <a:t>Преміум-клас</a:t>
            </a:r>
          </a:p>
        </p:txBody>
      </p:sp>
      <p:sp>
        <p:nvSpPr>
          <p:cNvPr id="284" name="Содержимое 2"/>
          <p:cNvSpPr txBox="1"/>
          <p:nvPr>
            <p:ph type="body" idx="1"/>
          </p:nvPr>
        </p:nvSpPr>
        <p:spPr>
          <a:xfrm>
            <a:off x="457200" y="1600199"/>
            <a:ext cx="7467600" cy="4873754"/>
          </a:xfrm>
          <a:prstGeom prst="rect">
            <a:avLst/>
          </a:prstGeom>
        </p:spPr>
        <p:txBody>
          <a:bodyPr/>
          <a:lstStyle/>
          <a:p>
            <a:pPr xmlns:a="http://schemas.openxmlformats.org/drawingml/2006/main">
              <a:buSzTx/>
              <a:buFont typeface="Wingdings"/>
              <a:buNone/>
            </a:pPr>
            <a:r xmlns:a="http://schemas.openxmlformats.org/drawingml/2006/main">
              <a:t>Системи: </a:t>
            </a:r>
            <a:r xmlns:a="http://schemas.openxmlformats.org/drawingml/2006/main">
              <a:rPr u="sng"/>
              <a:t>Straumann, Nobel Biocare, Astra Tec, Zimmer Trabecular </a:t>
            </a:r>
            <a:br xmlns:a="http://schemas.openxmlformats.org/drawingml/2006/main">
              <a:rPr u="sng"/>
            </a:br>
            <a:br xmlns:a="http://schemas.openxmlformats.org/drawingml/2006/main">
              <a:rPr u="sng"/>
            </a:br>
            <a:r xmlns:a="http://schemas.openxmlformats.org/drawingml/2006/main">
              <a:t>Вартість зубного імпланту - </a:t>
            </a:r>
            <a:r xmlns:a="http://schemas.openxmlformats.org/drawingml/2006/main">
              <a:rPr u="sng"/>
              <a:t>250-400 $ </a:t>
            </a:r>
            <a:br xmlns:a="http://schemas.openxmlformats.org/drawingml/2006/main">
              <a:rPr u="sng"/>
            </a:br>
            <a:r xmlns:a="http://schemas.openxmlformats.org/drawingml/2006/main">
              <a:t>Вартість імплантації зубів - </a:t>
            </a:r>
            <a:r xmlns:a="http://schemas.openxmlformats.org/drawingml/2006/main">
              <a:rPr u="sng"/>
              <a:t>1500-2500 $ </a:t>
            </a:r>
            <a:br xmlns:a="http://schemas.openxmlformats.org/drawingml/2006/main">
              <a:rPr u="sng"/>
            </a:br>
            <a:r xmlns:a="http://schemas.openxmlformats.org/drawingml/2006/main">
              <a:t>Вартість імплантації під ключ - </a:t>
            </a:r>
            <a:r xmlns:a="http://schemas.openxmlformats.org/drawingml/2006/main">
              <a:rPr u="sng"/>
              <a:t>3000-5000 $</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6" name="Заголовок 1"/>
          <p:cNvSpPr txBox="1"/>
          <p:nvPr>
            <p:ph type="title"/>
          </p:nvPr>
        </p:nvSpPr>
        <p:spPr>
          <a:xfrm>
            <a:off x="457200" y="274637"/>
            <a:ext cx="8229600" cy="1570188"/>
          </a:xfrm>
          <a:prstGeom prst="rect">
            <a:avLst/>
          </a:prstGeom>
        </p:spPr>
        <p:txBody>
          <a:bodyPr/>
          <a:lstStyle/>
          <a:p>
            <a:pPr xmlns:a="http://schemas.openxmlformats.org/drawingml/2006/main"/>
            <a:r xmlns:a="http://schemas.openxmlformats.org/drawingml/2006/main">
              <a:t>Країна-виробник, фірми імплантатів</a:t>
            </a:r>
          </a:p>
        </p:txBody>
      </p:sp>
      <p:sp>
        <p:nvSpPr>
          <p:cNvPr id="287" name="Содержимое 2"/>
          <p:cNvSpPr txBox="1"/>
          <p:nvPr>
            <p:ph type="body" idx="1"/>
          </p:nvPr>
        </p:nvSpPr>
        <p:spPr>
          <a:xfrm>
            <a:off x="539551" y="1844824"/>
            <a:ext cx="8229601" cy="4493096"/>
          </a:xfrm>
          <a:prstGeom prst="rect">
            <a:avLst/>
          </a:prstGeom>
        </p:spPr>
        <p:txBody>
          <a:bodyPr/>
          <a:lstStyle/>
          <a:p>
            <a:pPr xmlns:a="http://schemas.openxmlformats.org/drawingml/2006/main" marL="271576" indent="-271576" defTabSz="905255">
              <a:lnSpc>
                <a:spcPct val="90000"/>
              </a:lnSpc>
              <a:spcBef>
                <a:spcPts val="500"/>
              </a:spcBef>
              <a:defRPr sz="2772"/>
            </a:pPr>
            <a:r xmlns:a="http://schemas.openxmlformats.org/drawingml/2006/main">
              <a:t>- Ізраїль (Mis, Alpha Bio, Adin, Dental Supply, AB, Alpha Dent) </a:t>
            </a:r>
            <a:br xmlns:a="http://schemas.openxmlformats.org/drawingml/2006/main"/>
            <a:r xmlns:a="http://schemas.openxmlformats.org/drawingml/2006/main">
              <a:t>- Німеччина (Xive, Ankylos, Medentika) </a:t>
            </a:r>
            <a:br xmlns:a="http://schemas.openxmlformats.org/drawingml/2006/main"/>
            <a:r xmlns:a="http://schemas.openxmlformats.org/drawingml/2006/main">
              <a:t>- США (Bicon, Biohorizon, Nobel Biocare, Zimmer) </a:t>
            </a:r>
            <a:br xmlns:a="http://schemas.openxmlformats.org/drawingml/2006/main"/>
            <a:r xmlns:a="http://schemas.openxmlformats.org/drawingml/2006/main">
              <a:t>- Швейцарія (Straumann, Swiss Implants) </a:t>
            </a:r>
            <a:br xmlns:a="http://schemas.openxmlformats.org/drawingml/2006/main"/>
            <a:r xmlns:a="http://schemas.openxmlformats.org/drawingml/2006/main">
              <a:t>- Франція ( Biotech, Anthogyr, TBR) </a:t>
            </a:r>
            <a:br xmlns:a="http://schemas.openxmlformats.org/drawingml/2006/main"/>
            <a:r xmlns:a="http://schemas.openxmlformats.org/drawingml/2006/main">
              <a:t>- Корея (Implantium, Osstem) </a:t>
            </a:r>
            <a:br xmlns:a="http://schemas.openxmlformats.org/drawingml/2006/main"/>
            <a:r xmlns:a="http://schemas.openxmlformats.org/drawingml/2006/main">
              <a:t>- Бразилія (Dentoflex) </a:t>
            </a:r>
            <a:br xmlns:a="http://schemas.openxmlformats.org/drawingml/2006/main"/>
            <a:r xmlns:a="http://schemas.openxmlformats.org/drawingml/2006/main">
              <a:t>- Росія (Конмет) </a:t>
            </a:r>
            <a:br xmlns:a="http://schemas.openxmlformats.org/drawingml/2006/main"/>
            <a:r xmlns:a="http://schemas.openxmlformats.org/drawingml/2006/main">
              <a:t>- Україна (U-Impl).</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9" name="Заголовок 1"/>
          <p:cNvSpPr txBox="1"/>
          <p:nvPr>
            <p:ph type="title"/>
          </p:nvPr>
        </p:nvSpPr>
        <p:spPr>
          <a:prstGeom prst="rect">
            <a:avLst/>
          </a:prstGeom>
        </p:spPr>
        <p:txBody>
          <a:bodyPr/>
          <a:lstStyle/>
          <a:p>
            <a:pPr xmlns:a="http://schemas.openxmlformats.org/drawingml/2006/main"/>
            <a:r xmlns:a="http://schemas.openxmlformats.org/drawingml/2006/main">
              <a:t>Вилицеві імплантати Zygoma</a:t>
            </a:r>
          </a:p>
        </p:txBody>
      </p:sp>
      <p:sp>
        <p:nvSpPr>
          <p:cNvPr id="290" name="Заголовок 1"/>
          <p:cNvSpPr txBox="1"/>
          <p:nvPr>
            <p:ph type="body" idx="1"/>
          </p:nvPr>
        </p:nvSpPr>
        <p:spPr>
          <a:xfrm>
            <a:off x="457200" y="1600199"/>
            <a:ext cx="7467600" cy="4873754"/>
          </a:xfrm>
          <a:prstGeom prst="rect">
            <a:avLst/>
          </a:prstGeom>
        </p:spPr>
        <p:txBody>
          <a:bodyPr/>
          <a:lstStyle/>
          <a:p>
            <a:pPr xmlns:a="http://schemas.openxmlformats.org/drawingml/2006/main"/>
            <a:r xmlns:a="http://schemas.openxmlformats.org/drawingml/2006/main">
              <a:t>Вони є довгими (до 52,5 мм) гвинтовими циліндричними імплантатами з кутовою шийкою, з фірмовим покриттям TiUnite. Ефективність їх застосування доведено 15-річними науковими дослідженнями, результат яких підтвердили провідні експерти у цій галузі.</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2" name="Содержимое 4"/>
          <p:cNvSpPr txBox="1"/>
          <p:nvPr>
            <p:ph type="body" idx="1"/>
          </p:nvPr>
        </p:nvSpPr>
        <p:spPr>
          <a:xfrm>
            <a:off x="457200" y="1600199"/>
            <a:ext cx="7467600" cy="4873754"/>
          </a:xfrm>
          <a:prstGeom prst="rect">
            <a:avLst/>
          </a:prstGeom>
        </p:spPr>
        <p:txBody>
          <a:bodyPr/>
          <a:lstStyle/>
          <a:p>
            <a:pPr xmlns:a="http://schemas.openxmlformats.org/drawingml/2006/main">
              <a:defRPr b="1"/>
            </a:pPr>
            <a:r xmlns:a="http://schemas.openxmlformats.org/drawingml/2006/main">
              <a:t>Імплантація за системою Зигома (Zygoma) </a:t>
            </a:r>
            <a:r xmlns:a="http://schemas.openxmlformats.org/drawingml/2006/main">
              <a:rPr b="0"/>
              <a:t>здійсненна, якщо: </a:t>
            </a:r>
            <a:br xmlns:a="http://schemas.openxmlformats.org/drawingml/2006/main">
              <a:rPr b="0"/>
            </a:br>
            <a:r xmlns:a="http://schemas.openxmlformats.org/drawingml/2006/main">
              <a:rPr b="0"/>
              <a:t>- немає можливості встановлення класичних імплантів; </a:t>
            </a:r>
            <a:br xmlns:a="http://schemas.openxmlformats.org/drawingml/2006/main">
              <a:rPr b="0"/>
            </a:br>
            <a:r xmlns:a="http://schemas.openxmlformats.org/drawingml/2006/main">
              <a:rPr b="0"/>
              <a:t>- за відсутності верхнього ряду зубів; </a:t>
            </a:r>
            <a:br xmlns:a="http://schemas.openxmlformats.org/drawingml/2006/main">
              <a:rPr b="0"/>
            </a:br>
            <a:r xmlns:a="http://schemas.openxmlformats.org/drawingml/2006/main">
              <a:rPr b="0"/>
              <a:t>- Є обмеження для нарощування кісткової тканини; </a:t>
            </a:r>
            <a:br xmlns:a="http://schemas.openxmlformats.org/drawingml/2006/main">
              <a:rPr b="0"/>
            </a:br>
            <a:r xmlns:a="http://schemas.openxmlformats.org/drawingml/2006/main">
              <a:rPr b="0"/>
              <a:t>- при протипоказаннях до кісткової пластики; </a:t>
            </a:r>
            <a:br xmlns:a="http://schemas.openxmlformats.org/drawingml/2006/main">
              <a:rPr b="0"/>
            </a:br>
            <a:r xmlns:a="http://schemas.openxmlformats.org/drawingml/2006/main">
              <a:rPr b="0"/>
              <a:t>- за відсутності зубів на верхній та нижній щелепі або частковій їхній втраті внаслідок травми або онкозахворювання.</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4" name="Содержимое 2"/>
          <p:cNvSpPr txBox="1"/>
          <p:nvPr>
            <p:ph type="body" idx="1"/>
          </p:nvPr>
        </p:nvSpPr>
        <p:spPr>
          <a:xfrm>
            <a:off x="457200" y="692695"/>
            <a:ext cx="8229600" cy="5433469"/>
          </a:xfrm>
          <a:prstGeom prst="rect">
            <a:avLst/>
          </a:prstGeom>
        </p:spPr>
        <p:txBody>
          <a:bodyPr/>
          <a:lstStyle/>
          <a:p>
            <a:pPr xmlns:a="http://schemas.openxmlformats.org/drawingml/2006/main">
              <a:defRPr b="1"/>
            </a:pPr>
            <a:r xmlns:a="http://schemas.openxmlformats.org/drawingml/2006/main">
              <a:t>Переваги імплантації за системою Зигома (Zygoma) </a:t>
            </a:r>
            <a:r xmlns:a="http://schemas.openxmlformats.org/drawingml/2006/main">
              <a:rPr b="0"/>
              <a:t>: </a:t>
            </a:r>
            <a:br xmlns:a="http://schemas.openxmlformats.org/drawingml/2006/main">
              <a:rPr b="0"/>
            </a:br>
            <a:r xmlns:a="http://schemas.openxmlformats.org/drawingml/2006/main">
              <a:rPr b="0"/>
              <a:t>- Швидке відновлення після встановлення зубного ряду; </a:t>
            </a:r>
            <a:br xmlns:a="http://schemas.openxmlformats.org/drawingml/2006/main">
              <a:rPr b="0"/>
            </a:br>
            <a:r xmlns:a="http://schemas.openxmlformats.org/drawingml/2006/main">
              <a:rPr b="0"/>
              <a:t>- Пацієнт незабаром знаходить нормальну жувальну функцію; </a:t>
            </a:r>
            <a:br xmlns:a="http://schemas.openxmlformats.org/drawingml/2006/main">
              <a:rPr b="0"/>
            </a:br>
            <a:r xmlns:a="http://schemas.openxmlformats.org/drawingml/2006/main">
              <a:rPr b="0"/>
              <a:t>- </a:t>
            </a:r>
            <a:r xmlns:a="http://schemas.openxmlformats.org/drawingml/2006/main">
              <a:rPr b="0" i="1"/>
              <a:t>імпланти Зигома </a:t>
            </a:r>
            <a:r xmlns:a="http://schemas.openxmlformats.org/drawingml/2006/main">
              <a:rPr b="0"/>
              <a:t>встановлюються без нарощування кісткової тканини; </a:t>
            </a:r>
            <a:br xmlns:a="http://schemas.openxmlformats.org/drawingml/2006/main">
              <a:rPr b="0"/>
            </a:br>
            <a:r xmlns:a="http://schemas.openxmlformats.org/drawingml/2006/main">
              <a:rPr b="0"/>
              <a:t>- мають міцність і довговічність.</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6" name="Содержимое 2"/>
          <p:cNvSpPr txBox="1"/>
          <p:nvPr>
            <p:ph type="body" idx="1"/>
          </p:nvPr>
        </p:nvSpPr>
        <p:spPr>
          <a:xfrm>
            <a:off x="457200" y="764703"/>
            <a:ext cx="8229600" cy="5361461"/>
          </a:xfrm>
          <a:prstGeom prst="rect">
            <a:avLst/>
          </a:prstGeom>
        </p:spPr>
        <p:txBody>
          <a:bodyPr/>
          <a:lstStyle/>
          <a:p>
            <a:pPr xmlns:a="http://schemas.openxmlformats.org/drawingml/2006/main">
              <a:defRPr b="1"/>
            </a:pPr>
            <a:r xmlns:a="http://schemas.openxmlformats.org/drawingml/2006/main">
              <a:t>Протипоказання: </a:t>
            </a:r>
            <a:br xmlns:a="http://schemas.openxmlformats.org/drawingml/2006/main"/>
            <a:r xmlns:a="http://schemas.openxmlformats.org/drawingml/2006/main">
              <a:rPr b="0"/>
              <a:t>До абсолютних протипоказань відносять серцево-судинні захворювання, цукровий діабет, наявність пухлин, ниркову недостатність, патологію імунної системи, алергічні реакції на знеболювальні препарати, психічні відхилення, обмеження у віці (до 22 років).</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8" name="Содержимое 2"/>
          <p:cNvSpPr txBox="1"/>
          <p:nvPr>
            <p:ph type="body" idx="1"/>
          </p:nvPr>
        </p:nvSpPr>
        <p:spPr>
          <a:xfrm>
            <a:off x="457200" y="692695"/>
            <a:ext cx="8229600" cy="5433469"/>
          </a:xfrm>
          <a:prstGeom prst="rect">
            <a:avLst/>
          </a:prstGeom>
        </p:spPr>
        <p:txBody>
          <a:bodyPr/>
          <a:lstStyle>
            <a:lvl1pPr>
              <a:lnSpc>
                <a:spcPct val="90000"/>
              </a:lnSpc>
            </a:lvl1pPr>
          </a:lstStyle>
          <a:p>
            <a:pPr xmlns:a="http://schemas.openxmlformats.org/drawingml/2006/main"/>
            <a:r xmlns:a="http://schemas.openxmlformats.org/drawingml/2006/main">
              <a:t>Планування операції відбувається на підставі консультації спеціаліста, даних комп'ютерної томограми та аналізів крові. На цьому етапі виявляються показання та протипоказання до втручання, відбувається безпосереднє планування розміщення імплантатів та їх види. Так, наприклад, при повній відсутності зубів, але достатньої кількості кісткової тканини в передньому відділі може бути обрана конструкція з двох вилицьових імплантатів і двох звичайних коренеподібних. Якщо ж і в передньому відділі висоти альвеолярного відростка не вистачає для встановлення імплантатів, то вся конструкція спиратиметься на чотири імплантати Zygoma (концепція Quad Zygoma).</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0" name="Picture 2" descr="Picture 2"/>
          <p:cNvPicPr>
            <a:picLocks noChangeAspect="1"/>
          </p:cNvPicPr>
          <p:nvPr/>
        </p:nvPicPr>
        <p:blipFill>
          <a:blip r:embed="rId2">
            <a:extLst/>
          </a:blip>
          <a:stretch>
            <a:fillRect/>
          </a:stretch>
        </p:blipFill>
        <p:spPr>
          <a:xfrm>
            <a:off x="251519" y="764704"/>
            <a:ext cx="8656286" cy="4869161"/>
          </a:xfrm>
          <a:prstGeom prst="rect">
            <a:avLst/>
          </a:prstGeom>
          <a:ln w="12700">
            <a:miter lim="400000"/>
          </a:ln>
        </p:spPr>
      </p:pic>
      <p:sp>
        <p:nvSpPr>
          <p:cNvPr id="301" name="TextBox 4"/>
          <p:cNvSpPr txBox="1"/>
          <p:nvPr/>
        </p:nvSpPr>
        <p:spPr>
          <a:xfrm>
            <a:off x="1521375" y="5805263"/>
            <a:ext cx="5885226" cy="383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Планування операції у програмі Nobel Clinician</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3" name="Содержимое 2"/>
          <p:cNvSpPr txBox="1"/>
          <p:nvPr>
            <p:ph type="body" idx="1"/>
          </p:nvPr>
        </p:nvSpPr>
        <p:spPr>
          <a:xfrm>
            <a:off x="457200" y="764703"/>
            <a:ext cx="8229600" cy="5361461"/>
          </a:xfrm>
          <a:prstGeom prst="rect">
            <a:avLst/>
          </a:prstGeom>
        </p:spPr>
        <p:txBody>
          <a:bodyPr/>
          <a:lstStyle>
            <a:lvl1pPr>
              <a:lnSpc>
                <a:spcPct val="90000"/>
              </a:lnSpc>
            </a:lvl1pPr>
          </a:lstStyle>
          <a:p>
            <a:pPr xmlns:a="http://schemas.openxmlformats.org/drawingml/2006/main"/>
            <a:r xmlns:a="http://schemas.openxmlformats.org/drawingml/2006/main">
              <a:t>Безпосередньо операція проводиться під загальним наркозом. Імплантати зміцнюються в товщі вилицьової кістки, при цьому їх шийки виводяться в ті ж позиції, що і при звичайній імплантації. Дуже важливо, що при препаруванні кістки в ділянці верхньощелепних пазух хірург дуже дбайливо працює з мембраною (як і при синусліфтінгу), відсуваючи її убік від імплантату. Після встановлення імплантатів і ушивання рани знімаються зліпки і ортопед в клініці перебазує наявний протез пацієнта в незнімний з опорою на імплантати. Дуже важливо, що протезування вилицьових імплантатів повинно проводитися безпосередньо відразу після їх встановлення.</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5" name="Picture 2" descr="Picture 2"/>
          <p:cNvPicPr>
            <a:picLocks noChangeAspect="1"/>
          </p:cNvPicPr>
          <p:nvPr/>
        </p:nvPicPr>
        <p:blipFill>
          <a:blip r:embed="rId2">
            <a:extLst/>
          </a:blip>
          <a:stretch>
            <a:fillRect/>
          </a:stretch>
        </p:blipFill>
        <p:spPr>
          <a:xfrm>
            <a:off x="1619671" y="692695"/>
            <a:ext cx="6300194" cy="4179674"/>
          </a:xfrm>
          <a:prstGeom prst="rect">
            <a:avLst/>
          </a:prstGeom>
          <a:ln w="12700">
            <a:miter lim="400000"/>
          </a:ln>
        </p:spPr>
      </p:pic>
      <p:sp>
        <p:nvSpPr>
          <p:cNvPr id="306" name="TextBox 5"/>
          <p:cNvSpPr txBox="1"/>
          <p:nvPr/>
        </p:nvSpPr>
        <p:spPr>
          <a:xfrm>
            <a:off x="945312" y="5517231"/>
            <a:ext cx="7880165" cy="71815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lvl1pPr>
          </a:lstStyle>
          <a:p>
            <a:pPr xmlns:a="http://schemas.openxmlformats.org/drawingml/2006/main"/>
            <a:r xmlns:a="http://schemas.openxmlformats.org/drawingml/2006/main">
              <a:t>Тимчасовий незнімний протез, виготовлений зі знімного протеза пацієнта.</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8" name="Содержимое 2"/>
          <p:cNvSpPr txBox="1"/>
          <p:nvPr>
            <p:ph type="body" sz="quarter" idx="1"/>
          </p:nvPr>
        </p:nvSpPr>
        <p:spPr>
          <a:xfrm>
            <a:off x="457200" y="4797152"/>
            <a:ext cx="8229600" cy="1329012"/>
          </a:xfrm>
          <a:prstGeom prst="rect">
            <a:avLst/>
          </a:prstGeom>
        </p:spPr>
        <p:txBody>
          <a:bodyPr/>
          <a:lstStyle>
            <a:lvl1pPr>
              <a:defRPr sz="2000"/>
            </a:lvl1pPr>
          </a:lstStyle>
          <a:p>
            <a:pPr xmlns:a="http://schemas.openxmlformats.org/drawingml/2006/main"/>
            <a:r xmlns:a="http://schemas.openxmlformats.org/drawingml/2006/main">
              <a:t>Зовнішній вигляд альвеолярного гребеня верхньої щелепи із встановленими імплантатами Zygoma (у передній ділянці встановлено 2 імплантати Nobel Active).</a:t>
            </a:r>
          </a:p>
        </p:txBody>
      </p:sp>
      <p:pic>
        <p:nvPicPr>
          <p:cNvPr id="309" name="Picture 4" descr="Picture 4"/>
          <p:cNvPicPr>
            <a:picLocks noChangeAspect="1"/>
          </p:cNvPicPr>
          <p:nvPr/>
        </p:nvPicPr>
        <p:blipFill>
          <a:blip r:embed="rId2">
            <a:extLst/>
          </a:blip>
          <a:stretch>
            <a:fillRect/>
          </a:stretch>
        </p:blipFill>
        <p:spPr>
          <a:xfrm>
            <a:off x="1403648" y="764704"/>
            <a:ext cx="5652119" cy="3542447"/>
          </a:xfrm>
          <a:prstGeom prst="rect">
            <a:avLst/>
          </a:prstGeom>
          <a:ln w="12700">
            <a:miter lim="400000"/>
          </a:ln>
        </p:spPr>
      </p:pic>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11" name="Picture 2" descr="Picture 2"/>
          <p:cNvPicPr>
            <a:picLocks noChangeAspect="1"/>
          </p:cNvPicPr>
          <p:nvPr/>
        </p:nvPicPr>
        <p:blipFill>
          <a:blip r:embed="rId2">
            <a:extLst/>
          </a:blip>
          <a:stretch>
            <a:fillRect/>
          </a:stretch>
        </p:blipFill>
        <p:spPr>
          <a:xfrm>
            <a:off x="611560" y="548679"/>
            <a:ext cx="7776865" cy="4536508"/>
          </a:xfrm>
          <a:prstGeom prst="rect">
            <a:avLst/>
          </a:prstGeom>
          <a:ln w="12700">
            <a:miter lim="400000"/>
          </a:ln>
        </p:spPr>
      </p:pic>
      <p:sp>
        <p:nvSpPr>
          <p:cNvPr id="312" name="TextBox 4"/>
          <p:cNvSpPr txBox="1"/>
          <p:nvPr/>
        </p:nvSpPr>
        <p:spPr>
          <a:xfrm>
            <a:off x="2673503" y="5373215"/>
            <a:ext cx="3652977" cy="40479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lvl1pPr>
          </a:lstStyle>
          <a:p>
            <a:pPr xmlns:a="http://schemas.openxmlformats.org/drawingml/2006/main"/>
            <a:r xmlns:a="http://schemas.openxmlformats.org/drawingml/2006/main">
              <a:t>Ортопантомограма пацієнта.</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4" name="Заголовок 1"/>
          <p:cNvSpPr txBox="1"/>
          <p:nvPr>
            <p:ph type="title"/>
          </p:nvPr>
        </p:nvSpPr>
        <p:spPr>
          <a:prstGeom prst="rect">
            <a:avLst/>
          </a:prstGeom>
        </p:spPr>
        <p:txBody>
          <a:bodyPr/>
          <a:lstStyle/>
          <a:p>
            <a:pPr xmlns:a="http://schemas.openxmlformats.org/drawingml/2006/main"/>
            <a:r xmlns:a="http://schemas.openxmlformats.org/drawingml/2006/main">
              <a:t>Nobel Active</a:t>
            </a:r>
          </a:p>
        </p:txBody>
      </p:sp>
      <p:sp>
        <p:nvSpPr>
          <p:cNvPr id="315" name="Содержимое 2"/>
          <p:cNvSpPr txBox="1"/>
          <p:nvPr>
            <p:ph type="body" idx="1"/>
          </p:nvPr>
        </p:nvSpPr>
        <p:spPr>
          <a:xfrm>
            <a:off x="457200" y="1600199"/>
            <a:ext cx="7467600" cy="4873754"/>
          </a:xfrm>
          <a:prstGeom prst="rect">
            <a:avLst/>
          </a:prstGeom>
        </p:spPr>
        <p:txBody>
          <a:bodyPr/>
          <a:lstStyle/>
          <a:p>
            <a:pPr xmlns:a="http://schemas.openxmlformats.org/drawingml/2006/main">
              <a:defRPr b="1" sz="2200"/>
            </a:pPr>
            <a:r xmlns:a="http://schemas.openxmlformats.org/drawingml/2006/main">
              <a:t>Імплантат NobelActive </a:t>
            </a:r>
            <a:r xmlns:a="http://schemas.openxmlformats.org/drawingml/2006/main">
              <a:rPr b="0"/>
              <a:t>є унікальним формою штучним коренем, що має здатність ущільнювати кісткову тканину в місці свого введення. Оригінальна форма апікальної частини імплантату NobelActive, а також наявність подвійного агресивного різьблення, дозволяє штучному кореню даної моделі входити в кісткову тканину подібно до штопора, в той час як імплантати традиційної форми для проникнення в тканину кістки потребують її «нарізки». Унікальна форма імплантату NobelActive оберігає кістку від зрізання та суттєво скорочує кількість етапів свердління.</a:t>
            </a: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17" name="Picture 2" descr="Picture 2"/>
          <p:cNvPicPr>
            <a:picLocks noChangeAspect="1"/>
          </p:cNvPicPr>
          <p:nvPr/>
        </p:nvPicPr>
        <p:blipFill>
          <a:blip r:embed="rId2">
            <a:extLst/>
          </a:blip>
          <a:stretch>
            <a:fillRect/>
          </a:stretch>
        </p:blipFill>
        <p:spPr>
          <a:xfrm>
            <a:off x="1403648" y="980728"/>
            <a:ext cx="2376265" cy="4034124"/>
          </a:xfrm>
          <a:prstGeom prst="rect">
            <a:avLst/>
          </a:prstGeom>
          <a:ln w="12700">
            <a:miter lim="400000"/>
          </a:ln>
        </p:spPr>
      </p:pic>
      <p:sp>
        <p:nvSpPr>
          <p:cNvPr id="318" name="TextBox 4"/>
          <p:cNvSpPr txBox="1"/>
          <p:nvPr/>
        </p:nvSpPr>
        <p:spPr>
          <a:xfrm>
            <a:off x="1449368" y="5229199"/>
            <a:ext cx="2212817"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NobelActive 3.0</a:t>
            </a:r>
          </a:p>
        </p:txBody>
      </p:sp>
      <p:pic>
        <p:nvPicPr>
          <p:cNvPr id="319" name="Picture 4" descr="Picture 4"/>
          <p:cNvPicPr>
            <a:picLocks noChangeAspect="1"/>
          </p:cNvPicPr>
          <p:nvPr/>
        </p:nvPicPr>
        <p:blipFill>
          <a:blip r:embed="rId3">
            <a:extLst/>
          </a:blip>
          <a:stretch>
            <a:fillRect/>
          </a:stretch>
        </p:blipFill>
        <p:spPr>
          <a:xfrm>
            <a:off x="6012160" y="332656"/>
            <a:ext cx="2209801" cy="6305552"/>
          </a:xfrm>
          <a:prstGeom prst="rect">
            <a:avLst/>
          </a:prstGeom>
          <a:ln w="12700">
            <a:miter lim="400000"/>
          </a:ln>
        </p:spPr>
      </p:pic>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1" name="Содержимое 2"/>
          <p:cNvSpPr txBox="1"/>
          <p:nvPr>
            <p:ph type="body" idx="1"/>
          </p:nvPr>
        </p:nvSpPr>
        <p:spPr>
          <a:xfrm>
            <a:off x="457200" y="1600199"/>
            <a:ext cx="7467600" cy="4873754"/>
          </a:xfrm>
          <a:prstGeom prst="rect">
            <a:avLst/>
          </a:prstGeom>
        </p:spPr>
        <p:txBody>
          <a:bodyPr/>
          <a:lstStyle/>
          <a:p>
            <a:pPr xmlns:a="http://schemas.openxmlformats.org/drawingml/2006/main"/>
            <a:r xmlns:a="http://schemas.openxmlformats.org/drawingml/2006/main">
              <a:t>Здатність імплантатів NobelActive ущільнювати кістку робить штучне коріння цього виду ідеальним рішенням проблеми імплантації в тих випадках, коли якість кісткової тканини, в яку необхідно помістити корінь, не висока. ясна саме під тим кутом, який забезпечує найкращі результати для наступного протезування.</a:t>
            </a:r>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3" name="Picture 4" descr="Picture 4"/>
          <p:cNvPicPr>
            <a:picLocks noChangeAspect="1"/>
          </p:cNvPicPr>
          <p:nvPr/>
        </p:nvPicPr>
        <p:blipFill>
          <a:blip r:embed="rId2">
            <a:extLst/>
          </a:blip>
          <a:stretch>
            <a:fillRect/>
          </a:stretch>
        </p:blipFill>
        <p:spPr>
          <a:xfrm>
            <a:off x="3995935" y="1916832"/>
            <a:ext cx="4838939" cy="4608513"/>
          </a:xfrm>
          <a:prstGeom prst="rect">
            <a:avLst/>
          </a:prstGeom>
          <a:ln w="12700">
            <a:miter lim="400000"/>
          </a:ln>
        </p:spPr>
      </p:pic>
      <p:pic>
        <p:nvPicPr>
          <p:cNvPr id="324" name="Picture 2" descr="Picture 2"/>
          <p:cNvPicPr>
            <a:picLocks noChangeAspect="1"/>
          </p:cNvPicPr>
          <p:nvPr/>
        </p:nvPicPr>
        <p:blipFill>
          <a:blip r:embed="rId3">
            <a:extLst/>
          </a:blip>
          <a:stretch>
            <a:fillRect/>
          </a:stretch>
        </p:blipFill>
        <p:spPr>
          <a:xfrm>
            <a:off x="0" y="0"/>
            <a:ext cx="4680521" cy="3120347"/>
          </a:xfrm>
          <a:prstGeom prst="rect">
            <a:avLst/>
          </a:prstGeom>
          <a:ln w="12700">
            <a:miter lim="400000"/>
          </a:ln>
        </p:spPr>
      </p:pic>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6" name="Picture 2" descr="Picture 2"/>
          <p:cNvPicPr>
            <a:picLocks noChangeAspect="1"/>
          </p:cNvPicPr>
          <p:nvPr/>
        </p:nvPicPr>
        <p:blipFill>
          <a:blip r:embed="rId2">
            <a:extLst/>
          </a:blip>
          <a:stretch>
            <a:fillRect/>
          </a:stretch>
        </p:blipFill>
        <p:spPr>
          <a:xfrm>
            <a:off x="1547663" y="764704"/>
            <a:ext cx="5832649" cy="4857154"/>
          </a:xfrm>
          <a:prstGeom prst="rect">
            <a:avLst/>
          </a:prstGeom>
          <a:ln w="12700">
            <a:miter lim="400000"/>
          </a:ln>
        </p:spPr>
      </p:pic>
      <p:sp>
        <p:nvSpPr>
          <p:cNvPr id="327" name="TextBox 4"/>
          <p:cNvSpPr txBox="1"/>
          <p:nvPr/>
        </p:nvSpPr>
        <p:spPr>
          <a:xfrm>
            <a:off x="945311" y="5373215"/>
            <a:ext cx="2716874"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NobelActive 3.0</a:t>
            </a:r>
          </a:p>
        </p:txBody>
      </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9" name="Содержимое 2"/>
          <p:cNvSpPr txBox="1"/>
          <p:nvPr>
            <p:ph type="body" idx="1"/>
          </p:nvPr>
        </p:nvSpPr>
        <p:spPr>
          <a:xfrm>
            <a:off x="467543" y="692696"/>
            <a:ext cx="8229601" cy="4525963"/>
          </a:xfrm>
          <a:prstGeom prst="rect">
            <a:avLst/>
          </a:prstGeom>
        </p:spPr>
        <p:txBody>
          <a:bodyPr/>
          <a:lstStyle/>
          <a:p>
            <a:pPr xmlns:a="http://schemas.openxmlformats.org/drawingml/2006/main">
              <a:defRPr b="1"/>
            </a:pPr>
            <a:r xmlns:a="http://schemas.openxmlformats.org/drawingml/2006/main">
              <a:t>Показання для застосування:</a:t>
            </a:r>
          </a:p>
          <a:p>
            <a:pPr xmlns:a="http://schemas.openxmlformats.org/drawingml/2006/main">
              <a:buSzTx/>
              <a:buFont typeface="Wingdings"/>
              <a:buNone/>
            </a:pPr>
            <a:r xmlns:a="http://schemas.openxmlformats.org/drawingml/2006/main">
              <a:t>Застосування імплантатів NobelActive™ показано у кістках будь-якого типу у різних клінічних ситуаціях.</a:t>
            </a:r>
          </a:p>
          <a:p>
            <a:pPr xmlns:a="http://schemas.openxmlformats.org/drawingml/2006/main">
              <a:buSzTx/>
              <a:buFont typeface="Wingdings"/>
              <a:buNone/>
            </a:pPr>
            <a:r xmlns:a="http://schemas.openxmlformats.org/drawingml/2006/main">
              <a:t>– Відсутність одного або кількох зубів, а також повна адентія</a:t>
            </a:r>
          </a:p>
          <a:p>
            <a:pPr xmlns:a="http://schemas.openxmlformats.org/drawingml/2006/main">
              <a:buSzTx/>
              <a:buFont typeface="Wingdings"/>
              <a:buNone/>
            </a:pPr>
            <a:r xmlns:a="http://schemas.openxmlformats.org/drawingml/2006/main">
              <a:t>– Будь-який відділ верхньої та/або нижньої щелепи</a:t>
            </a:r>
          </a:p>
          <a:p>
            <a:pPr xmlns:a="http://schemas.openxmlformats.org/drawingml/2006/main">
              <a:buSzTx/>
              <a:buFont typeface="Wingdings"/>
              <a:buNone/>
            </a:pPr>
            <a:r xmlns:a="http://schemas.openxmlformats.org/drawingml/2006/main">
              <a:t>– Двоетапний хірургічний протокол</a:t>
            </a:r>
          </a:p>
          <a:p>
            <a:pPr xmlns:a="http://schemas.openxmlformats.org/drawingml/2006/main">
              <a:buSzTx/>
              <a:buFont typeface="Wingdings"/>
              <a:buNone/>
            </a:pPr>
            <a:r xmlns:a="http://schemas.openxmlformats.org/drawingml/2006/main">
              <a:t>– Встановлення імплантату миттєво з видаленням зуба та негайне навантаження Immediate Function</a:t>
            </a:r>
          </a:p>
        </p:txBody>
      </p:sp>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1" name="Заголовок 1"/>
          <p:cNvSpPr txBox="1"/>
          <p:nvPr>
            <p:ph type="title"/>
          </p:nvPr>
        </p:nvSpPr>
        <p:spPr>
          <a:prstGeom prst="rect">
            <a:avLst/>
          </a:prstGeom>
        </p:spPr>
        <p:txBody>
          <a:bodyPr/>
          <a:lstStyle>
            <a:lvl1pPr>
              <a:defRPr sz="3600"/>
            </a:lvl1pPr>
          </a:lstStyle>
          <a:p>
            <a:pPr xmlns:a="http://schemas.openxmlformats.org/drawingml/2006/main"/>
            <a:r xmlns:a="http://schemas.openxmlformats.org/drawingml/2006/main">
              <a:t>Хірургічний протокол</a:t>
            </a:r>
          </a:p>
        </p:txBody>
      </p:sp>
      <p:sp>
        <p:nvSpPr>
          <p:cNvPr id="332" name="Содержимое 2"/>
          <p:cNvSpPr txBox="1"/>
          <p:nvPr>
            <p:ph type="body" idx="1"/>
          </p:nvPr>
        </p:nvSpPr>
        <p:spPr>
          <a:xfrm>
            <a:off x="457200" y="1600199"/>
            <a:ext cx="7467600" cy="4873754"/>
          </a:xfrm>
          <a:prstGeom prst="rect">
            <a:avLst/>
          </a:prstGeom>
        </p:spPr>
        <p:txBody>
          <a:bodyPr/>
          <a:lstStyle/>
          <a:p>
            <a:pPr xmlns:a="http://schemas.openxmlformats.org/drawingml/2006/main"/>
            <a:r xmlns:a="http://schemas.openxmlformats.org/drawingml/2006/main">
              <a:t>Застосування безклаптної методики показано в таких випадках:</a:t>
            </a:r>
          </a:p>
          <a:p>
            <a:pPr xmlns:a="http://schemas.openxmlformats.org/drawingml/2006/main">
              <a:buSzTx/>
              <a:buFont typeface="Wingdings"/>
              <a:buNone/>
            </a:pPr>
            <a:r xmlns:a="http://schemas.openxmlformats.org/drawingml/2006/main">
              <a:t>– При достатній кількості та хорошій якості кістки та м'яких тканин</a:t>
            </a:r>
          </a:p>
          <a:p>
            <a:pPr xmlns:a="http://schemas.openxmlformats.org/drawingml/2006/main">
              <a:buSzTx/>
              <a:buFont typeface="Wingdings"/>
              <a:buNone/>
            </a:pPr>
            <a:r xmlns:a="http://schemas.openxmlformats.org/drawingml/2006/main">
              <a:t>– Якщо для точного вибору напряму свердління щодо анатомічно важливих утворень не потрібно відшаровувати клапоть</a:t>
            </a:r>
          </a:p>
          <a:p>
            <a:pPr xmlns:a="http://schemas.openxmlformats.org/drawingml/2006/main">
              <a:buSzTx/>
              <a:buFont typeface="Wingdings"/>
              <a:buNone/>
            </a:pPr>
            <a:r xmlns:a="http://schemas.openxmlformats.org/drawingml/2006/main">
              <a:t>– Безклаптна методика: виміряйте товщину м'яких тканин за допомогою зонда.</a:t>
            </a:r>
          </a:p>
        </p:txBody>
      </p:sp>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34" name="Picture 2" descr="Picture 2"/>
          <p:cNvPicPr>
            <a:picLocks noChangeAspect="1"/>
          </p:cNvPicPr>
          <p:nvPr/>
        </p:nvPicPr>
        <p:blipFill>
          <a:blip r:embed="rId2">
            <a:extLst/>
          </a:blip>
          <a:stretch>
            <a:fillRect/>
          </a:stretch>
        </p:blipFill>
        <p:spPr>
          <a:xfrm>
            <a:off x="2627783" y="980728"/>
            <a:ext cx="3264570" cy="4136884"/>
          </a:xfrm>
          <a:prstGeom prst="rect">
            <a:avLst/>
          </a:prstGeom>
          <a:ln w="12700">
            <a:miter lim="400000"/>
          </a:ln>
        </p:spPr>
      </p:pic>
      <p:sp>
        <p:nvSpPr>
          <p:cNvPr id="335" name="TextBox 4"/>
          <p:cNvSpPr txBox="1"/>
          <p:nvPr/>
        </p:nvSpPr>
        <p:spPr>
          <a:xfrm>
            <a:off x="2889527" y="5301207"/>
            <a:ext cx="2932898" cy="383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Безклаптна методика</a:t>
            </a:r>
          </a:p>
        </p:txBody>
      </p:sp>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7" name="Содержимое 2"/>
          <p:cNvSpPr txBox="1"/>
          <p:nvPr>
            <p:ph type="body" sz="half" idx="1"/>
          </p:nvPr>
        </p:nvSpPr>
        <p:spPr>
          <a:xfrm>
            <a:off x="539551" y="980728"/>
            <a:ext cx="4752530" cy="4525963"/>
          </a:xfrm>
          <a:prstGeom prst="rect">
            <a:avLst/>
          </a:prstGeom>
        </p:spPr>
        <p:txBody>
          <a:bodyPr/>
          <a:lstStyle/>
          <a:p>
            <a:pPr xmlns:a="http://schemas.openxmlformats.org/drawingml/2006/main"/>
            <a:r xmlns:a="http://schemas.openxmlformats.org/drawingml/2006/main">
              <a:t>Застосування методики з відшаровуванням клаптя показано в таких випадках:</a:t>
            </a:r>
          </a:p>
          <a:p>
            <a:pPr xmlns:a="http://schemas.openxmlformats.org/drawingml/2006/main">
              <a:buSzTx/>
              <a:buFont typeface="Wingdings"/>
              <a:buNone/>
            </a:pPr>
            <a:r xmlns:a="http://schemas.openxmlformats.org/drawingml/2006/main">
              <a:t>– При необхідності прямої візуалізації кістки, що підлягає, та анатомічних утворень.</a:t>
            </a:r>
          </a:p>
          <a:p>
            <a:pPr xmlns:a="http://schemas.openxmlformats.org/drawingml/2006/main">
              <a:buSzTx/>
              <a:buFont typeface="Wingdings"/>
              <a:buNone/>
            </a:pPr>
            <a:r xmlns:a="http://schemas.openxmlformats.org/drawingml/2006/main">
              <a:t>– Під час проведення пластики кістки або м'яких тканин</a:t>
            </a:r>
          </a:p>
        </p:txBody>
      </p:sp>
      <p:pic>
        <p:nvPicPr>
          <p:cNvPr id="338" name="Picture 2" descr="Picture 2"/>
          <p:cNvPicPr>
            <a:picLocks noChangeAspect="1"/>
          </p:cNvPicPr>
          <p:nvPr/>
        </p:nvPicPr>
        <p:blipFill>
          <a:blip r:embed="rId2">
            <a:extLst/>
          </a:blip>
          <a:stretch>
            <a:fillRect/>
          </a:stretch>
        </p:blipFill>
        <p:spPr>
          <a:xfrm>
            <a:off x="5868144" y="1268759"/>
            <a:ext cx="2371726" cy="3248026"/>
          </a:xfrm>
          <a:prstGeom prst="rect">
            <a:avLst/>
          </a:prstGeom>
          <a:ln w="12700">
            <a:miter lim="400000"/>
          </a:ln>
        </p:spPr>
      </p:pic>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0" name="Заголовок 1"/>
          <p:cNvSpPr txBox="1"/>
          <p:nvPr>
            <p:ph type="title"/>
          </p:nvPr>
        </p:nvSpPr>
        <p:spPr>
          <a:prstGeom prst="rect">
            <a:avLst/>
          </a:prstGeom>
        </p:spPr>
        <p:txBody>
          <a:bodyPr/>
          <a:lstStyle/>
          <a:p>
            <a:pPr xmlns:a="http://schemas.openxmlformats.org/drawingml/2006/main"/>
            <a:r xmlns:a="http://schemas.openxmlformats.org/drawingml/2006/main">
              <a:t>Технічні характеристики</a:t>
            </a:r>
          </a:p>
        </p:txBody>
      </p:sp>
      <p:sp>
        <p:nvSpPr>
          <p:cNvPr id="341" name="Содержимое 2"/>
          <p:cNvSpPr txBox="1"/>
          <p:nvPr>
            <p:ph type="body" idx="1"/>
          </p:nvPr>
        </p:nvSpPr>
        <p:spPr>
          <a:xfrm>
            <a:off x="457200" y="1600199"/>
            <a:ext cx="7467600" cy="4873754"/>
          </a:xfrm>
          <a:prstGeom prst="rect">
            <a:avLst/>
          </a:prstGeom>
        </p:spPr>
        <p:txBody>
          <a:bodyPr/>
          <a:lstStyle/>
          <a:p>
            <a:pPr xmlns:a="http://schemas.openxmlformats.org/drawingml/2006/main">
              <a:buSzTx/>
              <a:buFont typeface="Wingdings"/>
              <a:buNone/>
            </a:pPr>
            <a:r xmlns:a="http://schemas.openxmlformats.org/drawingml/2006/main">
              <a:t>– Двокомпонентний конічний імплантат з унікальним поєднанням конструктивних особливостей, що забезпечують простоту встановлення та високі показники первинної стабілізації.</a:t>
            </a:r>
          </a:p>
          <a:p>
            <a:pPr xmlns:a="http://schemas.openxmlformats.org/drawingml/2006/main">
              <a:buSzTx/>
              <a:buFont typeface="Wingdings"/>
              <a:buNone/>
            </a:pPr>
            <a:r xmlns:a="http://schemas.openxmlformats.org/drawingml/2006/main">
              <a:t>– Інноваційне внутрішнє шестигранне конічне з'єднання з функцією блокування</a:t>
            </a:r>
          </a:p>
        </p:txBody>
      </p:sp>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43" name="Picture 2" descr="Picture 2"/>
          <p:cNvPicPr>
            <a:picLocks noChangeAspect="1"/>
          </p:cNvPicPr>
          <p:nvPr/>
        </p:nvPicPr>
        <p:blipFill>
          <a:blip r:embed="rId2">
            <a:extLst/>
          </a:blip>
          <a:stretch>
            <a:fillRect/>
          </a:stretch>
        </p:blipFill>
        <p:spPr>
          <a:xfrm>
            <a:off x="539551" y="1628799"/>
            <a:ext cx="8243747" cy="3186660"/>
          </a:xfrm>
          <a:prstGeom prst="rect">
            <a:avLst/>
          </a:prstGeom>
          <a:ln w="12700">
            <a:miter lim="400000"/>
          </a:ln>
        </p:spPr>
      </p:pic>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5" name="Заголовок 1"/>
          <p:cNvSpPr txBox="1"/>
          <p:nvPr>
            <p:ph type="title"/>
          </p:nvPr>
        </p:nvSpPr>
        <p:spPr>
          <a:xfrm>
            <a:off x="467543" y="2204864"/>
            <a:ext cx="8229601" cy="1143001"/>
          </a:xfrm>
          <a:prstGeom prst="rect">
            <a:avLst/>
          </a:prstGeom>
        </p:spPr>
        <p:txBody>
          <a:bodyPr/>
          <a:lstStyle/>
          <a:p>
            <a:pPr xmlns:a="http://schemas.openxmlformats.org/drawingml/2006/main"/>
            <a:r xmlns:a="http://schemas.openxmlformats.org/drawingml/2006/main">
              <a:t>Дякую за увагу</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Эркер">
  <a:themeElements>
    <a:clrScheme name="Эркер">
      <a:dk1>
        <a:srgbClr val="000000"/>
      </a:dk1>
      <a:lt1>
        <a:srgbClr val="FFFFFF"/>
      </a:lt1>
      <a:dk2>
        <a:srgbClr val="A7A7A7"/>
      </a:dk2>
      <a:lt2>
        <a:srgbClr val="535353"/>
      </a:lt2>
      <a:accent1>
        <a:srgbClr val="FE8637"/>
      </a:accent1>
      <a:accent2>
        <a:srgbClr val="7598D9"/>
      </a:accent2>
      <a:accent3>
        <a:srgbClr val="B32C16"/>
      </a:accent3>
      <a:accent4>
        <a:srgbClr val="F5CD2D"/>
      </a:accent4>
      <a:accent5>
        <a:srgbClr val="AEBAD5"/>
      </a:accent5>
      <a:accent6>
        <a:srgbClr val="777C84"/>
      </a:accent6>
      <a:hlink>
        <a:srgbClr val="0000FF"/>
      </a:hlink>
      <a:folHlink>
        <a:srgbClr val="FF00FF"/>
      </a:folHlink>
    </a:clrScheme>
    <a:fontScheme name="Эркер">
      <a:majorFont>
        <a:latin typeface="Calibri"/>
        <a:ea typeface="Calibri"/>
        <a:cs typeface="Calibri"/>
      </a:majorFont>
      <a:minorFont>
        <a:latin typeface="Helvetica"/>
        <a:ea typeface="Helvetica"/>
        <a:cs typeface="Helvetica"/>
      </a:minorFont>
    </a:fontScheme>
    <a:fmtScheme name="Эркер">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50800" dist="20000" dir="5400000">
              <a:srgbClr val="000000">
                <a:alpha val="42000"/>
              </a:srgbClr>
            </a:outerShdw>
          </a:effectLst>
        </a:effectStyle>
        <a:effectStyle>
          <a:effectLst>
            <a:outerShdw sx="100000" sy="100000" kx="0" ky="0" algn="b" rotWithShape="0" blurRad="50800" dist="20000" dir="5400000">
              <a:srgbClr val="000000">
                <a:alpha val="42000"/>
              </a:srgbClr>
            </a:outerShdw>
          </a:effectLst>
        </a:effectStyle>
        <a:effectStyle>
          <a:effectLst>
            <a:outerShdw sx="100000" sy="100000" kx="0" ky="0" algn="b" rotWithShape="0" blurRad="50800" dist="25000" dir="5400000">
              <a:srgbClr val="000000">
                <a:alpha val="4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50800" dist="20000" dir="5400000">
            <a:srgbClr val="000000">
              <a:alpha val="42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entury Schoolbook"/>
            <a:ea typeface="Century Schoolbook"/>
            <a:cs typeface="Century Schoolbook"/>
            <a:sym typeface="Century Schoolboo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50800" dist="25000" dir="5400000">
            <a:srgbClr val="000000">
              <a:alpha val="40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entury Schoolbook"/>
            <a:ea typeface="Century Schoolbook"/>
            <a:cs typeface="Century Schoolbook"/>
            <a:sym typeface="Century Schoolboo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Эркер">
  <a:themeElements>
    <a:clrScheme name="Эркер">
      <a:dk1>
        <a:srgbClr val="000000"/>
      </a:dk1>
      <a:lt1>
        <a:srgbClr val="FFFFFF"/>
      </a:lt1>
      <a:dk2>
        <a:srgbClr val="A7A7A7"/>
      </a:dk2>
      <a:lt2>
        <a:srgbClr val="535353"/>
      </a:lt2>
      <a:accent1>
        <a:srgbClr val="FE8637"/>
      </a:accent1>
      <a:accent2>
        <a:srgbClr val="7598D9"/>
      </a:accent2>
      <a:accent3>
        <a:srgbClr val="B32C16"/>
      </a:accent3>
      <a:accent4>
        <a:srgbClr val="F5CD2D"/>
      </a:accent4>
      <a:accent5>
        <a:srgbClr val="AEBAD5"/>
      </a:accent5>
      <a:accent6>
        <a:srgbClr val="777C84"/>
      </a:accent6>
      <a:hlink>
        <a:srgbClr val="0000FF"/>
      </a:hlink>
      <a:folHlink>
        <a:srgbClr val="FF00FF"/>
      </a:folHlink>
    </a:clrScheme>
    <a:fontScheme name="Эркер">
      <a:majorFont>
        <a:latin typeface="Calibri"/>
        <a:ea typeface="Calibri"/>
        <a:cs typeface="Calibri"/>
      </a:majorFont>
      <a:minorFont>
        <a:latin typeface="Helvetica"/>
        <a:ea typeface="Helvetica"/>
        <a:cs typeface="Helvetica"/>
      </a:minorFont>
    </a:fontScheme>
    <a:fmtScheme name="Эркер">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50800" dist="20000" dir="5400000">
              <a:srgbClr val="000000">
                <a:alpha val="42000"/>
              </a:srgbClr>
            </a:outerShdw>
          </a:effectLst>
        </a:effectStyle>
        <a:effectStyle>
          <a:effectLst>
            <a:outerShdw sx="100000" sy="100000" kx="0" ky="0" algn="b" rotWithShape="0" blurRad="50800" dist="20000" dir="5400000">
              <a:srgbClr val="000000">
                <a:alpha val="42000"/>
              </a:srgbClr>
            </a:outerShdw>
          </a:effectLst>
        </a:effectStyle>
        <a:effectStyle>
          <a:effectLst>
            <a:outerShdw sx="100000" sy="100000" kx="0" ky="0" algn="b" rotWithShape="0" blurRad="50800" dist="25000" dir="5400000">
              <a:srgbClr val="000000">
                <a:alpha val="4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50800" dist="20000" dir="5400000">
            <a:srgbClr val="000000">
              <a:alpha val="42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entury Schoolbook"/>
            <a:ea typeface="Century Schoolbook"/>
            <a:cs typeface="Century Schoolbook"/>
            <a:sym typeface="Century Schoolboo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50800" dist="25000" dir="5400000">
            <a:srgbClr val="000000">
              <a:alpha val="40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entury Schoolbook"/>
            <a:ea typeface="Century Schoolbook"/>
            <a:cs typeface="Century Schoolbook"/>
            <a:sym typeface="Century Schoolboo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