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835" name="Shape 3835"/>
          <p:cNvSpPr/>
          <p:nvPr>
            <p:ph type="sldImg"/>
          </p:nvPr>
        </p:nvSpPr>
        <p:spPr>
          <a:xfrm>
            <a:off x="1143000" y="685800"/>
            <a:ext cx="4572000" cy="3429000"/>
          </a:xfrm>
          <a:prstGeom prst="rect">
            <a:avLst/>
          </a:prstGeom>
        </p:spPr>
        <p:txBody>
          <a:bodyPr/>
          <a:lstStyle/>
          <a:p>
            <a:pPr/>
          </a:p>
        </p:txBody>
      </p:sp>
      <p:sp>
        <p:nvSpPr>
          <p:cNvPr id="3836" name="Shape 38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Титульный слайд">
    <p:spTree>
      <p:nvGrpSpPr>
        <p:cNvPr id="1" name=""/>
        <p:cNvGrpSpPr/>
        <p:nvPr/>
      </p:nvGrpSpPr>
      <p:grpSpPr>
        <a:xfrm>
          <a:off x="0" y="0"/>
          <a:ext cx="0" cy="0"/>
          <a:chOff x="0" y="0"/>
          <a:chExt cx="0" cy="0"/>
        </a:xfrm>
      </p:grpSpPr>
      <p:sp>
        <p:nvSpPr>
          <p:cNvPr id="11" name="Текст заголовка"/>
          <p:cNvSpPr txBox="1"/>
          <p:nvPr>
            <p:ph type="title"/>
          </p:nvPr>
        </p:nvSpPr>
        <p:spPr>
          <a:xfrm>
            <a:off x="685800" y="1122362"/>
            <a:ext cx="7772400" cy="2387601"/>
          </a:xfrm>
          <a:prstGeom prst="rect">
            <a:avLst/>
          </a:prstGeom>
        </p:spPr>
        <p:txBody>
          <a:bodyPr anchor="b"/>
          <a:lstStyle>
            <a:lvl1pPr algn="ctr">
              <a:defRPr sz="6000"/>
            </a:lvl1pPr>
          </a:lstStyle>
          <a:p>
            <a:pPr/>
            <a:r>
              <a:t>Текст заголовка</a:t>
            </a:r>
          </a:p>
        </p:txBody>
      </p:sp>
      <p:sp>
        <p:nvSpPr>
          <p:cNvPr id="12" name="Уровень текста 1…"/>
          <p:cNvSpPr txBox="1"/>
          <p:nvPr>
            <p:ph type="body" sz="quarter" idx="1"/>
          </p:nvPr>
        </p:nvSpPr>
        <p:spPr>
          <a:xfrm>
            <a:off x="1143000" y="3602037"/>
            <a:ext cx="6858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0" name="Текст заголовка"/>
          <p:cNvSpPr txBox="1"/>
          <p:nvPr>
            <p:ph type="title"/>
          </p:nvPr>
        </p:nvSpPr>
        <p:spPr>
          <a:prstGeom prst="rect">
            <a:avLst/>
          </a:prstGeom>
        </p:spPr>
        <p:txBody>
          <a:bodyPr/>
          <a:lstStyle/>
          <a:p>
            <a:pPr/>
            <a:r>
              <a:t>Текст заголовка</a:t>
            </a:r>
          </a:p>
        </p:txBody>
      </p:sp>
      <p:sp>
        <p:nvSpPr>
          <p:cNvPr id="21" name="Уровень текста 1…"/>
          <p:cNvSpPr txBox="1"/>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9" name="Текст заголовка"/>
          <p:cNvSpPr txBox="1"/>
          <p:nvPr>
            <p:ph type="title"/>
          </p:nvPr>
        </p:nvSpPr>
        <p:spPr>
          <a:xfrm>
            <a:off x="623887" y="1709739"/>
            <a:ext cx="7886701" cy="2852737"/>
          </a:xfrm>
          <a:prstGeom prst="rect">
            <a:avLst/>
          </a:prstGeom>
        </p:spPr>
        <p:txBody>
          <a:bodyPr anchor="b"/>
          <a:lstStyle>
            <a:lvl1pPr>
              <a:defRPr sz="6000"/>
            </a:lvl1pPr>
          </a:lstStyle>
          <a:p>
            <a:pPr/>
            <a:r>
              <a:t>Текст заголовка</a:t>
            </a:r>
          </a:p>
        </p:txBody>
      </p:sp>
      <p:sp>
        <p:nvSpPr>
          <p:cNvPr id="30" name="Уровень текста 1…"/>
          <p:cNvSpPr txBox="1"/>
          <p:nvPr>
            <p:ph type="body" sz="quarter" idx="1"/>
          </p:nvPr>
        </p:nvSpPr>
        <p:spPr>
          <a:xfrm>
            <a:off x="623887" y="4589464"/>
            <a:ext cx="7886701" cy="1500188"/>
          </a:xfrm>
          <a:prstGeom prst="rect">
            <a:avLst/>
          </a:prstGeom>
        </p:spPr>
        <p:txBody>
          <a:bodyPr/>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8" name="Текст заголовка"/>
          <p:cNvSpPr txBox="1"/>
          <p:nvPr>
            <p:ph type="title"/>
          </p:nvPr>
        </p:nvSpPr>
        <p:spPr>
          <a:prstGeom prst="rect">
            <a:avLst/>
          </a:prstGeom>
        </p:spPr>
        <p:txBody>
          <a:bodyPr/>
          <a:lstStyle/>
          <a:p>
            <a:pPr/>
            <a:r>
              <a:t>Текст заголовка</a:t>
            </a:r>
          </a:p>
        </p:txBody>
      </p:sp>
      <p:sp>
        <p:nvSpPr>
          <p:cNvPr id="39" name="Уровень текста 1…"/>
          <p:cNvSpPr txBox="1"/>
          <p:nvPr>
            <p:ph type="body" sz="half" idx="1"/>
          </p:nvPr>
        </p:nvSpPr>
        <p:spPr>
          <a:xfrm>
            <a:off x="628650" y="1825625"/>
            <a:ext cx="3886200" cy="4351338"/>
          </a:xfrm>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47" name="Текст заголовка"/>
          <p:cNvSpPr txBox="1"/>
          <p:nvPr>
            <p:ph type="title"/>
          </p:nvPr>
        </p:nvSpPr>
        <p:spPr>
          <a:xfrm>
            <a:off x="629841" y="365125"/>
            <a:ext cx="7886701" cy="1325564"/>
          </a:xfrm>
          <a:prstGeom prst="rect">
            <a:avLst/>
          </a:prstGeom>
        </p:spPr>
        <p:txBody>
          <a:bodyPr/>
          <a:lstStyle/>
          <a:p>
            <a:pPr/>
            <a:r>
              <a:t>Текст заголовка</a:t>
            </a:r>
          </a:p>
        </p:txBody>
      </p:sp>
      <p:sp>
        <p:nvSpPr>
          <p:cNvPr id="48" name="Уровень текста 1…"/>
          <p:cNvSpPr txBox="1"/>
          <p:nvPr>
            <p:ph type="body" sz="quarter" idx="1"/>
          </p:nvPr>
        </p:nvSpPr>
        <p:spPr>
          <a:xfrm>
            <a:off x="629841" y="1681163"/>
            <a:ext cx="3868341"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9" name="Text Placeholder 4"/>
          <p:cNvSpPr/>
          <p:nvPr>
            <p:ph type="body" sz="quarter" idx="21"/>
          </p:nvPr>
        </p:nvSpPr>
        <p:spPr>
          <a:xfrm>
            <a:off x="4629149" y="1681163"/>
            <a:ext cx="3887393" cy="823913"/>
          </a:xfrm>
          <a:prstGeom prst="rect">
            <a:avLst/>
          </a:prstGeom>
        </p:spPr>
        <p:txBody>
          <a:bodyPr anchor="b"/>
          <a:lstStyle/>
          <a:p>
            <a:pPr marL="0" indent="0">
              <a:buSzTx/>
              <a:buFontTx/>
              <a:buNone/>
              <a:defRPr b="1" sz="2400"/>
            </a:pPr>
          </a:p>
        </p:txBody>
      </p:sp>
      <p:sp>
        <p:nvSpPr>
          <p:cNvPr id="50"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57" name="Текст заголовка"/>
          <p:cNvSpPr txBox="1"/>
          <p:nvPr>
            <p:ph type="title"/>
          </p:nvPr>
        </p:nvSpPr>
        <p:spPr>
          <a:prstGeom prst="rect">
            <a:avLst/>
          </a:prstGeom>
        </p:spPr>
        <p:txBody>
          <a:bodyPr/>
          <a:lstStyle/>
          <a:p>
            <a:pPr/>
            <a:r>
              <a:t>Текст заголовка</a:t>
            </a:r>
          </a:p>
        </p:txBody>
      </p:sp>
      <p:sp>
        <p:nvSpPr>
          <p:cNvPr id="58"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65"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72" name="Текст заголовка"/>
          <p:cNvSpPr txBox="1"/>
          <p:nvPr>
            <p:ph type="title"/>
          </p:nvPr>
        </p:nvSpPr>
        <p:spPr>
          <a:xfrm>
            <a:off x="629841" y="457200"/>
            <a:ext cx="2949178" cy="1600200"/>
          </a:xfrm>
          <a:prstGeom prst="rect">
            <a:avLst/>
          </a:prstGeom>
        </p:spPr>
        <p:txBody>
          <a:bodyPr anchor="b"/>
          <a:lstStyle>
            <a:lvl1pPr>
              <a:defRPr sz="3200"/>
            </a:lvl1pPr>
          </a:lstStyle>
          <a:p>
            <a:pPr/>
            <a:r>
              <a:t>Текст заголовка</a:t>
            </a:r>
          </a:p>
        </p:txBody>
      </p:sp>
      <p:sp>
        <p:nvSpPr>
          <p:cNvPr id="73" name="Уровень текста 1…"/>
          <p:cNvSpPr txBox="1"/>
          <p:nvPr>
            <p:ph type="body" sz="half" idx="1"/>
          </p:nvPr>
        </p:nvSpPr>
        <p:spPr>
          <a:xfrm>
            <a:off x="3887391" y="987425"/>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4" name="Text Placeholder 3"/>
          <p:cNvSpPr/>
          <p:nvPr>
            <p:ph type="body" sz="quarter" idx="21"/>
          </p:nvPr>
        </p:nvSpPr>
        <p:spPr>
          <a:xfrm>
            <a:off x="629840" y="2057400"/>
            <a:ext cx="2949180" cy="3811588"/>
          </a:xfrm>
          <a:prstGeom prst="rect">
            <a:avLst/>
          </a:prstGeom>
        </p:spPr>
        <p:txBody>
          <a:bodyPr/>
          <a:lstStyle/>
          <a:p>
            <a:pPr marL="0" indent="0">
              <a:buSzTx/>
              <a:buFontTx/>
              <a:buNone/>
              <a:defRPr sz="1600"/>
            </a:pPr>
          </a:p>
        </p:txBody>
      </p:sp>
      <p:sp>
        <p:nvSpPr>
          <p:cNvPr id="75"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82" name="Текст заголовка"/>
          <p:cNvSpPr txBox="1"/>
          <p:nvPr>
            <p:ph type="title"/>
          </p:nvPr>
        </p:nvSpPr>
        <p:spPr>
          <a:xfrm>
            <a:off x="629841" y="457200"/>
            <a:ext cx="2949178" cy="1600200"/>
          </a:xfrm>
          <a:prstGeom prst="rect">
            <a:avLst/>
          </a:prstGeom>
        </p:spPr>
        <p:txBody>
          <a:bodyPr anchor="b"/>
          <a:lstStyle>
            <a:lvl1pPr>
              <a:defRPr sz="3200"/>
            </a:lvl1pPr>
          </a:lstStyle>
          <a:p>
            <a:pPr/>
            <a:r>
              <a:t>Текст заголовка</a:t>
            </a:r>
          </a:p>
        </p:txBody>
      </p:sp>
      <p:sp>
        <p:nvSpPr>
          <p:cNvPr id="83" name="Picture Placeholder 2"/>
          <p:cNvSpPr/>
          <p:nvPr>
            <p:ph type="pic" sz="half" idx="21"/>
          </p:nvPr>
        </p:nvSpPr>
        <p:spPr>
          <a:xfrm>
            <a:off x="3887391" y="987425"/>
            <a:ext cx="4629151" cy="4873626"/>
          </a:xfrm>
          <a:prstGeom prst="rect">
            <a:avLst/>
          </a:prstGeom>
        </p:spPr>
        <p:txBody>
          <a:bodyPr lIns="91439" rIns="91439">
            <a:noAutofit/>
          </a:bodyPr>
          <a:lstStyle/>
          <a:p>
            <a:pPr/>
          </a:p>
        </p:txBody>
      </p:sp>
      <p:sp>
        <p:nvSpPr>
          <p:cNvPr id="84" name="Уровень текста 1…"/>
          <p:cNvSpPr txBox="1"/>
          <p:nvPr>
            <p:ph type="body" sz="quarter" idx="1"/>
          </p:nvPr>
        </p:nvSpPr>
        <p:spPr>
          <a:xfrm>
            <a:off x="629841" y="2057400"/>
            <a:ext cx="2949178"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92" name="Текст заголовка"/>
          <p:cNvSpPr txBox="1"/>
          <p:nvPr>
            <p:ph type="title"/>
          </p:nvPr>
        </p:nvSpPr>
        <p:spPr>
          <a:xfrm>
            <a:off x="1143000" y="1122362"/>
            <a:ext cx="6858000" cy="2387601"/>
          </a:xfrm>
          <a:prstGeom prst="rect">
            <a:avLst/>
          </a:prstGeom>
        </p:spPr>
        <p:txBody>
          <a:bodyPr anchor="b"/>
          <a:lstStyle>
            <a:lvl1pPr algn="ctr" defTabSz="685800">
              <a:defRPr sz="4500"/>
            </a:lvl1pPr>
          </a:lstStyle>
          <a:p>
            <a:pPr/>
            <a:r>
              <a:t>Текст заголовка</a:t>
            </a:r>
          </a:p>
        </p:txBody>
      </p:sp>
      <p:sp>
        <p:nvSpPr>
          <p:cNvPr id="93" name="Уровень текста 1…"/>
          <p:cNvSpPr txBox="1"/>
          <p:nvPr>
            <p:ph type="body" sz="quarter" idx="1"/>
          </p:nvPr>
        </p:nvSpPr>
        <p:spPr>
          <a:xfrm>
            <a:off x="1143000" y="3602037"/>
            <a:ext cx="6858000" cy="1655763"/>
          </a:xfrm>
          <a:prstGeom prst="rect">
            <a:avLst/>
          </a:prstGeom>
        </p:spPr>
        <p:txBody>
          <a:bodyPr/>
          <a:lstStyle>
            <a:lvl1pPr marL="0" indent="0" algn="ctr" defTabSz="685800">
              <a:spcBef>
                <a:spcPts val="700"/>
              </a:spcBef>
              <a:buSzTx/>
              <a:buFontTx/>
              <a:buNone/>
              <a:defRPr sz="1800"/>
            </a:lvl1pPr>
            <a:lvl2pPr marL="0" indent="342900" algn="ctr" defTabSz="685800">
              <a:spcBef>
                <a:spcPts val="700"/>
              </a:spcBef>
              <a:buSzTx/>
              <a:buFontTx/>
              <a:buNone/>
              <a:defRPr sz="1800"/>
            </a:lvl2pPr>
            <a:lvl3pPr marL="0" indent="685800" algn="ctr" defTabSz="685800">
              <a:spcBef>
                <a:spcPts val="700"/>
              </a:spcBef>
              <a:buSzTx/>
              <a:buFontTx/>
              <a:buNone/>
              <a:defRPr sz="1800"/>
            </a:lvl3pPr>
            <a:lvl4pPr marL="0" indent="1028700" algn="ctr" defTabSz="685800">
              <a:spcBef>
                <a:spcPts val="700"/>
              </a:spcBef>
              <a:buSzTx/>
              <a:buFontTx/>
              <a:buNone/>
              <a:defRPr sz="1800"/>
            </a:lvl4pPr>
            <a:lvl5pPr marL="0" indent="1371600" algn="ctr" defTabSz="685800">
              <a:spcBef>
                <a:spcPts val="700"/>
              </a:spcBef>
              <a:buSzTx/>
              <a:buFontTx/>
              <a:buNone/>
              <a:defRPr sz="18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4"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01" name="Текст заголовка"/>
          <p:cNvSpPr txBox="1"/>
          <p:nvPr>
            <p:ph type="title"/>
          </p:nvPr>
        </p:nvSpPr>
        <p:spPr>
          <a:prstGeom prst="rect">
            <a:avLst/>
          </a:prstGeom>
        </p:spPr>
        <p:txBody>
          <a:bodyPr/>
          <a:lstStyle>
            <a:lvl1pPr defTabSz="685800">
              <a:defRPr sz="3300"/>
            </a:lvl1pPr>
          </a:lstStyle>
          <a:p>
            <a:pPr/>
            <a:r>
              <a:t>Текст заголовка</a:t>
            </a:r>
          </a:p>
        </p:txBody>
      </p:sp>
      <p:sp>
        <p:nvSpPr>
          <p:cNvPr id="102" name="Уровень текста 1…"/>
          <p:cNvSpPr txBox="1"/>
          <p:nvPr>
            <p:ph type="body" idx="1"/>
          </p:nvPr>
        </p:nvSpPr>
        <p:spPr>
          <a:prstGeom prst="rect">
            <a:avLst/>
          </a:prstGeom>
        </p:spPr>
        <p:txBody>
          <a:bodyPr/>
          <a:lstStyle>
            <a:lvl1pPr marL="171450" indent="-171450" defTabSz="685800">
              <a:spcBef>
                <a:spcPts val="700"/>
              </a:spcBef>
              <a:defRPr sz="2100"/>
            </a:lvl1pPr>
            <a:lvl2pPr marL="542925" indent="-200025" defTabSz="685800">
              <a:spcBef>
                <a:spcPts val="700"/>
              </a:spcBef>
              <a:defRPr sz="2100"/>
            </a:lvl2pPr>
            <a:lvl3pPr marL="925830" indent="-240030" defTabSz="685800">
              <a:spcBef>
                <a:spcPts val="700"/>
              </a:spcBef>
              <a:defRPr sz="2100"/>
            </a:lvl3pPr>
            <a:lvl4pPr marL="1305657" indent="-276957" defTabSz="685800">
              <a:spcBef>
                <a:spcPts val="700"/>
              </a:spcBef>
              <a:defRPr sz="2100"/>
            </a:lvl4pPr>
            <a:lvl5pPr marL="1648557" indent="-276957" defTabSz="685800">
              <a:spcBef>
                <a:spcPts val="700"/>
              </a:spcBef>
              <a:defRPr sz="21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3"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10" name="Текст заголовка"/>
          <p:cNvSpPr txBox="1"/>
          <p:nvPr>
            <p:ph type="title"/>
          </p:nvPr>
        </p:nvSpPr>
        <p:spPr>
          <a:xfrm>
            <a:off x="623887" y="1709739"/>
            <a:ext cx="7886701" cy="2852737"/>
          </a:xfrm>
          <a:prstGeom prst="rect">
            <a:avLst/>
          </a:prstGeom>
        </p:spPr>
        <p:txBody>
          <a:bodyPr anchor="b"/>
          <a:lstStyle>
            <a:lvl1pPr defTabSz="685800">
              <a:defRPr sz="4500"/>
            </a:lvl1pPr>
          </a:lstStyle>
          <a:p>
            <a:pPr/>
            <a:r>
              <a:t>Текст заголовка</a:t>
            </a:r>
          </a:p>
        </p:txBody>
      </p:sp>
      <p:sp>
        <p:nvSpPr>
          <p:cNvPr id="111" name="Уровень текста 1…"/>
          <p:cNvSpPr txBox="1"/>
          <p:nvPr>
            <p:ph type="body" sz="quarter" idx="1"/>
          </p:nvPr>
        </p:nvSpPr>
        <p:spPr>
          <a:xfrm>
            <a:off x="623887" y="4589464"/>
            <a:ext cx="7886701" cy="1500188"/>
          </a:xfrm>
          <a:prstGeom prst="rect">
            <a:avLst/>
          </a:prstGeom>
        </p:spPr>
        <p:txBody>
          <a:bodyPr/>
          <a:lstStyle>
            <a:lvl1pPr marL="0" indent="0" defTabSz="685800">
              <a:spcBef>
                <a:spcPts val="700"/>
              </a:spcBef>
              <a:buSzTx/>
              <a:buFontTx/>
              <a:buNone/>
              <a:defRPr sz="1800">
                <a:solidFill>
                  <a:srgbClr val="888888"/>
                </a:solidFill>
              </a:defRPr>
            </a:lvl1pPr>
            <a:lvl2pPr marL="0" indent="342900" defTabSz="685800">
              <a:spcBef>
                <a:spcPts val="700"/>
              </a:spcBef>
              <a:buSzTx/>
              <a:buFontTx/>
              <a:buNone/>
              <a:defRPr sz="1800">
                <a:solidFill>
                  <a:srgbClr val="888888"/>
                </a:solidFill>
              </a:defRPr>
            </a:lvl2pPr>
            <a:lvl3pPr marL="0" indent="685800" defTabSz="685800">
              <a:spcBef>
                <a:spcPts val="700"/>
              </a:spcBef>
              <a:buSzTx/>
              <a:buFontTx/>
              <a:buNone/>
              <a:defRPr sz="1800">
                <a:solidFill>
                  <a:srgbClr val="888888"/>
                </a:solidFill>
              </a:defRPr>
            </a:lvl3pPr>
            <a:lvl4pPr marL="0" indent="1028700" defTabSz="685800">
              <a:spcBef>
                <a:spcPts val="700"/>
              </a:spcBef>
              <a:buSzTx/>
              <a:buFontTx/>
              <a:buNone/>
              <a:defRPr sz="1800">
                <a:solidFill>
                  <a:srgbClr val="888888"/>
                </a:solidFill>
              </a:defRPr>
            </a:lvl4pPr>
            <a:lvl5pPr marL="0" indent="1371600" defTabSz="685800">
              <a:spcBef>
                <a:spcPts val="700"/>
              </a:spcBef>
              <a:buSzTx/>
              <a:buFontTx/>
              <a:buNone/>
              <a:defRPr sz="18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2"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19" name="Текст заголовка"/>
          <p:cNvSpPr txBox="1"/>
          <p:nvPr>
            <p:ph type="title"/>
          </p:nvPr>
        </p:nvSpPr>
        <p:spPr>
          <a:prstGeom prst="rect">
            <a:avLst/>
          </a:prstGeom>
        </p:spPr>
        <p:txBody>
          <a:bodyPr/>
          <a:lstStyle>
            <a:lvl1pPr defTabSz="685800">
              <a:defRPr sz="3300"/>
            </a:lvl1pPr>
          </a:lstStyle>
          <a:p>
            <a:pPr/>
            <a:r>
              <a:t>Текст заголовка</a:t>
            </a:r>
          </a:p>
        </p:txBody>
      </p:sp>
      <p:sp>
        <p:nvSpPr>
          <p:cNvPr id="120" name="Уровень текста 1…"/>
          <p:cNvSpPr txBox="1"/>
          <p:nvPr>
            <p:ph type="body" sz="half" idx="1"/>
          </p:nvPr>
        </p:nvSpPr>
        <p:spPr>
          <a:xfrm>
            <a:off x="628650" y="1825625"/>
            <a:ext cx="3886200" cy="4351338"/>
          </a:xfrm>
          <a:prstGeom prst="rect">
            <a:avLst/>
          </a:prstGeom>
        </p:spPr>
        <p:txBody>
          <a:bodyPr/>
          <a:lstStyle>
            <a:lvl1pPr marL="171450" indent="-171450" defTabSz="685800">
              <a:spcBef>
                <a:spcPts val="700"/>
              </a:spcBef>
              <a:defRPr sz="2100"/>
            </a:lvl1pPr>
            <a:lvl2pPr marL="542925" indent="-200025" defTabSz="685800">
              <a:spcBef>
                <a:spcPts val="700"/>
              </a:spcBef>
              <a:defRPr sz="2100"/>
            </a:lvl2pPr>
            <a:lvl3pPr marL="925830" indent="-240030" defTabSz="685800">
              <a:spcBef>
                <a:spcPts val="700"/>
              </a:spcBef>
              <a:defRPr sz="2100"/>
            </a:lvl3pPr>
            <a:lvl4pPr marL="1305657" indent="-276957" defTabSz="685800">
              <a:spcBef>
                <a:spcPts val="700"/>
              </a:spcBef>
              <a:defRPr sz="2100"/>
            </a:lvl4pPr>
            <a:lvl5pPr marL="1648557" indent="-276957" defTabSz="685800">
              <a:spcBef>
                <a:spcPts val="700"/>
              </a:spcBef>
              <a:defRPr sz="21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1"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28" name="Текст заголовка"/>
          <p:cNvSpPr txBox="1"/>
          <p:nvPr>
            <p:ph type="title"/>
          </p:nvPr>
        </p:nvSpPr>
        <p:spPr>
          <a:xfrm>
            <a:off x="629841" y="365125"/>
            <a:ext cx="7886701" cy="1325564"/>
          </a:xfrm>
          <a:prstGeom prst="rect">
            <a:avLst/>
          </a:prstGeom>
        </p:spPr>
        <p:txBody>
          <a:bodyPr/>
          <a:lstStyle>
            <a:lvl1pPr defTabSz="685800">
              <a:defRPr sz="3300"/>
            </a:lvl1pPr>
          </a:lstStyle>
          <a:p>
            <a:pPr/>
            <a:r>
              <a:t>Текст заголовка</a:t>
            </a:r>
          </a:p>
        </p:txBody>
      </p:sp>
      <p:sp>
        <p:nvSpPr>
          <p:cNvPr id="129" name="Уровень текста 1…"/>
          <p:cNvSpPr txBox="1"/>
          <p:nvPr>
            <p:ph type="body" sz="quarter" idx="1"/>
          </p:nvPr>
        </p:nvSpPr>
        <p:spPr>
          <a:xfrm>
            <a:off x="629841" y="1681163"/>
            <a:ext cx="3868341" cy="823913"/>
          </a:xfrm>
          <a:prstGeom prst="rect">
            <a:avLst/>
          </a:prstGeom>
        </p:spPr>
        <p:txBody>
          <a:bodyPr anchor="b"/>
          <a:lstStyle>
            <a:lvl1pPr marL="0" indent="0" defTabSz="685800">
              <a:spcBef>
                <a:spcPts val="700"/>
              </a:spcBef>
              <a:buSzTx/>
              <a:buFontTx/>
              <a:buNone/>
              <a:defRPr b="1" sz="1800"/>
            </a:lvl1pPr>
            <a:lvl2pPr marL="0" indent="342900" defTabSz="685800">
              <a:spcBef>
                <a:spcPts val="700"/>
              </a:spcBef>
              <a:buSzTx/>
              <a:buFontTx/>
              <a:buNone/>
              <a:defRPr b="1" sz="1800"/>
            </a:lvl2pPr>
            <a:lvl3pPr marL="0" indent="685800" defTabSz="685800">
              <a:spcBef>
                <a:spcPts val="700"/>
              </a:spcBef>
              <a:buSzTx/>
              <a:buFontTx/>
              <a:buNone/>
              <a:defRPr b="1" sz="1800"/>
            </a:lvl3pPr>
            <a:lvl4pPr marL="0" indent="1028700" defTabSz="685800">
              <a:spcBef>
                <a:spcPts val="700"/>
              </a:spcBef>
              <a:buSzTx/>
              <a:buFontTx/>
              <a:buNone/>
              <a:defRPr b="1" sz="1800"/>
            </a:lvl4pPr>
            <a:lvl5pPr marL="0" indent="1371600" defTabSz="685800">
              <a:spcBef>
                <a:spcPts val="700"/>
              </a:spcBef>
              <a:buSzTx/>
              <a:buFontTx/>
              <a:buNone/>
              <a:defRPr b="1" sz="18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0" name="Текст 4"/>
          <p:cNvSpPr/>
          <p:nvPr>
            <p:ph type="body" sz="quarter" idx="21"/>
          </p:nvPr>
        </p:nvSpPr>
        <p:spPr>
          <a:xfrm>
            <a:off x="4629149" y="1681163"/>
            <a:ext cx="3887393" cy="823913"/>
          </a:xfrm>
          <a:prstGeom prst="rect">
            <a:avLst/>
          </a:prstGeom>
        </p:spPr>
        <p:txBody>
          <a:bodyPr anchor="b"/>
          <a:lstStyle/>
          <a:p>
            <a:pPr marL="0" indent="0" defTabSz="685800">
              <a:spcBef>
                <a:spcPts val="700"/>
              </a:spcBef>
              <a:buSzTx/>
              <a:buFontTx/>
              <a:buNone/>
              <a:defRPr b="1" sz="1800"/>
            </a:pPr>
          </a:p>
        </p:txBody>
      </p:sp>
      <p:sp>
        <p:nvSpPr>
          <p:cNvPr id="131"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38" name="Текст заголовка"/>
          <p:cNvSpPr txBox="1"/>
          <p:nvPr>
            <p:ph type="title"/>
          </p:nvPr>
        </p:nvSpPr>
        <p:spPr>
          <a:prstGeom prst="rect">
            <a:avLst/>
          </a:prstGeom>
        </p:spPr>
        <p:txBody>
          <a:bodyPr/>
          <a:lstStyle>
            <a:lvl1pPr defTabSz="685800">
              <a:defRPr sz="3300"/>
            </a:lvl1pPr>
          </a:lstStyle>
          <a:p>
            <a:pPr/>
            <a:r>
              <a:t>Текст заголовка</a:t>
            </a:r>
          </a:p>
        </p:txBody>
      </p:sp>
      <p:sp>
        <p:nvSpPr>
          <p:cNvPr id="139"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46"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53" name="Текст заголовка"/>
          <p:cNvSpPr txBox="1"/>
          <p:nvPr>
            <p:ph type="title"/>
          </p:nvPr>
        </p:nvSpPr>
        <p:spPr>
          <a:xfrm>
            <a:off x="629841" y="457200"/>
            <a:ext cx="2949178" cy="1600200"/>
          </a:xfrm>
          <a:prstGeom prst="rect">
            <a:avLst/>
          </a:prstGeom>
        </p:spPr>
        <p:txBody>
          <a:bodyPr anchor="b"/>
          <a:lstStyle>
            <a:lvl1pPr defTabSz="685800">
              <a:defRPr sz="2400"/>
            </a:lvl1pPr>
          </a:lstStyle>
          <a:p>
            <a:pPr/>
            <a:r>
              <a:t>Текст заголовка</a:t>
            </a:r>
          </a:p>
        </p:txBody>
      </p:sp>
      <p:sp>
        <p:nvSpPr>
          <p:cNvPr id="154" name="Уровень текста 1…"/>
          <p:cNvSpPr txBox="1"/>
          <p:nvPr>
            <p:ph type="body" sz="half" idx="1"/>
          </p:nvPr>
        </p:nvSpPr>
        <p:spPr>
          <a:xfrm>
            <a:off x="3887391" y="987425"/>
            <a:ext cx="4629151" cy="4873626"/>
          </a:xfrm>
          <a:prstGeom prst="rect">
            <a:avLst/>
          </a:prstGeom>
        </p:spPr>
        <p:txBody>
          <a:bodyPr/>
          <a:lstStyle>
            <a:lvl1pPr marL="171450" indent="-171450" defTabSz="685800">
              <a:spcBef>
                <a:spcPts val="700"/>
              </a:spcBef>
              <a:defRPr sz="2400"/>
            </a:lvl1pPr>
            <a:lvl2pPr marL="538842" indent="-195942" defTabSz="685800">
              <a:spcBef>
                <a:spcPts val="700"/>
              </a:spcBef>
              <a:defRPr sz="2400"/>
            </a:lvl2pPr>
            <a:lvl3pPr marL="914400" indent="-228600" defTabSz="685800">
              <a:spcBef>
                <a:spcPts val="700"/>
              </a:spcBef>
              <a:defRPr sz="2400"/>
            </a:lvl3pPr>
            <a:lvl4pPr marL="1303019" indent="-274319" defTabSz="685800">
              <a:spcBef>
                <a:spcPts val="700"/>
              </a:spcBef>
              <a:defRPr sz="2400"/>
            </a:lvl4pPr>
            <a:lvl5pPr marL="1645920" indent="-274320" defTabSz="685800">
              <a:spcBef>
                <a:spcPts val="700"/>
              </a:spcBef>
              <a:defRPr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5" name="Текст 3"/>
          <p:cNvSpPr/>
          <p:nvPr>
            <p:ph type="body" sz="quarter" idx="21"/>
          </p:nvPr>
        </p:nvSpPr>
        <p:spPr>
          <a:xfrm>
            <a:off x="629840" y="2057400"/>
            <a:ext cx="2949180" cy="3811588"/>
          </a:xfrm>
          <a:prstGeom prst="rect">
            <a:avLst/>
          </a:prstGeom>
        </p:spPr>
        <p:txBody>
          <a:bodyPr/>
          <a:lstStyle/>
          <a:p>
            <a:pPr marL="0" indent="0" defTabSz="685800">
              <a:spcBef>
                <a:spcPts val="700"/>
              </a:spcBef>
              <a:buSzTx/>
              <a:buFontTx/>
              <a:buNone/>
              <a:defRPr sz="1200"/>
            </a:pPr>
          </a:p>
        </p:txBody>
      </p:sp>
      <p:sp>
        <p:nvSpPr>
          <p:cNvPr id="156"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63" name="Текст заголовка"/>
          <p:cNvSpPr txBox="1"/>
          <p:nvPr>
            <p:ph type="title"/>
          </p:nvPr>
        </p:nvSpPr>
        <p:spPr>
          <a:xfrm>
            <a:off x="629841" y="457200"/>
            <a:ext cx="2949178" cy="1600200"/>
          </a:xfrm>
          <a:prstGeom prst="rect">
            <a:avLst/>
          </a:prstGeom>
        </p:spPr>
        <p:txBody>
          <a:bodyPr anchor="b"/>
          <a:lstStyle>
            <a:lvl1pPr defTabSz="685800">
              <a:defRPr sz="2400"/>
            </a:lvl1pPr>
          </a:lstStyle>
          <a:p>
            <a:pPr/>
            <a:r>
              <a:t>Текст заголовка</a:t>
            </a:r>
          </a:p>
        </p:txBody>
      </p:sp>
      <p:sp>
        <p:nvSpPr>
          <p:cNvPr id="164" name="Рисунок 2"/>
          <p:cNvSpPr/>
          <p:nvPr>
            <p:ph type="pic" sz="half" idx="21"/>
          </p:nvPr>
        </p:nvSpPr>
        <p:spPr>
          <a:xfrm>
            <a:off x="3887391" y="987425"/>
            <a:ext cx="4629151" cy="4873626"/>
          </a:xfrm>
          <a:prstGeom prst="rect">
            <a:avLst/>
          </a:prstGeom>
        </p:spPr>
        <p:txBody>
          <a:bodyPr lIns="91439" rIns="91439">
            <a:noAutofit/>
          </a:bodyPr>
          <a:lstStyle/>
          <a:p>
            <a:pPr/>
          </a:p>
        </p:txBody>
      </p:sp>
      <p:sp>
        <p:nvSpPr>
          <p:cNvPr id="165" name="Уровень текста 1…"/>
          <p:cNvSpPr txBox="1"/>
          <p:nvPr>
            <p:ph type="body" sz="quarter" idx="1"/>
          </p:nvPr>
        </p:nvSpPr>
        <p:spPr>
          <a:xfrm>
            <a:off x="629841" y="2057400"/>
            <a:ext cx="2949178" cy="3811588"/>
          </a:xfrm>
          <a:prstGeom prst="rect">
            <a:avLst/>
          </a:prstGeom>
        </p:spPr>
        <p:txBody>
          <a:bodyPr/>
          <a:lstStyle>
            <a:lvl1pPr marL="0" indent="0" defTabSz="685800">
              <a:spcBef>
                <a:spcPts val="700"/>
              </a:spcBef>
              <a:buSzTx/>
              <a:buFontTx/>
              <a:buNone/>
              <a:defRPr sz="1200"/>
            </a:lvl1pPr>
            <a:lvl2pPr marL="0" indent="342900" defTabSz="685800">
              <a:spcBef>
                <a:spcPts val="700"/>
              </a:spcBef>
              <a:buSzTx/>
              <a:buFontTx/>
              <a:buNone/>
              <a:defRPr sz="1200"/>
            </a:lvl2pPr>
            <a:lvl3pPr marL="0" indent="685800" defTabSz="685800">
              <a:spcBef>
                <a:spcPts val="700"/>
              </a:spcBef>
              <a:buSzTx/>
              <a:buFontTx/>
              <a:buNone/>
              <a:defRPr sz="1200"/>
            </a:lvl3pPr>
            <a:lvl4pPr marL="0" indent="1028700" defTabSz="685800">
              <a:spcBef>
                <a:spcPts val="700"/>
              </a:spcBef>
              <a:buSzTx/>
              <a:buFontTx/>
              <a:buNone/>
              <a:defRPr sz="1200"/>
            </a:lvl4pPr>
            <a:lvl5pPr marL="0" indent="1371600" defTabSz="685800">
              <a:spcBef>
                <a:spcPts val="700"/>
              </a:spcBef>
              <a:buSzTx/>
              <a:buFontTx/>
              <a:buNone/>
              <a:defRPr sz="1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6" name="Номер слайда"/>
          <p:cNvSpPr txBox="1"/>
          <p:nvPr>
            <p:ph type="sldNum" sz="quarter" idx="2"/>
          </p:nvPr>
        </p:nvSpPr>
        <p:spPr>
          <a:xfrm>
            <a:off x="8295347" y="6435956"/>
            <a:ext cx="220003" cy="205915"/>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73"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4"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8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3"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91"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92"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0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1"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0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0"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1"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1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1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2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34"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35"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6"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3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44"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45"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46"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54"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5"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6"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6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72"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3"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8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2"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90"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91"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9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0"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0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9"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0"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1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1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2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33"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34"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5"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3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43"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44"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45"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5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6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71"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2"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8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81"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8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89"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90"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9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9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99"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40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408"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9"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41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41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41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42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432"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433"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34"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43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442"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443"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444"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4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45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45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5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46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46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6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470"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471"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7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47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480"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8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488"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489"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9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49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498"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9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50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507"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08"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50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51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51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52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531"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532"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33"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53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541"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542"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543"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4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55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55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5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56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56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6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569"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570"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7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57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579"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8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587"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588"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8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59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597"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9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60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606"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07"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60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61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61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62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630"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631"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32"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63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640"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641"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642"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4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65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65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5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65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66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6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668"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669"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7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67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678"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7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686"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687"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8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69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696"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9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70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705"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06"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70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71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71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72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729"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730"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31"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73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739"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740"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741"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4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74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75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5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75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75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6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767"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768"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6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77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777"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7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785"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786"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8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79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795"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9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80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804"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05"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80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81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81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82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828"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829"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30"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83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838"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839"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840"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4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84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84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857"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858"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9"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866"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867"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6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87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876"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7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884"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885"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8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89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894"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9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90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903"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04"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90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91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91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92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927"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928"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29"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93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937"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938"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939"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4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947"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948"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49"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956"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957"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58"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965"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966"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6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97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975"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7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983"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984"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8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99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993"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9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00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002"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03"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00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01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01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01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026"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027"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28"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02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036"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037"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038"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3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046"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047"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48"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055"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056"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57"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064"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065"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6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07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074"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7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082"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083"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8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09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092"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9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10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101"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02"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10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11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11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11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125"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126"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27"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12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135"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136"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137"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3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145"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146"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47"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154"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155"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56"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163"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164"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6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17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173"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7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181"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182"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8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19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191"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9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19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00"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01"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20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20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1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21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224"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225"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26"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22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234"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235"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236"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3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244"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45"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46"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25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5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5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262"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63"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6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27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72"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7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280"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281"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8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28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90"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9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29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299"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00"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30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30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30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31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323"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324"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25"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32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333"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334"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335"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3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34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34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4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35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35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5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361"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362"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6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37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371"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7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379"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380"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8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38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389"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9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39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398"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99"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40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40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40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41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422"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423"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24"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42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432"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433"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434"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3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44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44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4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45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45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5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460"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461"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6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46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470"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7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478"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479"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8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48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488"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8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49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497"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498"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49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50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50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51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521"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522"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23"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52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531"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532"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533"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3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54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54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4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55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55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5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559"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560"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6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56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569"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7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577"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578"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7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58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587"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8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59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596"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97"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59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60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60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61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620"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621"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22"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62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630"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631"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632"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3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64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64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4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64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65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5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658"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659"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6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66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668"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6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676"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677"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7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68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686"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8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69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695"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696"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69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70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0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71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719"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720"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21"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72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729"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730"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731"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3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73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4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4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74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4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5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757"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58"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5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76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67"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6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775"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776"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7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78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85"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8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79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794"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95"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79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80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0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81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818"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819"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20"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82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828"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829"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830"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3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83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3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4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847"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48"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49"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856"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57"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5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86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66"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6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874"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875"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7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88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84"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8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89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893"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94"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89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190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90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191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1917"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918"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19"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192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1927"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1928"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1929"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3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1937"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938"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39"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1946"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947"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48"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1955"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956"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5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196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965"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6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1973"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1974"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7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198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983"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8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199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1992"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93"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199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00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0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00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016"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017"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18"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01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026"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027"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028"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2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036"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37"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38"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045"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46"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47"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054"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55"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5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06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64"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6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072"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073"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7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08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82"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8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09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091"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92"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09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10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0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10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115"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116"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17"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11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125"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126"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127"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2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135"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36"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37"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144"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45"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46"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153"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54"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5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16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63"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6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171"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172"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7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18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81"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8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18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190"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91"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19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19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0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20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214"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215"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16"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21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224"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225"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226"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2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234"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35"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36"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24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4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4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252"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53"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5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26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62"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6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270"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271"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7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27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80"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8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28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89"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90"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29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29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29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30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313"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314"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15"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31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323"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324"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325"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2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33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33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3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34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34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4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351"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352"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5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36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361"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6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369"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370"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7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37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379"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8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38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388"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89"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39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39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39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40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412"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413"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14"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41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422"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423"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424"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2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43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43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3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44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44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4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450"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451"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5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45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460"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6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468"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469"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7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47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478"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7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48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487"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88"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48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49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49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50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511"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512"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13"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51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521"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522"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523"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2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53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3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3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54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4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4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549"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50"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5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55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59"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6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567"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568"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6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57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77"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7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58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86"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87"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58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59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59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60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610"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611"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12"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61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620"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621"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622"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2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63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3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3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63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4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4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648"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49"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5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65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58"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5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666"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667"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6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67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76"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7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68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85"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86"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68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69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69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70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709"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710"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11"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71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719"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720"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721"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2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72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3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3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73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3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4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747"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48"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4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75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57"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5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765"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766"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6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77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75"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7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78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84"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785"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78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79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79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80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808"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809"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10"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81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818"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819"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820"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2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82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2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3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837"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38"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39"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846"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47"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4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85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56"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5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864"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865"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6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87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74"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7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88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83"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884"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88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89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89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90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2907"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908"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09"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291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2917"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2918"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2919"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2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2927"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928"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29"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2936"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937"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38"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2945"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946"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4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95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955"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5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963"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2964"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6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297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973"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7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298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982"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983"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298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299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299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299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006"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007"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08"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00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016"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017"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018"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1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026"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27"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28"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035"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36"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37"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044"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45"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4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05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54"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5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062"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063"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6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07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72"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7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08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81"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82"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08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09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09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09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105"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106"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07"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10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115"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116"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117"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1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125"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26"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27"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134"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35"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36"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143"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44"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4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152"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53"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5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161"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162"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6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17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71"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7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17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80"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81"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18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18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19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19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204"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205"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06"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20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214"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215"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216"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1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224"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225"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26"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23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23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3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242"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243"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4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251"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252"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5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260"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261"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6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26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270"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7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27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279"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280"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28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28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28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29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303"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304"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05"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30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313"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314"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315"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1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323"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324"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25"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33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33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3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341"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342"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4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350"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351"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5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359"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360"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6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36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369"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7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37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378"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79"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38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38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38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39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402"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403"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04"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40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412"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413"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414"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1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422"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423"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24"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43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43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3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440"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441"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4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449"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450"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5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458"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459"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6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46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468"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6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47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477"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478"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47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48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48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49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501"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502"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03"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50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511"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512"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513"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1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521"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22"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23"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53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3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3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539"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40"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4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548"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49"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5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557"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558"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5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56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67"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6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57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76"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577"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57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58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58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59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600"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601"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02"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60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610"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611"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612"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13"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620"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21"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22"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62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3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3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638"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39"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40"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647"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48"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4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656"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657"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5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665"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66"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6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67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75"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76"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67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68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685"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69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699"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700"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01"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70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709"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710"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711"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12"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719"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20"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21"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72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2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3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итульный слайд">
    <p:spTree>
      <p:nvGrpSpPr>
        <p:cNvPr id="1" name=""/>
        <p:cNvGrpSpPr/>
        <p:nvPr/>
      </p:nvGrpSpPr>
      <p:grpSpPr>
        <a:xfrm>
          <a:off x="0" y="0"/>
          <a:ext cx="0" cy="0"/>
          <a:chOff x="0" y="0"/>
          <a:chExt cx="0" cy="0"/>
        </a:xfrm>
      </p:grpSpPr>
      <p:sp>
        <p:nvSpPr>
          <p:cNvPr id="3737" name="Текст заголовка"/>
          <p:cNvSpPr txBox="1"/>
          <p:nvPr>
            <p:ph type="title"/>
          </p:nvPr>
        </p:nvSpPr>
        <p:spPr>
          <a:xfrm>
            <a:off x="685800" y="2130425"/>
            <a:ext cx="7772400" cy="1470025"/>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38" name="Уровень текста 1…"/>
          <p:cNvSpPr txBox="1"/>
          <p:nvPr>
            <p:ph type="body" sz="quarter" idx="1"/>
          </p:nvPr>
        </p:nvSpPr>
        <p:spPr>
          <a:xfrm>
            <a:off x="1371600" y="3886200"/>
            <a:ext cx="6400800" cy="1752600"/>
          </a:xfrm>
          <a:prstGeom prst="rect">
            <a:avLst/>
          </a:prstGeom>
        </p:spPr>
        <p:txBody>
          <a:bodyPr/>
          <a:lstStyle>
            <a:lvl1pPr marL="0" indent="0" algn="ctr">
              <a:lnSpc>
                <a:spcPct val="100000"/>
              </a:lnSpc>
              <a:spcBef>
                <a:spcPts val="700"/>
              </a:spcBef>
              <a:buSzTx/>
              <a:buFontTx/>
              <a:buNone/>
              <a:defRPr sz="3200">
                <a:solidFill>
                  <a:srgbClr val="888888"/>
                </a:solidFill>
              </a:defRPr>
            </a:lvl1pPr>
            <a:lvl2pPr marL="0" indent="457200" algn="ctr">
              <a:lnSpc>
                <a:spcPct val="100000"/>
              </a:lnSpc>
              <a:spcBef>
                <a:spcPts val="700"/>
              </a:spcBef>
              <a:buSzTx/>
              <a:buFontTx/>
              <a:buNone/>
              <a:defRPr sz="3200">
                <a:solidFill>
                  <a:srgbClr val="888888"/>
                </a:solidFill>
              </a:defRPr>
            </a:lvl2pPr>
            <a:lvl3pPr marL="0" indent="914400" algn="ctr">
              <a:lnSpc>
                <a:spcPct val="100000"/>
              </a:lnSpc>
              <a:spcBef>
                <a:spcPts val="700"/>
              </a:spcBef>
              <a:buSzTx/>
              <a:buFontTx/>
              <a:buNone/>
              <a:defRPr sz="3200">
                <a:solidFill>
                  <a:srgbClr val="888888"/>
                </a:solidFill>
              </a:defRPr>
            </a:lvl3pPr>
            <a:lvl4pPr marL="0" indent="1371600" algn="ctr">
              <a:lnSpc>
                <a:spcPct val="100000"/>
              </a:lnSpc>
              <a:spcBef>
                <a:spcPts val="700"/>
              </a:spcBef>
              <a:buSzTx/>
              <a:buFontTx/>
              <a:buNone/>
              <a:defRPr sz="3200">
                <a:solidFill>
                  <a:srgbClr val="888888"/>
                </a:solidFill>
              </a:defRPr>
            </a:lvl4pPr>
            <a:lvl5pPr marL="0" indent="1828800" algn="ctr">
              <a:lnSpc>
                <a:spcPct val="100000"/>
              </a:lnSpc>
              <a:spcBef>
                <a:spcPts val="700"/>
              </a:spcBef>
              <a:buSzTx/>
              <a:buFontTx/>
              <a:buNone/>
              <a:defRPr sz="32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39"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746"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47" name="Уровень текста 1…"/>
          <p:cNvSpPr txBox="1"/>
          <p:nvPr>
            <p:ph type="body" idx="1"/>
          </p:nvPr>
        </p:nvSpPr>
        <p:spPr>
          <a:xfrm>
            <a:off x="457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48"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3755" name="Текст заголовка"/>
          <p:cNvSpPr txBox="1"/>
          <p:nvPr>
            <p:ph type="title"/>
          </p:nvPr>
        </p:nvSpPr>
        <p:spPr>
          <a:xfrm>
            <a:off x="722312" y="4406900"/>
            <a:ext cx="7772401" cy="1362075"/>
          </a:xfrm>
          <a:prstGeom prst="rect">
            <a:avLst/>
          </a:prstGeom>
        </p:spPr>
        <p:txBody>
          <a:bodyPr anchor="t"/>
          <a:lstStyle>
            <a:lvl1pPr>
              <a:lnSpc>
                <a:spcPct val="100000"/>
              </a:lnSpc>
              <a:defRPr b="1" cap="all" sz="4000">
                <a:latin typeface="+mj-lt"/>
                <a:ea typeface="+mj-ea"/>
                <a:cs typeface="+mj-cs"/>
                <a:sym typeface="Calibri"/>
              </a:defRPr>
            </a:lvl1pPr>
          </a:lstStyle>
          <a:p>
            <a:pPr/>
            <a:r>
              <a:t>Текст заголовка</a:t>
            </a:r>
          </a:p>
        </p:txBody>
      </p:sp>
      <p:sp>
        <p:nvSpPr>
          <p:cNvPr id="3756" name="Уровень текста 1…"/>
          <p:cNvSpPr txBox="1"/>
          <p:nvPr>
            <p:ph type="body" sz="quarter" idx="1"/>
          </p:nvPr>
        </p:nvSpPr>
        <p:spPr>
          <a:xfrm>
            <a:off x="722312" y="2906713"/>
            <a:ext cx="7772401" cy="1500188"/>
          </a:xfrm>
          <a:prstGeom prst="rect">
            <a:avLst/>
          </a:prstGeom>
        </p:spPr>
        <p:txBody>
          <a:bodyPr anchor="b"/>
          <a:lstStyle>
            <a:lvl1pPr marL="0" indent="0">
              <a:lnSpc>
                <a:spcPct val="100000"/>
              </a:lnSpc>
              <a:spcBef>
                <a:spcPts val="400"/>
              </a:spcBef>
              <a:buSzTx/>
              <a:buFontTx/>
              <a:buNone/>
              <a:defRPr sz="2000">
                <a:solidFill>
                  <a:srgbClr val="888888"/>
                </a:solidFill>
              </a:defRPr>
            </a:lvl1pPr>
            <a:lvl2pPr marL="0" indent="457200">
              <a:lnSpc>
                <a:spcPct val="100000"/>
              </a:lnSpc>
              <a:spcBef>
                <a:spcPts val="400"/>
              </a:spcBef>
              <a:buSzTx/>
              <a:buFontTx/>
              <a:buNone/>
              <a:defRPr sz="2000">
                <a:solidFill>
                  <a:srgbClr val="888888"/>
                </a:solidFill>
              </a:defRPr>
            </a:lvl2pPr>
            <a:lvl3pPr marL="0" indent="914400">
              <a:lnSpc>
                <a:spcPct val="100000"/>
              </a:lnSpc>
              <a:spcBef>
                <a:spcPts val="400"/>
              </a:spcBef>
              <a:buSzTx/>
              <a:buFontTx/>
              <a:buNone/>
              <a:defRPr sz="2000">
                <a:solidFill>
                  <a:srgbClr val="888888"/>
                </a:solidFill>
              </a:defRPr>
            </a:lvl3pPr>
            <a:lvl4pPr marL="0" indent="1371600">
              <a:lnSpc>
                <a:spcPct val="100000"/>
              </a:lnSpc>
              <a:spcBef>
                <a:spcPts val="400"/>
              </a:spcBef>
              <a:buSzTx/>
              <a:buFontTx/>
              <a:buNone/>
              <a:defRPr sz="2000">
                <a:solidFill>
                  <a:srgbClr val="888888"/>
                </a:solidFill>
              </a:defRPr>
            </a:lvl4pPr>
            <a:lvl5pPr marL="0" indent="1828800">
              <a:lnSpc>
                <a:spcPct val="100000"/>
              </a:lnSpc>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57"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764"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65" name="Уровень текста 1…"/>
          <p:cNvSpPr txBox="1"/>
          <p:nvPr>
            <p:ph type="body" sz="half" idx="1"/>
          </p:nvPr>
        </p:nvSpPr>
        <p:spPr>
          <a:xfrm>
            <a:off x="457200" y="1600200"/>
            <a:ext cx="4038600" cy="4525963"/>
          </a:xfrm>
          <a:prstGeom prst="rect">
            <a:avLst/>
          </a:prstGeom>
        </p:spPr>
        <p:txBody>
          <a:bodyPr/>
          <a:lstStyle>
            <a:lvl1pPr marL="342900" indent="-342900">
              <a:lnSpc>
                <a:spcPct val="100000"/>
              </a:lnSpc>
              <a:spcBef>
                <a:spcPts val="600"/>
              </a:spcBef>
            </a:lvl1pPr>
            <a:lvl2pPr marL="790575" indent="-333375">
              <a:lnSpc>
                <a:spcPct val="100000"/>
              </a:lnSpc>
              <a:spcBef>
                <a:spcPts val="600"/>
              </a:spcBef>
              <a:buChar char="–"/>
            </a:lvl2pPr>
            <a:lvl3pPr>
              <a:lnSpc>
                <a:spcPct val="100000"/>
              </a:lnSpc>
              <a:spcBef>
                <a:spcPts val="600"/>
              </a:spcBef>
            </a:lvl3pPr>
            <a:lvl4pPr>
              <a:lnSpc>
                <a:spcPct val="100000"/>
              </a:lnSpc>
              <a:spcBef>
                <a:spcPts val="600"/>
              </a:spcBef>
              <a:buChar char="–"/>
            </a:lvl4pPr>
            <a:lvl5pPr>
              <a:lnSpc>
                <a:spcPct val="100000"/>
              </a:lnSpc>
              <a:spcBef>
                <a:spcPts val="600"/>
              </a:spcBef>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6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377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74" name="Уровень текста 1…"/>
          <p:cNvSpPr txBox="1"/>
          <p:nvPr>
            <p:ph type="body" sz="quarter" idx="1"/>
          </p:nvPr>
        </p:nvSpPr>
        <p:spPr>
          <a:xfrm>
            <a:off x="457200" y="1535112"/>
            <a:ext cx="4040188" cy="639763"/>
          </a:xfrm>
          <a:prstGeom prst="rect">
            <a:avLst/>
          </a:prstGeom>
        </p:spPr>
        <p:txBody>
          <a:bodyPr anchor="b"/>
          <a:lstStyle>
            <a:lvl1pPr marL="0" indent="0">
              <a:lnSpc>
                <a:spcPct val="100000"/>
              </a:lnSpc>
              <a:spcBef>
                <a:spcPts val="500"/>
              </a:spcBef>
              <a:buSzTx/>
              <a:buFontTx/>
              <a:buNone/>
              <a:defRPr b="1" sz="2400"/>
            </a:lvl1pPr>
            <a:lvl2pPr marL="0" indent="457200">
              <a:lnSpc>
                <a:spcPct val="100000"/>
              </a:lnSpc>
              <a:spcBef>
                <a:spcPts val="500"/>
              </a:spcBef>
              <a:buSzTx/>
              <a:buFontTx/>
              <a:buNone/>
              <a:defRPr b="1" sz="2400"/>
            </a:lvl2pPr>
            <a:lvl3pPr marL="0" indent="914400">
              <a:lnSpc>
                <a:spcPct val="100000"/>
              </a:lnSpc>
              <a:spcBef>
                <a:spcPts val="500"/>
              </a:spcBef>
              <a:buSzTx/>
              <a:buFontTx/>
              <a:buNone/>
              <a:defRPr b="1" sz="2400"/>
            </a:lvl3pPr>
            <a:lvl4pPr marL="0" indent="1371600">
              <a:lnSpc>
                <a:spcPct val="100000"/>
              </a:lnSpc>
              <a:spcBef>
                <a:spcPts val="500"/>
              </a:spcBef>
              <a:buSzTx/>
              <a:buFontTx/>
              <a:buNone/>
              <a:defRPr b="1" sz="2400"/>
            </a:lvl4pPr>
            <a:lvl5pPr marL="0" indent="1828800">
              <a:lnSpc>
                <a:spcPct val="100000"/>
              </a:lnSpc>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75" name="Текст 4"/>
          <p:cNvSpPr/>
          <p:nvPr>
            <p:ph type="body" sz="quarter" idx="21"/>
          </p:nvPr>
        </p:nvSpPr>
        <p:spPr>
          <a:xfrm>
            <a:off x="4645025" y="1535112"/>
            <a:ext cx="4041775" cy="639763"/>
          </a:xfrm>
          <a:prstGeom prst="rect">
            <a:avLst/>
          </a:prstGeom>
        </p:spPr>
        <p:txBody>
          <a:bodyPr anchor="b"/>
          <a:lstStyle/>
          <a:p>
            <a:pPr marL="0" indent="0">
              <a:lnSpc>
                <a:spcPct val="100000"/>
              </a:lnSpc>
              <a:spcBef>
                <a:spcPts val="500"/>
              </a:spcBef>
              <a:buSzTx/>
              <a:buFontTx/>
              <a:buNone/>
              <a:defRPr b="1" sz="2400"/>
            </a:pPr>
          </a:p>
        </p:txBody>
      </p:sp>
      <p:sp>
        <p:nvSpPr>
          <p:cNvPr id="3776"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3783" name="Текст заголовка"/>
          <p:cNvSpPr txBox="1"/>
          <p:nvPr>
            <p:ph type="title"/>
          </p:nvPr>
        </p:nvSpPr>
        <p:spPr>
          <a:xfrm>
            <a:off x="457200" y="274638"/>
            <a:ext cx="8229600" cy="1143001"/>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784"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379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3798" name="Текст заголовка"/>
          <p:cNvSpPr txBox="1"/>
          <p:nvPr>
            <p:ph type="title"/>
          </p:nvPr>
        </p:nvSpPr>
        <p:spPr>
          <a:xfrm>
            <a:off x="457200" y="273050"/>
            <a:ext cx="3008314" cy="1162050"/>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799" name="Уровень текста 1…"/>
          <p:cNvSpPr txBox="1"/>
          <p:nvPr>
            <p:ph type="body" idx="1"/>
          </p:nvPr>
        </p:nvSpPr>
        <p:spPr>
          <a:xfrm>
            <a:off x="3575050" y="273050"/>
            <a:ext cx="5111750" cy="585311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800" name="Текст 3"/>
          <p:cNvSpPr/>
          <p:nvPr>
            <p:ph type="body" sz="half" idx="21"/>
          </p:nvPr>
        </p:nvSpPr>
        <p:spPr>
          <a:xfrm>
            <a:off x="457199" y="1435100"/>
            <a:ext cx="3008315" cy="4691063"/>
          </a:xfrm>
          <a:prstGeom prst="rect">
            <a:avLst/>
          </a:prstGeom>
        </p:spPr>
        <p:txBody>
          <a:bodyPr/>
          <a:lstStyle/>
          <a:p>
            <a:pPr marL="0" indent="0">
              <a:lnSpc>
                <a:spcPct val="100000"/>
              </a:lnSpc>
              <a:spcBef>
                <a:spcPts val="300"/>
              </a:spcBef>
              <a:buSzTx/>
              <a:buFontTx/>
              <a:buNone/>
              <a:defRPr sz="1400"/>
            </a:pPr>
          </a:p>
        </p:txBody>
      </p:sp>
      <p:sp>
        <p:nvSpPr>
          <p:cNvPr id="380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3808" name="Текст заголовка"/>
          <p:cNvSpPr txBox="1"/>
          <p:nvPr>
            <p:ph type="title"/>
          </p:nvPr>
        </p:nvSpPr>
        <p:spPr>
          <a:xfrm>
            <a:off x="1792288" y="4800600"/>
            <a:ext cx="5486401" cy="566738"/>
          </a:xfrm>
          <a:prstGeom prst="rect">
            <a:avLst/>
          </a:prstGeom>
        </p:spPr>
        <p:txBody>
          <a:bodyPr anchor="b"/>
          <a:lstStyle>
            <a:lvl1pPr>
              <a:lnSpc>
                <a:spcPct val="100000"/>
              </a:lnSpc>
              <a:defRPr b="1" sz="2000">
                <a:latin typeface="+mj-lt"/>
                <a:ea typeface="+mj-ea"/>
                <a:cs typeface="+mj-cs"/>
                <a:sym typeface="Calibri"/>
              </a:defRPr>
            </a:lvl1pPr>
          </a:lstStyle>
          <a:p>
            <a:pPr/>
            <a:r>
              <a:t>Текст заголовка</a:t>
            </a:r>
          </a:p>
        </p:txBody>
      </p:sp>
      <p:sp>
        <p:nvSpPr>
          <p:cNvPr id="3809" name="Рисунок 2"/>
          <p:cNvSpPr/>
          <p:nvPr>
            <p:ph type="pic" sz="half" idx="21"/>
          </p:nvPr>
        </p:nvSpPr>
        <p:spPr>
          <a:xfrm>
            <a:off x="1792288" y="612775"/>
            <a:ext cx="5486401" cy="4114800"/>
          </a:xfrm>
          <a:prstGeom prst="rect">
            <a:avLst/>
          </a:prstGeom>
        </p:spPr>
        <p:txBody>
          <a:bodyPr lIns="91439" rIns="91439">
            <a:noAutofit/>
          </a:bodyPr>
          <a:lstStyle/>
          <a:p>
            <a:pPr/>
          </a:p>
        </p:txBody>
      </p:sp>
      <p:sp>
        <p:nvSpPr>
          <p:cNvPr id="3810" name="Уровень текста 1…"/>
          <p:cNvSpPr txBox="1"/>
          <p:nvPr>
            <p:ph type="body" sz="quarter" idx="1"/>
          </p:nvPr>
        </p:nvSpPr>
        <p:spPr>
          <a:xfrm>
            <a:off x="1792288" y="5367337"/>
            <a:ext cx="5486401" cy="804863"/>
          </a:xfrm>
          <a:prstGeom prst="rect">
            <a:avLst/>
          </a:prstGeom>
        </p:spPr>
        <p:txBody>
          <a:bodyPr/>
          <a:lstStyle>
            <a:lvl1pPr marL="0" indent="0">
              <a:lnSpc>
                <a:spcPct val="100000"/>
              </a:lnSpc>
              <a:spcBef>
                <a:spcPts val="300"/>
              </a:spcBef>
              <a:buSzTx/>
              <a:buFontTx/>
              <a:buNone/>
              <a:defRPr sz="1400"/>
            </a:lvl1pPr>
            <a:lvl2pPr marL="0" indent="457200">
              <a:lnSpc>
                <a:spcPct val="100000"/>
              </a:lnSpc>
              <a:spcBef>
                <a:spcPts val="300"/>
              </a:spcBef>
              <a:buSzTx/>
              <a:buFontTx/>
              <a:buNone/>
              <a:defRPr sz="1400"/>
            </a:lvl2pPr>
            <a:lvl3pPr marL="0" indent="914400">
              <a:lnSpc>
                <a:spcPct val="100000"/>
              </a:lnSpc>
              <a:spcBef>
                <a:spcPts val="300"/>
              </a:spcBef>
              <a:buSzTx/>
              <a:buFontTx/>
              <a:buNone/>
              <a:defRPr sz="1400"/>
            </a:lvl3pPr>
            <a:lvl4pPr marL="0" indent="1371600">
              <a:lnSpc>
                <a:spcPct val="100000"/>
              </a:lnSpc>
              <a:spcBef>
                <a:spcPts val="300"/>
              </a:spcBef>
              <a:buSzTx/>
              <a:buFontTx/>
              <a:buNone/>
              <a:defRPr sz="1400"/>
            </a:lvl4pPr>
            <a:lvl5pPr marL="0" indent="1828800">
              <a:lnSpc>
                <a:spcPct val="100000"/>
              </a:lnSpc>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811" name="Номер слайда"/>
          <p:cNvSpPr txBox="1"/>
          <p:nvPr>
            <p:ph type="sldNum" sz="quarter" idx="2"/>
          </p:nvPr>
        </p:nvSpPr>
        <p:spPr>
          <a:xfrm>
            <a:off x="8428176" y="6414760"/>
            <a:ext cx="258624" cy="24830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два объекта">
    <p:spTree>
      <p:nvGrpSpPr>
        <p:cNvPr id="1" name=""/>
        <p:cNvGrpSpPr/>
        <p:nvPr/>
      </p:nvGrpSpPr>
      <p:grpSpPr>
        <a:xfrm>
          <a:off x="0" y="0"/>
          <a:ext cx="0" cy="0"/>
          <a:chOff x="0" y="0"/>
          <a:chExt cx="0" cy="0"/>
        </a:xfrm>
      </p:grpSpPr>
      <p:sp>
        <p:nvSpPr>
          <p:cNvPr id="3818"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819"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820"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текст и объект">
    <p:spTree>
      <p:nvGrpSpPr>
        <p:cNvPr id="1" name=""/>
        <p:cNvGrpSpPr/>
        <p:nvPr/>
      </p:nvGrpSpPr>
      <p:grpSpPr>
        <a:xfrm>
          <a:off x="0" y="0"/>
          <a:ext cx="0" cy="0"/>
          <a:chOff x="0" y="0"/>
          <a:chExt cx="0" cy="0"/>
        </a:xfrm>
      </p:grpSpPr>
      <p:sp>
        <p:nvSpPr>
          <p:cNvPr id="3827" name="Текст заголовка"/>
          <p:cNvSpPr txBox="1"/>
          <p:nvPr>
            <p:ph type="title"/>
          </p:nvPr>
        </p:nvSpPr>
        <p:spPr>
          <a:xfrm>
            <a:off x="457200" y="292100"/>
            <a:ext cx="8229600" cy="1384300"/>
          </a:xfrm>
          <a:prstGeom prst="rect">
            <a:avLst/>
          </a:prstGeom>
        </p:spPr>
        <p:txBody>
          <a:bodyPr/>
          <a:lstStyle>
            <a:lvl1pPr algn="ctr">
              <a:lnSpc>
                <a:spcPct val="100000"/>
              </a:lnSpc>
              <a:defRPr>
                <a:latin typeface="+mj-lt"/>
                <a:ea typeface="+mj-ea"/>
                <a:cs typeface="+mj-cs"/>
                <a:sym typeface="Calibri"/>
              </a:defRPr>
            </a:lvl1pPr>
          </a:lstStyle>
          <a:p>
            <a:pPr/>
            <a:r>
              <a:t>Текст заголовка</a:t>
            </a:r>
          </a:p>
        </p:txBody>
      </p:sp>
      <p:sp>
        <p:nvSpPr>
          <p:cNvPr id="3828" name="Уровень текста 1…"/>
          <p:cNvSpPr txBox="1"/>
          <p:nvPr>
            <p:ph type="body" sz="half" idx="1"/>
          </p:nvPr>
        </p:nvSpPr>
        <p:spPr>
          <a:xfrm>
            <a:off x="457200" y="1905000"/>
            <a:ext cx="4038600" cy="4114800"/>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829" name="Номер слайда"/>
          <p:cNvSpPr txBox="1"/>
          <p:nvPr>
            <p:ph type="sldNum" sz="quarter" idx="2"/>
          </p:nvPr>
        </p:nvSpPr>
        <p:spPr>
          <a:xfrm>
            <a:off x="8428176" y="6359197"/>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slideLayout" Target="../slideLayouts/slideLayout80.xml"/><Relationship Id="rId82" Type="http://schemas.openxmlformats.org/officeDocument/2006/relationships/slideLayout" Target="../slideLayouts/slideLayout81.xml"/><Relationship Id="rId83" Type="http://schemas.openxmlformats.org/officeDocument/2006/relationships/slideLayout" Target="../slideLayouts/slideLayout82.xml"/><Relationship Id="rId84" Type="http://schemas.openxmlformats.org/officeDocument/2006/relationships/slideLayout" Target="../slideLayouts/slideLayout83.xml"/><Relationship Id="rId85" Type="http://schemas.openxmlformats.org/officeDocument/2006/relationships/slideLayout" Target="../slideLayouts/slideLayout84.xml"/><Relationship Id="rId86" Type="http://schemas.openxmlformats.org/officeDocument/2006/relationships/slideLayout" Target="../slideLayouts/slideLayout85.xml"/><Relationship Id="rId87" Type="http://schemas.openxmlformats.org/officeDocument/2006/relationships/slideLayout" Target="../slideLayouts/slideLayout86.xml"/><Relationship Id="rId88" Type="http://schemas.openxmlformats.org/officeDocument/2006/relationships/slideLayout" Target="../slideLayouts/slideLayout87.xml"/><Relationship Id="rId89" Type="http://schemas.openxmlformats.org/officeDocument/2006/relationships/slideLayout" Target="../slideLayouts/slideLayout88.xml"/><Relationship Id="rId90" Type="http://schemas.openxmlformats.org/officeDocument/2006/relationships/slideLayout" Target="../slideLayouts/slideLayout89.xml"/><Relationship Id="rId91" Type="http://schemas.openxmlformats.org/officeDocument/2006/relationships/slideLayout" Target="../slideLayouts/slideLayout90.xml"/><Relationship Id="rId92" Type="http://schemas.openxmlformats.org/officeDocument/2006/relationships/slideLayout" Target="../slideLayouts/slideLayout91.xml"/><Relationship Id="rId93" Type="http://schemas.openxmlformats.org/officeDocument/2006/relationships/slideLayout" Target="../slideLayouts/slideLayout92.xml"/><Relationship Id="rId94" Type="http://schemas.openxmlformats.org/officeDocument/2006/relationships/slideLayout" Target="../slideLayouts/slideLayout93.xml"/><Relationship Id="rId95" Type="http://schemas.openxmlformats.org/officeDocument/2006/relationships/slideLayout" Target="../slideLayouts/slideLayout94.xml"/><Relationship Id="rId96" Type="http://schemas.openxmlformats.org/officeDocument/2006/relationships/slideLayout" Target="../slideLayouts/slideLayout95.xml"/><Relationship Id="rId97" Type="http://schemas.openxmlformats.org/officeDocument/2006/relationships/slideLayout" Target="../slideLayouts/slideLayout96.xml"/><Relationship Id="rId98" Type="http://schemas.openxmlformats.org/officeDocument/2006/relationships/slideLayout" Target="../slideLayouts/slideLayout97.xml"/><Relationship Id="rId99" Type="http://schemas.openxmlformats.org/officeDocument/2006/relationships/slideLayout" Target="../slideLayouts/slideLayout98.xml"/><Relationship Id="rId100" Type="http://schemas.openxmlformats.org/officeDocument/2006/relationships/slideLayout" Target="../slideLayouts/slideLayout99.xml"/><Relationship Id="rId101" Type="http://schemas.openxmlformats.org/officeDocument/2006/relationships/slideLayout" Target="../slideLayouts/slideLayout100.xml"/><Relationship Id="rId102" Type="http://schemas.openxmlformats.org/officeDocument/2006/relationships/slideLayout" Target="../slideLayouts/slideLayout101.xml"/><Relationship Id="rId103" Type="http://schemas.openxmlformats.org/officeDocument/2006/relationships/slideLayout" Target="../slideLayouts/slideLayout102.xml"/><Relationship Id="rId104" Type="http://schemas.openxmlformats.org/officeDocument/2006/relationships/slideLayout" Target="../slideLayouts/slideLayout103.xml"/><Relationship Id="rId105" Type="http://schemas.openxmlformats.org/officeDocument/2006/relationships/slideLayout" Target="../slideLayouts/slideLayout104.xml"/><Relationship Id="rId106" Type="http://schemas.openxmlformats.org/officeDocument/2006/relationships/slideLayout" Target="../slideLayouts/slideLayout105.xml"/><Relationship Id="rId107" Type="http://schemas.openxmlformats.org/officeDocument/2006/relationships/slideLayout" Target="../slideLayouts/slideLayout106.xml"/><Relationship Id="rId108" Type="http://schemas.openxmlformats.org/officeDocument/2006/relationships/slideLayout" Target="../slideLayouts/slideLayout107.xml"/><Relationship Id="rId109" Type="http://schemas.openxmlformats.org/officeDocument/2006/relationships/slideLayout" Target="../slideLayouts/slideLayout108.xml"/><Relationship Id="rId110" Type="http://schemas.openxmlformats.org/officeDocument/2006/relationships/slideLayout" Target="../slideLayouts/slideLayout109.xml"/><Relationship Id="rId111" Type="http://schemas.openxmlformats.org/officeDocument/2006/relationships/slideLayout" Target="../slideLayouts/slideLayout110.xml"/><Relationship Id="rId112" Type="http://schemas.openxmlformats.org/officeDocument/2006/relationships/slideLayout" Target="../slideLayouts/slideLayout111.xml"/><Relationship Id="rId113" Type="http://schemas.openxmlformats.org/officeDocument/2006/relationships/slideLayout" Target="../slideLayouts/slideLayout112.xml"/><Relationship Id="rId114" Type="http://schemas.openxmlformats.org/officeDocument/2006/relationships/slideLayout" Target="../slideLayouts/slideLayout113.xml"/><Relationship Id="rId115" Type="http://schemas.openxmlformats.org/officeDocument/2006/relationships/slideLayout" Target="../slideLayouts/slideLayout114.xml"/><Relationship Id="rId116" Type="http://schemas.openxmlformats.org/officeDocument/2006/relationships/slideLayout" Target="../slideLayouts/slideLayout115.xml"/><Relationship Id="rId117" Type="http://schemas.openxmlformats.org/officeDocument/2006/relationships/slideLayout" Target="../slideLayouts/slideLayout116.xml"/><Relationship Id="rId118" Type="http://schemas.openxmlformats.org/officeDocument/2006/relationships/slideLayout" Target="../slideLayouts/slideLayout117.xml"/><Relationship Id="rId119" Type="http://schemas.openxmlformats.org/officeDocument/2006/relationships/slideLayout" Target="../slideLayouts/slideLayout118.xml"/><Relationship Id="rId120" Type="http://schemas.openxmlformats.org/officeDocument/2006/relationships/slideLayout" Target="../slideLayouts/slideLayout119.xml"/><Relationship Id="rId121" Type="http://schemas.openxmlformats.org/officeDocument/2006/relationships/slideLayout" Target="../slideLayouts/slideLayout120.xml"/><Relationship Id="rId122" Type="http://schemas.openxmlformats.org/officeDocument/2006/relationships/slideLayout" Target="../slideLayouts/slideLayout121.xml"/><Relationship Id="rId123" Type="http://schemas.openxmlformats.org/officeDocument/2006/relationships/slideLayout" Target="../slideLayouts/slideLayout122.xml"/><Relationship Id="rId124" Type="http://schemas.openxmlformats.org/officeDocument/2006/relationships/slideLayout" Target="../slideLayouts/slideLayout123.xml"/><Relationship Id="rId125" Type="http://schemas.openxmlformats.org/officeDocument/2006/relationships/slideLayout" Target="../slideLayouts/slideLayout124.xml"/><Relationship Id="rId126" Type="http://schemas.openxmlformats.org/officeDocument/2006/relationships/slideLayout" Target="../slideLayouts/slideLayout125.xml"/><Relationship Id="rId127" Type="http://schemas.openxmlformats.org/officeDocument/2006/relationships/slideLayout" Target="../slideLayouts/slideLayout126.xml"/><Relationship Id="rId128" Type="http://schemas.openxmlformats.org/officeDocument/2006/relationships/slideLayout" Target="../slideLayouts/slideLayout127.xml"/><Relationship Id="rId129" Type="http://schemas.openxmlformats.org/officeDocument/2006/relationships/slideLayout" Target="../slideLayouts/slideLayout128.xml"/><Relationship Id="rId130" Type="http://schemas.openxmlformats.org/officeDocument/2006/relationships/slideLayout" Target="../slideLayouts/slideLayout129.xml"/><Relationship Id="rId131" Type="http://schemas.openxmlformats.org/officeDocument/2006/relationships/slideLayout" Target="../slideLayouts/slideLayout130.xml"/><Relationship Id="rId132" Type="http://schemas.openxmlformats.org/officeDocument/2006/relationships/slideLayout" Target="../slideLayouts/slideLayout131.xml"/><Relationship Id="rId133" Type="http://schemas.openxmlformats.org/officeDocument/2006/relationships/slideLayout" Target="../slideLayouts/slideLayout132.xml"/><Relationship Id="rId134" Type="http://schemas.openxmlformats.org/officeDocument/2006/relationships/slideLayout" Target="../slideLayouts/slideLayout133.xml"/><Relationship Id="rId135" Type="http://schemas.openxmlformats.org/officeDocument/2006/relationships/slideLayout" Target="../slideLayouts/slideLayout134.xml"/><Relationship Id="rId136" Type="http://schemas.openxmlformats.org/officeDocument/2006/relationships/slideLayout" Target="../slideLayouts/slideLayout135.xml"/><Relationship Id="rId137" Type="http://schemas.openxmlformats.org/officeDocument/2006/relationships/slideLayout" Target="../slideLayouts/slideLayout136.xml"/><Relationship Id="rId138" Type="http://schemas.openxmlformats.org/officeDocument/2006/relationships/slideLayout" Target="../slideLayouts/slideLayout137.xml"/><Relationship Id="rId139" Type="http://schemas.openxmlformats.org/officeDocument/2006/relationships/slideLayout" Target="../slideLayouts/slideLayout138.xml"/><Relationship Id="rId140" Type="http://schemas.openxmlformats.org/officeDocument/2006/relationships/slideLayout" Target="../slideLayouts/slideLayout139.xml"/><Relationship Id="rId141" Type="http://schemas.openxmlformats.org/officeDocument/2006/relationships/slideLayout" Target="../slideLayouts/slideLayout140.xml"/><Relationship Id="rId142" Type="http://schemas.openxmlformats.org/officeDocument/2006/relationships/slideLayout" Target="../slideLayouts/slideLayout141.xml"/><Relationship Id="rId143" Type="http://schemas.openxmlformats.org/officeDocument/2006/relationships/slideLayout" Target="../slideLayouts/slideLayout142.xml"/><Relationship Id="rId144" Type="http://schemas.openxmlformats.org/officeDocument/2006/relationships/slideLayout" Target="../slideLayouts/slideLayout143.xml"/><Relationship Id="rId145" Type="http://schemas.openxmlformats.org/officeDocument/2006/relationships/slideLayout" Target="../slideLayouts/slideLayout144.xml"/><Relationship Id="rId146" Type="http://schemas.openxmlformats.org/officeDocument/2006/relationships/slideLayout" Target="../slideLayouts/slideLayout145.xml"/><Relationship Id="rId147" Type="http://schemas.openxmlformats.org/officeDocument/2006/relationships/slideLayout" Target="../slideLayouts/slideLayout146.xml"/><Relationship Id="rId148" Type="http://schemas.openxmlformats.org/officeDocument/2006/relationships/slideLayout" Target="../slideLayouts/slideLayout147.xml"/><Relationship Id="rId149" Type="http://schemas.openxmlformats.org/officeDocument/2006/relationships/slideLayout" Target="../slideLayouts/slideLayout148.xml"/><Relationship Id="rId150" Type="http://schemas.openxmlformats.org/officeDocument/2006/relationships/slideLayout" Target="../slideLayouts/slideLayout149.xml"/><Relationship Id="rId151" Type="http://schemas.openxmlformats.org/officeDocument/2006/relationships/slideLayout" Target="../slideLayouts/slideLayout150.xml"/><Relationship Id="rId152" Type="http://schemas.openxmlformats.org/officeDocument/2006/relationships/slideLayout" Target="../slideLayouts/slideLayout151.xml"/><Relationship Id="rId153" Type="http://schemas.openxmlformats.org/officeDocument/2006/relationships/slideLayout" Target="../slideLayouts/slideLayout152.xml"/><Relationship Id="rId154" Type="http://schemas.openxmlformats.org/officeDocument/2006/relationships/slideLayout" Target="../slideLayouts/slideLayout153.xml"/><Relationship Id="rId155" Type="http://schemas.openxmlformats.org/officeDocument/2006/relationships/slideLayout" Target="../slideLayouts/slideLayout154.xml"/><Relationship Id="rId156" Type="http://schemas.openxmlformats.org/officeDocument/2006/relationships/slideLayout" Target="../slideLayouts/slideLayout155.xml"/><Relationship Id="rId157" Type="http://schemas.openxmlformats.org/officeDocument/2006/relationships/slideLayout" Target="../slideLayouts/slideLayout156.xml"/><Relationship Id="rId158" Type="http://schemas.openxmlformats.org/officeDocument/2006/relationships/slideLayout" Target="../slideLayouts/slideLayout157.xml"/><Relationship Id="rId159" Type="http://schemas.openxmlformats.org/officeDocument/2006/relationships/slideLayout" Target="../slideLayouts/slideLayout158.xml"/><Relationship Id="rId160" Type="http://schemas.openxmlformats.org/officeDocument/2006/relationships/slideLayout" Target="../slideLayouts/slideLayout159.xml"/><Relationship Id="rId161" Type="http://schemas.openxmlformats.org/officeDocument/2006/relationships/slideLayout" Target="../slideLayouts/slideLayout160.xml"/><Relationship Id="rId162" Type="http://schemas.openxmlformats.org/officeDocument/2006/relationships/slideLayout" Target="../slideLayouts/slideLayout161.xml"/><Relationship Id="rId163" Type="http://schemas.openxmlformats.org/officeDocument/2006/relationships/slideLayout" Target="../slideLayouts/slideLayout162.xml"/><Relationship Id="rId164" Type="http://schemas.openxmlformats.org/officeDocument/2006/relationships/slideLayout" Target="../slideLayouts/slideLayout163.xml"/><Relationship Id="rId165" Type="http://schemas.openxmlformats.org/officeDocument/2006/relationships/slideLayout" Target="../slideLayouts/slideLayout164.xml"/><Relationship Id="rId166" Type="http://schemas.openxmlformats.org/officeDocument/2006/relationships/slideLayout" Target="../slideLayouts/slideLayout165.xml"/><Relationship Id="rId167" Type="http://schemas.openxmlformats.org/officeDocument/2006/relationships/slideLayout" Target="../slideLayouts/slideLayout166.xml"/><Relationship Id="rId168" Type="http://schemas.openxmlformats.org/officeDocument/2006/relationships/slideLayout" Target="../slideLayouts/slideLayout167.xml"/><Relationship Id="rId169" Type="http://schemas.openxmlformats.org/officeDocument/2006/relationships/slideLayout" Target="../slideLayouts/slideLayout168.xml"/><Relationship Id="rId170" Type="http://schemas.openxmlformats.org/officeDocument/2006/relationships/slideLayout" Target="../slideLayouts/slideLayout169.xml"/><Relationship Id="rId171" Type="http://schemas.openxmlformats.org/officeDocument/2006/relationships/slideLayout" Target="../slideLayouts/slideLayout170.xml"/><Relationship Id="rId172" Type="http://schemas.openxmlformats.org/officeDocument/2006/relationships/slideLayout" Target="../slideLayouts/slideLayout171.xml"/><Relationship Id="rId173" Type="http://schemas.openxmlformats.org/officeDocument/2006/relationships/slideLayout" Target="../slideLayouts/slideLayout172.xml"/><Relationship Id="rId174" Type="http://schemas.openxmlformats.org/officeDocument/2006/relationships/slideLayout" Target="../slideLayouts/slideLayout173.xml"/><Relationship Id="rId175" Type="http://schemas.openxmlformats.org/officeDocument/2006/relationships/slideLayout" Target="../slideLayouts/slideLayout174.xml"/><Relationship Id="rId176" Type="http://schemas.openxmlformats.org/officeDocument/2006/relationships/slideLayout" Target="../slideLayouts/slideLayout175.xml"/><Relationship Id="rId177" Type="http://schemas.openxmlformats.org/officeDocument/2006/relationships/slideLayout" Target="../slideLayouts/slideLayout176.xml"/><Relationship Id="rId178" Type="http://schemas.openxmlformats.org/officeDocument/2006/relationships/slideLayout" Target="../slideLayouts/slideLayout177.xml"/><Relationship Id="rId179" Type="http://schemas.openxmlformats.org/officeDocument/2006/relationships/slideLayout" Target="../slideLayouts/slideLayout178.xml"/><Relationship Id="rId180" Type="http://schemas.openxmlformats.org/officeDocument/2006/relationships/slideLayout" Target="../slideLayouts/slideLayout179.xml"/><Relationship Id="rId181" Type="http://schemas.openxmlformats.org/officeDocument/2006/relationships/slideLayout" Target="../slideLayouts/slideLayout180.xml"/><Relationship Id="rId182" Type="http://schemas.openxmlformats.org/officeDocument/2006/relationships/slideLayout" Target="../slideLayouts/slideLayout181.xml"/><Relationship Id="rId183" Type="http://schemas.openxmlformats.org/officeDocument/2006/relationships/slideLayout" Target="../slideLayouts/slideLayout182.xml"/><Relationship Id="rId184" Type="http://schemas.openxmlformats.org/officeDocument/2006/relationships/slideLayout" Target="../slideLayouts/slideLayout183.xml"/><Relationship Id="rId185" Type="http://schemas.openxmlformats.org/officeDocument/2006/relationships/slideLayout" Target="../slideLayouts/slideLayout184.xml"/><Relationship Id="rId186" Type="http://schemas.openxmlformats.org/officeDocument/2006/relationships/slideLayout" Target="../slideLayouts/slideLayout185.xml"/><Relationship Id="rId187" Type="http://schemas.openxmlformats.org/officeDocument/2006/relationships/slideLayout" Target="../slideLayouts/slideLayout186.xml"/><Relationship Id="rId188" Type="http://schemas.openxmlformats.org/officeDocument/2006/relationships/slideLayout" Target="../slideLayouts/slideLayout187.xml"/><Relationship Id="rId189" Type="http://schemas.openxmlformats.org/officeDocument/2006/relationships/slideLayout" Target="../slideLayouts/slideLayout188.xml"/><Relationship Id="rId190" Type="http://schemas.openxmlformats.org/officeDocument/2006/relationships/slideLayout" Target="../slideLayouts/slideLayout189.xml"/><Relationship Id="rId191" Type="http://schemas.openxmlformats.org/officeDocument/2006/relationships/slideLayout" Target="../slideLayouts/slideLayout190.xml"/><Relationship Id="rId192" Type="http://schemas.openxmlformats.org/officeDocument/2006/relationships/slideLayout" Target="../slideLayouts/slideLayout191.xml"/><Relationship Id="rId193" Type="http://schemas.openxmlformats.org/officeDocument/2006/relationships/slideLayout" Target="../slideLayouts/slideLayout192.xml"/><Relationship Id="rId194" Type="http://schemas.openxmlformats.org/officeDocument/2006/relationships/slideLayout" Target="../slideLayouts/slideLayout193.xml"/><Relationship Id="rId195" Type="http://schemas.openxmlformats.org/officeDocument/2006/relationships/slideLayout" Target="../slideLayouts/slideLayout194.xml"/><Relationship Id="rId196" Type="http://schemas.openxmlformats.org/officeDocument/2006/relationships/slideLayout" Target="../slideLayouts/slideLayout195.xml"/><Relationship Id="rId197" Type="http://schemas.openxmlformats.org/officeDocument/2006/relationships/slideLayout" Target="../slideLayouts/slideLayout196.xml"/><Relationship Id="rId198" Type="http://schemas.openxmlformats.org/officeDocument/2006/relationships/slideLayout" Target="../slideLayouts/slideLayout197.xml"/><Relationship Id="rId199" Type="http://schemas.openxmlformats.org/officeDocument/2006/relationships/slideLayout" Target="../slideLayouts/slideLayout198.xml"/><Relationship Id="rId200" Type="http://schemas.openxmlformats.org/officeDocument/2006/relationships/slideLayout" Target="../slideLayouts/slideLayout199.xml"/><Relationship Id="rId201" Type="http://schemas.openxmlformats.org/officeDocument/2006/relationships/slideLayout" Target="../slideLayouts/slideLayout200.xml"/><Relationship Id="rId202" Type="http://schemas.openxmlformats.org/officeDocument/2006/relationships/slideLayout" Target="../slideLayouts/slideLayout201.xml"/><Relationship Id="rId203" Type="http://schemas.openxmlformats.org/officeDocument/2006/relationships/slideLayout" Target="../slideLayouts/slideLayout202.xml"/><Relationship Id="rId204" Type="http://schemas.openxmlformats.org/officeDocument/2006/relationships/slideLayout" Target="../slideLayouts/slideLayout203.xml"/><Relationship Id="rId205" Type="http://schemas.openxmlformats.org/officeDocument/2006/relationships/slideLayout" Target="../slideLayouts/slideLayout204.xml"/><Relationship Id="rId206" Type="http://schemas.openxmlformats.org/officeDocument/2006/relationships/slideLayout" Target="../slideLayouts/slideLayout205.xml"/><Relationship Id="rId207" Type="http://schemas.openxmlformats.org/officeDocument/2006/relationships/slideLayout" Target="../slideLayouts/slideLayout206.xml"/><Relationship Id="rId208" Type="http://schemas.openxmlformats.org/officeDocument/2006/relationships/slideLayout" Target="../slideLayouts/slideLayout207.xml"/><Relationship Id="rId209" Type="http://schemas.openxmlformats.org/officeDocument/2006/relationships/slideLayout" Target="../slideLayouts/slideLayout208.xml"/><Relationship Id="rId210" Type="http://schemas.openxmlformats.org/officeDocument/2006/relationships/slideLayout" Target="../slideLayouts/slideLayout209.xml"/><Relationship Id="rId211" Type="http://schemas.openxmlformats.org/officeDocument/2006/relationships/slideLayout" Target="../slideLayouts/slideLayout210.xml"/><Relationship Id="rId212" Type="http://schemas.openxmlformats.org/officeDocument/2006/relationships/slideLayout" Target="../slideLayouts/slideLayout211.xml"/><Relationship Id="rId213" Type="http://schemas.openxmlformats.org/officeDocument/2006/relationships/slideLayout" Target="../slideLayouts/slideLayout212.xml"/><Relationship Id="rId214" Type="http://schemas.openxmlformats.org/officeDocument/2006/relationships/slideLayout" Target="../slideLayouts/slideLayout213.xml"/><Relationship Id="rId215" Type="http://schemas.openxmlformats.org/officeDocument/2006/relationships/slideLayout" Target="../slideLayouts/slideLayout214.xml"/><Relationship Id="rId216" Type="http://schemas.openxmlformats.org/officeDocument/2006/relationships/slideLayout" Target="../slideLayouts/slideLayout215.xml"/><Relationship Id="rId217" Type="http://schemas.openxmlformats.org/officeDocument/2006/relationships/slideLayout" Target="../slideLayouts/slideLayout216.xml"/><Relationship Id="rId218" Type="http://schemas.openxmlformats.org/officeDocument/2006/relationships/slideLayout" Target="../slideLayouts/slideLayout217.xml"/><Relationship Id="rId219" Type="http://schemas.openxmlformats.org/officeDocument/2006/relationships/slideLayout" Target="../slideLayouts/slideLayout218.xml"/><Relationship Id="rId220" Type="http://schemas.openxmlformats.org/officeDocument/2006/relationships/slideLayout" Target="../slideLayouts/slideLayout219.xml"/><Relationship Id="rId221" Type="http://schemas.openxmlformats.org/officeDocument/2006/relationships/slideLayout" Target="../slideLayouts/slideLayout220.xml"/><Relationship Id="rId222" Type="http://schemas.openxmlformats.org/officeDocument/2006/relationships/slideLayout" Target="../slideLayouts/slideLayout221.xml"/><Relationship Id="rId223" Type="http://schemas.openxmlformats.org/officeDocument/2006/relationships/slideLayout" Target="../slideLayouts/slideLayout222.xml"/><Relationship Id="rId224" Type="http://schemas.openxmlformats.org/officeDocument/2006/relationships/slideLayout" Target="../slideLayouts/slideLayout223.xml"/><Relationship Id="rId225" Type="http://schemas.openxmlformats.org/officeDocument/2006/relationships/slideLayout" Target="../slideLayouts/slideLayout224.xml"/><Relationship Id="rId226" Type="http://schemas.openxmlformats.org/officeDocument/2006/relationships/slideLayout" Target="../slideLayouts/slideLayout225.xml"/><Relationship Id="rId227" Type="http://schemas.openxmlformats.org/officeDocument/2006/relationships/slideLayout" Target="../slideLayouts/slideLayout226.xml"/><Relationship Id="rId228" Type="http://schemas.openxmlformats.org/officeDocument/2006/relationships/slideLayout" Target="../slideLayouts/slideLayout227.xml"/><Relationship Id="rId229" Type="http://schemas.openxmlformats.org/officeDocument/2006/relationships/slideLayout" Target="../slideLayouts/slideLayout228.xml"/><Relationship Id="rId230" Type="http://schemas.openxmlformats.org/officeDocument/2006/relationships/slideLayout" Target="../slideLayouts/slideLayout229.xml"/><Relationship Id="rId231" Type="http://schemas.openxmlformats.org/officeDocument/2006/relationships/slideLayout" Target="../slideLayouts/slideLayout230.xml"/><Relationship Id="rId232" Type="http://schemas.openxmlformats.org/officeDocument/2006/relationships/slideLayout" Target="../slideLayouts/slideLayout231.xml"/><Relationship Id="rId233" Type="http://schemas.openxmlformats.org/officeDocument/2006/relationships/slideLayout" Target="../slideLayouts/slideLayout232.xml"/><Relationship Id="rId234" Type="http://schemas.openxmlformats.org/officeDocument/2006/relationships/slideLayout" Target="../slideLayouts/slideLayout233.xml"/><Relationship Id="rId235" Type="http://schemas.openxmlformats.org/officeDocument/2006/relationships/slideLayout" Target="../slideLayouts/slideLayout234.xml"/><Relationship Id="rId236" Type="http://schemas.openxmlformats.org/officeDocument/2006/relationships/slideLayout" Target="../slideLayouts/slideLayout235.xml"/><Relationship Id="rId237" Type="http://schemas.openxmlformats.org/officeDocument/2006/relationships/slideLayout" Target="../slideLayouts/slideLayout236.xml"/><Relationship Id="rId238" Type="http://schemas.openxmlformats.org/officeDocument/2006/relationships/slideLayout" Target="../slideLayouts/slideLayout237.xml"/><Relationship Id="rId239" Type="http://schemas.openxmlformats.org/officeDocument/2006/relationships/slideLayout" Target="../slideLayouts/slideLayout238.xml"/><Relationship Id="rId240" Type="http://schemas.openxmlformats.org/officeDocument/2006/relationships/slideLayout" Target="../slideLayouts/slideLayout239.xml"/><Relationship Id="rId241" Type="http://schemas.openxmlformats.org/officeDocument/2006/relationships/slideLayout" Target="../slideLayouts/slideLayout240.xml"/><Relationship Id="rId242" Type="http://schemas.openxmlformats.org/officeDocument/2006/relationships/slideLayout" Target="../slideLayouts/slideLayout241.xml"/><Relationship Id="rId243" Type="http://schemas.openxmlformats.org/officeDocument/2006/relationships/slideLayout" Target="../slideLayouts/slideLayout242.xml"/><Relationship Id="rId244" Type="http://schemas.openxmlformats.org/officeDocument/2006/relationships/slideLayout" Target="../slideLayouts/slideLayout243.xml"/><Relationship Id="rId245" Type="http://schemas.openxmlformats.org/officeDocument/2006/relationships/slideLayout" Target="../slideLayouts/slideLayout244.xml"/><Relationship Id="rId246" Type="http://schemas.openxmlformats.org/officeDocument/2006/relationships/slideLayout" Target="../slideLayouts/slideLayout245.xml"/><Relationship Id="rId247" Type="http://schemas.openxmlformats.org/officeDocument/2006/relationships/slideLayout" Target="../slideLayouts/slideLayout246.xml"/><Relationship Id="rId248" Type="http://schemas.openxmlformats.org/officeDocument/2006/relationships/slideLayout" Target="../slideLayouts/slideLayout247.xml"/><Relationship Id="rId249" Type="http://schemas.openxmlformats.org/officeDocument/2006/relationships/slideLayout" Target="../slideLayouts/slideLayout248.xml"/><Relationship Id="rId250" Type="http://schemas.openxmlformats.org/officeDocument/2006/relationships/slideLayout" Target="../slideLayouts/slideLayout249.xml"/><Relationship Id="rId251" Type="http://schemas.openxmlformats.org/officeDocument/2006/relationships/slideLayout" Target="../slideLayouts/slideLayout250.xml"/><Relationship Id="rId252" Type="http://schemas.openxmlformats.org/officeDocument/2006/relationships/slideLayout" Target="../slideLayouts/slideLayout251.xml"/><Relationship Id="rId253" Type="http://schemas.openxmlformats.org/officeDocument/2006/relationships/slideLayout" Target="../slideLayouts/slideLayout252.xml"/><Relationship Id="rId254" Type="http://schemas.openxmlformats.org/officeDocument/2006/relationships/slideLayout" Target="../slideLayouts/slideLayout253.xml"/><Relationship Id="rId255" Type="http://schemas.openxmlformats.org/officeDocument/2006/relationships/slideLayout" Target="../slideLayouts/slideLayout254.xml"/><Relationship Id="rId256" Type="http://schemas.openxmlformats.org/officeDocument/2006/relationships/slideLayout" Target="../slideLayouts/slideLayout255.xml"/><Relationship Id="rId257" Type="http://schemas.openxmlformats.org/officeDocument/2006/relationships/slideLayout" Target="../slideLayouts/slideLayout256.xml"/><Relationship Id="rId258" Type="http://schemas.openxmlformats.org/officeDocument/2006/relationships/slideLayout" Target="../slideLayouts/slideLayout257.xml"/><Relationship Id="rId259" Type="http://schemas.openxmlformats.org/officeDocument/2006/relationships/slideLayout" Target="../slideLayouts/slideLayout258.xml"/><Relationship Id="rId260" Type="http://schemas.openxmlformats.org/officeDocument/2006/relationships/slideLayout" Target="../slideLayouts/slideLayout259.xml"/><Relationship Id="rId261" Type="http://schemas.openxmlformats.org/officeDocument/2006/relationships/slideLayout" Target="../slideLayouts/slideLayout260.xml"/><Relationship Id="rId262" Type="http://schemas.openxmlformats.org/officeDocument/2006/relationships/slideLayout" Target="../slideLayouts/slideLayout261.xml"/><Relationship Id="rId263" Type="http://schemas.openxmlformats.org/officeDocument/2006/relationships/slideLayout" Target="../slideLayouts/slideLayout262.xml"/><Relationship Id="rId264" Type="http://schemas.openxmlformats.org/officeDocument/2006/relationships/slideLayout" Target="../slideLayouts/slideLayout263.xml"/><Relationship Id="rId265" Type="http://schemas.openxmlformats.org/officeDocument/2006/relationships/slideLayout" Target="../slideLayouts/slideLayout264.xml"/><Relationship Id="rId266" Type="http://schemas.openxmlformats.org/officeDocument/2006/relationships/slideLayout" Target="../slideLayouts/slideLayout265.xml"/><Relationship Id="rId267" Type="http://schemas.openxmlformats.org/officeDocument/2006/relationships/slideLayout" Target="../slideLayouts/slideLayout266.xml"/><Relationship Id="rId268" Type="http://schemas.openxmlformats.org/officeDocument/2006/relationships/slideLayout" Target="../slideLayouts/slideLayout267.xml"/><Relationship Id="rId269" Type="http://schemas.openxmlformats.org/officeDocument/2006/relationships/slideLayout" Target="../slideLayouts/slideLayout268.xml"/><Relationship Id="rId270" Type="http://schemas.openxmlformats.org/officeDocument/2006/relationships/slideLayout" Target="../slideLayouts/slideLayout269.xml"/><Relationship Id="rId271" Type="http://schemas.openxmlformats.org/officeDocument/2006/relationships/slideLayout" Target="../slideLayouts/slideLayout270.xml"/><Relationship Id="rId272" Type="http://schemas.openxmlformats.org/officeDocument/2006/relationships/slideLayout" Target="../slideLayouts/slideLayout271.xml"/><Relationship Id="rId273" Type="http://schemas.openxmlformats.org/officeDocument/2006/relationships/slideLayout" Target="../slideLayouts/slideLayout272.xml"/><Relationship Id="rId274" Type="http://schemas.openxmlformats.org/officeDocument/2006/relationships/slideLayout" Target="../slideLayouts/slideLayout273.xml"/><Relationship Id="rId275" Type="http://schemas.openxmlformats.org/officeDocument/2006/relationships/slideLayout" Target="../slideLayouts/slideLayout274.xml"/><Relationship Id="rId276" Type="http://schemas.openxmlformats.org/officeDocument/2006/relationships/slideLayout" Target="../slideLayouts/slideLayout275.xml"/><Relationship Id="rId277" Type="http://schemas.openxmlformats.org/officeDocument/2006/relationships/slideLayout" Target="../slideLayouts/slideLayout276.xml"/><Relationship Id="rId278" Type="http://schemas.openxmlformats.org/officeDocument/2006/relationships/slideLayout" Target="../slideLayouts/slideLayout277.xml"/><Relationship Id="rId279" Type="http://schemas.openxmlformats.org/officeDocument/2006/relationships/slideLayout" Target="../slideLayouts/slideLayout278.xml"/><Relationship Id="rId280" Type="http://schemas.openxmlformats.org/officeDocument/2006/relationships/slideLayout" Target="../slideLayouts/slideLayout279.xml"/><Relationship Id="rId281" Type="http://schemas.openxmlformats.org/officeDocument/2006/relationships/slideLayout" Target="../slideLayouts/slideLayout280.xml"/><Relationship Id="rId282" Type="http://schemas.openxmlformats.org/officeDocument/2006/relationships/slideLayout" Target="../slideLayouts/slideLayout281.xml"/><Relationship Id="rId283" Type="http://schemas.openxmlformats.org/officeDocument/2006/relationships/slideLayout" Target="../slideLayouts/slideLayout282.xml"/><Relationship Id="rId284" Type="http://schemas.openxmlformats.org/officeDocument/2006/relationships/slideLayout" Target="../slideLayouts/slideLayout283.xml"/><Relationship Id="rId285" Type="http://schemas.openxmlformats.org/officeDocument/2006/relationships/slideLayout" Target="../slideLayouts/slideLayout284.xml"/><Relationship Id="rId286" Type="http://schemas.openxmlformats.org/officeDocument/2006/relationships/slideLayout" Target="../slideLayouts/slideLayout285.xml"/><Relationship Id="rId287" Type="http://schemas.openxmlformats.org/officeDocument/2006/relationships/slideLayout" Target="../slideLayouts/slideLayout286.xml"/><Relationship Id="rId288" Type="http://schemas.openxmlformats.org/officeDocument/2006/relationships/slideLayout" Target="../slideLayouts/slideLayout287.xml"/><Relationship Id="rId289" Type="http://schemas.openxmlformats.org/officeDocument/2006/relationships/slideLayout" Target="../slideLayouts/slideLayout288.xml"/><Relationship Id="rId290" Type="http://schemas.openxmlformats.org/officeDocument/2006/relationships/slideLayout" Target="../slideLayouts/slideLayout289.xml"/><Relationship Id="rId291" Type="http://schemas.openxmlformats.org/officeDocument/2006/relationships/slideLayout" Target="../slideLayouts/slideLayout290.xml"/><Relationship Id="rId292" Type="http://schemas.openxmlformats.org/officeDocument/2006/relationships/slideLayout" Target="../slideLayouts/slideLayout291.xml"/><Relationship Id="rId293" Type="http://schemas.openxmlformats.org/officeDocument/2006/relationships/slideLayout" Target="../slideLayouts/slideLayout292.xml"/><Relationship Id="rId294" Type="http://schemas.openxmlformats.org/officeDocument/2006/relationships/slideLayout" Target="../slideLayouts/slideLayout293.xml"/><Relationship Id="rId295" Type="http://schemas.openxmlformats.org/officeDocument/2006/relationships/slideLayout" Target="../slideLayouts/slideLayout294.xml"/><Relationship Id="rId296" Type="http://schemas.openxmlformats.org/officeDocument/2006/relationships/slideLayout" Target="../slideLayouts/slideLayout295.xml"/><Relationship Id="rId297" Type="http://schemas.openxmlformats.org/officeDocument/2006/relationships/slideLayout" Target="../slideLayouts/slideLayout296.xml"/><Relationship Id="rId298" Type="http://schemas.openxmlformats.org/officeDocument/2006/relationships/slideLayout" Target="../slideLayouts/slideLayout297.xml"/><Relationship Id="rId299" Type="http://schemas.openxmlformats.org/officeDocument/2006/relationships/slideLayout" Target="../slideLayouts/slideLayout298.xml"/><Relationship Id="rId300" Type="http://schemas.openxmlformats.org/officeDocument/2006/relationships/slideLayout" Target="../slideLayouts/slideLayout299.xml"/><Relationship Id="rId301" Type="http://schemas.openxmlformats.org/officeDocument/2006/relationships/slideLayout" Target="../slideLayouts/slideLayout300.xml"/><Relationship Id="rId302" Type="http://schemas.openxmlformats.org/officeDocument/2006/relationships/slideLayout" Target="../slideLayouts/slideLayout301.xml"/><Relationship Id="rId303" Type="http://schemas.openxmlformats.org/officeDocument/2006/relationships/slideLayout" Target="../slideLayouts/slideLayout302.xml"/><Relationship Id="rId304" Type="http://schemas.openxmlformats.org/officeDocument/2006/relationships/slideLayout" Target="../slideLayouts/slideLayout303.xml"/><Relationship Id="rId305" Type="http://schemas.openxmlformats.org/officeDocument/2006/relationships/slideLayout" Target="../slideLayouts/slideLayout304.xml"/><Relationship Id="rId306" Type="http://schemas.openxmlformats.org/officeDocument/2006/relationships/slideLayout" Target="../slideLayouts/slideLayout305.xml"/><Relationship Id="rId307" Type="http://schemas.openxmlformats.org/officeDocument/2006/relationships/slideLayout" Target="../slideLayouts/slideLayout306.xml"/><Relationship Id="rId308" Type="http://schemas.openxmlformats.org/officeDocument/2006/relationships/slideLayout" Target="../slideLayouts/slideLayout307.xml"/><Relationship Id="rId309" Type="http://schemas.openxmlformats.org/officeDocument/2006/relationships/slideLayout" Target="../slideLayouts/slideLayout308.xml"/><Relationship Id="rId310" Type="http://schemas.openxmlformats.org/officeDocument/2006/relationships/slideLayout" Target="../slideLayouts/slideLayout309.xml"/><Relationship Id="rId311" Type="http://schemas.openxmlformats.org/officeDocument/2006/relationships/slideLayout" Target="../slideLayouts/slideLayout310.xml"/><Relationship Id="rId312" Type="http://schemas.openxmlformats.org/officeDocument/2006/relationships/slideLayout" Target="../slideLayouts/slideLayout311.xml"/><Relationship Id="rId313" Type="http://schemas.openxmlformats.org/officeDocument/2006/relationships/slideLayout" Target="../slideLayouts/slideLayout312.xml"/><Relationship Id="rId314" Type="http://schemas.openxmlformats.org/officeDocument/2006/relationships/slideLayout" Target="../slideLayouts/slideLayout313.xml"/><Relationship Id="rId315" Type="http://schemas.openxmlformats.org/officeDocument/2006/relationships/slideLayout" Target="../slideLayouts/slideLayout314.xml"/><Relationship Id="rId316" Type="http://schemas.openxmlformats.org/officeDocument/2006/relationships/slideLayout" Target="../slideLayouts/slideLayout315.xml"/><Relationship Id="rId317" Type="http://schemas.openxmlformats.org/officeDocument/2006/relationships/slideLayout" Target="../slideLayouts/slideLayout316.xml"/><Relationship Id="rId318" Type="http://schemas.openxmlformats.org/officeDocument/2006/relationships/slideLayout" Target="../slideLayouts/slideLayout317.xml"/><Relationship Id="rId319" Type="http://schemas.openxmlformats.org/officeDocument/2006/relationships/slideLayout" Target="../slideLayouts/slideLayout318.xml"/><Relationship Id="rId320" Type="http://schemas.openxmlformats.org/officeDocument/2006/relationships/slideLayout" Target="../slideLayouts/slideLayout319.xml"/><Relationship Id="rId321" Type="http://schemas.openxmlformats.org/officeDocument/2006/relationships/slideLayout" Target="../slideLayouts/slideLayout320.xml"/><Relationship Id="rId322" Type="http://schemas.openxmlformats.org/officeDocument/2006/relationships/slideLayout" Target="../slideLayouts/slideLayout321.xml"/><Relationship Id="rId323" Type="http://schemas.openxmlformats.org/officeDocument/2006/relationships/slideLayout" Target="../slideLayouts/slideLayout322.xml"/><Relationship Id="rId324" Type="http://schemas.openxmlformats.org/officeDocument/2006/relationships/slideLayout" Target="../slideLayouts/slideLayout323.xml"/><Relationship Id="rId325" Type="http://schemas.openxmlformats.org/officeDocument/2006/relationships/slideLayout" Target="../slideLayouts/slideLayout324.xml"/><Relationship Id="rId326" Type="http://schemas.openxmlformats.org/officeDocument/2006/relationships/slideLayout" Target="../slideLayouts/slideLayout325.xml"/><Relationship Id="rId327" Type="http://schemas.openxmlformats.org/officeDocument/2006/relationships/slideLayout" Target="../slideLayouts/slideLayout326.xml"/><Relationship Id="rId328" Type="http://schemas.openxmlformats.org/officeDocument/2006/relationships/slideLayout" Target="../slideLayouts/slideLayout327.xml"/><Relationship Id="rId329" Type="http://schemas.openxmlformats.org/officeDocument/2006/relationships/slideLayout" Target="../slideLayouts/slideLayout328.xml"/><Relationship Id="rId330" Type="http://schemas.openxmlformats.org/officeDocument/2006/relationships/slideLayout" Target="../slideLayouts/slideLayout329.xml"/><Relationship Id="rId331" Type="http://schemas.openxmlformats.org/officeDocument/2006/relationships/slideLayout" Target="../slideLayouts/slideLayout330.xml"/><Relationship Id="rId332" Type="http://schemas.openxmlformats.org/officeDocument/2006/relationships/slideLayout" Target="../slideLayouts/slideLayout331.xml"/><Relationship Id="rId333" Type="http://schemas.openxmlformats.org/officeDocument/2006/relationships/slideLayout" Target="../slideLayouts/slideLayout332.xml"/><Relationship Id="rId334" Type="http://schemas.openxmlformats.org/officeDocument/2006/relationships/slideLayout" Target="../slideLayouts/slideLayout333.xml"/><Relationship Id="rId335" Type="http://schemas.openxmlformats.org/officeDocument/2006/relationships/slideLayout" Target="../slideLayouts/slideLayout334.xml"/><Relationship Id="rId336" Type="http://schemas.openxmlformats.org/officeDocument/2006/relationships/slideLayout" Target="../slideLayouts/slideLayout335.xml"/><Relationship Id="rId337" Type="http://schemas.openxmlformats.org/officeDocument/2006/relationships/slideLayout" Target="../slideLayouts/slideLayout336.xml"/><Relationship Id="rId338" Type="http://schemas.openxmlformats.org/officeDocument/2006/relationships/slideLayout" Target="../slideLayouts/slideLayout337.xml"/><Relationship Id="rId339" Type="http://schemas.openxmlformats.org/officeDocument/2006/relationships/slideLayout" Target="../slideLayouts/slideLayout338.xml"/><Relationship Id="rId340" Type="http://schemas.openxmlformats.org/officeDocument/2006/relationships/slideLayout" Target="../slideLayouts/slideLayout339.xml"/><Relationship Id="rId341" Type="http://schemas.openxmlformats.org/officeDocument/2006/relationships/slideLayout" Target="../slideLayouts/slideLayout340.xml"/><Relationship Id="rId342" Type="http://schemas.openxmlformats.org/officeDocument/2006/relationships/slideLayout" Target="../slideLayouts/slideLayout341.xml"/><Relationship Id="rId343" Type="http://schemas.openxmlformats.org/officeDocument/2006/relationships/slideLayout" Target="../slideLayouts/slideLayout342.xml"/><Relationship Id="rId344" Type="http://schemas.openxmlformats.org/officeDocument/2006/relationships/slideLayout" Target="../slideLayouts/slideLayout343.xml"/><Relationship Id="rId345" Type="http://schemas.openxmlformats.org/officeDocument/2006/relationships/slideLayout" Target="../slideLayouts/slideLayout344.xml"/><Relationship Id="rId346" Type="http://schemas.openxmlformats.org/officeDocument/2006/relationships/slideLayout" Target="../slideLayouts/slideLayout345.xml"/><Relationship Id="rId347" Type="http://schemas.openxmlformats.org/officeDocument/2006/relationships/slideLayout" Target="../slideLayouts/slideLayout346.xml"/><Relationship Id="rId348" Type="http://schemas.openxmlformats.org/officeDocument/2006/relationships/slideLayout" Target="../slideLayouts/slideLayout347.xml"/><Relationship Id="rId349" Type="http://schemas.openxmlformats.org/officeDocument/2006/relationships/slideLayout" Target="../slideLayouts/slideLayout348.xml"/><Relationship Id="rId350" Type="http://schemas.openxmlformats.org/officeDocument/2006/relationships/slideLayout" Target="../slideLayouts/slideLayout349.xml"/><Relationship Id="rId351" Type="http://schemas.openxmlformats.org/officeDocument/2006/relationships/slideLayout" Target="../slideLayouts/slideLayout350.xml"/><Relationship Id="rId352" Type="http://schemas.openxmlformats.org/officeDocument/2006/relationships/slideLayout" Target="../slideLayouts/slideLayout351.xml"/><Relationship Id="rId353" Type="http://schemas.openxmlformats.org/officeDocument/2006/relationships/slideLayout" Target="../slideLayouts/slideLayout352.xml"/><Relationship Id="rId354" Type="http://schemas.openxmlformats.org/officeDocument/2006/relationships/slideLayout" Target="../slideLayouts/slideLayout353.xml"/><Relationship Id="rId355" Type="http://schemas.openxmlformats.org/officeDocument/2006/relationships/slideLayout" Target="../slideLayouts/slideLayout354.xml"/><Relationship Id="rId356" Type="http://schemas.openxmlformats.org/officeDocument/2006/relationships/slideLayout" Target="../slideLayouts/slideLayout355.xml"/><Relationship Id="rId357" Type="http://schemas.openxmlformats.org/officeDocument/2006/relationships/slideLayout" Target="../slideLayouts/slideLayout356.xml"/><Relationship Id="rId358" Type="http://schemas.openxmlformats.org/officeDocument/2006/relationships/slideLayout" Target="../slideLayouts/slideLayout357.xml"/><Relationship Id="rId359" Type="http://schemas.openxmlformats.org/officeDocument/2006/relationships/slideLayout" Target="../slideLayouts/slideLayout358.xml"/><Relationship Id="rId360" Type="http://schemas.openxmlformats.org/officeDocument/2006/relationships/slideLayout" Target="../slideLayouts/slideLayout359.xml"/><Relationship Id="rId361" Type="http://schemas.openxmlformats.org/officeDocument/2006/relationships/slideLayout" Target="../slideLayouts/slideLayout360.xml"/><Relationship Id="rId362" Type="http://schemas.openxmlformats.org/officeDocument/2006/relationships/slideLayout" Target="../slideLayouts/slideLayout361.xml"/><Relationship Id="rId363" Type="http://schemas.openxmlformats.org/officeDocument/2006/relationships/slideLayout" Target="../slideLayouts/slideLayout362.xml"/><Relationship Id="rId364" Type="http://schemas.openxmlformats.org/officeDocument/2006/relationships/slideLayout" Target="../slideLayouts/slideLayout363.xml"/><Relationship Id="rId365" Type="http://schemas.openxmlformats.org/officeDocument/2006/relationships/slideLayout" Target="../slideLayouts/slideLayout364.xml"/><Relationship Id="rId366" Type="http://schemas.openxmlformats.org/officeDocument/2006/relationships/slideLayout" Target="../slideLayouts/slideLayout365.xml"/><Relationship Id="rId367" Type="http://schemas.openxmlformats.org/officeDocument/2006/relationships/slideLayout" Target="../slideLayouts/slideLayout366.xml"/><Relationship Id="rId368" Type="http://schemas.openxmlformats.org/officeDocument/2006/relationships/slideLayout" Target="../slideLayouts/slideLayout367.xml"/><Relationship Id="rId369" Type="http://schemas.openxmlformats.org/officeDocument/2006/relationships/slideLayout" Target="../slideLayouts/slideLayout368.xml"/><Relationship Id="rId370" Type="http://schemas.openxmlformats.org/officeDocument/2006/relationships/slideLayout" Target="../slideLayouts/slideLayout369.xml"/><Relationship Id="rId371" Type="http://schemas.openxmlformats.org/officeDocument/2006/relationships/slideLayout" Target="../slideLayouts/slideLayout370.xml"/><Relationship Id="rId372" Type="http://schemas.openxmlformats.org/officeDocument/2006/relationships/slideLayout" Target="../slideLayouts/slideLayout371.xml"/><Relationship Id="rId373" Type="http://schemas.openxmlformats.org/officeDocument/2006/relationships/slideLayout" Target="../slideLayouts/slideLayout372.xml"/><Relationship Id="rId374" Type="http://schemas.openxmlformats.org/officeDocument/2006/relationships/slideLayout" Target="../slideLayouts/slideLayout373.xml"/><Relationship Id="rId375" Type="http://schemas.openxmlformats.org/officeDocument/2006/relationships/slideLayout" Target="../slideLayouts/slideLayout374.xml"/><Relationship Id="rId376" Type="http://schemas.openxmlformats.org/officeDocument/2006/relationships/slideLayout" Target="../slideLayouts/slideLayout375.xml"/><Relationship Id="rId377" Type="http://schemas.openxmlformats.org/officeDocument/2006/relationships/slideLayout" Target="../slideLayouts/slideLayout376.xml"/><Relationship Id="rId378" Type="http://schemas.openxmlformats.org/officeDocument/2006/relationships/slideLayout" Target="../slideLayouts/slideLayout377.xml"/><Relationship Id="rId379" Type="http://schemas.openxmlformats.org/officeDocument/2006/relationships/slideLayout" Target="../slideLayouts/slideLayout378.xml"/><Relationship Id="rId380" Type="http://schemas.openxmlformats.org/officeDocument/2006/relationships/slideLayout" Target="../slideLayouts/slideLayout379.xml"/><Relationship Id="rId381" Type="http://schemas.openxmlformats.org/officeDocument/2006/relationships/slideLayout" Target="../slideLayouts/slideLayout380.xml"/><Relationship Id="rId382" Type="http://schemas.openxmlformats.org/officeDocument/2006/relationships/slideLayout" Target="../slideLayouts/slideLayout381.xml"/><Relationship Id="rId383" Type="http://schemas.openxmlformats.org/officeDocument/2006/relationships/slideLayout" Target="../slideLayouts/slideLayout382.xml"/><Relationship Id="rId384" Type="http://schemas.openxmlformats.org/officeDocument/2006/relationships/slideLayout" Target="../slideLayouts/slideLayout383.xml"/><Relationship Id="rId385" Type="http://schemas.openxmlformats.org/officeDocument/2006/relationships/slideLayout" Target="../slideLayouts/slideLayout384.xml"/><Relationship Id="rId386" Type="http://schemas.openxmlformats.org/officeDocument/2006/relationships/slideLayout" Target="../slideLayouts/slideLayout385.xml"/><Relationship Id="rId387" Type="http://schemas.openxmlformats.org/officeDocument/2006/relationships/slideLayout" Target="../slideLayouts/slideLayout386.xml"/><Relationship Id="rId388" Type="http://schemas.openxmlformats.org/officeDocument/2006/relationships/slideLayout" Target="../slideLayouts/slideLayout387.xml"/><Relationship Id="rId389" Type="http://schemas.openxmlformats.org/officeDocument/2006/relationships/slideLayout" Target="../slideLayouts/slideLayout388.xml"/><Relationship Id="rId390" Type="http://schemas.openxmlformats.org/officeDocument/2006/relationships/slideLayout" Target="../slideLayouts/slideLayout389.xml"/><Relationship Id="rId391" Type="http://schemas.openxmlformats.org/officeDocument/2006/relationships/slideLayout" Target="../slideLayouts/slideLayout390.xml"/><Relationship Id="rId392" Type="http://schemas.openxmlformats.org/officeDocument/2006/relationships/slideLayout" Target="../slideLayouts/slideLayout391.xml"/><Relationship Id="rId393" Type="http://schemas.openxmlformats.org/officeDocument/2006/relationships/slideLayout" Target="../slideLayouts/slideLayout392.xml"/><Relationship Id="rId394" Type="http://schemas.openxmlformats.org/officeDocument/2006/relationships/slideLayout" Target="../slideLayouts/slideLayout393.xml"/><Relationship Id="rId395" Type="http://schemas.openxmlformats.org/officeDocument/2006/relationships/slideLayout" Target="../slideLayouts/slideLayout394.xml"/><Relationship Id="rId396" Type="http://schemas.openxmlformats.org/officeDocument/2006/relationships/slideLayout" Target="../slideLayouts/slideLayout395.xml"/><Relationship Id="rId397" Type="http://schemas.openxmlformats.org/officeDocument/2006/relationships/slideLayout" Target="../slideLayouts/slideLayout396.xml"/><Relationship Id="rId398" Type="http://schemas.openxmlformats.org/officeDocument/2006/relationships/slideLayout" Target="../slideLayouts/slideLayout397.xml"/><Relationship Id="rId399" Type="http://schemas.openxmlformats.org/officeDocument/2006/relationships/slideLayout" Target="../slideLayouts/slideLayout398.xml"/><Relationship Id="rId400" Type="http://schemas.openxmlformats.org/officeDocument/2006/relationships/slideLayout" Target="../slideLayouts/slideLayout399.xml"/><Relationship Id="rId401" Type="http://schemas.openxmlformats.org/officeDocument/2006/relationships/slideLayout" Target="../slideLayouts/slideLayout400.xml"/><Relationship Id="rId402" Type="http://schemas.openxmlformats.org/officeDocument/2006/relationships/slideLayout" Target="../slideLayouts/slideLayout401.xml"/><Relationship Id="rId403" Type="http://schemas.openxmlformats.org/officeDocument/2006/relationships/slideLayout" Target="../slideLayouts/slideLayout402.xml"/><Relationship Id="rId404" Type="http://schemas.openxmlformats.org/officeDocument/2006/relationships/slideLayout" Target="../slideLayouts/slideLayout403.xml"/><Relationship Id="rId405" Type="http://schemas.openxmlformats.org/officeDocument/2006/relationships/slideLayout" Target="../slideLayouts/slideLayout404.xml"/><Relationship Id="rId406" Type="http://schemas.openxmlformats.org/officeDocument/2006/relationships/slideLayout" Target="../slideLayouts/slideLayout405.xml"/><Relationship Id="rId407" Type="http://schemas.openxmlformats.org/officeDocument/2006/relationships/slideLayout" Target="../slideLayouts/slideLayout406.xml"/><Relationship Id="rId408" Type="http://schemas.openxmlformats.org/officeDocument/2006/relationships/slideLayout" Target="../slideLayouts/slideLayout407.xml"/><Relationship Id="rId409" Type="http://schemas.openxmlformats.org/officeDocument/2006/relationships/slideLayout" Target="../slideLayouts/slideLayout408.xml"/><Relationship Id="rId410" Type="http://schemas.openxmlformats.org/officeDocument/2006/relationships/slideLayout" Target="../slideLayouts/slideLayout409.xml"/><Relationship Id="rId411" Type="http://schemas.openxmlformats.org/officeDocument/2006/relationships/slideLayout" Target="../slideLayouts/slideLayout410.xml"/><Relationship Id="rId412" Type="http://schemas.openxmlformats.org/officeDocument/2006/relationships/slideLayout" Target="../slideLayouts/slideLayout411.xml"/><Relationship Id="rId413" Type="http://schemas.openxmlformats.org/officeDocument/2006/relationships/slideLayout" Target="../slideLayouts/slideLayout412.xml"/><Relationship Id="rId414" Type="http://schemas.openxmlformats.org/officeDocument/2006/relationships/slideLayout" Target="../slideLayouts/slideLayout413.xml"/><Relationship Id="rId415" Type="http://schemas.openxmlformats.org/officeDocument/2006/relationships/slideLayout" Target="../slideLayouts/slideLayout414.xml"/><Relationship Id="rId416" Type="http://schemas.openxmlformats.org/officeDocument/2006/relationships/slideLayout" Target="../slideLayouts/slideLayout415.xml"/><Relationship Id="rId417" Type="http://schemas.openxmlformats.org/officeDocument/2006/relationships/slideLayout" Target="../slideLayouts/slideLayout416.xml"/><Relationship Id="rId418" Type="http://schemas.openxmlformats.org/officeDocument/2006/relationships/slideLayout" Target="../slideLayouts/slideLayout417.xml"/><Relationship Id="rId419" Type="http://schemas.openxmlformats.org/officeDocument/2006/relationships/slideLayout" Target="../slideLayouts/slideLayout418.xml"/><Relationship Id="rId420" Type="http://schemas.openxmlformats.org/officeDocument/2006/relationships/slideLayout" Target="../slideLayouts/slideLayout419.xml"/><Relationship Id="rId421" Type="http://schemas.openxmlformats.org/officeDocument/2006/relationships/slideLayout" Target="../slideLayouts/slideLayout420.xml"/><Relationship Id="rId422" Type="http://schemas.openxmlformats.org/officeDocument/2006/relationships/slideLayout" Target="../slideLayouts/slideLayout421.xml"/><Relationship Id="rId423" Type="http://schemas.openxmlformats.org/officeDocument/2006/relationships/slideLayout" Target="../slideLayouts/slideLayout422.xml"/><Relationship Id="rId424" Type="http://schemas.openxmlformats.org/officeDocument/2006/relationships/slideLayout" Target="../slideLayouts/slideLayout423.xml"/><Relationship Id="rId425" Type="http://schemas.openxmlformats.org/officeDocument/2006/relationships/slideLayout" Target="../slideLayouts/slideLayout424.xml"/><Relationship Id="rId426" Type="http://schemas.openxmlformats.org/officeDocument/2006/relationships/slideLayout" Target="../slideLayouts/slideLayout42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070C0"/>
        </a:solidFill>
      </p:bgPr>
    </p:bg>
    <p:spTree>
      <p:nvGrpSpPr>
        <p:cNvPr id="1" name=""/>
        <p:cNvGrpSpPr/>
        <p:nvPr/>
      </p:nvGrpSpPr>
      <p:grpSpPr>
        <a:xfrm>
          <a:off x="0" y="0"/>
          <a:ext cx="0" cy="0"/>
          <a:chOff x="0" y="0"/>
          <a:chExt cx="0" cy="0"/>
        </a:xfrm>
      </p:grpSpPr>
      <p:sp>
        <p:nvSpPr>
          <p:cNvPr id="2" name="Текст заголовка"/>
          <p:cNvSpPr txBox="1"/>
          <p:nvPr>
            <p:ph type="title"/>
          </p:nvPr>
        </p:nvSpPr>
        <p:spPr>
          <a:xfrm>
            <a:off x="628650" y="365125"/>
            <a:ext cx="7886700" cy="132556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Текст заголовка</a:t>
            </a:r>
          </a:p>
        </p:txBody>
      </p:sp>
      <p:sp>
        <p:nvSpPr>
          <p:cNvPr id="3" name="Уровень текста 1…"/>
          <p:cNvSpPr txBox="1"/>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p:nvPr>
            <p:ph type="sldNum" sz="quarter" idx="2"/>
          </p:nvPr>
        </p:nvSpPr>
        <p:spPr>
          <a:xfrm>
            <a:off x="8256726" y="6414761"/>
            <a:ext cx="258624" cy="248306"/>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 id="2147483763" r:id="rId116"/>
    <p:sldLayoutId id="2147483764" r:id="rId117"/>
    <p:sldLayoutId id="2147483765" r:id="rId118"/>
    <p:sldLayoutId id="2147483766" r:id="rId119"/>
    <p:sldLayoutId id="2147483767" r:id="rId120"/>
    <p:sldLayoutId id="2147483768" r:id="rId121"/>
    <p:sldLayoutId id="2147483769" r:id="rId122"/>
    <p:sldLayoutId id="2147483770" r:id="rId123"/>
    <p:sldLayoutId id="2147483771" r:id="rId124"/>
    <p:sldLayoutId id="2147483772" r:id="rId125"/>
    <p:sldLayoutId id="2147483773" r:id="rId126"/>
    <p:sldLayoutId id="2147483774" r:id="rId127"/>
    <p:sldLayoutId id="2147483775" r:id="rId128"/>
    <p:sldLayoutId id="2147483776" r:id="rId129"/>
    <p:sldLayoutId id="2147483777" r:id="rId130"/>
    <p:sldLayoutId id="2147483778" r:id="rId131"/>
    <p:sldLayoutId id="2147483779" r:id="rId132"/>
    <p:sldLayoutId id="2147483780" r:id="rId133"/>
    <p:sldLayoutId id="2147483781" r:id="rId134"/>
    <p:sldLayoutId id="2147483782" r:id="rId135"/>
    <p:sldLayoutId id="2147483783" r:id="rId136"/>
    <p:sldLayoutId id="2147483784" r:id="rId137"/>
    <p:sldLayoutId id="2147483785" r:id="rId138"/>
    <p:sldLayoutId id="2147483786" r:id="rId139"/>
    <p:sldLayoutId id="2147483787" r:id="rId140"/>
    <p:sldLayoutId id="2147483788" r:id="rId141"/>
    <p:sldLayoutId id="2147483789" r:id="rId142"/>
    <p:sldLayoutId id="2147483790" r:id="rId143"/>
    <p:sldLayoutId id="2147483791" r:id="rId144"/>
    <p:sldLayoutId id="2147483792" r:id="rId145"/>
    <p:sldLayoutId id="2147483793" r:id="rId146"/>
    <p:sldLayoutId id="2147483794" r:id="rId147"/>
    <p:sldLayoutId id="2147483795" r:id="rId148"/>
    <p:sldLayoutId id="2147483796" r:id="rId149"/>
    <p:sldLayoutId id="2147483797" r:id="rId150"/>
    <p:sldLayoutId id="2147483798" r:id="rId151"/>
    <p:sldLayoutId id="2147483799" r:id="rId152"/>
    <p:sldLayoutId id="2147483800" r:id="rId153"/>
    <p:sldLayoutId id="2147483801" r:id="rId154"/>
    <p:sldLayoutId id="2147483802" r:id="rId155"/>
    <p:sldLayoutId id="2147483803" r:id="rId156"/>
    <p:sldLayoutId id="2147483804" r:id="rId157"/>
    <p:sldLayoutId id="2147483805" r:id="rId158"/>
    <p:sldLayoutId id="2147483806" r:id="rId159"/>
    <p:sldLayoutId id="2147483807" r:id="rId160"/>
    <p:sldLayoutId id="2147483808" r:id="rId161"/>
    <p:sldLayoutId id="2147483809" r:id="rId162"/>
    <p:sldLayoutId id="2147483810" r:id="rId163"/>
    <p:sldLayoutId id="2147483811" r:id="rId164"/>
    <p:sldLayoutId id="2147483812" r:id="rId165"/>
    <p:sldLayoutId id="2147483813" r:id="rId166"/>
    <p:sldLayoutId id="2147483814" r:id="rId167"/>
    <p:sldLayoutId id="2147483815" r:id="rId168"/>
    <p:sldLayoutId id="2147483816" r:id="rId169"/>
    <p:sldLayoutId id="2147483817" r:id="rId170"/>
    <p:sldLayoutId id="2147483818" r:id="rId171"/>
    <p:sldLayoutId id="2147483819" r:id="rId172"/>
    <p:sldLayoutId id="2147483820" r:id="rId173"/>
    <p:sldLayoutId id="2147483821" r:id="rId174"/>
    <p:sldLayoutId id="2147483822" r:id="rId175"/>
    <p:sldLayoutId id="2147483823" r:id="rId176"/>
    <p:sldLayoutId id="2147483824" r:id="rId177"/>
    <p:sldLayoutId id="2147483825" r:id="rId178"/>
    <p:sldLayoutId id="2147483826" r:id="rId179"/>
    <p:sldLayoutId id="2147483827" r:id="rId180"/>
    <p:sldLayoutId id="2147483828" r:id="rId181"/>
    <p:sldLayoutId id="2147483829" r:id="rId182"/>
    <p:sldLayoutId id="2147483830" r:id="rId183"/>
    <p:sldLayoutId id="2147483831" r:id="rId184"/>
    <p:sldLayoutId id="2147483832" r:id="rId185"/>
    <p:sldLayoutId id="2147483833" r:id="rId186"/>
    <p:sldLayoutId id="2147483834" r:id="rId187"/>
    <p:sldLayoutId id="2147483835" r:id="rId188"/>
    <p:sldLayoutId id="2147483836" r:id="rId189"/>
    <p:sldLayoutId id="2147483837" r:id="rId190"/>
    <p:sldLayoutId id="2147483838" r:id="rId191"/>
    <p:sldLayoutId id="2147483839" r:id="rId192"/>
    <p:sldLayoutId id="2147483840" r:id="rId193"/>
    <p:sldLayoutId id="2147483841" r:id="rId194"/>
    <p:sldLayoutId id="2147483842" r:id="rId195"/>
    <p:sldLayoutId id="2147483843" r:id="rId196"/>
    <p:sldLayoutId id="2147483844" r:id="rId197"/>
    <p:sldLayoutId id="2147483845" r:id="rId198"/>
    <p:sldLayoutId id="2147483846" r:id="rId199"/>
    <p:sldLayoutId id="2147483847" r:id="rId200"/>
    <p:sldLayoutId id="2147483848" r:id="rId201"/>
    <p:sldLayoutId id="2147483849" r:id="rId202"/>
    <p:sldLayoutId id="2147483850" r:id="rId203"/>
    <p:sldLayoutId id="2147483851" r:id="rId204"/>
    <p:sldLayoutId id="2147483852" r:id="rId205"/>
    <p:sldLayoutId id="2147483853" r:id="rId206"/>
    <p:sldLayoutId id="2147483854" r:id="rId207"/>
    <p:sldLayoutId id="2147483855" r:id="rId208"/>
    <p:sldLayoutId id="2147483856" r:id="rId209"/>
    <p:sldLayoutId id="2147483857" r:id="rId210"/>
    <p:sldLayoutId id="2147483858" r:id="rId211"/>
    <p:sldLayoutId id="2147483859" r:id="rId212"/>
    <p:sldLayoutId id="2147483860" r:id="rId213"/>
    <p:sldLayoutId id="2147483861" r:id="rId214"/>
    <p:sldLayoutId id="2147483862" r:id="rId215"/>
    <p:sldLayoutId id="2147483863" r:id="rId216"/>
    <p:sldLayoutId id="2147483864" r:id="rId217"/>
    <p:sldLayoutId id="2147483865" r:id="rId218"/>
    <p:sldLayoutId id="2147483866" r:id="rId219"/>
    <p:sldLayoutId id="2147483867" r:id="rId220"/>
    <p:sldLayoutId id="2147483868" r:id="rId221"/>
    <p:sldLayoutId id="2147483869" r:id="rId222"/>
    <p:sldLayoutId id="2147483870" r:id="rId223"/>
    <p:sldLayoutId id="2147483871" r:id="rId224"/>
    <p:sldLayoutId id="2147483872" r:id="rId225"/>
    <p:sldLayoutId id="2147483873" r:id="rId226"/>
    <p:sldLayoutId id="2147483874" r:id="rId227"/>
    <p:sldLayoutId id="2147483875" r:id="rId228"/>
    <p:sldLayoutId id="2147483876" r:id="rId229"/>
    <p:sldLayoutId id="2147483877" r:id="rId230"/>
    <p:sldLayoutId id="2147483878" r:id="rId231"/>
    <p:sldLayoutId id="2147483879" r:id="rId232"/>
    <p:sldLayoutId id="2147483880" r:id="rId233"/>
    <p:sldLayoutId id="2147483881" r:id="rId234"/>
    <p:sldLayoutId id="2147483882" r:id="rId235"/>
    <p:sldLayoutId id="2147483883" r:id="rId236"/>
    <p:sldLayoutId id="2147483884" r:id="rId237"/>
    <p:sldLayoutId id="2147483885" r:id="rId238"/>
    <p:sldLayoutId id="2147483886" r:id="rId239"/>
    <p:sldLayoutId id="2147483887" r:id="rId240"/>
    <p:sldLayoutId id="2147483888" r:id="rId241"/>
    <p:sldLayoutId id="2147483889" r:id="rId242"/>
    <p:sldLayoutId id="2147483890" r:id="rId243"/>
    <p:sldLayoutId id="2147483891" r:id="rId244"/>
    <p:sldLayoutId id="2147483892" r:id="rId245"/>
    <p:sldLayoutId id="2147483893" r:id="rId246"/>
    <p:sldLayoutId id="2147483894" r:id="rId247"/>
    <p:sldLayoutId id="2147483895" r:id="rId248"/>
    <p:sldLayoutId id="2147483896" r:id="rId249"/>
    <p:sldLayoutId id="2147483897" r:id="rId250"/>
    <p:sldLayoutId id="2147483898" r:id="rId251"/>
    <p:sldLayoutId id="2147483899" r:id="rId252"/>
    <p:sldLayoutId id="2147483900" r:id="rId253"/>
    <p:sldLayoutId id="2147483901" r:id="rId254"/>
    <p:sldLayoutId id="2147483902" r:id="rId255"/>
    <p:sldLayoutId id="2147483903" r:id="rId256"/>
    <p:sldLayoutId id="2147483904" r:id="rId257"/>
    <p:sldLayoutId id="2147483905" r:id="rId258"/>
    <p:sldLayoutId id="2147483906" r:id="rId259"/>
    <p:sldLayoutId id="2147483907" r:id="rId260"/>
    <p:sldLayoutId id="2147483908" r:id="rId261"/>
    <p:sldLayoutId id="2147483909" r:id="rId262"/>
    <p:sldLayoutId id="2147483910" r:id="rId263"/>
    <p:sldLayoutId id="2147483911" r:id="rId264"/>
    <p:sldLayoutId id="2147483912" r:id="rId265"/>
    <p:sldLayoutId id="2147483913" r:id="rId266"/>
    <p:sldLayoutId id="2147483914" r:id="rId267"/>
    <p:sldLayoutId id="2147483915" r:id="rId268"/>
    <p:sldLayoutId id="2147483916" r:id="rId269"/>
    <p:sldLayoutId id="2147483917" r:id="rId270"/>
    <p:sldLayoutId id="2147483918" r:id="rId271"/>
    <p:sldLayoutId id="2147483919" r:id="rId272"/>
    <p:sldLayoutId id="2147483920" r:id="rId273"/>
    <p:sldLayoutId id="2147483921" r:id="rId274"/>
    <p:sldLayoutId id="2147483922" r:id="rId275"/>
    <p:sldLayoutId id="2147483923" r:id="rId276"/>
    <p:sldLayoutId id="2147483924" r:id="rId277"/>
    <p:sldLayoutId id="2147483925" r:id="rId278"/>
    <p:sldLayoutId id="2147483926" r:id="rId279"/>
    <p:sldLayoutId id="2147483927" r:id="rId280"/>
    <p:sldLayoutId id="2147483928" r:id="rId281"/>
    <p:sldLayoutId id="2147483929" r:id="rId282"/>
    <p:sldLayoutId id="2147483930" r:id="rId283"/>
    <p:sldLayoutId id="2147483931" r:id="rId284"/>
    <p:sldLayoutId id="2147483932" r:id="rId285"/>
    <p:sldLayoutId id="2147483933" r:id="rId286"/>
    <p:sldLayoutId id="2147483934" r:id="rId287"/>
    <p:sldLayoutId id="2147483935" r:id="rId288"/>
    <p:sldLayoutId id="2147483936" r:id="rId289"/>
    <p:sldLayoutId id="2147483937" r:id="rId290"/>
    <p:sldLayoutId id="2147483938" r:id="rId291"/>
    <p:sldLayoutId id="2147483939" r:id="rId292"/>
    <p:sldLayoutId id="2147483940" r:id="rId293"/>
    <p:sldLayoutId id="2147483941" r:id="rId294"/>
    <p:sldLayoutId id="2147483942" r:id="rId295"/>
    <p:sldLayoutId id="2147483943" r:id="rId296"/>
    <p:sldLayoutId id="2147483944" r:id="rId297"/>
    <p:sldLayoutId id="2147483945" r:id="rId298"/>
    <p:sldLayoutId id="2147483946" r:id="rId299"/>
    <p:sldLayoutId id="2147483947" r:id="rId300"/>
    <p:sldLayoutId id="2147483948" r:id="rId301"/>
    <p:sldLayoutId id="2147483949" r:id="rId302"/>
    <p:sldLayoutId id="2147483950" r:id="rId303"/>
    <p:sldLayoutId id="2147483951" r:id="rId304"/>
    <p:sldLayoutId id="2147483952" r:id="rId305"/>
    <p:sldLayoutId id="2147483953" r:id="rId306"/>
    <p:sldLayoutId id="2147483954" r:id="rId307"/>
    <p:sldLayoutId id="2147483955" r:id="rId308"/>
    <p:sldLayoutId id="2147483956" r:id="rId309"/>
    <p:sldLayoutId id="2147483957" r:id="rId310"/>
    <p:sldLayoutId id="2147483958" r:id="rId311"/>
    <p:sldLayoutId id="2147483959" r:id="rId312"/>
    <p:sldLayoutId id="2147483960" r:id="rId313"/>
    <p:sldLayoutId id="2147483961" r:id="rId314"/>
    <p:sldLayoutId id="2147483962" r:id="rId315"/>
    <p:sldLayoutId id="2147483963" r:id="rId316"/>
    <p:sldLayoutId id="2147483964" r:id="rId317"/>
    <p:sldLayoutId id="2147483965" r:id="rId318"/>
    <p:sldLayoutId id="2147483966" r:id="rId319"/>
    <p:sldLayoutId id="2147483967" r:id="rId320"/>
    <p:sldLayoutId id="2147483968" r:id="rId321"/>
    <p:sldLayoutId id="2147483969" r:id="rId322"/>
    <p:sldLayoutId id="2147483970" r:id="rId323"/>
    <p:sldLayoutId id="2147483971" r:id="rId324"/>
    <p:sldLayoutId id="2147483972" r:id="rId325"/>
    <p:sldLayoutId id="2147483973" r:id="rId326"/>
    <p:sldLayoutId id="2147483974" r:id="rId327"/>
    <p:sldLayoutId id="2147483975" r:id="rId328"/>
    <p:sldLayoutId id="2147483976" r:id="rId329"/>
    <p:sldLayoutId id="2147483977" r:id="rId330"/>
    <p:sldLayoutId id="2147483978" r:id="rId331"/>
    <p:sldLayoutId id="2147483979" r:id="rId332"/>
    <p:sldLayoutId id="2147483980" r:id="rId333"/>
    <p:sldLayoutId id="2147483981" r:id="rId334"/>
    <p:sldLayoutId id="2147483982" r:id="rId335"/>
    <p:sldLayoutId id="2147483983" r:id="rId336"/>
    <p:sldLayoutId id="2147483984" r:id="rId337"/>
    <p:sldLayoutId id="2147483985" r:id="rId338"/>
    <p:sldLayoutId id="2147483986" r:id="rId339"/>
    <p:sldLayoutId id="2147483987" r:id="rId340"/>
    <p:sldLayoutId id="2147483988" r:id="rId341"/>
    <p:sldLayoutId id="2147483989" r:id="rId342"/>
    <p:sldLayoutId id="2147483990" r:id="rId343"/>
    <p:sldLayoutId id="2147483991" r:id="rId344"/>
    <p:sldLayoutId id="2147483992" r:id="rId345"/>
    <p:sldLayoutId id="2147483993" r:id="rId346"/>
    <p:sldLayoutId id="2147483994" r:id="rId347"/>
    <p:sldLayoutId id="2147483995" r:id="rId348"/>
    <p:sldLayoutId id="2147483996" r:id="rId349"/>
    <p:sldLayoutId id="2147483997" r:id="rId350"/>
    <p:sldLayoutId id="2147483998" r:id="rId351"/>
    <p:sldLayoutId id="2147483999" r:id="rId352"/>
    <p:sldLayoutId id="2147484000" r:id="rId353"/>
    <p:sldLayoutId id="2147484001" r:id="rId354"/>
    <p:sldLayoutId id="2147484002" r:id="rId355"/>
    <p:sldLayoutId id="2147484003" r:id="rId356"/>
    <p:sldLayoutId id="2147484004" r:id="rId357"/>
    <p:sldLayoutId id="2147484005" r:id="rId358"/>
    <p:sldLayoutId id="2147484006" r:id="rId359"/>
    <p:sldLayoutId id="2147484007" r:id="rId360"/>
    <p:sldLayoutId id="2147484008" r:id="rId361"/>
    <p:sldLayoutId id="2147484009" r:id="rId362"/>
    <p:sldLayoutId id="2147484010" r:id="rId363"/>
    <p:sldLayoutId id="2147484011" r:id="rId364"/>
    <p:sldLayoutId id="2147484012" r:id="rId365"/>
    <p:sldLayoutId id="2147484013" r:id="rId366"/>
    <p:sldLayoutId id="2147484014" r:id="rId367"/>
    <p:sldLayoutId id="2147484015" r:id="rId368"/>
    <p:sldLayoutId id="2147484016" r:id="rId369"/>
    <p:sldLayoutId id="2147484017" r:id="rId370"/>
    <p:sldLayoutId id="2147484018" r:id="rId371"/>
    <p:sldLayoutId id="2147484019" r:id="rId372"/>
    <p:sldLayoutId id="2147484020" r:id="rId373"/>
    <p:sldLayoutId id="2147484021" r:id="rId374"/>
    <p:sldLayoutId id="2147484022" r:id="rId375"/>
    <p:sldLayoutId id="2147484023" r:id="rId376"/>
    <p:sldLayoutId id="2147484024" r:id="rId377"/>
    <p:sldLayoutId id="2147484025" r:id="rId378"/>
    <p:sldLayoutId id="2147484026" r:id="rId379"/>
    <p:sldLayoutId id="2147484027" r:id="rId380"/>
    <p:sldLayoutId id="2147484028" r:id="rId381"/>
    <p:sldLayoutId id="2147484029" r:id="rId382"/>
    <p:sldLayoutId id="2147484030" r:id="rId383"/>
    <p:sldLayoutId id="2147484031" r:id="rId384"/>
    <p:sldLayoutId id="2147484032" r:id="rId385"/>
    <p:sldLayoutId id="2147484033" r:id="rId386"/>
    <p:sldLayoutId id="2147484034" r:id="rId387"/>
    <p:sldLayoutId id="2147484035" r:id="rId388"/>
    <p:sldLayoutId id="2147484036" r:id="rId389"/>
    <p:sldLayoutId id="2147484037" r:id="rId390"/>
    <p:sldLayoutId id="2147484038" r:id="rId391"/>
    <p:sldLayoutId id="2147484039" r:id="rId392"/>
    <p:sldLayoutId id="2147484040" r:id="rId393"/>
    <p:sldLayoutId id="2147484041" r:id="rId394"/>
    <p:sldLayoutId id="2147484042" r:id="rId395"/>
    <p:sldLayoutId id="2147484043" r:id="rId396"/>
    <p:sldLayoutId id="2147484044" r:id="rId397"/>
    <p:sldLayoutId id="2147484045" r:id="rId398"/>
    <p:sldLayoutId id="2147484046" r:id="rId399"/>
    <p:sldLayoutId id="2147484047" r:id="rId400"/>
    <p:sldLayoutId id="2147484048" r:id="rId401"/>
    <p:sldLayoutId id="2147484049" r:id="rId402"/>
    <p:sldLayoutId id="2147484050" r:id="rId403"/>
    <p:sldLayoutId id="2147484051" r:id="rId404"/>
    <p:sldLayoutId id="2147484052" r:id="rId405"/>
    <p:sldLayoutId id="2147484053" r:id="rId406"/>
    <p:sldLayoutId id="2147484054" r:id="rId407"/>
    <p:sldLayoutId id="2147484055" r:id="rId408"/>
    <p:sldLayoutId id="2147484056" r:id="rId409"/>
    <p:sldLayoutId id="2147484057" r:id="rId410"/>
    <p:sldLayoutId id="2147484058" r:id="rId411"/>
    <p:sldLayoutId id="2147484059" r:id="rId412"/>
    <p:sldLayoutId id="2147484060" r:id="rId413"/>
    <p:sldLayoutId id="2147484061" r:id="rId414"/>
    <p:sldLayoutId id="2147484062" r:id="rId415"/>
    <p:sldLayoutId id="2147484063" r:id="rId416"/>
    <p:sldLayoutId id="2147484064" r:id="rId417"/>
    <p:sldLayoutId id="2147484065" r:id="rId418"/>
    <p:sldLayoutId id="2147484066" r:id="rId419"/>
    <p:sldLayoutId id="2147484067" r:id="rId420"/>
    <p:sldLayoutId id="2147484068" r:id="rId421"/>
    <p:sldLayoutId id="2147484069" r:id="rId422"/>
    <p:sldLayoutId id="2147484070" r:id="rId423"/>
    <p:sldLayoutId id="2147484071" r:id="rId424"/>
    <p:sldLayoutId id="2147484072" r:id="rId425"/>
    <p:sldLayoutId id="2147484073" r:id="rId426"/>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58.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77.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9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08.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35.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image" Target="../media/image1.jpeg"/><Relationship Id="rId3"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7.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8.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79.xml"/><Relationship Id="rId2" Type="http://schemas.openxmlformats.org/officeDocument/2006/relationships/image" Target="../media/image2.jpeg"/><Relationship Id="rId3" Type="http://schemas.openxmlformats.org/officeDocument/2006/relationships/image" Target="../media/image3.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90.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01.xml"/><Relationship Id="rId2" Type="http://schemas.openxmlformats.org/officeDocument/2006/relationships/image" Target="../media/image4.jpeg"/><Relationship Id="rId3" Type="http://schemas.openxmlformats.org/officeDocument/2006/relationships/image" Target="../media/image5.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image" Target="../media/image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23.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29.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45.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5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6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78.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89.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300.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31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325.xml"/><Relationship Id="rId2" Type="http://schemas.openxmlformats.org/officeDocument/2006/relationships/image" Target="../media/image10.jpeg"/><Relationship Id="rId3" Type="http://schemas.openxmlformats.org/officeDocument/2006/relationships/image" Target="../media/image11.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32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322.xml"/><Relationship Id="rId2" Type="http://schemas.openxmlformats.org/officeDocument/2006/relationships/image" Target="../media/image12.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322.xml"/><Relationship Id="rId2" Type="http://schemas.openxmlformats.org/officeDocument/2006/relationships/image" Target="../media/image13.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32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32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328.xml"/><Relationship Id="rId2" Type="http://schemas.openxmlformats.org/officeDocument/2006/relationships/image" Target="../media/image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339.xml"/><Relationship Id="rId2" Type="http://schemas.openxmlformats.org/officeDocument/2006/relationships/image" Target="../media/image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359.xml"/><Relationship Id="rId2" Type="http://schemas.openxmlformats.org/officeDocument/2006/relationships/image" Target="../media/image14.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37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388.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355.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355.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394.xml"/><Relationship Id="rId2" Type="http://schemas.openxmlformats.org/officeDocument/2006/relationships/image" Target="../media/image15.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366.xml"/><Relationship Id="rId2" Type="http://schemas.openxmlformats.org/officeDocument/2006/relationships/image" Target="../media/image16.jpeg"/><Relationship Id="rId3" Type="http://schemas.openxmlformats.org/officeDocument/2006/relationships/image" Target="../media/image17.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405.xml"/><Relationship Id="rId2" Type="http://schemas.openxmlformats.org/officeDocument/2006/relationships/image" Target="../media/image18.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42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8" name="TextBox 1"/>
          <p:cNvSpPr txBox="1"/>
          <p:nvPr/>
        </p:nvSpPr>
        <p:spPr>
          <a:xfrm>
            <a:off x="353946" y="1109609"/>
            <a:ext cx="8189529" cy="11388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6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Полідісциплінарний підхід у реабілітації дітей з вродженою патологією ЩЛД</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0" name="Прямоугольник 1"/>
          <p:cNvSpPr txBox="1"/>
          <p:nvPr/>
        </p:nvSpPr>
        <p:spPr>
          <a:xfrm>
            <a:off x="545783" y="500062"/>
            <a:ext cx="8123871" cy="21358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Вроджені ущелини верхньої губи і піднебіння (ВРГН) ставляться до поширених пороків і становлять до 1/3 всіх каліцтв людини. За даними Всесвітньої організації охорони здоров'я, народжуваність дітей з ВРГН у світі в середньому становить 1,5 на 1000 живонароджених дітей.</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2" name="Прямоугольник 1"/>
          <p:cNvSpPr txBox="1"/>
          <p:nvPr/>
        </p:nvSpPr>
        <p:spPr>
          <a:xfrm>
            <a:off x="402908" y="285750"/>
            <a:ext cx="8338186" cy="270955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Уроджена патологія має стабільну тенденцію до зростання.</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Вроджену патологію, залежно від природи та часу виникнення, прийнято ділити на спадкову, що передається генетичним апаратом, та неспадкову, обумовлену впливом тератогенних факторів на різних стадіях розвитку зародка.</a:t>
            </a:r>
          </a:p>
        </p:txBody>
      </p:sp>
      <p:sp>
        <p:nvSpPr>
          <p:cNvPr id="3843" name="Прямоугольник 2"/>
          <p:cNvSpPr txBox="1"/>
          <p:nvPr/>
        </p:nvSpPr>
        <p:spPr>
          <a:xfrm>
            <a:off x="474344" y="2357438"/>
            <a:ext cx="7695250" cy="3727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 </a:t>
            </a:r>
          </a:p>
        </p:txBody>
      </p:sp>
      <p:sp>
        <p:nvSpPr>
          <p:cNvPr id="3844" name="Прямоугольник 3"/>
          <p:cNvSpPr txBox="1"/>
          <p:nvPr/>
        </p:nvSpPr>
        <p:spPr>
          <a:xfrm>
            <a:off x="474344" y="3286125"/>
            <a:ext cx="7695250" cy="154115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За даними американських фахівців, з урахуванням усіх форм аномалій (анатомічних, фізіологічних, психічних, біохімічних, функціональних) у сучасних дітей раннього шкільного віку вроджені каліцтва виявляються в 25% випадків. Іншими словами, кожна 4-та дитина народжується з відхиленнями у розвитку.</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6" name="Rectangle 2"/>
          <p:cNvSpPr txBox="1"/>
          <p:nvPr>
            <p:ph type="title"/>
          </p:nvPr>
        </p:nvSpPr>
        <p:spPr>
          <a:prstGeom prst="rect">
            <a:avLst/>
          </a:prstGeom>
        </p:spPr>
        <p:txBody>
          <a:bodyPr/>
          <a:lstStyle>
            <a:lvl1pPr>
              <a:defRPr>
                <a:solidFill>
                  <a:srgbClr val="FFFFFF"/>
                </a:solidFill>
                <a:latin typeface="Georgia"/>
                <a:ea typeface="Georgia"/>
                <a:cs typeface="Georgia"/>
                <a:sym typeface="Georgia"/>
              </a:defRPr>
            </a:lvl1pPr>
          </a:lstStyle>
          <a:p>
            <a:pPr xmlns:a="http://schemas.openxmlformats.org/drawingml/2006/main"/>
            <a:r xmlns:a="http://schemas.openxmlformats.org/drawingml/2006/main">
              <a:t>Е Т І О Л О Г І Я</a:t>
            </a:r>
          </a:p>
        </p:txBody>
      </p:sp>
      <p:sp>
        <p:nvSpPr>
          <p:cNvPr id="3847" name="Rectangle 3"/>
          <p:cNvSpPr txBox="1"/>
          <p:nvPr>
            <p:ph type="body" idx="1"/>
          </p:nvPr>
        </p:nvSpPr>
        <p:spPr>
          <a:xfrm>
            <a:off x="457200" y="1600200"/>
            <a:ext cx="8229600" cy="4525963"/>
          </a:xfrm>
          <a:prstGeom prst="rect">
            <a:avLst/>
          </a:prstGeom>
        </p:spPr>
        <p:txBody>
          <a:bodyPr/>
          <a:lstStyle/>
          <a:p>
            <a:pPr xmlns:a="http://schemas.openxmlformats.org/drawingml/2006/main">
              <a:spcBef>
                <a:spcPts val="600"/>
              </a:spcBef>
              <a:buSzTx/>
              <a:buNone/>
              <a:defRPr sz="2800">
                <a:solidFill>
                  <a:srgbClr val="FFFFFF"/>
                </a:solidFill>
                <a:latin typeface="Georgia"/>
                <a:ea typeface="Georgia"/>
                <a:cs typeface="Georgia"/>
                <a:sym typeface="Georgia"/>
              </a:defRPr>
            </a:pPr>
            <a:r xmlns:a="http://schemas.openxmlformats.org/drawingml/2006/main">
              <a:t>3 критичних періоду ембріогенезу, у вре-</a:t>
            </a:r>
          </a:p>
          <a:p>
            <a:pPr xmlns:a="http://schemas.openxmlformats.org/drawingml/2006/main">
              <a:spcBef>
                <a:spcPts val="600"/>
              </a:spcBef>
              <a:buSzTx/>
              <a:buNone/>
              <a:defRPr sz="2800">
                <a:solidFill>
                  <a:srgbClr val="FFFFFF"/>
                </a:solidFill>
                <a:latin typeface="Georgia"/>
                <a:ea typeface="Georgia"/>
                <a:cs typeface="Georgia"/>
                <a:sym typeface="Georgia"/>
              </a:defRPr>
            </a:pPr>
            <a:r xmlns:a="http://schemas.openxmlformats.org/drawingml/2006/main">
              <a:t>мя яких вплив зовнішніх неблаго-</a:t>
            </a:r>
          </a:p>
          <a:p>
            <a:pPr xmlns:a="http://schemas.openxmlformats.org/drawingml/2006/main">
              <a:spcBef>
                <a:spcPts val="600"/>
              </a:spcBef>
              <a:buSzTx/>
              <a:buNone/>
              <a:defRPr sz="2800">
                <a:solidFill>
                  <a:srgbClr val="FFFFFF"/>
                </a:solidFill>
                <a:latin typeface="Georgia"/>
                <a:ea typeface="Georgia"/>
                <a:cs typeface="Georgia"/>
                <a:sym typeface="Georgia"/>
              </a:defRPr>
            </a:pPr>
            <a:r xmlns:a="http://schemas.openxmlformats.org/drawingml/2006/main">
              <a:t>приємних факторів найбільш небезпечно:</a:t>
            </a:r>
          </a:p>
          <a:p>
            <a:pPr xmlns:a="http://schemas.openxmlformats.org/drawingml/2006/main">
              <a:spcBef>
                <a:spcPts val="600"/>
              </a:spcBef>
              <a:buSzTx/>
              <a:buNone/>
              <a:defRPr sz="2800">
                <a:solidFill>
                  <a:srgbClr val="FFFFFF"/>
                </a:solidFill>
                <a:latin typeface="Georgia"/>
                <a:ea typeface="Georgia"/>
                <a:cs typeface="Georgia"/>
                <a:sym typeface="Georgia"/>
              </a:defRPr>
            </a:pPr>
            <a:r xmlns:a="http://schemas.openxmlformats.org/drawingml/2006/main">
              <a:t>- перші 3 тижні</a:t>
            </a:r>
          </a:p>
          <a:p>
            <a:pPr xmlns:a="http://schemas.openxmlformats.org/drawingml/2006/main">
              <a:spcBef>
                <a:spcPts val="600"/>
              </a:spcBef>
              <a:buSzTx/>
              <a:buNone/>
              <a:defRPr sz="2800">
                <a:solidFill>
                  <a:srgbClr val="FFFFFF"/>
                </a:solidFill>
                <a:latin typeface="Georgia"/>
                <a:ea typeface="Georgia"/>
                <a:cs typeface="Georgia"/>
                <a:sym typeface="Georgia"/>
              </a:defRPr>
            </a:pPr>
            <a:r xmlns:a="http://schemas.openxmlformats.org/drawingml/2006/main">
              <a:t>- З 3 по 16 тиждень.</a:t>
            </a:r>
          </a:p>
          <a:p>
            <a:pPr xmlns:a="http://schemas.openxmlformats.org/drawingml/2006/main">
              <a:spcBef>
                <a:spcPts val="600"/>
              </a:spcBef>
              <a:buSzTx/>
              <a:buNone/>
              <a:defRPr sz="2800">
                <a:solidFill>
                  <a:srgbClr val="FFFFFF"/>
                </a:solidFill>
                <a:latin typeface="Georgia"/>
                <a:ea typeface="Georgia"/>
                <a:cs typeface="Georgia"/>
                <a:sym typeface="Georgia"/>
              </a:defRPr>
            </a:pPr>
            <a:r xmlns:a="http://schemas.openxmlformats.org/drawingml/2006/main">
              <a:t>- З 18 по 22 тиждень.</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9" name="Rectangle 4"/>
          <p:cNvSpPr txBox="1"/>
          <p:nvPr>
            <p:ph type="title"/>
          </p:nvPr>
        </p:nvSpPr>
        <p:spPr>
          <a:prstGeom prst="rect">
            <a:avLst/>
          </a:prstGeom>
        </p:spPr>
        <p:txBody>
          <a:bodyPr/>
          <a:lstStyle/>
          <a:p>
            <a:pPr xmlns:a="http://schemas.openxmlformats.org/drawingml/2006/main">
              <a:defRPr sz="2800">
                <a:solidFill>
                  <a:srgbClr val="FFFFFF"/>
                </a:solidFill>
                <a:latin typeface="Georgia"/>
                <a:ea typeface="Georgia"/>
                <a:cs typeface="Georgia"/>
                <a:sym typeface="Georgia"/>
              </a:defRPr>
            </a:pPr>
            <a:r xmlns:a="http://schemas.openxmlformats.org/drawingml/2006/main">
              <a:t>Каузальний генез каліцтв (за Ю.В.Гулькевич, </a:t>
            </a:r>
            <a:br xmlns:a="http://schemas.openxmlformats.org/drawingml/2006/main"/>
            <a:r xmlns:a="http://schemas.openxmlformats.org/drawingml/2006/main">
              <a:t>Г.І.Лазюк, К.Ю.Гулькевич)</a:t>
            </a:r>
          </a:p>
        </p:txBody>
      </p:sp>
      <p:sp>
        <p:nvSpPr>
          <p:cNvPr id="3850" name="Rectangle 5"/>
          <p:cNvSpPr txBox="1"/>
          <p:nvPr>
            <p:ph type="body" sz="half" idx="1"/>
          </p:nvPr>
        </p:nvSpPr>
        <p:spPr>
          <a:xfrm>
            <a:off x="457200" y="1557337"/>
            <a:ext cx="4038600" cy="5300664"/>
          </a:xfrm>
          <a:prstGeom prst="rect">
            <a:avLst/>
          </a:prstGeom>
        </p:spPr>
        <p:txBody>
          <a:bodyPr/>
          <a:lstStyle/>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ЕКЗОГЕННІ ПРИЧИНИ</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Фізичні фактори</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Механічні</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Термічні</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Радіаційні</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Хімічні фактори</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Гіпоксія</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Неповноцінне харчування</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Гормональна дискореляція</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Тератогенні отрути</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Біологічні фактори</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Віруси</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Бактерії та їх токсини</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Найпростіші</a:t>
            </a:r>
          </a:p>
          <a:p>
            <a:pPr xmlns:a="http://schemas.openxmlformats.org/drawingml/2006/main">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Психічні фактори</a:t>
            </a:r>
          </a:p>
        </p:txBody>
      </p:sp>
      <p:sp>
        <p:nvSpPr>
          <p:cNvPr id="3851" name="Rectangle 6"/>
          <p:cNvSpPr txBox="1"/>
          <p:nvPr/>
        </p:nvSpPr>
        <p:spPr>
          <a:xfrm>
            <a:off x="4693919" y="1600200"/>
            <a:ext cx="3947162"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marL="342900" indent="-342900">
              <a:spcBef>
                <a:spcPts val="600"/>
              </a:spcBef>
              <a:defRPr sz="2800"/>
            </a:pPr>
            <a:r xmlns:a="http://schemas.openxmlformats.org/drawingml/2006/main">
              <a:t>  </a:t>
            </a:r>
            <a:r xmlns:a="http://schemas.openxmlformats.org/drawingml/2006/main">
              <a:rPr sz="2000">
                <a:solidFill>
                  <a:srgbClr val="FFFFFF"/>
                </a:solidFill>
                <a:latin typeface="Times New Roman"/>
                <a:ea typeface="Times New Roman"/>
                <a:cs typeface="Times New Roman"/>
                <a:sym typeface="Times New Roman"/>
              </a:rPr>
              <a:t>Ендогенні причини</a:t>
            </a:r>
          </a:p>
          <a:p>
            <a:pPr xmlns:a="http://schemas.openxmlformats.org/drawingml/2006/main" marL="342900" indent="-342900">
              <a:spcBef>
                <a:spcPts val="400"/>
              </a:spcBef>
              <a:defRPr sz="2000">
                <a:solidFill>
                  <a:srgbClr val="FFFFFF"/>
                </a:solidFill>
                <a:latin typeface="Times New Roman"/>
                <a:ea typeface="Times New Roman"/>
                <a:cs typeface="Times New Roman"/>
                <a:sym typeface="Times New Roman"/>
              </a:defRPr>
            </a:pPr>
            <a:r xmlns:a="http://schemas.openxmlformats.org/drawingml/2006/main">
              <a:t>Спадковість</a:t>
            </a:r>
            <a:endParaRPr xmlns:a="http://schemas.openxmlformats.org/drawingml/2006/main" sz="2800"/>
          </a:p>
          <a:p>
            <a:pPr xmlns:a="http://schemas.openxmlformats.org/drawingml/2006/main" marL="342900" indent="-342900">
              <a:spcBef>
                <a:spcPts val="400"/>
              </a:spcBef>
              <a:defRPr sz="2000">
                <a:solidFill>
                  <a:srgbClr val="FFFFFF"/>
                </a:solidFill>
                <a:latin typeface="Times New Roman"/>
                <a:ea typeface="Times New Roman"/>
                <a:cs typeface="Times New Roman"/>
                <a:sym typeface="Times New Roman"/>
              </a:defRPr>
            </a:pPr>
            <a:r xmlns:a="http://schemas.openxmlformats.org/drawingml/2006/main">
              <a:t>Біологічна неповно-</a:t>
            </a:r>
            <a:endParaRPr xmlns:a="http://schemas.openxmlformats.org/drawingml/2006/main" sz="2800"/>
          </a:p>
          <a:p>
            <a:pPr xmlns:a="http://schemas.openxmlformats.org/drawingml/2006/main" marL="342900" indent="-342900">
              <a:spcBef>
                <a:spcPts val="400"/>
              </a:spcBef>
              <a:defRPr sz="2000">
                <a:solidFill>
                  <a:srgbClr val="FFFFFF"/>
                </a:solidFill>
                <a:latin typeface="Times New Roman"/>
                <a:ea typeface="Times New Roman"/>
                <a:cs typeface="Times New Roman"/>
                <a:sym typeface="Times New Roman"/>
              </a:defRPr>
            </a:pPr>
            <a:r xmlns:a="http://schemas.openxmlformats.org/drawingml/2006/main">
              <a:t>цінність статевих клітин</a:t>
            </a:r>
            <a:endParaRPr xmlns:a="http://schemas.openxmlformats.org/drawingml/2006/main" sz="2800"/>
          </a:p>
          <a:p>
            <a:pPr xmlns:a="http://schemas.openxmlformats.org/drawingml/2006/main" marL="342900" indent="-342900">
              <a:spcBef>
                <a:spcPts val="400"/>
              </a:spcBef>
              <a:defRPr sz="2000">
                <a:solidFill>
                  <a:srgbClr val="FFFFFF"/>
                </a:solidFill>
                <a:latin typeface="Times New Roman"/>
                <a:ea typeface="Times New Roman"/>
                <a:cs typeface="Times New Roman"/>
                <a:sym typeface="Times New Roman"/>
              </a:defRPr>
            </a:pPr>
            <a:r xmlns:a="http://schemas.openxmlformats.org/drawingml/2006/main">
              <a:t>Вплив віку батьків</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3" name="Text Box 2"/>
          <p:cNvSpPr txBox="1"/>
          <p:nvPr/>
        </p:nvSpPr>
        <p:spPr>
          <a:xfrm>
            <a:off x="597980" y="733330"/>
            <a:ext cx="7884665" cy="30016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sz="2000">
                <a:solidFill>
                  <a:srgbClr val="FFFFFF"/>
                </a:solidFill>
                <a:latin typeface="Times New Roman"/>
                <a:ea typeface="Times New Roman"/>
                <a:cs typeface="Times New Roman"/>
                <a:sym typeface="Times New Roman"/>
              </a:defRPr>
            </a:pPr>
            <a:r xmlns:a="http://schemas.openxmlformats.org/drawingml/2006/main">
              <a:t>Усі діти з ущелинами обличчя та неба – інваліди</a:t>
            </a:r>
          </a:p>
          <a:p>
            <a:pPr xmlns:a="http://schemas.openxmlformats.org/drawingml/2006/main">
              <a:defRPr b="1" sz="2000">
                <a:solidFill>
                  <a:srgbClr val="FFFFFF"/>
                </a:solidFill>
                <a:latin typeface="Times New Roman"/>
                <a:ea typeface="Times New Roman"/>
                <a:cs typeface="Times New Roman"/>
                <a:sym typeface="Times New Roman"/>
              </a:defRPr>
            </a:pPr>
            <a:r xmlns:a="http://schemas.openxmlformats.org/drawingml/2006/main">
              <a:t>дитинства.</a:t>
            </a:r>
          </a:p>
          <a:p>
            <a:pPr>
              <a:defRPr b="1" sz="2000">
                <a:solidFill>
                  <a:srgbClr val="FFFFFF"/>
                </a:solidFill>
                <a:latin typeface="Times New Roman"/>
                <a:ea typeface="Times New Roman"/>
                <a:cs typeface="Times New Roman"/>
                <a:sym typeface="Times New Roman"/>
              </a:defRPr>
            </a:pPr>
          </a:p>
          <a:p>
            <a:pPr xmlns:a="http://schemas.openxmlformats.org/drawingml/2006/main">
              <a:defRPr b="1" sz="2000">
                <a:solidFill>
                  <a:srgbClr val="FFFFFF"/>
                </a:solidFill>
                <a:latin typeface="Times New Roman"/>
                <a:ea typeface="Times New Roman"/>
                <a:cs typeface="Times New Roman"/>
                <a:sym typeface="Times New Roman"/>
              </a:defRPr>
            </a:pPr>
            <a:r xmlns:a="http://schemas.openxmlformats.org/drawingml/2006/main">
              <a:t>Основним завданням щелепно – лицьових хірургів, які працюють із дітьми з вродженими каліцтвами є не лише прооперувати дитину, а, найголовніше, допомогти стати їй повноцінним членом суспільства.</a:t>
            </a:r>
          </a:p>
          <a:p>
            <a:pPr>
              <a:defRPr b="1" sz="2000">
                <a:solidFill>
                  <a:srgbClr val="FFFFFF"/>
                </a:solidFill>
                <a:latin typeface="Times New Roman"/>
                <a:ea typeface="Times New Roman"/>
                <a:cs typeface="Times New Roman"/>
                <a:sym typeface="Times New Roman"/>
              </a:defRPr>
            </a:pPr>
          </a:p>
          <a:p>
            <a:pPr xmlns:a="http://schemas.openxmlformats.org/drawingml/2006/main">
              <a:defRPr b="1" sz="2000">
                <a:solidFill>
                  <a:srgbClr val="FFFFFF"/>
                </a:solidFill>
                <a:latin typeface="Times New Roman"/>
                <a:ea typeface="Times New Roman"/>
                <a:cs typeface="Times New Roman"/>
                <a:sym typeface="Times New Roman"/>
              </a:defRPr>
            </a:pPr>
            <a:r xmlns:a="http://schemas.openxmlformats.org/drawingml/2006/main">
              <a:t>Лікування дітей з ущелинами обличчя та піднебіння обов'язково має бути комплексним і починатися відразу після народження дитини.</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5" name="Rectangle 2"/>
          <p:cNvSpPr txBox="1"/>
          <p:nvPr>
            <p:ph type="title"/>
          </p:nvPr>
        </p:nvSpPr>
        <p:spPr>
          <a:prstGeom prst="rect">
            <a:avLst/>
          </a:prstGeom>
        </p:spPr>
        <p:txBody>
          <a:bodyPr/>
          <a:lstStyle>
            <a:lvl1pPr>
              <a:defRPr sz="3200">
                <a:solidFill>
                  <a:srgbClr val="FFFFFF"/>
                </a:solidFill>
                <a:latin typeface="Georgia"/>
                <a:ea typeface="Georgia"/>
                <a:cs typeface="Georgia"/>
                <a:sym typeface="Georgia"/>
              </a:defRPr>
            </a:lvl1pPr>
          </a:lstStyle>
          <a:p>
            <a:pPr xmlns:a="http://schemas.openxmlformats.org/drawingml/2006/main"/>
            <a:r xmlns:a="http://schemas.openxmlformats.org/drawingml/2006/main">
              <a:t>Основні спеціалісти:</a:t>
            </a:r>
          </a:p>
        </p:txBody>
      </p:sp>
      <p:sp>
        <p:nvSpPr>
          <p:cNvPr id="3856" name="Rectangle 3"/>
          <p:cNvSpPr txBox="1"/>
          <p:nvPr>
            <p:ph type="body" idx="1"/>
          </p:nvPr>
        </p:nvSpPr>
        <p:spPr>
          <a:xfrm>
            <a:off x="457200" y="1905000"/>
            <a:ext cx="8229600" cy="4953000"/>
          </a:xfrm>
          <a:prstGeom prst="rect">
            <a:avLst/>
          </a:prstGeom>
        </p:spPr>
        <p:txBody>
          <a:bodyPr/>
          <a:lstStyle/>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1.Хірург-стоматолог</a:t>
            </a:r>
          </a:p>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2.Ортодонт</a:t>
            </a:r>
          </a:p>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3.Логопед</a:t>
            </a:r>
          </a:p>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4.Оториноларинголог</a:t>
            </a:r>
          </a:p>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5.Психоневролог</a:t>
            </a:r>
          </a:p>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6.Педіатр</a:t>
            </a:r>
          </a:p>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7.Медичний генетик</a:t>
            </a:r>
          </a:p>
          <a:p>
            <a:pPr xmlns:a="http://schemas.openxmlformats.org/drawingml/2006/main">
              <a:buSzTx/>
              <a:buNone/>
              <a:defRPr>
                <a:solidFill>
                  <a:srgbClr val="FFFFFF"/>
                </a:solidFill>
                <a:latin typeface="Times New Roman"/>
                <a:ea typeface="Times New Roman"/>
                <a:cs typeface="Times New Roman"/>
                <a:sym typeface="Times New Roman"/>
              </a:defRPr>
            </a:pPr>
            <a:r xmlns:a="http://schemas.openxmlformats.org/drawingml/2006/main">
              <a:t>8.Методист з лікувальної фізкультури</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8" name="Rectangle 1"/>
          <p:cNvSpPr txBox="1"/>
          <p:nvPr/>
        </p:nvSpPr>
        <p:spPr>
          <a:xfrm>
            <a:off x="45719" y="68419"/>
            <a:ext cx="8739819" cy="241745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indent="92075" algn="just">
              <a:defRPr b="1" sz="2000">
                <a:solidFill>
                  <a:srgbClr val="FFFFFF"/>
                </a:solidFill>
                <a:latin typeface="Times New Roman"/>
                <a:ea typeface="Times New Roman"/>
                <a:cs typeface="Times New Roman"/>
                <a:sym typeface="Times New Roman"/>
              </a:defRPr>
            </a:pPr>
            <a:r xmlns:a="http://schemas.openxmlformats.org/drawingml/2006/main">
              <a:t>РОЛЬ ПЕДІАТРА В НАДАННІ МЕДИЧНОЇ ДОПОМОГИ</a:t>
            </a:r>
          </a:p>
          <a:p>
            <a:pPr xmlns:a="http://schemas.openxmlformats.org/drawingml/2006/main" indent="92075" algn="just">
              <a:defRPr b="1" sz="2000">
                <a:solidFill>
                  <a:srgbClr val="FFFFFF"/>
                </a:solidFill>
                <a:latin typeface="Times New Roman"/>
                <a:ea typeface="Times New Roman"/>
                <a:cs typeface="Times New Roman"/>
                <a:sym typeface="Times New Roman"/>
              </a:defRPr>
            </a:pPr>
            <a:r xmlns:a="http://schemas.openxmlformats.org/drawingml/2006/main">
              <a:t>ДІТЯМ З ВРОДЖЕНОЮ ПАТОЛОГІЄЮ ОСОБИ</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У системі комплексної реабілітації дітей із вродженою патологією</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особи лікар-педіатр відповідає за фізичне та психічне здоров'я дитини.</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Виходячи з цього він організує всю лікувально-профілактичну роботу,</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головними завданнями якої є: контроль за дотриманням санітарно-</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епідеміологічного режиму, розрахунок та організація збалансованого пита-</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ня, активна профілактика дитячих інфекцій.</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0" name="Rectangle 1"/>
          <p:cNvSpPr txBox="1"/>
          <p:nvPr/>
        </p:nvSpPr>
        <p:spPr>
          <a:xfrm>
            <a:off x="91439" y="181179"/>
            <a:ext cx="8835233" cy="557775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Здорова доношена дитина потребує надходження 110 - 180 мг/кг</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їжі на добу. Найкращим харчуванням є грудне молоко. У дітей з расще-</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Ліною губи проблем з грудним вигодовуванням зазвичай не виникає.</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Діти з ущелиною піднебіння вимагають особливої методики годування. Для них су-</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існують 2 способи вигодовування; грудне та з пляшечки. Сосок матері</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або соску пляшечки необхідно розташовувати в ротовій порожнині дитини таким</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чином, щоб вони могли притискатися між мовою і збереженою</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частиною неба. Для полегшення ссання грудей можна використовувати такі</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прийоми: масування грудей до годування; докладання теплих компресо</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на груди за 20 хвилин до годування; часте прикладання до грудей (кожні</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2-3 години); пальцеве здавлювання ореоли (темна область навколо соска),</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яке допомагає збільшити вистояння соска, полегшити його захоплення і утрима-</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ня ротом дитини. Якщо після кількох спроб дитина не в змозі.</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утримати сосок або за наявності великих дефектах піднебіння, доводиться сце-</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живити молоко і годувати дитину з пляшечки.</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сосок, які розм'якшують кип'ятінням.</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ного годування, тоді переходять до спеціальних ортодонтичних соска.</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Хороші результати дає годування спеціальними сосками для немовлят з расще-</a:t>
            </a:r>
          </a:p>
          <a:p>
            <a:pPr xmlns:a="http://schemas.openxmlformats.org/drawingml/2006/main">
              <a:defRPr sz="1900">
                <a:solidFill>
                  <a:srgbClr val="FFFFFF"/>
                </a:solidFill>
                <a:latin typeface="Times New Roman"/>
                <a:ea typeface="Times New Roman"/>
                <a:cs typeface="Times New Roman"/>
                <a:sym typeface="Times New Roman"/>
              </a:defRPr>
            </a:pPr>
            <a:r xmlns:a="http://schemas.openxmlformats.org/drawingml/2006/main">
              <a:t>лінією неба NUK MedicPro</a:t>
            </a:r>
            <a:endParaRPr xmlns:a="http://schemas.openxmlformats.org/drawingml/2006/main" b="1"/>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2" name="Rectangle 4"/>
          <p:cNvSpPr txBox="1"/>
          <p:nvPr>
            <p:ph type="title"/>
          </p:nvPr>
        </p:nvSpPr>
        <p:spPr>
          <a:prstGeom prst="rect">
            <a:avLst/>
          </a:prstGeom>
        </p:spPr>
        <p:txBody>
          <a:bodyPr/>
          <a:lstStyle/>
          <a:p>
            <a:pPr>
              <a:defRPr sz="2800"/>
            </a:pPr>
          </a:p>
        </p:txBody>
      </p:sp>
      <p:pic>
        <p:nvPicPr>
          <p:cNvPr id="3863" name="Picture 8" descr="Picture 8"/>
          <p:cNvPicPr>
            <a:picLocks noChangeAspect="1"/>
          </p:cNvPicPr>
          <p:nvPr/>
        </p:nvPicPr>
        <p:blipFill>
          <a:blip r:embed="rId2">
            <a:extLst/>
          </a:blip>
          <a:stretch>
            <a:fillRect/>
          </a:stretch>
        </p:blipFill>
        <p:spPr>
          <a:xfrm>
            <a:off x="392545" y="1615456"/>
            <a:ext cx="3983641" cy="2988001"/>
          </a:xfrm>
          <a:prstGeom prst="rect">
            <a:avLst/>
          </a:prstGeom>
          <a:ln w="12700">
            <a:miter lim="400000"/>
          </a:ln>
        </p:spPr>
      </p:pic>
      <p:pic>
        <p:nvPicPr>
          <p:cNvPr id="3864" name="Рисунок 1" descr="Рисунок 1"/>
          <p:cNvPicPr>
            <a:picLocks noChangeAspect="1"/>
          </p:cNvPicPr>
          <p:nvPr/>
        </p:nvPicPr>
        <p:blipFill>
          <a:blip r:embed="rId3">
            <a:extLst/>
          </a:blip>
          <a:stretch>
            <a:fillRect/>
          </a:stretch>
        </p:blipFill>
        <p:spPr>
          <a:xfrm>
            <a:off x="5476176" y="1117366"/>
            <a:ext cx="2773922" cy="2773921"/>
          </a:xfrm>
          <a:prstGeom prst="rect">
            <a:avLst/>
          </a:prstGeom>
          <a:ln w="12700">
            <a:miter lim="400000"/>
          </a:ln>
        </p:spPr>
      </p:pic>
      <p:sp>
        <p:nvSpPr>
          <p:cNvPr id="3865" name="TextBox 3"/>
          <p:cNvSpPr txBox="1"/>
          <p:nvPr/>
        </p:nvSpPr>
        <p:spPr>
          <a:xfrm>
            <a:off x="321944" y="4676776"/>
            <a:ext cx="3851910" cy="4902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Рис.3 Апарат для штучного вигодовування при ущелині губи</a:t>
            </a:r>
          </a:p>
        </p:txBody>
      </p:sp>
      <p:sp>
        <p:nvSpPr>
          <p:cNvPr id="3866" name="TextBox 4"/>
          <p:cNvSpPr txBox="1"/>
          <p:nvPr/>
        </p:nvSpPr>
        <p:spPr>
          <a:xfrm>
            <a:off x="5521895" y="4133851"/>
            <a:ext cx="3241072" cy="4902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Рис.4 Соска NUC для штучного вигодовування при ущелині неба</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8" name="Rectangle 1"/>
          <p:cNvSpPr txBox="1"/>
          <p:nvPr/>
        </p:nvSpPr>
        <p:spPr>
          <a:xfrm>
            <a:off x="45719" y="433953"/>
            <a:ext cx="9090662" cy="332468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ПРИНЦИПИ ОРТОДОНТИЧНОЇ ТА ОРТОПЕДИЧНОЇ РЕАБІ-</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ЛІТАЦІЇ ДІТЕЙ З ВІДРОДЖЕНИМИ РОЗЩИНАМИ ГУБИ, АЛЬВЕО-</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ЛЯРНОГО ВІДРІСТКУ І НЕБА,</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ПРОФІЛАКТИКА ПОРУШЕНЬ ФУНКЦІЙ ЗУБОЧОЛЬНОЇ СИСТЕМИ</a:t>
            </a:r>
          </a:p>
          <a:p>
            <a:pPr indent="88900" algn="just">
              <a:defRPr sz="2000">
                <a:solidFill>
                  <a:srgbClr val="FFFFFF"/>
                </a:solidFill>
                <a:latin typeface="Times New Roman"/>
                <a:ea typeface="Times New Roman"/>
                <a:cs typeface="Times New Roman"/>
                <a:sym typeface="Times New Roman"/>
              </a:defRPr>
            </a:pPr>
          </a:p>
          <a:p>
            <a:pPr xmlns:a="http://schemas.openxmlformats.org/drawingml/2006/main" indent="88900" algn="just">
              <a:defRPr sz="2000">
                <a:solidFill>
                  <a:srgbClr val="FFFFFF"/>
                </a:solidFill>
              </a:defRPr>
            </a:pPr>
            <a:r xmlns:a="http://schemas.openxmlformats.org/drawingml/2006/main">
              <a:t>Метою ортодонтичного лікування дітей з ущелинами верхньої губи та піднебіння є нормалізація оклюзії зубних рядів, усунення деформації та недорозвинення верхніх щелеп, первинної адентії верхніх фронтальних зубів, раціональне протезування, досягнення довготривалих результатів корекції прикусу.</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0" name="Rectangle 1"/>
          <p:cNvSpPr txBox="1"/>
          <p:nvPr/>
        </p:nvSpPr>
        <p:spPr>
          <a:xfrm>
            <a:off x="45719" y="154937"/>
            <a:ext cx="8948253" cy="563055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У перше відвідування лікарем ортодонтом проводиться огляд та обстеження.</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Новонародженому з дотримання правил асептики сліпочной ложкою знімається</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відбиток з верхньої щелепи за допомогою еластичної маси. Для попередження</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асфіксії необхідно викликати гучний плач малюка, під час якого ложка</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з відбитковою масою вводиться в порожнину рота немовляті.</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продовжуватися до моменту затвердіння відбиткової маси, потім відбиток виводиться</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одним конгломератом.</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Залежно від виду, форми та розмірів ущелини застосовуються як апа-</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рати Мак-Нейла, так і преформовані апарати за методикою Симановської-</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Кульовий.</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Апарати Мак-Нейла застосовуються для розширення в області бічних фраг-</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ментів верхніх щелеп при дефіциті місця для міжщелепної кістки</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Форму верхньої щелепи виправляють у віці до трьох місяців платівкою</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з гвинтом мулу пружиною Коффіна та позаротовими відростками. За допомогою</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еластичної тяги позаротові відростки приєднують до головної шапочки.</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Гвинт (гвинти) або пружину Коффіна розташовують з урахуванням напрямку пере-</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міщення фрагментів (Ф.Я. Хорошілкіна, 1999). Метод простий, але робота</a:t>
            </a:r>
          </a:p>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в порожнині рота новонародженого вимагає певних навичок.</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72" name="Picture 2" descr="Picture 2"/>
          <p:cNvPicPr>
            <a:picLocks noChangeAspect="1"/>
          </p:cNvPicPr>
          <p:nvPr/>
        </p:nvPicPr>
        <p:blipFill>
          <a:blip r:embed="rId2">
            <a:extLst/>
          </a:blip>
          <a:stretch>
            <a:fillRect/>
          </a:stretch>
        </p:blipFill>
        <p:spPr>
          <a:xfrm>
            <a:off x="411162" y="342900"/>
            <a:ext cx="3600451" cy="4799013"/>
          </a:xfrm>
          <a:prstGeom prst="rect">
            <a:avLst/>
          </a:prstGeom>
          <a:ln w="12700">
            <a:miter lim="400000"/>
          </a:ln>
        </p:spPr>
      </p:pic>
      <p:pic>
        <p:nvPicPr>
          <p:cNvPr id="3873" name="Picture 3" descr="Picture 3"/>
          <p:cNvPicPr>
            <a:picLocks noChangeAspect="1"/>
          </p:cNvPicPr>
          <p:nvPr/>
        </p:nvPicPr>
        <p:blipFill>
          <a:blip r:embed="rId3">
            <a:extLst/>
          </a:blip>
          <a:stretch>
            <a:fillRect/>
          </a:stretch>
        </p:blipFill>
        <p:spPr>
          <a:xfrm>
            <a:off x="4814887" y="327818"/>
            <a:ext cx="3600451" cy="4999039"/>
          </a:xfrm>
          <a:prstGeom prst="rect">
            <a:avLst/>
          </a:prstGeom>
          <a:ln w="12700">
            <a:miter lim="400000"/>
          </a:ln>
        </p:spPr>
      </p:pic>
      <p:sp>
        <p:nvSpPr>
          <p:cNvPr id="3874" name="TextBox 1"/>
          <p:cNvSpPr txBox="1"/>
          <p:nvPr/>
        </p:nvSpPr>
        <p:spPr>
          <a:xfrm>
            <a:off x="531496" y="5326857"/>
            <a:ext cx="7985761" cy="2870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Рис.5 Установка ортодонтичної апаратури для звуження ущелини в ротовій порожнині новонародженого</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6" name="Rectangle 1"/>
          <p:cNvSpPr txBox="1"/>
          <p:nvPr/>
        </p:nvSpPr>
        <p:spPr>
          <a:xfrm>
            <a:off x="402908" y="873690"/>
            <a:ext cx="8481061" cy="2092783"/>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Раннє ортодонтичне лікування впливає не тільки на формування</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правильної альвеолярної дуги, а й на ширину ущелини. Воно сприяє зменшенню ущелини піднебіння в 1,5 – 2 рази, ущелина перетворюється на щілинний дефект, що знижує тяжкість уранопластики.</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Зручні у роботі і вимагають зняття відбитка у новонародженого розроблені Т.В. Кульовий стандартні преформовані платівки.</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78" name="Picture 2" descr="Picture 2"/>
          <p:cNvPicPr>
            <a:picLocks noChangeAspect="1"/>
          </p:cNvPicPr>
          <p:nvPr/>
        </p:nvPicPr>
        <p:blipFill>
          <a:blip r:embed="rId2">
            <a:extLst/>
          </a:blip>
          <a:stretch>
            <a:fillRect/>
          </a:stretch>
        </p:blipFill>
        <p:spPr>
          <a:xfrm>
            <a:off x="500062" y="1357312"/>
            <a:ext cx="3962401" cy="2324101"/>
          </a:xfrm>
          <a:prstGeom prst="rect">
            <a:avLst/>
          </a:prstGeom>
          <a:ln w="12700">
            <a:miter lim="400000"/>
          </a:ln>
        </p:spPr>
      </p:pic>
      <p:sp>
        <p:nvSpPr>
          <p:cNvPr id="3879" name="Rectangle 3"/>
          <p:cNvSpPr txBox="1"/>
          <p:nvPr/>
        </p:nvSpPr>
        <p:spPr>
          <a:xfrm>
            <a:off x="4689157" y="1901188"/>
            <a:ext cx="4194811" cy="392875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Рис.6 Ортодонтичне лікування з використанням незнімних ортодонтичних апаратів з метою:</a:t>
            </a:r>
          </a:p>
          <a:p>
            <a:pPr>
              <a:defRPr sz="1400">
                <a:solidFill>
                  <a:srgbClr val="FFFFFF"/>
                </a:solidFill>
                <a:latin typeface="Times New Roman"/>
                <a:ea typeface="Times New Roman"/>
                <a:cs typeface="Times New Roman"/>
                <a:sym typeface="Times New Roman"/>
              </a:defRPr>
            </a:pPr>
          </a:p>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розширення верхньої щелепи</a:t>
            </a:r>
          </a:p>
          <a:p>
            <a:pPr>
              <a:defRPr sz="2000">
                <a:solidFill>
                  <a:srgbClr val="FFFFFF"/>
                </a:solidFill>
                <a:latin typeface="Times New Roman"/>
                <a:ea typeface="Times New Roman"/>
                <a:cs typeface="Times New Roman"/>
                <a:sym typeface="Times New Roman"/>
              </a:defRPr>
            </a:pPr>
          </a:p>
          <a:p>
            <a:pPr>
              <a:defRPr sz="2000">
                <a:solidFill>
                  <a:srgbClr val="FFFFFF"/>
                </a:solidFill>
                <a:latin typeface="Times New Roman"/>
                <a:ea typeface="Times New Roman"/>
                <a:cs typeface="Times New Roman"/>
                <a:sym typeface="Times New Roman"/>
              </a:defRPr>
            </a:pPr>
          </a:p>
          <a:p>
            <a:pPr>
              <a:defRPr sz="2000">
                <a:solidFill>
                  <a:srgbClr val="FFFFFF"/>
                </a:solidFill>
                <a:latin typeface="Times New Roman"/>
                <a:ea typeface="Times New Roman"/>
                <a:cs typeface="Times New Roman"/>
                <a:sym typeface="Times New Roman"/>
              </a:defRPr>
            </a:pPr>
          </a:p>
          <a:p>
            <a:pPr>
              <a:defRPr sz="2000">
                <a:solidFill>
                  <a:srgbClr val="FFFFFF"/>
                </a:solidFill>
                <a:latin typeface="Times New Roman"/>
                <a:ea typeface="Times New Roman"/>
                <a:cs typeface="Times New Roman"/>
                <a:sym typeface="Times New Roman"/>
              </a:defRPr>
            </a:pPr>
          </a:p>
          <a:p>
            <a:pPr>
              <a:defRPr sz="2000">
                <a:solidFill>
                  <a:srgbClr val="FFFFFF"/>
                </a:solidFill>
                <a:latin typeface="Times New Roman"/>
                <a:ea typeface="Times New Roman"/>
                <a:cs typeface="Times New Roman"/>
                <a:sym typeface="Times New Roman"/>
              </a:defRPr>
            </a:pPr>
          </a:p>
          <a:p>
            <a:pPr>
              <a:defRPr sz="2000">
                <a:solidFill>
                  <a:srgbClr val="FFFFFF"/>
                </a:solidFill>
                <a:latin typeface="Times New Roman"/>
                <a:ea typeface="Times New Roman"/>
                <a:cs typeface="Times New Roman"/>
                <a:sym typeface="Times New Roman"/>
              </a:defRPr>
            </a:pPr>
          </a:p>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Рис.7 вирівнювання зубного ряду («розворот» центральних різців)</a:t>
            </a:r>
          </a:p>
          <a:p>
            <a:pPr>
              <a:defRPr sz="2000">
                <a:solidFill>
                  <a:srgbClr val="FFFFFF"/>
                </a:solidFill>
                <a:latin typeface="Times New Roman"/>
                <a:ea typeface="Times New Roman"/>
                <a:cs typeface="Times New Roman"/>
                <a:sym typeface="Times New Roman"/>
              </a:defRPr>
            </a:pPr>
          </a:p>
          <a:p>
            <a:pPr>
              <a:defRPr sz="2000">
                <a:solidFill>
                  <a:srgbClr val="FFFFFF"/>
                </a:solidFill>
                <a:latin typeface="Times New Roman"/>
                <a:ea typeface="Times New Roman"/>
                <a:cs typeface="Times New Roman"/>
                <a:sym typeface="Times New Roman"/>
              </a:defRPr>
            </a:pPr>
            <a:br/>
          </a:p>
        </p:txBody>
      </p:sp>
      <p:pic>
        <p:nvPicPr>
          <p:cNvPr id="3880" name="Picture 5" descr="Picture 5"/>
          <p:cNvPicPr>
            <a:picLocks noChangeAspect="1"/>
          </p:cNvPicPr>
          <p:nvPr/>
        </p:nvPicPr>
        <p:blipFill>
          <a:blip r:embed="rId3">
            <a:extLst/>
          </a:blip>
          <a:stretch>
            <a:fillRect/>
          </a:stretch>
        </p:blipFill>
        <p:spPr>
          <a:xfrm>
            <a:off x="571500" y="3929062"/>
            <a:ext cx="3962400" cy="2381251"/>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2" name="Прямоугольник 1"/>
          <p:cNvSpPr txBox="1"/>
          <p:nvPr/>
        </p:nvSpPr>
        <p:spPr>
          <a:xfrm>
            <a:off x="369569" y="188912"/>
            <a:ext cx="8333425" cy="30016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Безпосередньо перед уранопластикою робиться захисна пластинка, що покриває верхні зуби, тверде небо і поширюється на м'яке піднебіння. віск замінюється на пластмасу. операційному столі після закінчення уранопластики на склепіння твердого піднебіння поміщається перев'язувальний матеріал і одягається захисна пластинка.</a:t>
            </a:r>
          </a:p>
        </p:txBody>
      </p:sp>
      <p:pic>
        <p:nvPicPr>
          <p:cNvPr id="3883" name="Picture 2" descr="Picture 2"/>
          <p:cNvPicPr>
            <a:picLocks noChangeAspect="1"/>
          </p:cNvPicPr>
          <p:nvPr/>
        </p:nvPicPr>
        <p:blipFill>
          <a:blip r:embed="rId2">
            <a:extLst/>
          </a:blip>
          <a:stretch>
            <a:fillRect/>
          </a:stretch>
        </p:blipFill>
        <p:spPr>
          <a:xfrm rot="10800000">
            <a:off x="2455863" y="3359150"/>
            <a:ext cx="4506913" cy="2881312"/>
          </a:xfrm>
          <a:prstGeom prst="rect">
            <a:avLst/>
          </a:prstGeom>
          <a:ln w="12700">
            <a:miter lim="400000"/>
          </a:ln>
        </p:spPr>
      </p:pic>
      <p:sp>
        <p:nvSpPr>
          <p:cNvPr id="3884" name="TextBox 1"/>
          <p:cNvSpPr txBox="1"/>
          <p:nvPr/>
        </p:nvSpPr>
        <p:spPr>
          <a:xfrm>
            <a:off x="2236468" y="6240462"/>
            <a:ext cx="5052063" cy="287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Рис.8 Захисна піднебінна платівка</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6" name="Rectangle 1"/>
          <p:cNvSpPr txBox="1"/>
          <p:nvPr/>
        </p:nvSpPr>
        <p:spPr>
          <a:xfrm>
            <a:off x="1599882" y="261300"/>
            <a:ext cx="5944236" cy="66485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xmlns:a="http://schemas.openxmlformats.org/drawingml/2006/main" algn="just">
              <a:defRPr b="1" sz="2000">
                <a:solidFill>
                  <a:srgbClr val="FFFFFF"/>
                </a:solidFill>
                <a:latin typeface="Times New Roman"/>
                <a:ea typeface="Times New Roman"/>
                <a:cs typeface="Times New Roman"/>
                <a:sym typeface="Times New Roman"/>
              </a:defRPr>
            </a:pPr>
            <a:r xmlns:a="http://schemas.openxmlformats.org/drawingml/2006/main">
              <a:t>ЛОГОПЕДИЧНА ДОПОМОГА ДІТЯМ З</a:t>
            </a:r>
          </a:p>
          <a:p>
            <a:pPr xmlns:a="http://schemas.openxmlformats.org/drawingml/2006/main" algn="just">
              <a:defRPr b="1" sz="2000">
                <a:solidFill>
                  <a:srgbClr val="FFFFFF"/>
                </a:solidFill>
                <a:latin typeface="Times New Roman"/>
                <a:ea typeface="Times New Roman"/>
                <a:cs typeface="Times New Roman"/>
                <a:sym typeface="Times New Roman"/>
              </a:defRPr>
            </a:pPr>
            <a:r xmlns:a="http://schemas.openxmlformats.org/drawingml/2006/main">
              <a:t>ВІДРОДЖЕНОЇ РОЗЛАДИНОЇ ГУБИ І НЕБА</a:t>
            </a:r>
          </a:p>
        </p:txBody>
      </p:sp>
      <p:sp>
        <p:nvSpPr>
          <p:cNvPr id="3887" name="Прямоугольник 2"/>
          <p:cNvSpPr txBox="1"/>
          <p:nvPr/>
        </p:nvSpPr>
        <p:spPr>
          <a:xfrm>
            <a:off x="474344" y="1142999"/>
            <a:ext cx="8195312" cy="21253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Одним із найважливіших розділів комплексного лікування дітей з ущелинами обличчя та неба є логопедична допомога. Основні завдання Центру та логопедичної служби; виявлення дітей із вродженою патологією щелепно-лицьової області у перші дні після народження; -складання індивідуального плану лікування дитини залежно від форми та виду вродженої патології, загального стану та відсутності чи наявності супутніх вроджених вад розвитку.</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9" name="Rectangle 2"/>
          <p:cNvSpPr txBox="1"/>
          <p:nvPr>
            <p:ph type="title"/>
          </p:nvPr>
        </p:nvSpPr>
        <p:spPr>
          <a:xfrm>
            <a:off x="457200" y="-1"/>
            <a:ext cx="8229600" cy="785815"/>
          </a:xfrm>
          <a:prstGeom prst="rect">
            <a:avLst/>
          </a:prstGeom>
        </p:spPr>
        <p:txBody>
          <a:bodyPr/>
          <a:lstStyle>
            <a:lvl1pPr>
              <a:defRPr b="1" sz="18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Розлади мови у хворих з уродженими ущелинами піднебіння</a:t>
            </a:r>
          </a:p>
        </p:txBody>
      </p:sp>
      <p:sp>
        <p:nvSpPr>
          <p:cNvPr id="3890" name="Rectangle 3"/>
          <p:cNvSpPr txBox="1"/>
          <p:nvPr>
            <p:ph type="body" idx="1"/>
          </p:nvPr>
        </p:nvSpPr>
        <p:spPr>
          <a:xfrm>
            <a:off x="179387" y="642937"/>
            <a:ext cx="8785226" cy="6026151"/>
          </a:xfrm>
          <a:prstGeom prst="rect">
            <a:avLst/>
          </a:prstGeom>
        </p:spPr>
        <p:txBody>
          <a:bodyPr/>
          <a:lstStyle/>
          <a:p>
            <a:pPr xmlns:a="http://schemas.openxmlformats.org/drawingml/2006/main">
              <a:lnSpc>
                <a:spcPct val="90000"/>
              </a:lnSpc>
              <a:spcBef>
                <a:spcPts val="400"/>
              </a:spcBef>
              <a:buSzTx/>
              <a:buNone/>
              <a:defRPr b="1" sz="1600"/>
            </a:pPr>
            <a:r xmlns:a="http://schemas.openxmlformats.org/drawingml/2006/main">
              <a:t>  </a:t>
            </a:r>
            <a:r xmlns:a="http://schemas.openxmlformats.org/drawingml/2006/main">
              <a:rPr b="0" sz="1800">
                <a:solidFill>
                  <a:srgbClr val="FFFFFF"/>
                </a:solidFill>
                <a:latin typeface="Times New Roman"/>
                <a:ea typeface="Times New Roman"/>
                <a:cs typeface="Times New Roman"/>
                <a:sym typeface="Times New Roman"/>
              </a:rPr>
              <a:t>У хворих з вродженими ущелинами піднебіння внаслідок відсутності перегородки між ротовою та носовою порожниною та укорочення м'якого піднебіння наступають розлади мови, що виражаються проявом у тій чи іншій мірі відкритої</a:t>
            </a:r>
            <a:endParaRPr xmlns:a="http://schemas.openxmlformats.org/drawingml/2006/main" b="0" sz="1800">
              <a:solidFill>
                <a:srgbClr val="FFFFFF"/>
              </a:solidFill>
              <a:latin typeface="Times New Roman"/>
              <a:ea typeface="Times New Roman"/>
              <a:cs typeface="Times New Roman"/>
              <a:sym typeface="Times New Roman"/>
            </a:endParaRP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гугнявості з неясною і неправильною вимовою звуків. Освіта</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вибухових звуків-Б, П, Д, Т, неможливо внаслідок зсутності достатнього напо-</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роз струму повітря.Інші вибухові та проточні звуки-Г,К,Р не вдаються,оскільки від-</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Існує опора в небі для контакту з мовою. Деформація альвеолярного отро-</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стка, неправильне розташування та дефекти зубів порушують утворення губо-</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зубних (В, Ф) і зубозубних (З, З) звуків.</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Перекручення артикуляції позначається на тому, що мова буває пасивним, мало-</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рухливим, більшість рухів, необхідних для вимови звуків мови,</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у ньому відсутні.</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У хворих з ущелиною піднебіння мова супроводжується рядом компенсаторних рухів.</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женій окремих ділянок м'язів обличчя: крил носа, носогубних складок, лобних</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м'язів, що зморщують брови та ін. Цими рухами вони як би прагнуть задер-</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натискати проходження струменя повітря.</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Недостатність мовного апарату супроводжується запізненням розвитку</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голосоосвітньої координаційної роботи в центральній нервовій системі</a:t>
            </a:r>
          </a:p>
          <a:p>
            <a:pPr xmlns:a="http://schemas.openxmlformats.org/drawingml/2006/main">
              <a:lnSpc>
                <a:spcPct val="90000"/>
              </a:lnSpc>
              <a:spcBef>
                <a:spcPts val="400"/>
              </a:spcBef>
              <a:buSzTx/>
              <a:buNone/>
              <a:defRPr sz="1800">
                <a:solidFill>
                  <a:srgbClr val="FFFFFF"/>
                </a:solidFill>
                <a:latin typeface="Times New Roman"/>
                <a:ea typeface="Times New Roman"/>
                <a:cs typeface="Times New Roman"/>
                <a:sym typeface="Times New Roman"/>
              </a:defRPr>
            </a:pPr>
            <a:r xmlns:a="http://schemas.openxmlformats.org/drawingml/2006/main">
              <a:t>ме,тому діти з вродженою ущелиною піднебіння починають говорити на 1 – 2 роки пізніше.</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92" name="Picture 2" descr="Picture 2"/>
          <p:cNvPicPr>
            <a:picLocks noChangeAspect="1"/>
          </p:cNvPicPr>
          <p:nvPr/>
        </p:nvPicPr>
        <p:blipFill>
          <a:blip r:embed="rId2">
            <a:extLst/>
          </a:blip>
          <a:stretch>
            <a:fillRect/>
          </a:stretch>
        </p:blipFill>
        <p:spPr>
          <a:xfrm>
            <a:off x="571500" y="2428875"/>
            <a:ext cx="3695700" cy="2771775"/>
          </a:xfrm>
          <a:prstGeom prst="rect">
            <a:avLst/>
          </a:prstGeom>
          <a:ln w="12700">
            <a:miter lim="400000"/>
          </a:ln>
        </p:spPr>
      </p:pic>
      <p:pic>
        <p:nvPicPr>
          <p:cNvPr id="3893" name="Picture 4" descr="Picture 4"/>
          <p:cNvPicPr>
            <a:picLocks noChangeAspect="1"/>
          </p:cNvPicPr>
          <p:nvPr/>
        </p:nvPicPr>
        <p:blipFill>
          <a:blip r:embed="rId3">
            <a:extLst/>
          </a:blip>
          <a:stretch>
            <a:fillRect/>
          </a:stretch>
        </p:blipFill>
        <p:spPr>
          <a:xfrm>
            <a:off x="4572000" y="3643312"/>
            <a:ext cx="3984625" cy="2987676"/>
          </a:xfrm>
          <a:prstGeom prst="rect">
            <a:avLst/>
          </a:prstGeom>
          <a:ln w="12700">
            <a:miter lim="400000"/>
          </a:ln>
        </p:spPr>
      </p:pic>
      <p:pic>
        <p:nvPicPr>
          <p:cNvPr id="3894" name="Picture 6" descr="Picture 6"/>
          <p:cNvPicPr>
            <a:picLocks noChangeAspect="1"/>
          </p:cNvPicPr>
          <p:nvPr/>
        </p:nvPicPr>
        <p:blipFill>
          <a:blip r:embed="rId4">
            <a:extLst/>
          </a:blip>
          <a:stretch>
            <a:fillRect/>
          </a:stretch>
        </p:blipFill>
        <p:spPr>
          <a:xfrm>
            <a:off x="4643437" y="214313"/>
            <a:ext cx="3895726" cy="3132137"/>
          </a:xfrm>
          <a:prstGeom prst="rect">
            <a:avLst/>
          </a:prstGeom>
          <a:ln w="12700">
            <a:miter lim="400000"/>
          </a:ln>
        </p:spPr>
      </p:pic>
      <p:sp>
        <p:nvSpPr>
          <p:cNvPr id="3895" name="TextBox 1"/>
          <p:cNvSpPr txBox="1"/>
          <p:nvPr/>
        </p:nvSpPr>
        <p:spPr>
          <a:xfrm>
            <a:off x="960119" y="542924"/>
            <a:ext cx="3219114" cy="4902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Рис.9 Етапи роботи лікарів – логопедів</a:t>
            </a:r>
          </a:p>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з дітьми з ущелинами неба</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7" name="Rectangle 1"/>
          <p:cNvSpPr txBox="1"/>
          <p:nvPr/>
        </p:nvSpPr>
        <p:spPr>
          <a:xfrm>
            <a:off x="45719" y="154937"/>
            <a:ext cx="8930493" cy="563055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indent="88900" algn="just">
              <a:defRPr b="1" sz="2000">
                <a:solidFill>
                  <a:srgbClr val="FFFFFF"/>
                </a:solidFill>
                <a:latin typeface="Times New Roman"/>
                <a:ea typeface="Times New Roman"/>
                <a:cs typeface="Times New Roman"/>
                <a:sym typeface="Times New Roman"/>
              </a:defRPr>
            </a:pPr>
            <a:r xmlns:a="http://schemas.openxmlformats.org/drawingml/2006/main">
              <a:t>ОТОЛАРИНГОЛОГІЧНА ДОПОМОГА</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Внаслідок виражених анатомо-функціональних порушень у дитини</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з ущелиною піднебіння швидко розвиваються хронічні запальні про-</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цеси ЛОР-органів. Постійне закидання слини та їжі в порожнину носа,</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слизова оболонка якої не пристосована до цього, призводить до швидкого</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розвитку хронічного запального процесу слизової порожнини носа</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Широке повідомлення порожнини носа та порожнини рота призводить до формування</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змішаного носоротового типу дихання та вільного попадання повітря</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у верхні дихальні шляхи. Це привертає до розвитку частих застуд-</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запальних захворювань верхніх дихальних шляхів. Часті воспа-</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лікові процеси верхніх дихальних шляхів призводять до гіперплазії</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лімфоїднон тканини лімфоепітеліального глоткового кільця з швидким форми-</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ванням вогнищ хронічного запалення в піднебінних (хронічні тонзилі-</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ти) та глотковій (аденоїди) мигдалинах. Поєднання вродженої неповно-</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цінності м'язів, що напружують піднебінну фіранку та крилоглоткову частину</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верхнього констриктора глотки сприяють розладу слухової функції</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труби, внаслідок чого запальний процес з носоглотки швидко пере-</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ходить у слухову трубу з розвитком у подальшому запальних процес-</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сов середнього вуха (хронічні середні отити) та зниження слуху.</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9" name="Rectangle 1"/>
          <p:cNvSpPr txBox="1"/>
          <p:nvPr/>
        </p:nvSpPr>
        <p:spPr>
          <a:xfrm>
            <a:off x="45719" y="52543"/>
            <a:ext cx="8757678" cy="183325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indent="92075">
              <a:tabLst>
                <a:tab pos="241300" algn="l"/>
              </a:tabLst>
              <a:defRPr sz="2000">
                <a:solidFill>
                  <a:srgbClr val="FFFFFF"/>
                </a:solidFill>
                <a:latin typeface="Times New Roman"/>
                <a:ea typeface="Times New Roman"/>
                <a:cs typeface="Times New Roman"/>
                <a:sym typeface="Times New Roman"/>
              </a:defRPr>
            </a:pPr>
            <a:r xmlns:a="http://schemas.openxmlformats.org/drawingml/2006/main">
              <a:t>Після встановлення дитини на диспансерний облік, вона підлягає огляду</a:t>
            </a:r>
          </a:p>
          <a:p>
            <a:pPr xmlns:a="http://schemas.openxmlformats.org/drawingml/2006/main" indent="92075">
              <a:tabLst>
                <a:tab pos="241300" algn="l"/>
              </a:tabLst>
              <a:defRPr sz="2000">
                <a:solidFill>
                  <a:srgbClr val="FFFFFF"/>
                </a:solidFill>
                <a:latin typeface="Times New Roman"/>
                <a:ea typeface="Times New Roman"/>
                <a:cs typeface="Times New Roman"/>
                <a:sym typeface="Times New Roman"/>
              </a:defRPr>
            </a:pPr>
            <a:r xmlns:a="http://schemas.openxmlformats.org/drawingml/2006/main">
              <a:t>не рідше 4 разів на рік. Групи ризику формуються за такими захворюваннями:</a:t>
            </a:r>
          </a:p>
          <a:p>
            <a:pPr xmlns:a="http://schemas.openxmlformats.org/drawingml/2006/main" marL="92075" indent="-92075">
              <a:buSzPct val="100000"/>
              <a:buChar char="•"/>
              <a:tabLst>
                <a:tab pos="241300" algn="l"/>
              </a:tabLst>
              <a:defRPr sz="2000">
                <a:solidFill>
                  <a:srgbClr val="FFFFFF"/>
                </a:solidFill>
                <a:latin typeface="Times New Roman"/>
                <a:ea typeface="Times New Roman"/>
                <a:cs typeface="Times New Roman"/>
                <a:sym typeface="Times New Roman"/>
              </a:defRPr>
            </a:pPr>
            <a:r xmlns:a="http://schemas.openxmlformats.org/drawingml/2006/main">
              <a:t>хронічні тонзиліти та аденоїдити;</a:t>
            </a:r>
          </a:p>
          <a:p>
            <a:pPr xmlns:a="http://schemas.openxmlformats.org/drawingml/2006/main" marL="92075" indent="-92075">
              <a:buSzPct val="100000"/>
              <a:buChar char="•"/>
              <a:tabLst>
                <a:tab pos="241300" algn="l"/>
              </a:tabLst>
              <a:defRPr sz="2000">
                <a:solidFill>
                  <a:srgbClr val="FFFFFF"/>
                </a:solidFill>
                <a:latin typeface="Times New Roman"/>
                <a:ea typeface="Times New Roman"/>
                <a:cs typeface="Times New Roman"/>
                <a:sym typeface="Times New Roman"/>
              </a:defRPr>
            </a:pPr>
            <a:r xmlns:a="http://schemas.openxmlformats.org/drawingml/2006/main">
              <a:t>хронічні синусити;</a:t>
            </a:r>
          </a:p>
          <a:p>
            <a:pPr xmlns:a="http://schemas.openxmlformats.org/drawingml/2006/main" marL="92075" indent="-92075">
              <a:buSzPct val="100000"/>
              <a:buChar char="•"/>
              <a:tabLst>
                <a:tab pos="241300" algn="l"/>
              </a:tabLst>
              <a:defRPr sz="2000">
                <a:solidFill>
                  <a:srgbClr val="FFFFFF"/>
                </a:solidFill>
                <a:latin typeface="Times New Roman"/>
                <a:ea typeface="Times New Roman"/>
                <a:cs typeface="Times New Roman"/>
                <a:sym typeface="Times New Roman"/>
              </a:defRPr>
            </a:pPr>
            <a:r xmlns:a="http://schemas.openxmlformats.org/drawingml/2006/main">
              <a:t>хронічні отити;</a:t>
            </a:r>
          </a:p>
          <a:p>
            <a:pPr xmlns:a="http://schemas.openxmlformats.org/drawingml/2006/main" marL="92075" indent="-92075">
              <a:buSzPct val="100000"/>
              <a:buChar char="•"/>
              <a:tabLst>
                <a:tab pos="241300" algn="l"/>
              </a:tabLst>
              <a:defRPr sz="2000">
                <a:solidFill>
                  <a:srgbClr val="FFFFFF"/>
                </a:solidFill>
                <a:latin typeface="Times New Roman"/>
                <a:ea typeface="Times New Roman"/>
                <a:cs typeface="Times New Roman"/>
                <a:sym typeface="Times New Roman"/>
              </a:defRPr>
            </a:pPr>
            <a:r xmlns:a="http://schemas.openxmlformats.org/drawingml/2006/main">
              <a:t>порушення слуху будь-якої етіології.</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1" name="Rectangle 1"/>
          <p:cNvSpPr txBox="1"/>
          <p:nvPr/>
        </p:nvSpPr>
        <p:spPr>
          <a:xfrm>
            <a:off x="45719" y="100169"/>
            <a:ext cx="8840030" cy="3585850"/>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Перед операцією уранопластики проводилась обов'язкова санація</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ЛОР-органів. Нам здається доцільною обов'язкова аденотомія.</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За рахунок ущелини піднебіння прекрасний підхід до глоткової мигдалики дозволяє</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повністю видалити лімфоїдну тканину, що розрослася, і коагулювати слизис-</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ту навколо рани для виключення можливості рецидиву. Обов'язковим є</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ється проведення протирецидивного курсу консервативної терапії хроні-</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ного тонзиліту з включенням парових та аерозольних інгаляцій та</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змащуванням носоглотки. При частих рецидивах хронічного тонзиліту,</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не піддаються консервативному лікуванню, рекомендована тонзилектомія.</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На момент проведення коригувальних пластичних операцій на обличчі</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проводиться хірургічна корекція носової перегородки, спрямована</a:t>
            </a:r>
          </a:p>
          <a:p>
            <a:pPr xmlns:a="http://schemas.openxmlformats.org/drawingml/2006/main" marL="92075" indent="-92075" algn="just">
              <a:buSzPct val="100000"/>
              <a:buChar char="•"/>
              <a:defRPr sz="2000">
                <a:solidFill>
                  <a:srgbClr val="FFFFFF"/>
                </a:solidFill>
                <a:latin typeface="Times New Roman"/>
                <a:ea typeface="Times New Roman"/>
                <a:cs typeface="Times New Roman"/>
                <a:sym typeface="Times New Roman"/>
              </a:defRPr>
            </a:pPr>
            <a:r xmlns:a="http://schemas.openxmlformats.org/drawingml/2006/main">
              <a:t>відновлення носового дихання.</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3" name="Rectangle 1"/>
          <p:cNvSpPr txBox="1"/>
          <p:nvPr/>
        </p:nvSpPr>
        <p:spPr>
          <a:xfrm>
            <a:off x="45719" y="88262"/>
            <a:ext cx="8686415" cy="514795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indent="88900" algn="just">
              <a:defRPr b="1" sz="2000">
                <a:solidFill>
                  <a:srgbClr val="FFFFFF"/>
                </a:solidFill>
                <a:latin typeface="Times New Roman"/>
                <a:ea typeface="Times New Roman"/>
                <a:cs typeface="Times New Roman"/>
                <a:sym typeface="Times New Roman"/>
              </a:defRPr>
            </a:pPr>
            <a:r xmlns:a="http://schemas.openxmlformats.org/drawingml/2006/main">
              <a:t>МЕДИКО-ГЕНЕТИЧНЕ КОНСУЛЬТУВАННЯ</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Вивчення питань етіології, патогенезу та профілактики вроджених</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ущелин губи та неба відноситься до одного з найважливіших напрямків</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стоматології та клінічної генетики через значну поширеність</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ності цих вад розвитку. Медико-генетичне консультування</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є одним із видів спеціалізованої допомоги населенню,</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спрямованої, головним чином, на попередження появи дітей</a:t>
            </a:r>
          </a:p>
          <a:p>
            <a:pPr xmlns:a="http://schemas.openxmlformats.org/drawingml/2006/main" indent="88900" algn="just">
              <a:defRPr sz="2000">
                <a:solidFill>
                  <a:srgbClr val="FFFFFF"/>
                </a:solidFill>
                <a:latin typeface="Times New Roman"/>
                <a:ea typeface="Times New Roman"/>
                <a:cs typeface="Times New Roman"/>
                <a:sym typeface="Times New Roman"/>
              </a:defRPr>
            </a:pPr>
            <a:r xmlns:a="http://schemas.openxmlformats.org/drawingml/2006/main">
              <a:t>із спадковою патологією.</a:t>
            </a:r>
          </a:p>
          <a:p>
            <a:pPr xmlns:a="http://schemas.openxmlformats.org/drawingml/2006/main" indent="88900" algn="just">
              <a:defRPr sz="2000">
                <a:solidFill>
                  <a:srgbClr val="FFFFFF"/>
                </a:solidFill>
              </a:defRPr>
            </a:pPr>
            <a:r xmlns:a="http://schemas.openxmlformats.org/drawingml/2006/main">
              <a:t>Успішне медико-генетичне консультування обумовлене ретельно-</a:t>
            </a:r>
          </a:p>
          <a:p>
            <a:pPr xmlns:a="http://schemas.openxmlformats.org/drawingml/2006/main" indent="88900" algn="just">
              <a:defRPr sz="2000">
                <a:solidFill>
                  <a:srgbClr val="FFFFFF"/>
                </a:solidFill>
              </a:defRPr>
            </a:pPr>
            <a:r xmlns:a="http://schemas.openxmlformats.org/drawingml/2006/main">
              <a:t>ністю та повнотою збору генеалогічної інформації та точністю поставлено-</a:t>
            </a:r>
          </a:p>
          <a:p>
            <a:pPr xmlns:a="http://schemas.openxmlformats.org/drawingml/2006/main" indent="88900" algn="just">
              <a:defRPr sz="2000">
                <a:solidFill>
                  <a:srgbClr val="FFFFFF"/>
                </a:solidFill>
              </a:defRPr>
            </a:pPr>
            <a:r xmlns:a="http://schemas.openxmlformats.org/drawingml/2006/main">
              <a:t>ного діагнозу. Збір родоводу повинен бути виконаний з великою увагою</a:t>
            </a:r>
          </a:p>
          <a:p>
            <a:pPr xmlns:a="http://schemas.openxmlformats.org/drawingml/2006/main" indent="88900" algn="just">
              <a:defRPr sz="2000">
                <a:solidFill>
                  <a:srgbClr val="FFFFFF"/>
                </a:solidFill>
              </a:defRPr>
            </a:pPr>
            <a:r xmlns:a="http://schemas.openxmlformats.org/drawingml/2006/main">
              <a:t>ням, включати інформацію мінімум про три покоління.</a:t>
            </a:r>
          </a:p>
          <a:p>
            <a:pPr xmlns:a="http://schemas.openxmlformats.org/drawingml/2006/main" indent="88900" algn="just">
              <a:defRPr sz="2000">
                <a:solidFill>
                  <a:srgbClr val="FFFFFF"/>
                </a:solidFill>
              </a:defRPr>
            </a:pPr>
            <a:r xmlns:a="http://schemas.openxmlformats.org/drawingml/2006/main">
              <a:t>має виявлення кровної спорідненості між подружжям, вивчення стану</a:t>
            </a:r>
          </a:p>
          <a:p>
            <a:pPr xmlns:a="http://schemas.openxmlformats.org/drawingml/2006/main" indent="88900" algn="just">
              <a:defRPr sz="2000">
                <a:solidFill>
                  <a:srgbClr val="FFFFFF"/>
                </a:solidFill>
              </a:defRPr>
            </a:pPr>
            <a:r xmlns:a="http://schemas.openxmlformats.org/drawingml/2006/main">
              <a:t>здоров'я близнюків (якщо вони є в сім'ї), а також відомості про мертво-</a:t>
            </a:r>
          </a:p>
          <a:p>
            <a:pPr xmlns:a="http://schemas.openxmlformats.org/drawingml/2006/main" indent="88900" algn="just">
              <a:defRPr sz="2000">
                <a:solidFill>
                  <a:srgbClr val="FFFFFF"/>
                </a:solidFill>
              </a:defRPr>
            </a:pPr>
            <a:r xmlns:a="http://schemas.openxmlformats.org/drawingml/2006/main">
              <a:t>денних, викиднях, народження дітей з уродженою патологією різних</a:t>
            </a:r>
          </a:p>
          <a:p>
            <a:pPr xmlns:a="http://schemas.openxmlformats.org/drawingml/2006/main" indent="88900" algn="just">
              <a:defRPr sz="2000">
                <a:solidFill>
                  <a:srgbClr val="FFFFFF"/>
                </a:solidFill>
              </a:defRPr>
            </a:pPr>
            <a:r xmlns:a="http://schemas.openxmlformats.org/drawingml/2006/main">
              <a:t>органів та систем в інших поколіннях.</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5" name="Rectangle 1"/>
          <p:cNvSpPr txBox="1"/>
          <p:nvPr/>
        </p:nvSpPr>
        <p:spPr>
          <a:xfrm>
            <a:off x="331469" y="655794"/>
            <a:ext cx="8379462" cy="30016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xmlns:a="http://schemas.openxmlformats.org/drawingml/2006/main" indent="466725" algn="just">
              <a:defRPr b="1" sz="2000" u="sng">
                <a:solidFill>
                  <a:srgbClr val="FFFFFF"/>
                </a:solidFill>
                <a:latin typeface="Times New Roman"/>
                <a:ea typeface="Times New Roman"/>
                <a:cs typeface="Times New Roman"/>
                <a:sym typeface="Times New Roman"/>
              </a:defRPr>
            </a:pPr>
            <a:r xmlns:a="http://schemas.openxmlformats.org/drawingml/2006/main">
              <a:t>Медико-генетичне консультування </a:t>
            </a:r>
            <a:r xmlns:a="http://schemas.openxmlformats.org/drawingml/2006/main">
              <a:rPr b="0" u="none"/>
              <a:t>проводиться у 3 етапи.</a:t>
            </a:r>
            <a:endParaRPr xmlns:a="http://schemas.openxmlformats.org/drawingml/2006/main" b="0" u="none"/>
          </a:p>
          <a:p>
            <a:pPr xmlns:a="http://schemas.openxmlformats.org/drawingml/2006/main" indent="466725" algn="just">
              <a:defRPr sz="2000" u="sng">
                <a:solidFill>
                  <a:srgbClr val="FFFFFF"/>
                </a:solidFill>
                <a:latin typeface="Times New Roman"/>
                <a:ea typeface="Times New Roman"/>
                <a:cs typeface="Times New Roman"/>
                <a:sym typeface="Times New Roman"/>
              </a:defRPr>
            </a:pPr>
            <a:r xmlns:a="http://schemas.openxmlformats.org/drawingml/2006/main">
              <a:t>На першому етапі </a:t>
            </a:r>
            <a:r xmlns:a="http://schemas.openxmlformats.org/drawingml/2006/main">
              <a:rPr u="none"/>
              <a:t>проводиться диференціальна діагностика з вико-</a:t>
            </a:r>
            <a:endParaRPr xmlns:a="http://schemas.openxmlformats.org/drawingml/2006/main" u="none"/>
          </a:p>
          <a:p>
            <a:pPr xmlns:a="http://schemas.openxmlformats.org/drawingml/2006/main" indent="466725" algn="just">
              <a:defRPr sz="2000">
                <a:solidFill>
                  <a:srgbClr val="FFFFFF"/>
                </a:solidFill>
                <a:latin typeface="Times New Roman"/>
                <a:ea typeface="Times New Roman"/>
                <a:cs typeface="Times New Roman"/>
                <a:sym typeface="Times New Roman"/>
              </a:defRPr>
            </a:pPr>
            <a:r xmlns:a="http://schemas.openxmlformats.org/drawingml/2006/main">
              <a:t>ванням спеціальних генетичних методів дослідження: клініко-</a:t>
            </a:r>
          </a:p>
          <a:p>
            <a:pPr xmlns:a="http://schemas.openxmlformats.org/drawingml/2006/main" indent="466725" algn="just">
              <a:defRPr sz="2000">
                <a:solidFill>
                  <a:srgbClr val="FFFFFF"/>
                </a:solidFill>
                <a:latin typeface="Times New Roman"/>
                <a:ea typeface="Times New Roman"/>
                <a:cs typeface="Times New Roman"/>
                <a:sym typeface="Times New Roman"/>
              </a:defRPr>
            </a:pPr>
            <a:r xmlns:a="http://schemas.openxmlformats.org/drawingml/2006/main">
              <a:t>діагностичного, генеалогічного, дерматогліфічного, цитогенети-</a:t>
            </a:r>
          </a:p>
          <a:p>
            <a:pPr xmlns:a="http://schemas.openxmlformats.org/drawingml/2006/main" indent="466725" algn="just">
              <a:defRPr sz="2000">
                <a:solidFill>
                  <a:srgbClr val="FFFFFF"/>
                </a:solidFill>
                <a:latin typeface="Times New Roman"/>
                <a:ea typeface="Times New Roman"/>
                <a:cs typeface="Times New Roman"/>
                <a:sym typeface="Times New Roman"/>
              </a:defRPr>
            </a:pPr>
            <a:r xmlns:a="http://schemas.openxmlformats.org/drawingml/2006/main">
              <a:t>ного, біохімічного, а також різних параклінічних методів.</a:t>
            </a:r>
          </a:p>
          <a:p>
            <a:pPr xmlns:a="http://schemas.openxmlformats.org/drawingml/2006/main" indent="466725" algn="just">
              <a:defRPr sz="2000" u="sng">
                <a:solidFill>
                  <a:srgbClr val="FFFFFF"/>
                </a:solidFill>
                <a:latin typeface="Times New Roman"/>
                <a:ea typeface="Times New Roman"/>
                <a:cs typeface="Times New Roman"/>
                <a:sym typeface="Times New Roman"/>
              </a:defRPr>
            </a:pPr>
            <a:r xmlns:a="http://schemas.openxmlformats.org/drawingml/2006/main">
              <a:t>На другому етапі </a:t>
            </a:r>
            <a:r xmlns:a="http://schemas.openxmlformats.org/drawingml/2006/main">
              <a:rPr u="none"/>
              <a:t>, після встановлення діагнозу та типу спадкової</a:t>
            </a:r>
            <a:endParaRPr xmlns:a="http://schemas.openxmlformats.org/drawingml/2006/main" u="none"/>
          </a:p>
          <a:p>
            <a:pPr xmlns:a="http://schemas.openxmlformats.org/drawingml/2006/main" indent="466725" algn="just">
              <a:defRPr sz="2000">
                <a:solidFill>
                  <a:srgbClr val="FFFFFF"/>
                </a:solidFill>
                <a:latin typeface="Times New Roman"/>
                <a:ea typeface="Times New Roman"/>
                <a:cs typeface="Times New Roman"/>
                <a:sym typeface="Times New Roman"/>
              </a:defRPr>
            </a:pPr>
            <a:r xmlns:a="http://schemas.openxmlformats.org/drawingml/2006/main">
              <a:t>передачі, проводиться визначення прогнозу потомства.</a:t>
            </a:r>
          </a:p>
          <a:p>
            <a:pPr xmlns:a="http://schemas.openxmlformats.org/drawingml/2006/main" indent="466725" algn="just">
              <a:defRPr sz="2000" u="sng">
                <a:solidFill>
                  <a:srgbClr val="FFFFFF"/>
                </a:solidFill>
                <a:latin typeface="Times New Roman"/>
                <a:ea typeface="Times New Roman"/>
                <a:cs typeface="Times New Roman"/>
                <a:sym typeface="Times New Roman"/>
              </a:defRPr>
            </a:pPr>
            <a:r xmlns:a="http://schemas.openxmlformats.org/drawingml/2006/main">
              <a:t>На третьому етапі </a:t>
            </a:r>
            <a:r xmlns:a="http://schemas.openxmlformats.org/drawingml/2006/main">
              <a:rPr u="none"/>
              <a:t>проводиться власне медико-генетичне.</a:t>
            </a:r>
            <a:endParaRPr xmlns:a="http://schemas.openxmlformats.org/drawingml/2006/main" u="none"/>
          </a:p>
          <a:p>
            <a:pPr xmlns:a="http://schemas.openxmlformats.org/drawingml/2006/main" indent="466725" algn="just">
              <a:defRPr sz="2000">
                <a:solidFill>
                  <a:srgbClr val="FFFFFF"/>
                </a:solidFill>
                <a:latin typeface="Times New Roman"/>
                <a:ea typeface="Times New Roman"/>
                <a:cs typeface="Times New Roman"/>
                <a:sym typeface="Times New Roman"/>
              </a:defRPr>
            </a:pPr>
            <a:r xmlns:a="http://schemas.openxmlformats.org/drawingml/2006/main">
              <a:t>консультування з метою роз'яснення ступеня ризику народження</a:t>
            </a:r>
          </a:p>
          <a:p>
            <a:pPr xmlns:a="http://schemas.openxmlformats.org/drawingml/2006/main" indent="466725" algn="just">
              <a:defRPr sz="2000">
                <a:solidFill>
                  <a:srgbClr val="FFFFFF"/>
                </a:solidFill>
                <a:latin typeface="Times New Roman"/>
                <a:ea typeface="Times New Roman"/>
                <a:cs typeface="Times New Roman"/>
                <a:sym typeface="Times New Roman"/>
              </a:defRPr>
            </a:pPr>
            <a:r xmlns:a="http://schemas.openxmlformats.org/drawingml/2006/main">
              <a:t>хворих дітей у пробанда чи членів його сім'ї та надання рекомендацій.</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7" name="Rectangle 1"/>
          <p:cNvSpPr txBox="1"/>
          <p:nvPr/>
        </p:nvSpPr>
        <p:spPr>
          <a:xfrm>
            <a:off x="474344" y="832577"/>
            <a:ext cx="8266750" cy="8891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xmlns:a="http://schemas.openxmlformats.org/drawingml/2006/main" algn="ctr">
              <a:defRPr b="1" sz="2800">
                <a:solidFill>
                  <a:srgbClr val="FFFFFF"/>
                </a:solidFill>
                <a:latin typeface="Times New Roman"/>
                <a:ea typeface="Times New Roman"/>
                <a:cs typeface="Times New Roman"/>
                <a:sym typeface="Times New Roman"/>
              </a:defRPr>
            </a:pPr>
            <a:r xmlns:a="http://schemas.openxmlformats.org/drawingml/2006/main">
              <a:t>ХІРУРГІЧНЕ ЛІКУВАННЯ</a:t>
            </a:r>
          </a:p>
          <a:p>
            <a:pPr xmlns:a="http://schemas.openxmlformats.org/drawingml/2006/main" algn="ctr">
              <a:defRPr b="1" sz="2800">
                <a:solidFill>
                  <a:srgbClr val="FFFFFF"/>
                </a:solidFill>
                <a:latin typeface="Times New Roman"/>
                <a:ea typeface="Times New Roman"/>
                <a:cs typeface="Times New Roman"/>
                <a:sym typeface="Times New Roman"/>
              </a:defRPr>
            </a:pPr>
            <a:r xmlns:a="http://schemas.openxmlformats.org/drawingml/2006/main">
              <a:t>ВРОДЖЕНИХ РОЗМІН ГУБИ ТА НЕБА</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9" name="Rectangle 4"/>
          <p:cNvSpPr txBox="1"/>
          <p:nvPr>
            <p:ph type="title"/>
          </p:nvPr>
        </p:nvSpPr>
        <p:spPr>
          <a:prstGeom prst="rect">
            <a:avLst/>
          </a:prstGeom>
        </p:spPr>
        <p:txBody>
          <a:bodyPr/>
          <a:lstStyle/>
          <a:p>
            <a:pPr xmlns:a="http://schemas.openxmlformats.org/drawingml/2006/main">
              <a:defRPr sz="3200">
                <a:solidFill>
                  <a:srgbClr val="FFFFFF"/>
                </a:solidFill>
                <a:latin typeface="Georgia"/>
                <a:ea typeface="Georgia"/>
                <a:cs typeface="Georgia"/>
                <a:sym typeface="Georgia"/>
              </a:defRPr>
            </a:pPr>
            <a:r xmlns:a="http://schemas.openxmlformats.org/drawingml/2006/main">
              <a:t>Клініка уроджених ущелин верхньої </a:t>
            </a:r>
            <a:br xmlns:a="http://schemas.openxmlformats.org/drawingml/2006/main"/>
            <a:r xmlns:a="http://schemas.openxmlformats.org/drawingml/2006/main">
              <a:t>губи</a:t>
            </a:r>
          </a:p>
        </p:txBody>
      </p:sp>
      <p:sp>
        <p:nvSpPr>
          <p:cNvPr id="3910" name="Rectangle 5"/>
          <p:cNvSpPr txBox="1"/>
          <p:nvPr>
            <p:ph type="body" sz="half" idx="1"/>
          </p:nvPr>
        </p:nvSpPr>
        <p:spPr>
          <a:prstGeom prst="rect">
            <a:avLst/>
          </a:prstGeom>
        </p:spPr>
        <p:txBody>
          <a:bodyPr/>
          <a:lstStyle/>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Основні анатомічні</a:t>
            </a:r>
          </a:p>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кі порушення:</a:t>
            </a:r>
          </a:p>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1. Розщеплення верхньої</a:t>
            </a:r>
          </a:p>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губи</a:t>
            </a:r>
          </a:p>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2.Скорочення серединного</a:t>
            </a:r>
          </a:p>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фрагмента губи</a:t>
            </a:r>
          </a:p>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3.Деформація шкірно-хря-</a:t>
            </a:r>
          </a:p>
          <a:p>
            <a:pPr xmlns:a="http://schemas.openxmlformats.org/drawingml/2006/main">
              <a:spcBef>
                <a:spcPts val="500"/>
              </a:spcBef>
              <a:buSzTx/>
              <a:buNone/>
              <a:defRPr sz="2400">
                <a:solidFill>
                  <a:srgbClr val="FFFFFF"/>
                </a:solidFill>
                <a:latin typeface="Times New Roman"/>
                <a:ea typeface="Times New Roman"/>
                <a:cs typeface="Times New Roman"/>
                <a:sym typeface="Times New Roman"/>
              </a:defRPr>
            </a:pPr>
            <a:r xmlns:a="http://schemas.openxmlformats.org/drawingml/2006/main">
              <a:t>щового відділу носа</a:t>
            </a:r>
          </a:p>
        </p:txBody>
      </p:sp>
      <p:pic>
        <p:nvPicPr>
          <p:cNvPr id="3911" name="Picture 12" descr="Picture 12"/>
          <p:cNvPicPr>
            <a:picLocks noChangeAspect="1"/>
          </p:cNvPicPr>
          <p:nvPr/>
        </p:nvPicPr>
        <p:blipFill>
          <a:blip r:embed="rId2">
            <a:extLst/>
          </a:blip>
          <a:stretch>
            <a:fillRect/>
          </a:stretch>
        </p:blipFill>
        <p:spPr>
          <a:xfrm>
            <a:off x="4500562" y="1714500"/>
            <a:ext cx="1981201" cy="2641600"/>
          </a:xfrm>
          <a:prstGeom prst="rect">
            <a:avLst/>
          </a:prstGeom>
          <a:ln w="12700">
            <a:miter lim="400000"/>
          </a:ln>
        </p:spPr>
      </p:pic>
      <p:pic>
        <p:nvPicPr>
          <p:cNvPr id="3912" name="Picture 13" descr="Picture 13"/>
          <p:cNvPicPr>
            <a:picLocks noChangeAspect="1"/>
          </p:cNvPicPr>
          <p:nvPr/>
        </p:nvPicPr>
        <p:blipFill>
          <a:blip r:embed="rId3">
            <a:extLst/>
          </a:blip>
          <a:stretch>
            <a:fillRect/>
          </a:stretch>
        </p:blipFill>
        <p:spPr>
          <a:xfrm>
            <a:off x="6705600" y="3378200"/>
            <a:ext cx="1981200" cy="2641600"/>
          </a:xfrm>
          <a:prstGeom prst="rect">
            <a:avLst/>
          </a:prstGeom>
          <a:ln w="12700">
            <a:miter lim="400000"/>
          </a:ln>
        </p:spPr>
      </p:pic>
      <p:sp>
        <p:nvSpPr>
          <p:cNvPr id="3913" name="TextBox 1"/>
          <p:cNvSpPr txBox="1"/>
          <p:nvPr/>
        </p:nvSpPr>
        <p:spPr>
          <a:xfrm>
            <a:off x="4341496" y="4876799"/>
            <a:ext cx="2371667" cy="4902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Рис.10 Різні види</a:t>
            </a:r>
          </a:p>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неповних ущелин губи</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5" name="Прямоугольник 1"/>
          <p:cNvSpPr txBox="1"/>
          <p:nvPr/>
        </p:nvSpPr>
        <p:spPr>
          <a:xfrm>
            <a:off x="395041" y="431514"/>
            <a:ext cx="8405288" cy="30662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lgn="ctr">
              <a:defRPr b="1" sz="2000">
                <a:solidFill>
                  <a:srgbClr val="FFFFFF"/>
                </a:solidFill>
                <a:latin typeface="Times New Roman"/>
                <a:ea typeface="Times New Roman"/>
                <a:cs typeface="Times New Roman"/>
                <a:sym typeface="Times New Roman"/>
              </a:defRPr>
            </a:pPr>
            <a:r xmlns:a="http://schemas.openxmlformats.org/drawingml/2006/main">
              <a:t>Вікові показання до пластики верхньої губи</a:t>
            </a:r>
          </a:p>
          <a:p>
            <a:pPr algn="ctr">
              <a:defRPr b="1" sz="2000">
                <a:solidFill>
                  <a:srgbClr val="FFFFFF"/>
                </a:solidFill>
                <a:latin typeface="Times New Roman"/>
                <a:ea typeface="Times New Roman"/>
                <a:cs typeface="Times New Roman"/>
                <a:sym typeface="Times New Roman"/>
              </a:defRPr>
            </a:pPr>
          </a:p>
          <a:p>
            <a:pPr xmlns:a="http://schemas.openxmlformats.org/drawingml/2006/main">
              <a:defRPr>
                <a:solidFill>
                  <a:srgbClr val="FFFFFF"/>
                </a:solidFill>
                <a:latin typeface="Times New Roman"/>
                <a:ea typeface="Times New Roman"/>
                <a:cs typeface="Times New Roman"/>
                <a:sym typeface="Times New Roman"/>
              </a:defRPr>
            </a:pPr>
            <a:r xmlns:a="http://schemas.openxmlformats.org/drawingml/2006/main">
              <a:t>Рання пластика верхньої губи проводиться у пологових будинках або дитячих щелепно-лицьових відділеннях на 2-4 день або після 11-14 дня життя дитини. Протипоказаннями до ранньої пластики є асфіксія або травма при пологах, супутні вроджені вади розвитку, післяпологові запальні процеси у матері. Результати ранньої пластики значно гірші, ніж при проведенні її в пізнішому віці. В даний час оптимальним зро-</a:t>
            </a:r>
          </a:p>
          <a:p>
            <a:pPr xmlns:a="http://schemas.openxmlformats.org/drawingml/2006/main">
              <a:defRPr>
                <a:solidFill>
                  <a:srgbClr val="FFFFFF"/>
                </a:solidFill>
                <a:latin typeface="Times New Roman"/>
                <a:ea typeface="Times New Roman"/>
                <a:cs typeface="Times New Roman"/>
                <a:sym typeface="Times New Roman"/>
              </a:defRPr>
            </a:pPr>
            <a:r xmlns:a="http://schemas.openxmlformats.org/drawingml/2006/main">
              <a:t>кому для хейлопластики (пластики верхньої губи) вважається вік 6 -8 місяців.</a:t>
            </a:r>
          </a:p>
          <a:p>
            <a:pPr xmlns:a="http://schemas.openxmlformats.org/drawingml/2006/main">
              <a:defRPr>
                <a:solidFill>
                  <a:srgbClr val="FFFFFF"/>
                </a:solidFill>
                <a:latin typeface="Times New Roman"/>
                <a:ea typeface="Times New Roman"/>
                <a:cs typeface="Times New Roman"/>
                <a:sym typeface="Times New Roman"/>
              </a:defRPr>
            </a:pPr>
            <a:r xmlns:a="http://schemas.openxmlformats.org/drawingml/2006/main">
              <a:t>У нашому відділенні при неповних ущелинах верхньої губи проводиться хейлопластика по Обухової, при повних по Мілларду.</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17" name="Picture 2" descr="Picture 2"/>
          <p:cNvPicPr>
            <a:picLocks noChangeAspect="1"/>
          </p:cNvPicPr>
          <p:nvPr/>
        </p:nvPicPr>
        <p:blipFill>
          <a:blip r:embed="rId2">
            <a:extLst/>
          </a:blip>
          <a:stretch>
            <a:fillRect/>
          </a:stretch>
        </p:blipFill>
        <p:spPr>
          <a:xfrm>
            <a:off x="905596" y="338850"/>
            <a:ext cx="6731998" cy="2088001"/>
          </a:xfrm>
          <a:prstGeom prst="rect">
            <a:avLst/>
          </a:prstGeom>
          <a:ln w="12700">
            <a:miter lim="400000"/>
          </a:ln>
        </p:spPr>
      </p:pic>
      <p:sp>
        <p:nvSpPr>
          <p:cNvPr id="3918" name="Прямоугольник 1"/>
          <p:cNvSpPr txBox="1"/>
          <p:nvPr/>
        </p:nvSpPr>
        <p:spPr>
          <a:xfrm>
            <a:off x="171691" y="3256908"/>
            <a:ext cx="8546446" cy="3015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a:solidFill>
                  <a:srgbClr val="FFFFFF"/>
                </a:solidFill>
                <a:latin typeface="Times New Roman"/>
                <a:ea typeface="Times New Roman"/>
                <a:cs typeface="Times New Roman"/>
                <a:sym typeface="Times New Roman"/>
              </a:defRPr>
            </a:pPr>
            <a:r xmlns:a="http://schemas.openxmlformats.org/drawingml/2006/main">
              <a:t>Метод Л. М.Обухової (1957). </a:t>
            </a:r>
            <a:r xmlns:a="http://schemas.openxmlformats.org/drawingml/2006/main">
              <a:rPr b="0"/>
              <a:t>Застосовується при неповних незрощення верхньої губи </a:t>
            </a:r>
            <a:r xmlns:a="http://schemas.openxmlformats.org/drawingml/2006/main">
              <a:rPr b="0" i="1"/>
              <a:t>(рис. ). </a:t>
            </a:r>
            <a:r xmlns:a="http://schemas.openxmlformats.org/drawingml/2006/main">
              <a:rPr b="0"/>
              <a:t>На зовнішньому фрагменті губи викроюють клапоть ABC і вшивають в рану трикутної форми (MN), яка утворюється після проведення додаткового розрізу на внутрішньому фрагменті. Довжина основи трикутного клаптя (відстань АС) дорівнює величині укорочення губи (відстань NN,) або різниці ліній, що йдуть паралельно вгору від вищих точок виступів прикордонних ліній облямівки по бічним валикам фільтруму. Червона облямівка розкривається сходоподібно або під кутом 45° вниз від нижнього кута трикутного клаптя. Заштриховану частину шкіри у дівчаток можна повернути вниз і створити слизову оболонку губи, а у хлопчиків її необхідно висікти, щоб уникнути росту волосся на внутрішній поверхні губи.</a:t>
            </a:r>
          </a:p>
        </p:txBody>
      </p:sp>
      <p:sp>
        <p:nvSpPr>
          <p:cNvPr id="3919" name="Прямоугольник 2"/>
          <p:cNvSpPr txBox="1"/>
          <p:nvPr/>
        </p:nvSpPr>
        <p:spPr>
          <a:xfrm>
            <a:off x="528605" y="2527443"/>
            <a:ext cx="7994324" cy="3484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a:solidFill>
                  <a:srgbClr val="FFFFFF"/>
                </a:solidFill>
                <a:latin typeface="Times New Roman"/>
                <a:ea typeface="Times New Roman"/>
                <a:cs typeface="Times New Roman"/>
                <a:sym typeface="Times New Roman"/>
              </a:defRPr>
            </a:pPr>
            <a:r xmlns:a="http://schemas.openxmlformats.org/drawingml/2006/main">
              <a:t>Мал. 11 </a:t>
            </a:r>
            <a:r xmlns:a="http://schemas.openxmlformats.org/drawingml/2006/main">
              <a:rPr b="0"/>
              <a:t>Хейлопластика за методом Л.М. Обуховий (а, б, в - етапи операції).</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21" name="Picture 2" descr="Picture 2"/>
          <p:cNvPicPr>
            <a:picLocks noChangeAspect="1"/>
          </p:cNvPicPr>
          <p:nvPr/>
        </p:nvPicPr>
        <p:blipFill>
          <a:blip r:embed="rId2">
            <a:extLst/>
          </a:blip>
          <a:stretch>
            <a:fillRect/>
          </a:stretch>
        </p:blipFill>
        <p:spPr>
          <a:xfrm>
            <a:off x="2109104" y="1348311"/>
            <a:ext cx="4772076" cy="4932002"/>
          </a:xfrm>
          <a:prstGeom prst="rect">
            <a:avLst/>
          </a:prstGeom>
          <a:ln w="12700">
            <a:miter lim="400000"/>
          </a:ln>
        </p:spPr>
      </p:pic>
      <p:sp>
        <p:nvSpPr>
          <p:cNvPr id="3922" name="TextBox 2"/>
          <p:cNvSpPr txBox="1"/>
          <p:nvPr/>
        </p:nvSpPr>
        <p:spPr>
          <a:xfrm>
            <a:off x="2154824" y="557560"/>
            <a:ext cx="4756288"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Рис.12.Операція хейлопластики за Міллардом</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4" name="Прямоугольник 1"/>
          <p:cNvSpPr txBox="1"/>
          <p:nvPr/>
        </p:nvSpPr>
        <p:spPr>
          <a:xfrm>
            <a:off x="312849" y="359595"/>
            <a:ext cx="8353916" cy="48823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lgn="just">
              <a:defRPr b="1">
                <a:solidFill>
                  <a:srgbClr val="FFFFFF"/>
                </a:solidFill>
                <a:latin typeface="Times New Roman"/>
                <a:ea typeface="Times New Roman"/>
                <a:cs typeface="Times New Roman"/>
                <a:sym typeface="Times New Roman"/>
              </a:defRPr>
            </a:pPr>
            <a:r xmlns:a="http://schemas.openxmlformats.org/drawingml/2006/main">
              <a:t>Опис схеми операції за Міллардом</a:t>
            </a:r>
          </a:p>
          <a:p>
            <a:pPr xmlns:a="http://schemas.openxmlformats.org/drawingml/2006/main" algn="just">
              <a:defRPr>
                <a:solidFill>
                  <a:srgbClr val="FFFFFF"/>
                </a:solidFill>
                <a:latin typeface="Times New Roman"/>
                <a:ea typeface="Times New Roman"/>
                <a:cs typeface="Times New Roman"/>
                <a:sym typeface="Times New Roman"/>
              </a:defRPr>
            </a:pPr>
            <a:r xmlns:a="http://schemas.openxmlformats.org/drawingml/2006/main">
              <a:t>I - розмітка майбутніх розрізів при повній лівосторонній ущелині верхньої губи і піднебіння: 1, 2, 3, 4-обмежувальні точки на шкірно-слизовій лінії верхньої губи; 5, 6, 7, 8, 9, 10, 11 -пізнавальні точки в носогубному жолобку та на дні носа; А - медіальний клапоть, що включає вкорочену половину фільтруму та цибулі Купідона; Латеральний клапоть, призначений для вшивання в дефект тканини під основою перегородки носа після ротації клаптя А вниз і мобілізація клаптя С вгору. Лоскут може бути збільшений за рахунок шкіри присінка носа і продовження горизонтального розрізу 9-10 навколо основи крила; С - клапоть шкіри, призначений для одностороннього подовження шкірної частини перегородки та для часткової пластики дна присінка носа; при широких ущелинах клапоть С може бути подовжений за рахунок ділянки червоної облямівки F на медіальному фрагменті губи; D-клапоть Міро, призначений для вшивання в освіжаючий розріз на медіальному фрагменті червоної облямівки; Е-клапоть, викроєний з червоної облямівки медіального фрагмента губи, призначений для потовщення червоної облямівки по нижньому краю латерального її фрагмента. X - умовна точка, до якої потрібно продовжити дугоподібний розріз для достатнього зведення підтягнутого догори фільтруму.</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6" name="Прямоугольник 1"/>
          <p:cNvSpPr txBox="1"/>
          <p:nvPr/>
        </p:nvSpPr>
        <p:spPr>
          <a:xfrm>
            <a:off x="518330" y="523982"/>
            <a:ext cx="8097066" cy="22153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lgn="just">
              <a:defRPr>
                <a:solidFill>
                  <a:srgbClr val="FFFFFF"/>
                </a:solidFill>
                <a:latin typeface="Times New Roman"/>
                <a:ea typeface="Times New Roman"/>
                <a:cs typeface="Times New Roman"/>
                <a:sym typeface="Times New Roman"/>
              </a:defRPr>
            </a:pPr>
            <a:r xmlns:a="http://schemas.openxmlformats.org/drawingml/2006/main">
              <a:t>II - розмітка майбутніх розрізів при неповній і частковій лівосторонній ущелині верхньої губи.</a:t>
            </a:r>
          </a:p>
          <a:p>
            <a:pPr xmlns:a="http://schemas.openxmlformats.org/drawingml/2006/main" algn="just">
              <a:defRPr>
                <a:solidFill>
                  <a:srgbClr val="FFFFFF"/>
                </a:solidFill>
                <a:latin typeface="Times New Roman"/>
                <a:ea typeface="Times New Roman"/>
                <a:cs typeface="Times New Roman"/>
                <a:sym typeface="Times New Roman"/>
              </a:defRPr>
            </a:pPr>
            <a:r xmlns:a="http://schemas.openxmlformats.org/drawingml/2006/main">
              <a:t>III - положення мобілізованих клаптів верхньої губи та носа перед ушиванням рани. Стрілки позначають напрямок переміщення клаптів: пунктир на шкірі бокового фрагмента губи вказує ділянку смужки шкіри, що резецируется, у разі необхідності збільшення висоти клаптя В.</a:t>
            </a:r>
          </a:p>
          <a:p>
            <a:pPr xmlns:a="http://schemas.openxmlformats.org/drawingml/2006/main" algn="just">
              <a:defRPr>
                <a:solidFill>
                  <a:srgbClr val="FFFFFF"/>
                </a:solidFill>
                <a:latin typeface="Times New Roman"/>
                <a:ea typeface="Times New Roman"/>
                <a:cs typeface="Times New Roman"/>
                <a:sym typeface="Times New Roman"/>
              </a:defRPr>
            </a:pPr>
            <a:r xmlns:a="http://schemas.openxmlformats.org/drawingml/2006/main">
              <a:t>IV - розташування післяопераційних рубців і клаптів верхньої губи та носа після ушивання рани.</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8" name="Rectangle 4"/>
          <p:cNvSpPr txBox="1"/>
          <p:nvPr/>
        </p:nvSpPr>
        <p:spPr>
          <a:xfrm>
            <a:off x="260033" y="586514"/>
            <a:ext cx="9052561" cy="48273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b="1" sz="2800">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Розщелина верхньої губи (до операції).</a:t>
            </a:r>
          </a:p>
        </p:txBody>
      </p:sp>
      <p:pic>
        <p:nvPicPr>
          <p:cNvPr id="3929" name="Picture 4" descr="Picture 4"/>
          <p:cNvPicPr>
            <a:picLocks noChangeAspect="1"/>
          </p:cNvPicPr>
          <p:nvPr/>
        </p:nvPicPr>
        <p:blipFill>
          <a:blip r:embed="rId2">
            <a:extLst/>
          </a:blip>
          <a:stretch>
            <a:fillRect/>
          </a:stretch>
        </p:blipFill>
        <p:spPr>
          <a:xfrm>
            <a:off x="1285875" y="1571625"/>
            <a:ext cx="7000875" cy="4970463"/>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1" name="Rectangle 4"/>
          <p:cNvSpPr txBox="1"/>
          <p:nvPr/>
        </p:nvSpPr>
        <p:spPr>
          <a:xfrm>
            <a:off x="45719" y="657518"/>
            <a:ext cx="9052562" cy="49471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xmlns:a="http://schemas.openxmlformats.org/drawingml/2006/main" algn="ctr">
              <a:defRPr b="1" sz="2800"/>
            </a:pPr>
            <a:r xmlns:a="http://schemas.openxmlformats.org/drawingml/2006/main">
              <a:t>  </a:t>
            </a:r>
            <a:r xmlns:a="http://schemas.openxmlformats.org/drawingml/2006/main">
              <a:rPr>
                <a:solidFill>
                  <a:srgbClr val="FFFFFF"/>
                </a:solidFill>
                <a:latin typeface="Times New Roman"/>
                <a:ea typeface="Times New Roman"/>
                <a:cs typeface="Times New Roman"/>
                <a:sym typeface="Times New Roman"/>
              </a:rPr>
              <a:t>Рис.14.Расщелина верхньої губи (після операції)</a:t>
            </a:r>
          </a:p>
        </p:txBody>
      </p:sp>
      <p:pic>
        <p:nvPicPr>
          <p:cNvPr id="3932" name="Picture 2" descr="Picture 2"/>
          <p:cNvPicPr>
            <a:picLocks noChangeAspect="1"/>
          </p:cNvPicPr>
          <p:nvPr/>
        </p:nvPicPr>
        <p:blipFill>
          <a:blip r:embed="rId2">
            <a:extLst/>
          </a:blip>
          <a:stretch>
            <a:fillRect/>
          </a:stretch>
        </p:blipFill>
        <p:spPr>
          <a:xfrm>
            <a:off x="928687" y="1500187"/>
            <a:ext cx="7450138" cy="4929189"/>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4" name="Rectangle 4"/>
          <p:cNvSpPr txBox="1"/>
          <p:nvPr>
            <p:ph type="title"/>
          </p:nvPr>
        </p:nvSpPr>
        <p:spPr>
          <a:prstGeom prst="rect">
            <a:avLst/>
          </a:prstGeom>
        </p:spPr>
        <p:txBody>
          <a:bodyPr/>
          <a:lstStyle>
            <a:lvl1pPr>
              <a:defRPr sz="3200">
                <a:solidFill>
                  <a:srgbClr val="FFFFFF"/>
                </a:solidFill>
                <a:latin typeface="Georgia"/>
                <a:ea typeface="Georgia"/>
                <a:cs typeface="Georgia"/>
                <a:sym typeface="Georgia"/>
              </a:defRPr>
            </a:lvl1pPr>
          </a:lstStyle>
          <a:p>
            <a:pPr xmlns:a="http://schemas.openxmlformats.org/drawingml/2006/main"/>
            <a:r xmlns:a="http://schemas.openxmlformats.org/drawingml/2006/main">
              <a:t>Клініка вроджених ущелин</a:t>
            </a:r>
          </a:p>
        </p:txBody>
      </p:sp>
      <p:sp>
        <p:nvSpPr>
          <p:cNvPr id="3935" name="Rectangle 5"/>
          <p:cNvSpPr txBox="1"/>
          <p:nvPr>
            <p:ph type="body" sz="half" idx="1"/>
          </p:nvPr>
        </p:nvSpPr>
        <p:spPr>
          <a:prstGeom prst="rect">
            <a:avLst/>
          </a:prstGeom>
        </p:spPr>
        <p:txBody>
          <a:bodyPr/>
          <a:lstStyle/>
          <a:p>
            <a:pPr xmlns:a="http://schemas.openxmlformats.org/drawingml/2006/main">
              <a:spcBef>
                <a:spcPts val="600"/>
              </a:spcBef>
              <a:buSzTx/>
              <a:buNone/>
              <a:defRPr sz="2800">
                <a:solidFill>
                  <a:srgbClr val="FFFFFF"/>
                </a:solidFill>
                <a:latin typeface="Times New Roman"/>
                <a:ea typeface="Times New Roman"/>
                <a:cs typeface="Times New Roman"/>
                <a:sym typeface="Times New Roman"/>
              </a:defRPr>
            </a:pPr>
            <a:r xmlns:a="http://schemas.openxmlformats.org/drawingml/2006/main">
              <a:t>Основні анатомічні</a:t>
            </a:r>
          </a:p>
          <a:p>
            <a:pPr xmlns:a="http://schemas.openxmlformats.org/drawingml/2006/main">
              <a:spcBef>
                <a:spcPts val="600"/>
              </a:spcBef>
              <a:buSzTx/>
              <a:buNone/>
              <a:defRPr sz="2800">
                <a:solidFill>
                  <a:srgbClr val="FFFFFF"/>
                </a:solidFill>
                <a:latin typeface="Times New Roman"/>
                <a:ea typeface="Times New Roman"/>
                <a:cs typeface="Times New Roman"/>
                <a:sym typeface="Times New Roman"/>
              </a:defRPr>
            </a:pPr>
            <a:r xmlns:a="http://schemas.openxmlformats.org/drawingml/2006/main">
              <a:t>кі порушення:</a:t>
            </a:r>
          </a:p>
          <a:p>
            <a:pPr xmlns:a="http://schemas.openxmlformats.org/drawingml/2006/main">
              <a:spcBef>
                <a:spcPts val="600"/>
              </a:spcBef>
              <a:buSzTx/>
              <a:buNone/>
              <a:defRPr sz="2800">
                <a:solidFill>
                  <a:srgbClr val="FFFFFF"/>
                </a:solidFill>
                <a:latin typeface="Times New Roman"/>
                <a:ea typeface="Times New Roman"/>
                <a:cs typeface="Times New Roman"/>
                <a:sym typeface="Times New Roman"/>
              </a:defRPr>
            </a:pPr>
            <a:r xmlns:a="http://schemas.openxmlformats.org/drawingml/2006/main">
              <a:t>1.Розщелина неба</a:t>
            </a:r>
          </a:p>
          <a:p>
            <a:pPr xmlns:a="http://schemas.openxmlformats.org/drawingml/2006/main">
              <a:spcBef>
                <a:spcPts val="600"/>
              </a:spcBef>
              <a:buSzTx/>
              <a:buNone/>
              <a:defRPr sz="2800">
                <a:solidFill>
                  <a:srgbClr val="FFFFFF"/>
                </a:solidFill>
                <a:latin typeface="Times New Roman"/>
                <a:ea typeface="Times New Roman"/>
                <a:cs typeface="Times New Roman"/>
                <a:sym typeface="Times New Roman"/>
              </a:defRPr>
            </a:pPr>
            <a:r xmlns:a="http://schemas.openxmlformats.org/drawingml/2006/main">
              <a:t>2.Укорочене м'яке</a:t>
            </a:r>
          </a:p>
          <a:p>
            <a:pPr xmlns:a="http://schemas.openxmlformats.org/drawingml/2006/main">
              <a:spcBef>
                <a:spcPts val="600"/>
              </a:spcBef>
              <a:buSzTx/>
              <a:buNone/>
              <a:defRPr sz="2800">
                <a:solidFill>
                  <a:srgbClr val="FFFFFF"/>
                </a:solidFill>
                <a:latin typeface="Times New Roman"/>
                <a:ea typeface="Times New Roman"/>
                <a:cs typeface="Times New Roman"/>
                <a:sym typeface="Times New Roman"/>
              </a:defRPr>
            </a:pPr>
            <a:r xmlns:a="http://schemas.openxmlformats.org/drawingml/2006/main">
              <a:t>небо</a:t>
            </a:r>
          </a:p>
          <a:p>
            <a:pPr xmlns:a="http://schemas.openxmlformats.org/drawingml/2006/main">
              <a:spcBef>
                <a:spcPts val="600"/>
              </a:spcBef>
              <a:buSzTx/>
              <a:buNone/>
              <a:defRPr sz="2800">
                <a:solidFill>
                  <a:srgbClr val="FFFFFF"/>
                </a:solidFill>
                <a:latin typeface="Times New Roman"/>
                <a:ea typeface="Times New Roman"/>
                <a:cs typeface="Times New Roman"/>
                <a:sym typeface="Times New Roman"/>
              </a:defRPr>
            </a:pPr>
            <a:r xmlns:a="http://schemas.openxmlformats.org/drawingml/2006/main">
              <a:t>3. Розширений відділ</a:t>
            </a:r>
          </a:p>
          <a:p>
            <a:pPr xmlns:a="http://schemas.openxmlformats.org/drawingml/2006/main">
              <a:spcBef>
                <a:spcPts val="600"/>
              </a:spcBef>
              <a:buSzTx/>
              <a:buNone/>
              <a:defRPr sz="2800">
                <a:solidFill>
                  <a:srgbClr val="FFFFFF"/>
                </a:solidFill>
                <a:latin typeface="Times New Roman"/>
                <a:ea typeface="Times New Roman"/>
                <a:cs typeface="Times New Roman"/>
                <a:sym typeface="Times New Roman"/>
              </a:defRPr>
            </a:pPr>
            <a:r xmlns:a="http://schemas.openxmlformats.org/drawingml/2006/main">
              <a:t>ковтки.</a:t>
            </a:r>
          </a:p>
        </p:txBody>
      </p:sp>
      <p:pic>
        <p:nvPicPr>
          <p:cNvPr id="3936" name="Picture 7" descr="Picture 7"/>
          <p:cNvPicPr>
            <a:picLocks noChangeAspect="1"/>
          </p:cNvPicPr>
          <p:nvPr/>
        </p:nvPicPr>
        <p:blipFill>
          <a:blip r:embed="rId2">
            <a:extLst/>
          </a:blip>
          <a:stretch>
            <a:fillRect/>
          </a:stretch>
        </p:blipFill>
        <p:spPr>
          <a:xfrm>
            <a:off x="5095875" y="1504950"/>
            <a:ext cx="3028950" cy="4038600"/>
          </a:xfrm>
          <a:prstGeom prst="rect">
            <a:avLst/>
          </a:prstGeom>
          <a:ln w="12700">
            <a:miter lim="400000"/>
          </a:ln>
        </p:spPr>
      </p:pic>
      <p:sp>
        <p:nvSpPr>
          <p:cNvPr id="3937" name="TextBox 1"/>
          <p:cNvSpPr txBox="1"/>
          <p:nvPr/>
        </p:nvSpPr>
        <p:spPr>
          <a:xfrm>
            <a:off x="4341494" y="5743574"/>
            <a:ext cx="3607357" cy="4902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Рис.15 Вроджені повні ущелини неба,</a:t>
            </a:r>
          </a:p>
          <a:p>
            <a:pPr xmlns:a="http://schemas.openxmlformats.org/drawingml/2006/main">
              <a:defRPr sz="1400">
                <a:solidFill>
                  <a:srgbClr val="FFFFFF"/>
                </a:solidFill>
                <a:latin typeface="Times New Roman"/>
                <a:ea typeface="Times New Roman"/>
                <a:cs typeface="Times New Roman"/>
                <a:sym typeface="Times New Roman"/>
              </a:defRPr>
            </a:pPr>
            <a:r xmlns:a="http://schemas.openxmlformats.org/drawingml/2006/main">
              <a:t>альвеолярного відростка та верхньої губи</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9" name="Rectangle 1"/>
          <p:cNvSpPr txBox="1"/>
          <p:nvPr/>
        </p:nvSpPr>
        <p:spPr>
          <a:xfrm>
            <a:off x="45719" y="76356"/>
            <a:ext cx="8450770" cy="270955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Усунення вродженої ущелини піднебіння має такі мети:</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1.Закрити ущелину піднебіння;</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2.Подовжити м'яке небо;</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3.Звузити розширений відділ глотки.</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Операцію при вроджених ущелинах піднебіння проводять у різному віці.</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З розвитком анестезіології та організацією диспансерного обслуговування</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таких дітей вік, у якому оперують ущелину неба, дедалі більше</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«молодіє». У деяких клініках проводять пластику м'якого піднебіння.</a:t>
            </a:r>
          </a:p>
          <a:p>
            <a:pPr xmlns:a="http://schemas.openxmlformats.org/drawingml/2006/main" indent="88900">
              <a:defRPr sz="2000">
                <a:solidFill>
                  <a:srgbClr val="FFFFFF"/>
                </a:solidFill>
                <a:latin typeface="Times New Roman"/>
                <a:ea typeface="Times New Roman"/>
                <a:cs typeface="Times New Roman"/>
                <a:sym typeface="Times New Roman"/>
              </a:defRPr>
            </a:pPr>
            <a:r xmlns:a="http://schemas.openxmlformats.org/drawingml/2006/main">
              <a:t>віком до 1 року або 1 рік.</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1" name="Прямоугольник 1"/>
          <p:cNvSpPr txBox="1"/>
          <p:nvPr/>
        </p:nvSpPr>
        <p:spPr>
          <a:xfrm>
            <a:off x="474344" y="428625"/>
            <a:ext cx="8195312" cy="37360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000">
                <a:solidFill>
                  <a:srgbClr val="FFFFFF"/>
                </a:solidFill>
                <a:latin typeface="Times New Roman"/>
                <a:ea typeface="Times New Roman"/>
                <a:cs typeface="Times New Roman"/>
                <a:sym typeface="Times New Roman"/>
              </a:defRPr>
            </a:pPr>
            <a:r xmlns:a="http://schemas.openxmlformats.org/drawingml/2006/main">
              <a:t>Враховуючи, що в нашій клініці операції проводяться під фторотановим наркозом, ми віддаємо перевагу одномоментному закриттю ущелини м'якого і твердого піднебіння у віці 5-6 років. закінчено у дошкільному віці. </a:t>
            </a:r>
            <a:r xmlns:a="http://schemas.openxmlformats.org/drawingml/2006/main">
              <a:rPr b="1"/>
              <a:t>Індивідуально вікові показання до операції </a:t>
            </a:r>
            <a:r xmlns:a="http://schemas.openxmlformats.org/drawingml/2006/main">
              <a:t>визначає лікар щелепно – лицьовий хірург разом із лікарем-педіатром.</a:t>
            </a:r>
          </a:p>
          <a:p>
            <a:pPr>
              <a:defRPr sz="2000">
                <a:solidFill>
                  <a:srgbClr val="FFFFFF"/>
                </a:solidFill>
                <a:latin typeface="Times New Roman"/>
                <a:ea typeface="Times New Roman"/>
                <a:cs typeface="Times New Roman"/>
                <a:sym typeface="Times New Roman"/>
              </a:defRPr>
            </a:pPr>
          </a:p>
          <a:p>
            <a:pPr xmlns:a="http://schemas.openxmlformats.org/drawingml/2006/main">
              <a:defRPr b="1" sz="2400">
                <a:solidFill>
                  <a:srgbClr val="FFFFFF"/>
                </a:solidFill>
                <a:latin typeface="Times New Roman"/>
                <a:ea typeface="Times New Roman"/>
                <a:cs typeface="Times New Roman"/>
                <a:sym typeface="Times New Roman"/>
              </a:defRPr>
            </a:pPr>
            <a:r xmlns:a="http://schemas.openxmlformats.org/drawingml/2006/main">
              <a:t>Головним є вид ущелини та здатність організму дитини витримати об'ємне хірургічне втручання.</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3" name="Прямоугольник 1"/>
          <p:cNvSpPr txBox="1"/>
          <p:nvPr/>
        </p:nvSpPr>
        <p:spPr>
          <a:xfrm>
            <a:off x="117638" y="226030"/>
            <a:ext cx="8775160" cy="59491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lgn="ctr">
              <a:defRPr b="1">
                <a:solidFill>
                  <a:srgbClr val="FFFFFF"/>
                </a:solidFill>
                <a:latin typeface="Times New Roman"/>
                <a:ea typeface="Times New Roman"/>
                <a:cs typeface="Times New Roman"/>
                <a:sym typeface="Times New Roman"/>
              </a:defRPr>
            </a:pPr>
            <a:r xmlns:a="http://schemas.openxmlformats.org/drawingml/2006/main">
              <a:t>Радикальна уранопластика за А.А. Лімбергу</a:t>
            </a:r>
          </a:p>
          <a:p>
            <a:pPr xmlns:a="http://schemas.openxmlformats.org/drawingml/2006/main">
              <a:defRPr>
                <a:solidFill>
                  <a:srgbClr val="FFFFFF"/>
                </a:solidFill>
                <a:latin typeface="Times New Roman"/>
                <a:ea typeface="Times New Roman"/>
                <a:cs typeface="Times New Roman"/>
                <a:sym typeface="Times New Roman"/>
              </a:defRPr>
            </a:pPr>
            <a:r xmlns:a="http://schemas.openxmlformats.org/drawingml/2006/main">
              <a:t>По краях ущелини січуть смужку слизової оболонки піднебіння шириною 3-4 мм до переднього краю дефекту. Освіження країв ущелини вигідніше здійснювати не висіченням слизової оболонки, а розсіченням тканин лінійним розрізом по всьому краю дефекту. Від рівня дистального краю останнього зуба (першого чи другого моляра) виробляють розрізи праворуч і зліва на внутрішній поверхні альвеолярного відростка верхньої щелепи, відступивши на 2—3 мм від ясенного краю (рис. 93). Передній кінець цих розрізів доводять до лунки ікла, бічного різця або до серединної лінії в залежності від способу утворення переднього клаптя. Розрізи, що освіжають краї ущелини, з'єднують поперечним розрізом, що проходить на кілька міліметрів допереду від початку ущелини. Передні клапті викроюють залежно від форми дефекту. Прямим широким распатором відшаровують слизово-окістяні клапті з боку бічних розрізів і краю ущелини до заднього краю кістки і великого піднебінного отвору. Вузьким долотом виробляють резекцію задньовнутрішнього краю великого піднебінного отвору тієї і іншої сторони, перетворюючи його на півкільце для звільнення судинно-нервового пучка. Це дозволяє клапті твердого піднебіння разом із судинно-нервовим пучком змістити дозаду і досередини. Для звуження ротової частини глотки (мезофарингоконстрикція) продовжують розріз на твердому небі, проводячи його вертикально донизу на внутрішню поверхню альвеолярного відростка нижньої щелепи у останнього зуба. Клітковину навкологлоточного простору тупо розшаровують - у рані стає видно передньовнутрішній край медіального крилоподібного м'яза. Бокову стінку глотки зміщують усередину з обох боків.</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5" name="Прямоугольник 3"/>
          <p:cNvSpPr txBox="1"/>
          <p:nvPr/>
        </p:nvSpPr>
        <p:spPr>
          <a:xfrm>
            <a:off x="425864" y="226030"/>
            <a:ext cx="8333370" cy="59491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З метою зменшення натягу м'язів м'якого піднебіння виробляють інтерламінарну остеотомію. Для цього кінець вузького прямого долота або остеотома встановлюють безпосередньо назовні від великого піднебінного отвору, а ручку долота - над малими корінними зубами протилежного боку і, слабко вдаряючи молотком, роблять вістрям долота насікання в кортикальній пластинці внутрішньої поверхні альвеолярного відростка. Потім, упираючись кінцем долота в кістку, відводять ручку всередину і встановлюють її над центральними різцями. Промацують через м'які тканини гачок крилоподібного відростка і направляють долото назовні від нього через крилоподібну вирізку в напрямку крилоподібної ямки. Далі замість долота в утворену кісткову щілину вводять широкий прямий распатор і важільними рухами або тиском всередину надламують внутрішню пластинку крилоподібного відростка праворуч і ліворуч. Цим зменшують натяг м'язів, що починаються від внутрішньої платівки крилоподібного відростка (mm. tensor veli palatini, constrictor pharyngeus superior). Тонким кетгутом пошарово накладають шви на м'яке піднебіння. Краї клаптів твердого піднебіння зближують вузловими або П-подібними кетгутовими швами. В область крилоподібної вирізки в навкологлотковий простір вводять тампони з йодоформом. Всю поверхню піднебіння закривають йодоформною марлею і захисною пластинкою з пластмаси, що швидко твердіє, або целулоїду. Платівку залишають до повної епітелізації рани. Вона утримується на зубах, які міцно охоплює. У тих випадках, коли ущелина в передній частині широка, то при зміщенні піднебіння назад передній його відділ закривають за допомогою клаптя шкіри на ніжці.</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7" name="Rectangle 4"/>
          <p:cNvSpPr txBox="1"/>
          <p:nvPr>
            <p:ph type="title"/>
          </p:nvPr>
        </p:nvSpPr>
        <p:spPr>
          <a:prstGeom prst="rect">
            <a:avLst/>
          </a:prstGeom>
        </p:spPr>
        <p:txBody>
          <a:bodyPr/>
          <a:lstStyle/>
          <a:p>
            <a:pPr xmlns:a="http://schemas.openxmlformats.org/drawingml/2006/main">
              <a:defRPr sz="2500">
                <a:solidFill>
                  <a:srgbClr val="FFFFFF"/>
                </a:solidFill>
                <a:latin typeface="Times New Roman"/>
                <a:ea typeface="Times New Roman"/>
                <a:cs typeface="Times New Roman"/>
                <a:sym typeface="Times New Roman"/>
              </a:defRPr>
            </a:pPr>
            <a:r xmlns:a="http://schemas.openxmlformats.org/drawingml/2006/main">
              <a:t>Рис.16.Хірургічне лікування вроджених ущелин </a:t>
            </a:r>
            <a:br xmlns:a="http://schemas.openxmlformats.org/drawingml/2006/main"/>
            <a:r xmlns:a="http://schemas.openxmlformats.org/drawingml/2006/main">
              <a:t>неба (за методикою А.А.Лімберга)</a:t>
            </a:r>
          </a:p>
        </p:txBody>
      </p:sp>
      <p:pic>
        <p:nvPicPr>
          <p:cNvPr id="3948" name="Picture 6" descr="Picture 6"/>
          <p:cNvPicPr>
            <a:picLocks noChangeAspect="1"/>
          </p:cNvPicPr>
          <p:nvPr/>
        </p:nvPicPr>
        <p:blipFill>
          <a:blip r:embed="rId2">
            <a:extLst/>
          </a:blip>
          <a:stretch>
            <a:fillRect/>
          </a:stretch>
        </p:blipFill>
        <p:spPr>
          <a:xfrm>
            <a:off x="900112" y="1820863"/>
            <a:ext cx="7200901" cy="4198938"/>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50" name="Picture 2" descr="Picture 2"/>
          <p:cNvPicPr>
            <a:picLocks noChangeAspect="1"/>
          </p:cNvPicPr>
          <p:nvPr/>
        </p:nvPicPr>
        <p:blipFill>
          <a:blip r:embed="rId2">
            <a:extLst/>
          </a:blip>
          <a:stretch>
            <a:fillRect/>
          </a:stretch>
        </p:blipFill>
        <p:spPr>
          <a:xfrm>
            <a:off x="247650" y="2622550"/>
            <a:ext cx="3749675" cy="3000375"/>
          </a:xfrm>
          <a:prstGeom prst="rect">
            <a:avLst/>
          </a:prstGeom>
          <a:ln w="12700">
            <a:miter lim="400000"/>
          </a:ln>
        </p:spPr>
      </p:pic>
      <p:pic>
        <p:nvPicPr>
          <p:cNvPr id="3951" name="Picture 2" descr="Picture 2"/>
          <p:cNvPicPr>
            <a:picLocks noChangeAspect="1"/>
          </p:cNvPicPr>
          <p:nvPr/>
        </p:nvPicPr>
        <p:blipFill>
          <a:blip r:embed="rId3">
            <a:extLst/>
          </a:blip>
          <a:stretch>
            <a:fillRect/>
          </a:stretch>
        </p:blipFill>
        <p:spPr>
          <a:xfrm>
            <a:off x="4143375" y="642937"/>
            <a:ext cx="4767263" cy="3959226"/>
          </a:xfrm>
          <a:prstGeom prst="rect">
            <a:avLst/>
          </a:prstGeom>
          <a:ln w="12700">
            <a:miter lim="400000"/>
          </a:ln>
        </p:spPr>
      </p:pic>
      <p:sp>
        <p:nvSpPr>
          <p:cNvPr id="3952" name="TextBox 1"/>
          <p:cNvSpPr txBox="1"/>
          <p:nvPr/>
        </p:nvSpPr>
        <p:spPr>
          <a:xfrm>
            <a:off x="521969" y="5867399"/>
            <a:ext cx="3128180" cy="34843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pPr xmlns:a="http://schemas.openxmlformats.org/drawingml/2006/main"/>
            <a:r xmlns:a="http://schemas.openxmlformats.org/drawingml/2006/main">
              <a:t>Рис.17 Повна ущелина неба</a:t>
            </a:r>
          </a:p>
        </p:txBody>
      </p:sp>
      <p:sp>
        <p:nvSpPr>
          <p:cNvPr id="3953" name="TextBox 2"/>
          <p:cNvSpPr txBox="1"/>
          <p:nvPr/>
        </p:nvSpPr>
        <p:spPr>
          <a:xfrm>
            <a:off x="4189095" y="4943475"/>
            <a:ext cx="5030099" cy="8818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a:solidFill>
                  <a:srgbClr val="FFFFFF"/>
                </a:solidFill>
                <a:latin typeface="Times New Roman"/>
                <a:ea typeface="Times New Roman"/>
                <a:cs typeface="Times New Roman"/>
                <a:sym typeface="Times New Roman"/>
              </a:defRPr>
            </a:pPr>
            <a:r xmlns:a="http://schemas.openxmlformats.org/drawingml/2006/main">
              <a:t>Рис.18 Повна двостороння ущелина неба,</a:t>
            </a:r>
          </a:p>
          <a:p>
            <a:pPr xmlns:a="http://schemas.openxmlformats.org/drawingml/2006/main">
              <a:defRPr>
                <a:solidFill>
                  <a:srgbClr val="FFFFFF"/>
                </a:solidFill>
                <a:latin typeface="Times New Roman"/>
                <a:ea typeface="Times New Roman"/>
                <a:cs typeface="Times New Roman"/>
                <a:sym typeface="Times New Roman"/>
              </a:defRPr>
            </a:pPr>
            <a:r xmlns:a="http://schemas.openxmlformats.org/drawingml/2006/main">
              <a:t>альвеолярного відростка та верхньої губи</a:t>
            </a:r>
          </a:p>
          <a:p>
            <a:pPr xmlns:a="http://schemas.openxmlformats.org/drawingml/2006/main">
              <a:defRPr>
                <a:solidFill>
                  <a:srgbClr val="FFFFFF"/>
                </a:solidFill>
                <a:latin typeface="Times New Roman"/>
                <a:ea typeface="Times New Roman"/>
                <a:cs typeface="Times New Roman"/>
                <a:sym typeface="Times New Roman"/>
              </a:defRPr>
            </a:pPr>
            <a:r xmlns:a="http://schemas.openxmlformats.org/drawingml/2006/main">
              <a:t>(« вовча паща»).</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55" name="Picture 2" descr="Picture 2"/>
          <p:cNvPicPr>
            <a:picLocks noChangeAspect="1"/>
          </p:cNvPicPr>
          <p:nvPr/>
        </p:nvPicPr>
        <p:blipFill>
          <a:blip r:embed="rId2">
            <a:extLst/>
          </a:blip>
          <a:stretch>
            <a:fillRect/>
          </a:stretch>
        </p:blipFill>
        <p:spPr>
          <a:xfrm>
            <a:off x="2357438" y="1571625"/>
            <a:ext cx="4429126" cy="5068888"/>
          </a:xfrm>
          <a:prstGeom prst="rect">
            <a:avLst/>
          </a:prstGeom>
          <a:ln w="12700">
            <a:miter lim="400000"/>
          </a:ln>
        </p:spPr>
      </p:pic>
      <p:sp>
        <p:nvSpPr>
          <p:cNvPr id="3956" name="TextBox 4"/>
          <p:cNvSpPr txBox="1"/>
          <p:nvPr/>
        </p:nvSpPr>
        <p:spPr>
          <a:xfrm>
            <a:off x="617219" y="500062"/>
            <a:ext cx="7695250" cy="88913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lgn="ctr">
              <a:defRPr b="1" sz="2800">
                <a:solidFill>
                  <a:srgbClr val="FFFFFF"/>
                </a:solidFill>
                <a:latin typeface="Times New Roman"/>
                <a:ea typeface="Times New Roman"/>
                <a:cs typeface="Times New Roman"/>
                <a:sym typeface="Times New Roman"/>
              </a:defRPr>
            </a:pPr>
            <a:r xmlns:a="http://schemas.openxmlformats.org/drawingml/2006/main">
              <a:t>Рис.19. Розщелина піднебіння після пластики</a:t>
            </a:r>
          </a:p>
          <a:p>
            <a:pPr xmlns:a="http://schemas.openxmlformats.org/drawingml/2006/main" algn="ctr">
              <a:defRPr b="1" sz="2800">
                <a:solidFill>
                  <a:srgbClr val="FFFFFF"/>
                </a:solidFill>
                <a:latin typeface="Times New Roman"/>
                <a:ea typeface="Times New Roman"/>
                <a:cs typeface="Times New Roman"/>
                <a:sym typeface="Times New Roman"/>
              </a:defRPr>
            </a:pPr>
            <a:r xmlns:a="http://schemas.openxmlformats.org/drawingml/2006/main">
              <a:t>через три тижні</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8" name="Rectangle 1"/>
          <p:cNvSpPr txBox="1"/>
          <p:nvPr/>
        </p:nvSpPr>
        <p:spPr>
          <a:xfrm>
            <a:off x="45719" y="108106"/>
            <a:ext cx="8631547" cy="387795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p>
            <a:pPr xmlns:a="http://schemas.openxmlformats.org/drawingml/2006/main" indent="92075" algn="just">
              <a:defRPr b="1" sz="2000">
                <a:solidFill>
                  <a:srgbClr val="FFFFFF"/>
                </a:solidFill>
                <a:latin typeface="Times New Roman"/>
                <a:ea typeface="Times New Roman"/>
                <a:cs typeface="Times New Roman"/>
                <a:sym typeface="Times New Roman"/>
              </a:defRPr>
            </a:pPr>
            <a:r xmlns:a="http://schemas.openxmlformats.org/drawingml/2006/main">
              <a:t>ПРОФІЛАКТИКА СТОМАТОЛОГІЧНИХ ЗАХВОРЮВАНЬ</a:t>
            </a:r>
          </a:p>
          <a:p>
            <a:pPr xmlns:a="http://schemas.openxmlformats.org/drawingml/2006/main" indent="92075" algn="just">
              <a:defRPr b="1" sz="2000">
                <a:solidFill>
                  <a:srgbClr val="FFFFFF"/>
                </a:solidFill>
                <a:latin typeface="Times New Roman"/>
                <a:ea typeface="Times New Roman"/>
                <a:cs typeface="Times New Roman"/>
                <a:sym typeface="Times New Roman"/>
              </a:defRPr>
            </a:pPr>
            <a:r xmlns:a="http://schemas.openxmlformats.org/drawingml/2006/main">
              <a:t>У ДІТЕЙ З РОЗЩИНАМИ ВЕРХНЬОЇ ГУБИ І НЕБА</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Проведені співробітниками нашої кафедри обстеження ротової порожнини</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у дітей з уродженими ущелинами верхньої губи і особливо неба</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показали, що наявність ущелини призводить до порушення гомеостазу</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порожнини рота і високому рівню ураження зубів карієсом і його ускладнення.</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ніями.захворюванням пародонту.Операція уранопластики посилює</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ці негативні тенденції. Тому профілактику</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Стоматологічні захворювання необхідно починати відразу після народження.</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Обсяг стоматологічної допомоги включає:</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1).планову санацію порожнини рота;</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2) комплекс профілактики стоматологічних захворювань;</a:t>
            </a:r>
          </a:p>
          <a:p>
            <a:pPr xmlns:a="http://schemas.openxmlformats.org/drawingml/2006/main" indent="92075" algn="just">
              <a:defRPr sz="2000">
                <a:solidFill>
                  <a:srgbClr val="FFFFFF"/>
                </a:solidFill>
                <a:latin typeface="Times New Roman"/>
                <a:ea typeface="Times New Roman"/>
                <a:cs typeface="Times New Roman"/>
                <a:sym typeface="Times New Roman"/>
              </a:defRPr>
            </a:pPr>
            <a:r xmlns:a="http://schemas.openxmlformats.org/drawingml/2006/main">
              <a:t>3) одномоментну санацію порожнини рота та ЛОР-органів.</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Тема Office">
  <a:themeElements>
    <a:clrScheme name="Тема Office">
      <a:dk1>
        <a:srgbClr val="000000"/>
      </a:dk1>
      <a:lt1>
        <a:srgbClr val="0070C0"/>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Тема Office">
  <a:themeElements>
    <a:clrScheme name="Тема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