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  <p:sldMasterId id="2147483674" r:id="rId4"/>
  </p:sldMasterIdLst>
  <p:notesMasterIdLst>
    <p:notesMasterId r:id="rId31"/>
  </p:notesMasterIdLst>
  <p:sldIdLst>
    <p:sldId id="272" r:id="rId5"/>
    <p:sldId id="261" r:id="rId6"/>
    <p:sldId id="301" r:id="rId7"/>
    <p:sldId id="302" r:id="rId8"/>
    <p:sldId id="303" r:id="rId9"/>
    <p:sldId id="304" r:id="rId10"/>
    <p:sldId id="305" r:id="rId11"/>
    <p:sldId id="308" r:id="rId12"/>
    <p:sldId id="310" r:id="rId13"/>
    <p:sldId id="307" r:id="rId14"/>
    <p:sldId id="309" r:id="rId15"/>
    <p:sldId id="312" r:id="rId16"/>
    <p:sldId id="306" r:id="rId17"/>
    <p:sldId id="311" r:id="rId18"/>
    <p:sldId id="316" r:id="rId19"/>
    <p:sldId id="317" r:id="rId20"/>
    <p:sldId id="318" r:id="rId21"/>
    <p:sldId id="319" r:id="rId22"/>
    <p:sldId id="313" r:id="rId23"/>
    <p:sldId id="314" r:id="rId24"/>
    <p:sldId id="315" r:id="rId25"/>
    <p:sldId id="320" r:id="rId26"/>
    <p:sldId id="321" r:id="rId27"/>
    <p:sldId id="325" r:id="rId28"/>
    <p:sldId id="322" r:id="rId29"/>
    <p:sldId id="262" r:id="rId3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A7BD"/>
    <a:srgbClr val="69B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6" autoAdjust="0"/>
    <p:restoredTop sz="96196" autoAdjust="0"/>
  </p:normalViewPr>
  <p:slideViewPr>
    <p:cSldViewPr>
      <p:cViewPr varScale="1">
        <p:scale>
          <a:sx n="86" d="100"/>
          <a:sy n="86" d="100"/>
        </p:scale>
        <p:origin x="884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0087FE-9D88-47E4-B468-7DBF23EC2A09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AAC9E882-FED7-4D43-9B44-FB0AFDE5B8F9}">
      <dgm:prSet/>
      <dgm:spPr/>
      <dgm:t>
        <a:bodyPr/>
        <a:lstStyle/>
        <a:p>
          <a:pPr rtl="0"/>
          <a:r>
            <a:rPr lang="uk-UA" b="1" dirty="0" smtClean="0"/>
            <a:t>Дезінфекція</a:t>
          </a:r>
          <a:r>
            <a:rPr lang="uk-UA" dirty="0" smtClean="0"/>
            <a:t> – комплекс заходів, які спрямовані на знищення патогенних та умовно патогенних мікроорганізмів на об’єктах навколишнього середовища, які є потенційними чинниками передачі збудників інфекційних захворювань, фізичними, хімічними і біологічними методами.</a:t>
          </a:r>
          <a:endParaRPr lang="uk-UA" dirty="0"/>
        </a:p>
      </dgm:t>
    </dgm:pt>
    <dgm:pt modelId="{BADEE341-CD56-4218-BDE3-2BDB52094ABC}" type="parTrans" cxnId="{3F889C94-59F2-4CF2-8295-CC76932A6A91}">
      <dgm:prSet/>
      <dgm:spPr/>
      <dgm:t>
        <a:bodyPr/>
        <a:lstStyle/>
        <a:p>
          <a:endParaRPr lang="ru-RU"/>
        </a:p>
      </dgm:t>
    </dgm:pt>
    <dgm:pt modelId="{B04FC726-1CF3-48E1-B756-2C92DAFB6880}" type="sibTrans" cxnId="{3F889C94-59F2-4CF2-8295-CC76932A6A91}">
      <dgm:prSet/>
      <dgm:spPr/>
      <dgm:t>
        <a:bodyPr/>
        <a:lstStyle/>
        <a:p>
          <a:endParaRPr lang="ru-RU" dirty="0"/>
        </a:p>
      </dgm:t>
    </dgm:pt>
    <dgm:pt modelId="{F384B943-8371-4830-86E5-D9DC5B26EB72}">
      <dgm:prSet/>
      <dgm:spPr/>
      <dgm:t>
        <a:bodyPr/>
        <a:lstStyle/>
        <a:p>
          <a:pPr rtl="0"/>
          <a:r>
            <a:rPr lang="ru-RU" b="1" dirty="0" smtClean="0"/>
            <a:t>Дезінфекційний засіб </a:t>
          </a:r>
          <a:r>
            <a:rPr lang="ru-RU" dirty="0" smtClean="0"/>
            <a:t>— </a:t>
          </a:r>
          <a:r>
            <a:rPr lang="uk-UA" dirty="0" smtClean="0"/>
            <a:t>речовина</a:t>
          </a:r>
          <a:r>
            <a:rPr lang="ru-RU" dirty="0" smtClean="0"/>
            <a:t> хімічного </a:t>
          </a:r>
          <a:r>
            <a:rPr lang="uk-UA" dirty="0" smtClean="0"/>
            <a:t>або</a:t>
          </a:r>
          <a:r>
            <a:rPr lang="ru-RU" dirty="0" smtClean="0"/>
            <a:t> біологічного походження чи суміш речовин, які використовуються для знищення збудників інфекційних хвороб у середовищі життєдіяльності людини (дезінфекція) та їх переносників — комах, кліщів тощо (дезінсекція) і гризунів (дератизація).</a:t>
          </a:r>
          <a:endParaRPr lang="uk-UA" dirty="0"/>
        </a:p>
      </dgm:t>
    </dgm:pt>
    <dgm:pt modelId="{9162E9E4-0DA5-40BA-85C0-CCC9C0C37E53}" type="parTrans" cxnId="{9401BDC3-1E3A-4BF9-9BE4-CC1B24613D4E}">
      <dgm:prSet/>
      <dgm:spPr/>
      <dgm:t>
        <a:bodyPr/>
        <a:lstStyle/>
        <a:p>
          <a:endParaRPr lang="ru-RU"/>
        </a:p>
      </dgm:t>
    </dgm:pt>
    <dgm:pt modelId="{09A50665-6489-4243-AC54-71ED3C3442D5}" type="sibTrans" cxnId="{9401BDC3-1E3A-4BF9-9BE4-CC1B24613D4E}">
      <dgm:prSet/>
      <dgm:spPr/>
      <dgm:t>
        <a:bodyPr/>
        <a:lstStyle/>
        <a:p>
          <a:endParaRPr lang="ru-RU" dirty="0"/>
        </a:p>
      </dgm:t>
    </dgm:pt>
    <dgm:pt modelId="{43998166-DC5E-4FD9-B086-7C36734A8177}">
      <dgm:prSet/>
      <dgm:spPr/>
      <dgm:t>
        <a:bodyPr/>
        <a:lstStyle/>
        <a:p>
          <a:pPr rtl="0"/>
          <a:r>
            <a:rPr lang="uk-UA" b="1" dirty="0" smtClean="0"/>
            <a:t>Передстерилізаційна обробка </a:t>
          </a:r>
          <a:r>
            <a:rPr lang="uk-UA" dirty="0" smtClean="0"/>
            <a:t>– видалення забруднення із засобів медичного призначення, котрі потребують стерилізації.</a:t>
          </a:r>
          <a:endParaRPr lang="uk-UA" dirty="0"/>
        </a:p>
      </dgm:t>
    </dgm:pt>
    <dgm:pt modelId="{9E16175F-E025-4758-B54E-C73EBC07DF0D}" type="parTrans" cxnId="{D3E254D5-832A-4D6F-8C93-519B8A06C289}">
      <dgm:prSet/>
      <dgm:spPr/>
      <dgm:t>
        <a:bodyPr/>
        <a:lstStyle/>
        <a:p>
          <a:endParaRPr lang="ru-RU"/>
        </a:p>
      </dgm:t>
    </dgm:pt>
    <dgm:pt modelId="{7F8AEDE2-4B33-4F52-B9F1-4EDF4D983647}" type="sibTrans" cxnId="{D3E254D5-832A-4D6F-8C93-519B8A06C289}">
      <dgm:prSet/>
      <dgm:spPr/>
      <dgm:t>
        <a:bodyPr/>
        <a:lstStyle/>
        <a:p>
          <a:endParaRPr lang="ru-RU" dirty="0"/>
        </a:p>
      </dgm:t>
    </dgm:pt>
    <dgm:pt modelId="{6A034175-1F8B-4AC3-BC33-1844FB892E8D}">
      <dgm:prSet/>
      <dgm:spPr/>
      <dgm:t>
        <a:bodyPr/>
        <a:lstStyle/>
        <a:p>
          <a:pPr rtl="0"/>
          <a:r>
            <a:rPr lang="ru-RU" b="1" dirty="0" smtClean="0"/>
            <a:t>Стерилізація</a:t>
          </a:r>
          <a:r>
            <a:rPr lang="ru-RU" dirty="0" smtClean="0"/>
            <a:t> – процес, який забезпечує загибель вегетативних та спорових форм патогенних та непатогенних мікроорганізмів</a:t>
          </a:r>
          <a:endParaRPr lang="uk-UA" dirty="0"/>
        </a:p>
      </dgm:t>
    </dgm:pt>
    <dgm:pt modelId="{C7BD4BE1-F3B8-4EB3-A5AF-95F2E1FEE3BB}" type="parTrans" cxnId="{6DEFDADC-9E3D-4B29-BF11-0490893CAFCE}">
      <dgm:prSet/>
      <dgm:spPr/>
      <dgm:t>
        <a:bodyPr/>
        <a:lstStyle/>
        <a:p>
          <a:endParaRPr lang="ru-RU"/>
        </a:p>
      </dgm:t>
    </dgm:pt>
    <dgm:pt modelId="{29327258-79DD-4BF8-BC94-E00ECDE5C3EC}" type="sibTrans" cxnId="{6DEFDADC-9E3D-4B29-BF11-0490893CAFCE}">
      <dgm:prSet/>
      <dgm:spPr/>
      <dgm:t>
        <a:bodyPr/>
        <a:lstStyle/>
        <a:p>
          <a:endParaRPr lang="ru-RU"/>
        </a:p>
      </dgm:t>
    </dgm:pt>
    <dgm:pt modelId="{651CF724-5675-469B-97EA-C7226F284B71}" type="pres">
      <dgm:prSet presAssocID="{930087FE-9D88-47E4-B468-7DBF23EC2A09}" presName="outerComposite" presStyleCnt="0">
        <dgm:presLayoutVars>
          <dgm:chMax val="5"/>
          <dgm:dir/>
          <dgm:resizeHandles val="exact"/>
        </dgm:presLayoutVars>
      </dgm:prSet>
      <dgm:spPr/>
    </dgm:pt>
    <dgm:pt modelId="{BF5C8CB3-5F3B-496F-A261-9E2B6C899F4C}" type="pres">
      <dgm:prSet presAssocID="{930087FE-9D88-47E4-B468-7DBF23EC2A09}" presName="dummyMaxCanvas" presStyleCnt="0">
        <dgm:presLayoutVars/>
      </dgm:prSet>
      <dgm:spPr/>
    </dgm:pt>
    <dgm:pt modelId="{0990233B-B7FC-40ED-A3D1-825087699A25}" type="pres">
      <dgm:prSet presAssocID="{930087FE-9D88-47E4-B468-7DBF23EC2A09}" presName="FourNodes_1" presStyleLbl="node1" presStyleIdx="0" presStyleCnt="4">
        <dgm:presLayoutVars>
          <dgm:bulletEnabled val="1"/>
        </dgm:presLayoutVars>
      </dgm:prSet>
      <dgm:spPr/>
    </dgm:pt>
    <dgm:pt modelId="{E4F43D76-2BA6-4AFF-AFC2-9882C18D76BA}" type="pres">
      <dgm:prSet presAssocID="{930087FE-9D88-47E4-B468-7DBF23EC2A09}" presName="FourNodes_2" presStyleLbl="node1" presStyleIdx="1" presStyleCnt="4">
        <dgm:presLayoutVars>
          <dgm:bulletEnabled val="1"/>
        </dgm:presLayoutVars>
      </dgm:prSet>
      <dgm:spPr/>
    </dgm:pt>
    <dgm:pt modelId="{C022B88A-1CD5-4124-9488-0CEF2BCE5E34}" type="pres">
      <dgm:prSet presAssocID="{930087FE-9D88-47E4-B468-7DBF23EC2A09}" presName="FourNodes_3" presStyleLbl="node1" presStyleIdx="2" presStyleCnt="4">
        <dgm:presLayoutVars>
          <dgm:bulletEnabled val="1"/>
        </dgm:presLayoutVars>
      </dgm:prSet>
      <dgm:spPr/>
    </dgm:pt>
    <dgm:pt modelId="{DC94D797-F4A8-4F5F-A33F-8B0252EAB3FD}" type="pres">
      <dgm:prSet presAssocID="{930087FE-9D88-47E4-B468-7DBF23EC2A09}" presName="FourNodes_4" presStyleLbl="node1" presStyleIdx="3" presStyleCnt="4">
        <dgm:presLayoutVars>
          <dgm:bulletEnabled val="1"/>
        </dgm:presLayoutVars>
      </dgm:prSet>
      <dgm:spPr/>
    </dgm:pt>
    <dgm:pt modelId="{D99FAEFC-51A6-4CAB-B57A-03058E00DB9E}" type="pres">
      <dgm:prSet presAssocID="{930087FE-9D88-47E4-B468-7DBF23EC2A09}" presName="FourConn_1-2" presStyleLbl="fgAccFollowNode1" presStyleIdx="0" presStyleCnt="3">
        <dgm:presLayoutVars>
          <dgm:bulletEnabled val="1"/>
        </dgm:presLayoutVars>
      </dgm:prSet>
      <dgm:spPr/>
    </dgm:pt>
    <dgm:pt modelId="{F7C7D176-5E2F-48DE-9DB4-591693DD3F16}" type="pres">
      <dgm:prSet presAssocID="{930087FE-9D88-47E4-B468-7DBF23EC2A09}" presName="FourConn_2-3" presStyleLbl="fgAccFollowNode1" presStyleIdx="1" presStyleCnt="3">
        <dgm:presLayoutVars>
          <dgm:bulletEnabled val="1"/>
        </dgm:presLayoutVars>
      </dgm:prSet>
      <dgm:spPr/>
    </dgm:pt>
    <dgm:pt modelId="{BB636BA1-C312-46B6-A37D-793C83385F14}" type="pres">
      <dgm:prSet presAssocID="{930087FE-9D88-47E4-B468-7DBF23EC2A09}" presName="FourConn_3-4" presStyleLbl="fgAccFollowNode1" presStyleIdx="2" presStyleCnt="3">
        <dgm:presLayoutVars>
          <dgm:bulletEnabled val="1"/>
        </dgm:presLayoutVars>
      </dgm:prSet>
      <dgm:spPr/>
    </dgm:pt>
    <dgm:pt modelId="{7BBB963E-38AF-4922-8F2C-7C28A767E878}" type="pres">
      <dgm:prSet presAssocID="{930087FE-9D88-47E4-B468-7DBF23EC2A09}" presName="FourNodes_1_text" presStyleLbl="node1" presStyleIdx="3" presStyleCnt="4">
        <dgm:presLayoutVars>
          <dgm:bulletEnabled val="1"/>
        </dgm:presLayoutVars>
      </dgm:prSet>
      <dgm:spPr/>
    </dgm:pt>
    <dgm:pt modelId="{EDFC7EF4-32C9-48F6-AE82-6547248B8F80}" type="pres">
      <dgm:prSet presAssocID="{930087FE-9D88-47E4-B468-7DBF23EC2A09}" presName="FourNodes_2_text" presStyleLbl="node1" presStyleIdx="3" presStyleCnt="4">
        <dgm:presLayoutVars>
          <dgm:bulletEnabled val="1"/>
        </dgm:presLayoutVars>
      </dgm:prSet>
      <dgm:spPr/>
    </dgm:pt>
    <dgm:pt modelId="{CF148491-1A32-4EF2-BEE2-04FBB1D57E13}" type="pres">
      <dgm:prSet presAssocID="{930087FE-9D88-47E4-B468-7DBF23EC2A09}" presName="FourNodes_3_text" presStyleLbl="node1" presStyleIdx="3" presStyleCnt="4">
        <dgm:presLayoutVars>
          <dgm:bulletEnabled val="1"/>
        </dgm:presLayoutVars>
      </dgm:prSet>
      <dgm:spPr/>
    </dgm:pt>
    <dgm:pt modelId="{57F91E15-CDF5-40FF-A6A7-38443B2468AA}" type="pres">
      <dgm:prSet presAssocID="{930087FE-9D88-47E4-B468-7DBF23EC2A0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22292BC-5A4E-4411-B659-DE76119C1E56}" type="presOf" srcId="{F384B943-8371-4830-86E5-D9DC5B26EB72}" destId="{EDFC7EF4-32C9-48F6-AE82-6547248B8F80}" srcOrd="1" destOrd="0" presId="urn:microsoft.com/office/officeart/2005/8/layout/vProcess5"/>
    <dgm:cxn modelId="{2C11E1C1-821A-45DB-A2EB-1209080F2DA0}" type="presOf" srcId="{09A50665-6489-4243-AC54-71ED3C3442D5}" destId="{F7C7D176-5E2F-48DE-9DB4-591693DD3F16}" srcOrd="0" destOrd="0" presId="urn:microsoft.com/office/officeart/2005/8/layout/vProcess5"/>
    <dgm:cxn modelId="{9F60C257-33D9-4967-9946-CAB223ADA18B}" type="presOf" srcId="{43998166-DC5E-4FD9-B086-7C36734A8177}" destId="{C022B88A-1CD5-4124-9488-0CEF2BCE5E34}" srcOrd="0" destOrd="0" presId="urn:microsoft.com/office/officeart/2005/8/layout/vProcess5"/>
    <dgm:cxn modelId="{626CA323-3BBA-4231-95F1-F764C077F2F1}" type="presOf" srcId="{F384B943-8371-4830-86E5-D9DC5B26EB72}" destId="{E4F43D76-2BA6-4AFF-AFC2-9882C18D76BA}" srcOrd="0" destOrd="0" presId="urn:microsoft.com/office/officeart/2005/8/layout/vProcess5"/>
    <dgm:cxn modelId="{367E867F-42DE-46E5-8D82-0436F0264979}" type="presOf" srcId="{6A034175-1F8B-4AC3-BC33-1844FB892E8D}" destId="{DC94D797-F4A8-4F5F-A33F-8B0252EAB3FD}" srcOrd="0" destOrd="0" presId="urn:microsoft.com/office/officeart/2005/8/layout/vProcess5"/>
    <dgm:cxn modelId="{6DEFDADC-9E3D-4B29-BF11-0490893CAFCE}" srcId="{930087FE-9D88-47E4-B468-7DBF23EC2A09}" destId="{6A034175-1F8B-4AC3-BC33-1844FB892E8D}" srcOrd="3" destOrd="0" parTransId="{C7BD4BE1-F3B8-4EB3-A5AF-95F2E1FEE3BB}" sibTransId="{29327258-79DD-4BF8-BC94-E00ECDE5C3EC}"/>
    <dgm:cxn modelId="{9401BDC3-1E3A-4BF9-9BE4-CC1B24613D4E}" srcId="{930087FE-9D88-47E4-B468-7DBF23EC2A09}" destId="{F384B943-8371-4830-86E5-D9DC5B26EB72}" srcOrd="1" destOrd="0" parTransId="{9162E9E4-0DA5-40BA-85C0-CCC9C0C37E53}" sibTransId="{09A50665-6489-4243-AC54-71ED3C3442D5}"/>
    <dgm:cxn modelId="{29F17C59-CB69-48DC-ABFF-F598E32E0B50}" type="presOf" srcId="{43998166-DC5E-4FD9-B086-7C36734A8177}" destId="{CF148491-1A32-4EF2-BEE2-04FBB1D57E13}" srcOrd="1" destOrd="0" presId="urn:microsoft.com/office/officeart/2005/8/layout/vProcess5"/>
    <dgm:cxn modelId="{0FBC0751-70D2-405E-B67A-FC698E5BD764}" type="presOf" srcId="{AAC9E882-FED7-4D43-9B44-FB0AFDE5B8F9}" destId="{0990233B-B7FC-40ED-A3D1-825087699A25}" srcOrd="0" destOrd="0" presId="urn:microsoft.com/office/officeart/2005/8/layout/vProcess5"/>
    <dgm:cxn modelId="{3F79E47D-0AD0-4F7F-88D9-A53E1762C74E}" type="presOf" srcId="{AAC9E882-FED7-4D43-9B44-FB0AFDE5B8F9}" destId="{7BBB963E-38AF-4922-8F2C-7C28A767E878}" srcOrd="1" destOrd="0" presId="urn:microsoft.com/office/officeart/2005/8/layout/vProcess5"/>
    <dgm:cxn modelId="{D3E254D5-832A-4D6F-8C93-519B8A06C289}" srcId="{930087FE-9D88-47E4-B468-7DBF23EC2A09}" destId="{43998166-DC5E-4FD9-B086-7C36734A8177}" srcOrd="2" destOrd="0" parTransId="{9E16175F-E025-4758-B54E-C73EBC07DF0D}" sibTransId="{7F8AEDE2-4B33-4F52-B9F1-4EDF4D983647}"/>
    <dgm:cxn modelId="{3F889C94-59F2-4CF2-8295-CC76932A6A91}" srcId="{930087FE-9D88-47E4-B468-7DBF23EC2A09}" destId="{AAC9E882-FED7-4D43-9B44-FB0AFDE5B8F9}" srcOrd="0" destOrd="0" parTransId="{BADEE341-CD56-4218-BDE3-2BDB52094ABC}" sibTransId="{B04FC726-1CF3-48E1-B756-2C92DAFB6880}"/>
    <dgm:cxn modelId="{96E228BE-3630-4528-B1BF-A793E606CCE0}" type="presOf" srcId="{930087FE-9D88-47E4-B468-7DBF23EC2A09}" destId="{651CF724-5675-469B-97EA-C7226F284B71}" srcOrd="0" destOrd="0" presId="urn:microsoft.com/office/officeart/2005/8/layout/vProcess5"/>
    <dgm:cxn modelId="{1E12A87C-398E-4177-ACAC-3D305B71683D}" type="presOf" srcId="{7F8AEDE2-4B33-4F52-B9F1-4EDF4D983647}" destId="{BB636BA1-C312-46B6-A37D-793C83385F14}" srcOrd="0" destOrd="0" presId="urn:microsoft.com/office/officeart/2005/8/layout/vProcess5"/>
    <dgm:cxn modelId="{1875F086-86FA-4374-8A7B-D94E6D669719}" type="presOf" srcId="{B04FC726-1CF3-48E1-B756-2C92DAFB6880}" destId="{D99FAEFC-51A6-4CAB-B57A-03058E00DB9E}" srcOrd="0" destOrd="0" presId="urn:microsoft.com/office/officeart/2005/8/layout/vProcess5"/>
    <dgm:cxn modelId="{EC4A1884-E6B4-4749-8E8B-BF892B39B467}" type="presOf" srcId="{6A034175-1F8B-4AC3-BC33-1844FB892E8D}" destId="{57F91E15-CDF5-40FF-A6A7-38443B2468AA}" srcOrd="1" destOrd="0" presId="urn:microsoft.com/office/officeart/2005/8/layout/vProcess5"/>
    <dgm:cxn modelId="{7611B637-14AC-434A-87AB-2D1A3CF1AD1A}" type="presParOf" srcId="{651CF724-5675-469B-97EA-C7226F284B71}" destId="{BF5C8CB3-5F3B-496F-A261-9E2B6C899F4C}" srcOrd="0" destOrd="0" presId="urn:microsoft.com/office/officeart/2005/8/layout/vProcess5"/>
    <dgm:cxn modelId="{360FAD7C-E895-499B-88F0-EA78C17D4606}" type="presParOf" srcId="{651CF724-5675-469B-97EA-C7226F284B71}" destId="{0990233B-B7FC-40ED-A3D1-825087699A25}" srcOrd="1" destOrd="0" presId="urn:microsoft.com/office/officeart/2005/8/layout/vProcess5"/>
    <dgm:cxn modelId="{31BC625E-CB36-4C40-8F9A-C83B678C9BCB}" type="presParOf" srcId="{651CF724-5675-469B-97EA-C7226F284B71}" destId="{E4F43D76-2BA6-4AFF-AFC2-9882C18D76BA}" srcOrd="2" destOrd="0" presId="urn:microsoft.com/office/officeart/2005/8/layout/vProcess5"/>
    <dgm:cxn modelId="{DC0510EB-689B-4295-AC20-126C719887FA}" type="presParOf" srcId="{651CF724-5675-469B-97EA-C7226F284B71}" destId="{C022B88A-1CD5-4124-9488-0CEF2BCE5E34}" srcOrd="3" destOrd="0" presId="urn:microsoft.com/office/officeart/2005/8/layout/vProcess5"/>
    <dgm:cxn modelId="{06B6EDAF-2565-4757-AA5F-8DC0A17ABB48}" type="presParOf" srcId="{651CF724-5675-469B-97EA-C7226F284B71}" destId="{DC94D797-F4A8-4F5F-A33F-8B0252EAB3FD}" srcOrd="4" destOrd="0" presId="urn:microsoft.com/office/officeart/2005/8/layout/vProcess5"/>
    <dgm:cxn modelId="{3F5BAEDC-9A64-4C35-83FB-0088AFB9FB0B}" type="presParOf" srcId="{651CF724-5675-469B-97EA-C7226F284B71}" destId="{D99FAEFC-51A6-4CAB-B57A-03058E00DB9E}" srcOrd="5" destOrd="0" presId="urn:microsoft.com/office/officeart/2005/8/layout/vProcess5"/>
    <dgm:cxn modelId="{F4562621-EFB8-4C46-B746-8292B9A637C9}" type="presParOf" srcId="{651CF724-5675-469B-97EA-C7226F284B71}" destId="{F7C7D176-5E2F-48DE-9DB4-591693DD3F16}" srcOrd="6" destOrd="0" presId="urn:microsoft.com/office/officeart/2005/8/layout/vProcess5"/>
    <dgm:cxn modelId="{D3E4CA2A-76D6-4B60-9DDC-F1929C59BB98}" type="presParOf" srcId="{651CF724-5675-469B-97EA-C7226F284B71}" destId="{BB636BA1-C312-46B6-A37D-793C83385F14}" srcOrd="7" destOrd="0" presId="urn:microsoft.com/office/officeart/2005/8/layout/vProcess5"/>
    <dgm:cxn modelId="{55078ABD-D293-49C2-877C-1475B0486DB8}" type="presParOf" srcId="{651CF724-5675-469B-97EA-C7226F284B71}" destId="{7BBB963E-38AF-4922-8F2C-7C28A767E878}" srcOrd="8" destOrd="0" presId="urn:microsoft.com/office/officeart/2005/8/layout/vProcess5"/>
    <dgm:cxn modelId="{E833B0F9-3CE7-492A-9E88-A13BB97FF82F}" type="presParOf" srcId="{651CF724-5675-469B-97EA-C7226F284B71}" destId="{EDFC7EF4-32C9-48F6-AE82-6547248B8F80}" srcOrd="9" destOrd="0" presId="urn:microsoft.com/office/officeart/2005/8/layout/vProcess5"/>
    <dgm:cxn modelId="{BD83B0F1-8BB2-4140-B16E-083F2620D861}" type="presParOf" srcId="{651CF724-5675-469B-97EA-C7226F284B71}" destId="{CF148491-1A32-4EF2-BEE2-04FBB1D57E13}" srcOrd="10" destOrd="0" presId="urn:microsoft.com/office/officeart/2005/8/layout/vProcess5"/>
    <dgm:cxn modelId="{C1C09FE6-CF9E-4B1C-84CA-09163DA7B026}" type="presParOf" srcId="{651CF724-5675-469B-97EA-C7226F284B71}" destId="{57F91E15-CDF5-40FF-A6A7-38443B2468A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A36A26-FD10-4694-9B18-280F5274BD5A}" type="doc">
      <dgm:prSet loTypeId="urn:microsoft.com/office/officeart/2005/8/layout/vList6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86A699-0176-47B0-BDF4-77D3FD8B4CBC}">
      <dgm:prSet/>
      <dgm:spPr/>
      <dgm:t>
        <a:bodyPr/>
        <a:lstStyle/>
        <a:p>
          <a:pPr rtl="0"/>
          <a:r>
            <a:rPr lang="ru-RU" b="1" dirty="0" smtClean="0"/>
            <a:t>Асептика</a:t>
          </a:r>
          <a:r>
            <a:rPr lang="ru-RU" dirty="0" smtClean="0"/>
            <a:t> – </a:t>
          </a:r>
          <a:endParaRPr lang="uk-UA" dirty="0"/>
        </a:p>
      </dgm:t>
    </dgm:pt>
    <dgm:pt modelId="{C455F0CC-6841-4E1F-BE2B-712147ADF75F}" type="parTrans" cxnId="{BA1403A8-DE12-4409-863D-494319EB9198}">
      <dgm:prSet/>
      <dgm:spPr/>
      <dgm:t>
        <a:bodyPr/>
        <a:lstStyle/>
        <a:p>
          <a:endParaRPr lang="ru-RU"/>
        </a:p>
      </dgm:t>
    </dgm:pt>
    <dgm:pt modelId="{297107A2-7967-4A77-9BAC-BAB20F8B3000}" type="sibTrans" cxnId="{BA1403A8-DE12-4409-863D-494319EB9198}">
      <dgm:prSet/>
      <dgm:spPr/>
      <dgm:t>
        <a:bodyPr/>
        <a:lstStyle/>
        <a:p>
          <a:endParaRPr lang="ru-RU"/>
        </a:p>
      </dgm:t>
    </dgm:pt>
    <dgm:pt modelId="{E5B59B03-03A7-4260-936A-6D357FF1E13D}">
      <dgm:prSet/>
      <dgm:spPr/>
      <dgm:t>
        <a:bodyPr/>
        <a:lstStyle/>
        <a:p>
          <a:pPr rtl="0"/>
          <a:r>
            <a:rPr lang="uk-UA" b="1" noProof="0" dirty="0" smtClean="0"/>
            <a:t>Антисептика </a:t>
          </a:r>
          <a:r>
            <a:rPr lang="uk-UA" noProof="0" dirty="0" smtClean="0"/>
            <a:t>– </a:t>
          </a:r>
          <a:endParaRPr lang="uk-UA" noProof="0" dirty="0"/>
        </a:p>
      </dgm:t>
    </dgm:pt>
    <dgm:pt modelId="{FA00FC68-599B-48F3-8BA4-01FFC570E43E}" type="parTrans" cxnId="{12C95FB2-FCB3-4E50-B366-F3CC7E6F5150}">
      <dgm:prSet/>
      <dgm:spPr/>
      <dgm:t>
        <a:bodyPr/>
        <a:lstStyle/>
        <a:p>
          <a:endParaRPr lang="ru-RU"/>
        </a:p>
      </dgm:t>
    </dgm:pt>
    <dgm:pt modelId="{7FE1FC3B-7398-432B-BC30-9099202223D7}" type="sibTrans" cxnId="{12C95FB2-FCB3-4E50-B366-F3CC7E6F5150}">
      <dgm:prSet/>
      <dgm:spPr/>
      <dgm:t>
        <a:bodyPr/>
        <a:lstStyle/>
        <a:p>
          <a:endParaRPr lang="ru-RU"/>
        </a:p>
      </dgm:t>
    </dgm:pt>
    <dgm:pt modelId="{1C1FC0D4-E0EE-484D-839D-ED19D9D285A6}">
      <dgm:prSet/>
      <dgm:spPr/>
      <dgm:t>
        <a:bodyPr/>
        <a:lstStyle/>
        <a:p>
          <a:pPr rtl="0"/>
          <a:r>
            <a:rPr lang="ru-RU" dirty="0" smtClean="0"/>
            <a:t>попередження потрапляння потенційних збудників захворювання на поверхні / в органи / порожнини </a:t>
          </a:r>
          <a:r>
            <a:rPr lang="ru-RU" dirty="0" err="1" smtClean="0"/>
            <a:t>організму</a:t>
          </a:r>
          <a:r>
            <a:rPr lang="ru-RU" dirty="0" smtClean="0"/>
            <a:t>.</a:t>
          </a:r>
          <a:endParaRPr lang="ru-RU" dirty="0"/>
        </a:p>
      </dgm:t>
    </dgm:pt>
    <dgm:pt modelId="{428C8E4C-BDEB-4F53-B3CE-E1BBB3727AF4}" type="parTrans" cxnId="{E844D45B-6FDE-474D-9BCD-698628E8B234}">
      <dgm:prSet/>
      <dgm:spPr/>
      <dgm:t>
        <a:bodyPr/>
        <a:lstStyle/>
        <a:p>
          <a:endParaRPr lang="ru-RU"/>
        </a:p>
      </dgm:t>
    </dgm:pt>
    <dgm:pt modelId="{F634B5F7-C4E6-45A5-8D36-6BF3E4A2531B}" type="sibTrans" cxnId="{E844D45B-6FDE-474D-9BCD-698628E8B234}">
      <dgm:prSet/>
      <dgm:spPr/>
      <dgm:t>
        <a:bodyPr/>
        <a:lstStyle/>
        <a:p>
          <a:endParaRPr lang="ru-RU"/>
        </a:p>
      </dgm:t>
    </dgm:pt>
    <dgm:pt modelId="{52A3ACDD-367D-40BD-A67D-90005E288BF5}">
      <dgm:prSet/>
      <dgm:spPr/>
      <dgm:t>
        <a:bodyPr/>
        <a:lstStyle/>
        <a:p>
          <a:pPr rtl="0"/>
          <a:r>
            <a:rPr lang="uk-UA" noProof="0" smtClean="0"/>
            <a:t>способи хімічного і біологічного знешкодження хвороботворних та інших мікроорганізмів, для запобігання зараженню ран. </a:t>
          </a:r>
          <a:endParaRPr lang="ru-RU"/>
        </a:p>
      </dgm:t>
    </dgm:pt>
    <dgm:pt modelId="{8F7AAB1D-47BD-45AB-A92D-CF7FA93483F8}" type="parTrans" cxnId="{1FC99137-DFE5-4BE9-B3B5-EB611FACCBE4}">
      <dgm:prSet/>
      <dgm:spPr/>
      <dgm:t>
        <a:bodyPr/>
        <a:lstStyle/>
        <a:p>
          <a:endParaRPr lang="ru-RU"/>
        </a:p>
      </dgm:t>
    </dgm:pt>
    <dgm:pt modelId="{4E277F33-752E-4E51-8285-DA9302CD90D0}" type="sibTrans" cxnId="{1FC99137-DFE5-4BE9-B3B5-EB611FACCBE4}">
      <dgm:prSet/>
      <dgm:spPr/>
      <dgm:t>
        <a:bodyPr/>
        <a:lstStyle/>
        <a:p>
          <a:endParaRPr lang="ru-RU"/>
        </a:p>
      </dgm:t>
    </dgm:pt>
    <dgm:pt modelId="{B5812799-54CB-48F4-8585-5C299B35CEE6}" type="pres">
      <dgm:prSet presAssocID="{D0A36A26-FD10-4694-9B18-280F5274BD5A}" presName="Name0" presStyleCnt="0">
        <dgm:presLayoutVars>
          <dgm:dir/>
          <dgm:animLvl val="lvl"/>
          <dgm:resizeHandles/>
        </dgm:presLayoutVars>
      </dgm:prSet>
      <dgm:spPr/>
    </dgm:pt>
    <dgm:pt modelId="{3B119723-7F0F-4ECB-A92E-010353600CB3}" type="pres">
      <dgm:prSet presAssocID="{5086A699-0176-47B0-BDF4-77D3FD8B4CBC}" presName="linNode" presStyleCnt="0"/>
      <dgm:spPr/>
    </dgm:pt>
    <dgm:pt modelId="{63D1B3F9-A569-44D5-988E-38E5AA705865}" type="pres">
      <dgm:prSet presAssocID="{5086A699-0176-47B0-BDF4-77D3FD8B4CBC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6C01E0-87C8-4A28-B436-6213AE5E28B6}" type="pres">
      <dgm:prSet presAssocID="{5086A699-0176-47B0-BDF4-77D3FD8B4CBC}" presName="childShp" presStyleLbl="bgAccFollowNode1" presStyleIdx="0" presStyleCnt="2">
        <dgm:presLayoutVars>
          <dgm:bulletEnabled val="1"/>
        </dgm:presLayoutVars>
      </dgm:prSet>
      <dgm:spPr/>
    </dgm:pt>
    <dgm:pt modelId="{C2DBF03F-9005-4EDF-9F52-0E7F4C25C90A}" type="pres">
      <dgm:prSet presAssocID="{297107A2-7967-4A77-9BAC-BAB20F8B3000}" presName="spacing" presStyleCnt="0"/>
      <dgm:spPr/>
    </dgm:pt>
    <dgm:pt modelId="{F321BC32-37F4-4929-BD79-2631B8CC39A5}" type="pres">
      <dgm:prSet presAssocID="{E5B59B03-03A7-4260-936A-6D357FF1E13D}" presName="linNode" presStyleCnt="0"/>
      <dgm:spPr/>
    </dgm:pt>
    <dgm:pt modelId="{724E3EC9-7999-4D7D-A7F1-BC2CB5F56E76}" type="pres">
      <dgm:prSet presAssocID="{E5B59B03-03A7-4260-936A-6D357FF1E13D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DA2670-84B9-44DC-9FBC-1C4B05F34FA6}" type="pres">
      <dgm:prSet presAssocID="{E5B59B03-03A7-4260-936A-6D357FF1E13D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8A0EE8FE-4A56-4D63-A2C1-5D373AE0DED7}" type="presOf" srcId="{D0A36A26-FD10-4694-9B18-280F5274BD5A}" destId="{B5812799-54CB-48F4-8585-5C299B35CEE6}" srcOrd="0" destOrd="0" presId="urn:microsoft.com/office/officeart/2005/8/layout/vList6"/>
    <dgm:cxn modelId="{391D0B15-87F3-40D8-8F8E-A6A46703739F}" type="presOf" srcId="{1C1FC0D4-E0EE-484D-839D-ED19D9D285A6}" destId="{316C01E0-87C8-4A28-B436-6213AE5E28B6}" srcOrd="0" destOrd="0" presId="urn:microsoft.com/office/officeart/2005/8/layout/vList6"/>
    <dgm:cxn modelId="{E844D45B-6FDE-474D-9BCD-698628E8B234}" srcId="{5086A699-0176-47B0-BDF4-77D3FD8B4CBC}" destId="{1C1FC0D4-E0EE-484D-839D-ED19D9D285A6}" srcOrd="0" destOrd="0" parTransId="{428C8E4C-BDEB-4F53-B3CE-E1BBB3727AF4}" sibTransId="{F634B5F7-C4E6-45A5-8D36-6BF3E4A2531B}"/>
    <dgm:cxn modelId="{AB2EC361-B671-4E74-A887-C974B49749E7}" type="presOf" srcId="{E5B59B03-03A7-4260-936A-6D357FF1E13D}" destId="{724E3EC9-7999-4D7D-A7F1-BC2CB5F56E76}" srcOrd="0" destOrd="0" presId="urn:microsoft.com/office/officeart/2005/8/layout/vList6"/>
    <dgm:cxn modelId="{12C95FB2-FCB3-4E50-B366-F3CC7E6F5150}" srcId="{D0A36A26-FD10-4694-9B18-280F5274BD5A}" destId="{E5B59B03-03A7-4260-936A-6D357FF1E13D}" srcOrd="1" destOrd="0" parTransId="{FA00FC68-599B-48F3-8BA4-01FFC570E43E}" sibTransId="{7FE1FC3B-7398-432B-BC30-9099202223D7}"/>
    <dgm:cxn modelId="{1FC99137-DFE5-4BE9-B3B5-EB611FACCBE4}" srcId="{E5B59B03-03A7-4260-936A-6D357FF1E13D}" destId="{52A3ACDD-367D-40BD-A67D-90005E288BF5}" srcOrd="0" destOrd="0" parTransId="{8F7AAB1D-47BD-45AB-A92D-CF7FA93483F8}" sibTransId="{4E277F33-752E-4E51-8285-DA9302CD90D0}"/>
    <dgm:cxn modelId="{5F9016E5-9770-45B8-A4CE-A0A3FD0F7E29}" type="presOf" srcId="{5086A699-0176-47B0-BDF4-77D3FD8B4CBC}" destId="{63D1B3F9-A569-44D5-988E-38E5AA705865}" srcOrd="0" destOrd="0" presId="urn:microsoft.com/office/officeart/2005/8/layout/vList6"/>
    <dgm:cxn modelId="{BA1403A8-DE12-4409-863D-494319EB9198}" srcId="{D0A36A26-FD10-4694-9B18-280F5274BD5A}" destId="{5086A699-0176-47B0-BDF4-77D3FD8B4CBC}" srcOrd="0" destOrd="0" parTransId="{C455F0CC-6841-4E1F-BE2B-712147ADF75F}" sibTransId="{297107A2-7967-4A77-9BAC-BAB20F8B3000}"/>
    <dgm:cxn modelId="{5ED0C176-9A32-4521-937B-0731F0A30FF0}" type="presOf" srcId="{52A3ACDD-367D-40BD-A67D-90005E288BF5}" destId="{75DA2670-84B9-44DC-9FBC-1C4B05F34FA6}" srcOrd="0" destOrd="0" presId="urn:microsoft.com/office/officeart/2005/8/layout/vList6"/>
    <dgm:cxn modelId="{EFD8B3C3-CFD4-4A91-9643-E6AA80CEF94B}" type="presParOf" srcId="{B5812799-54CB-48F4-8585-5C299B35CEE6}" destId="{3B119723-7F0F-4ECB-A92E-010353600CB3}" srcOrd="0" destOrd="0" presId="urn:microsoft.com/office/officeart/2005/8/layout/vList6"/>
    <dgm:cxn modelId="{8F03539C-66B6-4DCC-9917-170F3E9565B9}" type="presParOf" srcId="{3B119723-7F0F-4ECB-A92E-010353600CB3}" destId="{63D1B3F9-A569-44D5-988E-38E5AA705865}" srcOrd="0" destOrd="0" presId="urn:microsoft.com/office/officeart/2005/8/layout/vList6"/>
    <dgm:cxn modelId="{2CF443A3-B15C-4908-B349-6803C2275C12}" type="presParOf" srcId="{3B119723-7F0F-4ECB-A92E-010353600CB3}" destId="{316C01E0-87C8-4A28-B436-6213AE5E28B6}" srcOrd="1" destOrd="0" presId="urn:microsoft.com/office/officeart/2005/8/layout/vList6"/>
    <dgm:cxn modelId="{A42633CB-5264-4439-B761-D980A140AEC4}" type="presParOf" srcId="{B5812799-54CB-48F4-8585-5C299B35CEE6}" destId="{C2DBF03F-9005-4EDF-9F52-0E7F4C25C90A}" srcOrd="1" destOrd="0" presId="urn:microsoft.com/office/officeart/2005/8/layout/vList6"/>
    <dgm:cxn modelId="{B4273966-AAC6-48B8-9CD9-BB4F881DAE9B}" type="presParOf" srcId="{B5812799-54CB-48F4-8585-5C299B35CEE6}" destId="{F321BC32-37F4-4929-BD79-2631B8CC39A5}" srcOrd="2" destOrd="0" presId="urn:microsoft.com/office/officeart/2005/8/layout/vList6"/>
    <dgm:cxn modelId="{3A4B9BDB-BD3F-4CCC-826C-8096F2841DE3}" type="presParOf" srcId="{F321BC32-37F4-4929-BD79-2631B8CC39A5}" destId="{724E3EC9-7999-4D7D-A7F1-BC2CB5F56E76}" srcOrd="0" destOrd="0" presId="urn:microsoft.com/office/officeart/2005/8/layout/vList6"/>
    <dgm:cxn modelId="{C8260F3A-2F55-43D6-98B4-FBB2CE54CFB3}" type="presParOf" srcId="{F321BC32-37F4-4929-BD79-2631B8CC39A5}" destId="{75DA2670-84B9-44DC-9FBC-1C4B05F34FA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08BF33-E9E5-49A7-9B3F-EA7A30B2FB2B}" type="doc">
      <dgm:prSet loTypeId="urn:microsoft.com/office/officeart/2008/layout/HorizontalMultiLevelHierarchy" loCatId="hierarchy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906DDD0-AD45-4E14-B947-3348F876EDD9}">
      <dgm:prSet/>
      <dgm:spPr/>
      <dgm:t>
        <a:bodyPr/>
        <a:lstStyle/>
        <a:p>
          <a:pPr rtl="0"/>
          <a:r>
            <a:rPr lang="ru-RU" dirty="0" smtClean="0"/>
            <a:t>Для </a:t>
          </a:r>
          <a:r>
            <a:rPr lang="uk-UA" dirty="0" smtClean="0"/>
            <a:t>проведення</a:t>
          </a:r>
          <a:r>
            <a:rPr lang="ru-RU" dirty="0" smtClean="0"/>
            <a:t> дезінфекції використовують такі методи знезараження: </a:t>
          </a:r>
          <a:endParaRPr lang="uk-UA" dirty="0"/>
        </a:p>
      </dgm:t>
    </dgm:pt>
    <dgm:pt modelId="{47CAC41E-72F1-40DC-96E7-03D89972A3DD}" type="parTrans" cxnId="{CEA0D27B-72A8-418F-8D08-2A950C61BC42}">
      <dgm:prSet/>
      <dgm:spPr/>
      <dgm:t>
        <a:bodyPr/>
        <a:lstStyle/>
        <a:p>
          <a:endParaRPr lang="ru-RU"/>
        </a:p>
      </dgm:t>
    </dgm:pt>
    <dgm:pt modelId="{224C77DF-3327-49AA-AEC0-2474A029E7B6}" type="sibTrans" cxnId="{CEA0D27B-72A8-418F-8D08-2A950C61BC42}">
      <dgm:prSet/>
      <dgm:spPr/>
      <dgm:t>
        <a:bodyPr/>
        <a:lstStyle/>
        <a:p>
          <a:endParaRPr lang="ru-RU"/>
        </a:p>
      </dgm:t>
    </dgm:pt>
    <dgm:pt modelId="{63F3B0F1-CA9C-4900-8ED2-E8B2C17D7B45}">
      <dgm:prSet/>
      <dgm:spPr/>
      <dgm:t>
        <a:bodyPr/>
        <a:lstStyle/>
        <a:p>
          <a:pPr rtl="0"/>
          <a:r>
            <a:rPr lang="ru-RU" b="1" smtClean="0"/>
            <a:t>Фізичні:</a:t>
          </a:r>
          <a:endParaRPr lang="uk-UA"/>
        </a:p>
      </dgm:t>
    </dgm:pt>
    <dgm:pt modelId="{F3A5DDC9-D23D-4382-B299-9370350D02E5}" type="parTrans" cxnId="{F0CA98A2-F9EE-48E3-A9D9-EBDA2A020E49}">
      <dgm:prSet/>
      <dgm:spPr/>
      <dgm:t>
        <a:bodyPr/>
        <a:lstStyle/>
        <a:p>
          <a:endParaRPr lang="ru-RU"/>
        </a:p>
      </dgm:t>
    </dgm:pt>
    <dgm:pt modelId="{94AD0BEE-BB1F-4E76-9C6E-FA0707443E3A}" type="sibTrans" cxnId="{F0CA98A2-F9EE-48E3-A9D9-EBDA2A020E49}">
      <dgm:prSet/>
      <dgm:spPr/>
      <dgm:t>
        <a:bodyPr/>
        <a:lstStyle/>
        <a:p>
          <a:endParaRPr lang="ru-RU"/>
        </a:p>
      </dgm:t>
    </dgm:pt>
    <dgm:pt modelId="{77800249-1B41-45ED-BB47-972FB1582350}">
      <dgm:prSet/>
      <dgm:spPr/>
      <dgm:t>
        <a:bodyPr/>
        <a:lstStyle/>
        <a:p>
          <a:pPr rtl="0"/>
          <a:r>
            <a:rPr lang="ru-RU" smtClean="0"/>
            <a:t>Механічні (чищення, вологе прибирання, прання, вибивання тощо);</a:t>
          </a:r>
          <a:endParaRPr lang="uk-UA"/>
        </a:p>
      </dgm:t>
    </dgm:pt>
    <dgm:pt modelId="{1651CCAF-AD12-47CD-ABB9-08F9F590A609}" type="parTrans" cxnId="{9E82CAF1-9105-4D66-9712-DA046F61C01B}">
      <dgm:prSet/>
      <dgm:spPr/>
      <dgm:t>
        <a:bodyPr/>
        <a:lstStyle/>
        <a:p>
          <a:endParaRPr lang="ru-RU"/>
        </a:p>
      </dgm:t>
    </dgm:pt>
    <dgm:pt modelId="{92F95DF5-B6E9-4B4C-ABFA-2D01F9AEDBC3}" type="sibTrans" cxnId="{9E82CAF1-9105-4D66-9712-DA046F61C01B}">
      <dgm:prSet/>
      <dgm:spPr/>
      <dgm:t>
        <a:bodyPr/>
        <a:lstStyle/>
        <a:p>
          <a:endParaRPr lang="ru-RU"/>
        </a:p>
      </dgm:t>
    </dgm:pt>
    <dgm:pt modelId="{3D9E2BBA-61AA-4B78-8A0B-BEA3E68A96F8}">
      <dgm:prSet/>
      <dgm:spPr/>
      <dgm:t>
        <a:bodyPr/>
        <a:lstStyle/>
        <a:p>
          <a:pPr rtl="0"/>
          <a:r>
            <a:rPr lang="ru-RU" smtClean="0"/>
            <a:t>Термічні (застосування високої або низької температури, водяної пари, висушування, випалювання тощо);</a:t>
          </a:r>
          <a:endParaRPr lang="uk-UA"/>
        </a:p>
      </dgm:t>
    </dgm:pt>
    <dgm:pt modelId="{4E33E2CF-42B5-4D98-9972-966915C71FDE}" type="parTrans" cxnId="{4039A584-8C3B-464F-9F52-7D6D6BAF6467}">
      <dgm:prSet/>
      <dgm:spPr/>
      <dgm:t>
        <a:bodyPr/>
        <a:lstStyle/>
        <a:p>
          <a:endParaRPr lang="ru-RU"/>
        </a:p>
      </dgm:t>
    </dgm:pt>
    <dgm:pt modelId="{FFB2BA09-454D-452F-A624-F4D1E812E272}" type="sibTrans" cxnId="{4039A584-8C3B-464F-9F52-7D6D6BAF6467}">
      <dgm:prSet/>
      <dgm:spPr/>
      <dgm:t>
        <a:bodyPr/>
        <a:lstStyle/>
        <a:p>
          <a:endParaRPr lang="ru-RU"/>
        </a:p>
      </dgm:t>
    </dgm:pt>
    <dgm:pt modelId="{2472CDFF-4715-4B9E-B4AE-BA53AA6AB7D9}">
      <dgm:prSet/>
      <dgm:spPr/>
      <dgm:t>
        <a:bodyPr/>
        <a:lstStyle/>
        <a:p>
          <a:pPr rtl="0"/>
          <a:r>
            <a:rPr lang="ru-RU" smtClean="0"/>
            <a:t>Променеві (ультрафіолетове опромінення, </a:t>
          </a:r>
          <a:r>
            <a:rPr lang="uk-UA" smtClean="0"/>
            <a:t>інфрачервоне опромінення</a:t>
          </a:r>
          <a:r>
            <a:rPr lang="ru-RU" smtClean="0"/>
            <a:t>);</a:t>
          </a:r>
          <a:endParaRPr lang="uk-UA"/>
        </a:p>
      </dgm:t>
    </dgm:pt>
    <dgm:pt modelId="{195B1050-FCE6-4CA8-B752-FD1170F5A5F0}" type="parTrans" cxnId="{EADF20CF-A076-4F3D-A7F3-72B44594A72D}">
      <dgm:prSet/>
      <dgm:spPr/>
      <dgm:t>
        <a:bodyPr/>
        <a:lstStyle/>
        <a:p>
          <a:endParaRPr lang="ru-RU"/>
        </a:p>
      </dgm:t>
    </dgm:pt>
    <dgm:pt modelId="{4C527CA9-ADB9-4AFF-9847-83CB79B21692}" type="sibTrans" cxnId="{EADF20CF-A076-4F3D-A7F3-72B44594A72D}">
      <dgm:prSet/>
      <dgm:spPr/>
      <dgm:t>
        <a:bodyPr/>
        <a:lstStyle/>
        <a:p>
          <a:endParaRPr lang="ru-RU"/>
        </a:p>
      </dgm:t>
    </dgm:pt>
    <dgm:pt modelId="{3A6D0FDA-80BD-4043-BC4F-7AC4DA83C312}">
      <dgm:prSet/>
      <dgm:spPr/>
      <dgm:t>
        <a:bodyPr/>
        <a:lstStyle/>
        <a:p>
          <a:pPr rtl="0"/>
          <a:r>
            <a:rPr lang="ru-RU" b="1" smtClean="0"/>
            <a:t>Хімічні</a:t>
          </a:r>
          <a:r>
            <a:rPr lang="ru-RU" smtClean="0"/>
            <a:t> (вони ґрунтуються на використанні дезінфекційних засобів, що мають властивості знищувати хвороботворні мікроби);</a:t>
          </a:r>
          <a:endParaRPr lang="uk-UA"/>
        </a:p>
      </dgm:t>
    </dgm:pt>
    <dgm:pt modelId="{8EAF3F63-0E2C-4A63-9C53-1A84C053D795}" type="parTrans" cxnId="{E749BDED-884C-486E-B682-1DDAC48FB43D}">
      <dgm:prSet/>
      <dgm:spPr/>
      <dgm:t>
        <a:bodyPr/>
        <a:lstStyle/>
        <a:p>
          <a:endParaRPr lang="ru-RU"/>
        </a:p>
      </dgm:t>
    </dgm:pt>
    <dgm:pt modelId="{E78D09DE-D05D-40BD-81C5-DEE60CF4B791}" type="sibTrans" cxnId="{E749BDED-884C-486E-B682-1DDAC48FB43D}">
      <dgm:prSet/>
      <dgm:spPr/>
      <dgm:t>
        <a:bodyPr/>
        <a:lstStyle/>
        <a:p>
          <a:endParaRPr lang="ru-RU"/>
        </a:p>
      </dgm:t>
    </dgm:pt>
    <dgm:pt modelId="{4944B5F3-2942-459D-9105-D214DC542CBB}">
      <dgm:prSet/>
      <dgm:spPr/>
      <dgm:t>
        <a:bodyPr/>
        <a:lstStyle/>
        <a:p>
          <a:pPr rtl="0"/>
          <a:r>
            <a:rPr lang="ru-RU" b="1" smtClean="0"/>
            <a:t>Біологічн</a:t>
          </a:r>
          <a:r>
            <a:rPr lang="ru-RU" smtClean="0"/>
            <a:t>і (знищення збудників інфекційних хвороб у зовнішньому середовищі засобами природи (за допомогою мікробів-антагоністів). Він ефективний в основному для цілей знешкодження мікроогранізмів у компостах, біотермічних камерах тощо. </a:t>
          </a:r>
          <a:endParaRPr lang="uk-UA"/>
        </a:p>
      </dgm:t>
    </dgm:pt>
    <dgm:pt modelId="{FF6D73BE-D429-4D41-BAC7-BCBE54296CE0}" type="parTrans" cxnId="{D7E9674D-E2CC-4C6A-B27B-2ACF8B3AFCE8}">
      <dgm:prSet/>
      <dgm:spPr/>
      <dgm:t>
        <a:bodyPr/>
        <a:lstStyle/>
        <a:p>
          <a:endParaRPr lang="ru-RU"/>
        </a:p>
      </dgm:t>
    </dgm:pt>
    <dgm:pt modelId="{2B2B7B61-0E63-4DBC-A20D-C3F65D007B7A}" type="sibTrans" cxnId="{D7E9674D-E2CC-4C6A-B27B-2ACF8B3AFCE8}">
      <dgm:prSet/>
      <dgm:spPr/>
      <dgm:t>
        <a:bodyPr/>
        <a:lstStyle/>
        <a:p>
          <a:endParaRPr lang="ru-RU"/>
        </a:p>
      </dgm:t>
    </dgm:pt>
    <dgm:pt modelId="{4BA52994-0CF1-4D5D-9101-8033DFB4D9C5}">
      <dgm:prSet/>
      <dgm:spPr/>
      <dgm:t>
        <a:bodyPr/>
        <a:lstStyle/>
        <a:p>
          <a:pPr rtl="0"/>
          <a:r>
            <a:rPr lang="ru-RU" b="1" smtClean="0"/>
            <a:t>Комбіновані (</a:t>
          </a:r>
          <a:r>
            <a:rPr lang="uk-UA" smtClean="0"/>
            <a:t>метод, який ґрунтується на поєднанні декількох з перерахованих вище (проведення вологого прибирання з подальшим ультрафіолетовим опроміненням).</a:t>
          </a:r>
          <a:endParaRPr lang="uk-UA"/>
        </a:p>
      </dgm:t>
    </dgm:pt>
    <dgm:pt modelId="{32CEB5AF-4134-4F53-9656-1A41D510866A}" type="parTrans" cxnId="{591D29C7-E2A3-444D-A46D-820088410BCF}">
      <dgm:prSet/>
      <dgm:spPr/>
      <dgm:t>
        <a:bodyPr/>
        <a:lstStyle/>
        <a:p>
          <a:endParaRPr lang="ru-RU"/>
        </a:p>
      </dgm:t>
    </dgm:pt>
    <dgm:pt modelId="{EE2042C6-7021-4102-8BAF-D893FAD06466}" type="sibTrans" cxnId="{591D29C7-E2A3-444D-A46D-820088410BCF}">
      <dgm:prSet/>
      <dgm:spPr/>
      <dgm:t>
        <a:bodyPr/>
        <a:lstStyle/>
        <a:p>
          <a:endParaRPr lang="ru-RU"/>
        </a:p>
      </dgm:t>
    </dgm:pt>
    <dgm:pt modelId="{4E41B902-38B8-4957-B394-BE136578F991}" type="pres">
      <dgm:prSet presAssocID="{C108BF33-E9E5-49A7-9B3F-EA7A30B2FB2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6D18E24-929D-4FAC-A5C4-2455A5BB78A0}" type="pres">
      <dgm:prSet presAssocID="{0906DDD0-AD45-4E14-B947-3348F876EDD9}" presName="root1" presStyleCnt="0"/>
      <dgm:spPr/>
    </dgm:pt>
    <dgm:pt modelId="{37FF9B51-A311-4BB1-86BE-BD3E22ADB0C8}" type="pres">
      <dgm:prSet presAssocID="{0906DDD0-AD45-4E14-B947-3348F876EDD9}" presName="LevelOneTextNode" presStyleLbl="node0" presStyleIdx="0" presStyleCnt="1">
        <dgm:presLayoutVars>
          <dgm:chPref val="3"/>
        </dgm:presLayoutVars>
      </dgm:prSet>
      <dgm:spPr/>
    </dgm:pt>
    <dgm:pt modelId="{CC3652FF-81FE-44F5-8781-B973656027BC}" type="pres">
      <dgm:prSet presAssocID="{0906DDD0-AD45-4E14-B947-3348F876EDD9}" presName="level2hierChild" presStyleCnt="0"/>
      <dgm:spPr/>
    </dgm:pt>
    <dgm:pt modelId="{8E191253-E3FA-4073-8AA7-54C398D1A33A}" type="pres">
      <dgm:prSet presAssocID="{F3A5DDC9-D23D-4382-B299-9370350D02E5}" presName="conn2-1" presStyleLbl="parChTrans1D2" presStyleIdx="0" presStyleCnt="4"/>
      <dgm:spPr/>
    </dgm:pt>
    <dgm:pt modelId="{DB4222F6-853E-4CAD-8647-E3470AFA3EC6}" type="pres">
      <dgm:prSet presAssocID="{F3A5DDC9-D23D-4382-B299-9370350D02E5}" presName="connTx" presStyleLbl="parChTrans1D2" presStyleIdx="0" presStyleCnt="4"/>
      <dgm:spPr/>
    </dgm:pt>
    <dgm:pt modelId="{E9598069-A3CE-4CDE-961B-D634339164E4}" type="pres">
      <dgm:prSet presAssocID="{63F3B0F1-CA9C-4900-8ED2-E8B2C17D7B45}" presName="root2" presStyleCnt="0"/>
      <dgm:spPr/>
    </dgm:pt>
    <dgm:pt modelId="{580A7E72-89A7-48D1-AC57-B37A0F10B6DB}" type="pres">
      <dgm:prSet presAssocID="{63F3B0F1-CA9C-4900-8ED2-E8B2C17D7B45}" presName="LevelTwoTextNode" presStyleLbl="node2" presStyleIdx="0" presStyleCnt="4">
        <dgm:presLayoutVars>
          <dgm:chPref val="3"/>
        </dgm:presLayoutVars>
      </dgm:prSet>
      <dgm:spPr/>
    </dgm:pt>
    <dgm:pt modelId="{34995DB5-74BF-4050-870C-F19C7AB8517E}" type="pres">
      <dgm:prSet presAssocID="{63F3B0F1-CA9C-4900-8ED2-E8B2C17D7B45}" presName="level3hierChild" presStyleCnt="0"/>
      <dgm:spPr/>
    </dgm:pt>
    <dgm:pt modelId="{369171D8-005F-4797-B43B-3061A8FAD98B}" type="pres">
      <dgm:prSet presAssocID="{1651CCAF-AD12-47CD-ABB9-08F9F590A609}" presName="conn2-1" presStyleLbl="parChTrans1D3" presStyleIdx="0" presStyleCnt="3"/>
      <dgm:spPr/>
    </dgm:pt>
    <dgm:pt modelId="{A8FA7D9A-A408-4515-8900-12812AD26088}" type="pres">
      <dgm:prSet presAssocID="{1651CCAF-AD12-47CD-ABB9-08F9F590A609}" presName="connTx" presStyleLbl="parChTrans1D3" presStyleIdx="0" presStyleCnt="3"/>
      <dgm:spPr/>
    </dgm:pt>
    <dgm:pt modelId="{0FEC5412-5DF7-4EA0-9CC9-F7362A8F0A2F}" type="pres">
      <dgm:prSet presAssocID="{77800249-1B41-45ED-BB47-972FB1582350}" presName="root2" presStyleCnt="0"/>
      <dgm:spPr/>
    </dgm:pt>
    <dgm:pt modelId="{EE065C3B-122C-4060-86A4-DE5F444F9A13}" type="pres">
      <dgm:prSet presAssocID="{77800249-1B41-45ED-BB47-972FB1582350}" presName="LevelTwoTextNode" presStyleLbl="node3" presStyleIdx="0" presStyleCnt="3">
        <dgm:presLayoutVars>
          <dgm:chPref val="3"/>
        </dgm:presLayoutVars>
      </dgm:prSet>
      <dgm:spPr/>
    </dgm:pt>
    <dgm:pt modelId="{2F1C566C-6FEF-4F54-91A3-CC7E51F5D76D}" type="pres">
      <dgm:prSet presAssocID="{77800249-1B41-45ED-BB47-972FB1582350}" presName="level3hierChild" presStyleCnt="0"/>
      <dgm:spPr/>
    </dgm:pt>
    <dgm:pt modelId="{11766D4C-9BB1-41D1-B0FA-5C16242A4CB9}" type="pres">
      <dgm:prSet presAssocID="{4E33E2CF-42B5-4D98-9972-966915C71FDE}" presName="conn2-1" presStyleLbl="parChTrans1D3" presStyleIdx="1" presStyleCnt="3"/>
      <dgm:spPr/>
    </dgm:pt>
    <dgm:pt modelId="{4383570F-7CDD-4227-8818-AC8ACB43B601}" type="pres">
      <dgm:prSet presAssocID="{4E33E2CF-42B5-4D98-9972-966915C71FDE}" presName="connTx" presStyleLbl="parChTrans1D3" presStyleIdx="1" presStyleCnt="3"/>
      <dgm:spPr/>
    </dgm:pt>
    <dgm:pt modelId="{F1E399B9-DD17-4C73-BE5D-C0E359E21600}" type="pres">
      <dgm:prSet presAssocID="{3D9E2BBA-61AA-4B78-8A0B-BEA3E68A96F8}" presName="root2" presStyleCnt="0"/>
      <dgm:spPr/>
    </dgm:pt>
    <dgm:pt modelId="{6A90C8B6-E299-46CC-9B21-E5C92B6A37BB}" type="pres">
      <dgm:prSet presAssocID="{3D9E2BBA-61AA-4B78-8A0B-BEA3E68A96F8}" presName="LevelTwoTextNode" presStyleLbl="node3" presStyleIdx="1" presStyleCnt="3">
        <dgm:presLayoutVars>
          <dgm:chPref val="3"/>
        </dgm:presLayoutVars>
      </dgm:prSet>
      <dgm:spPr/>
    </dgm:pt>
    <dgm:pt modelId="{DED1E1E2-AD48-442C-A662-84F81F730DCA}" type="pres">
      <dgm:prSet presAssocID="{3D9E2BBA-61AA-4B78-8A0B-BEA3E68A96F8}" presName="level3hierChild" presStyleCnt="0"/>
      <dgm:spPr/>
    </dgm:pt>
    <dgm:pt modelId="{45100CBD-0DFF-4317-8E45-7D475DFE9762}" type="pres">
      <dgm:prSet presAssocID="{195B1050-FCE6-4CA8-B752-FD1170F5A5F0}" presName="conn2-1" presStyleLbl="parChTrans1D3" presStyleIdx="2" presStyleCnt="3"/>
      <dgm:spPr/>
    </dgm:pt>
    <dgm:pt modelId="{67576AEE-E49B-4AA5-AFFE-9982526A24C4}" type="pres">
      <dgm:prSet presAssocID="{195B1050-FCE6-4CA8-B752-FD1170F5A5F0}" presName="connTx" presStyleLbl="parChTrans1D3" presStyleIdx="2" presStyleCnt="3"/>
      <dgm:spPr/>
    </dgm:pt>
    <dgm:pt modelId="{0F5565AA-71F9-4B2A-9052-7029489A8D5B}" type="pres">
      <dgm:prSet presAssocID="{2472CDFF-4715-4B9E-B4AE-BA53AA6AB7D9}" presName="root2" presStyleCnt="0"/>
      <dgm:spPr/>
    </dgm:pt>
    <dgm:pt modelId="{77CCB599-2E7B-4E38-8B94-BFFD616A5D18}" type="pres">
      <dgm:prSet presAssocID="{2472CDFF-4715-4B9E-B4AE-BA53AA6AB7D9}" presName="LevelTwoTextNode" presStyleLbl="node3" presStyleIdx="2" presStyleCnt="3">
        <dgm:presLayoutVars>
          <dgm:chPref val="3"/>
        </dgm:presLayoutVars>
      </dgm:prSet>
      <dgm:spPr/>
    </dgm:pt>
    <dgm:pt modelId="{C9236489-5AE5-4F39-9CAB-AD125CFDA515}" type="pres">
      <dgm:prSet presAssocID="{2472CDFF-4715-4B9E-B4AE-BA53AA6AB7D9}" presName="level3hierChild" presStyleCnt="0"/>
      <dgm:spPr/>
    </dgm:pt>
    <dgm:pt modelId="{1A6D111B-4C97-47A7-A64D-6A05B47AEA86}" type="pres">
      <dgm:prSet presAssocID="{8EAF3F63-0E2C-4A63-9C53-1A84C053D795}" presName="conn2-1" presStyleLbl="parChTrans1D2" presStyleIdx="1" presStyleCnt="4"/>
      <dgm:spPr/>
    </dgm:pt>
    <dgm:pt modelId="{E15A3FF5-7D09-4236-9FAA-ACBD1B87EF06}" type="pres">
      <dgm:prSet presAssocID="{8EAF3F63-0E2C-4A63-9C53-1A84C053D795}" presName="connTx" presStyleLbl="parChTrans1D2" presStyleIdx="1" presStyleCnt="4"/>
      <dgm:spPr/>
    </dgm:pt>
    <dgm:pt modelId="{16F0B96E-B9FC-4F93-9D83-2F4455296FF0}" type="pres">
      <dgm:prSet presAssocID="{3A6D0FDA-80BD-4043-BC4F-7AC4DA83C312}" presName="root2" presStyleCnt="0"/>
      <dgm:spPr/>
    </dgm:pt>
    <dgm:pt modelId="{F20A9993-E495-4576-A539-5F31BE6B8234}" type="pres">
      <dgm:prSet presAssocID="{3A6D0FDA-80BD-4043-BC4F-7AC4DA83C312}" presName="LevelTwoTextNode" presStyleLbl="node2" presStyleIdx="1" presStyleCnt="4">
        <dgm:presLayoutVars>
          <dgm:chPref val="3"/>
        </dgm:presLayoutVars>
      </dgm:prSet>
      <dgm:spPr/>
    </dgm:pt>
    <dgm:pt modelId="{284B0EF5-9181-4853-9E21-9FD40A124235}" type="pres">
      <dgm:prSet presAssocID="{3A6D0FDA-80BD-4043-BC4F-7AC4DA83C312}" presName="level3hierChild" presStyleCnt="0"/>
      <dgm:spPr/>
    </dgm:pt>
    <dgm:pt modelId="{4575D1F5-4DBD-4E42-BB84-DFFEDA9625DF}" type="pres">
      <dgm:prSet presAssocID="{FF6D73BE-D429-4D41-BAC7-BCBE54296CE0}" presName="conn2-1" presStyleLbl="parChTrans1D2" presStyleIdx="2" presStyleCnt="4"/>
      <dgm:spPr/>
    </dgm:pt>
    <dgm:pt modelId="{6F860D1C-DA29-421F-8185-CF5A5AE01AB2}" type="pres">
      <dgm:prSet presAssocID="{FF6D73BE-D429-4D41-BAC7-BCBE54296CE0}" presName="connTx" presStyleLbl="parChTrans1D2" presStyleIdx="2" presStyleCnt="4"/>
      <dgm:spPr/>
    </dgm:pt>
    <dgm:pt modelId="{8943CE60-1ED1-431B-B24E-389639CB6CB3}" type="pres">
      <dgm:prSet presAssocID="{4944B5F3-2942-459D-9105-D214DC542CBB}" presName="root2" presStyleCnt="0"/>
      <dgm:spPr/>
    </dgm:pt>
    <dgm:pt modelId="{33C313FC-23FD-49AE-A233-C6AD0C80C11E}" type="pres">
      <dgm:prSet presAssocID="{4944B5F3-2942-459D-9105-D214DC542CBB}" presName="LevelTwoTextNode" presStyleLbl="node2" presStyleIdx="2" presStyleCnt="4">
        <dgm:presLayoutVars>
          <dgm:chPref val="3"/>
        </dgm:presLayoutVars>
      </dgm:prSet>
      <dgm:spPr/>
    </dgm:pt>
    <dgm:pt modelId="{896F59EE-4E8B-40D0-81DB-59A14AC5BB08}" type="pres">
      <dgm:prSet presAssocID="{4944B5F3-2942-459D-9105-D214DC542CBB}" presName="level3hierChild" presStyleCnt="0"/>
      <dgm:spPr/>
    </dgm:pt>
    <dgm:pt modelId="{7B3A461B-904B-4567-A3C1-F737CF0CB4D8}" type="pres">
      <dgm:prSet presAssocID="{32CEB5AF-4134-4F53-9656-1A41D510866A}" presName="conn2-1" presStyleLbl="parChTrans1D2" presStyleIdx="3" presStyleCnt="4"/>
      <dgm:spPr/>
    </dgm:pt>
    <dgm:pt modelId="{793CF327-82D3-4752-BBF6-10E34D9DB942}" type="pres">
      <dgm:prSet presAssocID="{32CEB5AF-4134-4F53-9656-1A41D510866A}" presName="connTx" presStyleLbl="parChTrans1D2" presStyleIdx="3" presStyleCnt="4"/>
      <dgm:spPr/>
    </dgm:pt>
    <dgm:pt modelId="{64584D43-C45E-436D-BCAF-118157ECE582}" type="pres">
      <dgm:prSet presAssocID="{4BA52994-0CF1-4D5D-9101-8033DFB4D9C5}" presName="root2" presStyleCnt="0"/>
      <dgm:spPr/>
    </dgm:pt>
    <dgm:pt modelId="{4BDB0D77-CA42-4D93-88C9-346D7BD73247}" type="pres">
      <dgm:prSet presAssocID="{4BA52994-0CF1-4D5D-9101-8033DFB4D9C5}" presName="LevelTwoTextNode" presStyleLbl="node2" presStyleIdx="3" presStyleCnt="4">
        <dgm:presLayoutVars>
          <dgm:chPref val="3"/>
        </dgm:presLayoutVars>
      </dgm:prSet>
      <dgm:spPr/>
    </dgm:pt>
    <dgm:pt modelId="{2E85D6FB-A849-462C-85C9-6362DCAE6AA9}" type="pres">
      <dgm:prSet presAssocID="{4BA52994-0CF1-4D5D-9101-8033DFB4D9C5}" presName="level3hierChild" presStyleCnt="0"/>
      <dgm:spPr/>
    </dgm:pt>
  </dgm:ptLst>
  <dgm:cxnLst>
    <dgm:cxn modelId="{E749BDED-884C-486E-B682-1DDAC48FB43D}" srcId="{0906DDD0-AD45-4E14-B947-3348F876EDD9}" destId="{3A6D0FDA-80BD-4043-BC4F-7AC4DA83C312}" srcOrd="1" destOrd="0" parTransId="{8EAF3F63-0E2C-4A63-9C53-1A84C053D795}" sibTransId="{E78D09DE-D05D-40BD-81C5-DEE60CF4B791}"/>
    <dgm:cxn modelId="{B387F01E-6BB7-4A6F-BDFF-974381944552}" type="presOf" srcId="{1651CCAF-AD12-47CD-ABB9-08F9F590A609}" destId="{A8FA7D9A-A408-4515-8900-12812AD26088}" srcOrd="1" destOrd="0" presId="urn:microsoft.com/office/officeart/2008/layout/HorizontalMultiLevelHierarchy"/>
    <dgm:cxn modelId="{34A72AAA-C961-4F2C-A54B-D3B641ABE041}" type="presOf" srcId="{4944B5F3-2942-459D-9105-D214DC542CBB}" destId="{33C313FC-23FD-49AE-A233-C6AD0C80C11E}" srcOrd="0" destOrd="0" presId="urn:microsoft.com/office/officeart/2008/layout/HorizontalMultiLevelHierarchy"/>
    <dgm:cxn modelId="{6D38CF8F-A462-4B61-8063-5FAD22EEB9D7}" type="presOf" srcId="{1651CCAF-AD12-47CD-ABB9-08F9F590A609}" destId="{369171D8-005F-4797-B43B-3061A8FAD98B}" srcOrd="0" destOrd="0" presId="urn:microsoft.com/office/officeart/2008/layout/HorizontalMultiLevelHierarchy"/>
    <dgm:cxn modelId="{F0CA98A2-F9EE-48E3-A9D9-EBDA2A020E49}" srcId="{0906DDD0-AD45-4E14-B947-3348F876EDD9}" destId="{63F3B0F1-CA9C-4900-8ED2-E8B2C17D7B45}" srcOrd="0" destOrd="0" parTransId="{F3A5DDC9-D23D-4382-B299-9370350D02E5}" sibTransId="{94AD0BEE-BB1F-4E76-9C6E-FA0707443E3A}"/>
    <dgm:cxn modelId="{E40B9CDC-A4EA-4436-8F44-8E2B7963F058}" type="presOf" srcId="{F3A5DDC9-D23D-4382-B299-9370350D02E5}" destId="{8E191253-E3FA-4073-8AA7-54C398D1A33A}" srcOrd="0" destOrd="0" presId="urn:microsoft.com/office/officeart/2008/layout/HorizontalMultiLevelHierarchy"/>
    <dgm:cxn modelId="{87D4ECFA-2FA6-4991-B820-7263846FFEAE}" type="presOf" srcId="{4E33E2CF-42B5-4D98-9972-966915C71FDE}" destId="{4383570F-7CDD-4227-8818-AC8ACB43B601}" srcOrd="1" destOrd="0" presId="urn:microsoft.com/office/officeart/2008/layout/HorizontalMultiLevelHierarchy"/>
    <dgm:cxn modelId="{5051BAF0-3ABE-4929-85A8-3C383C4B6DFD}" type="presOf" srcId="{4BA52994-0CF1-4D5D-9101-8033DFB4D9C5}" destId="{4BDB0D77-CA42-4D93-88C9-346D7BD73247}" srcOrd="0" destOrd="0" presId="urn:microsoft.com/office/officeart/2008/layout/HorizontalMultiLevelHierarchy"/>
    <dgm:cxn modelId="{60045A35-36C1-4EA5-88BB-4DD3093F1159}" type="presOf" srcId="{3A6D0FDA-80BD-4043-BC4F-7AC4DA83C312}" destId="{F20A9993-E495-4576-A539-5F31BE6B8234}" srcOrd="0" destOrd="0" presId="urn:microsoft.com/office/officeart/2008/layout/HorizontalMultiLevelHierarchy"/>
    <dgm:cxn modelId="{E20DB2E8-5B66-468B-B9FC-72805B8D7BA4}" type="presOf" srcId="{77800249-1B41-45ED-BB47-972FB1582350}" destId="{EE065C3B-122C-4060-86A4-DE5F444F9A13}" srcOrd="0" destOrd="0" presId="urn:microsoft.com/office/officeart/2008/layout/HorizontalMultiLevelHierarchy"/>
    <dgm:cxn modelId="{CEA0D27B-72A8-418F-8D08-2A950C61BC42}" srcId="{C108BF33-E9E5-49A7-9B3F-EA7A30B2FB2B}" destId="{0906DDD0-AD45-4E14-B947-3348F876EDD9}" srcOrd="0" destOrd="0" parTransId="{47CAC41E-72F1-40DC-96E7-03D89972A3DD}" sibTransId="{224C77DF-3327-49AA-AEC0-2474A029E7B6}"/>
    <dgm:cxn modelId="{4B855929-5436-4DAD-830A-AF581DF04FBD}" type="presOf" srcId="{FF6D73BE-D429-4D41-BAC7-BCBE54296CE0}" destId="{4575D1F5-4DBD-4E42-BB84-DFFEDA9625DF}" srcOrd="0" destOrd="0" presId="urn:microsoft.com/office/officeart/2008/layout/HorizontalMultiLevelHierarchy"/>
    <dgm:cxn modelId="{EADF20CF-A076-4F3D-A7F3-72B44594A72D}" srcId="{63F3B0F1-CA9C-4900-8ED2-E8B2C17D7B45}" destId="{2472CDFF-4715-4B9E-B4AE-BA53AA6AB7D9}" srcOrd="2" destOrd="0" parTransId="{195B1050-FCE6-4CA8-B752-FD1170F5A5F0}" sibTransId="{4C527CA9-ADB9-4AFF-9847-83CB79B21692}"/>
    <dgm:cxn modelId="{24053D17-741E-4532-9E62-0EABFD7B7EE5}" type="presOf" srcId="{C108BF33-E9E5-49A7-9B3F-EA7A30B2FB2B}" destId="{4E41B902-38B8-4957-B394-BE136578F991}" srcOrd="0" destOrd="0" presId="urn:microsoft.com/office/officeart/2008/layout/HorizontalMultiLevelHierarchy"/>
    <dgm:cxn modelId="{35837B12-B5CA-4528-A8DC-BCFB6A2A41C8}" type="presOf" srcId="{63F3B0F1-CA9C-4900-8ED2-E8B2C17D7B45}" destId="{580A7E72-89A7-48D1-AC57-B37A0F10B6DB}" srcOrd="0" destOrd="0" presId="urn:microsoft.com/office/officeart/2008/layout/HorizontalMultiLevelHierarchy"/>
    <dgm:cxn modelId="{66CA38B6-EEA7-4132-9823-9F75A766A831}" type="presOf" srcId="{4E33E2CF-42B5-4D98-9972-966915C71FDE}" destId="{11766D4C-9BB1-41D1-B0FA-5C16242A4CB9}" srcOrd="0" destOrd="0" presId="urn:microsoft.com/office/officeart/2008/layout/HorizontalMultiLevelHierarchy"/>
    <dgm:cxn modelId="{79A54868-4C38-405D-8923-0F2DA2D5838E}" type="presOf" srcId="{3D9E2BBA-61AA-4B78-8A0B-BEA3E68A96F8}" destId="{6A90C8B6-E299-46CC-9B21-E5C92B6A37BB}" srcOrd="0" destOrd="0" presId="urn:microsoft.com/office/officeart/2008/layout/HorizontalMultiLevelHierarchy"/>
    <dgm:cxn modelId="{99FE786E-E5E6-4188-8549-A1CFD0336AE6}" type="presOf" srcId="{195B1050-FCE6-4CA8-B752-FD1170F5A5F0}" destId="{45100CBD-0DFF-4317-8E45-7D475DFE9762}" srcOrd="0" destOrd="0" presId="urn:microsoft.com/office/officeart/2008/layout/HorizontalMultiLevelHierarchy"/>
    <dgm:cxn modelId="{4039A584-8C3B-464F-9F52-7D6D6BAF6467}" srcId="{63F3B0F1-CA9C-4900-8ED2-E8B2C17D7B45}" destId="{3D9E2BBA-61AA-4B78-8A0B-BEA3E68A96F8}" srcOrd="1" destOrd="0" parTransId="{4E33E2CF-42B5-4D98-9972-966915C71FDE}" sibTransId="{FFB2BA09-454D-452F-A624-F4D1E812E272}"/>
    <dgm:cxn modelId="{6C900FD5-8049-47C3-AABB-52ED763A7CE8}" type="presOf" srcId="{FF6D73BE-D429-4D41-BAC7-BCBE54296CE0}" destId="{6F860D1C-DA29-421F-8185-CF5A5AE01AB2}" srcOrd="1" destOrd="0" presId="urn:microsoft.com/office/officeart/2008/layout/HorizontalMultiLevelHierarchy"/>
    <dgm:cxn modelId="{D7E9674D-E2CC-4C6A-B27B-2ACF8B3AFCE8}" srcId="{0906DDD0-AD45-4E14-B947-3348F876EDD9}" destId="{4944B5F3-2942-459D-9105-D214DC542CBB}" srcOrd="2" destOrd="0" parTransId="{FF6D73BE-D429-4D41-BAC7-BCBE54296CE0}" sibTransId="{2B2B7B61-0E63-4DBC-A20D-C3F65D007B7A}"/>
    <dgm:cxn modelId="{9E82CAF1-9105-4D66-9712-DA046F61C01B}" srcId="{63F3B0F1-CA9C-4900-8ED2-E8B2C17D7B45}" destId="{77800249-1B41-45ED-BB47-972FB1582350}" srcOrd="0" destOrd="0" parTransId="{1651CCAF-AD12-47CD-ABB9-08F9F590A609}" sibTransId="{92F95DF5-B6E9-4B4C-ABFA-2D01F9AEDBC3}"/>
    <dgm:cxn modelId="{DE9780F9-C49A-49DD-A5FA-2DD5D6C54BE2}" type="presOf" srcId="{0906DDD0-AD45-4E14-B947-3348F876EDD9}" destId="{37FF9B51-A311-4BB1-86BE-BD3E22ADB0C8}" srcOrd="0" destOrd="0" presId="urn:microsoft.com/office/officeart/2008/layout/HorizontalMultiLevelHierarchy"/>
    <dgm:cxn modelId="{55FEEB32-F96D-44E4-AA21-F6FDB4447A47}" type="presOf" srcId="{F3A5DDC9-D23D-4382-B299-9370350D02E5}" destId="{DB4222F6-853E-4CAD-8647-E3470AFA3EC6}" srcOrd="1" destOrd="0" presId="urn:microsoft.com/office/officeart/2008/layout/HorizontalMultiLevelHierarchy"/>
    <dgm:cxn modelId="{FCE694F4-5912-43A7-A23D-129D5B33A914}" type="presOf" srcId="{8EAF3F63-0E2C-4A63-9C53-1A84C053D795}" destId="{1A6D111B-4C97-47A7-A64D-6A05B47AEA86}" srcOrd="0" destOrd="0" presId="urn:microsoft.com/office/officeart/2008/layout/HorizontalMultiLevelHierarchy"/>
    <dgm:cxn modelId="{833E8B05-014C-4721-B5CC-51F8F357C949}" type="presOf" srcId="{195B1050-FCE6-4CA8-B752-FD1170F5A5F0}" destId="{67576AEE-E49B-4AA5-AFFE-9982526A24C4}" srcOrd="1" destOrd="0" presId="urn:microsoft.com/office/officeart/2008/layout/HorizontalMultiLevelHierarchy"/>
    <dgm:cxn modelId="{61BE1EE7-11B9-4B05-A254-C9B3672A9D81}" type="presOf" srcId="{32CEB5AF-4134-4F53-9656-1A41D510866A}" destId="{7B3A461B-904B-4567-A3C1-F737CF0CB4D8}" srcOrd="0" destOrd="0" presId="urn:microsoft.com/office/officeart/2008/layout/HorizontalMultiLevelHierarchy"/>
    <dgm:cxn modelId="{CE5675A1-78FB-4FBD-9859-1399A7E9CD5B}" type="presOf" srcId="{8EAF3F63-0E2C-4A63-9C53-1A84C053D795}" destId="{E15A3FF5-7D09-4236-9FAA-ACBD1B87EF06}" srcOrd="1" destOrd="0" presId="urn:microsoft.com/office/officeart/2008/layout/HorizontalMultiLevelHierarchy"/>
    <dgm:cxn modelId="{49588688-F9EE-47EC-85B7-3AD950704519}" type="presOf" srcId="{32CEB5AF-4134-4F53-9656-1A41D510866A}" destId="{793CF327-82D3-4752-BBF6-10E34D9DB942}" srcOrd="1" destOrd="0" presId="urn:microsoft.com/office/officeart/2008/layout/HorizontalMultiLevelHierarchy"/>
    <dgm:cxn modelId="{99E99D5C-3E47-4D12-997B-3EFBDD3AA946}" type="presOf" srcId="{2472CDFF-4715-4B9E-B4AE-BA53AA6AB7D9}" destId="{77CCB599-2E7B-4E38-8B94-BFFD616A5D18}" srcOrd="0" destOrd="0" presId="urn:microsoft.com/office/officeart/2008/layout/HorizontalMultiLevelHierarchy"/>
    <dgm:cxn modelId="{591D29C7-E2A3-444D-A46D-820088410BCF}" srcId="{0906DDD0-AD45-4E14-B947-3348F876EDD9}" destId="{4BA52994-0CF1-4D5D-9101-8033DFB4D9C5}" srcOrd="3" destOrd="0" parTransId="{32CEB5AF-4134-4F53-9656-1A41D510866A}" sibTransId="{EE2042C6-7021-4102-8BAF-D893FAD06466}"/>
    <dgm:cxn modelId="{2AE97830-5F59-4DF8-9808-E835201E9A88}" type="presParOf" srcId="{4E41B902-38B8-4957-B394-BE136578F991}" destId="{16D18E24-929D-4FAC-A5C4-2455A5BB78A0}" srcOrd="0" destOrd="0" presId="urn:microsoft.com/office/officeart/2008/layout/HorizontalMultiLevelHierarchy"/>
    <dgm:cxn modelId="{D2CD848A-9475-41E1-AA29-60F95648EE79}" type="presParOf" srcId="{16D18E24-929D-4FAC-A5C4-2455A5BB78A0}" destId="{37FF9B51-A311-4BB1-86BE-BD3E22ADB0C8}" srcOrd="0" destOrd="0" presId="urn:microsoft.com/office/officeart/2008/layout/HorizontalMultiLevelHierarchy"/>
    <dgm:cxn modelId="{E2CC4945-FD23-499D-A4E8-8462673401D6}" type="presParOf" srcId="{16D18E24-929D-4FAC-A5C4-2455A5BB78A0}" destId="{CC3652FF-81FE-44F5-8781-B973656027BC}" srcOrd="1" destOrd="0" presId="urn:microsoft.com/office/officeart/2008/layout/HorizontalMultiLevelHierarchy"/>
    <dgm:cxn modelId="{3A25B290-DBCF-470D-A32B-46FF8E3A6310}" type="presParOf" srcId="{CC3652FF-81FE-44F5-8781-B973656027BC}" destId="{8E191253-E3FA-4073-8AA7-54C398D1A33A}" srcOrd="0" destOrd="0" presId="urn:microsoft.com/office/officeart/2008/layout/HorizontalMultiLevelHierarchy"/>
    <dgm:cxn modelId="{507117F0-A0A2-475E-BD06-806FC05BA92F}" type="presParOf" srcId="{8E191253-E3FA-4073-8AA7-54C398D1A33A}" destId="{DB4222F6-853E-4CAD-8647-E3470AFA3EC6}" srcOrd="0" destOrd="0" presId="urn:microsoft.com/office/officeart/2008/layout/HorizontalMultiLevelHierarchy"/>
    <dgm:cxn modelId="{93F1B3F1-99F0-4BFE-935E-5AE9E705A017}" type="presParOf" srcId="{CC3652FF-81FE-44F5-8781-B973656027BC}" destId="{E9598069-A3CE-4CDE-961B-D634339164E4}" srcOrd="1" destOrd="0" presId="urn:microsoft.com/office/officeart/2008/layout/HorizontalMultiLevelHierarchy"/>
    <dgm:cxn modelId="{BBA69EC4-ED88-4C95-A5BC-994561549BE0}" type="presParOf" srcId="{E9598069-A3CE-4CDE-961B-D634339164E4}" destId="{580A7E72-89A7-48D1-AC57-B37A0F10B6DB}" srcOrd="0" destOrd="0" presId="urn:microsoft.com/office/officeart/2008/layout/HorizontalMultiLevelHierarchy"/>
    <dgm:cxn modelId="{51E51890-7276-44DB-8763-4F26AE08F3EC}" type="presParOf" srcId="{E9598069-A3CE-4CDE-961B-D634339164E4}" destId="{34995DB5-74BF-4050-870C-F19C7AB8517E}" srcOrd="1" destOrd="0" presId="urn:microsoft.com/office/officeart/2008/layout/HorizontalMultiLevelHierarchy"/>
    <dgm:cxn modelId="{56894F06-EA49-4D62-BED8-FA22B1E5C702}" type="presParOf" srcId="{34995DB5-74BF-4050-870C-F19C7AB8517E}" destId="{369171D8-005F-4797-B43B-3061A8FAD98B}" srcOrd="0" destOrd="0" presId="urn:microsoft.com/office/officeart/2008/layout/HorizontalMultiLevelHierarchy"/>
    <dgm:cxn modelId="{DAD67D00-29E4-4407-B7E5-F2DA545D4D9A}" type="presParOf" srcId="{369171D8-005F-4797-B43B-3061A8FAD98B}" destId="{A8FA7D9A-A408-4515-8900-12812AD26088}" srcOrd="0" destOrd="0" presId="urn:microsoft.com/office/officeart/2008/layout/HorizontalMultiLevelHierarchy"/>
    <dgm:cxn modelId="{83867667-BA11-44F0-8AAE-763BDFD8E140}" type="presParOf" srcId="{34995DB5-74BF-4050-870C-F19C7AB8517E}" destId="{0FEC5412-5DF7-4EA0-9CC9-F7362A8F0A2F}" srcOrd="1" destOrd="0" presId="urn:microsoft.com/office/officeart/2008/layout/HorizontalMultiLevelHierarchy"/>
    <dgm:cxn modelId="{7574B92A-4E2F-4A7D-98C4-0900C54F2075}" type="presParOf" srcId="{0FEC5412-5DF7-4EA0-9CC9-F7362A8F0A2F}" destId="{EE065C3B-122C-4060-86A4-DE5F444F9A13}" srcOrd="0" destOrd="0" presId="urn:microsoft.com/office/officeart/2008/layout/HorizontalMultiLevelHierarchy"/>
    <dgm:cxn modelId="{7766C7ED-D9FF-45B4-8D92-CF4E6A37CF66}" type="presParOf" srcId="{0FEC5412-5DF7-4EA0-9CC9-F7362A8F0A2F}" destId="{2F1C566C-6FEF-4F54-91A3-CC7E51F5D76D}" srcOrd="1" destOrd="0" presId="urn:microsoft.com/office/officeart/2008/layout/HorizontalMultiLevelHierarchy"/>
    <dgm:cxn modelId="{ABB66741-9C88-4986-BC36-2FBC37DEA8E4}" type="presParOf" srcId="{34995DB5-74BF-4050-870C-F19C7AB8517E}" destId="{11766D4C-9BB1-41D1-B0FA-5C16242A4CB9}" srcOrd="2" destOrd="0" presId="urn:microsoft.com/office/officeart/2008/layout/HorizontalMultiLevelHierarchy"/>
    <dgm:cxn modelId="{C4DC453C-CCAD-4BA6-BFEE-86E4BD5B8CFD}" type="presParOf" srcId="{11766D4C-9BB1-41D1-B0FA-5C16242A4CB9}" destId="{4383570F-7CDD-4227-8818-AC8ACB43B601}" srcOrd="0" destOrd="0" presId="urn:microsoft.com/office/officeart/2008/layout/HorizontalMultiLevelHierarchy"/>
    <dgm:cxn modelId="{D48A6B67-D133-421D-BEF0-A2B47B8CA844}" type="presParOf" srcId="{34995DB5-74BF-4050-870C-F19C7AB8517E}" destId="{F1E399B9-DD17-4C73-BE5D-C0E359E21600}" srcOrd="3" destOrd="0" presId="urn:microsoft.com/office/officeart/2008/layout/HorizontalMultiLevelHierarchy"/>
    <dgm:cxn modelId="{49D42ED5-B2AF-4D5B-ACD2-E38D49F4A866}" type="presParOf" srcId="{F1E399B9-DD17-4C73-BE5D-C0E359E21600}" destId="{6A90C8B6-E299-46CC-9B21-E5C92B6A37BB}" srcOrd="0" destOrd="0" presId="urn:microsoft.com/office/officeart/2008/layout/HorizontalMultiLevelHierarchy"/>
    <dgm:cxn modelId="{D6B2D7CB-388D-47FC-8CC8-C3E24BDC5215}" type="presParOf" srcId="{F1E399B9-DD17-4C73-BE5D-C0E359E21600}" destId="{DED1E1E2-AD48-442C-A662-84F81F730DCA}" srcOrd="1" destOrd="0" presId="urn:microsoft.com/office/officeart/2008/layout/HorizontalMultiLevelHierarchy"/>
    <dgm:cxn modelId="{03F9642A-371E-4666-84CE-78C456BAD4E8}" type="presParOf" srcId="{34995DB5-74BF-4050-870C-F19C7AB8517E}" destId="{45100CBD-0DFF-4317-8E45-7D475DFE9762}" srcOrd="4" destOrd="0" presId="urn:microsoft.com/office/officeart/2008/layout/HorizontalMultiLevelHierarchy"/>
    <dgm:cxn modelId="{AFF4A1C4-DB32-4549-B7AC-2DF720B1F5DA}" type="presParOf" srcId="{45100CBD-0DFF-4317-8E45-7D475DFE9762}" destId="{67576AEE-E49B-4AA5-AFFE-9982526A24C4}" srcOrd="0" destOrd="0" presId="urn:microsoft.com/office/officeart/2008/layout/HorizontalMultiLevelHierarchy"/>
    <dgm:cxn modelId="{47183332-3A82-4E36-8A92-76F8E854964B}" type="presParOf" srcId="{34995DB5-74BF-4050-870C-F19C7AB8517E}" destId="{0F5565AA-71F9-4B2A-9052-7029489A8D5B}" srcOrd="5" destOrd="0" presId="urn:microsoft.com/office/officeart/2008/layout/HorizontalMultiLevelHierarchy"/>
    <dgm:cxn modelId="{A11698B1-E1A6-4829-BF48-CD13A194D4BE}" type="presParOf" srcId="{0F5565AA-71F9-4B2A-9052-7029489A8D5B}" destId="{77CCB599-2E7B-4E38-8B94-BFFD616A5D18}" srcOrd="0" destOrd="0" presId="urn:microsoft.com/office/officeart/2008/layout/HorizontalMultiLevelHierarchy"/>
    <dgm:cxn modelId="{1AD4E8E5-712C-4396-8E4E-907259319591}" type="presParOf" srcId="{0F5565AA-71F9-4B2A-9052-7029489A8D5B}" destId="{C9236489-5AE5-4F39-9CAB-AD125CFDA515}" srcOrd="1" destOrd="0" presId="urn:microsoft.com/office/officeart/2008/layout/HorizontalMultiLevelHierarchy"/>
    <dgm:cxn modelId="{1B6D6A6F-F168-4D56-9764-D6F91449B61C}" type="presParOf" srcId="{CC3652FF-81FE-44F5-8781-B973656027BC}" destId="{1A6D111B-4C97-47A7-A64D-6A05B47AEA86}" srcOrd="2" destOrd="0" presId="urn:microsoft.com/office/officeart/2008/layout/HorizontalMultiLevelHierarchy"/>
    <dgm:cxn modelId="{D6C01EAD-ADC9-4E20-89E8-DFFE2D11EC1E}" type="presParOf" srcId="{1A6D111B-4C97-47A7-A64D-6A05B47AEA86}" destId="{E15A3FF5-7D09-4236-9FAA-ACBD1B87EF06}" srcOrd="0" destOrd="0" presId="urn:microsoft.com/office/officeart/2008/layout/HorizontalMultiLevelHierarchy"/>
    <dgm:cxn modelId="{0DD29896-D328-4630-A9C7-A56F7F44DDFC}" type="presParOf" srcId="{CC3652FF-81FE-44F5-8781-B973656027BC}" destId="{16F0B96E-B9FC-4F93-9D83-2F4455296FF0}" srcOrd="3" destOrd="0" presId="urn:microsoft.com/office/officeart/2008/layout/HorizontalMultiLevelHierarchy"/>
    <dgm:cxn modelId="{7BA67A39-918B-433F-B08A-7A4A47380934}" type="presParOf" srcId="{16F0B96E-B9FC-4F93-9D83-2F4455296FF0}" destId="{F20A9993-E495-4576-A539-5F31BE6B8234}" srcOrd="0" destOrd="0" presId="urn:microsoft.com/office/officeart/2008/layout/HorizontalMultiLevelHierarchy"/>
    <dgm:cxn modelId="{9B4186DD-DD5C-4E8D-9780-4A4B432DC528}" type="presParOf" srcId="{16F0B96E-B9FC-4F93-9D83-2F4455296FF0}" destId="{284B0EF5-9181-4853-9E21-9FD40A124235}" srcOrd="1" destOrd="0" presId="urn:microsoft.com/office/officeart/2008/layout/HorizontalMultiLevelHierarchy"/>
    <dgm:cxn modelId="{33383D3B-61BD-4252-B6C3-858060A28FE6}" type="presParOf" srcId="{CC3652FF-81FE-44F5-8781-B973656027BC}" destId="{4575D1F5-4DBD-4E42-BB84-DFFEDA9625DF}" srcOrd="4" destOrd="0" presId="urn:microsoft.com/office/officeart/2008/layout/HorizontalMultiLevelHierarchy"/>
    <dgm:cxn modelId="{6FCB5C44-15EC-4245-8F06-D3600DED04A5}" type="presParOf" srcId="{4575D1F5-4DBD-4E42-BB84-DFFEDA9625DF}" destId="{6F860D1C-DA29-421F-8185-CF5A5AE01AB2}" srcOrd="0" destOrd="0" presId="urn:microsoft.com/office/officeart/2008/layout/HorizontalMultiLevelHierarchy"/>
    <dgm:cxn modelId="{CA36B02E-A00F-450C-A96D-CC824175AECD}" type="presParOf" srcId="{CC3652FF-81FE-44F5-8781-B973656027BC}" destId="{8943CE60-1ED1-431B-B24E-389639CB6CB3}" srcOrd="5" destOrd="0" presId="urn:microsoft.com/office/officeart/2008/layout/HorizontalMultiLevelHierarchy"/>
    <dgm:cxn modelId="{E1130377-40B5-43B7-ADA7-87501F93C1DB}" type="presParOf" srcId="{8943CE60-1ED1-431B-B24E-389639CB6CB3}" destId="{33C313FC-23FD-49AE-A233-C6AD0C80C11E}" srcOrd="0" destOrd="0" presId="urn:microsoft.com/office/officeart/2008/layout/HorizontalMultiLevelHierarchy"/>
    <dgm:cxn modelId="{EBF2337D-1677-4737-837C-7C58C960CF0E}" type="presParOf" srcId="{8943CE60-1ED1-431B-B24E-389639CB6CB3}" destId="{896F59EE-4E8B-40D0-81DB-59A14AC5BB08}" srcOrd="1" destOrd="0" presId="urn:microsoft.com/office/officeart/2008/layout/HorizontalMultiLevelHierarchy"/>
    <dgm:cxn modelId="{C407403F-7038-40A1-9CF6-F64053743C47}" type="presParOf" srcId="{CC3652FF-81FE-44F5-8781-B973656027BC}" destId="{7B3A461B-904B-4567-A3C1-F737CF0CB4D8}" srcOrd="6" destOrd="0" presId="urn:microsoft.com/office/officeart/2008/layout/HorizontalMultiLevelHierarchy"/>
    <dgm:cxn modelId="{DF6DD786-B8B3-4E20-91FD-F9403E85E349}" type="presParOf" srcId="{7B3A461B-904B-4567-A3C1-F737CF0CB4D8}" destId="{793CF327-82D3-4752-BBF6-10E34D9DB942}" srcOrd="0" destOrd="0" presId="urn:microsoft.com/office/officeart/2008/layout/HorizontalMultiLevelHierarchy"/>
    <dgm:cxn modelId="{37ECFFBD-D73B-4929-A028-D1A3219B699D}" type="presParOf" srcId="{CC3652FF-81FE-44F5-8781-B973656027BC}" destId="{64584D43-C45E-436D-BCAF-118157ECE582}" srcOrd="7" destOrd="0" presId="urn:microsoft.com/office/officeart/2008/layout/HorizontalMultiLevelHierarchy"/>
    <dgm:cxn modelId="{C69E5DA1-566E-4BC9-AFF5-D49A06D732DC}" type="presParOf" srcId="{64584D43-C45E-436D-BCAF-118157ECE582}" destId="{4BDB0D77-CA42-4D93-88C9-346D7BD73247}" srcOrd="0" destOrd="0" presId="urn:microsoft.com/office/officeart/2008/layout/HorizontalMultiLevelHierarchy"/>
    <dgm:cxn modelId="{2CD3AEE0-3C5F-4DB3-8562-84D443704E3A}" type="presParOf" srcId="{64584D43-C45E-436D-BCAF-118157ECE582}" destId="{2E85D6FB-A849-462C-85C9-6362DCAE6AA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9799AD-BAB7-41F4-A4B4-6C888E6C5F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6796A9-3A74-407A-BC70-97DD3E37A7BD}">
      <dgm:prSet/>
      <dgm:spPr/>
      <dgm:t>
        <a:bodyPr/>
        <a:lstStyle/>
        <a:p>
          <a:pPr rtl="0"/>
          <a:r>
            <a:rPr lang="uk-UA" dirty="0" smtClean="0"/>
            <a:t>Кип’ятіння</a:t>
          </a:r>
          <a:r>
            <a:rPr lang="ru-RU" dirty="0" smtClean="0"/>
            <a:t> — простий, доступний і надійний спосіб знезараження предметів, які не псуються в киплячій воді. Більшість бактерій гинуть у киплячій воді або миттєво, або впродовж 30 хв. Кип’ятіння широко застосовується для знезараження посуду, білизни, рушників, халатів. </a:t>
          </a:r>
          <a:endParaRPr lang="uk-UA" dirty="0"/>
        </a:p>
      </dgm:t>
    </dgm:pt>
    <dgm:pt modelId="{4C2583E2-2F25-4321-95A0-C64E53856572}" type="parTrans" cxnId="{46F48829-4E40-46A3-B629-BB647BE69317}">
      <dgm:prSet/>
      <dgm:spPr/>
      <dgm:t>
        <a:bodyPr/>
        <a:lstStyle/>
        <a:p>
          <a:endParaRPr lang="ru-RU"/>
        </a:p>
      </dgm:t>
    </dgm:pt>
    <dgm:pt modelId="{FFC66967-6F9D-4B24-BFD7-17F64914AE13}" type="sibTrans" cxnId="{46F48829-4E40-46A3-B629-BB647BE69317}">
      <dgm:prSet/>
      <dgm:spPr/>
      <dgm:t>
        <a:bodyPr/>
        <a:lstStyle/>
        <a:p>
          <a:endParaRPr lang="ru-RU"/>
        </a:p>
      </dgm:t>
    </dgm:pt>
    <dgm:pt modelId="{4A778188-0444-4EEA-A795-605CE0C46198}">
      <dgm:prSet/>
      <dgm:spPr/>
      <dgm:t>
        <a:bodyPr/>
        <a:lstStyle/>
        <a:p>
          <a:pPr rtl="0"/>
          <a:r>
            <a:rPr lang="ru-RU" dirty="0" smtClean="0"/>
            <a:t>Д і я в о д я н о ї н а с и ч е н о ї п а р и під надмірним тиском здійснюється у паровому стерилізаторі при температурі 110 °C впродовж 20 хв.</a:t>
          </a:r>
          <a:endParaRPr lang="uk-UA" dirty="0"/>
        </a:p>
      </dgm:t>
    </dgm:pt>
    <dgm:pt modelId="{E6449F28-99EF-4014-AF11-A15A1E89F646}" type="parTrans" cxnId="{A91DA554-4794-492F-AEB0-0C9DA927C601}">
      <dgm:prSet/>
      <dgm:spPr/>
      <dgm:t>
        <a:bodyPr/>
        <a:lstStyle/>
        <a:p>
          <a:endParaRPr lang="ru-RU"/>
        </a:p>
      </dgm:t>
    </dgm:pt>
    <dgm:pt modelId="{071AD4D1-568C-4901-861D-6DA1C2ECE765}" type="sibTrans" cxnId="{A91DA554-4794-492F-AEB0-0C9DA927C601}">
      <dgm:prSet/>
      <dgm:spPr/>
      <dgm:t>
        <a:bodyPr/>
        <a:lstStyle/>
        <a:p>
          <a:endParaRPr lang="ru-RU"/>
        </a:p>
      </dgm:t>
    </dgm:pt>
    <dgm:pt modelId="{B69C0249-C401-4640-8017-9CFA40B7E899}">
      <dgm:prSet/>
      <dgm:spPr/>
      <dgm:t>
        <a:bodyPr/>
        <a:lstStyle/>
        <a:p>
          <a:pPr rtl="0"/>
          <a:r>
            <a:rPr lang="ru-RU" dirty="0" smtClean="0"/>
            <a:t>Д і я с у х и м г а р я ч и м п о в і т р я м здійснюється у повітряному стерилізаторі при температурі 180 °C впродовж 60 хв. Нагрівання до високої температури призводить до загибелі всіх мікроорганізмів, у тому числі і спорових форм. </a:t>
          </a:r>
          <a:endParaRPr lang="uk-UA" dirty="0"/>
        </a:p>
      </dgm:t>
    </dgm:pt>
    <dgm:pt modelId="{DA5E667D-DF0A-4E5C-A9B0-AEF0B2054D04}" type="parTrans" cxnId="{C7AC8942-58F4-4F63-8220-05F34E0FEC9D}">
      <dgm:prSet/>
      <dgm:spPr/>
      <dgm:t>
        <a:bodyPr/>
        <a:lstStyle/>
        <a:p>
          <a:endParaRPr lang="ru-RU"/>
        </a:p>
      </dgm:t>
    </dgm:pt>
    <dgm:pt modelId="{0E00DE5C-A859-4C34-B761-25510A985AC5}" type="sibTrans" cxnId="{C7AC8942-58F4-4F63-8220-05F34E0FEC9D}">
      <dgm:prSet/>
      <dgm:spPr/>
      <dgm:t>
        <a:bodyPr/>
        <a:lstStyle/>
        <a:p>
          <a:endParaRPr lang="ru-RU"/>
        </a:p>
      </dgm:t>
    </dgm:pt>
    <dgm:pt modelId="{65563439-EE79-4E8C-9205-E511D4074C63}" type="pres">
      <dgm:prSet presAssocID="{339799AD-BAB7-41F4-A4B4-6C888E6C5F4E}" presName="linear" presStyleCnt="0">
        <dgm:presLayoutVars>
          <dgm:animLvl val="lvl"/>
          <dgm:resizeHandles val="exact"/>
        </dgm:presLayoutVars>
      </dgm:prSet>
      <dgm:spPr/>
    </dgm:pt>
    <dgm:pt modelId="{ADE44D9D-6741-41CB-AFD9-32D809CE078A}" type="pres">
      <dgm:prSet presAssocID="{E76796A9-3A74-407A-BC70-97DD3E37A7B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B7258F1-E82B-4E6D-9587-74E2BFD9DF18}" type="pres">
      <dgm:prSet presAssocID="{FFC66967-6F9D-4B24-BFD7-17F64914AE13}" presName="spacer" presStyleCnt="0"/>
      <dgm:spPr/>
    </dgm:pt>
    <dgm:pt modelId="{9F74504A-D6AA-4707-AB94-BD5200E7CE63}" type="pres">
      <dgm:prSet presAssocID="{4A778188-0444-4EEA-A795-605CE0C4619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5E7CC-FC9C-4784-9697-1EBAE7D11C2E}" type="pres">
      <dgm:prSet presAssocID="{071AD4D1-568C-4901-861D-6DA1C2ECE765}" presName="spacer" presStyleCnt="0"/>
      <dgm:spPr/>
    </dgm:pt>
    <dgm:pt modelId="{41E497AF-AA9D-4E8A-8974-254FE4469C42}" type="pres">
      <dgm:prSet presAssocID="{B69C0249-C401-4640-8017-9CFA40B7E89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FB594E-6E10-42C7-A427-D3D7FFE93588}" type="presOf" srcId="{339799AD-BAB7-41F4-A4B4-6C888E6C5F4E}" destId="{65563439-EE79-4E8C-9205-E511D4074C63}" srcOrd="0" destOrd="0" presId="urn:microsoft.com/office/officeart/2005/8/layout/vList2"/>
    <dgm:cxn modelId="{A91DA554-4794-492F-AEB0-0C9DA927C601}" srcId="{339799AD-BAB7-41F4-A4B4-6C888E6C5F4E}" destId="{4A778188-0444-4EEA-A795-605CE0C46198}" srcOrd="1" destOrd="0" parTransId="{E6449F28-99EF-4014-AF11-A15A1E89F646}" sibTransId="{071AD4D1-568C-4901-861D-6DA1C2ECE765}"/>
    <dgm:cxn modelId="{089D8356-9020-46D4-9083-2F21011F28B0}" type="presOf" srcId="{B69C0249-C401-4640-8017-9CFA40B7E899}" destId="{41E497AF-AA9D-4E8A-8974-254FE4469C42}" srcOrd="0" destOrd="0" presId="urn:microsoft.com/office/officeart/2005/8/layout/vList2"/>
    <dgm:cxn modelId="{7B6652A4-193F-4A42-9CA1-626D824FD9E0}" type="presOf" srcId="{E76796A9-3A74-407A-BC70-97DD3E37A7BD}" destId="{ADE44D9D-6741-41CB-AFD9-32D809CE078A}" srcOrd="0" destOrd="0" presId="urn:microsoft.com/office/officeart/2005/8/layout/vList2"/>
    <dgm:cxn modelId="{C7AC8942-58F4-4F63-8220-05F34E0FEC9D}" srcId="{339799AD-BAB7-41F4-A4B4-6C888E6C5F4E}" destId="{B69C0249-C401-4640-8017-9CFA40B7E899}" srcOrd="2" destOrd="0" parTransId="{DA5E667D-DF0A-4E5C-A9B0-AEF0B2054D04}" sibTransId="{0E00DE5C-A859-4C34-B761-25510A985AC5}"/>
    <dgm:cxn modelId="{719CEC57-6417-4ABC-9508-965D6ED3198A}" type="presOf" srcId="{4A778188-0444-4EEA-A795-605CE0C46198}" destId="{9F74504A-D6AA-4707-AB94-BD5200E7CE63}" srcOrd="0" destOrd="0" presId="urn:microsoft.com/office/officeart/2005/8/layout/vList2"/>
    <dgm:cxn modelId="{46F48829-4E40-46A3-B629-BB647BE69317}" srcId="{339799AD-BAB7-41F4-A4B4-6C888E6C5F4E}" destId="{E76796A9-3A74-407A-BC70-97DD3E37A7BD}" srcOrd="0" destOrd="0" parTransId="{4C2583E2-2F25-4321-95A0-C64E53856572}" sibTransId="{FFC66967-6F9D-4B24-BFD7-17F64914AE13}"/>
    <dgm:cxn modelId="{7764DF75-3CE9-4B40-95FF-950F51A3D999}" type="presParOf" srcId="{65563439-EE79-4E8C-9205-E511D4074C63}" destId="{ADE44D9D-6741-41CB-AFD9-32D809CE078A}" srcOrd="0" destOrd="0" presId="urn:microsoft.com/office/officeart/2005/8/layout/vList2"/>
    <dgm:cxn modelId="{309B6C18-D641-4AAA-BBB9-8B90ED3F6D0E}" type="presParOf" srcId="{65563439-EE79-4E8C-9205-E511D4074C63}" destId="{4B7258F1-E82B-4E6D-9587-74E2BFD9DF18}" srcOrd="1" destOrd="0" presId="urn:microsoft.com/office/officeart/2005/8/layout/vList2"/>
    <dgm:cxn modelId="{EB75C1E7-93B3-47EB-87E8-AFB1425E2278}" type="presParOf" srcId="{65563439-EE79-4E8C-9205-E511D4074C63}" destId="{9F74504A-D6AA-4707-AB94-BD5200E7CE63}" srcOrd="2" destOrd="0" presId="urn:microsoft.com/office/officeart/2005/8/layout/vList2"/>
    <dgm:cxn modelId="{5AB71173-2EC4-45A1-90EE-6E603E7D739B}" type="presParOf" srcId="{65563439-EE79-4E8C-9205-E511D4074C63}" destId="{3EF5E7CC-FC9C-4784-9697-1EBAE7D11C2E}" srcOrd="3" destOrd="0" presId="urn:microsoft.com/office/officeart/2005/8/layout/vList2"/>
    <dgm:cxn modelId="{580D57BD-92B9-4D96-817F-928AA5124986}" type="presParOf" srcId="{65563439-EE79-4E8C-9205-E511D4074C63}" destId="{41E497AF-AA9D-4E8A-8974-254FE4469C4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1721CB-8D4A-4DCA-B32B-9C5728DE8C5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A7927F-209C-4338-BB13-AAAFEC7948F7}">
      <dgm:prSet/>
      <dgm:spPr/>
      <dgm:t>
        <a:bodyPr/>
        <a:lstStyle/>
        <a:p>
          <a:pPr rtl="0"/>
          <a:r>
            <a:rPr lang="uk-UA" smtClean="0"/>
            <a:t>Стерилізатори, які застосовують для теплової стерилізації, класифікують за:</a:t>
          </a:r>
          <a:endParaRPr lang="uk-UA"/>
        </a:p>
      </dgm:t>
    </dgm:pt>
    <dgm:pt modelId="{8CF78535-6A56-4E55-A693-E30BCD638448}" type="parTrans" cxnId="{64A27964-FC30-4EC2-91F4-5497530410E9}">
      <dgm:prSet/>
      <dgm:spPr/>
      <dgm:t>
        <a:bodyPr/>
        <a:lstStyle/>
        <a:p>
          <a:endParaRPr lang="ru-RU"/>
        </a:p>
      </dgm:t>
    </dgm:pt>
    <dgm:pt modelId="{B621FD28-67C7-4890-83B0-D9A6721F9F2F}" type="sibTrans" cxnId="{64A27964-FC30-4EC2-91F4-5497530410E9}">
      <dgm:prSet/>
      <dgm:spPr/>
      <dgm:t>
        <a:bodyPr/>
        <a:lstStyle/>
        <a:p>
          <a:endParaRPr lang="ru-RU"/>
        </a:p>
      </dgm:t>
    </dgm:pt>
    <dgm:pt modelId="{4FBAC556-A779-453B-9031-41D1581C3ED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розташуванням стерилізаційної камери - горизонтальні та вертикальні;</a:t>
          </a:r>
          <a:endParaRPr lang="uk-UA" b="1" dirty="0">
            <a:solidFill>
              <a:schemeClr val="bg1"/>
            </a:solidFill>
          </a:endParaRPr>
        </a:p>
      </dgm:t>
    </dgm:pt>
    <dgm:pt modelId="{D8FEDC61-D35C-411A-9806-6E0DDBEDE2E7}" type="parTrans" cxnId="{E73A933A-70E8-4213-BBD1-1E2C5FE3908D}">
      <dgm:prSet/>
      <dgm:spPr/>
      <dgm:t>
        <a:bodyPr/>
        <a:lstStyle/>
        <a:p>
          <a:endParaRPr lang="ru-RU"/>
        </a:p>
      </dgm:t>
    </dgm:pt>
    <dgm:pt modelId="{03689677-2366-4553-8F82-562429BA3BF4}" type="sibTrans" cxnId="{E73A933A-70E8-4213-BBD1-1E2C5FE3908D}">
      <dgm:prSet/>
      <dgm:spPr/>
      <dgm:t>
        <a:bodyPr/>
        <a:lstStyle/>
        <a:p>
          <a:endParaRPr lang="ru-RU"/>
        </a:p>
      </dgm:t>
    </dgm:pt>
    <dgm:pt modelId="{C90B601A-9F85-41C8-8F32-C47537E3FFCF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формою стерилізаційної камери- </a:t>
          </a:r>
          <a:endParaRPr lang="uk-UA" b="1" dirty="0">
            <a:solidFill>
              <a:schemeClr val="bg1"/>
            </a:solidFill>
          </a:endParaRPr>
        </a:p>
      </dgm:t>
    </dgm:pt>
    <dgm:pt modelId="{162101D8-6D10-4697-8C6F-5A8A855943E1}" type="parTrans" cxnId="{3D6DD002-CDFD-4B72-BDC0-A05239DFED67}">
      <dgm:prSet/>
      <dgm:spPr/>
      <dgm:t>
        <a:bodyPr/>
        <a:lstStyle/>
        <a:p>
          <a:endParaRPr lang="ru-RU"/>
        </a:p>
      </dgm:t>
    </dgm:pt>
    <dgm:pt modelId="{376A4665-1DDF-4D49-830D-75139B937C21}" type="sibTrans" cxnId="{3D6DD002-CDFD-4B72-BDC0-A05239DFED67}">
      <dgm:prSet/>
      <dgm:spPr/>
      <dgm:t>
        <a:bodyPr/>
        <a:lstStyle/>
        <a:p>
          <a:endParaRPr lang="ru-RU"/>
        </a:p>
      </dgm:t>
    </dgm:pt>
    <dgm:pt modelId="{A746AC43-419D-4500-A947-99D5D50F677B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круглі та прямокутні;</a:t>
          </a:r>
          <a:endParaRPr lang="uk-UA" b="1" dirty="0">
            <a:solidFill>
              <a:schemeClr val="bg1"/>
            </a:solidFill>
          </a:endParaRPr>
        </a:p>
      </dgm:t>
    </dgm:pt>
    <dgm:pt modelId="{70B9FC14-CC87-47C4-89D6-0EA1DF3078C2}" type="parTrans" cxnId="{87FA8F9E-B5E3-4CB1-87BB-CEC521CB028B}">
      <dgm:prSet/>
      <dgm:spPr/>
      <dgm:t>
        <a:bodyPr/>
        <a:lstStyle/>
        <a:p>
          <a:endParaRPr lang="ru-RU"/>
        </a:p>
      </dgm:t>
    </dgm:pt>
    <dgm:pt modelId="{008244F5-18A8-4E67-B3A9-FFA542C9177A}" type="sibTrans" cxnId="{87FA8F9E-B5E3-4CB1-87BB-CEC521CB028B}">
      <dgm:prSet/>
      <dgm:spPr/>
      <dgm:t>
        <a:bodyPr/>
        <a:lstStyle/>
        <a:p>
          <a:endParaRPr lang="ru-RU"/>
        </a:p>
      </dgm:t>
    </dgm:pt>
    <dgm:pt modelId="{CAB9956A-3E37-4373-8854-9DDBFC392F6A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умовами експлуатації - однобічні та двобічні;</a:t>
          </a:r>
          <a:endParaRPr lang="uk-UA" b="1" dirty="0">
            <a:solidFill>
              <a:schemeClr val="bg1"/>
            </a:solidFill>
          </a:endParaRPr>
        </a:p>
      </dgm:t>
    </dgm:pt>
    <dgm:pt modelId="{5E29FE39-5C45-42BF-A37B-7EA6949A4725}" type="parTrans" cxnId="{5953D715-B82E-49F4-AD3A-2A1FFB5EF4A5}">
      <dgm:prSet/>
      <dgm:spPr/>
      <dgm:t>
        <a:bodyPr/>
        <a:lstStyle/>
        <a:p>
          <a:endParaRPr lang="ru-RU"/>
        </a:p>
      </dgm:t>
    </dgm:pt>
    <dgm:pt modelId="{9260CC1C-02C5-4923-A883-E6B6E140B742}" type="sibTrans" cxnId="{5953D715-B82E-49F4-AD3A-2A1FFB5EF4A5}">
      <dgm:prSet/>
      <dgm:spPr/>
      <dgm:t>
        <a:bodyPr/>
        <a:lstStyle/>
        <a:p>
          <a:endParaRPr lang="ru-RU"/>
        </a:p>
      </dgm:t>
    </dgm:pt>
    <dgm:pt modelId="{0B09B402-5F71-431D-8659-566C845590DD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стерилізуючим агентом - парові газові та повітряні;</a:t>
          </a:r>
          <a:endParaRPr lang="uk-UA" b="1" dirty="0">
            <a:solidFill>
              <a:schemeClr val="bg1"/>
            </a:solidFill>
          </a:endParaRPr>
        </a:p>
      </dgm:t>
    </dgm:pt>
    <dgm:pt modelId="{44899C34-241E-4EB0-99C9-C0609D45540E}" type="parTrans" cxnId="{8A001A48-51D9-4BD2-A695-D7A0C9AD5231}">
      <dgm:prSet/>
      <dgm:spPr/>
      <dgm:t>
        <a:bodyPr/>
        <a:lstStyle/>
        <a:p>
          <a:endParaRPr lang="ru-RU"/>
        </a:p>
      </dgm:t>
    </dgm:pt>
    <dgm:pt modelId="{ECF5FB2A-3B87-46ED-B461-96F28C8FCF45}" type="sibTrans" cxnId="{8A001A48-51D9-4BD2-A695-D7A0C9AD5231}">
      <dgm:prSet/>
      <dgm:spPr/>
      <dgm:t>
        <a:bodyPr/>
        <a:lstStyle/>
        <a:p>
          <a:endParaRPr lang="ru-RU"/>
        </a:p>
      </dgm:t>
    </dgm:pt>
    <dgm:pt modelId="{A6BAA0E0-7049-4A74-90C7-DF0EC7D034E7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джерелом паропостачання;</a:t>
          </a:r>
          <a:endParaRPr lang="uk-UA" b="1" dirty="0">
            <a:solidFill>
              <a:schemeClr val="bg1"/>
            </a:solidFill>
          </a:endParaRPr>
        </a:p>
      </dgm:t>
    </dgm:pt>
    <dgm:pt modelId="{4E6823D5-CF51-4854-BBEE-FDF5D95609EF}" type="parTrans" cxnId="{F0F6CB48-7B1C-46AF-8C4B-C5EC24156CD7}">
      <dgm:prSet/>
      <dgm:spPr/>
      <dgm:t>
        <a:bodyPr/>
        <a:lstStyle/>
        <a:p>
          <a:endParaRPr lang="ru-RU"/>
        </a:p>
      </dgm:t>
    </dgm:pt>
    <dgm:pt modelId="{62C326DA-21E8-48FB-A317-6E7D8DEB9448}" type="sibTrans" cxnId="{F0F6CB48-7B1C-46AF-8C4B-C5EC24156CD7}">
      <dgm:prSet/>
      <dgm:spPr/>
      <dgm:t>
        <a:bodyPr/>
        <a:lstStyle/>
        <a:p>
          <a:endParaRPr lang="ru-RU"/>
        </a:p>
      </dgm:t>
    </dgm:pt>
    <dgm:pt modelId="{BE77F2CB-DFF9-40BE-82DD-90B17CD322C5}">
      <dgm:prSet/>
      <dgm:spPr/>
      <dgm:t>
        <a:bodyPr/>
        <a:lstStyle/>
        <a:p>
          <a:pPr rtl="0"/>
          <a:r>
            <a:rPr lang="uk-UA" b="1" smtClean="0">
              <a:solidFill>
                <a:schemeClr val="bg1"/>
              </a:solidFill>
            </a:rPr>
            <a:t>способом підігріву;</a:t>
          </a:r>
          <a:endParaRPr lang="uk-UA" b="1">
            <a:solidFill>
              <a:schemeClr val="bg1"/>
            </a:solidFill>
          </a:endParaRPr>
        </a:p>
      </dgm:t>
    </dgm:pt>
    <dgm:pt modelId="{B5902575-F80B-476C-8E86-94AFA53A3840}" type="parTrans" cxnId="{067FA32C-7795-4041-8273-FC6653439177}">
      <dgm:prSet/>
      <dgm:spPr/>
      <dgm:t>
        <a:bodyPr/>
        <a:lstStyle/>
        <a:p>
          <a:endParaRPr lang="ru-RU"/>
        </a:p>
      </dgm:t>
    </dgm:pt>
    <dgm:pt modelId="{8164D84C-247E-43A4-8B65-3D5FF8DC6C7C}" type="sibTrans" cxnId="{067FA32C-7795-4041-8273-FC6653439177}">
      <dgm:prSet/>
      <dgm:spPr/>
      <dgm:t>
        <a:bodyPr/>
        <a:lstStyle/>
        <a:p>
          <a:endParaRPr lang="ru-RU"/>
        </a:p>
      </dgm:t>
    </dgm:pt>
    <dgm:pt modelId="{4470619B-B907-43A6-B6AE-5C4F0669C00D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способом отримання пари.</a:t>
          </a:r>
          <a:endParaRPr lang="uk-UA" b="1" dirty="0">
            <a:solidFill>
              <a:schemeClr val="bg1"/>
            </a:solidFill>
          </a:endParaRPr>
        </a:p>
      </dgm:t>
    </dgm:pt>
    <dgm:pt modelId="{18262F48-A12F-41F9-A042-E520A31211BF}" type="parTrans" cxnId="{E6F9B7C6-BD57-4EAB-BAFF-48F9ADBCA8E1}">
      <dgm:prSet/>
      <dgm:spPr/>
      <dgm:t>
        <a:bodyPr/>
        <a:lstStyle/>
        <a:p>
          <a:endParaRPr lang="ru-RU"/>
        </a:p>
      </dgm:t>
    </dgm:pt>
    <dgm:pt modelId="{02445C3E-028A-4D89-969C-4A500E03E276}" type="sibTrans" cxnId="{E6F9B7C6-BD57-4EAB-BAFF-48F9ADBCA8E1}">
      <dgm:prSet/>
      <dgm:spPr/>
      <dgm:t>
        <a:bodyPr/>
        <a:lstStyle/>
        <a:p>
          <a:endParaRPr lang="ru-RU"/>
        </a:p>
      </dgm:t>
    </dgm:pt>
    <dgm:pt modelId="{7668337F-BF52-4D0F-BCCD-D5D53F0A01E2}" type="pres">
      <dgm:prSet presAssocID="{081721CB-8D4A-4DCA-B32B-9C5728DE8C55}" presName="diagram" presStyleCnt="0">
        <dgm:presLayoutVars>
          <dgm:dir/>
          <dgm:resizeHandles val="exact"/>
        </dgm:presLayoutVars>
      </dgm:prSet>
      <dgm:spPr/>
    </dgm:pt>
    <dgm:pt modelId="{ED7EEE13-AF67-435C-9354-013C0B45EAB1}" type="pres">
      <dgm:prSet presAssocID="{8EA7927F-209C-4338-BB13-AAAFEC7948F7}" presName="node" presStyleLbl="node1" presStyleIdx="0" presStyleCnt="1">
        <dgm:presLayoutVars>
          <dgm:bulletEnabled val="1"/>
        </dgm:presLayoutVars>
      </dgm:prSet>
      <dgm:spPr/>
    </dgm:pt>
  </dgm:ptLst>
  <dgm:cxnLst>
    <dgm:cxn modelId="{5953D715-B82E-49F4-AD3A-2A1FFB5EF4A5}" srcId="{8EA7927F-209C-4338-BB13-AAAFEC7948F7}" destId="{CAB9956A-3E37-4373-8854-9DDBFC392F6A}" srcOrd="3" destOrd="0" parTransId="{5E29FE39-5C45-42BF-A37B-7EA6949A4725}" sibTransId="{9260CC1C-02C5-4923-A883-E6B6E140B742}"/>
    <dgm:cxn modelId="{067FA32C-7795-4041-8273-FC6653439177}" srcId="{8EA7927F-209C-4338-BB13-AAAFEC7948F7}" destId="{BE77F2CB-DFF9-40BE-82DD-90B17CD322C5}" srcOrd="6" destOrd="0" parTransId="{B5902575-F80B-476C-8E86-94AFA53A3840}" sibTransId="{8164D84C-247E-43A4-8B65-3D5FF8DC6C7C}"/>
    <dgm:cxn modelId="{E73A933A-70E8-4213-BBD1-1E2C5FE3908D}" srcId="{8EA7927F-209C-4338-BB13-AAAFEC7948F7}" destId="{4FBAC556-A779-453B-9031-41D1581C3ED1}" srcOrd="0" destOrd="0" parTransId="{D8FEDC61-D35C-411A-9806-6E0DDBEDE2E7}" sibTransId="{03689677-2366-4553-8F82-562429BA3BF4}"/>
    <dgm:cxn modelId="{1082D104-9AD5-4E2C-B828-B98EDCB5DA33}" type="presOf" srcId="{CAB9956A-3E37-4373-8854-9DDBFC392F6A}" destId="{ED7EEE13-AF67-435C-9354-013C0B45EAB1}" srcOrd="0" destOrd="4" presId="urn:microsoft.com/office/officeart/2005/8/layout/default"/>
    <dgm:cxn modelId="{7540BC5D-17AF-47AA-9818-CF46046E7A59}" type="presOf" srcId="{0B09B402-5F71-431D-8659-566C845590DD}" destId="{ED7EEE13-AF67-435C-9354-013C0B45EAB1}" srcOrd="0" destOrd="5" presId="urn:microsoft.com/office/officeart/2005/8/layout/default"/>
    <dgm:cxn modelId="{592ECD5A-16C5-4E92-AD89-A7C9FB21D00D}" type="presOf" srcId="{BE77F2CB-DFF9-40BE-82DD-90B17CD322C5}" destId="{ED7EEE13-AF67-435C-9354-013C0B45EAB1}" srcOrd="0" destOrd="7" presId="urn:microsoft.com/office/officeart/2005/8/layout/default"/>
    <dgm:cxn modelId="{3D6DD002-CDFD-4B72-BDC0-A05239DFED67}" srcId="{8EA7927F-209C-4338-BB13-AAAFEC7948F7}" destId="{C90B601A-9F85-41C8-8F32-C47537E3FFCF}" srcOrd="1" destOrd="0" parTransId="{162101D8-6D10-4697-8C6F-5A8A855943E1}" sibTransId="{376A4665-1DDF-4D49-830D-75139B937C21}"/>
    <dgm:cxn modelId="{87FA8F9E-B5E3-4CB1-87BB-CEC521CB028B}" srcId="{8EA7927F-209C-4338-BB13-AAAFEC7948F7}" destId="{A746AC43-419D-4500-A947-99D5D50F677B}" srcOrd="2" destOrd="0" parTransId="{70B9FC14-CC87-47C4-89D6-0EA1DF3078C2}" sibTransId="{008244F5-18A8-4E67-B3A9-FFA542C9177A}"/>
    <dgm:cxn modelId="{64A27964-FC30-4EC2-91F4-5497530410E9}" srcId="{081721CB-8D4A-4DCA-B32B-9C5728DE8C55}" destId="{8EA7927F-209C-4338-BB13-AAAFEC7948F7}" srcOrd="0" destOrd="0" parTransId="{8CF78535-6A56-4E55-A693-E30BCD638448}" sibTransId="{B621FD28-67C7-4890-83B0-D9A6721F9F2F}"/>
    <dgm:cxn modelId="{0DA82D25-783A-4323-9C32-9A4EDA890ADD}" type="presOf" srcId="{A746AC43-419D-4500-A947-99D5D50F677B}" destId="{ED7EEE13-AF67-435C-9354-013C0B45EAB1}" srcOrd="0" destOrd="3" presId="urn:microsoft.com/office/officeart/2005/8/layout/default"/>
    <dgm:cxn modelId="{29DE8A87-466B-4AC4-8F0B-413F00D0965F}" type="presOf" srcId="{A6BAA0E0-7049-4A74-90C7-DF0EC7D034E7}" destId="{ED7EEE13-AF67-435C-9354-013C0B45EAB1}" srcOrd="0" destOrd="6" presId="urn:microsoft.com/office/officeart/2005/8/layout/default"/>
    <dgm:cxn modelId="{E6F9B7C6-BD57-4EAB-BAFF-48F9ADBCA8E1}" srcId="{8EA7927F-209C-4338-BB13-AAAFEC7948F7}" destId="{4470619B-B907-43A6-B6AE-5C4F0669C00D}" srcOrd="7" destOrd="0" parTransId="{18262F48-A12F-41F9-A042-E520A31211BF}" sibTransId="{02445C3E-028A-4D89-969C-4A500E03E276}"/>
    <dgm:cxn modelId="{11829A97-C7E0-438F-9D1C-AB6AB7723794}" type="presOf" srcId="{081721CB-8D4A-4DCA-B32B-9C5728DE8C55}" destId="{7668337F-BF52-4D0F-BCCD-D5D53F0A01E2}" srcOrd="0" destOrd="0" presId="urn:microsoft.com/office/officeart/2005/8/layout/default"/>
    <dgm:cxn modelId="{3CCEB14E-5C5D-4C31-B62B-9A34328C05D5}" type="presOf" srcId="{8EA7927F-209C-4338-BB13-AAAFEC7948F7}" destId="{ED7EEE13-AF67-435C-9354-013C0B45EAB1}" srcOrd="0" destOrd="0" presId="urn:microsoft.com/office/officeart/2005/8/layout/default"/>
    <dgm:cxn modelId="{6F632AFC-7388-4664-81AC-BE19C0CD747A}" type="presOf" srcId="{C90B601A-9F85-41C8-8F32-C47537E3FFCF}" destId="{ED7EEE13-AF67-435C-9354-013C0B45EAB1}" srcOrd="0" destOrd="2" presId="urn:microsoft.com/office/officeart/2005/8/layout/default"/>
    <dgm:cxn modelId="{3C0E7CDE-87E4-44E1-B767-256266A2AEFC}" type="presOf" srcId="{4FBAC556-A779-453B-9031-41D1581C3ED1}" destId="{ED7EEE13-AF67-435C-9354-013C0B45EAB1}" srcOrd="0" destOrd="1" presId="urn:microsoft.com/office/officeart/2005/8/layout/default"/>
    <dgm:cxn modelId="{F0F6CB48-7B1C-46AF-8C4B-C5EC24156CD7}" srcId="{8EA7927F-209C-4338-BB13-AAAFEC7948F7}" destId="{A6BAA0E0-7049-4A74-90C7-DF0EC7D034E7}" srcOrd="5" destOrd="0" parTransId="{4E6823D5-CF51-4854-BBEE-FDF5D95609EF}" sibTransId="{62C326DA-21E8-48FB-A317-6E7D8DEB9448}"/>
    <dgm:cxn modelId="{30E3198B-A470-44D4-8101-80776C1A7E1A}" type="presOf" srcId="{4470619B-B907-43A6-B6AE-5C4F0669C00D}" destId="{ED7EEE13-AF67-435C-9354-013C0B45EAB1}" srcOrd="0" destOrd="8" presId="urn:microsoft.com/office/officeart/2005/8/layout/default"/>
    <dgm:cxn modelId="{8A001A48-51D9-4BD2-A695-D7A0C9AD5231}" srcId="{8EA7927F-209C-4338-BB13-AAAFEC7948F7}" destId="{0B09B402-5F71-431D-8659-566C845590DD}" srcOrd="4" destOrd="0" parTransId="{44899C34-241E-4EB0-99C9-C0609D45540E}" sibTransId="{ECF5FB2A-3B87-46ED-B461-96F28C8FCF45}"/>
    <dgm:cxn modelId="{BED48B78-861A-46A6-9235-22E5270ABBCC}" type="presParOf" srcId="{7668337F-BF52-4D0F-BCCD-D5D53F0A01E2}" destId="{ED7EEE13-AF67-435C-9354-013C0B45EAB1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DAE0FC-4077-4C03-855B-1F7990704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E6AFEBF-011F-43C8-BF9F-E1DFF396AE0C}">
      <dgm:prSet/>
      <dgm:spPr/>
      <dgm:t>
        <a:bodyPr/>
        <a:lstStyle/>
        <a:p>
          <a:pPr rtl="0"/>
          <a:r>
            <a:rPr lang="uk-UA" smtClean="0"/>
            <a:t>Класифікація хімічних дезінфекційних засобів </a:t>
          </a:r>
          <a:endParaRPr lang="uk-UA"/>
        </a:p>
      </dgm:t>
    </dgm:pt>
    <dgm:pt modelId="{20EBC3F5-F584-4AF6-8100-96BFACABA35C}" type="parTrans" cxnId="{DD508C37-8992-4768-A2A1-4A9EF9D1C705}">
      <dgm:prSet/>
      <dgm:spPr/>
      <dgm:t>
        <a:bodyPr/>
        <a:lstStyle/>
        <a:p>
          <a:endParaRPr lang="ru-RU"/>
        </a:p>
      </dgm:t>
    </dgm:pt>
    <dgm:pt modelId="{C93146F7-C084-4316-9E4E-97D564C856E1}" type="sibTrans" cxnId="{DD508C37-8992-4768-A2A1-4A9EF9D1C705}">
      <dgm:prSet/>
      <dgm:spPr/>
      <dgm:t>
        <a:bodyPr/>
        <a:lstStyle/>
        <a:p>
          <a:endParaRPr lang="ru-RU"/>
        </a:p>
      </dgm:t>
    </dgm:pt>
    <dgm:pt modelId="{6E8F770E-43CA-4322-A167-2BD59ED6E3A5}">
      <dgm:prSet/>
      <dgm:spPr/>
      <dgm:t>
        <a:bodyPr/>
        <a:lstStyle/>
        <a:p>
          <a:pPr rtl="0"/>
          <a:r>
            <a:rPr lang="uk-UA" smtClean="0"/>
            <a:t>засоби м’якої дезінфекціі (застосовують для дезінфекції шкіри, хірургічних інструментів, незначно забрудненої білизни);</a:t>
          </a:r>
          <a:endParaRPr lang="uk-UA"/>
        </a:p>
      </dgm:t>
    </dgm:pt>
    <dgm:pt modelId="{BB3D5BFE-D657-4D5A-95E2-1637A9ECC91A}" type="parTrans" cxnId="{747E0121-51A6-4BFE-A2C3-E759848A92C7}">
      <dgm:prSet/>
      <dgm:spPr/>
      <dgm:t>
        <a:bodyPr/>
        <a:lstStyle/>
        <a:p>
          <a:endParaRPr lang="ru-RU"/>
        </a:p>
      </dgm:t>
    </dgm:pt>
    <dgm:pt modelId="{3E4C75EE-1716-484B-901D-4038B3B66E2A}" type="sibTrans" cxnId="{747E0121-51A6-4BFE-A2C3-E759848A92C7}">
      <dgm:prSet/>
      <dgm:spPr/>
      <dgm:t>
        <a:bodyPr/>
        <a:lstStyle/>
        <a:p>
          <a:endParaRPr lang="ru-RU"/>
        </a:p>
      </dgm:t>
    </dgm:pt>
    <dgm:pt modelId="{6AF20CFD-6D0F-41E9-A3E1-5410A15F4CB5}">
      <dgm:prSet/>
      <dgm:spPr/>
      <dgm:t>
        <a:bodyPr/>
        <a:lstStyle/>
        <a:p>
          <a:pPr rtl="0"/>
          <a:r>
            <a:rPr lang="uk-UA" smtClean="0"/>
            <a:t>засоби потужної дезінфекції (для обробки дуже забруднених матеріалів, вуличного взуття, меблів, туалетів, предметів догляду за хворими);</a:t>
          </a:r>
          <a:endParaRPr lang="uk-UA"/>
        </a:p>
      </dgm:t>
    </dgm:pt>
    <dgm:pt modelId="{C09AC978-A3ED-4C9A-A6CF-E146DEF719E2}" type="parTrans" cxnId="{9428A322-0BB4-4C02-82AF-A39985240BD3}">
      <dgm:prSet/>
      <dgm:spPr/>
      <dgm:t>
        <a:bodyPr/>
        <a:lstStyle/>
        <a:p>
          <a:endParaRPr lang="ru-RU"/>
        </a:p>
      </dgm:t>
    </dgm:pt>
    <dgm:pt modelId="{45E8FEBA-ACA6-4BDF-806B-D93D17B3860D}" type="sibTrans" cxnId="{9428A322-0BB4-4C02-82AF-A39985240BD3}">
      <dgm:prSet/>
      <dgm:spPr/>
      <dgm:t>
        <a:bodyPr/>
        <a:lstStyle/>
        <a:p>
          <a:endParaRPr lang="ru-RU"/>
        </a:p>
      </dgm:t>
    </dgm:pt>
    <dgm:pt modelId="{909219CD-B537-456E-B6CF-B619A36BD5D3}">
      <dgm:prSet/>
      <dgm:spPr/>
      <dgm:t>
        <a:bodyPr/>
        <a:lstStyle/>
        <a:p>
          <a:pPr rtl="0"/>
          <a:r>
            <a:rPr lang="uk-UA" smtClean="0"/>
            <a:t>засоби для хімічної дезінфекції повітря закритих приміщень, поверхні меблів, апаратури, освітлювальних приладів</a:t>
          </a:r>
          <a:endParaRPr lang="uk-UA"/>
        </a:p>
      </dgm:t>
    </dgm:pt>
    <dgm:pt modelId="{0657850D-DDA6-47A8-97A1-0F7D349AE2E9}" type="parTrans" cxnId="{6A65B05E-8707-400A-8AEB-05C4D83C8F18}">
      <dgm:prSet/>
      <dgm:spPr/>
      <dgm:t>
        <a:bodyPr/>
        <a:lstStyle/>
        <a:p>
          <a:endParaRPr lang="ru-RU"/>
        </a:p>
      </dgm:t>
    </dgm:pt>
    <dgm:pt modelId="{AF555179-667B-4AD4-A618-18C5EA405E3C}" type="sibTrans" cxnId="{6A65B05E-8707-400A-8AEB-05C4D83C8F18}">
      <dgm:prSet/>
      <dgm:spPr/>
      <dgm:t>
        <a:bodyPr/>
        <a:lstStyle/>
        <a:p>
          <a:endParaRPr lang="ru-RU"/>
        </a:p>
      </dgm:t>
    </dgm:pt>
    <dgm:pt modelId="{9BD6C231-F10B-4994-87F9-087480825716}" type="pres">
      <dgm:prSet presAssocID="{99DAE0FC-4077-4C03-855B-1F7990704E09}" presName="linear" presStyleCnt="0">
        <dgm:presLayoutVars>
          <dgm:animLvl val="lvl"/>
          <dgm:resizeHandles val="exact"/>
        </dgm:presLayoutVars>
      </dgm:prSet>
      <dgm:spPr/>
    </dgm:pt>
    <dgm:pt modelId="{730F6862-5636-44D1-BFBB-C8BFD14D8D75}" type="pres">
      <dgm:prSet presAssocID="{FE6AFEBF-011F-43C8-BF9F-E1DFF396AE0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0D31513-6865-477E-B9BD-18D9C98DFE8A}" type="pres">
      <dgm:prSet presAssocID="{C93146F7-C084-4316-9E4E-97D564C856E1}" presName="spacer" presStyleCnt="0"/>
      <dgm:spPr/>
    </dgm:pt>
    <dgm:pt modelId="{20169777-BEBF-4069-B518-EFF794AB21FD}" type="pres">
      <dgm:prSet presAssocID="{6E8F770E-43CA-4322-A167-2BD59ED6E3A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3E2CC76-BD42-4C14-A462-E563B787DA02}" type="pres">
      <dgm:prSet presAssocID="{3E4C75EE-1716-484B-901D-4038B3B66E2A}" presName="spacer" presStyleCnt="0"/>
      <dgm:spPr/>
    </dgm:pt>
    <dgm:pt modelId="{173F1D3A-AD4F-482B-A833-594B964F295F}" type="pres">
      <dgm:prSet presAssocID="{6AF20CFD-6D0F-41E9-A3E1-5410A15F4CB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C5CE70E-13A7-4D38-86B3-9451AECA500F}" type="pres">
      <dgm:prSet presAssocID="{45E8FEBA-ACA6-4BDF-806B-D93D17B3860D}" presName="spacer" presStyleCnt="0"/>
      <dgm:spPr/>
    </dgm:pt>
    <dgm:pt modelId="{AFDE6AAA-D6BA-40C5-BBE1-E84D92A79C8E}" type="pres">
      <dgm:prSet presAssocID="{909219CD-B537-456E-B6CF-B619A36BD5D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D508C37-8992-4768-A2A1-4A9EF9D1C705}" srcId="{99DAE0FC-4077-4C03-855B-1F7990704E09}" destId="{FE6AFEBF-011F-43C8-BF9F-E1DFF396AE0C}" srcOrd="0" destOrd="0" parTransId="{20EBC3F5-F584-4AF6-8100-96BFACABA35C}" sibTransId="{C93146F7-C084-4316-9E4E-97D564C856E1}"/>
    <dgm:cxn modelId="{9428A322-0BB4-4C02-82AF-A39985240BD3}" srcId="{99DAE0FC-4077-4C03-855B-1F7990704E09}" destId="{6AF20CFD-6D0F-41E9-A3E1-5410A15F4CB5}" srcOrd="2" destOrd="0" parTransId="{C09AC978-A3ED-4C9A-A6CF-E146DEF719E2}" sibTransId="{45E8FEBA-ACA6-4BDF-806B-D93D17B3860D}"/>
    <dgm:cxn modelId="{E6EFF640-9F00-40F7-A1AF-F4ACA0767088}" type="presOf" srcId="{6E8F770E-43CA-4322-A167-2BD59ED6E3A5}" destId="{20169777-BEBF-4069-B518-EFF794AB21FD}" srcOrd="0" destOrd="0" presId="urn:microsoft.com/office/officeart/2005/8/layout/vList2"/>
    <dgm:cxn modelId="{5B378C7C-6533-4510-8C36-95F1FC29473B}" type="presOf" srcId="{909219CD-B537-456E-B6CF-B619A36BD5D3}" destId="{AFDE6AAA-D6BA-40C5-BBE1-E84D92A79C8E}" srcOrd="0" destOrd="0" presId="urn:microsoft.com/office/officeart/2005/8/layout/vList2"/>
    <dgm:cxn modelId="{70DCD57E-03D5-4122-BA92-C10798061907}" type="presOf" srcId="{6AF20CFD-6D0F-41E9-A3E1-5410A15F4CB5}" destId="{173F1D3A-AD4F-482B-A833-594B964F295F}" srcOrd="0" destOrd="0" presId="urn:microsoft.com/office/officeart/2005/8/layout/vList2"/>
    <dgm:cxn modelId="{6A65B05E-8707-400A-8AEB-05C4D83C8F18}" srcId="{99DAE0FC-4077-4C03-855B-1F7990704E09}" destId="{909219CD-B537-456E-B6CF-B619A36BD5D3}" srcOrd="3" destOrd="0" parTransId="{0657850D-DDA6-47A8-97A1-0F7D349AE2E9}" sibTransId="{AF555179-667B-4AD4-A618-18C5EA405E3C}"/>
    <dgm:cxn modelId="{056BA338-0409-43CE-B3CF-51D7A22C1F0B}" type="presOf" srcId="{FE6AFEBF-011F-43C8-BF9F-E1DFF396AE0C}" destId="{730F6862-5636-44D1-BFBB-C8BFD14D8D75}" srcOrd="0" destOrd="0" presId="urn:microsoft.com/office/officeart/2005/8/layout/vList2"/>
    <dgm:cxn modelId="{747E0121-51A6-4BFE-A2C3-E759848A92C7}" srcId="{99DAE0FC-4077-4C03-855B-1F7990704E09}" destId="{6E8F770E-43CA-4322-A167-2BD59ED6E3A5}" srcOrd="1" destOrd="0" parTransId="{BB3D5BFE-D657-4D5A-95E2-1637A9ECC91A}" sibTransId="{3E4C75EE-1716-484B-901D-4038B3B66E2A}"/>
    <dgm:cxn modelId="{57445577-D5E0-4A78-9F1E-00CC181D05AC}" type="presOf" srcId="{99DAE0FC-4077-4C03-855B-1F7990704E09}" destId="{9BD6C231-F10B-4994-87F9-087480825716}" srcOrd="0" destOrd="0" presId="urn:microsoft.com/office/officeart/2005/8/layout/vList2"/>
    <dgm:cxn modelId="{27289270-F49C-40D1-A9FB-84F26899BEE2}" type="presParOf" srcId="{9BD6C231-F10B-4994-87F9-087480825716}" destId="{730F6862-5636-44D1-BFBB-C8BFD14D8D75}" srcOrd="0" destOrd="0" presId="urn:microsoft.com/office/officeart/2005/8/layout/vList2"/>
    <dgm:cxn modelId="{F7454394-2E90-48E8-9F2F-393FB0C82AEB}" type="presParOf" srcId="{9BD6C231-F10B-4994-87F9-087480825716}" destId="{90D31513-6865-477E-B9BD-18D9C98DFE8A}" srcOrd="1" destOrd="0" presId="urn:microsoft.com/office/officeart/2005/8/layout/vList2"/>
    <dgm:cxn modelId="{C0B5895B-39B1-456C-8BA6-364760ACF2D7}" type="presParOf" srcId="{9BD6C231-F10B-4994-87F9-087480825716}" destId="{20169777-BEBF-4069-B518-EFF794AB21FD}" srcOrd="2" destOrd="0" presId="urn:microsoft.com/office/officeart/2005/8/layout/vList2"/>
    <dgm:cxn modelId="{C88469F7-9D91-4191-9411-ABB2FF2B0624}" type="presParOf" srcId="{9BD6C231-F10B-4994-87F9-087480825716}" destId="{13E2CC76-BD42-4C14-A462-E563B787DA02}" srcOrd="3" destOrd="0" presId="urn:microsoft.com/office/officeart/2005/8/layout/vList2"/>
    <dgm:cxn modelId="{58C5C290-04E6-421D-B046-84486006BD5C}" type="presParOf" srcId="{9BD6C231-F10B-4994-87F9-087480825716}" destId="{173F1D3A-AD4F-482B-A833-594B964F295F}" srcOrd="4" destOrd="0" presId="urn:microsoft.com/office/officeart/2005/8/layout/vList2"/>
    <dgm:cxn modelId="{078EC837-DC3B-460C-86ED-F95A006E7650}" type="presParOf" srcId="{9BD6C231-F10B-4994-87F9-087480825716}" destId="{6C5CE70E-13A7-4D38-86B3-9451AECA500F}" srcOrd="5" destOrd="0" presId="urn:microsoft.com/office/officeart/2005/8/layout/vList2"/>
    <dgm:cxn modelId="{FF6CFD5F-5EED-4857-9916-98519DCD761D}" type="presParOf" srcId="{9BD6C231-F10B-4994-87F9-087480825716}" destId="{AFDE6AAA-D6BA-40C5-BBE1-E84D92A79C8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2AEFCC-BB2A-4E32-B7C0-1F396A721AC6}" type="doc">
      <dgm:prSet loTypeId="urn:microsoft.com/office/officeart/2005/8/layout/process5" loCatId="process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E8ECE2E-0773-4997-B871-C2075AD6A7E9}">
      <dgm:prSet/>
      <dgm:spPr/>
      <dgm:t>
        <a:bodyPr/>
        <a:lstStyle/>
        <a:p>
          <a:pPr rtl="0"/>
          <a:r>
            <a:rPr lang="uk-UA" dirty="0" smtClean="0"/>
            <a:t>Галоїдовмісні;</a:t>
          </a:r>
          <a:endParaRPr lang="uk-UA" dirty="0"/>
        </a:p>
      </dgm:t>
    </dgm:pt>
    <dgm:pt modelId="{156861B0-8F13-4917-ACEE-7145229BD436}" type="parTrans" cxnId="{182EB891-96F6-4E8C-BA00-4756803D9895}">
      <dgm:prSet/>
      <dgm:spPr/>
      <dgm:t>
        <a:bodyPr/>
        <a:lstStyle/>
        <a:p>
          <a:endParaRPr lang="ru-RU"/>
        </a:p>
      </dgm:t>
    </dgm:pt>
    <dgm:pt modelId="{916823EB-0BD0-4896-9D10-B622E99873F0}" type="sibTrans" cxnId="{182EB891-96F6-4E8C-BA00-4756803D9895}">
      <dgm:prSet/>
      <dgm:spPr/>
      <dgm:t>
        <a:bodyPr/>
        <a:lstStyle/>
        <a:p>
          <a:endParaRPr lang="ru-RU"/>
        </a:p>
      </dgm:t>
    </dgm:pt>
    <dgm:pt modelId="{04848648-D3C3-4D0C-AABB-156AFEC089A6}">
      <dgm:prSet/>
      <dgm:spPr/>
      <dgm:t>
        <a:bodyPr/>
        <a:lstStyle/>
        <a:p>
          <a:pPr rtl="0"/>
          <a:r>
            <a:rPr lang="uk-UA" smtClean="0"/>
            <a:t>Кисневмісні;</a:t>
          </a:r>
          <a:endParaRPr lang="uk-UA"/>
        </a:p>
      </dgm:t>
    </dgm:pt>
    <dgm:pt modelId="{D8439A40-03F5-486D-AA3D-6243A1E8E349}" type="parTrans" cxnId="{47F76FE2-A40D-463D-AEA4-07EF806285E2}">
      <dgm:prSet/>
      <dgm:spPr/>
      <dgm:t>
        <a:bodyPr/>
        <a:lstStyle/>
        <a:p>
          <a:endParaRPr lang="ru-RU"/>
        </a:p>
      </dgm:t>
    </dgm:pt>
    <dgm:pt modelId="{A923946A-AA57-4E8C-8E7E-67AB99B4C9B3}" type="sibTrans" cxnId="{47F76FE2-A40D-463D-AEA4-07EF806285E2}">
      <dgm:prSet/>
      <dgm:spPr/>
      <dgm:t>
        <a:bodyPr/>
        <a:lstStyle/>
        <a:p>
          <a:endParaRPr lang="ru-RU"/>
        </a:p>
      </dgm:t>
    </dgm:pt>
    <dgm:pt modelId="{69CC209A-D92E-4B2F-B483-FD7AFA5DE6DD}">
      <dgm:prSet/>
      <dgm:spPr/>
      <dgm:t>
        <a:bodyPr/>
        <a:lstStyle/>
        <a:p>
          <a:pPr rtl="0"/>
          <a:r>
            <a:rPr lang="uk-UA" smtClean="0"/>
            <a:t>Альдегідсвмісні;</a:t>
          </a:r>
          <a:endParaRPr lang="uk-UA"/>
        </a:p>
      </dgm:t>
    </dgm:pt>
    <dgm:pt modelId="{78E58BD6-AE8E-42BA-873F-BA54608BC962}" type="parTrans" cxnId="{FF0668F4-F1BC-47E5-BDEE-57D9DBB1848D}">
      <dgm:prSet/>
      <dgm:spPr/>
      <dgm:t>
        <a:bodyPr/>
        <a:lstStyle/>
        <a:p>
          <a:endParaRPr lang="ru-RU"/>
        </a:p>
      </dgm:t>
    </dgm:pt>
    <dgm:pt modelId="{06463C93-73A9-41B0-A49B-919D76255D2C}" type="sibTrans" cxnId="{FF0668F4-F1BC-47E5-BDEE-57D9DBB1848D}">
      <dgm:prSet/>
      <dgm:spPr/>
      <dgm:t>
        <a:bodyPr/>
        <a:lstStyle/>
        <a:p>
          <a:endParaRPr lang="ru-RU"/>
        </a:p>
      </dgm:t>
    </dgm:pt>
    <dgm:pt modelId="{C23FAB5F-ACB1-4658-9DEE-1B221E52C601}">
      <dgm:prSet/>
      <dgm:spPr/>
      <dgm:t>
        <a:bodyPr/>
        <a:lstStyle/>
        <a:p>
          <a:pPr rtl="0"/>
          <a:r>
            <a:rPr lang="uk-UA" dirty="0" smtClean="0"/>
            <a:t>Гуанідинвмісні;</a:t>
          </a:r>
          <a:endParaRPr lang="uk-UA" dirty="0"/>
        </a:p>
      </dgm:t>
    </dgm:pt>
    <dgm:pt modelId="{6DF4D35F-A71E-4362-8155-D6C0F5E3FE99}" type="parTrans" cxnId="{0816F102-F696-45EB-9ECC-C5A96F0ACDBE}">
      <dgm:prSet/>
      <dgm:spPr/>
      <dgm:t>
        <a:bodyPr/>
        <a:lstStyle/>
        <a:p>
          <a:endParaRPr lang="ru-RU"/>
        </a:p>
      </dgm:t>
    </dgm:pt>
    <dgm:pt modelId="{F65E6E52-4692-4932-A3A5-676E744D421A}" type="sibTrans" cxnId="{0816F102-F696-45EB-9ECC-C5A96F0ACDBE}">
      <dgm:prSet/>
      <dgm:spPr/>
      <dgm:t>
        <a:bodyPr/>
        <a:lstStyle/>
        <a:p>
          <a:endParaRPr lang="ru-RU"/>
        </a:p>
      </dgm:t>
    </dgm:pt>
    <dgm:pt modelId="{F2A627F0-9844-4BFD-AF53-DD5D82304836}">
      <dgm:prSet/>
      <dgm:spPr/>
      <dgm:t>
        <a:bodyPr/>
        <a:lstStyle/>
        <a:p>
          <a:pPr rtl="0"/>
          <a:r>
            <a:rPr lang="uk-UA" smtClean="0"/>
            <a:t>Спиртвмісні;</a:t>
          </a:r>
          <a:endParaRPr lang="uk-UA"/>
        </a:p>
      </dgm:t>
    </dgm:pt>
    <dgm:pt modelId="{2DCBB021-411F-4640-B177-B68DA40BE3EA}" type="parTrans" cxnId="{83512B60-EC09-47CE-BC6C-235552CEB115}">
      <dgm:prSet/>
      <dgm:spPr/>
      <dgm:t>
        <a:bodyPr/>
        <a:lstStyle/>
        <a:p>
          <a:endParaRPr lang="ru-RU"/>
        </a:p>
      </dgm:t>
    </dgm:pt>
    <dgm:pt modelId="{B3AA5B4A-7E7C-4381-9457-40BF7C6CB776}" type="sibTrans" cxnId="{83512B60-EC09-47CE-BC6C-235552CEB115}">
      <dgm:prSet/>
      <dgm:spPr/>
      <dgm:t>
        <a:bodyPr/>
        <a:lstStyle/>
        <a:p>
          <a:endParaRPr lang="ru-RU"/>
        </a:p>
      </dgm:t>
    </dgm:pt>
    <dgm:pt modelId="{41D68623-7209-4CDE-839C-A031C67A091B}">
      <dgm:prSet/>
      <dgm:spPr/>
      <dgm:t>
        <a:bodyPr/>
        <a:lstStyle/>
        <a:p>
          <a:pPr rtl="0"/>
          <a:r>
            <a:rPr lang="uk-UA" smtClean="0"/>
            <a:t>Фенолвмісні;</a:t>
          </a:r>
          <a:endParaRPr lang="uk-UA"/>
        </a:p>
      </dgm:t>
    </dgm:pt>
    <dgm:pt modelId="{24FA3151-2312-4E7D-9F0A-2F5296619414}" type="parTrans" cxnId="{14828719-7013-44E5-98B4-36DE72F522A5}">
      <dgm:prSet/>
      <dgm:spPr/>
      <dgm:t>
        <a:bodyPr/>
        <a:lstStyle/>
        <a:p>
          <a:endParaRPr lang="ru-RU"/>
        </a:p>
      </dgm:t>
    </dgm:pt>
    <dgm:pt modelId="{A752B7E4-3EA4-448B-A087-C8D0BB5D965A}" type="sibTrans" cxnId="{14828719-7013-44E5-98B4-36DE72F522A5}">
      <dgm:prSet/>
      <dgm:spPr/>
      <dgm:t>
        <a:bodyPr/>
        <a:lstStyle/>
        <a:p>
          <a:endParaRPr lang="ru-RU"/>
        </a:p>
      </dgm:t>
    </dgm:pt>
    <dgm:pt modelId="{DAE3853E-A8F2-409B-B798-A3D34FE7FF74}">
      <dgm:prSet/>
      <dgm:spPr/>
      <dgm:t>
        <a:bodyPr/>
        <a:lstStyle/>
        <a:p>
          <a:pPr rtl="0"/>
          <a:r>
            <a:rPr lang="uk-UA" smtClean="0"/>
            <a:t>На основі кислот (для дезінфекції використовуються неорганічні і органічні кислоти. Неорганічні кислоти мають сильніший і ширший спектр антимікробної дії, ніж органічні кислоти).</a:t>
          </a:r>
          <a:endParaRPr lang="uk-UA"/>
        </a:p>
      </dgm:t>
    </dgm:pt>
    <dgm:pt modelId="{861EDC2F-1712-47AD-A2DA-0093C1AD9272}" type="parTrans" cxnId="{C2B4AFBF-EF18-4B85-860C-751D3083BF63}">
      <dgm:prSet/>
      <dgm:spPr/>
      <dgm:t>
        <a:bodyPr/>
        <a:lstStyle/>
        <a:p>
          <a:endParaRPr lang="ru-RU"/>
        </a:p>
      </dgm:t>
    </dgm:pt>
    <dgm:pt modelId="{FB126D9B-FC46-441F-A250-F8FBF57399AE}" type="sibTrans" cxnId="{C2B4AFBF-EF18-4B85-860C-751D3083BF63}">
      <dgm:prSet/>
      <dgm:spPr/>
      <dgm:t>
        <a:bodyPr/>
        <a:lstStyle/>
        <a:p>
          <a:endParaRPr lang="ru-RU"/>
        </a:p>
      </dgm:t>
    </dgm:pt>
    <dgm:pt modelId="{9EED744C-CB68-4B2E-B530-4966E76425A5}" type="pres">
      <dgm:prSet presAssocID="{EB2AEFCC-BB2A-4E32-B7C0-1F396A721AC6}" presName="diagram" presStyleCnt="0">
        <dgm:presLayoutVars>
          <dgm:dir/>
          <dgm:resizeHandles val="exact"/>
        </dgm:presLayoutVars>
      </dgm:prSet>
      <dgm:spPr/>
    </dgm:pt>
    <dgm:pt modelId="{C4BB76D3-6E87-4D48-B52E-39D8AB90FE04}" type="pres">
      <dgm:prSet presAssocID="{9E8ECE2E-0773-4997-B871-C2075AD6A7E9}" presName="node" presStyleLbl="node1" presStyleIdx="0" presStyleCnt="7">
        <dgm:presLayoutVars>
          <dgm:bulletEnabled val="1"/>
        </dgm:presLayoutVars>
      </dgm:prSet>
      <dgm:spPr/>
    </dgm:pt>
    <dgm:pt modelId="{85C3A7E9-11B7-43BA-9121-7074BF3029B4}" type="pres">
      <dgm:prSet presAssocID="{916823EB-0BD0-4896-9D10-B622E99873F0}" presName="sibTrans" presStyleLbl="sibTrans2D1" presStyleIdx="0" presStyleCnt="6"/>
      <dgm:spPr/>
    </dgm:pt>
    <dgm:pt modelId="{DA458B5B-DCBA-4A2F-B861-72A970F2A3B7}" type="pres">
      <dgm:prSet presAssocID="{916823EB-0BD0-4896-9D10-B622E99873F0}" presName="connectorText" presStyleLbl="sibTrans2D1" presStyleIdx="0" presStyleCnt="6"/>
      <dgm:spPr/>
    </dgm:pt>
    <dgm:pt modelId="{D0E4BE10-93CE-4BF9-9D72-BB69AF6146B7}" type="pres">
      <dgm:prSet presAssocID="{04848648-D3C3-4D0C-AABB-156AFEC089A6}" presName="node" presStyleLbl="node1" presStyleIdx="1" presStyleCnt="7">
        <dgm:presLayoutVars>
          <dgm:bulletEnabled val="1"/>
        </dgm:presLayoutVars>
      </dgm:prSet>
      <dgm:spPr/>
    </dgm:pt>
    <dgm:pt modelId="{EC3DAA0D-6D40-4F5A-941F-7C96C6DFDBF2}" type="pres">
      <dgm:prSet presAssocID="{A923946A-AA57-4E8C-8E7E-67AB99B4C9B3}" presName="sibTrans" presStyleLbl="sibTrans2D1" presStyleIdx="1" presStyleCnt="6"/>
      <dgm:spPr/>
    </dgm:pt>
    <dgm:pt modelId="{C7EBBEC8-2C24-415F-B266-F33FEB33E496}" type="pres">
      <dgm:prSet presAssocID="{A923946A-AA57-4E8C-8E7E-67AB99B4C9B3}" presName="connectorText" presStyleLbl="sibTrans2D1" presStyleIdx="1" presStyleCnt="6"/>
      <dgm:spPr/>
    </dgm:pt>
    <dgm:pt modelId="{6C774BEC-D291-42DB-A33B-3A263006C760}" type="pres">
      <dgm:prSet presAssocID="{69CC209A-D92E-4B2F-B483-FD7AFA5DE6DD}" presName="node" presStyleLbl="node1" presStyleIdx="2" presStyleCnt="7">
        <dgm:presLayoutVars>
          <dgm:bulletEnabled val="1"/>
        </dgm:presLayoutVars>
      </dgm:prSet>
      <dgm:spPr/>
    </dgm:pt>
    <dgm:pt modelId="{06B063E5-003B-49F2-BA21-1D04ADFCA963}" type="pres">
      <dgm:prSet presAssocID="{06463C93-73A9-41B0-A49B-919D76255D2C}" presName="sibTrans" presStyleLbl="sibTrans2D1" presStyleIdx="2" presStyleCnt="6"/>
      <dgm:spPr/>
    </dgm:pt>
    <dgm:pt modelId="{60D7910F-BC97-4C0D-915C-77CC0E301F40}" type="pres">
      <dgm:prSet presAssocID="{06463C93-73A9-41B0-A49B-919D76255D2C}" presName="connectorText" presStyleLbl="sibTrans2D1" presStyleIdx="2" presStyleCnt="6"/>
      <dgm:spPr/>
    </dgm:pt>
    <dgm:pt modelId="{B1DCCA3F-F680-4362-8A96-BADE6718F205}" type="pres">
      <dgm:prSet presAssocID="{C23FAB5F-ACB1-4658-9DEE-1B221E52C601}" presName="node" presStyleLbl="node1" presStyleIdx="3" presStyleCnt="7">
        <dgm:presLayoutVars>
          <dgm:bulletEnabled val="1"/>
        </dgm:presLayoutVars>
      </dgm:prSet>
      <dgm:spPr/>
    </dgm:pt>
    <dgm:pt modelId="{1D2D4EBF-6623-4B38-ABFC-90EDF4129FF0}" type="pres">
      <dgm:prSet presAssocID="{F65E6E52-4692-4932-A3A5-676E744D421A}" presName="sibTrans" presStyleLbl="sibTrans2D1" presStyleIdx="3" presStyleCnt="6"/>
      <dgm:spPr/>
    </dgm:pt>
    <dgm:pt modelId="{FFCB46A2-EB12-4619-BAE8-8B406365601C}" type="pres">
      <dgm:prSet presAssocID="{F65E6E52-4692-4932-A3A5-676E744D421A}" presName="connectorText" presStyleLbl="sibTrans2D1" presStyleIdx="3" presStyleCnt="6"/>
      <dgm:spPr/>
    </dgm:pt>
    <dgm:pt modelId="{5FDDF669-CF4E-4333-A269-4065A6521F1C}" type="pres">
      <dgm:prSet presAssocID="{F2A627F0-9844-4BFD-AF53-DD5D82304836}" presName="node" presStyleLbl="node1" presStyleIdx="4" presStyleCnt="7">
        <dgm:presLayoutVars>
          <dgm:bulletEnabled val="1"/>
        </dgm:presLayoutVars>
      </dgm:prSet>
      <dgm:spPr/>
    </dgm:pt>
    <dgm:pt modelId="{1428071C-F849-4444-8CF1-AF8A3EBF9443}" type="pres">
      <dgm:prSet presAssocID="{B3AA5B4A-7E7C-4381-9457-40BF7C6CB776}" presName="sibTrans" presStyleLbl="sibTrans2D1" presStyleIdx="4" presStyleCnt="6"/>
      <dgm:spPr/>
    </dgm:pt>
    <dgm:pt modelId="{B28CAAA8-69F8-4AB0-B52F-7417A0AB2675}" type="pres">
      <dgm:prSet presAssocID="{B3AA5B4A-7E7C-4381-9457-40BF7C6CB776}" presName="connectorText" presStyleLbl="sibTrans2D1" presStyleIdx="4" presStyleCnt="6"/>
      <dgm:spPr/>
    </dgm:pt>
    <dgm:pt modelId="{0D4FC63E-7422-44B5-81EE-F3E39CAA3306}" type="pres">
      <dgm:prSet presAssocID="{41D68623-7209-4CDE-839C-A031C67A091B}" presName="node" presStyleLbl="node1" presStyleIdx="5" presStyleCnt="7">
        <dgm:presLayoutVars>
          <dgm:bulletEnabled val="1"/>
        </dgm:presLayoutVars>
      </dgm:prSet>
      <dgm:spPr/>
    </dgm:pt>
    <dgm:pt modelId="{F712B6BF-DEBD-4AD2-88AE-8B4D63785793}" type="pres">
      <dgm:prSet presAssocID="{A752B7E4-3EA4-448B-A087-C8D0BB5D965A}" presName="sibTrans" presStyleLbl="sibTrans2D1" presStyleIdx="5" presStyleCnt="6"/>
      <dgm:spPr/>
    </dgm:pt>
    <dgm:pt modelId="{083BDAAC-0714-4460-B87B-7B8530ED8047}" type="pres">
      <dgm:prSet presAssocID="{A752B7E4-3EA4-448B-A087-C8D0BB5D965A}" presName="connectorText" presStyleLbl="sibTrans2D1" presStyleIdx="5" presStyleCnt="6"/>
      <dgm:spPr/>
    </dgm:pt>
    <dgm:pt modelId="{1BCCCA3E-8805-45A1-9608-752077BC9293}" type="pres">
      <dgm:prSet presAssocID="{DAE3853E-A8F2-409B-B798-A3D34FE7FF74}" presName="node" presStyleLbl="node1" presStyleIdx="6" presStyleCnt="7">
        <dgm:presLayoutVars>
          <dgm:bulletEnabled val="1"/>
        </dgm:presLayoutVars>
      </dgm:prSet>
      <dgm:spPr/>
    </dgm:pt>
  </dgm:ptLst>
  <dgm:cxnLst>
    <dgm:cxn modelId="{95A40EE1-1079-4ED0-8D5B-B546433DE1FD}" type="presOf" srcId="{A752B7E4-3EA4-448B-A087-C8D0BB5D965A}" destId="{083BDAAC-0714-4460-B87B-7B8530ED8047}" srcOrd="1" destOrd="0" presId="urn:microsoft.com/office/officeart/2005/8/layout/process5"/>
    <dgm:cxn modelId="{14828719-7013-44E5-98B4-36DE72F522A5}" srcId="{EB2AEFCC-BB2A-4E32-B7C0-1F396A721AC6}" destId="{41D68623-7209-4CDE-839C-A031C67A091B}" srcOrd="5" destOrd="0" parTransId="{24FA3151-2312-4E7D-9F0A-2F5296619414}" sibTransId="{A752B7E4-3EA4-448B-A087-C8D0BB5D965A}"/>
    <dgm:cxn modelId="{A31BE2AD-FA3E-4C72-A7B7-08712E8758D7}" type="presOf" srcId="{41D68623-7209-4CDE-839C-A031C67A091B}" destId="{0D4FC63E-7422-44B5-81EE-F3E39CAA3306}" srcOrd="0" destOrd="0" presId="urn:microsoft.com/office/officeart/2005/8/layout/process5"/>
    <dgm:cxn modelId="{E0078717-1588-4EEF-A951-3A8054C2A81C}" type="presOf" srcId="{916823EB-0BD0-4896-9D10-B622E99873F0}" destId="{DA458B5B-DCBA-4A2F-B861-72A970F2A3B7}" srcOrd="1" destOrd="0" presId="urn:microsoft.com/office/officeart/2005/8/layout/process5"/>
    <dgm:cxn modelId="{A6DB196A-6583-4459-A970-96430F3AAFF1}" type="presOf" srcId="{69CC209A-D92E-4B2F-B483-FD7AFA5DE6DD}" destId="{6C774BEC-D291-42DB-A33B-3A263006C760}" srcOrd="0" destOrd="0" presId="urn:microsoft.com/office/officeart/2005/8/layout/process5"/>
    <dgm:cxn modelId="{F74DB066-FD72-4942-B895-CB5535D99F6A}" type="presOf" srcId="{DAE3853E-A8F2-409B-B798-A3D34FE7FF74}" destId="{1BCCCA3E-8805-45A1-9608-752077BC9293}" srcOrd="0" destOrd="0" presId="urn:microsoft.com/office/officeart/2005/8/layout/process5"/>
    <dgm:cxn modelId="{616E1DB0-4DDD-4DFE-97AB-92FE70F824E9}" type="presOf" srcId="{A752B7E4-3EA4-448B-A087-C8D0BB5D965A}" destId="{F712B6BF-DEBD-4AD2-88AE-8B4D63785793}" srcOrd="0" destOrd="0" presId="urn:microsoft.com/office/officeart/2005/8/layout/process5"/>
    <dgm:cxn modelId="{47F76FE2-A40D-463D-AEA4-07EF806285E2}" srcId="{EB2AEFCC-BB2A-4E32-B7C0-1F396A721AC6}" destId="{04848648-D3C3-4D0C-AABB-156AFEC089A6}" srcOrd="1" destOrd="0" parTransId="{D8439A40-03F5-486D-AA3D-6243A1E8E349}" sibTransId="{A923946A-AA57-4E8C-8E7E-67AB99B4C9B3}"/>
    <dgm:cxn modelId="{ACBB62D6-85A2-4DED-B6F9-D58B5E4266B1}" type="presOf" srcId="{9E8ECE2E-0773-4997-B871-C2075AD6A7E9}" destId="{C4BB76D3-6E87-4D48-B52E-39D8AB90FE04}" srcOrd="0" destOrd="0" presId="urn:microsoft.com/office/officeart/2005/8/layout/process5"/>
    <dgm:cxn modelId="{CE6E7BC1-E21D-40AC-9BE6-87942E8BDC57}" type="presOf" srcId="{A923946A-AA57-4E8C-8E7E-67AB99B4C9B3}" destId="{C7EBBEC8-2C24-415F-B266-F33FEB33E496}" srcOrd="1" destOrd="0" presId="urn:microsoft.com/office/officeart/2005/8/layout/process5"/>
    <dgm:cxn modelId="{852AFF64-4804-47FE-90BE-FD2C3AC90D4B}" type="presOf" srcId="{F65E6E52-4692-4932-A3A5-676E744D421A}" destId="{1D2D4EBF-6623-4B38-ABFC-90EDF4129FF0}" srcOrd="0" destOrd="0" presId="urn:microsoft.com/office/officeart/2005/8/layout/process5"/>
    <dgm:cxn modelId="{83512B60-EC09-47CE-BC6C-235552CEB115}" srcId="{EB2AEFCC-BB2A-4E32-B7C0-1F396A721AC6}" destId="{F2A627F0-9844-4BFD-AF53-DD5D82304836}" srcOrd="4" destOrd="0" parTransId="{2DCBB021-411F-4640-B177-B68DA40BE3EA}" sibTransId="{B3AA5B4A-7E7C-4381-9457-40BF7C6CB776}"/>
    <dgm:cxn modelId="{ADCEF69F-92BE-4ACC-A5CC-FD24024A332E}" type="presOf" srcId="{C23FAB5F-ACB1-4658-9DEE-1B221E52C601}" destId="{B1DCCA3F-F680-4362-8A96-BADE6718F205}" srcOrd="0" destOrd="0" presId="urn:microsoft.com/office/officeart/2005/8/layout/process5"/>
    <dgm:cxn modelId="{C2B4AFBF-EF18-4B85-860C-751D3083BF63}" srcId="{EB2AEFCC-BB2A-4E32-B7C0-1F396A721AC6}" destId="{DAE3853E-A8F2-409B-B798-A3D34FE7FF74}" srcOrd="6" destOrd="0" parTransId="{861EDC2F-1712-47AD-A2DA-0093C1AD9272}" sibTransId="{FB126D9B-FC46-441F-A250-F8FBF57399AE}"/>
    <dgm:cxn modelId="{B4CF572C-C958-4B8C-BD95-0B7877217342}" type="presOf" srcId="{B3AA5B4A-7E7C-4381-9457-40BF7C6CB776}" destId="{1428071C-F849-4444-8CF1-AF8A3EBF9443}" srcOrd="0" destOrd="0" presId="urn:microsoft.com/office/officeart/2005/8/layout/process5"/>
    <dgm:cxn modelId="{1F22D6B3-03A0-4475-AD6E-C075360B6406}" type="presOf" srcId="{B3AA5B4A-7E7C-4381-9457-40BF7C6CB776}" destId="{B28CAAA8-69F8-4AB0-B52F-7417A0AB2675}" srcOrd="1" destOrd="0" presId="urn:microsoft.com/office/officeart/2005/8/layout/process5"/>
    <dgm:cxn modelId="{068D01CC-6B92-4E7E-B9CE-2A1F8187CB28}" type="presOf" srcId="{06463C93-73A9-41B0-A49B-919D76255D2C}" destId="{06B063E5-003B-49F2-BA21-1D04ADFCA963}" srcOrd="0" destOrd="0" presId="urn:microsoft.com/office/officeart/2005/8/layout/process5"/>
    <dgm:cxn modelId="{3D3B2E46-9B67-4031-AB67-8908A628915C}" type="presOf" srcId="{EB2AEFCC-BB2A-4E32-B7C0-1F396A721AC6}" destId="{9EED744C-CB68-4B2E-B530-4966E76425A5}" srcOrd="0" destOrd="0" presId="urn:microsoft.com/office/officeart/2005/8/layout/process5"/>
    <dgm:cxn modelId="{FF0668F4-F1BC-47E5-BDEE-57D9DBB1848D}" srcId="{EB2AEFCC-BB2A-4E32-B7C0-1F396A721AC6}" destId="{69CC209A-D92E-4B2F-B483-FD7AFA5DE6DD}" srcOrd="2" destOrd="0" parTransId="{78E58BD6-AE8E-42BA-873F-BA54608BC962}" sibTransId="{06463C93-73A9-41B0-A49B-919D76255D2C}"/>
    <dgm:cxn modelId="{182EB891-96F6-4E8C-BA00-4756803D9895}" srcId="{EB2AEFCC-BB2A-4E32-B7C0-1F396A721AC6}" destId="{9E8ECE2E-0773-4997-B871-C2075AD6A7E9}" srcOrd="0" destOrd="0" parTransId="{156861B0-8F13-4917-ACEE-7145229BD436}" sibTransId="{916823EB-0BD0-4896-9D10-B622E99873F0}"/>
    <dgm:cxn modelId="{0816F102-F696-45EB-9ECC-C5A96F0ACDBE}" srcId="{EB2AEFCC-BB2A-4E32-B7C0-1F396A721AC6}" destId="{C23FAB5F-ACB1-4658-9DEE-1B221E52C601}" srcOrd="3" destOrd="0" parTransId="{6DF4D35F-A71E-4362-8155-D6C0F5E3FE99}" sibTransId="{F65E6E52-4692-4932-A3A5-676E744D421A}"/>
    <dgm:cxn modelId="{07765223-AB53-43E3-BA19-FB92C5CAD662}" type="presOf" srcId="{A923946A-AA57-4E8C-8E7E-67AB99B4C9B3}" destId="{EC3DAA0D-6D40-4F5A-941F-7C96C6DFDBF2}" srcOrd="0" destOrd="0" presId="urn:microsoft.com/office/officeart/2005/8/layout/process5"/>
    <dgm:cxn modelId="{6C697BFE-60C1-4299-933C-4F50F39808B2}" type="presOf" srcId="{F2A627F0-9844-4BFD-AF53-DD5D82304836}" destId="{5FDDF669-CF4E-4333-A269-4065A6521F1C}" srcOrd="0" destOrd="0" presId="urn:microsoft.com/office/officeart/2005/8/layout/process5"/>
    <dgm:cxn modelId="{A72D1C9A-CAD6-4EF8-AF75-65EC7F8AC16C}" type="presOf" srcId="{916823EB-0BD0-4896-9D10-B622E99873F0}" destId="{85C3A7E9-11B7-43BA-9121-7074BF3029B4}" srcOrd="0" destOrd="0" presId="urn:microsoft.com/office/officeart/2005/8/layout/process5"/>
    <dgm:cxn modelId="{55B0F8A9-C170-4688-97BA-8ACE15338D6B}" type="presOf" srcId="{04848648-D3C3-4D0C-AABB-156AFEC089A6}" destId="{D0E4BE10-93CE-4BF9-9D72-BB69AF6146B7}" srcOrd="0" destOrd="0" presId="urn:microsoft.com/office/officeart/2005/8/layout/process5"/>
    <dgm:cxn modelId="{68694271-0C4D-47A4-AA59-A9438B5ECAD0}" type="presOf" srcId="{F65E6E52-4692-4932-A3A5-676E744D421A}" destId="{FFCB46A2-EB12-4619-BAE8-8B406365601C}" srcOrd="1" destOrd="0" presId="urn:microsoft.com/office/officeart/2005/8/layout/process5"/>
    <dgm:cxn modelId="{B0F6EB24-AEDC-4392-9258-BEF931DF97F0}" type="presOf" srcId="{06463C93-73A9-41B0-A49B-919D76255D2C}" destId="{60D7910F-BC97-4C0D-915C-77CC0E301F40}" srcOrd="1" destOrd="0" presId="urn:microsoft.com/office/officeart/2005/8/layout/process5"/>
    <dgm:cxn modelId="{AE2FDAF9-8B82-46E3-AD26-55237BAF6B47}" type="presParOf" srcId="{9EED744C-CB68-4B2E-B530-4966E76425A5}" destId="{C4BB76D3-6E87-4D48-B52E-39D8AB90FE04}" srcOrd="0" destOrd="0" presId="urn:microsoft.com/office/officeart/2005/8/layout/process5"/>
    <dgm:cxn modelId="{1B802DAC-5542-4F66-A819-D526F441EBCF}" type="presParOf" srcId="{9EED744C-CB68-4B2E-B530-4966E76425A5}" destId="{85C3A7E9-11B7-43BA-9121-7074BF3029B4}" srcOrd="1" destOrd="0" presId="urn:microsoft.com/office/officeart/2005/8/layout/process5"/>
    <dgm:cxn modelId="{90B90A18-C709-4785-8B84-121AC98058B6}" type="presParOf" srcId="{85C3A7E9-11B7-43BA-9121-7074BF3029B4}" destId="{DA458B5B-DCBA-4A2F-B861-72A970F2A3B7}" srcOrd="0" destOrd="0" presId="urn:microsoft.com/office/officeart/2005/8/layout/process5"/>
    <dgm:cxn modelId="{093DAE12-F083-4A69-BB63-1200002D727D}" type="presParOf" srcId="{9EED744C-CB68-4B2E-B530-4966E76425A5}" destId="{D0E4BE10-93CE-4BF9-9D72-BB69AF6146B7}" srcOrd="2" destOrd="0" presId="urn:microsoft.com/office/officeart/2005/8/layout/process5"/>
    <dgm:cxn modelId="{AC8BA366-5D53-44B1-949D-A0E0136D43D7}" type="presParOf" srcId="{9EED744C-CB68-4B2E-B530-4966E76425A5}" destId="{EC3DAA0D-6D40-4F5A-941F-7C96C6DFDBF2}" srcOrd="3" destOrd="0" presId="urn:microsoft.com/office/officeart/2005/8/layout/process5"/>
    <dgm:cxn modelId="{5BD4E6E0-5D6B-45C1-AADA-BD30AED1896A}" type="presParOf" srcId="{EC3DAA0D-6D40-4F5A-941F-7C96C6DFDBF2}" destId="{C7EBBEC8-2C24-415F-B266-F33FEB33E496}" srcOrd="0" destOrd="0" presId="urn:microsoft.com/office/officeart/2005/8/layout/process5"/>
    <dgm:cxn modelId="{3B250BA7-C9D3-4DA8-89EF-CDDF63AF749A}" type="presParOf" srcId="{9EED744C-CB68-4B2E-B530-4966E76425A5}" destId="{6C774BEC-D291-42DB-A33B-3A263006C760}" srcOrd="4" destOrd="0" presId="urn:microsoft.com/office/officeart/2005/8/layout/process5"/>
    <dgm:cxn modelId="{D3E492B5-7D3F-4866-8603-8702E105041E}" type="presParOf" srcId="{9EED744C-CB68-4B2E-B530-4966E76425A5}" destId="{06B063E5-003B-49F2-BA21-1D04ADFCA963}" srcOrd="5" destOrd="0" presId="urn:microsoft.com/office/officeart/2005/8/layout/process5"/>
    <dgm:cxn modelId="{3C649F1C-9C57-4982-BA75-EE323F518B89}" type="presParOf" srcId="{06B063E5-003B-49F2-BA21-1D04ADFCA963}" destId="{60D7910F-BC97-4C0D-915C-77CC0E301F40}" srcOrd="0" destOrd="0" presId="urn:microsoft.com/office/officeart/2005/8/layout/process5"/>
    <dgm:cxn modelId="{5B683D46-AC92-4233-A03D-5A0FFA097FFB}" type="presParOf" srcId="{9EED744C-CB68-4B2E-B530-4966E76425A5}" destId="{B1DCCA3F-F680-4362-8A96-BADE6718F205}" srcOrd="6" destOrd="0" presId="urn:microsoft.com/office/officeart/2005/8/layout/process5"/>
    <dgm:cxn modelId="{85497B80-6079-4CF8-87AA-FF4EA98FD890}" type="presParOf" srcId="{9EED744C-CB68-4B2E-B530-4966E76425A5}" destId="{1D2D4EBF-6623-4B38-ABFC-90EDF4129FF0}" srcOrd="7" destOrd="0" presId="urn:microsoft.com/office/officeart/2005/8/layout/process5"/>
    <dgm:cxn modelId="{30E9BA0A-B2DE-4AD7-B982-4201069FA7BC}" type="presParOf" srcId="{1D2D4EBF-6623-4B38-ABFC-90EDF4129FF0}" destId="{FFCB46A2-EB12-4619-BAE8-8B406365601C}" srcOrd="0" destOrd="0" presId="urn:microsoft.com/office/officeart/2005/8/layout/process5"/>
    <dgm:cxn modelId="{F147AABB-7AA0-4976-AC11-BD42CD5CB26F}" type="presParOf" srcId="{9EED744C-CB68-4B2E-B530-4966E76425A5}" destId="{5FDDF669-CF4E-4333-A269-4065A6521F1C}" srcOrd="8" destOrd="0" presId="urn:microsoft.com/office/officeart/2005/8/layout/process5"/>
    <dgm:cxn modelId="{CF44E2BD-F2A3-4017-BD3A-152D7F20825E}" type="presParOf" srcId="{9EED744C-CB68-4B2E-B530-4966E76425A5}" destId="{1428071C-F849-4444-8CF1-AF8A3EBF9443}" srcOrd="9" destOrd="0" presId="urn:microsoft.com/office/officeart/2005/8/layout/process5"/>
    <dgm:cxn modelId="{C22AC451-17A0-45E7-8644-B1D63D182362}" type="presParOf" srcId="{1428071C-F849-4444-8CF1-AF8A3EBF9443}" destId="{B28CAAA8-69F8-4AB0-B52F-7417A0AB2675}" srcOrd="0" destOrd="0" presId="urn:microsoft.com/office/officeart/2005/8/layout/process5"/>
    <dgm:cxn modelId="{B7C9B952-6AA3-4786-A772-F5116EC48600}" type="presParOf" srcId="{9EED744C-CB68-4B2E-B530-4966E76425A5}" destId="{0D4FC63E-7422-44B5-81EE-F3E39CAA3306}" srcOrd="10" destOrd="0" presId="urn:microsoft.com/office/officeart/2005/8/layout/process5"/>
    <dgm:cxn modelId="{BA37CA14-68C3-40BF-83A9-9BBEAD26FF52}" type="presParOf" srcId="{9EED744C-CB68-4B2E-B530-4966E76425A5}" destId="{F712B6BF-DEBD-4AD2-88AE-8B4D63785793}" srcOrd="11" destOrd="0" presId="urn:microsoft.com/office/officeart/2005/8/layout/process5"/>
    <dgm:cxn modelId="{928A83C3-39FA-4F48-9DE7-D1EEB485399E}" type="presParOf" srcId="{F712B6BF-DEBD-4AD2-88AE-8B4D63785793}" destId="{083BDAAC-0714-4460-B87B-7B8530ED8047}" srcOrd="0" destOrd="0" presId="urn:microsoft.com/office/officeart/2005/8/layout/process5"/>
    <dgm:cxn modelId="{A8A53EE9-0DAB-4334-820D-D2FDF986CB3E}" type="presParOf" srcId="{9EED744C-CB68-4B2E-B530-4966E76425A5}" destId="{1BCCCA3E-8805-45A1-9608-752077BC9293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3469C4F-0209-4857-B29A-B77C7077F0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B8F3E44-6A18-4F07-9022-7E17CDBFB2D0}">
      <dgm:prSet/>
      <dgm:spPr/>
      <dgm:t>
        <a:bodyPr/>
        <a:lstStyle/>
        <a:p>
          <a:pPr rtl="0"/>
          <a:r>
            <a:rPr lang="uk-UA" b="1" smtClean="0"/>
            <a:t>Галоїдовмісні (хлорвмісні, йодвмісні, бромвмісні та ін.), де активними діючими речовинами є хлор, йод, бром і композиційні засоби на їх основі. Як діюча речовина йод входить в ряд шкірних антисептиків, дозволених для обробки ін'єкційного і операційного полів. Найбільш популярні хлорвмісні препарати (неорганічні і органічні), що обумовлено звичними і відпрацьованими десятиліттями навичками застосування і економічними причинами. </a:t>
          </a:r>
          <a:endParaRPr lang="uk-UA"/>
        </a:p>
      </dgm:t>
    </dgm:pt>
    <dgm:pt modelId="{F17B4969-BBA6-4BFB-8991-0CAE5F5D799C}" type="parTrans" cxnId="{B1402D15-76CD-4130-8AF3-6B4B7A35B2BA}">
      <dgm:prSet/>
      <dgm:spPr/>
      <dgm:t>
        <a:bodyPr/>
        <a:lstStyle/>
        <a:p>
          <a:endParaRPr lang="ru-RU"/>
        </a:p>
      </dgm:t>
    </dgm:pt>
    <dgm:pt modelId="{2A42958A-A0F9-41D8-B3C9-751953752278}" type="sibTrans" cxnId="{B1402D15-76CD-4130-8AF3-6B4B7A35B2BA}">
      <dgm:prSet/>
      <dgm:spPr/>
      <dgm:t>
        <a:bodyPr/>
        <a:lstStyle/>
        <a:p>
          <a:endParaRPr lang="ru-RU"/>
        </a:p>
      </dgm:t>
    </dgm:pt>
    <dgm:pt modelId="{E0B0F50F-E386-47D8-AED0-ADE38CDF7273}" type="pres">
      <dgm:prSet presAssocID="{B3469C4F-0209-4857-B29A-B77C7077F09C}" presName="linear" presStyleCnt="0">
        <dgm:presLayoutVars>
          <dgm:animLvl val="lvl"/>
          <dgm:resizeHandles val="exact"/>
        </dgm:presLayoutVars>
      </dgm:prSet>
      <dgm:spPr/>
    </dgm:pt>
    <dgm:pt modelId="{8F170A2A-503E-4E72-8952-EC77AA051D0E}" type="pres">
      <dgm:prSet presAssocID="{CB8F3E44-6A18-4F07-9022-7E17CDBFB2D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1402D15-76CD-4130-8AF3-6B4B7A35B2BA}" srcId="{B3469C4F-0209-4857-B29A-B77C7077F09C}" destId="{CB8F3E44-6A18-4F07-9022-7E17CDBFB2D0}" srcOrd="0" destOrd="0" parTransId="{F17B4969-BBA6-4BFB-8991-0CAE5F5D799C}" sibTransId="{2A42958A-A0F9-41D8-B3C9-751953752278}"/>
    <dgm:cxn modelId="{FC471722-9F63-412F-9945-05F566773FF8}" type="presOf" srcId="{CB8F3E44-6A18-4F07-9022-7E17CDBFB2D0}" destId="{8F170A2A-503E-4E72-8952-EC77AA051D0E}" srcOrd="0" destOrd="0" presId="urn:microsoft.com/office/officeart/2005/8/layout/vList2"/>
    <dgm:cxn modelId="{B19D7CD0-2930-4202-9640-C6EFA913E285}" type="presOf" srcId="{B3469C4F-0209-4857-B29A-B77C7077F09C}" destId="{E0B0F50F-E386-47D8-AED0-ADE38CDF7273}" srcOrd="0" destOrd="0" presId="urn:microsoft.com/office/officeart/2005/8/layout/vList2"/>
    <dgm:cxn modelId="{565784FF-5004-494D-93CB-E351AFDA64FA}" type="presParOf" srcId="{E0B0F50F-E386-47D8-AED0-ADE38CDF7273}" destId="{8F170A2A-503E-4E72-8952-EC77AA051D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4C6005-D07D-415C-B649-D02E22400E60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1D23B71-6A7A-4A03-9F8C-EE51EDC13D4D}">
      <dgm:prSet/>
      <dgm:spPr/>
      <dgm:t>
        <a:bodyPr/>
        <a:lstStyle/>
        <a:p>
          <a:pPr rtl="0"/>
          <a:r>
            <a:rPr lang="uk-UA" b="1" smtClean="0"/>
            <a:t>Хлорвмісні засоби застосовують в основному для дезінфекції виробів медичного призначення із скла, пластмаси, гуми та інших корозійностійких матеріалів. Вони мають широкий спектр антимікробної дії, але подразнюють верхні дихальні шляхи і слизові оболонки очей, мають стійкий запах і сприяють корозії металу.</a:t>
          </a:r>
          <a:endParaRPr lang="uk-UA"/>
        </a:p>
      </dgm:t>
    </dgm:pt>
    <dgm:pt modelId="{E46F15E3-0F0E-49B5-862D-3E3D974C2ACD}" type="parTrans" cxnId="{E213C461-5840-48C0-AED2-61BD474FF148}">
      <dgm:prSet/>
      <dgm:spPr/>
      <dgm:t>
        <a:bodyPr/>
        <a:lstStyle/>
        <a:p>
          <a:endParaRPr lang="ru-RU"/>
        </a:p>
      </dgm:t>
    </dgm:pt>
    <dgm:pt modelId="{D100B714-9950-4428-936D-CC91EE234A6B}" type="sibTrans" cxnId="{E213C461-5840-48C0-AED2-61BD474FF148}">
      <dgm:prSet/>
      <dgm:spPr/>
      <dgm:t>
        <a:bodyPr/>
        <a:lstStyle/>
        <a:p>
          <a:endParaRPr lang="ru-RU"/>
        </a:p>
      </dgm:t>
    </dgm:pt>
    <dgm:pt modelId="{596A4C76-4BA3-430C-9D02-7910D1D2B35C}" type="pres">
      <dgm:prSet presAssocID="{3B4C6005-D07D-415C-B649-D02E22400E60}" presName="Name0" presStyleCnt="0">
        <dgm:presLayoutVars>
          <dgm:dir/>
          <dgm:resizeHandles val="exact"/>
        </dgm:presLayoutVars>
      </dgm:prSet>
      <dgm:spPr/>
    </dgm:pt>
    <dgm:pt modelId="{6B555F0E-8F82-4055-8858-11DD96BB7775}" type="pres">
      <dgm:prSet presAssocID="{61D23B71-6A7A-4A03-9F8C-EE51EDC13D4D}" presName="node" presStyleLbl="node1" presStyleIdx="0" presStyleCnt="1">
        <dgm:presLayoutVars>
          <dgm:bulletEnabled val="1"/>
        </dgm:presLayoutVars>
      </dgm:prSet>
      <dgm:spPr/>
    </dgm:pt>
  </dgm:ptLst>
  <dgm:cxnLst>
    <dgm:cxn modelId="{6C20599E-E233-4AD0-BF6E-863DCAEC309D}" type="presOf" srcId="{61D23B71-6A7A-4A03-9F8C-EE51EDC13D4D}" destId="{6B555F0E-8F82-4055-8858-11DD96BB7775}" srcOrd="0" destOrd="0" presId="urn:microsoft.com/office/officeart/2005/8/layout/hList6"/>
    <dgm:cxn modelId="{0878C054-E8CB-431A-8F70-60C36B1A3A53}" type="presOf" srcId="{3B4C6005-D07D-415C-B649-D02E22400E60}" destId="{596A4C76-4BA3-430C-9D02-7910D1D2B35C}" srcOrd="0" destOrd="0" presId="urn:microsoft.com/office/officeart/2005/8/layout/hList6"/>
    <dgm:cxn modelId="{E213C461-5840-48C0-AED2-61BD474FF148}" srcId="{3B4C6005-D07D-415C-B649-D02E22400E60}" destId="{61D23B71-6A7A-4A03-9F8C-EE51EDC13D4D}" srcOrd="0" destOrd="0" parTransId="{E46F15E3-0F0E-49B5-862D-3E3D974C2ACD}" sibTransId="{D100B714-9950-4428-936D-CC91EE234A6B}"/>
    <dgm:cxn modelId="{706D6289-BA29-44D0-97EE-C2A88726AF65}" type="presParOf" srcId="{596A4C76-4BA3-430C-9D02-7910D1D2B35C}" destId="{6B555F0E-8F82-4055-8858-11DD96BB7775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0233B-B7FC-40ED-A3D1-825087699A25}">
      <dsp:nvSpPr>
        <dsp:cNvPr id="0" name=""/>
        <dsp:cNvSpPr/>
      </dsp:nvSpPr>
      <dsp:spPr>
        <a:xfrm>
          <a:off x="0" y="0"/>
          <a:ext cx="6279097" cy="7786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/>
            <a:t>Дезінфекція</a:t>
          </a:r>
          <a:r>
            <a:rPr lang="uk-UA" sz="1100" kern="1200" dirty="0" smtClean="0"/>
            <a:t> – комплекс заходів, які спрямовані на знищення патогенних та умовно патогенних мікроорганізмів на об’єктах навколишнього середовища, які є потенційними чинниками передачі збудників інфекційних захворювань, фізичними, хімічними і біологічними методами.</a:t>
          </a:r>
          <a:endParaRPr lang="uk-UA" sz="1100" kern="1200" dirty="0"/>
        </a:p>
      </dsp:txBody>
      <dsp:txXfrm>
        <a:off x="22807" y="22807"/>
        <a:ext cx="5373048" cy="733060"/>
      </dsp:txXfrm>
    </dsp:sp>
    <dsp:sp modelId="{E4F43D76-2BA6-4AFF-AFC2-9882C18D76BA}">
      <dsp:nvSpPr>
        <dsp:cNvPr id="0" name=""/>
        <dsp:cNvSpPr/>
      </dsp:nvSpPr>
      <dsp:spPr>
        <a:xfrm>
          <a:off x="525874" y="920251"/>
          <a:ext cx="6279097" cy="778674"/>
        </a:xfrm>
        <a:prstGeom prst="roundRect">
          <a:avLst>
            <a:gd name="adj" fmla="val 10000"/>
          </a:avLst>
        </a:prstGeom>
        <a:solidFill>
          <a:schemeClr val="accent3">
            <a:hueOff val="140345"/>
            <a:satOff val="-3744"/>
            <a:lumOff val="-97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Дезінфекційний засіб </a:t>
          </a:r>
          <a:r>
            <a:rPr lang="ru-RU" sz="1100" kern="1200" dirty="0" smtClean="0"/>
            <a:t>— </a:t>
          </a:r>
          <a:r>
            <a:rPr lang="uk-UA" sz="1100" kern="1200" dirty="0" smtClean="0"/>
            <a:t>речовина</a:t>
          </a:r>
          <a:r>
            <a:rPr lang="ru-RU" sz="1100" kern="1200" dirty="0" smtClean="0"/>
            <a:t> хімічного </a:t>
          </a:r>
          <a:r>
            <a:rPr lang="uk-UA" sz="1100" kern="1200" dirty="0" smtClean="0"/>
            <a:t>або</a:t>
          </a:r>
          <a:r>
            <a:rPr lang="ru-RU" sz="1100" kern="1200" dirty="0" smtClean="0"/>
            <a:t> біологічного походження чи суміш речовин, які використовуються для знищення збудників інфекційних хвороб у середовищі життєдіяльності людини (дезінфекція) та їх переносників — комах, кліщів тощо (дезінсекція) і гризунів (дератизація).</a:t>
          </a:r>
          <a:endParaRPr lang="uk-UA" sz="1100" kern="1200" dirty="0"/>
        </a:p>
      </dsp:txBody>
      <dsp:txXfrm>
        <a:off x="548681" y="943058"/>
        <a:ext cx="5201470" cy="733060"/>
      </dsp:txXfrm>
    </dsp:sp>
    <dsp:sp modelId="{C022B88A-1CD5-4124-9488-0CEF2BCE5E34}">
      <dsp:nvSpPr>
        <dsp:cNvPr id="0" name=""/>
        <dsp:cNvSpPr/>
      </dsp:nvSpPr>
      <dsp:spPr>
        <a:xfrm>
          <a:off x="1043899" y="1840503"/>
          <a:ext cx="6279097" cy="778674"/>
        </a:xfrm>
        <a:prstGeom prst="roundRect">
          <a:avLst>
            <a:gd name="adj" fmla="val 10000"/>
          </a:avLst>
        </a:prstGeom>
        <a:solidFill>
          <a:schemeClr val="accent3">
            <a:hueOff val="280690"/>
            <a:satOff val="-7489"/>
            <a:lumOff val="-194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dirty="0" smtClean="0"/>
            <a:t>Передстерилізаційна обробка </a:t>
          </a:r>
          <a:r>
            <a:rPr lang="uk-UA" sz="1100" kern="1200" dirty="0" smtClean="0"/>
            <a:t>– видалення забруднення із засобів медичного призначення, котрі потребують стерилізації.</a:t>
          </a:r>
          <a:endParaRPr lang="uk-UA" sz="1100" kern="1200" dirty="0"/>
        </a:p>
      </dsp:txBody>
      <dsp:txXfrm>
        <a:off x="1066706" y="1863310"/>
        <a:ext cx="5209319" cy="733060"/>
      </dsp:txXfrm>
    </dsp:sp>
    <dsp:sp modelId="{DC94D797-F4A8-4F5F-A33F-8B0252EAB3FD}">
      <dsp:nvSpPr>
        <dsp:cNvPr id="0" name=""/>
        <dsp:cNvSpPr/>
      </dsp:nvSpPr>
      <dsp:spPr>
        <a:xfrm>
          <a:off x="1569774" y="2760755"/>
          <a:ext cx="6279097" cy="778674"/>
        </a:xfrm>
        <a:prstGeom prst="roundRect">
          <a:avLst>
            <a:gd name="adj" fmla="val 10000"/>
          </a:avLst>
        </a:prstGeom>
        <a:solidFill>
          <a:schemeClr val="accent3">
            <a:hueOff val="421035"/>
            <a:satOff val="-11233"/>
            <a:lumOff val="-29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Стерилізація</a:t>
          </a:r>
          <a:r>
            <a:rPr lang="ru-RU" sz="1100" kern="1200" dirty="0" smtClean="0"/>
            <a:t> – процес, який забезпечує загибель вегетативних та спорових форм патогенних та непатогенних мікроорганізмів</a:t>
          </a:r>
          <a:endParaRPr lang="uk-UA" sz="1100" kern="1200" dirty="0"/>
        </a:p>
      </dsp:txBody>
      <dsp:txXfrm>
        <a:off x="1592581" y="2783562"/>
        <a:ext cx="5201470" cy="733060"/>
      </dsp:txXfrm>
    </dsp:sp>
    <dsp:sp modelId="{D99FAEFC-51A6-4CAB-B57A-03058E00DB9E}">
      <dsp:nvSpPr>
        <dsp:cNvPr id="0" name=""/>
        <dsp:cNvSpPr/>
      </dsp:nvSpPr>
      <dsp:spPr>
        <a:xfrm>
          <a:off x="5772959" y="596393"/>
          <a:ext cx="506138" cy="50613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5886840" y="596393"/>
        <a:ext cx="278376" cy="380869"/>
      </dsp:txXfrm>
    </dsp:sp>
    <dsp:sp modelId="{F7C7D176-5E2F-48DE-9DB4-591693DD3F16}">
      <dsp:nvSpPr>
        <dsp:cNvPr id="0" name=""/>
        <dsp:cNvSpPr/>
      </dsp:nvSpPr>
      <dsp:spPr>
        <a:xfrm>
          <a:off x="6298833" y="1516645"/>
          <a:ext cx="506138" cy="50613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278563"/>
            <a:satOff val="-10472"/>
            <a:lumOff val="-3395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78563"/>
              <a:satOff val="-10472"/>
              <a:lumOff val="-33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6412714" y="1516645"/>
        <a:ext cx="278376" cy="380869"/>
      </dsp:txXfrm>
    </dsp:sp>
    <dsp:sp modelId="{BB636BA1-C312-46B6-A37D-793C83385F14}">
      <dsp:nvSpPr>
        <dsp:cNvPr id="0" name=""/>
        <dsp:cNvSpPr/>
      </dsp:nvSpPr>
      <dsp:spPr>
        <a:xfrm>
          <a:off x="6816859" y="2436897"/>
          <a:ext cx="506138" cy="50613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557127"/>
            <a:satOff val="-20943"/>
            <a:lumOff val="-67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557127"/>
              <a:satOff val="-20943"/>
              <a:lumOff val="-67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6930740" y="2436897"/>
        <a:ext cx="278376" cy="3808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6C01E0-87C8-4A28-B436-6213AE5E28B6}">
      <dsp:nvSpPr>
        <dsp:cNvPr id="0" name=""/>
        <dsp:cNvSpPr/>
      </dsp:nvSpPr>
      <dsp:spPr>
        <a:xfrm>
          <a:off x="3139548" y="191"/>
          <a:ext cx="4709323" cy="7472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попередження потрапляння потенційних збудників захворювання на поверхні / в органи / порожнини </a:t>
          </a:r>
          <a:r>
            <a:rPr lang="ru-RU" sz="1300" kern="1200" dirty="0" err="1" smtClean="0"/>
            <a:t>організму</a:t>
          </a:r>
          <a:r>
            <a:rPr lang="ru-RU" sz="1300" kern="1200" dirty="0" smtClean="0"/>
            <a:t>.</a:t>
          </a:r>
          <a:endParaRPr lang="ru-RU" sz="1300" kern="1200" dirty="0"/>
        </a:p>
      </dsp:txBody>
      <dsp:txXfrm>
        <a:off x="3139548" y="93600"/>
        <a:ext cx="4429095" cy="560456"/>
      </dsp:txXfrm>
    </dsp:sp>
    <dsp:sp modelId="{63D1B3F9-A569-44D5-988E-38E5AA705865}">
      <dsp:nvSpPr>
        <dsp:cNvPr id="0" name=""/>
        <dsp:cNvSpPr/>
      </dsp:nvSpPr>
      <dsp:spPr>
        <a:xfrm>
          <a:off x="0" y="191"/>
          <a:ext cx="3139548" cy="7472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Асептика</a:t>
          </a:r>
          <a:r>
            <a:rPr lang="ru-RU" sz="3100" kern="1200" dirty="0" smtClean="0"/>
            <a:t> – </a:t>
          </a:r>
          <a:endParaRPr lang="uk-UA" sz="3100" kern="1200" dirty="0"/>
        </a:p>
      </dsp:txBody>
      <dsp:txXfrm>
        <a:off x="36479" y="36670"/>
        <a:ext cx="3066590" cy="674316"/>
      </dsp:txXfrm>
    </dsp:sp>
    <dsp:sp modelId="{75DA2670-84B9-44DC-9FBC-1C4B05F34FA6}">
      <dsp:nvSpPr>
        <dsp:cNvPr id="0" name=""/>
        <dsp:cNvSpPr/>
      </dsp:nvSpPr>
      <dsp:spPr>
        <a:xfrm>
          <a:off x="3139548" y="822193"/>
          <a:ext cx="4709323" cy="7472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noProof="0" smtClean="0"/>
            <a:t>способи хімічного і біологічного знешкодження хвороботворних та інших мікроорганізмів, для запобігання зараженню ран. </a:t>
          </a:r>
          <a:endParaRPr lang="ru-RU" sz="1300" kern="1200"/>
        </a:p>
      </dsp:txBody>
      <dsp:txXfrm>
        <a:off x="3139548" y="915602"/>
        <a:ext cx="4429095" cy="560456"/>
      </dsp:txXfrm>
    </dsp:sp>
    <dsp:sp modelId="{724E3EC9-7999-4D7D-A7F1-BC2CB5F56E76}">
      <dsp:nvSpPr>
        <dsp:cNvPr id="0" name=""/>
        <dsp:cNvSpPr/>
      </dsp:nvSpPr>
      <dsp:spPr>
        <a:xfrm>
          <a:off x="0" y="822193"/>
          <a:ext cx="3139548" cy="7472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b="1" kern="1200" noProof="0" dirty="0" smtClean="0"/>
            <a:t>Антисептика </a:t>
          </a:r>
          <a:r>
            <a:rPr lang="uk-UA" sz="3100" kern="1200" noProof="0" dirty="0" smtClean="0"/>
            <a:t>– </a:t>
          </a:r>
          <a:endParaRPr lang="uk-UA" sz="3100" kern="1200" noProof="0" dirty="0"/>
        </a:p>
      </dsp:txBody>
      <dsp:txXfrm>
        <a:off x="36479" y="858672"/>
        <a:ext cx="3066590" cy="674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A461B-904B-4567-A3C1-F737CF0CB4D8}">
      <dsp:nvSpPr>
        <dsp:cNvPr id="0" name=""/>
        <dsp:cNvSpPr/>
      </dsp:nvSpPr>
      <dsp:spPr>
        <a:xfrm>
          <a:off x="1710289" y="2640895"/>
          <a:ext cx="477715" cy="1365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8857" y="0"/>
              </a:lnTo>
              <a:lnTo>
                <a:pt x="238857" y="1365420"/>
              </a:lnTo>
              <a:lnTo>
                <a:pt x="477715" y="13654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912982" y="3287440"/>
        <a:ext cx="72328" cy="72328"/>
      </dsp:txXfrm>
    </dsp:sp>
    <dsp:sp modelId="{4575D1F5-4DBD-4E42-BB84-DFFEDA9625DF}">
      <dsp:nvSpPr>
        <dsp:cNvPr id="0" name=""/>
        <dsp:cNvSpPr/>
      </dsp:nvSpPr>
      <dsp:spPr>
        <a:xfrm>
          <a:off x="1710289" y="2640895"/>
          <a:ext cx="477715" cy="455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8857" y="0"/>
              </a:lnTo>
              <a:lnTo>
                <a:pt x="238857" y="455140"/>
              </a:lnTo>
              <a:lnTo>
                <a:pt x="477715" y="4551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932651" y="2851969"/>
        <a:ext cx="32991" cy="32991"/>
      </dsp:txXfrm>
    </dsp:sp>
    <dsp:sp modelId="{1A6D111B-4C97-47A7-A64D-6A05B47AEA86}">
      <dsp:nvSpPr>
        <dsp:cNvPr id="0" name=""/>
        <dsp:cNvSpPr/>
      </dsp:nvSpPr>
      <dsp:spPr>
        <a:xfrm>
          <a:off x="1710289" y="2185754"/>
          <a:ext cx="477715" cy="455140"/>
        </a:xfrm>
        <a:custGeom>
          <a:avLst/>
          <a:gdLst/>
          <a:ahLst/>
          <a:cxnLst/>
          <a:rect l="0" t="0" r="0" b="0"/>
          <a:pathLst>
            <a:path>
              <a:moveTo>
                <a:pt x="0" y="455140"/>
              </a:moveTo>
              <a:lnTo>
                <a:pt x="238857" y="455140"/>
              </a:lnTo>
              <a:lnTo>
                <a:pt x="238857" y="0"/>
              </a:lnTo>
              <a:lnTo>
                <a:pt x="4777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932651" y="2396829"/>
        <a:ext cx="32991" cy="32991"/>
      </dsp:txXfrm>
    </dsp:sp>
    <dsp:sp modelId="{45100CBD-0DFF-4317-8E45-7D475DFE9762}">
      <dsp:nvSpPr>
        <dsp:cNvPr id="0" name=""/>
        <dsp:cNvSpPr/>
      </dsp:nvSpPr>
      <dsp:spPr>
        <a:xfrm>
          <a:off x="4576580" y="1275474"/>
          <a:ext cx="477715" cy="910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8857" y="0"/>
              </a:lnTo>
              <a:lnTo>
                <a:pt x="238857" y="910280"/>
              </a:lnTo>
              <a:lnTo>
                <a:pt x="477715" y="9102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789737" y="1704914"/>
        <a:ext cx="51400" cy="51400"/>
      </dsp:txXfrm>
    </dsp:sp>
    <dsp:sp modelId="{11766D4C-9BB1-41D1-B0FA-5C16242A4CB9}">
      <dsp:nvSpPr>
        <dsp:cNvPr id="0" name=""/>
        <dsp:cNvSpPr/>
      </dsp:nvSpPr>
      <dsp:spPr>
        <a:xfrm>
          <a:off x="4576580" y="1229754"/>
          <a:ext cx="47771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7715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803494" y="1263531"/>
        <a:ext cx="23885" cy="23885"/>
      </dsp:txXfrm>
    </dsp:sp>
    <dsp:sp modelId="{369171D8-005F-4797-B43B-3061A8FAD98B}">
      <dsp:nvSpPr>
        <dsp:cNvPr id="0" name=""/>
        <dsp:cNvSpPr/>
      </dsp:nvSpPr>
      <dsp:spPr>
        <a:xfrm>
          <a:off x="4576580" y="365194"/>
          <a:ext cx="477715" cy="910280"/>
        </a:xfrm>
        <a:custGeom>
          <a:avLst/>
          <a:gdLst/>
          <a:ahLst/>
          <a:cxnLst/>
          <a:rect l="0" t="0" r="0" b="0"/>
          <a:pathLst>
            <a:path>
              <a:moveTo>
                <a:pt x="0" y="910280"/>
              </a:moveTo>
              <a:lnTo>
                <a:pt x="238857" y="910280"/>
              </a:lnTo>
              <a:lnTo>
                <a:pt x="238857" y="0"/>
              </a:lnTo>
              <a:lnTo>
                <a:pt x="47771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789737" y="794634"/>
        <a:ext cx="51400" cy="51400"/>
      </dsp:txXfrm>
    </dsp:sp>
    <dsp:sp modelId="{8E191253-E3FA-4073-8AA7-54C398D1A33A}">
      <dsp:nvSpPr>
        <dsp:cNvPr id="0" name=""/>
        <dsp:cNvSpPr/>
      </dsp:nvSpPr>
      <dsp:spPr>
        <a:xfrm>
          <a:off x="1710289" y="1275474"/>
          <a:ext cx="477715" cy="1365420"/>
        </a:xfrm>
        <a:custGeom>
          <a:avLst/>
          <a:gdLst/>
          <a:ahLst/>
          <a:cxnLst/>
          <a:rect l="0" t="0" r="0" b="0"/>
          <a:pathLst>
            <a:path>
              <a:moveTo>
                <a:pt x="0" y="1365420"/>
              </a:moveTo>
              <a:lnTo>
                <a:pt x="238857" y="1365420"/>
              </a:lnTo>
              <a:lnTo>
                <a:pt x="238857" y="0"/>
              </a:lnTo>
              <a:lnTo>
                <a:pt x="4777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912982" y="1922020"/>
        <a:ext cx="72328" cy="72328"/>
      </dsp:txXfrm>
    </dsp:sp>
    <dsp:sp modelId="{37FF9B51-A311-4BB1-86BE-BD3E22ADB0C8}">
      <dsp:nvSpPr>
        <dsp:cNvPr id="0" name=""/>
        <dsp:cNvSpPr/>
      </dsp:nvSpPr>
      <dsp:spPr>
        <a:xfrm rot="16200000">
          <a:off x="-570202" y="2276783"/>
          <a:ext cx="3832759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Для </a:t>
          </a:r>
          <a:r>
            <a:rPr lang="uk-UA" sz="1700" kern="1200" dirty="0" smtClean="0"/>
            <a:t>проведення</a:t>
          </a:r>
          <a:r>
            <a:rPr lang="ru-RU" sz="1700" kern="1200" dirty="0" smtClean="0"/>
            <a:t> дезінфекції використовують такі методи знезараження: </a:t>
          </a:r>
          <a:endParaRPr lang="uk-UA" sz="1700" kern="1200" dirty="0"/>
        </a:p>
      </dsp:txBody>
      <dsp:txXfrm>
        <a:off x="-570202" y="2276783"/>
        <a:ext cx="3832759" cy="728224"/>
      </dsp:txXfrm>
    </dsp:sp>
    <dsp:sp modelId="{580A7E72-89A7-48D1-AC57-B37A0F10B6DB}">
      <dsp:nvSpPr>
        <dsp:cNvPr id="0" name=""/>
        <dsp:cNvSpPr/>
      </dsp:nvSpPr>
      <dsp:spPr>
        <a:xfrm>
          <a:off x="2188004" y="911362"/>
          <a:ext cx="2388575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Фізичні:</a:t>
          </a:r>
          <a:endParaRPr lang="uk-UA" sz="900" kern="1200"/>
        </a:p>
      </dsp:txBody>
      <dsp:txXfrm>
        <a:off x="2188004" y="911362"/>
        <a:ext cx="2388575" cy="728224"/>
      </dsp:txXfrm>
    </dsp:sp>
    <dsp:sp modelId="{EE065C3B-122C-4060-86A4-DE5F444F9A13}">
      <dsp:nvSpPr>
        <dsp:cNvPr id="0" name=""/>
        <dsp:cNvSpPr/>
      </dsp:nvSpPr>
      <dsp:spPr>
        <a:xfrm>
          <a:off x="5054295" y="1082"/>
          <a:ext cx="2388575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Механічні (чищення, вологе прибирання, прання, вибивання тощо);</a:t>
          </a:r>
          <a:endParaRPr lang="uk-UA" sz="900" kern="1200"/>
        </a:p>
      </dsp:txBody>
      <dsp:txXfrm>
        <a:off x="5054295" y="1082"/>
        <a:ext cx="2388575" cy="728224"/>
      </dsp:txXfrm>
    </dsp:sp>
    <dsp:sp modelId="{6A90C8B6-E299-46CC-9B21-E5C92B6A37BB}">
      <dsp:nvSpPr>
        <dsp:cNvPr id="0" name=""/>
        <dsp:cNvSpPr/>
      </dsp:nvSpPr>
      <dsp:spPr>
        <a:xfrm>
          <a:off x="5054295" y="911362"/>
          <a:ext cx="2388575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Термічні (застосування високої або низької температури, водяної пари, висушування, випалювання тощо);</a:t>
          </a:r>
          <a:endParaRPr lang="uk-UA" sz="900" kern="1200"/>
        </a:p>
      </dsp:txBody>
      <dsp:txXfrm>
        <a:off x="5054295" y="911362"/>
        <a:ext cx="2388575" cy="728224"/>
      </dsp:txXfrm>
    </dsp:sp>
    <dsp:sp modelId="{77CCB599-2E7B-4E38-8B94-BFFD616A5D18}">
      <dsp:nvSpPr>
        <dsp:cNvPr id="0" name=""/>
        <dsp:cNvSpPr/>
      </dsp:nvSpPr>
      <dsp:spPr>
        <a:xfrm>
          <a:off x="5054295" y="1821642"/>
          <a:ext cx="2388575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Променеві (ультрафіолетове опромінення, </a:t>
          </a:r>
          <a:r>
            <a:rPr lang="uk-UA" sz="900" kern="1200" smtClean="0"/>
            <a:t>інфрачервоне опромінення</a:t>
          </a:r>
          <a:r>
            <a:rPr lang="ru-RU" sz="900" kern="1200" smtClean="0"/>
            <a:t>);</a:t>
          </a:r>
          <a:endParaRPr lang="uk-UA" sz="900" kern="1200"/>
        </a:p>
      </dsp:txBody>
      <dsp:txXfrm>
        <a:off x="5054295" y="1821642"/>
        <a:ext cx="2388575" cy="728224"/>
      </dsp:txXfrm>
    </dsp:sp>
    <dsp:sp modelId="{F20A9993-E495-4576-A539-5F31BE6B8234}">
      <dsp:nvSpPr>
        <dsp:cNvPr id="0" name=""/>
        <dsp:cNvSpPr/>
      </dsp:nvSpPr>
      <dsp:spPr>
        <a:xfrm>
          <a:off x="2188004" y="1821642"/>
          <a:ext cx="2388575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Хімічні</a:t>
          </a:r>
          <a:r>
            <a:rPr lang="ru-RU" sz="900" kern="1200" smtClean="0"/>
            <a:t> (вони ґрунтуються на використанні дезінфекційних засобів, що мають властивості знищувати хвороботворні мікроби);</a:t>
          </a:r>
          <a:endParaRPr lang="uk-UA" sz="900" kern="1200"/>
        </a:p>
      </dsp:txBody>
      <dsp:txXfrm>
        <a:off x="2188004" y="1821642"/>
        <a:ext cx="2388575" cy="728224"/>
      </dsp:txXfrm>
    </dsp:sp>
    <dsp:sp modelId="{33C313FC-23FD-49AE-A233-C6AD0C80C11E}">
      <dsp:nvSpPr>
        <dsp:cNvPr id="0" name=""/>
        <dsp:cNvSpPr/>
      </dsp:nvSpPr>
      <dsp:spPr>
        <a:xfrm>
          <a:off x="2188004" y="2731923"/>
          <a:ext cx="2388575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Біологічн</a:t>
          </a:r>
          <a:r>
            <a:rPr lang="ru-RU" sz="900" kern="1200" smtClean="0"/>
            <a:t>і (знищення збудників інфекційних хвороб у зовнішньому середовищі засобами природи (за допомогою мікробів-антагоністів). Він ефективний в основному для цілей знешкодження мікроогранізмів у компостах, біотермічних камерах тощо. </a:t>
          </a:r>
          <a:endParaRPr lang="uk-UA" sz="900" kern="1200"/>
        </a:p>
      </dsp:txBody>
      <dsp:txXfrm>
        <a:off x="2188004" y="2731923"/>
        <a:ext cx="2388575" cy="728224"/>
      </dsp:txXfrm>
    </dsp:sp>
    <dsp:sp modelId="{4BDB0D77-CA42-4D93-88C9-346D7BD73247}">
      <dsp:nvSpPr>
        <dsp:cNvPr id="0" name=""/>
        <dsp:cNvSpPr/>
      </dsp:nvSpPr>
      <dsp:spPr>
        <a:xfrm>
          <a:off x="2188004" y="3642203"/>
          <a:ext cx="2388575" cy="728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Комбіновані (</a:t>
          </a:r>
          <a:r>
            <a:rPr lang="uk-UA" sz="900" kern="1200" smtClean="0"/>
            <a:t>метод, який ґрунтується на поєднанні декількох з перерахованих вище (проведення вологого прибирання з подальшим ультрафіолетовим опроміненням).</a:t>
          </a:r>
          <a:endParaRPr lang="uk-UA" sz="900" kern="1200"/>
        </a:p>
      </dsp:txBody>
      <dsp:txXfrm>
        <a:off x="2188004" y="3642203"/>
        <a:ext cx="2388575" cy="7282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44D9D-6741-41CB-AFD9-32D809CE078A}">
      <dsp:nvSpPr>
        <dsp:cNvPr id="0" name=""/>
        <dsp:cNvSpPr/>
      </dsp:nvSpPr>
      <dsp:spPr>
        <a:xfrm>
          <a:off x="0" y="86439"/>
          <a:ext cx="5400600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Кип’ятіння</a:t>
          </a:r>
          <a:r>
            <a:rPr lang="ru-RU" sz="1400" kern="1200" dirty="0" smtClean="0"/>
            <a:t> — простий, доступний і надійний спосіб знезараження предметів, які не псуються в киплячій воді. Більшість бактерій гинуть у киплячій воді або миттєво, або впродовж 30 хв. Кип’ятіння широко застосовується для знезараження посуду, білизни, рушників, халатів. </a:t>
          </a:r>
          <a:endParaRPr lang="uk-UA" sz="1400" kern="1200" dirty="0"/>
        </a:p>
      </dsp:txBody>
      <dsp:txXfrm>
        <a:off x="55972" y="142411"/>
        <a:ext cx="5288656" cy="1034656"/>
      </dsp:txXfrm>
    </dsp:sp>
    <dsp:sp modelId="{9F74504A-D6AA-4707-AB94-BD5200E7CE63}">
      <dsp:nvSpPr>
        <dsp:cNvPr id="0" name=""/>
        <dsp:cNvSpPr/>
      </dsp:nvSpPr>
      <dsp:spPr>
        <a:xfrm>
          <a:off x="0" y="1273359"/>
          <a:ext cx="5400600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 і я в о д я н о ї н а с и ч е н о ї п а р и під надмірним тиском здійснюється у паровому стерилізаторі при температурі 110 °C впродовж 20 хв.</a:t>
          </a:r>
          <a:endParaRPr lang="uk-UA" sz="1400" kern="1200" dirty="0"/>
        </a:p>
      </dsp:txBody>
      <dsp:txXfrm>
        <a:off x="55972" y="1329331"/>
        <a:ext cx="5288656" cy="1034656"/>
      </dsp:txXfrm>
    </dsp:sp>
    <dsp:sp modelId="{41E497AF-AA9D-4E8A-8974-254FE4469C42}">
      <dsp:nvSpPr>
        <dsp:cNvPr id="0" name=""/>
        <dsp:cNvSpPr/>
      </dsp:nvSpPr>
      <dsp:spPr>
        <a:xfrm>
          <a:off x="0" y="2460279"/>
          <a:ext cx="5400600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 і я с у х и м г а р я ч и м п о в і т р я м здійснюється у повітряному стерилізаторі при температурі 180 °C впродовж 60 хв. Нагрівання до високої температури призводить до загибелі всіх мікроорганізмів, у тому числі і спорових форм. </a:t>
          </a:r>
          <a:endParaRPr lang="uk-UA" sz="1400" kern="1200" dirty="0"/>
        </a:p>
      </dsp:txBody>
      <dsp:txXfrm>
        <a:off x="55972" y="2516251"/>
        <a:ext cx="5288656" cy="10346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EEE13-AF67-435C-9354-013C0B45EAB1}">
      <dsp:nvSpPr>
        <dsp:cNvPr id="0" name=""/>
        <dsp:cNvSpPr/>
      </dsp:nvSpPr>
      <dsp:spPr>
        <a:xfrm>
          <a:off x="0" y="698477"/>
          <a:ext cx="4392488" cy="26354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Стерилізатори, які застосовують для теплової стерилізації, класифікують за:</a:t>
          </a:r>
          <a:endParaRPr lang="uk-UA" sz="1700" kern="120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dirty="0" smtClean="0">
              <a:solidFill>
                <a:schemeClr val="bg1"/>
              </a:solidFill>
            </a:rPr>
            <a:t>розташуванням стерилізаційної камери - горизонтальні та вертикальні;</a:t>
          </a:r>
          <a:endParaRPr lang="uk-UA" sz="1300" b="1" kern="1200" dirty="0">
            <a:solidFill>
              <a:schemeClr val="bg1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dirty="0" smtClean="0">
              <a:solidFill>
                <a:schemeClr val="bg1"/>
              </a:solidFill>
            </a:rPr>
            <a:t>формою стерилізаційної камери- </a:t>
          </a:r>
          <a:endParaRPr lang="uk-UA" sz="1300" b="1" kern="1200" dirty="0">
            <a:solidFill>
              <a:schemeClr val="bg1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dirty="0" smtClean="0">
              <a:solidFill>
                <a:schemeClr val="bg1"/>
              </a:solidFill>
            </a:rPr>
            <a:t>круглі та прямокутні;</a:t>
          </a:r>
          <a:endParaRPr lang="uk-UA" sz="1300" b="1" kern="1200" dirty="0">
            <a:solidFill>
              <a:schemeClr val="bg1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dirty="0" smtClean="0">
              <a:solidFill>
                <a:schemeClr val="bg1"/>
              </a:solidFill>
            </a:rPr>
            <a:t>умовами експлуатації - однобічні та двобічні;</a:t>
          </a:r>
          <a:endParaRPr lang="uk-UA" sz="1300" b="1" kern="1200" dirty="0">
            <a:solidFill>
              <a:schemeClr val="bg1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dirty="0" smtClean="0">
              <a:solidFill>
                <a:schemeClr val="bg1"/>
              </a:solidFill>
            </a:rPr>
            <a:t>стерилізуючим агентом - парові газові та повітряні;</a:t>
          </a:r>
          <a:endParaRPr lang="uk-UA" sz="1300" b="1" kern="1200" dirty="0">
            <a:solidFill>
              <a:schemeClr val="bg1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dirty="0" smtClean="0">
              <a:solidFill>
                <a:schemeClr val="bg1"/>
              </a:solidFill>
            </a:rPr>
            <a:t>джерелом паропостачання;</a:t>
          </a:r>
          <a:endParaRPr lang="uk-UA" sz="1300" b="1" kern="1200" dirty="0">
            <a:solidFill>
              <a:schemeClr val="bg1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smtClean="0">
              <a:solidFill>
                <a:schemeClr val="bg1"/>
              </a:solidFill>
            </a:rPr>
            <a:t>способом підігріву;</a:t>
          </a:r>
          <a:endParaRPr lang="uk-UA" sz="1300" b="1" kern="1200">
            <a:solidFill>
              <a:schemeClr val="bg1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b="1" kern="1200" dirty="0" smtClean="0">
              <a:solidFill>
                <a:schemeClr val="bg1"/>
              </a:solidFill>
            </a:rPr>
            <a:t>способом отримання пари.</a:t>
          </a:r>
          <a:endParaRPr lang="uk-UA" sz="1300" b="1" kern="1200" dirty="0">
            <a:solidFill>
              <a:schemeClr val="bg1"/>
            </a:solidFill>
          </a:endParaRPr>
        </a:p>
      </dsp:txBody>
      <dsp:txXfrm>
        <a:off x="0" y="698477"/>
        <a:ext cx="4392488" cy="26354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F6862-5636-44D1-BFBB-C8BFD14D8D75}">
      <dsp:nvSpPr>
        <dsp:cNvPr id="0" name=""/>
        <dsp:cNvSpPr/>
      </dsp:nvSpPr>
      <dsp:spPr>
        <a:xfrm>
          <a:off x="0" y="245527"/>
          <a:ext cx="82089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Класифікація хімічних дезінфекційних засобів </a:t>
          </a:r>
          <a:endParaRPr lang="uk-UA" sz="1800" kern="1200"/>
        </a:p>
      </dsp:txBody>
      <dsp:txXfrm>
        <a:off x="33412" y="278939"/>
        <a:ext cx="8142088" cy="617626"/>
      </dsp:txXfrm>
    </dsp:sp>
    <dsp:sp modelId="{20169777-BEBF-4069-B518-EFF794AB21FD}">
      <dsp:nvSpPr>
        <dsp:cNvPr id="0" name=""/>
        <dsp:cNvSpPr/>
      </dsp:nvSpPr>
      <dsp:spPr>
        <a:xfrm>
          <a:off x="0" y="981818"/>
          <a:ext cx="82089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засоби м’якої дезінфекціі (застосовують для дезінфекції шкіри, хірургічних інструментів, незначно забрудненої білизни);</a:t>
          </a:r>
          <a:endParaRPr lang="uk-UA" sz="1800" kern="1200"/>
        </a:p>
      </dsp:txBody>
      <dsp:txXfrm>
        <a:off x="33412" y="1015230"/>
        <a:ext cx="8142088" cy="617626"/>
      </dsp:txXfrm>
    </dsp:sp>
    <dsp:sp modelId="{173F1D3A-AD4F-482B-A833-594B964F295F}">
      <dsp:nvSpPr>
        <dsp:cNvPr id="0" name=""/>
        <dsp:cNvSpPr/>
      </dsp:nvSpPr>
      <dsp:spPr>
        <a:xfrm>
          <a:off x="0" y="1718108"/>
          <a:ext cx="82089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засоби потужної дезінфекції (для обробки дуже забруднених матеріалів, вуличного взуття, меблів, туалетів, предметів догляду за хворими);</a:t>
          </a:r>
          <a:endParaRPr lang="uk-UA" sz="1800" kern="1200"/>
        </a:p>
      </dsp:txBody>
      <dsp:txXfrm>
        <a:off x="33412" y="1751520"/>
        <a:ext cx="8142088" cy="617626"/>
      </dsp:txXfrm>
    </dsp:sp>
    <dsp:sp modelId="{AFDE6AAA-D6BA-40C5-BBE1-E84D92A79C8E}">
      <dsp:nvSpPr>
        <dsp:cNvPr id="0" name=""/>
        <dsp:cNvSpPr/>
      </dsp:nvSpPr>
      <dsp:spPr>
        <a:xfrm>
          <a:off x="0" y="2454398"/>
          <a:ext cx="82089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засоби для хімічної дезінфекції повітря закритих приміщень, поверхні меблів, апаратури, освітлювальних приладів</a:t>
          </a:r>
          <a:endParaRPr lang="uk-UA" sz="1800" kern="1200"/>
        </a:p>
      </dsp:txBody>
      <dsp:txXfrm>
        <a:off x="33412" y="2487810"/>
        <a:ext cx="8142088" cy="6176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BB76D3-6E87-4D48-B52E-39D8AB90FE04}">
      <dsp:nvSpPr>
        <dsp:cNvPr id="0" name=""/>
        <dsp:cNvSpPr/>
      </dsp:nvSpPr>
      <dsp:spPr>
        <a:xfrm>
          <a:off x="3512" y="283573"/>
          <a:ext cx="1535742" cy="921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00" kern="1200" dirty="0" smtClean="0"/>
            <a:t>Галоїдовмісні;</a:t>
          </a:r>
          <a:endParaRPr lang="uk-UA" sz="700" kern="1200" dirty="0"/>
        </a:p>
      </dsp:txBody>
      <dsp:txXfrm>
        <a:off x="30500" y="310561"/>
        <a:ext cx="1481766" cy="867469"/>
      </dsp:txXfrm>
    </dsp:sp>
    <dsp:sp modelId="{85C3A7E9-11B7-43BA-9121-7074BF3029B4}">
      <dsp:nvSpPr>
        <dsp:cNvPr id="0" name=""/>
        <dsp:cNvSpPr/>
      </dsp:nvSpPr>
      <dsp:spPr>
        <a:xfrm>
          <a:off x="1674400" y="553864"/>
          <a:ext cx="325577" cy="380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674400" y="630037"/>
        <a:ext cx="227904" cy="228518"/>
      </dsp:txXfrm>
    </dsp:sp>
    <dsp:sp modelId="{D0E4BE10-93CE-4BF9-9D72-BB69AF6146B7}">
      <dsp:nvSpPr>
        <dsp:cNvPr id="0" name=""/>
        <dsp:cNvSpPr/>
      </dsp:nvSpPr>
      <dsp:spPr>
        <a:xfrm>
          <a:off x="2153552" y="283573"/>
          <a:ext cx="1535742" cy="921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00" kern="1200" smtClean="0"/>
            <a:t>Кисневмісні;</a:t>
          </a:r>
          <a:endParaRPr lang="uk-UA" sz="700" kern="1200"/>
        </a:p>
      </dsp:txBody>
      <dsp:txXfrm>
        <a:off x="2180540" y="310561"/>
        <a:ext cx="1481766" cy="867469"/>
      </dsp:txXfrm>
    </dsp:sp>
    <dsp:sp modelId="{EC3DAA0D-6D40-4F5A-941F-7C96C6DFDBF2}">
      <dsp:nvSpPr>
        <dsp:cNvPr id="0" name=""/>
        <dsp:cNvSpPr/>
      </dsp:nvSpPr>
      <dsp:spPr>
        <a:xfrm>
          <a:off x="3824440" y="553864"/>
          <a:ext cx="325577" cy="380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824440" y="630037"/>
        <a:ext cx="227904" cy="228518"/>
      </dsp:txXfrm>
    </dsp:sp>
    <dsp:sp modelId="{6C774BEC-D291-42DB-A33B-3A263006C760}">
      <dsp:nvSpPr>
        <dsp:cNvPr id="0" name=""/>
        <dsp:cNvSpPr/>
      </dsp:nvSpPr>
      <dsp:spPr>
        <a:xfrm>
          <a:off x="4303592" y="283573"/>
          <a:ext cx="1535742" cy="921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00" kern="1200" smtClean="0"/>
            <a:t>Альдегідсвмісні;</a:t>
          </a:r>
          <a:endParaRPr lang="uk-UA" sz="700" kern="1200"/>
        </a:p>
      </dsp:txBody>
      <dsp:txXfrm>
        <a:off x="4330580" y="310561"/>
        <a:ext cx="1481766" cy="867469"/>
      </dsp:txXfrm>
    </dsp:sp>
    <dsp:sp modelId="{06B063E5-003B-49F2-BA21-1D04ADFCA963}">
      <dsp:nvSpPr>
        <dsp:cNvPr id="0" name=""/>
        <dsp:cNvSpPr/>
      </dsp:nvSpPr>
      <dsp:spPr>
        <a:xfrm>
          <a:off x="5974480" y="553864"/>
          <a:ext cx="325577" cy="380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5974480" y="630037"/>
        <a:ext cx="227904" cy="228518"/>
      </dsp:txXfrm>
    </dsp:sp>
    <dsp:sp modelId="{B1DCCA3F-F680-4362-8A96-BADE6718F205}">
      <dsp:nvSpPr>
        <dsp:cNvPr id="0" name=""/>
        <dsp:cNvSpPr/>
      </dsp:nvSpPr>
      <dsp:spPr>
        <a:xfrm>
          <a:off x="6453632" y="283573"/>
          <a:ext cx="1535742" cy="921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00" kern="1200" dirty="0" smtClean="0"/>
            <a:t>Гуанідинвмісні;</a:t>
          </a:r>
          <a:endParaRPr lang="uk-UA" sz="700" kern="1200" dirty="0"/>
        </a:p>
      </dsp:txBody>
      <dsp:txXfrm>
        <a:off x="6480620" y="310561"/>
        <a:ext cx="1481766" cy="867469"/>
      </dsp:txXfrm>
    </dsp:sp>
    <dsp:sp modelId="{1D2D4EBF-6623-4B38-ABFC-90EDF4129FF0}">
      <dsp:nvSpPr>
        <dsp:cNvPr id="0" name=""/>
        <dsp:cNvSpPr/>
      </dsp:nvSpPr>
      <dsp:spPr>
        <a:xfrm rot="5400000">
          <a:off x="7058715" y="1312521"/>
          <a:ext cx="325577" cy="380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-5400000">
        <a:off x="7107245" y="1340165"/>
        <a:ext cx="228518" cy="227904"/>
      </dsp:txXfrm>
    </dsp:sp>
    <dsp:sp modelId="{5FDDF669-CF4E-4333-A269-4065A6521F1C}">
      <dsp:nvSpPr>
        <dsp:cNvPr id="0" name=""/>
        <dsp:cNvSpPr/>
      </dsp:nvSpPr>
      <dsp:spPr>
        <a:xfrm>
          <a:off x="6453632" y="1819316"/>
          <a:ext cx="1535742" cy="921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00" kern="1200" smtClean="0"/>
            <a:t>Спиртвмісні;</a:t>
          </a:r>
          <a:endParaRPr lang="uk-UA" sz="700" kern="1200"/>
        </a:p>
      </dsp:txBody>
      <dsp:txXfrm>
        <a:off x="6480620" y="1846304"/>
        <a:ext cx="1481766" cy="867469"/>
      </dsp:txXfrm>
    </dsp:sp>
    <dsp:sp modelId="{1428071C-F849-4444-8CF1-AF8A3EBF9443}">
      <dsp:nvSpPr>
        <dsp:cNvPr id="0" name=""/>
        <dsp:cNvSpPr/>
      </dsp:nvSpPr>
      <dsp:spPr>
        <a:xfrm rot="10800000">
          <a:off x="5992909" y="2089607"/>
          <a:ext cx="325577" cy="380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6090582" y="2165780"/>
        <a:ext cx="227904" cy="228518"/>
      </dsp:txXfrm>
    </dsp:sp>
    <dsp:sp modelId="{0D4FC63E-7422-44B5-81EE-F3E39CAA3306}">
      <dsp:nvSpPr>
        <dsp:cNvPr id="0" name=""/>
        <dsp:cNvSpPr/>
      </dsp:nvSpPr>
      <dsp:spPr>
        <a:xfrm>
          <a:off x="4303592" y="1819316"/>
          <a:ext cx="1535742" cy="921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00" kern="1200" smtClean="0"/>
            <a:t>Фенолвмісні;</a:t>
          </a:r>
          <a:endParaRPr lang="uk-UA" sz="700" kern="1200"/>
        </a:p>
      </dsp:txBody>
      <dsp:txXfrm>
        <a:off x="4330580" y="1846304"/>
        <a:ext cx="1481766" cy="867469"/>
      </dsp:txXfrm>
    </dsp:sp>
    <dsp:sp modelId="{F712B6BF-DEBD-4AD2-88AE-8B4D63785793}">
      <dsp:nvSpPr>
        <dsp:cNvPr id="0" name=""/>
        <dsp:cNvSpPr/>
      </dsp:nvSpPr>
      <dsp:spPr>
        <a:xfrm rot="10800000">
          <a:off x="3842869" y="2089607"/>
          <a:ext cx="325577" cy="380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3940542" y="2165780"/>
        <a:ext cx="227904" cy="228518"/>
      </dsp:txXfrm>
    </dsp:sp>
    <dsp:sp modelId="{1BCCCA3E-8805-45A1-9608-752077BC9293}">
      <dsp:nvSpPr>
        <dsp:cNvPr id="0" name=""/>
        <dsp:cNvSpPr/>
      </dsp:nvSpPr>
      <dsp:spPr>
        <a:xfrm>
          <a:off x="2153552" y="1819316"/>
          <a:ext cx="1535742" cy="921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700" kern="1200" smtClean="0"/>
            <a:t>На основі кислот (для дезінфекції використовуються неорганічні і органічні кислоти. Неорганічні кислоти мають сильніший і ширший спектр антимікробної дії, ніж органічні кислоти).</a:t>
          </a:r>
          <a:endParaRPr lang="uk-UA" sz="700" kern="1200"/>
        </a:p>
      </dsp:txBody>
      <dsp:txXfrm>
        <a:off x="2180540" y="1846304"/>
        <a:ext cx="1481766" cy="86746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70A2A-503E-4E72-8952-EC77AA051D0E}">
      <dsp:nvSpPr>
        <dsp:cNvPr id="0" name=""/>
        <dsp:cNvSpPr/>
      </dsp:nvSpPr>
      <dsp:spPr>
        <a:xfrm>
          <a:off x="0" y="86601"/>
          <a:ext cx="5472608" cy="1642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smtClean="0"/>
            <a:t>Галоїдовмісні (хлорвмісні, йодвмісні, бромвмісні та ін.), де активними діючими речовинами є хлор, йод, бром і композиційні засоби на їх основі. Як діюча речовина йод входить в ряд шкірних антисептиків, дозволених для обробки ін'єкційного і операційного полів. Найбільш популярні хлорвмісні препарати (неорганічні і органічні), що обумовлено звичними і відпрацьованими десятиліттями навичками застосування і економічними причинами. </a:t>
          </a:r>
          <a:endParaRPr lang="uk-UA" sz="1300" kern="1200"/>
        </a:p>
      </dsp:txBody>
      <dsp:txXfrm>
        <a:off x="80189" y="166790"/>
        <a:ext cx="5312230" cy="148230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555F0E-8F82-4055-8858-11DD96BB7775}">
      <dsp:nvSpPr>
        <dsp:cNvPr id="0" name=""/>
        <dsp:cNvSpPr/>
      </dsp:nvSpPr>
      <dsp:spPr>
        <a:xfrm rot="16200000">
          <a:off x="2004302" y="-2004302"/>
          <a:ext cx="1384994" cy="5393600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0" tIns="0" rIns="67469" bIns="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b="1" kern="1200" smtClean="0"/>
            <a:t>Хлорвмісні засоби застосовують в основному для дезінфекції виробів медичного призначення із скла, пластмаси, гуми та інших корозійностійких матеріалів. Вони мають широкий спектр антимікробної дії, але подразнюють верхні дихальні шляхи і слизові оболонки очей, мають стійкий запах і сприяють корозії металу.</a:t>
          </a:r>
          <a:endParaRPr lang="uk-UA" sz="1100" kern="1200"/>
        </a:p>
      </dsp:txBody>
      <dsp:txXfrm rot="5400000">
        <a:off x="-1" y="277000"/>
        <a:ext cx="5393600" cy="830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428EB-F3A7-4A96-BB1D-43FE156CDB2B}" type="datetimeFigureOut">
              <a:rPr lang="ko-KR" altLang="en-US" smtClean="0"/>
              <a:t>2024-10-27</a:t>
            </a:fld>
            <a:endParaRPr lang="ko-KR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F3882-DEFD-4E72-8E13-72C60FD89A1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670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 smtClean="0"/>
              <a:t>. Стерилізатор ІЧ-</a:t>
            </a:r>
            <a:r>
              <a:rPr lang="uk-UA" sz="1200" dirty="0" err="1" smtClean="0"/>
              <a:t>стерилизації</a:t>
            </a:r>
            <a:r>
              <a:rPr lang="uk-UA" sz="1200" dirty="0" smtClean="0"/>
              <a:t> простий в експлуатації, не вимагає спеціально навчених операторів, а сам метод відноситься до екологічно чистих технологій. На відміну від парової, повітряної або </a:t>
            </a:r>
            <a:r>
              <a:rPr lang="uk-UA" sz="1200" dirty="0" err="1" smtClean="0"/>
              <a:t>гласперленової</a:t>
            </a:r>
            <a:r>
              <a:rPr lang="uk-UA" sz="1200" dirty="0" smtClean="0"/>
              <a:t> стерилізації, при ІЧ-</a:t>
            </a:r>
            <a:r>
              <a:rPr lang="uk-UA" sz="1200" dirty="0" err="1" smtClean="0"/>
              <a:t>стерилизації</a:t>
            </a:r>
            <a:r>
              <a:rPr lang="uk-UA" sz="1200" dirty="0" smtClean="0"/>
              <a:t> відсутня агресивна дія </a:t>
            </a:r>
            <a:r>
              <a:rPr lang="uk-UA" sz="1200" dirty="0" err="1" smtClean="0"/>
              <a:t>стерилізуючого</a:t>
            </a:r>
            <a:r>
              <a:rPr lang="uk-UA" sz="1200" dirty="0" smtClean="0"/>
              <a:t> агента (інфрачервоного випромінювання) на різальний інструмент.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2187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Основними способами знезараження при обробці </a:t>
            </a:r>
            <a:r>
              <a:rPr lang="uk-UA" dirty="0" err="1" smtClean="0"/>
              <a:t>приміщень</a:t>
            </a:r>
            <a:r>
              <a:rPr lang="uk-UA" dirty="0" smtClean="0"/>
              <a:t> та догляду за хворими є хімічні методи дезінфекції. </a:t>
            </a:r>
            <a:r>
              <a:rPr lang="uk-UA" dirty="0" err="1" smtClean="0"/>
              <a:t>Вони</a:t>
            </a:r>
            <a:r>
              <a:rPr lang="uk-UA" dirty="0" smtClean="0"/>
              <a:t> ґрунтуються на використанні дезінфекційних засобів, що мають властивості знищувати хвороботворні мікроби.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316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7819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Представники: ПВК, "</a:t>
            </a:r>
            <a:r>
              <a:rPr lang="uk-UA" dirty="0" err="1" smtClean="0"/>
              <a:t>Пероксимед</a:t>
            </a:r>
            <a:r>
              <a:rPr lang="uk-UA" dirty="0" smtClean="0"/>
              <a:t>", "</a:t>
            </a:r>
            <a:r>
              <a:rPr lang="uk-UA" dirty="0" err="1" smtClean="0"/>
              <a:t>Перамін</a:t>
            </a:r>
            <a:r>
              <a:rPr lang="uk-UA" dirty="0" smtClean="0"/>
              <a:t>", "</a:t>
            </a:r>
            <a:r>
              <a:rPr lang="uk-UA" dirty="0" err="1" smtClean="0"/>
              <a:t>Віркон</a:t>
            </a:r>
            <a:r>
              <a:rPr lang="uk-UA" dirty="0" smtClean="0"/>
              <a:t>", "</a:t>
            </a:r>
            <a:r>
              <a:rPr lang="uk-UA" dirty="0" err="1" smtClean="0"/>
              <a:t>БебіДез</a:t>
            </a:r>
            <a:r>
              <a:rPr lang="uk-UA" dirty="0" smtClean="0"/>
              <a:t> Ультра", "</a:t>
            </a:r>
            <a:r>
              <a:rPr lang="uk-UA" dirty="0" err="1" smtClean="0"/>
              <a:t>Секусепт</a:t>
            </a:r>
            <a:r>
              <a:rPr lang="uk-UA" dirty="0" smtClean="0"/>
              <a:t> </a:t>
            </a:r>
            <a:r>
              <a:rPr lang="uk-UA" dirty="0" err="1" smtClean="0"/>
              <a:t>пульвер</a:t>
            </a:r>
            <a:r>
              <a:rPr lang="uk-UA" dirty="0" smtClean="0"/>
              <a:t>", "</a:t>
            </a:r>
            <a:r>
              <a:rPr lang="uk-UA" dirty="0" err="1" smtClean="0"/>
              <a:t>Секусепт</a:t>
            </a:r>
            <a:r>
              <a:rPr lang="uk-UA" dirty="0" smtClean="0"/>
              <a:t> актив", "</a:t>
            </a:r>
            <a:r>
              <a:rPr lang="uk-UA" dirty="0" err="1" smtClean="0"/>
              <a:t>Абсолюцид</a:t>
            </a:r>
            <a:r>
              <a:rPr lang="uk-UA" dirty="0" smtClean="0"/>
              <a:t>", "</a:t>
            </a:r>
            <a:r>
              <a:rPr lang="uk-UA" dirty="0" err="1" smtClean="0"/>
              <a:t>Аніоксид</a:t>
            </a:r>
            <a:r>
              <a:rPr lang="uk-UA" dirty="0" smtClean="0"/>
              <a:t> 1000", "НУ </a:t>
            </a:r>
            <a:r>
              <a:rPr lang="uk-UA" dirty="0" err="1" smtClean="0"/>
              <a:t>Сайдекс</a:t>
            </a:r>
            <a:r>
              <a:rPr lang="uk-UA" dirty="0" smtClean="0"/>
              <a:t>", "Дезоксон-1", "Дезоксон-4", "</a:t>
            </a:r>
            <a:r>
              <a:rPr lang="uk-UA" dirty="0" err="1" smtClean="0"/>
              <a:t>Кліндезиноксі</a:t>
            </a:r>
            <a:r>
              <a:rPr lang="uk-UA" dirty="0" smtClean="0"/>
              <a:t>".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835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Досить чітко встановлено типові дози випромінювання, необхідні для надійної стерилізації електронами (як правило, 20—30 </a:t>
            </a:r>
            <a:r>
              <a:rPr lang="uk-UA" dirty="0" err="1" smtClean="0"/>
              <a:t>кГр</a:t>
            </a:r>
            <a:r>
              <a:rPr lang="uk-UA" dirty="0" smtClean="0"/>
              <a:t>), розроблено радіаційне устаткування для високопродуктивної стерилізації, вирішено питання безпеки роботи установок для персоналу і населення.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932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879812" y="1923678"/>
            <a:ext cx="3384376" cy="104824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sz="3600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879664" y="3003798"/>
            <a:ext cx="3384376" cy="481178"/>
          </a:xfrm>
          <a:prstGeom prst="rect">
            <a:avLst/>
          </a:prstGeom>
        </p:spPr>
        <p:txBody>
          <a:bodyPr anchor="ctr"/>
          <a:lstStyle>
            <a:lvl1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  <p:sp>
        <p:nvSpPr>
          <p:cNvPr id="3" name="Oval 2"/>
          <p:cNvSpPr/>
          <p:nvPr userDrawn="1"/>
        </p:nvSpPr>
        <p:spPr>
          <a:xfrm>
            <a:off x="2979198" y="996200"/>
            <a:ext cx="3240360" cy="3240360"/>
          </a:xfrm>
          <a:prstGeom prst="ellipse">
            <a:avLst/>
          </a:prstGeom>
          <a:noFill/>
          <a:ln w="158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7563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35169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Picture 2" descr="G:\002-KIMS BUSINESS\007-02-Googleslidesppt\02-GSppt-Contents-Kim\20170429\02-\item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165" y="357831"/>
            <a:ext cx="3101574" cy="34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3"/>
          <p:cNvSpPr/>
          <p:nvPr userDrawn="1"/>
        </p:nvSpPr>
        <p:spPr>
          <a:xfrm rot="2539017">
            <a:off x="-150396" y="312859"/>
            <a:ext cx="1311499" cy="276834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 userDrawn="1"/>
        </p:nvSpPr>
        <p:spPr>
          <a:xfrm rot="2539017">
            <a:off x="-150396" y="312859"/>
            <a:ext cx="1311499" cy="276834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2691166" y="319499"/>
            <a:ext cx="4378671" cy="4443349"/>
            <a:chOff x="2987824" y="255370"/>
            <a:chExt cx="3658591" cy="3712633"/>
          </a:xfrm>
        </p:grpSpPr>
        <p:sp>
          <p:nvSpPr>
            <p:cNvPr id="16" name="Rounded Rectangle 7"/>
            <p:cNvSpPr/>
            <p:nvPr userDrawn="1"/>
          </p:nvSpPr>
          <p:spPr>
            <a:xfrm rot="2743412">
              <a:off x="2570129" y="839249"/>
              <a:ext cx="1479455" cy="311698"/>
            </a:xfrm>
            <a:custGeom>
              <a:avLst/>
              <a:gdLst/>
              <a:ahLst/>
              <a:cxnLst/>
              <a:rect l="l" t="t" r="r" b="b"/>
              <a:pathLst>
                <a:path w="1313980" h="276835">
                  <a:moveTo>
                    <a:pt x="282631" y="184641"/>
                  </a:moveTo>
                  <a:cubicBezTo>
                    <a:pt x="292404" y="174868"/>
                    <a:pt x="305907" y="168823"/>
                    <a:pt x="320820" y="168822"/>
                  </a:cubicBezTo>
                  <a:lnTo>
                    <a:pt x="1281494" y="168822"/>
                  </a:lnTo>
                  <a:lnTo>
                    <a:pt x="1162861" y="276834"/>
                  </a:lnTo>
                  <a:lnTo>
                    <a:pt x="320820" y="276835"/>
                  </a:lnTo>
                  <a:cubicBezTo>
                    <a:pt x="290992" y="276835"/>
                    <a:pt x="266814" y="252656"/>
                    <a:pt x="266814" y="222829"/>
                  </a:cubicBezTo>
                  <a:cubicBezTo>
                    <a:pt x="266814" y="207915"/>
                    <a:pt x="272859" y="194413"/>
                    <a:pt x="282631" y="184641"/>
                  </a:cubicBezTo>
                  <a:close/>
                  <a:moveTo>
                    <a:pt x="15817" y="15819"/>
                  </a:moveTo>
                  <a:cubicBezTo>
                    <a:pt x="25590" y="6046"/>
                    <a:pt x="39091" y="1"/>
                    <a:pt x="54005" y="1"/>
                  </a:cubicBezTo>
                  <a:lnTo>
                    <a:pt x="1215638" y="0"/>
                  </a:lnTo>
                  <a:lnTo>
                    <a:pt x="1313980" y="108013"/>
                  </a:lnTo>
                  <a:lnTo>
                    <a:pt x="54005" y="108013"/>
                  </a:lnTo>
                  <a:cubicBezTo>
                    <a:pt x="24178" y="108013"/>
                    <a:pt x="0" y="83834"/>
                    <a:pt x="0" y="54007"/>
                  </a:cubicBezTo>
                  <a:cubicBezTo>
                    <a:pt x="0" y="39093"/>
                    <a:pt x="6044" y="25592"/>
                    <a:pt x="15817" y="15819"/>
                  </a:cubicBez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ounded Rectangle 3"/>
            <p:cNvSpPr/>
            <p:nvPr userDrawn="1"/>
          </p:nvSpPr>
          <p:spPr>
            <a:xfrm rot="2588287">
              <a:off x="4911045" y="3207276"/>
              <a:ext cx="1476662" cy="311697"/>
            </a:xfrm>
            <a:custGeom>
              <a:avLst/>
              <a:gdLst/>
              <a:ahLst/>
              <a:cxnLst/>
              <a:rect l="l" t="t" r="r" b="b"/>
              <a:pathLst>
                <a:path w="1311499" h="276834">
                  <a:moveTo>
                    <a:pt x="0" y="168822"/>
                  </a:moveTo>
                  <a:lnTo>
                    <a:pt x="1257493" y="168822"/>
                  </a:lnTo>
                  <a:cubicBezTo>
                    <a:pt x="1287320" y="168822"/>
                    <a:pt x="1311499" y="193001"/>
                    <a:pt x="1311499" y="222828"/>
                  </a:cubicBezTo>
                  <a:cubicBezTo>
                    <a:pt x="1311499" y="252655"/>
                    <a:pt x="1287320" y="276834"/>
                    <a:pt x="1257493" y="276834"/>
                  </a:cubicBezTo>
                  <a:lnTo>
                    <a:pt x="98341" y="276834"/>
                  </a:lnTo>
                  <a:close/>
                  <a:moveTo>
                    <a:pt x="13263" y="108012"/>
                  </a:moveTo>
                  <a:lnTo>
                    <a:pt x="131896" y="0"/>
                  </a:lnTo>
                  <a:lnTo>
                    <a:pt x="990679" y="0"/>
                  </a:lnTo>
                  <a:cubicBezTo>
                    <a:pt x="1020506" y="0"/>
                    <a:pt x="1044685" y="24179"/>
                    <a:pt x="1044685" y="54006"/>
                  </a:cubicBezTo>
                  <a:cubicBezTo>
                    <a:pt x="1044685" y="83833"/>
                    <a:pt x="1020506" y="108012"/>
                    <a:pt x="990679" y="108012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/>
            <p:cNvGrpSpPr/>
            <p:nvPr userDrawn="1"/>
          </p:nvGrpSpPr>
          <p:grpSpPr>
            <a:xfrm>
              <a:off x="2987824" y="302237"/>
              <a:ext cx="3658591" cy="3665766"/>
              <a:chOff x="894913" y="1065128"/>
              <a:chExt cx="2420639" cy="2425386"/>
            </a:xfrm>
          </p:grpSpPr>
          <p:pic>
            <p:nvPicPr>
              <p:cNvPr id="8" name="Picture 7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004758">
                <a:off x="963129" y="182048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569023">
                <a:off x="1645526" y="1354124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Oval 11"/>
              <p:cNvSpPr/>
              <p:nvPr/>
            </p:nvSpPr>
            <p:spPr>
              <a:xfrm>
                <a:off x="1115616" y="1539635"/>
                <a:ext cx="1616891" cy="16168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3475233">
                <a:off x="894913" y="106512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Oval 18"/>
            <p:cNvSpPr/>
            <p:nvPr userDrawn="1"/>
          </p:nvSpPr>
          <p:spPr>
            <a:xfrm>
              <a:off x="3452395" y="1155308"/>
              <a:ext cx="2188355" cy="218835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92288" y="2283718"/>
            <a:ext cx="2359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92140" y="2859781"/>
            <a:ext cx="2359424" cy="5760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166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9462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99542"/>
            <a:ext cx="882047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7845489-B228-40CA-99BD-CBA41EE6F99E}"/>
              </a:ext>
            </a:extLst>
          </p:cNvPr>
          <p:cNvSpPr/>
          <p:nvPr userDrawn="1"/>
        </p:nvSpPr>
        <p:spPr>
          <a:xfrm>
            <a:off x="0" y="1059582"/>
            <a:ext cx="9144000" cy="40839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19672" y="123478"/>
            <a:ext cx="752432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19672" y="699542"/>
            <a:ext cx="752432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07418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3888" y="627534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563888" y="2031690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563888" y="3435846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607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t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400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83768" y="303498"/>
            <a:ext cx="1944216" cy="45365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6775" y="303498"/>
            <a:ext cx="1944216" cy="45365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38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47964" y="339502"/>
            <a:ext cx="1944216" cy="446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444448" y="2774906"/>
            <a:ext cx="2304016" cy="2029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5536" y="2774906"/>
            <a:ext cx="3600160" cy="2029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9681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 userDrawn="1"/>
        </p:nvSpPr>
        <p:spPr>
          <a:xfrm rot="10800000">
            <a:off x="6804000" y="1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24595" y="286544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260726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424595" y="2662808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88464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Right Triangle 13"/>
          <p:cNvSpPr/>
          <p:nvPr userDrawn="1"/>
        </p:nvSpPr>
        <p:spPr>
          <a:xfrm>
            <a:off x="0" y="2803500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1026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59194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75218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91242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259194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475218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691242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563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493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86352"/>
            <a:ext cx="3672408" cy="366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71161" y="1446782"/>
            <a:ext cx="3325137" cy="23237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77124" y="506011"/>
            <a:ext cx="2376264" cy="4104459"/>
            <a:chOff x="2627784" y="1825002"/>
            <a:chExt cx="1198166" cy="2069560"/>
          </a:xfrm>
        </p:grpSpPr>
        <p:sp>
          <p:nvSpPr>
            <p:cNvPr id="7" name="Rounded Rectangle 6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ounded Rectangle 12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26032" y="843558"/>
            <a:ext cx="2091935" cy="32985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5554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843808" y="0"/>
            <a:ext cx="6300192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284380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2622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7544" y="0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67544" y="3795886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544" y="1491630"/>
            <a:ext cx="3312368" cy="2160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241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53238"/>
            <a:ext cx="5436096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2681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359273" y="1356135"/>
            <a:ext cx="2420639" cy="2425386"/>
            <a:chOff x="894913" y="1065128"/>
            <a:chExt cx="2420639" cy="2425386"/>
          </a:xfrm>
        </p:grpSpPr>
        <p:pic>
          <p:nvPicPr>
            <p:cNvPr id="5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004758">
              <a:off x="963129" y="182048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69023">
              <a:off x="1645526" y="1354124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1115616" y="1539635"/>
              <a:ext cx="1616891" cy="16168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75233">
              <a:off x="894913" y="106512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882A4-F510-43D0-BF52-907BCEB4D24C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9E0C0E5-C089-4251-BF21-D2ECD3DEF6A6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689D931-640E-4CAB-AA5C-F5E362B8F022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6E4CD4-EA59-4E46-A35E-E884F32DDA04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3F0306-26D9-4F4E-95E6-630AA5BDAA55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BD4605-80AD-4825-8D50-CDB858A7A5D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BB1D53-89B6-481A-A407-8D5C02288A6A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393E11F-580C-459F-AFA0-F9EF1C6AC237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9693F68-AB8C-4840-9B26-918A9271771B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6138786-E79A-468B-8865-501F9254B2CD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9B77E1-2BE3-49E8-BDD1-97A0D98305AD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6E64F4-363E-43A1-B54D-9DF9BA7B4C29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04CF09-3E8F-49C7-8508-DE49B8B0CA7D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FF84F9-9C10-4490-8CC7-9EC65C1B0AE3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6482F58-A650-41BF-8F7A-4A56C83AF9FA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3954BD0-A6C4-425F-988D-D05C7F33C2CD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C9694B5-FDE2-48CB-BFE9-C1C1B092CA50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53B70AC-F1CC-4F46-AB60-6C054B079D75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CEBA4E2-6321-4FC5-AEDF-BA96B02CB26C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0B3FB84-2305-4C37-9F79-B34D4D273AE4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357324A-5B28-4DB4-A81C-EECA1D9ED5A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4A3F1A9-1265-40D5-B7B0-2DE9C9E23F92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85F5B74-8B9D-4FE9-A44A-0BB2A9DAA0E5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77FB540-7001-45F6-843E-012E23A3D13F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0D9DB9-7700-437A-BA47-CE48810A501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D962945-54D7-4A02-B03F-516E76E9BFC1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438DB8-FFBC-49EE-A010-82CB5A1F81E4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803500E-ABD2-463F-B543-C2D588A5F46D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AE76178-7247-44B4-8313-BCF136FC7CA4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7DB749-42EB-4F92-A305-2813ECBAC34B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9200A6D-6CF5-402C-B423-4ED63B70F104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8CA664-50C6-45F0-8189-7B5D70AECDFF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24342D-A551-4836-9C1B-CBC2778523B2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96F3A6-92E8-486C-8AB3-DB14F5A781C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5302FDA-0DFB-4373-BA63-966EB75E458B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9708C9-9EA6-444B-9493-C262C8587ECC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AD6997E-7D28-4871-A104-66870508E0C9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6250FD-E7E1-489D-BF99-F26F40F2185A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6386406-AF45-4243-A3CE-B999B3173187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D5006CB-5DF2-40B6-AB81-F281A518FBE2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478A5C-E9DE-4BD4-9302-9047B1E37831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ECB0265-7B67-45B3-907F-D5C57FD12A8F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BEBDC40-4F04-43AF-9235-511BD8991CB4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2E87124-017F-4B80-BBF3-C5E6623C9643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C5E3BE2-7AB8-41E7-9C15-663FD7F14828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C1AB090-AC6A-4791-B391-3C67723BCF34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52B602A-BDBD-4CBD-BDBD-6A184FC089DB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581AAC1-C9B4-4FB1-A332-A98B8D5BF987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7B566DE-9D94-4F86-89A4-DE48503D4F3D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EF17E2-DCC8-4568-A56B-F26932E26F28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BC42C58-82B0-4062-96E5-3CE45ABB01D2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6B1E2D3-CC37-43DB-B224-CF094AE87BE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68B794B-5012-469D-A5E4-E2AA74C2B613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042018-CBEB-425E-8BB1-B6881355BD02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6E5E3E0-873C-49B6-86D4-AA387C791319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76F6C5-8F99-49FB-928A-E066EDA8EC78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FB790A7-38D6-421F-98F2-8A64F65A8C35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70814B4-C3F0-4ACA-A799-46E05D78DF1A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6CBE476-BFF2-43F3-9FA3-68A0168CD2B3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8B30D4-4CAF-42C9-BEBA-890C1F6EA145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A5EF37F-1534-40FF-9B41-11D888358ACF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35D7B48-210B-4F14-A1F5-F34D253EC0D1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778CE64-8A34-4AB8-B8BC-1C83A21FD53B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C1BD4B7-A32C-463B-90BE-D197EDC51866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5B66207-1C6C-442B-9A34-78A42E11174D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8E5A07C-15C7-479E-98C7-04219666C60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665D991-0B38-4DAB-80A8-821716D6F6D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A5B161B-23F7-4308-BB1A-2FBD63C758B0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1F06911-3547-4C63-BB01-3A5B580B4DA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9564CF0-2AA7-4D43-A7FA-E2F265BA6072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A7E5921-B898-4C41-B479-EBD60023EC70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E1607DA-9BAF-4737-A2F1-7FD39837F8D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76A5680-DC5A-4781-8CF7-437381489D74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DE70953-16F3-4E12-824E-75C42AB65194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7446F4E-D66A-4E22-8CFC-2A1B0809A64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064C410-472C-4D12-965D-2D6904A86B6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5DDD0D1-C519-43B4-816E-3999F4ADD46F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C4A317F-2403-4DA8-AE82-2C3C04AFED90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4476C86-B372-4E34-91F4-581B49882C6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0C1A70E-562C-42DA-9944-2984CCF3C98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D46C8F2-C1CC-48B0-A0E7-CB547A874C5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CD91EBF-CCAE-4868-89B3-ACBCCDBF385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5AAB568-ABD6-49A5-A275-209A21BB6A02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8421EACF-F8B1-4121-8E4B-0D83DB34C24F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D7A5A2F-679C-4E51-97B9-5CF49706EF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C4FCA5A-1A56-4AAA-B4F1-EE25A8E77332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525B815-0F8F-4A37-A110-AD08B57764AE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444179A-0FED-45FC-A6C4-6A9C2F13084E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2CFCAEB-C673-4BCB-8FC3-6686BD51D984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F7A8CAF1-EF43-4F6B-BD3C-D522DCA3E88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823A6D03-5DA9-471E-88C3-F8023A864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729BE7E-9588-470D-A7C6-550BE69A9A0D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764E409-368E-4421-8572-89BB9F8517EE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3B1E7D-8426-465C-A291-E88409E969AD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A5E4AF-0696-45AB-9E97-45F2B352F99B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4585D25-C8F0-4ACD-B678-3EF5EB5813E2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51C8DAE-4E32-4F81-80DB-A9806C5A47AA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9002EED-34DD-4CE9-B1A7-271B4C599F5B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0C6836D-2C57-44DD-BA1D-48F79C5F215D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7B4A6A9-E814-4E90-A21F-2164853DABE1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0963283-78CC-4734-BEEE-9E4584A0849C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B6BE45B6-7848-4EF4-A688-45CDA62B6D29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40F770B-5135-4018-9FFB-DEDF6CC1B7F7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AA451A9-042C-4FA7-8457-5FFE52589E51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489B173-F147-45FD-B506-E47C81CE35D3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55CA66A-DAF9-457F-AC55-E4BDAFD2DA63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04DED4E-7E28-47DC-ABAB-95CE50EEF2B2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1DD2C0A-B1DF-457B-BFA8-FCCD585686F0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20C45F8-ADA3-4570-AA36-7F0686B73BA4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36D276E-8E20-4FFB-8E74-F936E4140C8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53AE79-13BE-44BD-BFC3-4BD8B40185C1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31CF59D-6B36-4669-A2D9-E60287B4B10C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831A53B-B1B1-411A-BF5B-5916E0E1D2C6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E7C5B4-7A44-4862-B0B1-6BB7B3B23B3B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F0C9E01-7FEB-4A8E-9C55-230B33493C81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968DF65-6C10-4787-83C9-F64DA382DDA3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312999F-C864-4DCD-8A9F-412BD7C91EE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3A5A1A7-BC3C-4FC3-9A79-2786E42641E7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6A6B448-8543-429C-AD07-C7A88C70E9C3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623E2D1-6EF7-48F3-85A3-8CB712C6D48D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77FD62DE-5A83-4318-B6B0-B890F6EB41EC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C642C72-7AF4-4B19-BB13-569C3B2C8F0E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67F1FA9-56C1-4B49-853A-461C645D3F9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DB969A9C-FF12-43B2-9BA5-848BB9DB0809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C036594-5399-4D90-8C60-87C408468C10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36313FD-70F4-4F4D-8C64-3AF6D3517561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D19BE0A-F19A-4605-A17D-D9C9787E8F9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5BD129F-8B87-4381-8340-5766C1180F0D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33C9045-8981-4796-AC8C-4F42B8348F9A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18440AD-2920-4A55-83DF-72C36D34A5F5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4E634D4-DAC4-4EF0-B10C-4A12878B6D2E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7E52D44-6825-4881-90EE-BAFBF4652FAC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587078F-3404-47F4-8414-DB42332D19ED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4C12843-178D-49F3-A2D5-133BB3EC9069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28F2BCD-A00E-4B2B-BA6E-91B46E9F1295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BA3A63B-EDD5-47A3-A056-2A7629DE09AF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6267069-D617-48FB-AE44-CA5C971D795F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4E3C9D3-5C80-4FA7-B5C5-6DB61DAC2EC9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61371FFF-DA67-4F71-85B1-36282E281F36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5C12D1A-521D-4B4C-99C8-2CBBD181E6C0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5C3A192-FD94-4E68-9E98-D6FCCD649E1E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9966834-E72E-4571-9F6D-A26C2329CFD7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5A3EED2-9B46-421B-8AC9-1D0EC030D95C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70A659E-DBB0-477B-B77A-5B51FCF37BA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99AEBEEA-A42C-4CED-BEF3-0623177C79F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44A39910-EBA8-4D65-B720-0D1F10B1009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FB37352-1CE1-48A0-93F7-62183E790E63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8E88D8CF-785E-49E7-A4D8-3DA6E3208D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338D7A39-9E88-4E4A-AF52-1587C607B4A5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2456FCF-DA34-42B3-A18A-1B9F29062E8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7A9A99FC-3D48-4AD9-A501-24AD7880FFA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E9E2DD63-3427-4C67-87DA-A512C804DAA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2DA475C-6FA4-43FA-BC88-0D8AF2E5278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3803259-926D-48F7-AFC5-95EF1A9EF07B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B8EDB19-ABFE-4A00-A0B6-C26EF402748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90E5AA11-128D-403B-B7F9-23ACE85D3FCF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C793ED1A-2C78-44DA-9959-F95DB0F035E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664897C-F981-4F02-AA76-5668098A97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3C34414-EB4D-4D07-9745-C83F05B85DD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29BCAC49-C95D-4601-BC5A-1DC1E68117C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6649F059-3AED-40DE-A4FE-8537EF7F3AC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B0AED5F-BFE0-44FE-B646-16ED2BFE29F9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44386F8-E470-4331-8A7B-62660C832945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11A80EA0-AD4D-4653-885A-2B7A49EE599F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13B372B-3BCC-48C2-9C4A-417537DF9526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2A96F0A-8BD1-4A9B-A74B-B79621A942C8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4D4E195-BBE9-4F77-8C22-A6784D1C6F31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61895F8-8678-47E8-9149-A5552E8DB93D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CB88FB4-AB6D-4EBD-A5D8-FCE1B61EE407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985195E-F967-4EC9-9EFB-2FF04E6E5839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8AAC1CF5-094C-4870-B23D-6918C877CA72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B98C8BB-7D6E-4608-97B3-CEDCBF714CCC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3D12829-0044-4726-BB00-49C47C6A6CF7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A820C33-ACBA-4949-B158-640D0DC46215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B4E240C4-EC9B-4D55-BDE5-B26446A36DC8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D184AC54-0ECC-4CAA-BDDA-E757896D7E5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2CA2552F-AF03-47A3-881B-3570079312DF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041E8173-3727-455F-99BE-E6794C10CB67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6AC3163-C984-49C3-82E5-FD2CDD25A901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6D57681-E99A-49FB-91AF-BB7C291CEEB4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1DB81709-4C85-44BD-8F24-1755333D9F5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01C3F4FF-B7DB-4C59-A83C-8432C444C43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E85FCD3C-ACC7-4C83-9CFD-EC2F05FC98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E6F91D8-3DDE-4F23-BD5B-88A30DAB8E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88B0F5D1-2A42-4812-B03D-7B4367157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E55CC46-001F-4B7F-9196-036DCF756339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B80878C-27F5-4D46-8BDB-3EAC04E3A5A1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49B82C3-A3D2-4626-B433-E7DB3E82FC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756EF6C-0024-4A8A-A59D-537CDEF2CDB5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3681906-8BB5-446A-BB7C-8A27230428C2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A2A3B8B-AEED-41A5-A2CA-44FF8A45171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A6C75D2-2813-4F89-82CE-DA96F6DB3A37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42935506-8F11-40A9-83A3-E4049B70F85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D907A4A-8315-4AD1-BB0E-CF9E1887E73F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3A3420E-422C-484D-9DCD-7937E804DC24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A5FA1B4D-520F-4D9A-A9C0-410FEB5EF39D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C2FB801B-11C9-4D21-B32B-C79E1861BFF6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711B41A-2280-41FF-A35D-F0F1D21D5DAC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73BCE6A-65BF-422D-B514-8528E52265A8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926C455-C102-4416-8236-1E45FDF4DE74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95FFCDB-8299-430F-8696-050827A70C4F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4177999-5E26-4FC5-BA0A-8DC88342C4B6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7AE023E-0DAF-4C16-93DD-F45931DD1DB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1145FB8-8712-4504-84D1-C9CEDE4C59DF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E6455B68-5E2B-49CB-A34B-DAF796F677AA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2A2449F-2499-4F3E-B8D0-294DD0599DDA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EF37D6A-64B1-4CDF-98AD-FE4D6CCB6C1E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5B6DD24-A95E-4F96-B2AC-54C08CF59564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04502ED-BFCC-4C99-9615-AE6EF16F2419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E4CE4C3-0AFC-4D67-A44F-C8C7BC50BD61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54AD1F0E-F80F-4C30-A650-9410B1529BD4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4A0F734F-EBC3-4919-B1B4-79D48712BC27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F98D7D7-7844-4B59-9E70-1BFBFF56EACF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ED3C2B3-E2A8-412F-8091-331DF46D4365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5266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8BEA61-F084-411B-A153-E0C996B4C3E5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DDA56C4-772B-4030-8288-CF4EE0ACD7E2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17D414-6D1F-4DF3-BE64-BFA09CDBA625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2CA3AF4-DF13-434C-8812-36D1E4CA0C8C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013D0F-98EC-4E8F-AFAD-6FF8A58C8F79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5402C70-DA29-46C8-9929-3BFD774E1E9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F5A109C-EC3F-422C-A121-E5A963F029CE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CBD052-10F9-4BA0-948B-2F90F95CCF48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9779E93-4BB6-4B21-8989-67DBBDB96BBD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D69A3F5-EC14-47CF-A7B7-FBBC117BF8D6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2A6DD14-13A1-44D8-8E67-E21BF05E806F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A4F9A9-E257-4F7F-9EC0-F47089920E78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0FA7E4-672B-4306-BD9D-9594FD47A34B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44F12F-39FA-49B2-885A-31EB31BFE498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A557438-998D-4A8A-892E-3C8105C3198D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159477-E2AC-4275-9E18-1C97CECF82DE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2A740-0409-406D-A8D8-54F898453AD3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397D06-F070-460A-89C1-F12915D05733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3FE479C-9912-490D-A8F2-91EEF028B5C7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226426-15CA-4F68-8B8E-C5A67FE330D6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A7488D-6FAC-42C0-BC17-D6C2976BCE5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03D1E-8146-418A-9745-2A28B4C42ED4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42D599C-5047-4893-A175-F285A0534CDD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1864F6-14D6-4ABA-9BB9-7050CF4D3690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384F8EA-8FCE-4CB2-9382-04F27F334F8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41ABE3-6C95-4D90-B283-D166ED1AEDF4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715CA3F-D595-477C-9779-20F41BF1AF5F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7E5E86-16F1-4A17-890F-499B14B1230F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DEC264-0F46-48D2-8242-944EC2773248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869694-EA52-40E0-BB52-56E1764DF99C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E8842D-7D03-42B7-A2D2-71FEE3F9696E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4CCA081-11EB-4C65-9FBE-D4DCD0940F6B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8827F6-818C-4F97-BD8A-55630B1CA0B1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C9E58A4-32BF-454A-B4E3-A6235436EA3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229AF0-E81A-4893-BAAF-F3ABAFD5767F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E634C6-B9C5-4125-8110-1E61E4DD9ED5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BC3B956-CE52-4427-BB04-3524AF10DA83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5DAE1E-F3BC-4352-A813-620A10844687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45C4ED-201A-4515-856B-C365A565D0FA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3CBE530-18CF-417E-A814-D323CFCE11C8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0068FD9-31AB-4D44-80A0-838119BE3AC0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886351E-3166-4797-803D-CF8339B4A5AC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9E2DAA-D706-4503-90E1-A1A8B932848A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ACD23D-4F2E-406B-A5A8-E2127C71F02F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00820C2-DB84-45A7-BBCA-04606D0A11C1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8C0AA88-8F30-4D3E-B5F9-75B35A47718F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FC2FD9-01CB-4D14-BD97-8FAA54420228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3488574-B736-48E7-8862-6EC14F597A52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8FC0805-6617-4282-A4EC-5681979E0ECF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552AF10-17A2-40CA-8FAE-393DBAE67FDC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3A0CBE-5425-4EEF-8C79-D2A4CDFE0087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DC92F44-5A2D-4D2A-AC22-44EDE0E9780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D1F59CC-9F6D-409E-85EE-1E8FF91F7A10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3D86B92-CA1A-4B58-AFDF-61E3CEE8FD29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D049A67-6896-4534-9F74-9761B7AED830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4BFB0B-ECEA-4EBA-9214-12B78FFF0215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9E77413-84EA-4708-8F56-F4835C50567D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C0AB6CE-3E2D-4F84-BE9F-92D268FD958F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6957BFA-CA25-48E0-8413-F85EA39F4C86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4006D20-08DD-4545-BCA9-EFE3F27595DE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BAEECE7-0370-4D79-A10B-B127915D50C0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2CACA70-3195-4F12-9A0E-A03B1E8B0B72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9A0CF29-7E7D-4415-955A-09F2426386E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0578A5C-1F01-4CA3-B7F5-AC6FD08AB58B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E373F0-803F-47DA-87A5-C49157314A49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3A239E2-9DA2-4181-B0B9-EA01621430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C8CAE03-0F09-4226-B3DB-814D99B49CF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C265633-D48A-4984-9025-BBD3E52BBDFD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EC04EB0-6848-49E9-B0BA-E367F83C59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D1B0A5F-61CF-48E9-B091-D65275F7304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E4B71BA-CEE3-4199-A6EE-29E3C7CDEC8D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49302C2-F326-4081-B4F7-33A3D4932BA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D64FF31-A5D4-4F30-AF57-97FBA6A55F8D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1A27F02-C0D0-43A9-8120-3E99FA8AB8DB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AEBFF7A-79AB-4703-BBC7-557395A2E87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9437B5C-8938-48D9-AD43-72E9DCEA555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3FEB664-BE2F-4CA5-B33F-191CA498D62B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54A5C6C-3325-4FDB-9890-E62D89C2225E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E4D3BA3-EA8D-4529-8ECF-507EC98AFAB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E41EF2B-C5E8-4A60-BFBD-85621920A2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B7B1FEF-CD0A-4E0C-A130-9525DFCBF4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8748288-C12D-44B0-BE2B-36E5C26203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1A87C0B-63C2-476D-BBBF-EF1B21DF24CC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803EB28-A9C8-4470-9F9B-4AE805126ADA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425DCB6-6A11-4D27-B704-878D16B6C27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06090CA-A219-4B53-B9F2-90DB6D82C0FB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C0A3B4B-E254-4380-BEA5-E1713DFD8C9A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D4D7E61-8DA7-4AE9-A14D-584346C15ACC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8652454-F35B-4869-8467-07A96C5C5D3E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25E71840-1B2B-40B3-9A6C-37271BE8D4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603D1F3D-C1F7-438E-8BCE-BE6D69305C7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9F205BD-2C8B-43BC-98D2-709102ABF2F5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D712903-4B0D-4856-8951-8C9DE97B17D9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937B2C4-5F7B-4004-9E30-556DB06E9D08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2B5747D-7248-4A7A-BFBF-0DCF6003F6DA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8997E36-E756-4E00-A545-4959E5D5E074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FAED0D6-FBED-484D-A9C3-D7D92ACACE81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97BA021-07A9-4526-882A-D5E3A52ED095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9F84AE7-9CF7-4119-A8B0-097CBD106329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E96F9A7-F64E-47B1-9D35-77A46EF68E24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D87D556-8B8C-4018-AF9F-7882F06508A2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FBA1BA1-4EFB-442C-A893-3A7E360D2E6B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B7EB176-CE51-40A5-AAF5-2D95CE201F7A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CE37FAB-0B9D-4046-B13E-BF9E43EE27E3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161F570-896F-4130-94FA-CD97F0B6A1E2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45505DD-0AE8-4F43-B924-A4C7E3681C1D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CC3C596-8AF1-4764-A921-656F3A3415F5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090B441-2210-4622-847D-F558ABA9CA4D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E9D913C-2266-4C7F-8D60-95A919BB2513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31B2045-6B0E-4746-A932-3206CA86981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1C700C-5DF3-4643-B077-623C789B67EC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62D7FA2-0EC2-4A54-BE42-44C27BF0F090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A4F23A0-6056-4A02-997B-D36D2B5B2F1E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FE5CC08-9887-4BE7-B0F4-E8306DCD1A84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FFF8BCE-6CCB-483E-90C3-CF8770771674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C62B022-52EF-42FB-A01D-8449A16414F5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109D186-B0FC-4E42-AF7E-CA05D1676E9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2A9EFED-3B59-44E0-BBD8-5B029509752F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28FA5C67-3B3F-4363-8163-52654A4C0E85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9F634F9-46E6-43C3-AACC-7846717EFFFC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E407357-6AA2-436F-8820-703F22FE2F1E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243ED58E-1BF5-4611-8E8C-AC8C9192C4E5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E5E9E1C-C166-4570-ABF1-3C31D744B68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0D7E7D3-3A82-48B0-B861-6143303D001D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AD4F134-8462-4C86-B7EC-C4F9765BC55A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09DFC11-0459-4191-8092-01CF2FF696B5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ED7E41B-B092-490F-B0E3-16DA3F812FD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83225FC-EB05-4F81-9093-F182D7A25D2B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510C58C2-7623-4393-86D6-E47848C14C1C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129BA8-3618-4774-B4D6-16EA3693E6BC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5A7FC49-4454-4B65-9406-6A7FFA24A740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6A9FE50-AA52-4C16-9F12-807D87990E41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2A69EAC-DA43-4F65-9936-9A32799C131F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9259B35-245D-4C18-9724-6921D8FA1105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7A1B6C8-C3DE-468D-A737-18D8C2A4C922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50537A9-2D9F-48D8-BD59-C5898BEBA838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B43C7C8-3746-418F-90FA-7A96DAB1FC14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4A2C4E6-B263-44A7-9A68-5CF0C2D966AB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C6B7800-CED1-4BA7-87E6-51F11A328BB7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A6488D0B-2F30-41A1-BE05-78F6BBA0431E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41AC601-F893-4833-B52B-637204D6D7C2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4555B86-ACC4-4CA3-862E-D5BCBE099CE1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F74C763-6E41-473E-B2ED-73DB004F6E45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6392FD1-9045-48BB-93C2-0BEAD8050153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74A5893B-84F8-48B5-A1E8-610605AB0C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017DEC8B-A91A-42CD-A61B-ABECDB443C1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6169EE61-E3F3-4AF1-8653-16D944AC2A4C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2A5BDA8-87C7-4369-A70E-6CA51AD0ABB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8FA253E1-5A05-458A-B2DB-1497A0F51A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6A82F371-5327-441C-83EB-7FD884947BA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6D0D9368-C5CE-43B2-AC02-81744DFFF67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0DF74E1D-370D-442F-BBAA-D960BE08419F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92EBC37-A56F-4DCF-8046-CCD35AFEF19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76BE6139-F9FD-4B62-BED5-C04A98F1970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751D85A-A524-4910-B61D-3E1D10DB1F7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B27D89B-5F87-4F01-ADC2-F41774A0CE35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D270F7E-310A-4AC0-A3BE-8D7303B224D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D76AA8B9-E108-404F-AB2E-A91C556E166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B11DC06-FEB0-47F2-9896-E3228EDC5D1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164BA7C1-A6CD-4257-B87D-703B53F710A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F8B12F72-0FCF-4F5B-8CC0-E2D1C964BB5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802769C-D9C1-4BE6-9398-C7049A9A6CE4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F9021708-D294-4A2C-8E5D-81F2E2E6C893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551B6A5-E491-4F1C-8FFE-F56972DAA980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FF3D83DD-26DF-4E65-8316-A5CE359963B8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15B13BE-94B4-4BAC-90E4-DE1DD061E339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D8A94D2-B5DF-46AE-8F07-89C75A8D49DD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195AC21-3617-444E-9A01-1AAA2815269B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05F6D37-5470-4028-9436-7209A75512E1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382E231-E3E8-4E16-9000-D7655E2D376E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FCA97133-B217-40DF-A1D2-2D165304B25E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E149D75-E84A-4494-BFCB-51C292A77F56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F290C8B-C344-4CA5-9C78-976651E7C62E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05B6568-DE50-4CA6-9732-D27F78215026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A39E2CF-92C6-4465-85B1-50468F8B20D9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E4972A8-F985-4732-81CD-07ECEEE6DC1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13DAC1A-194E-4AAB-85F9-1456DF72A876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825BC29-DEF3-41A7-BF53-FD9085FC4E61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8CEC832-4F52-4CBB-9B58-CA81782A806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5123150-2F10-4BC4-914B-7927A0C1A3E6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523799C1-0503-4F71-B3FF-55AE5D3CD04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919265B-C5BA-48EA-85C5-7968387D784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C21B4C3C-F660-4265-B3FA-A1CB00AFAB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642B8F1A-0768-470A-A68A-DD9E149866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7EF51067-F1C5-433F-8771-1BAFEAA1E3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504EA11B-11BC-4159-82E0-D8D63F7F627C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3DFA702-7AE3-4B71-BBEE-75FAEDDBE33C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3AD05E3-9842-4CBB-A46A-59D3541556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6EE767E-47D9-42B0-8333-596DA589E780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DD5FDA8-E86D-4328-978E-B577F68D00E6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F264F46-E2D4-4A35-88F3-E43528E6073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EF86C4E-FD56-424C-91C5-659F17251E60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8E10AFBA-D486-47E0-892D-C0621A28346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C5F7B71-AF61-44CB-B68A-1094F3A4CD64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34C1EBA-2F51-4B30-AF42-24119CA1F182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EDBD39C-56B8-4FD6-94F8-400C2195705E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B66FE28-3335-400B-B888-92E14D0D41A1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1044C19-BC73-4D4E-BC23-E27F89EA45E7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1329B421-98C7-4788-99D4-A097B0871925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AC69FF25-D33E-45F5-95E5-1491E9A7EBC8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88301224-6582-41AD-8392-1DF584355ADD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DCEC9C97-C8BE-4AC0-B3F5-9CAF7D949A57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EADFCC7-1F53-480A-A801-15C2176BACD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8EECDD7F-DF21-46C0-810A-BEB844A8388C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13C0A0-A238-4D87-8DF7-5ECFD403B2A7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C179A7A2-26AC-4C11-B1B3-198E75B1EB92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7616C2A-1A9E-46BF-A054-0512C5601704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3EE51F03-6AC4-422F-8679-7DCC39B76190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400C77B-42C1-4E00-AC17-C8B5F447B1E1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07EA2FE-D711-49D4-A597-571160AB16D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EE63E045-C7F1-403D-8B61-608BEC3BFA98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33E72CB2-F8E7-49FD-871E-3D54E83CFEC5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F989AFB3-B3FC-4155-9AD0-FE5F10BD1D10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4492924D-891B-4445-896C-8ADFE6448A3A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646DA1A7-7190-4BA9-A8FB-8B1D9D609C1A}"/>
              </a:ext>
            </a:extLst>
          </p:cNvPr>
          <p:cNvGrpSpPr/>
          <p:nvPr userDrawn="1"/>
        </p:nvGrpSpPr>
        <p:grpSpPr>
          <a:xfrm>
            <a:off x="-21583" y="-54617"/>
            <a:ext cx="1975767" cy="1230183"/>
            <a:chOff x="-28777" y="-72822"/>
            <a:chExt cx="2634356" cy="1640244"/>
          </a:xfrm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94A5143-CBA1-4121-99EA-B6A6C717E29B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 rot="9888766" flipV="1">
              <a:off x="1208367" y="5742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F453E714-239D-4732-86F6-2455DA51FD07}"/>
                </a:ext>
              </a:extLst>
            </p:cNvPr>
            <p:cNvCxnSpPr>
              <a:cxnSpLocks/>
              <a:stCxn id="278" idx="4"/>
              <a:endCxn id="300" idx="1"/>
            </p:cNvCxnSpPr>
            <p:nvPr userDrawn="1"/>
          </p:nvCxnSpPr>
          <p:spPr>
            <a:xfrm rot="9888766">
              <a:off x="993831" y="7984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B3942B7-63E3-4815-9F38-E61C1F1437B5}"/>
                </a:ext>
              </a:extLst>
            </p:cNvPr>
            <p:cNvCxnSpPr>
              <a:cxnSpLocks/>
              <a:stCxn id="283" idx="2"/>
              <a:endCxn id="298" idx="6"/>
            </p:cNvCxnSpPr>
            <p:nvPr userDrawn="1"/>
          </p:nvCxnSpPr>
          <p:spPr>
            <a:xfrm>
              <a:off x="356983" y="3662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D6F6516-F567-449F-9A97-CD46F0D62E1A}"/>
                </a:ext>
              </a:extLst>
            </p:cNvPr>
            <p:cNvCxnSpPr>
              <a:cxnSpLocks/>
              <a:stCxn id="300" idx="5"/>
              <a:endCxn id="283" idx="1"/>
            </p:cNvCxnSpPr>
            <p:nvPr userDrawn="1"/>
          </p:nvCxnSpPr>
          <p:spPr>
            <a:xfrm flipH="1" flipV="1">
              <a:off x="352822" y="3986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585D01B-FBC6-4E56-A48D-9C4E017FC7AE}"/>
                </a:ext>
              </a:extLst>
            </p:cNvPr>
            <p:cNvCxnSpPr>
              <a:cxnSpLocks/>
              <a:stCxn id="278" idx="5"/>
              <a:endCxn id="299" idx="1"/>
            </p:cNvCxnSpPr>
            <p:nvPr userDrawn="1"/>
          </p:nvCxnSpPr>
          <p:spPr>
            <a:xfrm rot="9888766">
              <a:off x="625773" y="8658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787714C-4224-417A-AA99-E21095F46BF7}"/>
                </a:ext>
              </a:extLst>
            </p:cNvPr>
            <p:cNvCxnSpPr>
              <a:cxnSpLocks/>
              <a:stCxn id="283" idx="0"/>
              <a:endCxn id="299" idx="4"/>
            </p:cNvCxnSpPr>
            <p:nvPr userDrawn="1"/>
          </p:nvCxnSpPr>
          <p:spPr>
            <a:xfrm>
              <a:off x="326946" y="4186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154B2B4-5347-4035-B42B-19D8005783D9}"/>
                </a:ext>
              </a:extLst>
            </p:cNvPr>
            <p:cNvCxnSpPr>
              <a:cxnSpLocks/>
              <a:stCxn id="300" idx="3"/>
              <a:endCxn id="298" idx="0"/>
            </p:cNvCxnSpPr>
            <p:nvPr userDrawn="1"/>
          </p:nvCxnSpPr>
          <p:spPr>
            <a:xfrm rot="9888766" flipH="1">
              <a:off x="900057" y="5893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923734C-7685-48BB-9F00-0E8FBC1CBE3B}"/>
                </a:ext>
              </a:extLst>
            </p:cNvPr>
            <p:cNvCxnSpPr>
              <a:cxnSpLocks/>
              <a:stCxn id="278" idx="6"/>
              <a:endCxn id="287" idx="2"/>
            </p:cNvCxnSpPr>
            <p:nvPr userDrawn="1"/>
          </p:nvCxnSpPr>
          <p:spPr>
            <a:xfrm flipH="1" flipV="1">
              <a:off x="694963" y="12136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ADF22676-2528-409D-9F4A-DE964A8332A9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 flipH="1">
              <a:off x="199571" y="4144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0032AED-995E-4E1E-A061-A59C21934E43}"/>
                </a:ext>
              </a:extLst>
            </p:cNvPr>
            <p:cNvCxnSpPr>
              <a:cxnSpLocks/>
              <a:stCxn id="300" idx="6"/>
              <a:endCxn id="299" idx="2"/>
            </p:cNvCxnSpPr>
            <p:nvPr userDrawn="1"/>
          </p:nvCxnSpPr>
          <p:spPr>
            <a:xfrm rot="9888766" flipV="1">
              <a:off x="569919" y="8673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C4237091-745C-45D6-B633-F5946211842D}"/>
                </a:ext>
              </a:extLst>
            </p:cNvPr>
            <p:cNvCxnSpPr>
              <a:cxnSpLocks/>
              <a:stCxn id="282" idx="0"/>
              <a:endCxn id="298" idx="4"/>
            </p:cNvCxnSpPr>
            <p:nvPr userDrawn="1"/>
          </p:nvCxnSpPr>
          <p:spPr>
            <a:xfrm>
              <a:off x="809265" y="868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35F946B6-EE6E-4F2C-9ECA-B67161D2BB9B}"/>
                </a:ext>
              </a:extLst>
            </p:cNvPr>
            <p:cNvCxnSpPr>
              <a:cxnSpLocks/>
              <a:stCxn id="299" idx="6"/>
              <a:endCxn id="285" idx="2"/>
            </p:cNvCxnSpPr>
            <p:nvPr userDrawn="1"/>
          </p:nvCxnSpPr>
          <p:spPr>
            <a:xfrm rot="9888766" flipV="1">
              <a:off x="195812" y="9829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3C68231-6833-4A71-8D70-2FDA785E75BD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19075" y="7331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D9CD7D0-0695-45E6-A5B2-E61BCA117D5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 flipV="1">
              <a:off x="144246" y="11438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C75D059-62E1-441B-AA8C-810C3F290BB0}"/>
                </a:ext>
              </a:extLst>
            </p:cNvPr>
            <p:cNvCxnSpPr>
              <a:cxnSpLocks/>
              <a:stCxn id="287" idx="7"/>
              <a:endCxn id="286" idx="3"/>
            </p:cNvCxnSpPr>
            <p:nvPr userDrawn="1"/>
          </p:nvCxnSpPr>
          <p:spPr>
            <a:xfrm flipH="1">
              <a:off x="408479" y="12441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75847E8-F74B-4C15-A19B-2E1883A8786C}"/>
                </a:ext>
              </a:extLst>
            </p:cNvPr>
            <p:cNvCxnSpPr>
              <a:cxnSpLocks/>
              <a:stCxn id="286" idx="5"/>
              <a:endCxn id="285" idx="1"/>
            </p:cNvCxnSpPr>
            <p:nvPr userDrawn="1"/>
          </p:nvCxnSpPr>
          <p:spPr>
            <a:xfrm flipH="1" flipV="1">
              <a:off x="214589" y="11841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221C30D-171B-4371-B698-14C5B603E0BA}"/>
                </a:ext>
              </a:extLst>
            </p:cNvPr>
            <p:cNvCxnSpPr>
              <a:cxnSpLocks/>
              <a:stCxn id="286" idx="6"/>
            </p:cNvCxnSpPr>
            <p:nvPr userDrawn="1"/>
          </p:nvCxnSpPr>
          <p:spPr>
            <a:xfrm flipH="1" flipV="1">
              <a:off x="-21567" y="14836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5C46142-6B2F-4CA6-81BF-4CF154E4B796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 rot="9888766" flipV="1">
              <a:off x="1186271" y="5812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A91E332-097F-4A3F-92A9-B008B6704173}"/>
                </a:ext>
              </a:extLst>
            </p:cNvPr>
            <p:cNvCxnSpPr>
              <a:cxnSpLocks/>
              <a:stCxn id="298" idx="2"/>
              <a:endCxn id="279" idx="6"/>
            </p:cNvCxnSpPr>
            <p:nvPr userDrawn="1"/>
          </p:nvCxnSpPr>
          <p:spPr>
            <a:xfrm rot="9888766" flipH="1" flipV="1">
              <a:off x="913060" y="5032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47D6126-2DE2-4400-B610-DB321D279158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>
              <a:off x="833817" y="678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C9592472-BB1F-4C9A-8536-E5BB23B65E41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 flipH="1">
              <a:off x="1268714" y="-223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04BA2BB1-C93B-460F-BE41-2B0712A935F3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4D5749A-ECD2-4129-AFF1-9EE593DEEA28}"/>
                </a:ext>
              </a:extLst>
            </p:cNvPr>
            <p:cNvCxnSpPr>
              <a:cxnSpLocks/>
              <a:stCxn id="303" idx="7"/>
              <a:endCxn id="280" idx="3"/>
            </p:cNvCxnSpPr>
            <p:nvPr userDrawn="1"/>
          </p:nvCxnSpPr>
          <p:spPr>
            <a:xfrm flipH="1">
              <a:off x="1761433" y="900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4C6BB8F-257A-42C3-8B2D-13F066E42367}"/>
                </a:ext>
              </a:extLst>
            </p:cNvPr>
            <p:cNvCxnSpPr>
              <a:cxnSpLocks/>
              <a:stCxn id="303" idx="6"/>
              <a:endCxn id="281" idx="2"/>
            </p:cNvCxnSpPr>
            <p:nvPr userDrawn="1"/>
          </p:nvCxnSpPr>
          <p:spPr>
            <a:xfrm flipH="1" flipV="1">
              <a:off x="1583653" y="-52878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BBFDC4B-E2FD-4844-9829-EBA3AE3EC2B9}"/>
                </a:ext>
              </a:extLst>
            </p:cNvPr>
            <p:cNvCxnSpPr>
              <a:cxnSpLocks/>
              <a:stCxn id="303" idx="4"/>
            </p:cNvCxnSpPr>
            <p:nvPr userDrawn="1"/>
          </p:nvCxnSpPr>
          <p:spPr>
            <a:xfrm flipH="1" flipV="1">
              <a:off x="2122026" y="-911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DC0385F-D2FD-4678-BEF8-3A03E4C6EBE6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H="1">
              <a:off x="837766" y="-38718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86C3D5-40F9-4F0B-A768-22A2B81FDEC8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 flipH="1">
              <a:off x="336994" y="583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D30D4FBD-D105-42FC-BE6A-07DF2BFA642A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V="1">
              <a:off x="38075" y="3886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08314A49-292C-43CA-8DA3-4383C9B7580F}"/>
                </a:ext>
              </a:extLst>
            </p:cNvPr>
            <p:cNvCxnSpPr>
              <a:cxnSpLocks/>
              <a:endCxn id="283" idx="5"/>
            </p:cNvCxnSpPr>
            <p:nvPr userDrawn="1"/>
          </p:nvCxnSpPr>
          <p:spPr>
            <a:xfrm>
              <a:off x="-6090" y="2819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E2458C0-183C-442C-9C75-9B7C2F950B05}"/>
                </a:ext>
              </a:extLst>
            </p:cNvPr>
            <p:cNvCxnSpPr>
              <a:cxnSpLocks/>
              <a:endCxn id="283" idx="3"/>
            </p:cNvCxnSpPr>
            <p:nvPr userDrawn="1"/>
          </p:nvCxnSpPr>
          <p:spPr>
            <a:xfrm flipH="1">
              <a:off x="336994" y="-23344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C457C0DE-7369-4939-AE61-35C8EC8AD536}"/>
                </a:ext>
              </a:extLst>
            </p:cNvPr>
            <p:cNvCxnSpPr>
              <a:cxnSpLocks/>
              <a:stCxn id="287" idx="4"/>
              <a:endCxn id="299" idx="0"/>
            </p:cNvCxnSpPr>
            <p:nvPr userDrawn="1"/>
          </p:nvCxnSpPr>
          <p:spPr>
            <a:xfrm flipH="1" flipV="1">
              <a:off x="558578" y="9580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80A36FD-6073-41BD-8BD9-7DECEA858447}"/>
                </a:ext>
              </a:extLst>
            </p:cNvPr>
            <p:cNvCxnSpPr>
              <a:cxnSpLocks/>
              <a:endCxn id="285" idx="6"/>
            </p:cNvCxnSpPr>
            <p:nvPr userDrawn="1"/>
          </p:nvCxnSpPr>
          <p:spPr>
            <a:xfrm>
              <a:off x="-16940" y="11461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BC654C56-3254-4D40-B16A-13CEF6C10B21}"/>
                </a:ext>
              </a:extLst>
            </p:cNvPr>
            <p:cNvCxnSpPr>
              <a:cxnSpLocks/>
              <a:stCxn id="285" idx="7"/>
            </p:cNvCxnSpPr>
            <p:nvPr userDrawn="1"/>
          </p:nvCxnSpPr>
          <p:spPr>
            <a:xfrm flipH="1">
              <a:off x="-28777" y="11992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9B35DA0-3C6A-4F32-BF5A-8CCF63CDEB94}"/>
                </a:ext>
              </a:extLst>
            </p:cNvPr>
            <p:cNvSpPr/>
            <p:nvPr userDrawn="1"/>
          </p:nvSpPr>
          <p:spPr>
            <a:xfrm rot="8852236">
              <a:off x="1221594" y="12153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02340CA7-0628-47E8-9E85-4E04EE0B260A}"/>
                </a:ext>
              </a:extLst>
            </p:cNvPr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62209704-3AD7-43C9-B59C-9E551D89EC06}"/>
                </a:ext>
              </a:extLst>
            </p:cNvPr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77EE959B-90F5-419A-8805-02FF8AB0F22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30549" y="-7282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424944D-B01E-453B-A636-EB7220C0F04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58109" y="71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B70598B-2AD1-43CC-879E-434D630DD09A}"/>
                </a:ext>
              </a:extLst>
            </p:cNvPr>
            <p:cNvSpPr/>
            <p:nvPr userDrawn="1"/>
          </p:nvSpPr>
          <p:spPr>
            <a:xfrm rot="9888766">
              <a:off x="273036" y="3347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4777D0F8-2F6F-4212-8F64-0D043E36EF8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-15029" y="6800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7B27A0DD-9073-4D73-A27F-D2CD8DDA10BE}"/>
                </a:ext>
              </a:extLst>
            </p:cNvPr>
            <p:cNvSpPr/>
            <p:nvPr userDrawn="1"/>
          </p:nvSpPr>
          <p:spPr>
            <a:xfrm rot="9888766">
              <a:off x="138881" y="11235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5DE3168-EF86-468B-BF0B-61FE1065885F}"/>
                </a:ext>
              </a:extLst>
            </p:cNvPr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F6D007E5-4230-4DB0-86CD-632369C9D1E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41859" y="11936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9E756F48-69B3-4E9D-8030-3B8592DC9A36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28295" y="5124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B53E0485-2F49-4228-A368-27CB0AFCFBB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524474" y="9049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48A37485-33E0-441A-A05E-8DE973D02B7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86945" y="7909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F45383A-FE62-42FC-A7E4-523EDE4EF502}"/>
                </a:ext>
              </a:extLst>
            </p:cNvPr>
            <p:cNvCxnSpPr>
              <a:cxnSpLocks/>
              <a:stCxn id="300" idx="2"/>
              <a:endCxn id="279" idx="7"/>
            </p:cNvCxnSpPr>
            <p:nvPr userDrawn="1"/>
          </p:nvCxnSpPr>
          <p:spPr>
            <a:xfrm rot="9888766" flipH="1">
              <a:off x="913165" y="6091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06C4E934-D177-426F-9379-39ACCBB8CBB4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H="1" flipV="1">
              <a:off x="1581021" y="-32362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0B59674A-1D7D-472A-A3E7-E932B263744F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146358" y="395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ECA8F92-7836-41ED-9EC8-C7F25074E607}"/>
                </a:ext>
              </a:extLst>
            </p:cNvPr>
            <p:cNvCxnSpPr>
              <a:cxnSpLocks/>
              <a:stCxn id="303" idx="3"/>
            </p:cNvCxnSpPr>
            <p:nvPr userDrawn="1"/>
          </p:nvCxnSpPr>
          <p:spPr>
            <a:xfrm rot="9888766" flipH="1">
              <a:off x="2174347" y="-50442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4E5A6100-2B9B-4030-AECE-BDC3233622B9}"/>
                </a:ext>
              </a:extLst>
            </p:cNvPr>
            <p:cNvCxnSpPr>
              <a:cxnSpLocks/>
              <a:stCxn id="303" idx="1"/>
              <a:endCxn id="313" idx="2"/>
            </p:cNvCxnSpPr>
            <p:nvPr userDrawn="1"/>
          </p:nvCxnSpPr>
          <p:spPr>
            <a:xfrm>
              <a:off x="2196830" y="799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B09899D-19E1-4B75-AAE8-EA659B416F92}"/>
                </a:ext>
              </a:extLst>
            </p:cNvPr>
            <p:cNvCxnSpPr>
              <a:cxnSpLocks/>
              <a:stCxn id="313" idx="3"/>
              <a:endCxn id="280" idx="2"/>
            </p:cNvCxnSpPr>
            <p:nvPr userDrawn="1"/>
          </p:nvCxnSpPr>
          <p:spPr>
            <a:xfrm flipH="1">
              <a:off x="1780400" y="2999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6DEFC7A-DEA4-460F-938A-90926E79A0D0}"/>
                </a:ext>
              </a:extLst>
            </p:cNvPr>
            <p:cNvCxnSpPr>
              <a:cxnSpLocks/>
              <a:stCxn id="278" idx="7"/>
              <a:endCxn id="286" idx="2"/>
            </p:cNvCxnSpPr>
            <p:nvPr userDrawn="1"/>
          </p:nvCxnSpPr>
          <p:spPr>
            <a:xfrm flipH="1">
              <a:off x="427446" y="12954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75DD3E74-1AE9-43B6-93FA-911F61031228}"/>
                </a:ext>
              </a:extLst>
            </p:cNvPr>
            <p:cNvCxnSpPr>
              <a:cxnSpLocks/>
              <a:stCxn id="280" idx="1"/>
              <a:endCxn id="310" idx="4"/>
            </p:cNvCxnSpPr>
            <p:nvPr/>
          </p:nvCxnSpPr>
          <p:spPr>
            <a:xfrm>
              <a:off x="1776451" y="4909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15AC871D-02EF-41C3-941D-14A914C07B96}"/>
                </a:ext>
              </a:extLst>
            </p:cNvPr>
            <p:cNvSpPr/>
            <p:nvPr/>
          </p:nvSpPr>
          <p:spPr>
            <a:xfrm rot="8852236">
              <a:off x="2203401" y="7681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E129402E-4D4E-4C33-A05E-B6ED4F94DA77}"/>
                </a:ext>
              </a:extLst>
            </p:cNvPr>
            <p:cNvCxnSpPr>
              <a:cxnSpLocks/>
              <a:stCxn id="310" idx="6"/>
              <a:endCxn id="278" idx="1"/>
            </p:cNvCxnSpPr>
            <p:nvPr/>
          </p:nvCxnSpPr>
          <p:spPr>
            <a:xfrm flipH="1">
              <a:off x="1301700" y="8139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A725384-1A9A-4B26-9335-695B957379B3}"/>
                </a:ext>
              </a:extLst>
            </p:cNvPr>
            <p:cNvCxnSpPr>
              <a:cxnSpLocks/>
              <a:stCxn id="313" idx="4"/>
              <a:endCxn id="310" idx="2"/>
            </p:cNvCxnSpPr>
            <p:nvPr/>
          </p:nvCxnSpPr>
          <p:spPr>
            <a:xfrm flipH="1">
              <a:off x="2258351" y="3194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193B28E6-9F4D-4A39-A913-FE44B27B31B4}"/>
                </a:ext>
              </a:extLst>
            </p:cNvPr>
            <p:cNvSpPr/>
            <p:nvPr userDrawn="1"/>
          </p:nvSpPr>
          <p:spPr>
            <a:xfrm rot="2181221">
              <a:off x="2357200" y="2656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DDD392E6-BA48-48D3-A378-812B1CF42DF3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61339" y="-8698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5A3548C6-2D44-49B8-831D-2A956FD743C3}"/>
                </a:ext>
              </a:extLst>
            </p:cNvPr>
            <p:cNvSpPr/>
            <p:nvPr userDrawn="1"/>
          </p:nvSpPr>
          <p:spPr>
            <a:xfrm rot="8852236">
              <a:off x="2545972" y="-969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B477194E-6BF7-4F20-9349-2F440C78FA1A}"/>
                </a:ext>
              </a:extLst>
            </p:cNvPr>
            <p:cNvCxnSpPr>
              <a:cxnSpLocks/>
              <a:stCxn id="346" idx="7"/>
              <a:endCxn id="313" idx="0"/>
            </p:cNvCxnSpPr>
            <p:nvPr userDrawn="1"/>
          </p:nvCxnSpPr>
          <p:spPr>
            <a:xfrm flipH="1">
              <a:off x="2404670" y="579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650DCBD7-41BB-44B7-8AE5-726F3A9ACED4}"/>
                </a:ext>
              </a:extLst>
            </p:cNvPr>
            <p:cNvCxnSpPr>
              <a:cxnSpLocks/>
              <a:stCxn id="346" idx="5"/>
              <a:endCxn id="303" idx="1"/>
            </p:cNvCxnSpPr>
            <p:nvPr userDrawn="1"/>
          </p:nvCxnSpPr>
          <p:spPr>
            <a:xfrm flipH="1">
              <a:off x="2196830" y="223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94A52F1D-A8E0-4B79-AD02-40EE13ACFDCE}"/>
              </a:ext>
            </a:extLst>
          </p:cNvPr>
          <p:cNvGrpSpPr/>
          <p:nvPr userDrawn="1"/>
        </p:nvGrpSpPr>
        <p:grpSpPr>
          <a:xfrm flipH="1">
            <a:off x="7180244" y="-51176"/>
            <a:ext cx="1975767" cy="1230183"/>
            <a:chOff x="123623" y="79578"/>
            <a:chExt cx="2634356" cy="1640244"/>
          </a:xfrm>
        </p:grpSpPr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64AAE9F9-F4AC-4827-9ABB-A278AC7E3065}"/>
                </a:ext>
              </a:extLst>
            </p:cNvPr>
            <p:cNvCxnSpPr>
              <a:cxnSpLocks/>
              <a:stCxn id="425" idx="7"/>
              <a:endCxn id="423" idx="2"/>
            </p:cNvCxnSpPr>
            <p:nvPr userDrawn="1"/>
          </p:nvCxnSpPr>
          <p:spPr>
            <a:xfrm rot="9888766" flipV="1">
              <a:off x="1360767" y="7266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FE2930D1-CF2B-439A-B306-567FCD965EDF}"/>
                </a:ext>
              </a:extLst>
            </p:cNvPr>
            <p:cNvCxnSpPr>
              <a:cxnSpLocks/>
              <a:stCxn id="423" idx="4"/>
              <a:endCxn id="435" idx="1"/>
            </p:cNvCxnSpPr>
            <p:nvPr userDrawn="1"/>
          </p:nvCxnSpPr>
          <p:spPr>
            <a:xfrm rot="9888766">
              <a:off x="1146231" y="9508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8FF36ACF-649A-4CB1-8273-2DEBCD7980CF}"/>
                </a:ext>
              </a:extLst>
            </p:cNvPr>
            <p:cNvCxnSpPr>
              <a:cxnSpLocks/>
              <a:stCxn id="428" idx="2"/>
              <a:endCxn id="433" idx="6"/>
            </p:cNvCxnSpPr>
            <p:nvPr userDrawn="1"/>
          </p:nvCxnSpPr>
          <p:spPr>
            <a:xfrm>
              <a:off x="509383" y="5186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1C1DD5CB-803A-4C23-8C39-709D3E134DEB}"/>
                </a:ext>
              </a:extLst>
            </p:cNvPr>
            <p:cNvCxnSpPr>
              <a:cxnSpLocks/>
              <a:stCxn id="435" idx="5"/>
              <a:endCxn id="428" idx="1"/>
            </p:cNvCxnSpPr>
            <p:nvPr userDrawn="1"/>
          </p:nvCxnSpPr>
          <p:spPr>
            <a:xfrm flipH="1" flipV="1">
              <a:off x="505222" y="5510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5C49EA2F-4583-4BB5-B840-8874BA03CF21}"/>
                </a:ext>
              </a:extLst>
            </p:cNvPr>
            <p:cNvCxnSpPr>
              <a:cxnSpLocks/>
              <a:stCxn id="423" idx="5"/>
              <a:endCxn id="434" idx="1"/>
            </p:cNvCxnSpPr>
            <p:nvPr userDrawn="1"/>
          </p:nvCxnSpPr>
          <p:spPr>
            <a:xfrm rot="9888766">
              <a:off x="778173" y="10182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B1738490-84A0-497A-9C45-102DAE17ABAC}"/>
                </a:ext>
              </a:extLst>
            </p:cNvPr>
            <p:cNvCxnSpPr>
              <a:cxnSpLocks/>
              <a:stCxn id="428" idx="0"/>
              <a:endCxn id="434" idx="4"/>
            </p:cNvCxnSpPr>
            <p:nvPr userDrawn="1"/>
          </p:nvCxnSpPr>
          <p:spPr>
            <a:xfrm>
              <a:off x="479346" y="5710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280603F7-4888-4C9F-843F-03707A5BB7AE}"/>
                </a:ext>
              </a:extLst>
            </p:cNvPr>
            <p:cNvCxnSpPr>
              <a:cxnSpLocks/>
              <a:stCxn id="435" idx="3"/>
              <a:endCxn id="433" idx="0"/>
            </p:cNvCxnSpPr>
            <p:nvPr userDrawn="1"/>
          </p:nvCxnSpPr>
          <p:spPr>
            <a:xfrm rot="9888766" flipH="1">
              <a:off x="1052457" y="7417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9F176CF5-BC06-4C41-9205-0A86A10A7053}"/>
                </a:ext>
              </a:extLst>
            </p:cNvPr>
            <p:cNvCxnSpPr>
              <a:cxnSpLocks/>
              <a:stCxn id="423" idx="6"/>
              <a:endCxn id="432" idx="2"/>
            </p:cNvCxnSpPr>
            <p:nvPr userDrawn="1"/>
          </p:nvCxnSpPr>
          <p:spPr>
            <a:xfrm flipH="1" flipV="1">
              <a:off x="847363" y="13660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4D5D09F6-DCA4-431C-B181-2F7A401F0A78}"/>
                </a:ext>
              </a:extLst>
            </p:cNvPr>
            <p:cNvCxnSpPr>
              <a:cxnSpLocks/>
              <a:stCxn id="428" idx="7"/>
              <a:endCxn id="430" idx="3"/>
            </p:cNvCxnSpPr>
            <p:nvPr userDrawn="1"/>
          </p:nvCxnSpPr>
          <p:spPr>
            <a:xfrm flipH="1">
              <a:off x="351971" y="5668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EADE9C2B-A0BE-4EE5-A343-A54C5C1783CF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 rot="9888766" flipV="1">
              <a:off x="722319" y="10197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B9D12CD3-39AE-4C08-BB96-4AF703C35BDF}"/>
                </a:ext>
              </a:extLst>
            </p:cNvPr>
            <p:cNvCxnSpPr>
              <a:cxnSpLocks/>
              <a:stCxn id="427" idx="0"/>
              <a:endCxn id="433" idx="4"/>
            </p:cNvCxnSpPr>
            <p:nvPr userDrawn="1"/>
          </p:nvCxnSpPr>
          <p:spPr>
            <a:xfrm>
              <a:off x="961665" y="2392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BCD1E4FC-F9E9-47BD-8CCA-45A60F971985}"/>
                </a:ext>
              </a:extLst>
            </p:cNvPr>
            <p:cNvCxnSpPr>
              <a:cxnSpLocks/>
              <a:stCxn id="434" idx="6"/>
              <a:endCxn id="430" idx="2"/>
            </p:cNvCxnSpPr>
            <p:nvPr userDrawn="1"/>
          </p:nvCxnSpPr>
          <p:spPr>
            <a:xfrm rot="9888766" flipV="1">
              <a:off x="348212" y="11353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9AE5CD1C-55DC-4C15-B2FF-A910C31EA3FB}"/>
                </a:ext>
              </a:extLst>
            </p:cNvPr>
            <p:cNvCxnSpPr>
              <a:cxnSpLocks/>
              <a:stCxn id="429" idx="0"/>
              <a:endCxn id="430" idx="4"/>
            </p:cNvCxnSpPr>
            <p:nvPr userDrawn="1"/>
          </p:nvCxnSpPr>
          <p:spPr>
            <a:xfrm>
              <a:off x="171475" y="8855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F5722ECB-C37E-40EA-8A64-9DB32C56C46C}"/>
                </a:ext>
              </a:extLst>
            </p:cNvPr>
            <p:cNvCxnSpPr>
              <a:cxnSpLocks/>
              <a:stCxn id="432" idx="1"/>
              <a:endCxn id="430" idx="5"/>
            </p:cNvCxnSpPr>
            <p:nvPr userDrawn="1"/>
          </p:nvCxnSpPr>
          <p:spPr>
            <a:xfrm flipH="1" flipV="1">
              <a:off x="296646" y="12962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64DA1FB6-BAC6-4844-AB2C-5A268FC07030}"/>
                </a:ext>
              </a:extLst>
            </p:cNvPr>
            <p:cNvCxnSpPr>
              <a:cxnSpLocks/>
              <a:stCxn id="432" idx="7"/>
              <a:endCxn id="431" idx="3"/>
            </p:cNvCxnSpPr>
            <p:nvPr userDrawn="1"/>
          </p:nvCxnSpPr>
          <p:spPr>
            <a:xfrm flipH="1">
              <a:off x="560879" y="13965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8E2BFD9E-B2A6-4D0D-AA33-CA11AA89597E}"/>
                </a:ext>
              </a:extLst>
            </p:cNvPr>
            <p:cNvCxnSpPr>
              <a:cxnSpLocks/>
              <a:stCxn id="431" idx="5"/>
              <a:endCxn id="430" idx="1"/>
            </p:cNvCxnSpPr>
            <p:nvPr userDrawn="1"/>
          </p:nvCxnSpPr>
          <p:spPr>
            <a:xfrm flipH="1" flipV="1">
              <a:off x="366989" y="13365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CD36DF3A-4276-4464-91CD-77CAADB314E3}"/>
                </a:ext>
              </a:extLst>
            </p:cNvPr>
            <p:cNvCxnSpPr>
              <a:cxnSpLocks/>
              <a:stCxn id="431" idx="6"/>
            </p:cNvCxnSpPr>
            <p:nvPr userDrawn="1"/>
          </p:nvCxnSpPr>
          <p:spPr>
            <a:xfrm flipH="1" flipV="1">
              <a:off x="130833" y="16360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BAA92504-9B47-499B-A030-2F8CB01AF83A}"/>
                </a:ext>
              </a:extLst>
            </p:cNvPr>
            <p:cNvCxnSpPr>
              <a:cxnSpLocks/>
              <a:stCxn id="424" idx="0"/>
              <a:endCxn id="423" idx="3"/>
            </p:cNvCxnSpPr>
            <p:nvPr userDrawn="1"/>
          </p:nvCxnSpPr>
          <p:spPr>
            <a:xfrm rot="9888766" flipV="1">
              <a:off x="1338671" y="7336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536ABAE3-F6C8-4CD0-9255-28C22843E680}"/>
                </a:ext>
              </a:extLst>
            </p:cNvPr>
            <p:cNvCxnSpPr>
              <a:cxnSpLocks/>
              <a:stCxn id="433" idx="2"/>
              <a:endCxn id="424" idx="6"/>
            </p:cNvCxnSpPr>
            <p:nvPr userDrawn="1"/>
          </p:nvCxnSpPr>
          <p:spPr>
            <a:xfrm rot="9888766" flipH="1" flipV="1">
              <a:off x="1065460" y="6556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A127C11B-0606-4824-A719-64C9D9CBC3F5}"/>
                </a:ext>
              </a:extLst>
            </p:cNvPr>
            <p:cNvCxnSpPr>
              <a:cxnSpLocks/>
              <a:stCxn id="427" idx="1"/>
              <a:endCxn id="424" idx="5"/>
            </p:cNvCxnSpPr>
            <p:nvPr userDrawn="1"/>
          </p:nvCxnSpPr>
          <p:spPr>
            <a:xfrm>
              <a:off x="986217" y="2202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5151E67F-3700-400D-852C-697A37C3DA1D}"/>
                </a:ext>
              </a:extLst>
            </p:cNvPr>
            <p:cNvCxnSpPr>
              <a:cxnSpLocks/>
              <a:stCxn id="426" idx="7"/>
              <a:endCxn id="424" idx="3"/>
            </p:cNvCxnSpPr>
            <p:nvPr userDrawn="1"/>
          </p:nvCxnSpPr>
          <p:spPr>
            <a:xfrm flipH="1">
              <a:off x="1421114" y="1300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5BF99317-1401-4BF0-B65E-F7D994FE6CD3}"/>
                </a:ext>
              </a:extLst>
            </p:cNvPr>
            <p:cNvCxnSpPr>
              <a:cxnSpLocks/>
              <a:stCxn id="425" idx="6"/>
              <a:endCxn id="424" idx="2"/>
            </p:cNvCxnSpPr>
            <p:nvPr userDrawn="1"/>
          </p:nvCxnSpPr>
          <p:spPr>
            <a:xfrm rot="9888766">
              <a:off x="1443367" y="6167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1AA620D2-9A00-46A4-96CF-22DB2FECF458}"/>
                </a:ext>
              </a:extLst>
            </p:cNvPr>
            <p:cNvCxnSpPr>
              <a:cxnSpLocks/>
              <a:stCxn id="438" idx="7"/>
              <a:endCxn id="425" idx="3"/>
            </p:cNvCxnSpPr>
            <p:nvPr userDrawn="1"/>
          </p:nvCxnSpPr>
          <p:spPr>
            <a:xfrm flipH="1">
              <a:off x="1913833" y="2424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2FDFD141-FA63-4E05-960A-6D5618D80474}"/>
                </a:ext>
              </a:extLst>
            </p:cNvPr>
            <p:cNvCxnSpPr>
              <a:cxnSpLocks/>
              <a:stCxn id="438" idx="6"/>
              <a:endCxn id="426" idx="2"/>
            </p:cNvCxnSpPr>
            <p:nvPr userDrawn="1"/>
          </p:nvCxnSpPr>
          <p:spPr>
            <a:xfrm flipH="1" flipV="1">
              <a:off x="1736053" y="99522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8F94F9AA-B40E-4339-AB88-E1C883468D40}"/>
                </a:ext>
              </a:extLst>
            </p:cNvPr>
            <p:cNvCxnSpPr>
              <a:cxnSpLocks/>
              <a:stCxn id="438" idx="4"/>
            </p:cNvCxnSpPr>
            <p:nvPr userDrawn="1"/>
          </p:nvCxnSpPr>
          <p:spPr>
            <a:xfrm flipH="1" flipV="1">
              <a:off x="2274426" y="14329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9086A817-0E2C-4225-AADB-479F35745904}"/>
                </a:ext>
              </a:extLst>
            </p:cNvPr>
            <p:cNvCxnSpPr>
              <a:cxnSpLocks/>
              <a:stCxn id="426" idx="6"/>
              <a:endCxn id="427" idx="2"/>
            </p:cNvCxnSpPr>
            <p:nvPr userDrawn="1"/>
          </p:nvCxnSpPr>
          <p:spPr>
            <a:xfrm flipH="1">
              <a:off x="990166" y="113682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23FA985B-EDC1-4DFF-98C8-19C469E434F6}"/>
                </a:ext>
              </a:extLst>
            </p:cNvPr>
            <p:cNvCxnSpPr>
              <a:cxnSpLocks/>
              <a:stCxn id="427" idx="6"/>
              <a:endCxn id="428" idx="3"/>
            </p:cNvCxnSpPr>
            <p:nvPr userDrawn="1"/>
          </p:nvCxnSpPr>
          <p:spPr>
            <a:xfrm flipH="1">
              <a:off x="489394" y="2107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A1D848CE-1454-4D09-971A-A2A30D4AC944}"/>
                </a:ext>
              </a:extLst>
            </p:cNvPr>
            <p:cNvCxnSpPr>
              <a:cxnSpLocks/>
              <a:stCxn id="429" idx="2"/>
              <a:endCxn id="428" idx="6"/>
            </p:cNvCxnSpPr>
            <p:nvPr userDrawn="1"/>
          </p:nvCxnSpPr>
          <p:spPr>
            <a:xfrm flipV="1">
              <a:off x="190475" y="5410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454744C5-E9F9-4B8D-8ED0-DC9EFB369215}"/>
                </a:ext>
              </a:extLst>
            </p:cNvPr>
            <p:cNvCxnSpPr>
              <a:cxnSpLocks/>
              <a:endCxn id="428" idx="5"/>
            </p:cNvCxnSpPr>
            <p:nvPr userDrawn="1"/>
          </p:nvCxnSpPr>
          <p:spPr>
            <a:xfrm>
              <a:off x="146310" y="4343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9136F6F0-5AF5-4232-A79D-193908A5BDB0}"/>
                </a:ext>
              </a:extLst>
            </p:cNvPr>
            <p:cNvCxnSpPr>
              <a:cxnSpLocks/>
              <a:endCxn id="428" idx="3"/>
            </p:cNvCxnSpPr>
            <p:nvPr userDrawn="1"/>
          </p:nvCxnSpPr>
          <p:spPr>
            <a:xfrm flipH="1">
              <a:off x="489394" y="129056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0B0B4F1A-6A95-4B8E-9765-B4EBCA78A357}"/>
                </a:ext>
              </a:extLst>
            </p:cNvPr>
            <p:cNvCxnSpPr>
              <a:cxnSpLocks/>
              <a:stCxn id="432" idx="4"/>
              <a:endCxn id="434" idx="0"/>
            </p:cNvCxnSpPr>
            <p:nvPr userDrawn="1"/>
          </p:nvCxnSpPr>
          <p:spPr>
            <a:xfrm flipH="1" flipV="1">
              <a:off x="710978" y="11104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C7E1FBD5-F114-4387-A178-18981E22974B}"/>
                </a:ext>
              </a:extLst>
            </p:cNvPr>
            <p:cNvCxnSpPr>
              <a:cxnSpLocks/>
              <a:endCxn id="430" idx="6"/>
            </p:cNvCxnSpPr>
            <p:nvPr userDrawn="1"/>
          </p:nvCxnSpPr>
          <p:spPr>
            <a:xfrm>
              <a:off x="135460" y="12985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B098E622-F75D-435C-AEDA-0B2B7B9C71C5}"/>
                </a:ext>
              </a:extLst>
            </p:cNvPr>
            <p:cNvCxnSpPr>
              <a:cxnSpLocks/>
              <a:stCxn id="430" idx="7"/>
            </p:cNvCxnSpPr>
            <p:nvPr userDrawn="1"/>
          </p:nvCxnSpPr>
          <p:spPr>
            <a:xfrm flipH="1">
              <a:off x="123623" y="13516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051CDAD3-F484-46D1-83A3-6A50EA3DED03}"/>
                </a:ext>
              </a:extLst>
            </p:cNvPr>
            <p:cNvSpPr/>
            <p:nvPr userDrawn="1"/>
          </p:nvSpPr>
          <p:spPr>
            <a:xfrm rot="8852236">
              <a:off x="1373994" y="13677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C1BE8703-0E1B-4B95-BFF9-374949BD9585}"/>
                </a:ext>
              </a:extLst>
            </p:cNvPr>
            <p:cNvSpPr/>
            <p:nvPr userDrawn="1"/>
          </p:nvSpPr>
          <p:spPr>
            <a:xfrm rot="9888766">
              <a:off x="1357156" y="6400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DBAF651E-E4DC-474D-9B8C-9F288FC9941F}"/>
                </a:ext>
              </a:extLst>
            </p:cNvPr>
            <p:cNvSpPr/>
            <p:nvPr userDrawn="1"/>
          </p:nvSpPr>
          <p:spPr>
            <a:xfrm rot="9888766">
              <a:off x="1853143" y="5826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F6E3FCB0-09DF-4FDC-AD62-E0AD104CADAE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682949" y="79578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AD1ED283-3EA7-42A8-A035-4BB05C4064B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10509" y="1595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BA53649C-5900-4B00-9F1B-217CF88E8AD0}"/>
                </a:ext>
              </a:extLst>
            </p:cNvPr>
            <p:cNvSpPr/>
            <p:nvPr userDrawn="1"/>
          </p:nvSpPr>
          <p:spPr>
            <a:xfrm rot="9888766">
              <a:off x="425436" y="4871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32895BD8-A224-4642-A5EE-B463E7DE68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37371" y="8324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2D269516-246C-4E9E-A151-4262B778B830}"/>
                </a:ext>
              </a:extLst>
            </p:cNvPr>
            <p:cNvSpPr/>
            <p:nvPr userDrawn="1"/>
          </p:nvSpPr>
          <p:spPr>
            <a:xfrm rot="9888766">
              <a:off x="291281" y="12759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7EA3CCC8-94E9-47F5-80F2-43749B733D8D}"/>
                </a:ext>
              </a:extLst>
            </p:cNvPr>
            <p:cNvSpPr/>
            <p:nvPr userDrawn="1"/>
          </p:nvSpPr>
          <p:spPr>
            <a:xfrm rot="9888766">
              <a:off x="500189" y="16387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D5F06C1C-6BC7-477A-A619-9D178B9E7CA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94259" y="13460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DB6C6DC9-9E33-4056-8EBD-CAF0C8F5099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80695" y="6648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22C3C54A-C8C9-457F-A2C8-A389B03897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76874" y="10573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C685F947-8A2F-430E-9645-B7C587BA4F49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039345" y="9433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29A4E603-5BCB-49F9-A219-36B1BDC84D73}"/>
                </a:ext>
              </a:extLst>
            </p:cNvPr>
            <p:cNvCxnSpPr>
              <a:cxnSpLocks/>
              <a:stCxn id="435" idx="2"/>
              <a:endCxn id="424" idx="7"/>
            </p:cNvCxnSpPr>
            <p:nvPr userDrawn="1"/>
          </p:nvCxnSpPr>
          <p:spPr>
            <a:xfrm rot="9888766" flipH="1">
              <a:off x="1065565" y="7615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D55D1753-699D-4A3D-A7DA-53F6DEE510EF}"/>
                </a:ext>
              </a:extLst>
            </p:cNvPr>
            <p:cNvCxnSpPr>
              <a:cxnSpLocks/>
              <a:stCxn id="425" idx="4"/>
              <a:endCxn id="426" idx="1"/>
            </p:cNvCxnSpPr>
            <p:nvPr userDrawn="1"/>
          </p:nvCxnSpPr>
          <p:spPr>
            <a:xfrm flipH="1" flipV="1">
              <a:off x="1733421" y="120038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0234853B-8EE4-4C6E-8A67-C38B1B0DA04C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298758" y="1919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C8EB4FE2-B2A4-448A-AE36-71287457E3E3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rot="9888766" flipH="1">
              <a:off x="2326747" y="101958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1D16E44E-B69B-4921-9C97-6FAAC0CC61C5}"/>
                </a:ext>
              </a:extLst>
            </p:cNvPr>
            <p:cNvCxnSpPr>
              <a:cxnSpLocks/>
              <a:stCxn id="438" idx="1"/>
              <a:endCxn id="447" idx="2"/>
            </p:cNvCxnSpPr>
            <p:nvPr userDrawn="1"/>
          </p:nvCxnSpPr>
          <p:spPr>
            <a:xfrm>
              <a:off x="2349230" y="2323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63B3537-85D9-4D45-971B-94B64821AE7E}"/>
                </a:ext>
              </a:extLst>
            </p:cNvPr>
            <p:cNvCxnSpPr>
              <a:cxnSpLocks/>
              <a:stCxn id="447" idx="3"/>
              <a:endCxn id="425" idx="2"/>
            </p:cNvCxnSpPr>
            <p:nvPr userDrawn="1"/>
          </p:nvCxnSpPr>
          <p:spPr>
            <a:xfrm flipH="1">
              <a:off x="1932800" y="4523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F6F217E5-8380-470E-8F95-3B9CAF4AAA98}"/>
                </a:ext>
              </a:extLst>
            </p:cNvPr>
            <p:cNvCxnSpPr>
              <a:cxnSpLocks/>
              <a:stCxn id="423" idx="7"/>
              <a:endCxn id="431" idx="2"/>
            </p:cNvCxnSpPr>
            <p:nvPr userDrawn="1"/>
          </p:nvCxnSpPr>
          <p:spPr>
            <a:xfrm flipH="1">
              <a:off x="579846" y="14478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86DE334F-626F-4242-A85E-4BB72961371A}"/>
                </a:ext>
              </a:extLst>
            </p:cNvPr>
            <p:cNvCxnSpPr>
              <a:cxnSpLocks/>
              <a:stCxn id="425" idx="1"/>
              <a:endCxn id="444" idx="4"/>
            </p:cNvCxnSpPr>
            <p:nvPr userDrawn="1"/>
          </p:nvCxnSpPr>
          <p:spPr>
            <a:xfrm>
              <a:off x="1928851" y="6433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4254907C-754D-4ED9-A0F7-77FA71EC5BE0}"/>
                </a:ext>
              </a:extLst>
            </p:cNvPr>
            <p:cNvSpPr/>
            <p:nvPr userDrawn="1"/>
          </p:nvSpPr>
          <p:spPr>
            <a:xfrm rot="8852236">
              <a:off x="2355801" y="9205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E4D5BA08-5F78-4753-B324-A53B7ABC9D00}"/>
                </a:ext>
              </a:extLst>
            </p:cNvPr>
            <p:cNvCxnSpPr>
              <a:cxnSpLocks/>
              <a:stCxn id="444" idx="6"/>
              <a:endCxn id="423" idx="1"/>
            </p:cNvCxnSpPr>
            <p:nvPr userDrawn="1"/>
          </p:nvCxnSpPr>
          <p:spPr>
            <a:xfrm flipH="1">
              <a:off x="1454100" y="9663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CDCA2494-8AB5-4B68-BF83-69502CA2A869}"/>
                </a:ext>
              </a:extLst>
            </p:cNvPr>
            <p:cNvCxnSpPr>
              <a:cxnSpLocks/>
              <a:stCxn id="447" idx="4"/>
              <a:endCxn id="444" idx="2"/>
            </p:cNvCxnSpPr>
            <p:nvPr userDrawn="1"/>
          </p:nvCxnSpPr>
          <p:spPr>
            <a:xfrm flipH="1">
              <a:off x="2410751" y="4718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7E3EF5E3-2EEC-4EF8-9231-900B1A17144C}"/>
                </a:ext>
              </a:extLst>
            </p:cNvPr>
            <p:cNvSpPr/>
            <p:nvPr userDrawn="1"/>
          </p:nvSpPr>
          <p:spPr>
            <a:xfrm rot="2181221">
              <a:off x="2509600" y="4180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E46719B-86CF-49FD-95F7-E31F72C68B22}"/>
                </a:ext>
              </a:extLst>
            </p:cNvPr>
            <p:cNvCxnSpPr>
              <a:cxnSpLocks/>
              <a:endCxn id="428" idx="4"/>
            </p:cNvCxnSpPr>
            <p:nvPr userDrawn="1"/>
          </p:nvCxnSpPr>
          <p:spPr>
            <a:xfrm>
              <a:off x="213739" y="143702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327BF1A0-89B6-4675-881F-F3245531BA9A}"/>
                </a:ext>
              </a:extLst>
            </p:cNvPr>
            <p:cNvSpPr/>
            <p:nvPr userDrawn="1"/>
          </p:nvSpPr>
          <p:spPr>
            <a:xfrm rot="8852236">
              <a:off x="2698372" y="15143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834F05FD-89AC-4E32-8A59-ECC4C165E90E}"/>
                </a:ext>
              </a:extLst>
            </p:cNvPr>
            <p:cNvCxnSpPr>
              <a:cxnSpLocks/>
              <a:stCxn id="449" idx="7"/>
              <a:endCxn id="447" idx="0"/>
            </p:cNvCxnSpPr>
            <p:nvPr userDrawn="1"/>
          </p:nvCxnSpPr>
          <p:spPr>
            <a:xfrm flipH="1">
              <a:off x="2557070" y="2103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2E116837-245F-4751-ADDF-A1CFD40ABBDA}"/>
                </a:ext>
              </a:extLst>
            </p:cNvPr>
            <p:cNvCxnSpPr>
              <a:cxnSpLocks/>
              <a:stCxn id="449" idx="5"/>
              <a:endCxn id="438" idx="1"/>
            </p:cNvCxnSpPr>
            <p:nvPr userDrawn="1"/>
          </p:nvCxnSpPr>
          <p:spPr>
            <a:xfrm flipH="1">
              <a:off x="2349230" y="1747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8075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6A6D89-45A1-4F7A-9D0C-EDD11307D6BF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62BC632-7DC1-4789-8CFC-CD5AFC3ABCAA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AAC13F6-2489-4DDA-A9B2-3067A1B8CAA3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97C8410-298D-4055-AA0A-57C75129C4D7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386457A-06F7-4F62-B11E-654FD4AEEA59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E23FD4-7D2D-49A7-8750-6828324D2943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D054FEF-1615-47B3-977D-E6663964188E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E312D78-45B2-43E5-B6A7-32FBB158F93D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3F8CEFD-D4BD-4113-9ECA-07C92BFBB271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499953E-DF36-43C0-88A6-34B0E3D5BC3B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5DC0C5D-21C1-4019-ABA1-012B17DA77FC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7720E7-E000-4A08-8CA5-62D23F338722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36A894D-E961-42D3-81AF-FC9EC6AA5636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7A6F6E6-25AB-4726-9450-BCFF40E212A5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4AB62C6-3F97-4F2D-B07B-94130854021F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7F97B2-FB8F-4594-B3BE-1A13857BDD13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2E1AD36-E1A9-450D-A199-D273981BE9C7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56C625-1CEC-4663-AC9C-9C45AF596EDB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1A7F20-0078-4EDA-A0C1-E367A0582342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1057D6F-0187-413A-A041-3D75EEFC2A94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7512CCA-B0B9-4941-B513-B835901D4C5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7EA50BD-A578-4D06-BB0C-9DC7B01FC034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578C0F-649C-45AB-87F8-2252A3265CFD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A73EB4D-A240-4E51-A50A-B435BE3A2D5C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7E5381-04D1-4225-8769-1B6B9480C7A0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6746FBD-C785-43A8-A48B-34A14AF95516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6951640-64C0-4AD8-A442-D08334FF6FD1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9B76EA-5D51-41D6-A58C-5F8334DE937D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C9292B8-1E47-4B34-8FC0-97245BE9578A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ADFAEBF-02D7-44CD-BE5F-305B6E2F52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4B4051-9A56-435E-840D-6C3C23050184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307BA00-107E-4562-88CB-DEA0D496D749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1DFAB2F-CF8B-44F2-9850-03F8AF098440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C85B09E-18C3-4D54-AA0A-14F26F9FFFCA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3BFC00-DCD5-4109-BE0D-BBB66C276072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F40DBEB-FAA5-4EAA-89F4-27A7CE21A297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E601845-E46E-419B-8F68-C56C73B3F51F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1D8C297-4E3E-4739-99E9-7D79A327AD6E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BD0C1E-77F3-489E-9331-D144C7768558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316F845-3855-4D5B-835D-A0B62D513152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745097-160A-4242-B146-2A008E56E28B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7B2350-5A57-4E35-B744-F10FBB8A056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5F8280-4EFB-4995-9F18-181E864A0E70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37378C5-2E83-4344-BF87-0CC2F0422BA6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B029E3A-F23A-45C1-AF01-6A30EAD98C52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CAD99E0-7C29-4686-96D0-62897A6AE659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1064CBE-03DE-4D9E-987A-66EDDE5C3459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5E50E75-E54D-4236-9C47-C231CAC0ACAA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20438D3-84FC-4F69-ACCB-416AED8C0CFF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31826D2-E95E-483E-8DBE-25AB9BBB1560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FE5394-C20F-431D-B7DC-326378B3B088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EE429A1-541D-4C36-AE28-C8D51F3D554B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2B11CD-0752-425D-996F-AE3245F3065E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B920EAE-371D-4F78-AF0A-ED58DDC5567D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0F8AFA-1E3F-4BE8-8CAD-52FBEE5C5D8A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130AFE6-8E05-4B94-82AD-63B7251AA0DD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28163A8-99E9-40C3-822B-4807D28979D5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0EC36C8-56BA-46D6-A21B-89ECA9A2F98B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670C444-1B5E-44ED-9E89-AF428D1309D7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0679015-80D1-46EA-89FB-C1304E32BF38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147E92A-FE47-47D7-831F-DE7CE7A13521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CC1AC0F-96A8-4BD5-A222-0BB886D4763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D98587F-E9E8-4567-8781-8509E4EA0783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7E9BC41-A324-49C9-9989-67AC991C373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283073A-239A-42F7-8A6E-59F0C639DA8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C4FB963-302D-4267-ABF6-4DD1DE9601A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8E2EEDA-B07F-44CA-A478-4EC59941DB6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48C406E-1EE2-419C-8BE0-C412F9459C0F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00750C3-A772-4D58-80E0-0F3CBD904B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1FC13AB-ACD3-4F14-A856-DEF609C6486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9BAB914-F0A8-4C08-BA8A-FB5A1DE53C7E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024B6F6-072B-40FD-B1CD-CD2F41798D6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FD9F980-D0E7-4710-8474-8EDAAC86D6CE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13C95F5-5431-4138-82FD-CC36664D949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D56BF88-FC66-48FA-A395-1F4EF14C026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DE7D84A-D10E-4ECD-8C80-9EED7E811A5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D24F226-375A-43DB-A8F6-9064CD6B09B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B8D9E11-3DFB-4032-9ED1-8303DB874326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C71A725-0490-413D-9111-BBED187F96C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9300FE5-A935-477E-A3A2-32D067237F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3740D16-F0C3-4D90-9C80-22F727410CB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8DC6666-76B2-476F-B5EB-F8ACEC05CF7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F489D69-D8F7-4EBF-8616-9EA043E94AE2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B3A6BD8-4E5D-46B5-A8AD-45B613BFA077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CFE58EF-307F-40BB-9E94-E23D748D3F9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EE79A11-F170-491D-B85E-2A70D006CFDE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CD62C66-AF16-49EA-A400-3DC7D1E32C63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EB7A8D4-F92A-42F0-BB71-3716944B44EC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725B51A-A5F3-4B02-A866-3E16CF95FD01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:a16="http://schemas.microsoft.com/office/drawing/2014/main" id="{10B811EB-E1EF-44B7-ACD8-8C8B26F26E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EC644678-7063-4E05-8F71-7E8F169222A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573B538-F310-4901-99BE-304F1FD404E3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3735593-CB8F-4BB7-B972-79DC32DD930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DAF7968-A4B0-45E0-A053-7533854AB593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E43DE7B-97DD-4714-A6F3-095D4A6F879B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B5A1851-7EBD-4D5C-BABA-1C1E5EDF1603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26F1F4D-9609-49E3-89A7-A2B90C60A087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5ED831D-5322-4592-BA34-FA8C27716A39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3ACA138-96B0-4207-9BD5-B3C4FFCADC96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CEAE538-EBDD-435F-A8BC-61F14B611A86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45F4B77-D16E-4396-85F2-DC44E4D02A5D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17EE279-85B7-4CBA-BA65-C77BF076004C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21447B-34B4-4C35-8AD2-E4A989DB3301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A5BA327-4620-4B50-AE52-36532DB25A6F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D5184DA-1F57-4024-B50B-95D8C1F9DE0F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6B9762A-F99F-45FE-8E32-C185318BD128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7504825-8572-430F-9180-A0CEC1440771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C904747-D6C8-40DB-9160-8A1B8DD51DDA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DD59FBD-119D-44DB-9E3D-659512EC5111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EDB7426-571E-467D-9B7F-AEE911FCA261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FC4367C-4926-400D-99A5-8BB3F3390ECB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60AFF29-8020-4540-88A3-7CAD329FF500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451DC980-D552-4FBB-939C-8ACCC7946C3F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5EE2C1B-242C-4D4B-968E-3C5924968090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F5A178E-A9BB-46B6-A201-D7ECFF0BBF2C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7574D6E-F1AE-412E-9D2C-80ED0B3DC4B8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95A90C5-37FE-462C-B9FE-A494BBDA1B53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E13F404-FDF4-4388-82C5-F3D821714087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2861CD8D-DD34-4B8D-8211-D0C6361BAF0E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819493D-5DAF-46CF-98B9-A9E1A1285FEE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0C1F668-C79F-43F0-9017-A0A00E5D71E6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0D9C58B5-2839-4835-8B5F-3C9C1A9C456D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139E014-047A-44CE-84A5-E5C62A953703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8B9AB82-C919-4824-916C-C59BFD37B3CD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2593B35-C35B-4E49-A52D-A920F4357293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B74C72F-27F0-4B12-AECF-156E90BB3705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7303548-4318-495B-B67A-4710F4C9E3B9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7611D18-8033-4D20-A970-AB585C0A4084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72BBE39-D04D-49B6-B8BE-F2DE6AD267E2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7C3E63C7-9731-4C71-B76B-A870231AEA85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BED1B4F-8BF3-4359-99B9-0969AFC23813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E9451F9-9F87-4366-A341-AE3107872EC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0F750A8-841B-4ADD-8FE7-34ED5B0D3841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7F52F4E-E8F2-4268-9C9A-96585C242F0A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B21FAE3-529D-4F1E-8258-B9F64DEB6D96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96F4C9-4A6D-48E2-B57D-606ED3A0AD6B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F8610D5-275F-4138-B1C3-7A31FD0921DC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5CED1A1-26E7-4A03-89F9-0856A393D754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C3D3819-C14E-4D73-8A82-F2BE846CB16F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8F5F6D4-A00C-463B-B8C0-552EA74777ED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E50C833F-21C2-45DB-A44B-6E3AB7DD9FD1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F541DC-69A8-4175-8C7A-D78AB99A1504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399575C-9F8F-438A-B74D-F0E9A19233D5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C9F7463-3A75-4EC3-ABF5-5D8CF6950C50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2A2AF494-1865-4518-AE99-D74391F87E9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1E773AC8-73D8-4BC5-A244-2E98D38B017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7E1ED11-C28D-4153-B5BA-D07442B8A9C5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3EDD31E5-7F8C-469C-AADA-47C872D788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0EEEB9E5-9B53-4016-BE6E-86B533B3E5CB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DC0FB57-9D86-4019-9319-482ADD9BF2A4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ADDAF51-797F-4CA4-A251-CF00688F685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8FFBCF2-8B4A-4C12-8808-455F6F551E6C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ABAD1B36-C878-4488-A8F9-F4F24A4E45C0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86C8E6CD-7A0B-488E-BFF0-4A105ADFA86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1D55C72-67BB-4E0D-8B75-7E56D521D89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33458A0F-3EBC-4AD2-9618-5BF28C4D01E7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2E06256-2354-48C8-81FA-D4F25430FDA1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7DFDE8E0-D8B7-4F08-A3B3-78A18FE9C52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0E8F3FF-3CEC-4A91-BBFF-53AD04C312B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Chord 160">
              <a:extLst>
                <a:ext uri="{FF2B5EF4-FFF2-40B4-BE49-F238E27FC236}">
                  <a16:creationId xmlns:a16="http://schemas.microsoft.com/office/drawing/2014/main" id="{5838E83D-3671-469D-985F-BEC091B7874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BC66DE4A-23D1-40BA-86A5-B7E5D30C67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00F1609D-54EC-4F7A-A097-5E34ECD898B8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3AACB750-E775-4631-A59D-79677CCC9B9D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EB26039-8B27-4436-B67D-BDFFED7CEFE4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F4941D2-C21B-43AE-BC49-DC248DF591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E18E30F-14C0-47D6-9BF7-9B0E4678B7F5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7208C46-E8DF-42E1-9337-1C60D4B0C5FE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D88AC33-1639-4F47-84B2-7F9A7E6192EE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4921C51B-507F-4B38-8799-432D97AEAB38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8CB33B1-CD2C-4337-93FF-B0AE55A8E4F0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0036B86-00B1-4A15-A887-1C8FD24F2021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51C13A3-4AF5-4F10-AE6E-C716AF82C77C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02DCD13-65A8-4507-9430-DC888F9AB3DA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0267751D-234F-43EC-8CB3-A1490C98A767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23AB97B3-C90E-467A-B4EA-844E11591E48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490DC053-BA35-42B7-86BC-D72A42DAE2F6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BB6BE4B-7427-4FBC-951E-331BB943F778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0E95818-5D23-448D-A6E1-A937389F8130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D12A92C1-0780-4D5C-B8B2-7F4868EA32B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21A1D674-0C1A-42EE-A5C4-38F10C7CF4E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5991706-7D8D-49A2-BAF5-452B8455B3EC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264F6344-FCEF-4009-9CE4-F8FBA55D1E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A827730-9575-4C49-BED2-BAB98E0B2C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05FE7DA-E716-4455-8F43-8D908A605B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49594E1-4041-4E92-B8B3-A891EC0581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CC1D165-7523-42F8-BDE7-C09E423737B8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01809D7-69A2-456D-B9CB-CD5CE8981D21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37DEB8E5-06EB-4462-8F2F-507B9972E2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311709C-1FBE-4EBF-8C4B-094200B579D2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F20F7E0-954F-4AD3-AC0D-2A1D83EFEECB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F5A4052-FECE-4568-986D-FF2FA7051506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B602BCE-6ACD-450B-AC92-82EE91E3D592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:a16="http://schemas.microsoft.com/office/drawing/2014/main" id="{4277B453-F7CE-4C82-AD1D-C9618872083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97DF0AF-23F7-47A8-83D8-A797BD669B8B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1D82BBC8-6C11-4CAE-B345-030895BB454D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6708C2E-6550-40E9-AF5F-AB057C4EDBF3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C933B556-3554-4E92-A88E-708353656D99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55AAED15-F9E5-438D-81C3-6F2350589391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979670F-A226-445F-87BE-0EDA404539E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C3DCF77F-7EB5-4D09-B658-5AC9CDF13197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0A0EC9F9-7A3D-4D3E-8F51-22E8F3FF9F76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E5B285C-491B-4D42-8A83-1D17F853756E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B94BD98-278C-4A47-9949-49987FC9194B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1BC6748-5005-463B-ADDB-6CD8EDC3D9E6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FE57A417-C969-4A4B-A0DA-693318CEC0F5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45AD6383-C94F-4C9C-B60D-A6EFB3198D7C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10CF3434-4FC7-4349-A2AA-4A3DA56A6C16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8F595A8-8713-4A94-96F9-9DEF8744C37A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7631C7D-9EEF-4650-BCDD-28BEFACB6B0A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C11F5EA-4C6F-4C4B-AB59-6467B8806D2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27FAF4D5-B37F-4BC4-8279-CDBC72FBC8E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020B9E01-F380-4F5A-A128-5051AEEA05B1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CE1EE67B-63F6-49F9-B01D-84E5AA3015C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B633272-CDDF-4643-8E96-0E69E26B508C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2990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93A0354-2687-4B75-81A7-A8072F1BC991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CC07AD6-9B7B-4F82-A681-2DF36F226EB3}"/>
                </a:ext>
              </a:extLst>
            </p:cNvPr>
            <p:cNvCxnSpPr>
              <a:cxnSpLocks/>
              <a:stCxn id="281" idx="7"/>
              <a:endCxn id="27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59F0B30D-5D1D-45D2-82DF-10C1AFD89F54}"/>
                </a:ext>
              </a:extLst>
            </p:cNvPr>
            <p:cNvCxnSpPr>
              <a:cxnSpLocks/>
              <a:stCxn id="279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1CAF030-2C10-4C83-BAA2-5BB6EA477CDD}"/>
                </a:ext>
              </a:extLst>
            </p:cNvPr>
            <p:cNvCxnSpPr>
              <a:cxnSpLocks/>
              <a:stCxn id="284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EC820E7-0700-4BD1-92FE-DED231C50008}"/>
                </a:ext>
              </a:extLst>
            </p:cNvPr>
            <p:cNvCxnSpPr>
              <a:cxnSpLocks/>
              <a:stCxn id="298" idx="5"/>
              <a:endCxn id="28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AF163596-75A8-4537-9E5B-2DD50101FD0A}"/>
                </a:ext>
              </a:extLst>
            </p:cNvPr>
            <p:cNvCxnSpPr>
              <a:cxnSpLocks/>
              <a:stCxn id="279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5EFD9B9-1375-467F-9E23-96880F6D3ECB}"/>
                </a:ext>
              </a:extLst>
            </p:cNvPr>
            <p:cNvCxnSpPr>
              <a:cxnSpLocks/>
              <a:stCxn id="284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0AB135D-E9EC-44D0-9157-59B971AF415D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A4B8596-A3B9-43CC-912A-8D3308DDC71E}"/>
                </a:ext>
              </a:extLst>
            </p:cNvPr>
            <p:cNvCxnSpPr>
              <a:cxnSpLocks/>
              <a:stCxn id="404" idx="7"/>
              <a:endCxn id="28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A9BF639-9C64-46E1-A5AC-83D592382C73}"/>
                </a:ext>
              </a:extLst>
            </p:cNvPr>
            <p:cNvCxnSpPr>
              <a:cxnSpLocks/>
              <a:stCxn id="284" idx="7"/>
              <a:endCxn id="28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E26D96E3-49CA-4158-B064-E417086598CC}"/>
                </a:ext>
              </a:extLst>
            </p:cNvPr>
            <p:cNvCxnSpPr>
              <a:cxnSpLocks/>
              <a:stCxn id="28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511B573A-E05B-432D-9A0A-181EC0026387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948FAFD-9608-41A5-B712-131AE0079261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F0F91089-6159-4A00-AB22-14C9B5CBCA13}"/>
                </a:ext>
              </a:extLst>
            </p:cNvPr>
            <p:cNvCxnSpPr>
              <a:cxnSpLocks/>
              <a:stCxn id="297" idx="6"/>
              <a:endCxn id="28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74EE683A-E741-41AC-AEEE-99EDD23B3F51}"/>
                </a:ext>
              </a:extLst>
            </p:cNvPr>
            <p:cNvCxnSpPr>
              <a:cxnSpLocks/>
              <a:stCxn id="285" idx="0"/>
              <a:endCxn id="28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6C10DAD-DCC4-4785-B866-77C5CDBDA72D}"/>
                </a:ext>
              </a:extLst>
            </p:cNvPr>
            <p:cNvCxnSpPr>
              <a:cxnSpLocks/>
              <a:stCxn id="288" idx="1"/>
              <a:endCxn id="28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2E05A1B-5B10-41DC-B18E-0AC5720B98AF}"/>
                </a:ext>
              </a:extLst>
            </p:cNvPr>
            <p:cNvCxnSpPr>
              <a:cxnSpLocks/>
              <a:stCxn id="288" idx="0"/>
              <a:endCxn id="28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A76CF74-2C36-42FC-9F18-FCA36A274B01}"/>
                </a:ext>
              </a:extLst>
            </p:cNvPr>
            <p:cNvCxnSpPr>
              <a:cxnSpLocks/>
              <a:stCxn id="287" idx="2"/>
              <a:endCxn id="28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C1CEA6C-9704-436F-9B16-D5CD852F06EF}"/>
                </a:ext>
              </a:extLst>
            </p:cNvPr>
            <p:cNvCxnSpPr>
              <a:cxnSpLocks/>
              <a:stCxn id="287" idx="7"/>
              <a:endCxn id="42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792D9CB8-8BE0-4EBA-9B89-B0183F56C6CB}"/>
                </a:ext>
              </a:extLst>
            </p:cNvPr>
            <p:cNvCxnSpPr>
              <a:cxnSpLocks/>
              <a:stCxn id="287" idx="6"/>
              <a:endCxn id="29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D0F76799-51CB-4BB9-A524-3D9837B0327F}"/>
                </a:ext>
              </a:extLst>
            </p:cNvPr>
            <p:cNvCxnSpPr>
              <a:cxnSpLocks/>
              <a:stCxn id="294" idx="7"/>
              <a:endCxn id="29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3F81D86-59B4-41C8-B71D-C1233DF89F07}"/>
                </a:ext>
              </a:extLst>
            </p:cNvPr>
            <p:cNvCxnSpPr>
              <a:cxnSpLocks/>
              <a:stCxn id="280" idx="0"/>
              <a:endCxn id="27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A29C7661-32D0-4070-A60D-8812F08D9553}"/>
                </a:ext>
              </a:extLst>
            </p:cNvPr>
            <p:cNvCxnSpPr>
              <a:cxnSpLocks/>
              <a:stCxn id="296" idx="2"/>
              <a:endCxn id="28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0CFDEB5-8BD6-4B0E-920C-24D6A09B3F96}"/>
                </a:ext>
              </a:extLst>
            </p:cNvPr>
            <p:cNvCxnSpPr>
              <a:cxnSpLocks/>
              <a:stCxn id="283" idx="1"/>
              <a:endCxn id="28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2EBF05BC-BDCF-4ED2-9D19-1952C482B3DA}"/>
                </a:ext>
              </a:extLst>
            </p:cNvPr>
            <p:cNvCxnSpPr>
              <a:cxnSpLocks/>
              <a:stCxn id="282" idx="7"/>
              <a:endCxn id="28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5E41A46-E730-4BDB-9452-784BCDBB33C3}"/>
                </a:ext>
              </a:extLst>
            </p:cNvPr>
            <p:cNvCxnSpPr>
              <a:cxnSpLocks/>
              <a:stCxn id="281" idx="6"/>
              <a:endCxn id="28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4E2FB429-AEDA-432F-B37E-50F4871C0365}"/>
                </a:ext>
              </a:extLst>
            </p:cNvPr>
            <p:cNvCxnSpPr>
              <a:cxnSpLocks/>
              <a:stCxn id="301" idx="7"/>
              <a:endCxn id="28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1CC9691F-489B-4390-9DE1-E1011A7FAC4A}"/>
                </a:ext>
              </a:extLst>
            </p:cNvPr>
            <p:cNvCxnSpPr>
              <a:cxnSpLocks/>
              <a:stCxn id="301" idx="6"/>
              <a:endCxn id="28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EA1AC0D-3354-41AB-8AC8-ADF4BD8915B3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25A6F784-BFC5-4301-80B3-14793CDF9D53}"/>
                </a:ext>
              </a:extLst>
            </p:cNvPr>
            <p:cNvCxnSpPr>
              <a:cxnSpLocks/>
              <a:stCxn id="28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3EA3626-D595-4DCD-989D-13B860D94A44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AA1DC40D-2213-4B14-8112-09C7A2865BD0}"/>
                </a:ext>
              </a:extLst>
            </p:cNvPr>
            <p:cNvCxnSpPr>
              <a:cxnSpLocks/>
              <a:stCxn id="28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B92997EF-6D7E-4C87-8D00-2F1ACB5AA962}"/>
                </a:ext>
              </a:extLst>
            </p:cNvPr>
            <p:cNvCxnSpPr>
              <a:cxnSpLocks/>
              <a:stCxn id="282" idx="6"/>
              <a:endCxn id="28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D79DE1C7-883C-47F4-8E70-58B4EB328FE5}"/>
                </a:ext>
              </a:extLst>
            </p:cNvPr>
            <p:cNvCxnSpPr>
              <a:cxnSpLocks/>
              <a:stCxn id="283" idx="6"/>
              <a:endCxn id="28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AAFFB451-B1DC-4495-B341-6445EE8FC1C9}"/>
                </a:ext>
              </a:extLst>
            </p:cNvPr>
            <p:cNvCxnSpPr>
              <a:cxnSpLocks/>
              <a:stCxn id="285" idx="2"/>
              <a:endCxn id="28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0B2ED9C-A273-40CD-A70E-F3C04E316367}"/>
                </a:ext>
              </a:extLst>
            </p:cNvPr>
            <p:cNvCxnSpPr>
              <a:cxnSpLocks/>
              <a:stCxn id="306" idx="0"/>
              <a:endCxn id="28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82FB7B0-F1F9-40A2-981C-E300FB4AB433}"/>
                </a:ext>
              </a:extLst>
            </p:cNvPr>
            <p:cNvCxnSpPr>
              <a:cxnSpLocks/>
              <a:endCxn id="28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29EAA0FA-7783-40A6-A1D6-02C0356587F2}"/>
                </a:ext>
              </a:extLst>
            </p:cNvPr>
            <p:cNvCxnSpPr>
              <a:cxnSpLocks/>
              <a:stCxn id="306" idx="2"/>
              <a:endCxn id="28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EDF7C2EC-B2C6-4779-81E6-3FAFD227A155}"/>
                </a:ext>
              </a:extLst>
            </p:cNvPr>
            <p:cNvCxnSpPr>
              <a:cxnSpLocks/>
              <a:stCxn id="288" idx="2"/>
              <a:endCxn id="28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8B73CE0F-5857-4FBE-9AA5-1C086D8C8579}"/>
                </a:ext>
              </a:extLst>
            </p:cNvPr>
            <p:cNvCxnSpPr>
              <a:cxnSpLocks/>
              <a:stCxn id="28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66750EFA-B553-44AA-BD0E-2F90E984FCA7}"/>
                </a:ext>
              </a:extLst>
            </p:cNvPr>
            <p:cNvCxnSpPr>
              <a:cxnSpLocks/>
              <a:stCxn id="28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042CC6A0-33D2-43B2-87FB-EFA2486811A5}"/>
                </a:ext>
              </a:extLst>
            </p:cNvPr>
            <p:cNvCxnSpPr>
              <a:cxnSpLocks/>
              <a:stCxn id="289" idx="2"/>
              <a:endCxn id="28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F72EFF0-E6EC-44B8-8475-8D1D7C14CDD1}"/>
                </a:ext>
              </a:extLst>
            </p:cNvPr>
            <p:cNvCxnSpPr>
              <a:cxnSpLocks/>
              <a:stCxn id="294" idx="4"/>
              <a:endCxn id="28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9103CFC0-6C29-499B-AD29-181247A3253F}"/>
                </a:ext>
              </a:extLst>
            </p:cNvPr>
            <p:cNvCxnSpPr>
              <a:cxnSpLocks/>
              <a:stCxn id="293" idx="3"/>
              <a:endCxn id="28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C11A6C73-62CF-42DA-9BB3-78A541EF9DD4}"/>
                </a:ext>
              </a:extLst>
            </p:cNvPr>
            <p:cNvCxnSpPr>
              <a:cxnSpLocks/>
              <a:stCxn id="293" idx="2"/>
              <a:endCxn id="29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9F5E034-3384-4868-B51D-0EF3FE4B1792}"/>
                </a:ext>
              </a:extLst>
            </p:cNvPr>
            <p:cNvCxnSpPr>
              <a:cxnSpLocks/>
              <a:stCxn id="293" idx="1"/>
              <a:endCxn id="29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6E3F94C-B647-4CF0-AEF4-51CE460B6DA4}"/>
                </a:ext>
              </a:extLst>
            </p:cNvPr>
            <p:cNvCxnSpPr>
              <a:cxnSpLocks/>
              <a:stCxn id="291" idx="1"/>
              <a:endCxn id="29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A5A3A9FA-4DB7-4899-94CD-6831B6F1D132}"/>
                </a:ext>
              </a:extLst>
            </p:cNvPr>
            <p:cNvCxnSpPr>
              <a:cxnSpLocks/>
              <a:stCxn id="291" idx="0"/>
              <a:endCxn id="29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B265748-D260-46F1-A07B-B7E62DF572FA}"/>
                </a:ext>
              </a:extLst>
            </p:cNvPr>
            <p:cNvCxnSpPr>
              <a:cxnSpLocks/>
              <a:stCxn id="363" idx="7"/>
              <a:endCxn id="42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AC966C4B-F642-4553-9E7F-D6F6DE484E1E}"/>
                </a:ext>
              </a:extLst>
            </p:cNvPr>
            <p:cNvCxnSpPr>
              <a:cxnSpLocks/>
              <a:endCxn id="29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5F56F1BD-37DE-4583-920D-EDDFBE266103}"/>
                </a:ext>
              </a:extLst>
            </p:cNvPr>
            <p:cNvCxnSpPr>
              <a:cxnSpLocks/>
              <a:stCxn id="363" idx="0"/>
              <a:endCxn id="42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E7AFFC2-B8F8-4AFD-B696-7BD0837B44BD}"/>
                </a:ext>
              </a:extLst>
            </p:cNvPr>
            <p:cNvCxnSpPr>
              <a:cxnSpLocks/>
              <a:stCxn id="375" idx="0"/>
              <a:endCxn id="42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969F3B65-E810-489E-A445-E77720D20165}"/>
                </a:ext>
              </a:extLst>
            </p:cNvPr>
            <p:cNvCxnSpPr>
              <a:cxnSpLocks/>
              <a:stCxn id="375" idx="1"/>
              <a:endCxn id="29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1B0BC112-A9C9-48B5-A6C1-4030CB95A28E}"/>
                </a:ext>
              </a:extLst>
            </p:cNvPr>
            <p:cNvCxnSpPr>
              <a:cxnSpLocks/>
              <a:stCxn id="292" idx="2"/>
              <a:endCxn id="29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0934F7A6-399A-4CAC-A7E9-0BEB6E3ABF2D}"/>
                </a:ext>
              </a:extLst>
            </p:cNvPr>
            <p:cNvCxnSpPr>
              <a:cxnSpLocks/>
              <a:stCxn id="291" idx="2"/>
              <a:endCxn id="29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8C5C9ECE-0069-4B5E-9CCE-19B46B9C941C}"/>
                </a:ext>
              </a:extLst>
            </p:cNvPr>
            <p:cNvCxnSpPr>
              <a:cxnSpLocks/>
              <a:stCxn id="290" idx="1"/>
              <a:endCxn id="29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15F4530F-E483-40B9-88CD-C9476422E32F}"/>
                </a:ext>
              </a:extLst>
            </p:cNvPr>
            <p:cNvCxnSpPr>
              <a:cxnSpLocks/>
              <a:stCxn id="290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B8274BE7-0BBC-4EE9-B660-FFBF06EE36D5}"/>
                </a:ext>
              </a:extLst>
            </p:cNvPr>
            <p:cNvCxnSpPr>
              <a:cxnSpLocks/>
              <a:stCxn id="293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0BE2AC43-6ED1-4734-9019-8890AB14F57C}"/>
                </a:ext>
              </a:extLst>
            </p:cNvPr>
            <p:cNvCxnSpPr>
              <a:cxnSpLocks/>
              <a:stCxn id="289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FBDBEEAC-A05D-45C3-94F5-81CB8E365434}"/>
                </a:ext>
              </a:extLst>
            </p:cNvPr>
            <p:cNvCxnSpPr>
              <a:cxnSpLocks/>
              <a:stCxn id="290" idx="7"/>
              <a:endCxn id="29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E4942A7A-00B9-48C7-8A5D-543DE034D568}"/>
                </a:ext>
              </a:extLst>
            </p:cNvPr>
            <p:cNvCxnSpPr>
              <a:cxnSpLocks/>
              <a:stCxn id="288" idx="7"/>
              <a:endCxn id="29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06F2FA8-D822-486C-B518-F0178594347E}"/>
                </a:ext>
              </a:extLst>
            </p:cNvPr>
            <p:cNvCxnSpPr>
              <a:cxnSpLocks/>
              <a:endCxn id="29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E04135AD-B34E-4C86-AE95-B91ED87D97D2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8C5492B1-9DA0-4566-AB89-4C3E942CFC6C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30BDA989-BB89-4A73-9463-FBB3DE9CAE52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9410E2AC-D6AB-461E-885D-A3D40782AB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115DDC6F-E401-4AC2-81B6-47486358B73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01A58AE3-7F6F-47E6-950F-C1D07CA631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C52BF545-6D1B-4DC6-B148-6B7619A7D8B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2FA6CD32-4868-4861-A413-A22D9747374F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3DC86FF1-EF7B-49A4-8B8D-572E497E48B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97186B5D-71E6-4754-A38C-299230BF8D8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459398D9-3B32-4949-A360-59A3B04505A0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EB23C537-8A55-40FD-9D25-46F47EE25A0A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2A8671FC-2DD8-4132-AD26-F6E446F3F53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186ABEF3-0B35-4039-A786-B65F7B13ABA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5A7BDA52-027F-473E-9F7B-CD41955213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5BD262F9-1571-4795-9B1F-B3C108AA58F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4AED8A0C-A2D6-4093-AC16-074E30A6F1E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CCA917DF-8980-47F7-99A7-9BF89F3DDA3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00B3F6E6-2F47-4C22-B19E-E352A509A5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0EE9B063-0452-4976-B9DE-023F10114FC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7E184B9C-2883-4B1E-AB02-A0C0E00F120A}"/>
                </a:ext>
              </a:extLst>
            </p:cNvPr>
            <p:cNvCxnSpPr>
              <a:cxnSpLocks/>
              <a:stCxn id="298" idx="2"/>
              <a:endCxn id="28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1E4CB873-E45B-4AC4-B721-87D85D6CC0AF}"/>
                </a:ext>
              </a:extLst>
            </p:cNvPr>
            <p:cNvCxnSpPr>
              <a:cxnSpLocks/>
              <a:stCxn id="281" idx="4"/>
              <a:endCxn id="28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AA055FA6-A716-4E54-9407-7435933906B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85C74136-4162-4A64-B85E-586C91BFCCF6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A0E9EDB8-8C42-473D-8C66-7867496BA187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55D9255-3AF7-4C41-AE1F-8409B32F04C3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4344FD83-9983-4424-AAA6-148AE4CCFAD9}"/>
                </a:ext>
              </a:extLst>
            </p:cNvPr>
            <p:cNvCxnSpPr>
              <a:cxnSpLocks/>
              <a:endCxn id="28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8D4CFF2-1DBE-4876-B3BF-8A7776EF415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07" name="Chord 306">
              <a:extLst>
                <a:ext uri="{FF2B5EF4-FFF2-40B4-BE49-F238E27FC236}">
                  <a16:creationId xmlns:a16="http://schemas.microsoft.com/office/drawing/2014/main" id="{0F2AD8D5-59DD-42AF-8A54-081DDAA505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44FA6C2-DCD5-48E6-9B87-9C33B7C104C9}"/>
                </a:ext>
              </a:extLst>
            </p:cNvPr>
            <p:cNvCxnSpPr>
              <a:cxnSpLocks/>
              <a:stCxn id="306" idx="1"/>
              <a:endCxn id="28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EC17BC5D-1968-4A00-9612-60AF3C1DC048}"/>
                </a:ext>
              </a:extLst>
            </p:cNvPr>
            <p:cNvCxnSpPr>
              <a:cxnSpLocks/>
              <a:endCxn id="36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78C26D02-86DC-4F20-AD2A-20EE17100464}"/>
                </a:ext>
              </a:extLst>
            </p:cNvPr>
            <p:cNvCxnSpPr>
              <a:cxnSpLocks/>
              <a:endCxn id="37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B901A91C-F420-44C0-A758-2D50358BB2CF}"/>
                </a:ext>
              </a:extLst>
            </p:cNvPr>
            <p:cNvCxnSpPr>
              <a:cxnSpLocks/>
              <a:stCxn id="360" idx="0"/>
              <a:endCxn id="37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89DB2A7-80EE-4CFF-AC06-49621DD9B1D1}"/>
                </a:ext>
              </a:extLst>
            </p:cNvPr>
            <p:cNvCxnSpPr>
              <a:cxnSpLocks/>
              <a:stCxn id="426" idx="2"/>
              <a:endCxn id="36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998575A5-C5D1-4804-B4EB-7907C235F278}"/>
                </a:ext>
              </a:extLst>
            </p:cNvPr>
            <p:cNvCxnSpPr>
              <a:cxnSpLocks/>
              <a:stCxn id="360" idx="7"/>
              <a:endCxn id="36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EA80B120-CD43-41C6-AC7B-E7CD8E94F0C4}"/>
                </a:ext>
              </a:extLst>
            </p:cNvPr>
            <p:cNvCxnSpPr>
              <a:cxnSpLocks/>
              <a:endCxn id="37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28C8C297-0234-4A22-A5F7-1B79EEC2A404}"/>
                </a:ext>
              </a:extLst>
            </p:cNvPr>
            <p:cNvCxnSpPr>
              <a:cxnSpLocks/>
              <a:stCxn id="375" idx="6"/>
              <a:endCxn id="36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FFF6B43D-DCD2-411F-98EE-485281DB961A}"/>
                </a:ext>
              </a:extLst>
            </p:cNvPr>
            <p:cNvCxnSpPr>
              <a:cxnSpLocks/>
              <a:stCxn id="361" idx="0"/>
              <a:endCxn id="36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6138CA4-90DD-4B41-9514-5327FF10A391}"/>
                </a:ext>
              </a:extLst>
            </p:cNvPr>
            <p:cNvCxnSpPr>
              <a:cxnSpLocks/>
              <a:stCxn id="364" idx="1"/>
              <a:endCxn id="36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1387748F-CA4F-45D8-85AF-1FBE8B866CA3}"/>
                </a:ext>
              </a:extLst>
            </p:cNvPr>
            <p:cNvCxnSpPr>
              <a:cxnSpLocks/>
              <a:stCxn id="364" idx="0"/>
              <a:endCxn id="36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72956221-B676-447C-B9DD-085A3BB85F21}"/>
                </a:ext>
              </a:extLst>
            </p:cNvPr>
            <p:cNvCxnSpPr>
              <a:cxnSpLocks/>
              <a:stCxn id="363" idx="2"/>
              <a:endCxn id="36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5919CFFE-9B03-43F7-BB98-9DCE4363A413}"/>
                </a:ext>
              </a:extLst>
            </p:cNvPr>
            <p:cNvCxnSpPr>
              <a:cxnSpLocks/>
              <a:stCxn id="363" idx="7"/>
              <a:endCxn id="37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CE6DAF90-054B-45FD-A8BE-AA4AD3F7304B}"/>
                </a:ext>
              </a:extLst>
            </p:cNvPr>
            <p:cNvCxnSpPr>
              <a:cxnSpLocks/>
              <a:stCxn id="363" idx="6"/>
              <a:endCxn id="37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2B446FD8-EC95-4A59-81DC-AA0905A8FEA0}"/>
                </a:ext>
              </a:extLst>
            </p:cNvPr>
            <p:cNvCxnSpPr>
              <a:cxnSpLocks/>
              <a:stCxn id="370" idx="7"/>
              <a:endCxn id="37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D11C0E1F-126C-4C7C-9359-0B0EB7E23951}"/>
                </a:ext>
              </a:extLst>
            </p:cNvPr>
            <p:cNvCxnSpPr>
              <a:cxnSpLocks/>
              <a:stCxn id="427" idx="1"/>
              <a:endCxn id="36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B1B077D1-AE77-4790-A4D3-EDDAFBE4AD79}"/>
                </a:ext>
              </a:extLst>
            </p:cNvPr>
            <p:cNvCxnSpPr>
              <a:cxnSpLocks/>
              <a:endCxn id="36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6A0B4EC-A9D5-4874-85D0-4DD07D4D5357}"/>
                </a:ext>
              </a:extLst>
            </p:cNvPr>
            <p:cNvCxnSpPr>
              <a:cxnSpLocks/>
              <a:stCxn id="361" idx="2"/>
              <a:endCxn id="36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70AF63E9-A691-4C2B-96DC-E0A55EFE79B8}"/>
                </a:ext>
              </a:extLst>
            </p:cNvPr>
            <p:cNvCxnSpPr>
              <a:cxnSpLocks/>
              <a:stCxn id="376" idx="0"/>
              <a:endCxn id="36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98890E5-F733-4BD1-9F15-A377B562DE6C}"/>
                </a:ext>
              </a:extLst>
            </p:cNvPr>
            <p:cNvCxnSpPr>
              <a:cxnSpLocks/>
              <a:endCxn id="36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52932B9-3B9C-47F5-A4E7-1273B9D16590}"/>
                </a:ext>
              </a:extLst>
            </p:cNvPr>
            <p:cNvCxnSpPr>
              <a:cxnSpLocks/>
              <a:stCxn id="376" idx="2"/>
              <a:endCxn id="36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CEF81320-CCA6-48C5-90ED-C2CF9F3BB076}"/>
                </a:ext>
              </a:extLst>
            </p:cNvPr>
            <p:cNvCxnSpPr>
              <a:cxnSpLocks/>
              <a:stCxn id="364" idx="2"/>
              <a:endCxn id="36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F7D6AFDB-8233-411A-AAD8-5F807321294C}"/>
                </a:ext>
              </a:extLst>
            </p:cNvPr>
            <p:cNvCxnSpPr>
              <a:cxnSpLocks/>
              <a:stCxn id="36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EC452515-2D1B-4D48-A0C4-14D38BBB5D0B}"/>
                </a:ext>
              </a:extLst>
            </p:cNvPr>
            <p:cNvCxnSpPr>
              <a:cxnSpLocks/>
              <a:stCxn id="36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51039415-542D-43C0-A772-285C2A26B200}"/>
                </a:ext>
              </a:extLst>
            </p:cNvPr>
            <p:cNvCxnSpPr>
              <a:cxnSpLocks/>
              <a:stCxn id="365" idx="2"/>
              <a:endCxn id="36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B2024C51-9B95-439A-AD66-53986FB726CC}"/>
                </a:ext>
              </a:extLst>
            </p:cNvPr>
            <p:cNvCxnSpPr>
              <a:cxnSpLocks/>
              <a:stCxn id="370" idx="4"/>
              <a:endCxn id="36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4A55F1D2-4D93-468D-9F4C-6B767FF87608}"/>
                </a:ext>
              </a:extLst>
            </p:cNvPr>
            <p:cNvCxnSpPr>
              <a:cxnSpLocks/>
              <a:stCxn id="369" idx="3"/>
              <a:endCxn id="36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C19949A7-C92B-4983-BDEC-67F5A5078671}"/>
                </a:ext>
              </a:extLst>
            </p:cNvPr>
            <p:cNvCxnSpPr>
              <a:cxnSpLocks/>
              <a:stCxn id="369" idx="2"/>
              <a:endCxn id="37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B755025B-01FD-4D43-9B4B-12A4866F4FAD}"/>
                </a:ext>
              </a:extLst>
            </p:cNvPr>
            <p:cNvCxnSpPr>
              <a:cxnSpLocks/>
              <a:stCxn id="369" idx="1"/>
              <a:endCxn id="37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F5F6DE21-CC6D-4EBC-84E4-E8F521B9CC9B}"/>
                </a:ext>
              </a:extLst>
            </p:cNvPr>
            <p:cNvCxnSpPr>
              <a:cxnSpLocks/>
              <a:stCxn id="367" idx="1"/>
              <a:endCxn id="37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EB697230-A569-4613-A7AE-24FDCA8B57B8}"/>
                </a:ext>
              </a:extLst>
            </p:cNvPr>
            <p:cNvCxnSpPr>
              <a:cxnSpLocks/>
              <a:stCxn id="367" idx="0"/>
              <a:endCxn id="36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A3CE513B-D11A-452C-95F8-6EDE3B110406}"/>
                </a:ext>
              </a:extLst>
            </p:cNvPr>
            <p:cNvCxnSpPr>
              <a:cxnSpLocks/>
              <a:stCxn id="373" idx="0"/>
              <a:endCxn id="37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42DDD300-0B37-4843-B94A-6816EC4D236E}"/>
                </a:ext>
              </a:extLst>
            </p:cNvPr>
            <p:cNvCxnSpPr>
              <a:cxnSpLocks/>
              <a:stCxn id="401" idx="7"/>
              <a:endCxn id="37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97E13790-07D9-42D8-9C81-CAB74D51E509}"/>
                </a:ext>
              </a:extLst>
            </p:cNvPr>
            <p:cNvCxnSpPr>
              <a:cxnSpLocks/>
              <a:endCxn id="37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D88DB5DF-4EA5-4C04-8B59-6AB8C890CE3A}"/>
                </a:ext>
              </a:extLst>
            </p:cNvPr>
            <p:cNvCxnSpPr>
              <a:cxnSpLocks/>
              <a:stCxn id="400" idx="5"/>
              <a:endCxn id="37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3D10A8DE-876A-4EF9-9BCD-5A868CD92BF8}"/>
                </a:ext>
              </a:extLst>
            </p:cNvPr>
            <p:cNvCxnSpPr>
              <a:cxnSpLocks/>
              <a:endCxn id="37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05977368-D475-41FC-9BD1-7865E3B68B30}"/>
                </a:ext>
              </a:extLst>
            </p:cNvPr>
            <p:cNvCxnSpPr>
              <a:cxnSpLocks/>
              <a:stCxn id="37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67275D2-B467-4C84-B854-CF85E21C0631}"/>
                </a:ext>
              </a:extLst>
            </p:cNvPr>
            <p:cNvCxnSpPr>
              <a:cxnSpLocks/>
              <a:stCxn id="374" idx="3"/>
              <a:endCxn id="36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5F1EAD1F-105F-4CDC-92A1-B9091E1BE060}"/>
                </a:ext>
              </a:extLst>
            </p:cNvPr>
            <p:cNvCxnSpPr>
              <a:cxnSpLocks/>
              <a:stCxn id="374" idx="1"/>
              <a:endCxn id="36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812A71D5-AB21-4848-879C-BF9E3225E6A5}"/>
                </a:ext>
              </a:extLst>
            </p:cNvPr>
            <p:cNvCxnSpPr>
              <a:cxnSpLocks/>
              <a:stCxn id="373" idx="2"/>
              <a:endCxn id="36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E2633FAE-0F3D-4612-B80E-97B404C88C50}"/>
                </a:ext>
              </a:extLst>
            </p:cNvPr>
            <p:cNvCxnSpPr>
              <a:cxnSpLocks/>
              <a:stCxn id="372" idx="3"/>
              <a:endCxn id="36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6F109A7D-23F1-48B1-888C-220826EFB185}"/>
                </a:ext>
              </a:extLst>
            </p:cNvPr>
            <p:cNvCxnSpPr>
              <a:cxnSpLocks/>
              <a:stCxn id="372" idx="2"/>
              <a:endCxn id="36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FDCE7B84-963B-431A-8151-70B118C4B57A}"/>
                </a:ext>
              </a:extLst>
            </p:cNvPr>
            <p:cNvCxnSpPr>
              <a:cxnSpLocks/>
              <a:stCxn id="368" idx="1"/>
              <a:endCxn id="37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82FAE79D-5228-4D29-B7FB-ED0B70163840}"/>
                </a:ext>
              </a:extLst>
            </p:cNvPr>
            <p:cNvCxnSpPr>
              <a:cxnSpLocks/>
              <a:stCxn id="367" idx="2"/>
              <a:endCxn id="36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4AF9E01C-B022-4431-9F06-E287DC35B90E}"/>
                </a:ext>
              </a:extLst>
            </p:cNvPr>
            <p:cNvCxnSpPr>
              <a:cxnSpLocks/>
              <a:stCxn id="366" idx="1"/>
              <a:endCxn id="36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E2E5F3D5-D0E1-452F-B41A-3A8311642A21}"/>
                </a:ext>
              </a:extLst>
            </p:cNvPr>
            <p:cNvCxnSpPr>
              <a:cxnSpLocks/>
              <a:stCxn id="366" idx="3"/>
              <a:endCxn id="37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D2CF1BE6-46B8-46E9-8A6D-88A1291EB9DB}"/>
                </a:ext>
              </a:extLst>
            </p:cNvPr>
            <p:cNvCxnSpPr>
              <a:cxnSpLocks/>
              <a:stCxn id="369" idx="4"/>
              <a:endCxn id="37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E2464A55-51F4-41A6-BDCE-EEFEE9435F39}"/>
                </a:ext>
              </a:extLst>
            </p:cNvPr>
            <p:cNvCxnSpPr>
              <a:cxnSpLocks/>
              <a:stCxn id="365" idx="5"/>
              <a:endCxn id="37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CA017B64-0FAE-42FE-A697-95B0CD79CAFD}"/>
                </a:ext>
              </a:extLst>
            </p:cNvPr>
            <p:cNvCxnSpPr>
              <a:cxnSpLocks/>
              <a:stCxn id="366" idx="7"/>
              <a:endCxn id="36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FFA65365-4610-4BC3-ABDA-E05C4952074C}"/>
                </a:ext>
              </a:extLst>
            </p:cNvPr>
            <p:cNvCxnSpPr>
              <a:cxnSpLocks/>
              <a:stCxn id="364" idx="7"/>
              <a:endCxn id="37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260044F5-AB8B-4D74-9DA2-22172CB47D7E}"/>
                </a:ext>
              </a:extLst>
            </p:cNvPr>
            <p:cNvCxnSpPr>
              <a:cxnSpLocks/>
              <a:endCxn id="36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CF997CB2-EE23-4B3F-8B33-A1AB4AABB123}"/>
                </a:ext>
              </a:extLst>
            </p:cNvPr>
            <p:cNvCxnSpPr>
              <a:cxnSpLocks/>
              <a:stCxn id="374" idx="7"/>
              <a:endCxn id="37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2BF7CF02-0951-4FC1-9A53-2DF098374936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6654CAAF-887A-4D94-8B94-CD62BC9B1A1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2B3EEFCD-D1DF-4416-B576-493369DE4F5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A723E2C2-B21B-4FF7-A5CE-794DD364293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EF7697D1-C724-466D-80AD-D298A03F93E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B0E84311-C529-4F8F-B4D5-44FBD7BD8C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518A8EBF-F9A3-4656-A45C-2DCBE391AE9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E62137AD-1423-40E5-9BDD-60190AB9331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D8048B5F-1A77-4CD2-90C8-C994712AC69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9AF83336-CD92-4ADE-BF73-C6BE7C14D9C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0CB98107-01D4-465B-AA20-F01889572F7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D9FF8CC2-C847-4A18-AE88-C5BB34DD2E5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82E93249-E7CF-42C2-A5E3-8AF8D64027ED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8CC0E03F-55C4-4142-98CE-C35224EEA87A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1D4FEC50-175F-4F4A-A514-35FF8B7EDA7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152027B5-AA2B-4246-818E-E84A7D58DAD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5377161F-1164-4F3A-BEB4-16EE81F7FFC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7" name="Chord 376">
              <a:extLst>
                <a:ext uri="{FF2B5EF4-FFF2-40B4-BE49-F238E27FC236}">
                  <a16:creationId xmlns:a16="http://schemas.microsoft.com/office/drawing/2014/main" id="{BBA07DEA-30DC-40D8-8F3F-386F5F00EE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A39C8ABC-68DF-4391-B376-87C730E725A1}"/>
                </a:ext>
              </a:extLst>
            </p:cNvPr>
            <p:cNvCxnSpPr>
              <a:cxnSpLocks/>
              <a:stCxn id="376" idx="1"/>
              <a:endCxn id="36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637B1A2B-A174-4773-8BE4-EAD1631DC62C}"/>
                </a:ext>
              </a:extLst>
            </p:cNvPr>
            <p:cNvCxnSpPr>
              <a:cxnSpLocks/>
              <a:stCxn id="398" idx="6"/>
              <a:endCxn id="37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4E784C83-9452-43CB-99B3-2F33E21084BF}"/>
                </a:ext>
              </a:extLst>
            </p:cNvPr>
            <p:cNvCxnSpPr>
              <a:cxnSpLocks/>
              <a:stCxn id="395" idx="4"/>
              <a:endCxn id="40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84147A60-A408-46E2-BBB4-F19B00237FE2}"/>
                </a:ext>
              </a:extLst>
            </p:cNvPr>
            <p:cNvCxnSpPr>
              <a:cxnSpLocks/>
              <a:stCxn id="401" idx="4"/>
              <a:endCxn id="40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C57D33F0-D5D2-4E9C-8FDE-545F9AD95BE0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6D73257D-6AA1-4DBE-8A91-09CF8AB21615}"/>
                </a:ext>
              </a:extLst>
            </p:cNvPr>
            <p:cNvCxnSpPr>
              <a:cxnSpLocks/>
              <a:stCxn id="399" idx="0"/>
              <a:endCxn id="40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04A882FA-74F8-4630-8CFF-5E9A2B40024D}"/>
                </a:ext>
              </a:extLst>
            </p:cNvPr>
            <p:cNvCxnSpPr>
              <a:cxnSpLocks/>
              <a:stCxn id="409" idx="1"/>
              <a:endCxn id="39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F3E8B179-88BD-4464-A9EE-5B5C2256A910}"/>
                </a:ext>
              </a:extLst>
            </p:cNvPr>
            <p:cNvCxnSpPr>
              <a:cxnSpLocks/>
              <a:stCxn id="400" idx="2"/>
              <a:endCxn id="40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EF528E5C-5A1E-443B-B2C4-0B87FDE96BD7}"/>
                </a:ext>
              </a:extLst>
            </p:cNvPr>
            <p:cNvCxnSpPr>
              <a:cxnSpLocks/>
              <a:stCxn id="39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A8077282-A72A-4C7B-A0F7-F39F8EB9EA46}"/>
                </a:ext>
              </a:extLst>
            </p:cNvPr>
            <p:cNvCxnSpPr>
              <a:cxnSpLocks/>
              <a:stCxn id="372" idx="1"/>
              <a:endCxn id="27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ABF27A6B-1B40-45AA-9ABA-4D754980B11B}"/>
                </a:ext>
              </a:extLst>
            </p:cNvPr>
            <p:cNvCxnSpPr>
              <a:cxnSpLocks/>
              <a:stCxn id="397" idx="6"/>
              <a:endCxn id="39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015B63C6-D22A-4302-AD66-8DD0FEBFAD5C}"/>
                </a:ext>
              </a:extLst>
            </p:cNvPr>
            <p:cNvCxnSpPr>
              <a:cxnSpLocks/>
              <a:stCxn id="395" idx="7"/>
              <a:endCxn id="39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33AC1887-C424-4C58-9440-EC5532EBF6AC}"/>
                </a:ext>
              </a:extLst>
            </p:cNvPr>
            <p:cNvCxnSpPr>
              <a:cxnSpLocks/>
              <a:stCxn id="395" idx="5"/>
              <a:endCxn id="39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CEDE98E8-BBB2-4081-B835-C364DBEFDA70}"/>
                </a:ext>
              </a:extLst>
            </p:cNvPr>
            <p:cNvCxnSpPr>
              <a:cxnSpLocks/>
              <a:stCxn id="396" idx="3"/>
              <a:endCxn id="39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FD33A178-AF11-4EAB-A111-22E1AB29BF48}"/>
                </a:ext>
              </a:extLst>
            </p:cNvPr>
            <p:cNvCxnSpPr>
              <a:cxnSpLocks/>
              <a:stCxn id="398" idx="4"/>
              <a:endCxn id="40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22438091-5AE0-4B80-B41E-24CB0BA53200}"/>
                </a:ext>
              </a:extLst>
            </p:cNvPr>
            <p:cNvCxnSpPr>
              <a:cxnSpLocks/>
              <a:stCxn id="374" idx="2"/>
              <a:endCxn id="39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3EDBF97C-81C6-4CCE-BE70-2A9563362942}"/>
                </a:ext>
              </a:extLst>
            </p:cNvPr>
            <p:cNvCxnSpPr>
              <a:cxnSpLocks/>
              <a:endCxn id="39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AB893935-70E6-48C7-96CF-A2D6B4C679A5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61CD8673-556C-4340-A7C5-23E34CDAC6C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5585A82A-1F0E-48AA-9B04-D3453F213A46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363A2D18-CE76-4553-A7D2-B05619B7473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1DE03C71-F304-416A-9B90-0778A60E92F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0062CAFA-520B-4A9B-8B87-D9E58F3E8C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C198A024-AD4F-4ED3-AEB5-2EF7E2FFC2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5F5E3FF3-8848-482F-A4BB-74BA13A3348D}"/>
                </a:ext>
              </a:extLst>
            </p:cNvPr>
            <p:cNvCxnSpPr>
              <a:cxnSpLocks/>
              <a:stCxn id="40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B3903467-D446-466D-BB68-30D8587378A1}"/>
                </a:ext>
              </a:extLst>
            </p:cNvPr>
            <p:cNvCxnSpPr>
              <a:cxnSpLocks/>
              <a:stCxn id="397" idx="4"/>
              <a:endCxn id="39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1D60BC83-A17D-4675-AC61-F331D505BBE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EBDDAE6B-1B1A-4150-8EF6-6CCF0533C1F3}"/>
                </a:ext>
              </a:extLst>
            </p:cNvPr>
            <p:cNvCxnSpPr>
              <a:cxnSpLocks/>
              <a:stCxn id="404" idx="3"/>
              <a:endCxn id="36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A7A66A6D-9C9F-4674-915F-B1B1731409F3}"/>
                </a:ext>
              </a:extLst>
            </p:cNvPr>
            <p:cNvCxnSpPr>
              <a:cxnSpLocks/>
              <a:stCxn id="404" idx="2"/>
              <a:endCxn id="27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A2936015-02CE-4462-B5BF-E3F6E19A897E}"/>
                </a:ext>
              </a:extLst>
            </p:cNvPr>
            <p:cNvCxnSpPr>
              <a:cxnSpLocks/>
              <a:stCxn id="397" idx="7"/>
              <a:endCxn id="28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151E4D2E-B015-4BD1-870D-E36CEC2ADB0D}"/>
                </a:ext>
              </a:extLst>
            </p:cNvPr>
            <p:cNvCxnSpPr>
              <a:cxnSpLocks/>
              <a:endCxn id="39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Chord 408">
              <a:extLst>
                <a:ext uri="{FF2B5EF4-FFF2-40B4-BE49-F238E27FC236}">
                  <a16:creationId xmlns:a16="http://schemas.microsoft.com/office/drawing/2014/main" id="{74D27A8B-8228-4975-94EB-908B6260892E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95957489-9EDF-44CA-8471-37B1195688BE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7B950646-9F93-4F73-9801-191066E643C3}"/>
                </a:ext>
              </a:extLst>
            </p:cNvPr>
            <p:cNvCxnSpPr>
              <a:cxnSpLocks/>
              <a:stCxn id="396" idx="6"/>
              <a:endCxn id="27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E0FE4ADE-08CB-409A-B7C5-3C0AA04B6698}"/>
                </a:ext>
              </a:extLst>
            </p:cNvPr>
            <p:cNvCxnSpPr>
              <a:cxnSpLocks/>
              <a:stCxn id="396" idx="5"/>
              <a:endCxn id="37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AADE9625-03BE-4779-97DF-E23F9DB47D77}"/>
                </a:ext>
              </a:extLst>
            </p:cNvPr>
            <p:cNvCxnSpPr>
              <a:cxnSpLocks/>
              <a:stCxn id="281" idx="0"/>
              <a:endCxn id="39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D286A631-CCFF-4507-907D-0DD436B90B60}"/>
                </a:ext>
              </a:extLst>
            </p:cNvPr>
            <p:cNvCxnSpPr>
              <a:cxnSpLocks/>
              <a:stCxn id="401" idx="5"/>
              <a:endCxn id="37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AC6F06B5-7365-4709-9504-3B7BC024E347}"/>
                </a:ext>
              </a:extLst>
            </p:cNvPr>
            <p:cNvCxnSpPr>
              <a:cxnSpLocks/>
              <a:stCxn id="368" idx="7"/>
              <a:endCxn id="27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75786A9E-316F-4012-A125-F1F4D0533DCF}"/>
                </a:ext>
              </a:extLst>
            </p:cNvPr>
            <p:cNvCxnSpPr>
              <a:cxnSpLocks/>
              <a:stCxn id="297" idx="7"/>
              <a:endCxn id="40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71D0DA9B-47D4-4497-8052-846DDBFD844F}"/>
                </a:ext>
              </a:extLst>
            </p:cNvPr>
            <p:cNvCxnSpPr>
              <a:cxnSpLocks/>
              <a:stCxn id="371" idx="7"/>
              <a:endCxn id="28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B05A7A40-84A4-4833-B0A6-DBC8A66C6EA5}"/>
                </a:ext>
              </a:extLst>
            </p:cNvPr>
            <p:cNvCxnSpPr>
              <a:cxnSpLocks/>
              <a:stCxn id="371" idx="6"/>
              <a:endCxn id="40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82394A9E-28D2-465A-8607-D81F9F87C35C}"/>
                </a:ext>
              </a:extLst>
            </p:cNvPr>
            <p:cNvCxnSpPr>
              <a:cxnSpLocks/>
              <a:stCxn id="287" idx="0"/>
              <a:endCxn id="37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4A5A7BAB-8CF4-47EC-AFB4-413954452E75}"/>
                </a:ext>
              </a:extLst>
            </p:cNvPr>
            <p:cNvCxnSpPr>
              <a:cxnSpLocks/>
              <a:stCxn id="427" idx="0"/>
              <a:endCxn id="42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83FE8D99-5BCF-437C-B9D6-FF1DF3EBEC5F}"/>
                </a:ext>
              </a:extLst>
            </p:cNvPr>
            <p:cNvCxnSpPr>
              <a:cxnSpLocks/>
              <a:stCxn id="295" idx="0"/>
              <a:endCxn id="42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1AC3CE58-ED52-42C4-A8DD-68C5BE4091F4}"/>
                </a:ext>
              </a:extLst>
            </p:cNvPr>
            <p:cNvCxnSpPr>
              <a:cxnSpLocks/>
              <a:stCxn id="294" idx="0"/>
              <a:endCxn id="42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953DE94E-36D7-477D-872A-3D0D03E70AAF}"/>
                </a:ext>
              </a:extLst>
            </p:cNvPr>
            <p:cNvCxnSpPr>
              <a:cxnSpLocks/>
              <a:stCxn id="371" idx="1"/>
              <a:endCxn id="42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AD2C91B2-6F94-4004-8417-DB426FC29673}"/>
                </a:ext>
              </a:extLst>
            </p:cNvPr>
            <p:cNvCxnSpPr>
              <a:cxnSpLocks/>
              <a:stCxn id="287" idx="0"/>
              <a:endCxn id="42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C8050FDA-32DD-4AF0-BB11-5B8129C4BDA5}"/>
                </a:ext>
              </a:extLst>
            </p:cNvPr>
            <p:cNvCxnSpPr>
              <a:cxnSpLocks/>
              <a:stCxn id="428" idx="7"/>
              <a:endCxn id="42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66581318-BA3B-44C0-94F8-E43172A6EA03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0CBBA3F5-760F-4E15-A6AE-386B8A36AF2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A0C321F2-1BEB-4EA8-AEA4-64BF9BD4F220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7FAA5CA-27EA-4652-89CC-517C73FE9F2E}"/>
                </a:ext>
              </a:extLst>
            </p:cNvPr>
            <p:cNvCxnSpPr>
              <a:cxnSpLocks/>
              <a:stCxn id="292" idx="0"/>
              <a:endCxn id="42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C500C6D4-0F38-4F5E-A2AE-21E20CE66DB1}"/>
                </a:ext>
              </a:extLst>
            </p:cNvPr>
            <p:cNvCxnSpPr>
              <a:cxnSpLocks/>
              <a:endCxn id="29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9798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4">
            <a:extLst>
              <a:ext uri="{FF2B5EF4-FFF2-40B4-BE49-F238E27FC236}">
                <a16:creationId xmlns:a16="http://schemas.microsoft.com/office/drawing/2014/main" id="{A62A4E05-D5EC-4D7B-ABD9-783098202487}"/>
              </a:ext>
            </a:extLst>
          </p:cNvPr>
          <p:cNvSpPr/>
          <p:nvPr userDrawn="1"/>
        </p:nvSpPr>
        <p:spPr>
          <a:xfrm flipV="1">
            <a:off x="0" y="-5388"/>
            <a:ext cx="9144000" cy="21366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sp>
        <p:nvSpPr>
          <p:cNvPr id="227" name="Block Arc 1">
            <a:extLst>
              <a:ext uri="{FF2B5EF4-FFF2-40B4-BE49-F238E27FC236}">
                <a16:creationId xmlns:a16="http://schemas.microsoft.com/office/drawing/2014/main" id="{E9A8D7B4-3433-4BFA-9525-FD17C4D2B7B7}"/>
              </a:ext>
            </a:extLst>
          </p:cNvPr>
          <p:cNvSpPr/>
          <p:nvPr userDrawn="1"/>
        </p:nvSpPr>
        <p:spPr>
          <a:xfrm>
            <a:off x="2686691" y="1257743"/>
            <a:ext cx="1755000" cy="1755000"/>
          </a:xfrm>
          <a:prstGeom prst="blockArc">
            <a:avLst>
              <a:gd name="adj1" fmla="val 10800000"/>
              <a:gd name="adj2" fmla="val 28362"/>
              <a:gd name="adj3" fmla="val 561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9" name="Block Arc 13">
            <a:extLst>
              <a:ext uri="{FF2B5EF4-FFF2-40B4-BE49-F238E27FC236}">
                <a16:creationId xmlns:a16="http://schemas.microsoft.com/office/drawing/2014/main" id="{1D21E8CD-0062-46B8-B48F-BCBBA362EC1D}"/>
              </a:ext>
            </a:extLst>
          </p:cNvPr>
          <p:cNvSpPr/>
          <p:nvPr userDrawn="1"/>
        </p:nvSpPr>
        <p:spPr>
          <a:xfrm>
            <a:off x="4703474" y="1257743"/>
            <a:ext cx="1755000" cy="1755000"/>
          </a:xfrm>
          <a:prstGeom prst="blockArc">
            <a:avLst>
              <a:gd name="adj1" fmla="val 10800000"/>
              <a:gd name="adj2" fmla="val 21570952"/>
              <a:gd name="adj3" fmla="val 524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0" name="Block Arc 15">
            <a:extLst>
              <a:ext uri="{FF2B5EF4-FFF2-40B4-BE49-F238E27FC236}">
                <a16:creationId xmlns:a16="http://schemas.microsoft.com/office/drawing/2014/main" id="{5E72CE5D-50AB-4E79-B094-8452C1CB1BC5}"/>
              </a:ext>
            </a:extLst>
          </p:cNvPr>
          <p:cNvSpPr/>
          <p:nvPr userDrawn="1"/>
        </p:nvSpPr>
        <p:spPr>
          <a:xfrm>
            <a:off x="6720257" y="1257743"/>
            <a:ext cx="1755000" cy="1755000"/>
          </a:xfrm>
          <a:prstGeom prst="blockArc">
            <a:avLst>
              <a:gd name="adj1" fmla="val 10800000"/>
              <a:gd name="adj2" fmla="val 21570209"/>
              <a:gd name="adj3" fmla="val 636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8" name="Block Arc 12">
            <a:extLst>
              <a:ext uri="{FF2B5EF4-FFF2-40B4-BE49-F238E27FC236}">
                <a16:creationId xmlns:a16="http://schemas.microsoft.com/office/drawing/2014/main" id="{2E091664-DD03-46FE-8304-18866EBB8D12}"/>
              </a:ext>
            </a:extLst>
          </p:cNvPr>
          <p:cNvSpPr/>
          <p:nvPr userDrawn="1"/>
        </p:nvSpPr>
        <p:spPr>
          <a:xfrm>
            <a:off x="669908" y="1257743"/>
            <a:ext cx="1755000" cy="1755000"/>
          </a:xfrm>
          <a:prstGeom prst="blockArc">
            <a:avLst>
              <a:gd name="adj1" fmla="val 10800000"/>
              <a:gd name="adj2" fmla="val 21599540"/>
              <a:gd name="adj3" fmla="val 52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6B9D93-713A-40ED-94C2-DA91F74E3A74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3574BBA-5A6F-462E-84AF-A8DF244C614D}"/>
                </a:ext>
              </a:extLst>
            </p:cNvPr>
            <p:cNvCxnSpPr>
              <a:cxnSpLocks/>
              <a:stCxn id="68" idx="7"/>
              <a:endCxn id="6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D9955CD-7999-439E-B931-6DC0A2B2B81A}"/>
                </a:ext>
              </a:extLst>
            </p:cNvPr>
            <p:cNvCxnSpPr>
              <a:cxnSpLocks/>
              <a:stCxn id="66" idx="4"/>
              <a:endCxn id="85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DBEE600-DA29-4A28-B66C-AD1D4D274F59}"/>
                </a:ext>
              </a:extLst>
            </p:cNvPr>
            <p:cNvCxnSpPr>
              <a:cxnSpLocks/>
              <a:stCxn id="71" idx="2"/>
              <a:endCxn id="83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F3060E4-9EF5-4D4B-82F6-C73611F4A04F}"/>
                </a:ext>
              </a:extLst>
            </p:cNvPr>
            <p:cNvCxnSpPr>
              <a:cxnSpLocks/>
              <a:stCxn id="85" idx="5"/>
              <a:endCxn id="7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BE8DD59-DC59-4F25-A7B1-3D1AA5364A64}"/>
                </a:ext>
              </a:extLst>
            </p:cNvPr>
            <p:cNvCxnSpPr>
              <a:cxnSpLocks/>
              <a:stCxn id="66" idx="5"/>
              <a:endCxn id="84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35E4062-0ED4-42EC-B6E1-2B9E4C299057}"/>
                </a:ext>
              </a:extLst>
            </p:cNvPr>
            <p:cNvCxnSpPr>
              <a:cxnSpLocks/>
              <a:stCxn id="71" idx="0"/>
              <a:endCxn id="84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7894C4-AB88-4C4F-8B46-077785446A4B}"/>
                </a:ext>
              </a:extLst>
            </p:cNvPr>
            <p:cNvCxnSpPr>
              <a:cxnSpLocks/>
              <a:stCxn id="85" idx="3"/>
              <a:endCxn id="83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7020EC-C83B-4EBA-B805-05EEE55C5CFD}"/>
                </a:ext>
              </a:extLst>
            </p:cNvPr>
            <p:cNvCxnSpPr>
              <a:cxnSpLocks/>
              <a:stCxn id="191" idx="7"/>
              <a:endCxn id="7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E5422B-4F4E-4EF3-BF30-09F502B270D9}"/>
                </a:ext>
              </a:extLst>
            </p:cNvPr>
            <p:cNvCxnSpPr>
              <a:cxnSpLocks/>
              <a:stCxn id="71" idx="7"/>
              <a:endCxn id="7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35FCD9-2CBD-49BC-9D2D-2EDB1CC52A90}"/>
                </a:ext>
              </a:extLst>
            </p:cNvPr>
            <p:cNvCxnSpPr>
              <a:cxnSpLocks/>
              <a:stCxn id="7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8713C5B-01C6-49EE-93D1-16BC8D9FC54D}"/>
                </a:ext>
              </a:extLst>
            </p:cNvPr>
            <p:cNvCxnSpPr>
              <a:cxnSpLocks/>
              <a:stCxn id="85" idx="6"/>
              <a:endCxn id="84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55FB29-6C54-4F71-8EF8-7A7410EB19C0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CBECF4-2792-4CFF-9B3B-9716A9662325}"/>
                </a:ext>
              </a:extLst>
            </p:cNvPr>
            <p:cNvCxnSpPr>
              <a:cxnSpLocks/>
              <a:stCxn id="84" idx="6"/>
              <a:endCxn id="7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1BC205A-F7BB-4D27-9073-2A4A32BBFB50}"/>
                </a:ext>
              </a:extLst>
            </p:cNvPr>
            <p:cNvCxnSpPr>
              <a:cxnSpLocks/>
              <a:stCxn id="72" idx="0"/>
              <a:endCxn id="7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00651C2-9CC5-49E7-B573-F8483E188ABF}"/>
                </a:ext>
              </a:extLst>
            </p:cNvPr>
            <p:cNvCxnSpPr>
              <a:cxnSpLocks/>
              <a:stCxn id="75" idx="1"/>
              <a:endCxn id="7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4B7C26-C6F8-4579-ADB3-57064DC524E4}"/>
                </a:ext>
              </a:extLst>
            </p:cNvPr>
            <p:cNvCxnSpPr>
              <a:cxnSpLocks/>
              <a:stCxn id="75" idx="0"/>
              <a:endCxn id="7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5A2ECA-6465-49DD-9CA4-2307CEA42AA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32A994-F3AE-40FB-BC10-6AC29DB2C531}"/>
                </a:ext>
              </a:extLst>
            </p:cNvPr>
            <p:cNvCxnSpPr>
              <a:cxnSpLocks/>
              <a:stCxn id="74" idx="7"/>
              <a:endCxn id="214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CFD37F-36BC-4F32-9C7C-A2376C8AA42F}"/>
                </a:ext>
              </a:extLst>
            </p:cNvPr>
            <p:cNvCxnSpPr>
              <a:cxnSpLocks/>
              <a:stCxn id="74" idx="6"/>
              <a:endCxn id="8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973D917-5D0C-4426-8EEB-C5BAD8CCEE9F}"/>
                </a:ext>
              </a:extLst>
            </p:cNvPr>
            <p:cNvCxnSpPr>
              <a:cxnSpLocks/>
              <a:stCxn id="81" idx="7"/>
              <a:endCxn id="8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AA0E6EB-88F3-4B1F-8863-E21BF94BD882}"/>
                </a:ext>
              </a:extLst>
            </p:cNvPr>
            <p:cNvCxnSpPr>
              <a:cxnSpLocks/>
              <a:stCxn id="67" idx="0"/>
              <a:endCxn id="6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1624A79-CD9C-4A7D-9F15-B4A82D3B1AF7}"/>
                </a:ext>
              </a:extLst>
            </p:cNvPr>
            <p:cNvCxnSpPr>
              <a:cxnSpLocks/>
              <a:stCxn id="83" idx="2"/>
              <a:endCxn id="6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F8C9FAF-9F51-4A35-BABD-BE3D30FB6548}"/>
                </a:ext>
              </a:extLst>
            </p:cNvPr>
            <p:cNvCxnSpPr>
              <a:cxnSpLocks/>
              <a:stCxn id="70" idx="1"/>
              <a:endCxn id="6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6834BC-6EA9-41D2-BD81-5E1318046679}"/>
                </a:ext>
              </a:extLst>
            </p:cNvPr>
            <p:cNvCxnSpPr>
              <a:cxnSpLocks/>
              <a:stCxn id="69" idx="7"/>
              <a:endCxn id="6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333035-BBE0-41C0-B841-EE4679A93618}"/>
                </a:ext>
              </a:extLst>
            </p:cNvPr>
            <p:cNvCxnSpPr>
              <a:cxnSpLocks/>
              <a:stCxn id="68" idx="6"/>
              <a:endCxn id="6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E9A0FBC-7CFF-4AFA-ADC2-70A883BBAB52}"/>
                </a:ext>
              </a:extLst>
            </p:cNvPr>
            <p:cNvCxnSpPr>
              <a:cxnSpLocks/>
              <a:stCxn id="88" idx="7"/>
              <a:endCxn id="6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4B84F3-447D-4B3E-AEEF-81177D4289CC}"/>
                </a:ext>
              </a:extLst>
            </p:cNvPr>
            <p:cNvCxnSpPr>
              <a:cxnSpLocks/>
              <a:stCxn id="88" idx="6"/>
              <a:endCxn id="6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618F212-7F6A-41E4-8AF8-7BFDA2D561E0}"/>
                </a:ext>
              </a:extLst>
            </p:cNvPr>
            <p:cNvCxnSpPr>
              <a:cxnSpLocks/>
              <a:stCxn id="88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E98D6B3-4767-4E65-80F5-5805E7D0D088}"/>
                </a:ext>
              </a:extLst>
            </p:cNvPr>
            <p:cNvCxnSpPr>
              <a:cxnSpLocks/>
              <a:stCxn id="6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B54EE6A-8715-4615-8EE4-C3F183ECB7F6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D47ACAD-79CA-4181-A603-B3F3A3C56972}"/>
                </a:ext>
              </a:extLst>
            </p:cNvPr>
            <p:cNvCxnSpPr>
              <a:cxnSpLocks/>
              <a:stCxn id="7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4D21E65-A33D-4B82-8F6D-5E57631945F5}"/>
                </a:ext>
              </a:extLst>
            </p:cNvPr>
            <p:cNvCxnSpPr>
              <a:cxnSpLocks/>
              <a:stCxn id="69" idx="6"/>
              <a:endCxn id="7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05BBB2A-AADA-4A12-AFEF-C304AEBA3955}"/>
                </a:ext>
              </a:extLst>
            </p:cNvPr>
            <p:cNvCxnSpPr>
              <a:cxnSpLocks/>
              <a:stCxn id="70" idx="6"/>
              <a:endCxn id="7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BE11C2-43D1-48CE-B701-2B22922EC4B2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500EBD-A961-40B0-A633-D663B266CDD9}"/>
                </a:ext>
              </a:extLst>
            </p:cNvPr>
            <p:cNvCxnSpPr>
              <a:cxnSpLocks/>
              <a:stCxn id="93" idx="0"/>
              <a:endCxn id="7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0649136-82AD-404A-AC08-D5DA5B8ADA26}"/>
                </a:ext>
              </a:extLst>
            </p:cNvPr>
            <p:cNvCxnSpPr>
              <a:cxnSpLocks/>
              <a:endCxn id="7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6D3833-79A9-4D05-94EA-2A1FBD47D6FD}"/>
                </a:ext>
              </a:extLst>
            </p:cNvPr>
            <p:cNvCxnSpPr>
              <a:cxnSpLocks/>
              <a:stCxn id="93" idx="2"/>
              <a:endCxn id="7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4F01212-BB44-4345-AFB8-784C37C091F0}"/>
                </a:ext>
              </a:extLst>
            </p:cNvPr>
            <p:cNvCxnSpPr>
              <a:cxnSpLocks/>
              <a:stCxn id="75" idx="2"/>
              <a:endCxn id="7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A22C632-F251-47BF-A47C-BB32F238E49E}"/>
                </a:ext>
              </a:extLst>
            </p:cNvPr>
            <p:cNvCxnSpPr>
              <a:cxnSpLocks/>
              <a:stCxn id="7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3E6CA4A-B30D-4EB2-AA92-4A81F8C72FC0}"/>
                </a:ext>
              </a:extLst>
            </p:cNvPr>
            <p:cNvCxnSpPr>
              <a:cxnSpLocks/>
              <a:stCxn id="7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A31386C-C4D0-4EFC-A276-443457DE9BC7}"/>
                </a:ext>
              </a:extLst>
            </p:cNvPr>
            <p:cNvCxnSpPr>
              <a:cxnSpLocks/>
              <a:stCxn id="76" idx="2"/>
              <a:endCxn id="7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EDD08E5-161D-44C4-8CC7-16C83B54B9FF}"/>
                </a:ext>
              </a:extLst>
            </p:cNvPr>
            <p:cNvCxnSpPr>
              <a:cxnSpLocks/>
              <a:stCxn id="81" idx="4"/>
              <a:endCxn id="7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BB52D6B-BBC9-4049-89CF-F4BE3BA82C6D}"/>
                </a:ext>
              </a:extLst>
            </p:cNvPr>
            <p:cNvCxnSpPr>
              <a:cxnSpLocks/>
              <a:stCxn id="80" idx="3"/>
              <a:endCxn id="7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62766DD-0278-45E7-A418-B00CA9E0B0F0}"/>
                </a:ext>
              </a:extLst>
            </p:cNvPr>
            <p:cNvCxnSpPr>
              <a:cxnSpLocks/>
              <a:stCxn id="80" idx="2"/>
              <a:endCxn id="8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A86ABA7-90CC-43B3-98A4-3A70F3E7CA90}"/>
                </a:ext>
              </a:extLst>
            </p:cNvPr>
            <p:cNvCxnSpPr>
              <a:cxnSpLocks/>
              <a:stCxn id="80" idx="1"/>
              <a:endCxn id="8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BAE8F31-35EA-4950-B29E-54DD0424CBC0}"/>
                </a:ext>
              </a:extLst>
            </p:cNvPr>
            <p:cNvCxnSpPr>
              <a:cxnSpLocks/>
              <a:stCxn id="78" idx="1"/>
              <a:endCxn id="8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14F2F86-5A3C-4FF9-9A2A-894802E84D80}"/>
                </a:ext>
              </a:extLst>
            </p:cNvPr>
            <p:cNvCxnSpPr>
              <a:cxnSpLocks/>
              <a:stCxn id="78" idx="0"/>
              <a:endCxn id="7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069052-1C62-41CF-B742-38B248C22B05}"/>
                </a:ext>
              </a:extLst>
            </p:cNvPr>
            <p:cNvCxnSpPr>
              <a:cxnSpLocks/>
              <a:stCxn id="150" idx="7"/>
              <a:endCxn id="215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6A779B7-6A8E-4BE6-AEBA-83918EB4AAE8}"/>
                </a:ext>
              </a:extLst>
            </p:cNvPr>
            <p:cNvCxnSpPr>
              <a:cxnSpLocks/>
              <a:endCxn id="7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FC02040-715C-43BA-A35A-208E1F2B8A2C}"/>
                </a:ext>
              </a:extLst>
            </p:cNvPr>
            <p:cNvCxnSpPr>
              <a:cxnSpLocks/>
              <a:stCxn id="150" idx="0"/>
              <a:endCxn id="214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1CE08A8-26F3-4B85-A77B-EA864F861BA3}"/>
                </a:ext>
              </a:extLst>
            </p:cNvPr>
            <p:cNvCxnSpPr>
              <a:cxnSpLocks/>
              <a:stCxn id="162" idx="0"/>
              <a:endCxn id="213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49A2894-59FE-4627-B09B-11B416578DD5}"/>
                </a:ext>
              </a:extLst>
            </p:cNvPr>
            <p:cNvCxnSpPr>
              <a:cxnSpLocks/>
              <a:stCxn id="162" idx="1"/>
              <a:endCxn id="7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C461EA5-AABA-4AFD-A86B-586B4C950946}"/>
                </a:ext>
              </a:extLst>
            </p:cNvPr>
            <p:cNvCxnSpPr>
              <a:cxnSpLocks/>
              <a:stCxn id="79" idx="2"/>
              <a:endCxn id="8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7018BEF-3309-4641-BC3C-0B00F6442855}"/>
                </a:ext>
              </a:extLst>
            </p:cNvPr>
            <p:cNvCxnSpPr>
              <a:cxnSpLocks/>
              <a:stCxn id="78" idx="2"/>
              <a:endCxn id="8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7694E94-CDB6-42E5-9499-FE75FA476E90}"/>
                </a:ext>
              </a:extLst>
            </p:cNvPr>
            <p:cNvCxnSpPr>
              <a:cxnSpLocks/>
              <a:stCxn id="77" idx="1"/>
              <a:endCxn id="8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A24D912-578C-4BD9-BD77-68A17AC92C3E}"/>
                </a:ext>
              </a:extLst>
            </p:cNvPr>
            <p:cNvCxnSpPr>
              <a:cxnSpLocks/>
              <a:stCxn id="77" idx="3"/>
              <a:endCxn id="94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9B2DC65-AD4F-42B3-A1B3-E9C6AC8A7EB0}"/>
                </a:ext>
              </a:extLst>
            </p:cNvPr>
            <p:cNvCxnSpPr>
              <a:cxnSpLocks/>
              <a:stCxn id="80" idx="4"/>
              <a:endCxn id="94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77A3B55-7C38-4976-AAE3-1E728660165E}"/>
                </a:ext>
              </a:extLst>
            </p:cNvPr>
            <p:cNvCxnSpPr>
              <a:cxnSpLocks/>
              <a:stCxn id="76" idx="5"/>
              <a:endCxn id="94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143AC7-756F-476F-B343-8DE46FBFC98A}"/>
                </a:ext>
              </a:extLst>
            </p:cNvPr>
            <p:cNvCxnSpPr>
              <a:cxnSpLocks/>
              <a:stCxn id="77" idx="7"/>
              <a:endCxn id="7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1F9E6FC-94A3-496B-AB95-5F81DDDE8FAA}"/>
                </a:ext>
              </a:extLst>
            </p:cNvPr>
            <p:cNvCxnSpPr>
              <a:cxnSpLocks/>
              <a:stCxn id="75" idx="7"/>
              <a:endCxn id="8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0735CA9-DD50-422B-85CE-0C086FC9CC30}"/>
                </a:ext>
              </a:extLst>
            </p:cNvPr>
            <p:cNvCxnSpPr>
              <a:cxnSpLocks/>
              <a:endCxn id="7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85D7DB4-53E1-47E9-9324-650B2BB0C880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9E2C89-EF9A-4227-98A5-54E426329A83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3C40CCB-1D64-419D-BA2D-E718BD22A87E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88C3687-EB51-43A0-A744-36177DDFF44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04BA939-B0DD-4F21-B346-D46861FC32C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FA3DB31-8773-49EC-B2C8-EDD982D86D5A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860734D-F81E-491D-A36C-7B75D598348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1219A5C-7EDF-485B-A662-3011F28830F9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0D2140B-3417-4B56-89A8-6F81ED0FFBD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AB29AED-F835-48E8-A9C2-F223B3B8FD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F33854B-D1D4-4F8A-BACF-2031148326B5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2592367-450E-4D51-8BA9-F86A1A3CEC5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36B3983-C1EA-451B-BB22-41EAA60C49C2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E1CB12A-0AE3-4281-95AC-3B8FA027C130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9045CD3-09B2-4E9E-86B4-3BB4DDDBB852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BF841AED-9DB7-43A1-85AF-A19C1B7BD64B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2A0DD65-4FF5-4C15-9BC2-2946F57370D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8BC5438-5B97-4E01-BBD0-3D932CC60CE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F50743A-08C6-492E-BFEB-68FEC2B6A5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ED087C55-710F-4512-BDE0-98201858499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C9C201F-48E4-4BE4-BE7D-7B78E27E2641}"/>
                </a:ext>
              </a:extLst>
            </p:cNvPr>
            <p:cNvCxnSpPr>
              <a:cxnSpLocks/>
              <a:stCxn id="85" idx="2"/>
              <a:endCxn id="6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A215683-3F41-4989-A91B-86482CAF52C9}"/>
                </a:ext>
              </a:extLst>
            </p:cNvPr>
            <p:cNvCxnSpPr>
              <a:cxnSpLocks/>
              <a:stCxn id="68" idx="4"/>
              <a:endCxn id="6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A20A5AC-7B72-46B4-9A02-5A59E89A45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AC034E5-3045-4C72-A245-51A7D7606B36}"/>
                </a:ext>
              </a:extLst>
            </p:cNvPr>
            <p:cNvCxnSpPr>
              <a:cxnSpLocks/>
              <a:stCxn id="88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B4D5B8C-FCAE-4D66-A6B3-791D4787E79E}"/>
                </a:ext>
              </a:extLst>
            </p:cNvPr>
            <p:cNvCxnSpPr>
              <a:cxnSpLocks/>
              <a:stCxn id="88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A1782CB-DF33-44B9-BED1-41E48F248A50}"/>
                </a:ext>
              </a:extLst>
            </p:cNvPr>
            <p:cNvCxnSpPr>
              <a:cxnSpLocks/>
              <a:stCxn id="88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37FBA88-9688-45F0-B04D-222EDBF843CF}"/>
                </a:ext>
              </a:extLst>
            </p:cNvPr>
            <p:cNvCxnSpPr>
              <a:cxnSpLocks/>
              <a:endCxn id="6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8F50A8FD-DA90-487E-A4B2-9EF9C90693E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4" name="Chord 93">
              <a:extLst>
                <a:ext uri="{FF2B5EF4-FFF2-40B4-BE49-F238E27FC236}">
                  <a16:creationId xmlns:a16="http://schemas.microsoft.com/office/drawing/2014/main" id="{8A478409-4933-4289-8478-209580633B3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2554CF-827E-44A7-BED4-3A73C3692EEB}"/>
                </a:ext>
              </a:extLst>
            </p:cNvPr>
            <p:cNvCxnSpPr>
              <a:cxnSpLocks/>
              <a:stCxn id="93" idx="1"/>
              <a:endCxn id="7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981A961-FB45-43D9-AC17-3BFF0259559E}"/>
                </a:ext>
              </a:extLst>
            </p:cNvPr>
            <p:cNvCxnSpPr>
              <a:cxnSpLocks/>
              <a:endCxn id="147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9959F54-9DCF-4339-8E7B-865CEC1E414D}"/>
                </a:ext>
              </a:extLst>
            </p:cNvPr>
            <p:cNvCxnSpPr>
              <a:cxnSpLocks/>
              <a:endCxn id="162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DC7BEE1-C67E-4F94-8D82-4F10366BB570}"/>
                </a:ext>
              </a:extLst>
            </p:cNvPr>
            <p:cNvCxnSpPr>
              <a:cxnSpLocks/>
              <a:stCxn id="147" idx="0"/>
              <a:endCxn id="162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46DB28D-DB75-40C7-A319-98F6F3CEDB47}"/>
                </a:ext>
              </a:extLst>
            </p:cNvPr>
            <p:cNvCxnSpPr>
              <a:cxnSpLocks/>
              <a:stCxn id="213" idx="2"/>
              <a:endCxn id="149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99718EA-2547-47A1-8E3B-EAE8E1BFFC55}"/>
                </a:ext>
              </a:extLst>
            </p:cNvPr>
            <p:cNvCxnSpPr>
              <a:cxnSpLocks/>
              <a:stCxn id="147" idx="7"/>
              <a:endCxn id="149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FFD2241-A284-449E-9453-D2FB90D201FF}"/>
                </a:ext>
              </a:extLst>
            </p:cNvPr>
            <p:cNvCxnSpPr>
              <a:cxnSpLocks/>
              <a:endCxn id="162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7EB8ED5C-95A0-4123-A833-9086F3E289D2}"/>
                </a:ext>
              </a:extLst>
            </p:cNvPr>
            <p:cNvCxnSpPr>
              <a:cxnSpLocks/>
              <a:stCxn id="162" idx="6"/>
              <a:endCxn id="149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3E50F5B-905F-4F19-BC69-3DCB2B371F51}"/>
                </a:ext>
              </a:extLst>
            </p:cNvPr>
            <p:cNvCxnSpPr>
              <a:cxnSpLocks/>
              <a:stCxn id="148" idx="0"/>
              <a:endCxn id="149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BC9AB95-C9BE-4BA5-B255-CC96D46EFD82}"/>
                </a:ext>
              </a:extLst>
            </p:cNvPr>
            <p:cNvCxnSpPr>
              <a:cxnSpLocks/>
              <a:stCxn id="151" idx="1"/>
              <a:endCxn id="149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119CD90-6434-4BAC-92DF-40CC638D290E}"/>
                </a:ext>
              </a:extLst>
            </p:cNvPr>
            <p:cNvCxnSpPr>
              <a:cxnSpLocks/>
              <a:stCxn id="151" idx="0"/>
              <a:endCxn id="150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96FFE7C-23EA-4CB4-B29E-3873AE2CB4EE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51E1FC14-5B30-4C97-81DC-E37AC9430126}"/>
                </a:ext>
              </a:extLst>
            </p:cNvPr>
            <p:cNvCxnSpPr>
              <a:cxnSpLocks/>
              <a:stCxn id="150" idx="7"/>
              <a:endCxn id="158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00D45EF-2ABB-4374-AC35-E7E66C802956}"/>
                </a:ext>
              </a:extLst>
            </p:cNvPr>
            <p:cNvCxnSpPr>
              <a:cxnSpLocks/>
              <a:stCxn id="150" idx="6"/>
              <a:endCxn id="157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EB848D5E-4B86-4365-BE40-C1E9C605BEA8}"/>
                </a:ext>
              </a:extLst>
            </p:cNvPr>
            <p:cNvCxnSpPr>
              <a:cxnSpLocks/>
              <a:stCxn id="157" idx="7"/>
              <a:endCxn id="158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CC3D79E-2A0F-4132-B214-2BFC8EBEA6A4}"/>
                </a:ext>
              </a:extLst>
            </p:cNvPr>
            <p:cNvCxnSpPr>
              <a:cxnSpLocks/>
              <a:stCxn id="214" idx="1"/>
              <a:endCxn id="149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E95C72C-5DC8-4E44-A04C-60712F8C29DC}"/>
                </a:ext>
              </a:extLst>
            </p:cNvPr>
            <p:cNvCxnSpPr>
              <a:cxnSpLocks/>
              <a:endCxn id="147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0AA27BD-5A10-4370-9E99-C431FB7BBF06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DC9D52B-2BA9-4D4C-94AE-9EBCC9E9F897}"/>
                </a:ext>
              </a:extLst>
            </p:cNvPr>
            <p:cNvCxnSpPr>
              <a:cxnSpLocks/>
              <a:stCxn id="163" idx="0"/>
              <a:endCxn id="147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8EDE77A-C599-4B0B-9DE4-E75C7B7CBD3D}"/>
                </a:ext>
              </a:extLst>
            </p:cNvPr>
            <p:cNvCxnSpPr>
              <a:cxnSpLocks/>
              <a:endCxn id="147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30CBD17-90A0-47FF-899E-E5DF5E52088F}"/>
                </a:ext>
              </a:extLst>
            </p:cNvPr>
            <p:cNvCxnSpPr>
              <a:cxnSpLocks/>
              <a:stCxn id="163" idx="2"/>
              <a:endCxn id="148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E9176D4-CAAC-41BF-983F-15BC6B23AA2E}"/>
                </a:ext>
              </a:extLst>
            </p:cNvPr>
            <p:cNvCxnSpPr>
              <a:cxnSpLocks/>
              <a:stCxn id="151" idx="2"/>
              <a:endCxn id="148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0B49AC8-ADAF-4426-A6ED-F73D10B73FBB}"/>
                </a:ext>
              </a:extLst>
            </p:cNvPr>
            <p:cNvCxnSpPr>
              <a:cxnSpLocks/>
              <a:stCxn id="151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D6F00E1-FD8C-4BEE-98A5-4DD1DB590F44}"/>
                </a:ext>
              </a:extLst>
            </p:cNvPr>
            <p:cNvCxnSpPr>
              <a:cxnSpLocks/>
              <a:stCxn id="152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8924D97-EE7C-498D-8A80-9C5F7E381C8E}"/>
                </a:ext>
              </a:extLst>
            </p:cNvPr>
            <p:cNvCxnSpPr>
              <a:cxnSpLocks/>
              <a:stCxn id="152" idx="2"/>
              <a:endCxn id="151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C4D91EB-0829-4AD1-9BBC-2414E9D0E0AC}"/>
                </a:ext>
              </a:extLst>
            </p:cNvPr>
            <p:cNvCxnSpPr>
              <a:cxnSpLocks/>
              <a:stCxn id="157" idx="4"/>
              <a:endCxn id="152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63C3E4E-4E4C-4BB9-B5F5-4D72B15F7F2A}"/>
                </a:ext>
              </a:extLst>
            </p:cNvPr>
            <p:cNvCxnSpPr>
              <a:cxnSpLocks/>
              <a:stCxn id="156" idx="3"/>
              <a:endCxn id="152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7589E6F-B89F-4A9B-B756-ED8A5C4A8C63}"/>
                </a:ext>
              </a:extLst>
            </p:cNvPr>
            <p:cNvCxnSpPr>
              <a:cxnSpLocks/>
              <a:stCxn id="156" idx="2"/>
              <a:endCxn id="157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C0E0C98F-2AB1-4E89-83EE-A6B8FA60DF09}"/>
                </a:ext>
              </a:extLst>
            </p:cNvPr>
            <p:cNvCxnSpPr>
              <a:cxnSpLocks/>
              <a:stCxn id="156" idx="1"/>
              <a:endCxn id="158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5D2FD08-59D7-4702-9576-A547AC7A8A62}"/>
                </a:ext>
              </a:extLst>
            </p:cNvPr>
            <p:cNvCxnSpPr>
              <a:cxnSpLocks/>
              <a:stCxn id="154" idx="1"/>
              <a:endCxn id="158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2B485EF-8E8D-4479-B819-883453BE241F}"/>
                </a:ext>
              </a:extLst>
            </p:cNvPr>
            <p:cNvCxnSpPr>
              <a:cxnSpLocks/>
              <a:stCxn id="154" idx="0"/>
              <a:endCxn id="155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D99830A-0B6B-4B2B-BAAA-39DE8D1D04AA}"/>
                </a:ext>
              </a:extLst>
            </p:cNvPr>
            <p:cNvCxnSpPr>
              <a:cxnSpLocks/>
              <a:stCxn id="160" idx="0"/>
              <a:endCxn id="159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AC6728F-DB31-4983-BE32-4D655323B5BC}"/>
                </a:ext>
              </a:extLst>
            </p:cNvPr>
            <p:cNvCxnSpPr>
              <a:cxnSpLocks/>
              <a:stCxn id="188" idx="7"/>
              <a:endCxn id="159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F9AA938-CC74-4616-B307-1DB70C79C3B9}"/>
                </a:ext>
              </a:extLst>
            </p:cNvPr>
            <p:cNvCxnSpPr>
              <a:cxnSpLocks/>
              <a:endCxn id="160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8E304A2-F5D5-4F29-ADF0-E9D4DA4817CE}"/>
                </a:ext>
              </a:extLst>
            </p:cNvPr>
            <p:cNvCxnSpPr>
              <a:cxnSpLocks/>
              <a:stCxn id="187" idx="5"/>
              <a:endCxn id="161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F8945B3-E7BA-46C4-9545-BCE95E5F9F09}"/>
                </a:ext>
              </a:extLst>
            </p:cNvPr>
            <p:cNvCxnSpPr>
              <a:cxnSpLocks/>
              <a:endCxn id="161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C635628-6EFD-441D-9972-6403B0D0FABE}"/>
                </a:ext>
              </a:extLst>
            </p:cNvPr>
            <p:cNvCxnSpPr>
              <a:cxnSpLocks/>
              <a:stCxn id="161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E7AB171-7A32-46D2-9D9D-8AC2DA640438}"/>
                </a:ext>
              </a:extLst>
            </p:cNvPr>
            <p:cNvCxnSpPr>
              <a:cxnSpLocks/>
              <a:stCxn id="161" idx="3"/>
              <a:endCxn id="153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0594AE1-1E9E-4B6E-BC3A-379515A29636}"/>
                </a:ext>
              </a:extLst>
            </p:cNvPr>
            <p:cNvCxnSpPr>
              <a:cxnSpLocks/>
              <a:stCxn id="161" idx="1"/>
              <a:endCxn id="154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38D00EE-907C-4360-A607-9D263044EC4E}"/>
                </a:ext>
              </a:extLst>
            </p:cNvPr>
            <p:cNvCxnSpPr>
              <a:cxnSpLocks/>
              <a:stCxn id="160" idx="2"/>
              <a:endCxn id="154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8AAFF4-8353-4250-AD5B-E30008DA8C0F}"/>
                </a:ext>
              </a:extLst>
            </p:cNvPr>
            <p:cNvCxnSpPr>
              <a:cxnSpLocks/>
              <a:stCxn id="159" idx="3"/>
              <a:endCxn id="154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CB3F67A-EFD6-4A00-AF54-A54386887FA1}"/>
                </a:ext>
              </a:extLst>
            </p:cNvPr>
            <p:cNvCxnSpPr>
              <a:cxnSpLocks/>
              <a:stCxn id="159" idx="2"/>
              <a:endCxn id="155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C04A4EB7-B993-4C1E-9512-FC11117D4DD3}"/>
                </a:ext>
              </a:extLst>
            </p:cNvPr>
            <p:cNvCxnSpPr>
              <a:cxnSpLocks/>
              <a:stCxn id="155" idx="1"/>
              <a:endCxn id="158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3AB111C-0728-44CB-99DA-BD5F465D17E4}"/>
                </a:ext>
              </a:extLst>
            </p:cNvPr>
            <p:cNvCxnSpPr>
              <a:cxnSpLocks/>
              <a:stCxn id="154" idx="2"/>
              <a:endCxn id="156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824AB1A-AF27-4AAC-A510-E835981EB35C}"/>
                </a:ext>
              </a:extLst>
            </p:cNvPr>
            <p:cNvCxnSpPr>
              <a:cxnSpLocks/>
              <a:stCxn id="153" idx="1"/>
              <a:endCxn id="156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B2A9CAE-D54C-4F99-BC89-2A47AC6F057A}"/>
                </a:ext>
              </a:extLst>
            </p:cNvPr>
            <p:cNvCxnSpPr>
              <a:cxnSpLocks/>
              <a:stCxn id="153" idx="3"/>
              <a:endCxn id="164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9C2A513-DA3C-4A76-9627-46F3EA1674F2}"/>
                </a:ext>
              </a:extLst>
            </p:cNvPr>
            <p:cNvCxnSpPr>
              <a:cxnSpLocks/>
              <a:stCxn id="156" idx="4"/>
              <a:endCxn id="164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CB48AD31-8E77-4D83-9FF0-837B6A3CB825}"/>
                </a:ext>
              </a:extLst>
            </p:cNvPr>
            <p:cNvCxnSpPr>
              <a:cxnSpLocks/>
              <a:stCxn id="152" idx="5"/>
              <a:endCxn id="164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AA383FD2-934F-4979-BD40-681C7BCCDA81}"/>
                </a:ext>
              </a:extLst>
            </p:cNvPr>
            <p:cNvCxnSpPr>
              <a:cxnSpLocks/>
              <a:stCxn id="153" idx="7"/>
              <a:endCxn id="154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2B60496-127B-4D07-B9D7-550F342723FD}"/>
                </a:ext>
              </a:extLst>
            </p:cNvPr>
            <p:cNvCxnSpPr>
              <a:cxnSpLocks/>
              <a:stCxn id="151" idx="7"/>
              <a:endCxn id="157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89043197-9393-4509-8DD1-E5C4512FD9BB}"/>
                </a:ext>
              </a:extLst>
            </p:cNvPr>
            <p:cNvCxnSpPr>
              <a:cxnSpLocks/>
              <a:endCxn id="153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FB94D064-2104-45B7-8D56-6D27B6F5E7DF}"/>
                </a:ext>
              </a:extLst>
            </p:cNvPr>
            <p:cNvCxnSpPr>
              <a:cxnSpLocks/>
              <a:stCxn id="161" idx="7"/>
              <a:endCxn id="160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E1DBC0C-7FF3-4C50-9A4A-B2C226B258D1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819E98D6-2855-4A42-AB3E-365BB54EB1D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F998912D-7A0B-4FFD-A177-A3B838E6A36A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B8F576D9-EB15-40F7-97F7-51307DCA108A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F0252DA-0578-484B-BA55-4C22D0C908D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5957B164-FF03-439C-999F-2D84D2789FE3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5CE014D8-4823-4B50-8CC4-98219946E67B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BA855C5-6E64-472C-BC81-9D7A13A682F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E1565B9-0D0F-49BE-A15D-F8EF68521E1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9C9F9A08-EC57-48F9-88FF-89C46D2D0FA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B9F63E34-B71A-4177-A92C-7E6C9FCC9BF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1608D259-83DB-492F-95A4-F7A165EA7A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7AEE8C4-57AB-456F-985F-571138FED7AE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E94D409-F6CA-456B-87C3-CBD002709847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D4EFF78-0E0F-4A48-BA14-038A3245C15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4981ADC-C194-4F16-9E99-AA33E5E2F9D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15C62939-53C6-4D13-828C-4B132C09497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4" name="Chord 163">
              <a:extLst>
                <a:ext uri="{FF2B5EF4-FFF2-40B4-BE49-F238E27FC236}">
                  <a16:creationId xmlns:a16="http://schemas.microsoft.com/office/drawing/2014/main" id="{11A7B4C1-28C9-41EF-96AD-01DAED015DA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386063-0BC2-434C-8E3B-8C49E8AE4314}"/>
                </a:ext>
              </a:extLst>
            </p:cNvPr>
            <p:cNvCxnSpPr>
              <a:cxnSpLocks/>
              <a:stCxn id="163" idx="1"/>
              <a:endCxn id="151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49A57370-6220-4B9E-956C-42A672B35652}"/>
                </a:ext>
              </a:extLst>
            </p:cNvPr>
            <p:cNvCxnSpPr>
              <a:cxnSpLocks/>
              <a:stCxn id="185" idx="6"/>
              <a:endCxn id="159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0F7DC8C-D286-405D-BCD1-3B2980649D74}"/>
                </a:ext>
              </a:extLst>
            </p:cNvPr>
            <p:cNvCxnSpPr>
              <a:cxnSpLocks/>
              <a:stCxn id="182" idx="4"/>
              <a:endCxn id="188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BBCFE525-2B87-4315-8BCB-8DAF19C732E7}"/>
                </a:ext>
              </a:extLst>
            </p:cNvPr>
            <p:cNvCxnSpPr>
              <a:cxnSpLocks/>
              <a:stCxn id="188" idx="4"/>
              <a:endCxn id="187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C6476B1-7DDE-4297-89A9-056A99F9D30A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D3CD5FC-03C8-45D5-8309-4449E2DC8E7F}"/>
                </a:ext>
              </a:extLst>
            </p:cNvPr>
            <p:cNvCxnSpPr>
              <a:cxnSpLocks/>
              <a:stCxn id="186" idx="0"/>
              <a:endCxn id="187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1B08651-B039-4782-9DEA-F196FEDB7BC5}"/>
                </a:ext>
              </a:extLst>
            </p:cNvPr>
            <p:cNvCxnSpPr>
              <a:cxnSpLocks/>
              <a:stCxn id="196" idx="1"/>
              <a:endCxn id="182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CF1415B-B410-49A8-948A-A7A51B9072F0}"/>
                </a:ext>
              </a:extLst>
            </p:cNvPr>
            <p:cNvCxnSpPr>
              <a:cxnSpLocks/>
              <a:stCxn id="187" idx="2"/>
              <a:endCxn id="196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3E0C3E6-A235-471D-A1B3-591C622C5E5A}"/>
                </a:ext>
              </a:extLst>
            </p:cNvPr>
            <p:cNvCxnSpPr>
              <a:cxnSpLocks/>
              <a:stCxn id="186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131013C-402D-4E7E-AF11-8610E3A4E51B}"/>
                </a:ext>
              </a:extLst>
            </p:cNvPr>
            <p:cNvCxnSpPr>
              <a:cxnSpLocks/>
              <a:stCxn id="159" idx="1"/>
              <a:endCxn id="6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A4ADD74-65B5-4E5B-B584-0D4E631840A2}"/>
                </a:ext>
              </a:extLst>
            </p:cNvPr>
            <p:cNvCxnSpPr>
              <a:cxnSpLocks/>
              <a:stCxn id="184" idx="6"/>
              <a:endCxn id="183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B02ADA0-EDA9-4242-A237-2EB77593412A}"/>
                </a:ext>
              </a:extLst>
            </p:cNvPr>
            <p:cNvCxnSpPr>
              <a:cxnSpLocks/>
              <a:stCxn id="182" idx="7"/>
              <a:endCxn id="184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8FAA103-A03F-483B-A8C2-02D377F9478C}"/>
                </a:ext>
              </a:extLst>
            </p:cNvPr>
            <p:cNvCxnSpPr>
              <a:cxnSpLocks/>
              <a:stCxn id="182" idx="5"/>
              <a:endCxn id="185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9A155A8-9BA2-478B-BF3C-FDCBF42F2FCA}"/>
                </a:ext>
              </a:extLst>
            </p:cNvPr>
            <p:cNvCxnSpPr>
              <a:cxnSpLocks/>
              <a:stCxn id="183" idx="3"/>
              <a:endCxn id="185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3D96F16-826A-4CA1-9001-1C1A5FE7682E}"/>
                </a:ext>
              </a:extLst>
            </p:cNvPr>
            <p:cNvCxnSpPr>
              <a:cxnSpLocks/>
              <a:stCxn id="185" idx="4"/>
              <a:endCxn id="188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10A8AD3-D413-4513-8B78-6FCC483405F7}"/>
                </a:ext>
              </a:extLst>
            </p:cNvPr>
            <p:cNvCxnSpPr>
              <a:cxnSpLocks/>
              <a:stCxn id="161" idx="2"/>
              <a:endCxn id="186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A5B2AAD1-0A07-40A8-81EB-C51DDFDFE59C}"/>
                </a:ext>
              </a:extLst>
            </p:cNvPr>
            <p:cNvCxnSpPr>
              <a:cxnSpLocks/>
              <a:endCxn id="186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E31A65C-EDEC-42C4-9417-D67A62525378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DDF3B5F-0610-4C1D-BC39-9972618B657E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1956FE60-41C8-4525-A6E1-A25A3B858D9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89E9125-FCE6-45F6-889A-F4214FA6C97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1A4CD43-1EB0-4505-AFE3-A0804CF99D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0866670F-4A2D-4683-9CFD-68E415E11D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134702E5-52D2-43DD-B14F-D8D4F9A18C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54ED39E-C29A-4E22-929F-390D51657687}"/>
                </a:ext>
              </a:extLst>
            </p:cNvPr>
            <p:cNvCxnSpPr>
              <a:cxnSpLocks/>
              <a:stCxn id="188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87AB2D6A-D21C-45AD-B82B-7901F6629DBD}"/>
                </a:ext>
              </a:extLst>
            </p:cNvPr>
            <p:cNvCxnSpPr>
              <a:cxnSpLocks/>
              <a:stCxn id="184" idx="4"/>
              <a:endCxn id="185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5DF650AE-A324-4804-AAAD-E7CE834715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A85335F-E68B-4FCF-973E-C68A71EB0A62}"/>
                </a:ext>
              </a:extLst>
            </p:cNvPr>
            <p:cNvCxnSpPr>
              <a:cxnSpLocks/>
              <a:stCxn id="191" idx="3"/>
              <a:endCxn id="155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BCEA5CB2-482B-421A-8AE0-7A0BBB2F5661}"/>
                </a:ext>
              </a:extLst>
            </p:cNvPr>
            <p:cNvCxnSpPr>
              <a:cxnSpLocks/>
              <a:stCxn id="191" idx="2"/>
              <a:endCxn id="6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2ADC1D77-B495-414C-94FB-E10EA33A0B54}"/>
                </a:ext>
              </a:extLst>
            </p:cNvPr>
            <p:cNvCxnSpPr>
              <a:cxnSpLocks/>
              <a:stCxn id="184" idx="7"/>
              <a:endCxn id="6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854D194-17AC-49AD-9A26-B23EA3008805}"/>
                </a:ext>
              </a:extLst>
            </p:cNvPr>
            <p:cNvCxnSpPr>
              <a:cxnSpLocks/>
              <a:endCxn id="184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Chord 195">
              <a:extLst>
                <a:ext uri="{FF2B5EF4-FFF2-40B4-BE49-F238E27FC236}">
                  <a16:creationId xmlns:a16="http://schemas.microsoft.com/office/drawing/2014/main" id="{CA34B809-524B-4D3B-9F39-7AE4179609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8DF30D01-7B97-48EA-AD30-2BCB2ED9E72F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8D9AEE54-631C-4F71-BC5D-BE9FD5B00DAF}"/>
                </a:ext>
              </a:extLst>
            </p:cNvPr>
            <p:cNvCxnSpPr>
              <a:cxnSpLocks/>
              <a:stCxn id="183" idx="6"/>
              <a:endCxn id="6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0C00A23A-2A57-481F-9F19-017D46E739EF}"/>
                </a:ext>
              </a:extLst>
            </p:cNvPr>
            <p:cNvCxnSpPr>
              <a:cxnSpLocks/>
              <a:stCxn id="183" idx="5"/>
              <a:endCxn id="159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92E2763-249A-40E7-9DD6-7131B5196B24}"/>
                </a:ext>
              </a:extLst>
            </p:cNvPr>
            <p:cNvCxnSpPr>
              <a:cxnSpLocks/>
              <a:stCxn id="68" idx="0"/>
              <a:endCxn id="183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13D546A-B38D-4DB1-B353-96DE0927BA0A}"/>
                </a:ext>
              </a:extLst>
            </p:cNvPr>
            <p:cNvCxnSpPr>
              <a:cxnSpLocks/>
              <a:stCxn id="188" idx="5"/>
              <a:endCxn id="160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BF110F7D-356C-4B8A-A626-761925A8B9D3}"/>
                </a:ext>
              </a:extLst>
            </p:cNvPr>
            <p:cNvCxnSpPr>
              <a:cxnSpLocks/>
              <a:stCxn id="155" idx="7"/>
              <a:endCxn id="6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56A4A436-F633-43ED-A67A-6E008AE445F4}"/>
                </a:ext>
              </a:extLst>
            </p:cNvPr>
            <p:cNvCxnSpPr>
              <a:cxnSpLocks/>
              <a:stCxn id="84" idx="7"/>
              <a:endCxn id="191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E970A69B-B0FF-49E7-AF8C-CDC55A3846FE}"/>
                </a:ext>
              </a:extLst>
            </p:cNvPr>
            <p:cNvCxnSpPr>
              <a:cxnSpLocks/>
              <a:stCxn id="158" idx="7"/>
              <a:endCxn id="7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165BDAF-BB77-4A59-886B-B54857AAB3D9}"/>
                </a:ext>
              </a:extLst>
            </p:cNvPr>
            <p:cNvCxnSpPr>
              <a:cxnSpLocks/>
              <a:stCxn id="158" idx="6"/>
              <a:endCxn id="191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B05A21C-4569-4482-8CF4-87314D2D4C37}"/>
                </a:ext>
              </a:extLst>
            </p:cNvPr>
            <p:cNvCxnSpPr>
              <a:cxnSpLocks/>
              <a:stCxn id="74" idx="0"/>
              <a:endCxn id="158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A17D20A8-6B73-4115-8E58-81665266507D}"/>
                </a:ext>
              </a:extLst>
            </p:cNvPr>
            <p:cNvCxnSpPr>
              <a:cxnSpLocks/>
              <a:stCxn id="214" idx="0"/>
              <a:endCxn id="213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0B6502E-7684-460D-AB86-9F0E5167C03F}"/>
                </a:ext>
              </a:extLst>
            </p:cNvPr>
            <p:cNvCxnSpPr>
              <a:cxnSpLocks/>
              <a:stCxn id="82" idx="0"/>
              <a:endCxn id="213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A18729E-555C-4FDA-B3AA-4A04A2779A38}"/>
                </a:ext>
              </a:extLst>
            </p:cNvPr>
            <p:cNvCxnSpPr>
              <a:cxnSpLocks/>
              <a:stCxn id="81" idx="0"/>
              <a:endCxn id="214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4AF831C-6204-4D1B-8064-1F030951D66D}"/>
                </a:ext>
              </a:extLst>
            </p:cNvPr>
            <p:cNvCxnSpPr>
              <a:cxnSpLocks/>
              <a:stCxn id="158" idx="1"/>
              <a:endCxn id="215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D514801-3856-4ABA-BEAB-739730774461}"/>
                </a:ext>
              </a:extLst>
            </p:cNvPr>
            <p:cNvCxnSpPr>
              <a:cxnSpLocks/>
              <a:stCxn id="74" idx="0"/>
              <a:endCxn id="215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BF4AA65-C7D4-4A82-8ED3-1ADEFDD9D159}"/>
                </a:ext>
              </a:extLst>
            </p:cNvPr>
            <p:cNvCxnSpPr>
              <a:cxnSpLocks/>
              <a:stCxn id="215" idx="7"/>
              <a:endCxn id="214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06DC0826-2E06-4367-BA4F-D6BB47448C56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D272245F-B68B-4C8F-872E-D1382716775F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03EFA70-43EA-4925-82A2-C7560E27FDC6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1704DC9-A2FE-46DF-A33D-2C5B0B62822C}"/>
                </a:ext>
              </a:extLst>
            </p:cNvPr>
            <p:cNvCxnSpPr>
              <a:cxnSpLocks/>
              <a:stCxn id="79" idx="0"/>
              <a:endCxn id="213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4B7AD97-C8C7-4DBA-B251-B090D2591095}"/>
                </a:ext>
              </a:extLst>
            </p:cNvPr>
            <p:cNvCxnSpPr>
              <a:cxnSpLocks/>
              <a:endCxn id="7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23" name="Picture Placeholder 2">
            <a:extLst>
              <a:ext uri="{FF2B5EF4-FFF2-40B4-BE49-F238E27FC236}">
                <a16:creationId xmlns:a16="http://schemas.microsoft.com/office/drawing/2014/main" id="{A12E6587-F03D-4C57-AAFE-4763BFD9192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04908" y="1379243"/>
            <a:ext cx="1485000" cy="1485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4" name="Picture Placeholder 2">
            <a:extLst>
              <a:ext uri="{FF2B5EF4-FFF2-40B4-BE49-F238E27FC236}">
                <a16:creationId xmlns:a16="http://schemas.microsoft.com/office/drawing/2014/main" id="{A202D3EE-B2AB-497C-838C-AE327E69D39A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821691" y="1379243"/>
            <a:ext cx="1485000" cy="1485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5" name="Picture Placeholder 2">
            <a:extLst>
              <a:ext uri="{FF2B5EF4-FFF2-40B4-BE49-F238E27FC236}">
                <a16:creationId xmlns:a16="http://schemas.microsoft.com/office/drawing/2014/main" id="{9DF5AD96-04D7-4C76-AF28-774C3C834F7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838474" y="1379243"/>
            <a:ext cx="1485000" cy="1485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6" name="Picture Placeholder 2">
            <a:extLst>
              <a:ext uri="{FF2B5EF4-FFF2-40B4-BE49-F238E27FC236}">
                <a16:creationId xmlns:a16="http://schemas.microsoft.com/office/drawing/2014/main" id="{3BC1DC84-BDCC-4285-BF2F-160995CFC16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855257" y="1379243"/>
            <a:ext cx="1485000" cy="1485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96634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6E3EB2D9-614D-4F52-A3BD-39613A8924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51237" y="0"/>
            <a:ext cx="3241527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52309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164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0276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s &amp; Contents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65B68A5-1A0D-4629-A391-F45CB58623B1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69C8F55-AB5F-4478-8A1E-A897E01F16E8}"/>
                </a:ext>
              </a:extLst>
            </p:cNvPr>
            <p:cNvCxnSpPr>
              <a:cxnSpLocks/>
              <a:stCxn id="71" idx="7"/>
              <a:endCxn id="6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A667D34-7080-464A-B079-AE8EF61916FB}"/>
                </a:ext>
              </a:extLst>
            </p:cNvPr>
            <p:cNvCxnSpPr>
              <a:cxnSpLocks/>
              <a:stCxn id="69" idx="4"/>
              <a:endCxn id="8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8FED032-CE56-4602-9DBB-39F1C3BC302C}"/>
                </a:ext>
              </a:extLst>
            </p:cNvPr>
            <p:cNvCxnSpPr>
              <a:cxnSpLocks/>
              <a:stCxn id="74" idx="2"/>
              <a:endCxn id="8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0DB2D11-1230-4F48-95E8-7D8A463C84D1}"/>
                </a:ext>
              </a:extLst>
            </p:cNvPr>
            <p:cNvCxnSpPr>
              <a:cxnSpLocks/>
              <a:stCxn id="88" idx="5"/>
              <a:endCxn id="7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6CD28A4-63E4-4E98-800E-20277A083A4A}"/>
                </a:ext>
              </a:extLst>
            </p:cNvPr>
            <p:cNvCxnSpPr>
              <a:cxnSpLocks/>
              <a:stCxn id="69" idx="5"/>
              <a:endCxn id="8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51F43B-6E88-424B-8063-8332F4777135}"/>
                </a:ext>
              </a:extLst>
            </p:cNvPr>
            <p:cNvCxnSpPr>
              <a:cxnSpLocks/>
              <a:stCxn id="74" idx="0"/>
              <a:endCxn id="8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5EF3DB-B762-4082-8204-2100AA80CCED}"/>
                </a:ext>
              </a:extLst>
            </p:cNvPr>
            <p:cNvCxnSpPr>
              <a:cxnSpLocks/>
              <a:stCxn id="88" idx="3"/>
              <a:endCxn id="8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F22F1FB-EE4B-433F-91B0-B25294CC0FCA}"/>
                </a:ext>
              </a:extLst>
            </p:cNvPr>
            <p:cNvCxnSpPr>
              <a:cxnSpLocks/>
              <a:stCxn id="194" idx="7"/>
              <a:endCxn id="7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50CED0E-48DD-470B-9366-527079E702C4}"/>
                </a:ext>
              </a:extLst>
            </p:cNvPr>
            <p:cNvCxnSpPr>
              <a:cxnSpLocks/>
              <a:stCxn id="74" idx="7"/>
              <a:endCxn id="7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E5CDB9D-563D-4087-80E6-6043B83EC512}"/>
                </a:ext>
              </a:extLst>
            </p:cNvPr>
            <p:cNvCxnSpPr>
              <a:cxnSpLocks/>
              <a:stCxn id="7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F480C79-C143-45EA-811E-F3C2A4AA446B}"/>
                </a:ext>
              </a:extLst>
            </p:cNvPr>
            <p:cNvCxnSpPr>
              <a:cxnSpLocks/>
              <a:stCxn id="88" idx="6"/>
              <a:endCxn id="8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382167-B1B0-4B1C-8D31-C21E3DBE521E}"/>
                </a:ext>
              </a:extLst>
            </p:cNvPr>
            <p:cNvCxnSpPr>
              <a:cxnSpLocks/>
              <a:stCxn id="73" idx="0"/>
              <a:endCxn id="8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0FE6EA8-886D-4906-A854-91ADAEA32BFA}"/>
                </a:ext>
              </a:extLst>
            </p:cNvPr>
            <p:cNvCxnSpPr>
              <a:cxnSpLocks/>
              <a:stCxn id="87" idx="6"/>
              <a:endCxn id="7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CDBAEFA-8BFE-4B14-9F04-4D3BE1AD85E2}"/>
                </a:ext>
              </a:extLst>
            </p:cNvPr>
            <p:cNvCxnSpPr>
              <a:cxnSpLocks/>
              <a:stCxn id="75" idx="0"/>
              <a:endCxn id="7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95BB2B5-723C-4239-A1D8-92DC38E7281D}"/>
                </a:ext>
              </a:extLst>
            </p:cNvPr>
            <p:cNvCxnSpPr>
              <a:cxnSpLocks/>
              <a:stCxn id="78" idx="1"/>
              <a:endCxn id="7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E6586A2-54F1-416F-BB19-F2E70B1581FB}"/>
                </a:ext>
              </a:extLst>
            </p:cNvPr>
            <p:cNvCxnSpPr>
              <a:cxnSpLocks/>
              <a:stCxn id="78" idx="0"/>
              <a:endCxn id="7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705E998-9952-4E9E-BA54-7C5EC2562AD8}"/>
                </a:ext>
              </a:extLst>
            </p:cNvPr>
            <p:cNvCxnSpPr>
              <a:cxnSpLocks/>
              <a:stCxn id="77" idx="2"/>
              <a:endCxn id="7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FDB1C2C-DD63-45D1-8F56-9A5A46088805}"/>
                </a:ext>
              </a:extLst>
            </p:cNvPr>
            <p:cNvCxnSpPr>
              <a:cxnSpLocks/>
              <a:stCxn id="77" idx="7"/>
              <a:endCxn id="21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70F2346-F8D1-45E9-8253-660DECA2532B}"/>
                </a:ext>
              </a:extLst>
            </p:cNvPr>
            <p:cNvCxnSpPr>
              <a:cxnSpLocks/>
              <a:stCxn id="77" idx="6"/>
              <a:endCxn id="8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147CED-9995-4DF7-B14B-90EF113315C0}"/>
                </a:ext>
              </a:extLst>
            </p:cNvPr>
            <p:cNvCxnSpPr>
              <a:cxnSpLocks/>
              <a:stCxn id="84" idx="7"/>
              <a:endCxn id="8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2DA355-A2BA-4435-8D7B-2531073C7656}"/>
                </a:ext>
              </a:extLst>
            </p:cNvPr>
            <p:cNvCxnSpPr>
              <a:cxnSpLocks/>
              <a:stCxn id="70" idx="0"/>
              <a:endCxn id="6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1C4B24E-A6BA-4AA8-9EE9-5DA1B0EF468B}"/>
                </a:ext>
              </a:extLst>
            </p:cNvPr>
            <p:cNvCxnSpPr>
              <a:cxnSpLocks/>
              <a:stCxn id="86" idx="2"/>
              <a:endCxn id="7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BCC5EAE-C18E-49EF-9E75-4625B8B8071A}"/>
                </a:ext>
              </a:extLst>
            </p:cNvPr>
            <p:cNvCxnSpPr>
              <a:cxnSpLocks/>
              <a:stCxn id="73" idx="1"/>
              <a:endCxn id="7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DB113A0-24AB-42BE-9F57-DF6FCD54971B}"/>
                </a:ext>
              </a:extLst>
            </p:cNvPr>
            <p:cNvCxnSpPr>
              <a:cxnSpLocks/>
              <a:stCxn id="72" idx="7"/>
              <a:endCxn id="7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C45D4DC-CE0E-42EA-BCFC-868036CF78AF}"/>
                </a:ext>
              </a:extLst>
            </p:cNvPr>
            <p:cNvCxnSpPr>
              <a:cxnSpLocks/>
              <a:stCxn id="71" idx="6"/>
              <a:endCxn id="7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F1C3049-9514-453F-8143-182C7007B0E5}"/>
                </a:ext>
              </a:extLst>
            </p:cNvPr>
            <p:cNvCxnSpPr>
              <a:cxnSpLocks/>
              <a:stCxn id="91" idx="7"/>
              <a:endCxn id="7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C1C005-92F2-45D5-9C6D-2B15DFEBB885}"/>
                </a:ext>
              </a:extLst>
            </p:cNvPr>
            <p:cNvCxnSpPr>
              <a:cxnSpLocks/>
              <a:stCxn id="91" idx="6"/>
              <a:endCxn id="7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E1650BB-A6A1-424F-80DF-62087E046F01}"/>
                </a:ext>
              </a:extLst>
            </p:cNvPr>
            <p:cNvCxnSpPr>
              <a:cxnSpLocks/>
              <a:stCxn id="9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2441BA8-0F57-4FF4-9D35-BA57DC4E1346}"/>
                </a:ext>
              </a:extLst>
            </p:cNvPr>
            <p:cNvCxnSpPr>
              <a:cxnSpLocks/>
              <a:stCxn id="7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34F069C-F2CE-4656-BA7A-43BE121EA9D6}"/>
                </a:ext>
              </a:extLst>
            </p:cNvPr>
            <p:cNvCxnSpPr>
              <a:cxnSpLocks/>
              <a:stCxn id="7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1F8F283-B356-49E0-B03A-45A5C3E42BB0}"/>
                </a:ext>
              </a:extLst>
            </p:cNvPr>
            <p:cNvCxnSpPr>
              <a:cxnSpLocks/>
              <a:stCxn id="7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ABF57A-DA50-4271-B30D-508534B28C48}"/>
                </a:ext>
              </a:extLst>
            </p:cNvPr>
            <p:cNvCxnSpPr>
              <a:cxnSpLocks/>
              <a:stCxn id="72" idx="6"/>
              <a:endCxn id="7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6839555-7A25-4F55-922B-D7C5B27E047E}"/>
                </a:ext>
              </a:extLst>
            </p:cNvPr>
            <p:cNvCxnSpPr>
              <a:cxnSpLocks/>
              <a:stCxn id="73" idx="6"/>
              <a:endCxn id="7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384317B-403A-4D73-BD40-64BE4E374093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E08BB30-379C-4720-A3D6-91E060C175D2}"/>
                </a:ext>
              </a:extLst>
            </p:cNvPr>
            <p:cNvCxnSpPr>
              <a:cxnSpLocks/>
              <a:stCxn id="96" idx="0"/>
              <a:endCxn id="7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1FE1288-E26F-4EF8-9E6E-372326963D76}"/>
                </a:ext>
              </a:extLst>
            </p:cNvPr>
            <p:cNvCxnSpPr>
              <a:cxnSpLocks/>
              <a:endCxn id="7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025BA38-47CE-453D-89B8-8041CBF814FB}"/>
                </a:ext>
              </a:extLst>
            </p:cNvPr>
            <p:cNvCxnSpPr>
              <a:cxnSpLocks/>
              <a:stCxn id="96" idx="2"/>
              <a:endCxn id="7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C3E25F9-43F3-4F26-8308-B7CA3657C570}"/>
                </a:ext>
              </a:extLst>
            </p:cNvPr>
            <p:cNvCxnSpPr>
              <a:cxnSpLocks/>
              <a:stCxn id="78" idx="2"/>
              <a:endCxn id="7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8137453-6CD2-4C60-815F-D18659DE1047}"/>
                </a:ext>
              </a:extLst>
            </p:cNvPr>
            <p:cNvCxnSpPr>
              <a:cxnSpLocks/>
              <a:stCxn id="7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BCC0865-289D-4C49-9A03-0165FAAEEC11}"/>
                </a:ext>
              </a:extLst>
            </p:cNvPr>
            <p:cNvCxnSpPr>
              <a:cxnSpLocks/>
              <a:stCxn id="7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1ECFA58-F7E6-418A-860A-75C95F6D0388}"/>
                </a:ext>
              </a:extLst>
            </p:cNvPr>
            <p:cNvCxnSpPr>
              <a:cxnSpLocks/>
              <a:stCxn id="79" idx="2"/>
              <a:endCxn id="7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BC8607-6522-459A-995F-146C5422D175}"/>
                </a:ext>
              </a:extLst>
            </p:cNvPr>
            <p:cNvCxnSpPr>
              <a:cxnSpLocks/>
              <a:stCxn id="84" idx="4"/>
              <a:endCxn id="7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4F66FBF-9FAD-4162-BE15-E2E7902D48C7}"/>
                </a:ext>
              </a:extLst>
            </p:cNvPr>
            <p:cNvCxnSpPr>
              <a:cxnSpLocks/>
              <a:stCxn id="83" idx="3"/>
              <a:endCxn id="7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C0A140B-E4C5-426D-A455-4B5726530B55}"/>
                </a:ext>
              </a:extLst>
            </p:cNvPr>
            <p:cNvCxnSpPr>
              <a:cxnSpLocks/>
              <a:stCxn id="83" idx="2"/>
              <a:endCxn id="8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594E6BB-3828-4E90-9DB7-C5D38B90AA05}"/>
                </a:ext>
              </a:extLst>
            </p:cNvPr>
            <p:cNvCxnSpPr>
              <a:cxnSpLocks/>
              <a:stCxn id="83" idx="1"/>
              <a:endCxn id="8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06D0777-2294-4093-9058-028A9B9B5C31}"/>
                </a:ext>
              </a:extLst>
            </p:cNvPr>
            <p:cNvCxnSpPr>
              <a:cxnSpLocks/>
              <a:stCxn id="81" idx="1"/>
              <a:endCxn id="8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DDF4E51-8B18-4C5E-ACD5-CA73D72F8E9B}"/>
                </a:ext>
              </a:extLst>
            </p:cNvPr>
            <p:cNvCxnSpPr>
              <a:cxnSpLocks/>
              <a:stCxn id="81" idx="0"/>
              <a:endCxn id="8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9CE68EE-33DF-421A-AE42-A88CBA1F2E2C}"/>
                </a:ext>
              </a:extLst>
            </p:cNvPr>
            <p:cNvCxnSpPr>
              <a:cxnSpLocks/>
              <a:stCxn id="153" idx="7"/>
              <a:endCxn id="21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D8024A-DB61-4DC3-BF58-E9081A88F4D0}"/>
                </a:ext>
              </a:extLst>
            </p:cNvPr>
            <p:cNvCxnSpPr>
              <a:cxnSpLocks/>
              <a:endCxn id="8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C5722A8-42EC-4047-9DA3-C43D42D5040C}"/>
                </a:ext>
              </a:extLst>
            </p:cNvPr>
            <p:cNvCxnSpPr>
              <a:cxnSpLocks/>
              <a:stCxn id="153" idx="0"/>
              <a:endCxn id="21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2834055-8562-48CB-88AF-13E934B8231A}"/>
                </a:ext>
              </a:extLst>
            </p:cNvPr>
            <p:cNvCxnSpPr>
              <a:cxnSpLocks/>
              <a:stCxn id="165" idx="0"/>
              <a:endCxn id="21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0464BB-18C6-455D-95F7-CB95C5A83D63}"/>
                </a:ext>
              </a:extLst>
            </p:cNvPr>
            <p:cNvCxnSpPr>
              <a:cxnSpLocks/>
              <a:stCxn id="165" idx="1"/>
              <a:endCxn id="8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120C5C4-5B2F-4041-915B-E6266FF63FF1}"/>
                </a:ext>
              </a:extLst>
            </p:cNvPr>
            <p:cNvCxnSpPr>
              <a:cxnSpLocks/>
              <a:stCxn id="82" idx="2"/>
              <a:endCxn id="8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8D1D8A5-D718-4936-96BB-E04312468FAC}"/>
                </a:ext>
              </a:extLst>
            </p:cNvPr>
            <p:cNvCxnSpPr>
              <a:cxnSpLocks/>
              <a:stCxn id="81" idx="2"/>
              <a:endCxn id="8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BB3FA5B-FD61-4D0C-A1FD-966B61A4A0CC}"/>
                </a:ext>
              </a:extLst>
            </p:cNvPr>
            <p:cNvCxnSpPr>
              <a:cxnSpLocks/>
              <a:stCxn id="80" idx="1"/>
              <a:endCxn id="8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0DA9FA3-A5D3-4F75-B2FF-CC03FD20B0B8}"/>
                </a:ext>
              </a:extLst>
            </p:cNvPr>
            <p:cNvCxnSpPr>
              <a:cxnSpLocks/>
              <a:stCxn id="80" idx="3"/>
              <a:endCxn id="9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D6E2170-672C-4323-9BD4-7C914A8D3FE1}"/>
                </a:ext>
              </a:extLst>
            </p:cNvPr>
            <p:cNvCxnSpPr>
              <a:cxnSpLocks/>
              <a:stCxn id="83" idx="4"/>
              <a:endCxn id="9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E0224F8-56E2-4348-9C44-BFFFAE8D3BD2}"/>
                </a:ext>
              </a:extLst>
            </p:cNvPr>
            <p:cNvCxnSpPr>
              <a:cxnSpLocks/>
              <a:stCxn id="79" idx="5"/>
              <a:endCxn id="9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E518D86-131C-43F4-8CC3-0E332BDD6987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6DBFD56-C983-4980-BA98-0300F3E0BA7D}"/>
                </a:ext>
              </a:extLst>
            </p:cNvPr>
            <p:cNvCxnSpPr>
              <a:cxnSpLocks/>
              <a:stCxn id="78" idx="7"/>
              <a:endCxn id="8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C0EC1F2-EA36-47D1-A09C-6F503CE81DF4}"/>
                </a:ext>
              </a:extLst>
            </p:cNvPr>
            <p:cNvCxnSpPr>
              <a:cxnSpLocks/>
              <a:endCxn id="8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7CF5E44-2E21-49E0-952F-39142C621C7B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F7D99BB-841E-4C36-810A-60D9A6CB4680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AA0099CD-DCBC-48FD-A2B4-C8377F450AF4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69200EE-057D-4471-A7DF-CC85320D2FE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2D47DB6-0FC1-490E-ABB8-09B36814703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9AC2336-C83A-4F7E-938C-6A72B5B07FBA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5D5977E-4917-4BAC-BCCB-4F0B35BF06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2E14A5A5-1C41-4B74-BE6D-A05319B26279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B058324-E391-4C56-B365-801B71400E6D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AE49F41-91C8-430D-89FD-3031DC80D6B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11B798F-2551-4D6A-9C15-6F32B5249F9F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045CEDE-1DCE-4307-B6FB-9D2C286A12AB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DF27C67-A54A-4C08-841F-842D3FA7B4E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40265A9-6A77-4D96-A3F9-1DC8578AC0D7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AD3D192-347C-49CD-98C4-B6C91CB8F2C8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362B423-F9FB-44A2-B706-DA576E1094FE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71740D5-75D8-4752-B6D4-C7A951D1A36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4541F7D-3FF4-465F-B87F-32DB5CC9E15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7BA4584-2EFB-4A5C-91B7-74DD1237F53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C770977-D442-473C-9CD2-9F58CDB3C7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3463333-7624-4576-93F2-5B93BDC87ADB}"/>
                </a:ext>
              </a:extLst>
            </p:cNvPr>
            <p:cNvCxnSpPr>
              <a:cxnSpLocks/>
              <a:stCxn id="88" idx="2"/>
              <a:endCxn id="7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0541D5E-084B-4A36-A768-7395902E2F74}"/>
                </a:ext>
              </a:extLst>
            </p:cNvPr>
            <p:cNvCxnSpPr>
              <a:cxnSpLocks/>
              <a:stCxn id="71" idx="4"/>
              <a:endCxn id="7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7F60CBB-6FAB-44B4-9223-B9B26619C7C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D6FF60E-F2BC-4C1C-BB93-8B378F709316}"/>
                </a:ext>
              </a:extLst>
            </p:cNvPr>
            <p:cNvCxnSpPr>
              <a:cxnSpLocks/>
              <a:stCxn id="9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4C3D58D-BB39-468F-879E-BD195E600F8E}"/>
                </a:ext>
              </a:extLst>
            </p:cNvPr>
            <p:cNvCxnSpPr>
              <a:cxnSpLocks/>
              <a:stCxn id="9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9561494-3D15-4E31-AB35-92D964FA8A10}"/>
                </a:ext>
              </a:extLst>
            </p:cNvPr>
            <p:cNvCxnSpPr>
              <a:cxnSpLocks/>
              <a:stCxn id="9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5E7F229-D802-4DB1-B858-A24CC7D0AD23}"/>
                </a:ext>
              </a:extLst>
            </p:cNvPr>
            <p:cNvCxnSpPr>
              <a:cxnSpLocks/>
              <a:endCxn id="7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Chord 95">
              <a:extLst>
                <a:ext uri="{FF2B5EF4-FFF2-40B4-BE49-F238E27FC236}">
                  <a16:creationId xmlns:a16="http://schemas.microsoft.com/office/drawing/2014/main" id="{8744E469-F725-4A40-923A-E8B608BAFD9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7" name="Chord 96">
              <a:extLst>
                <a:ext uri="{FF2B5EF4-FFF2-40B4-BE49-F238E27FC236}">
                  <a16:creationId xmlns:a16="http://schemas.microsoft.com/office/drawing/2014/main" id="{DEC433C4-12C2-48DB-8FF8-516F829A32C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C159EC0-A2AD-4201-A027-3823A009AE93}"/>
                </a:ext>
              </a:extLst>
            </p:cNvPr>
            <p:cNvCxnSpPr>
              <a:cxnSpLocks/>
              <a:stCxn id="96" idx="1"/>
              <a:endCxn id="7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C19D577-784E-4E7C-BBEE-F476821103A8}"/>
                </a:ext>
              </a:extLst>
            </p:cNvPr>
            <p:cNvCxnSpPr>
              <a:cxnSpLocks/>
              <a:endCxn id="15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BC9508EC-09F7-49D8-9A0A-83F2AB46BE4F}"/>
                </a:ext>
              </a:extLst>
            </p:cNvPr>
            <p:cNvCxnSpPr>
              <a:cxnSpLocks/>
              <a:endCxn id="16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FD68CB2-2F76-43D2-9B7B-558AD037ABA0}"/>
                </a:ext>
              </a:extLst>
            </p:cNvPr>
            <p:cNvCxnSpPr>
              <a:cxnSpLocks/>
              <a:stCxn id="150" idx="0"/>
              <a:endCxn id="16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B6F817F-2941-4DA8-981A-CFBD54461A3F}"/>
                </a:ext>
              </a:extLst>
            </p:cNvPr>
            <p:cNvCxnSpPr>
              <a:cxnSpLocks/>
              <a:stCxn id="216" idx="2"/>
              <a:endCxn id="15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0F03842-7C39-4C2A-AE7E-6034C6E67B54}"/>
                </a:ext>
              </a:extLst>
            </p:cNvPr>
            <p:cNvCxnSpPr>
              <a:cxnSpLocks/>
              <a:stCxn id="150" idx="7"/>
              <a:endCxn id="15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571128D-9CB7-42A2-A347-1DBF1E8DF706}"/>
                </a:ext>
              </a:extLst>
            </p:cNvPr>
            <p:cNvCxnSpPr>
              <a:cxnSpLocks/>
              <a:endCxn id="16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89AB889-2C82-4580-9C9C-9004C5DAD5C4}"/>
                </a:ext>
              </a:extLst>
            </p:cNvPr>
            <p:cNvCxnSpPr>
              <a:cxnSpLocks/>
              <a:stCxn id="165" idx="6"/>
              <a:endCxn id="15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9326075-8BF6-4AF0-9DAB-6A1696CDEB0B}"/>
                </a:ext>
              </a:extLst>
            </p:cNvPr>
            <p:cNvCxnSpPr>
              <a:cxnSpLocks/>
              <a:stCxn id="151" idx="0"/>
              <a:endCxn id="15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F1061A4C-9B3B-4E89-AE59-3CB1559EC1AC}"/>
                </a:ext>
              </a:extLst>
            </p:cNvPr>
            <p:cNvCxnSpPr>
              <a:cxnSpLocks/>
              <a:stCxn id="154" idx="1"/>
              <a:endCxn id="15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406E4AAF-A421-4D5C-966D-856A44868D31}"/>
                </a:ext>
              </a:extLst>
            </p:cNvPr>
            <p:cNvCxnSpPr>
              <a:cxnSpLocks/>
              <a:stCxn id="154" idx="0"/>
              <a:endCxn id="15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005EEC3-AC89-408C-A5EF-1E47FB595366}"/>
                </a:ext>
              </a:extLst>
            </p:cNvPr>
            <p:cNvCxnSpPr>
              <a:cxnSpLocks/>
              <a:stCxn id="153" idx="2"/>
              <a:endCxn id="15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C3E8222-BB5D-4DB2-8851-A73F986F1DA1}"/>
                </a:ext>
              </a:extLst>
            </p:cNvPr>
            <p:cNvCxnSpPr>
              <a:cxnSpLocks/>
              <a:stCxn id="153" idx="7"/>
              <a:endCxn id="16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250799B-9BAD-4164-9ABF-2C32EEAADA70}"/>
                </a:ext>
              </a:extLst>
            </p:cNvPr>
            <p:cNvCxnSpPr>
              <a:cxnSpLocks/>
              <a:stCxn id="153" idx="6"/>
              <a:endCxn id="16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CB45B44-DE41-492A-B3E1-66220407B79A}"/>
                </a:ext>
              </a:extLst>
            </p:cNvPr>
            <p:cNvCxnSpPr>
              <a:cxnSpLocks/>
              <a:stCxn id="160" idx="7"/>
              <a:endCxn id="16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B9C69DC-EBA9-4E77-9FCF-ACAB2088705E}"/>
                </a:ext>
              </a:extLst>
            </p:cNvPr>
            <p:cNvCxnSpPr>
              <a:cxnSpLocks/>
              <a:stCxn id="217" idx="1"/>
              <a:endCxn id="15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4E41B96-1FB5-4C10-B035-0C908E0A65B4}"/>
                </a:ext>
              </a:extLst>
            </p:cNvPr>
            <p:cNvCxnSpPr>
              <a:cxnSpLocks/>
              <a:endCxn id="15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1ADD220-3CD6-4C54-9D7C-65A8EF667C24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ECCDFA4-A099-47D8-BCBB-AD5600F3F497}"/>
                </a:ext>
              </a:extLst>
            </p:cNvPr>
            <p:cNvCxnSpPr>
              <a:cxnSpLocks/>
              <a:stCxn id="166" idx="0"/>
              <a:endCxn id="15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C53DA36-2147-4FD7-9BFA-95DB7732D529}"/>
                </a:ext>
              </a:extLst>
            </p:cNvPr>
            <p:cNvCxnSpPr>
              <a:cxnSpLocks/>
              <a:endCxn id="15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4E4D205-2440-4B6A-811C-21CC9F502C9B}"/>
                </a:ext>
              </a:extLst>
            </p:cNvPr>
            <p:cNvCxnSpPr>
              <a:cxnSpLocks/>
              <a:stCxn id="166" idx="2"/>
              <a:endCxn id="15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8A17320-AD7D-419E-AC84-603DA2FBB91D}"/>
                </a:ext>
              </a:extLst>
            </p:cNvPr>
            <p:cNvCxnSpPr>
              <a:cxnSpLocks/>
              <a:stCxn id="154" idx="2"/>
              <a:endCxn id="15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981F5EA-0616-4311-BFC0-98D16CA0224E}"/>
                </a:ext>
              </a:extLst>
            </p:cNvPr>
            <p:cNvCxnSpPr>
              <a:cxnSpLocks/>
              <a:stCxn id="15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763604C-D3F9-4428-8620-8B0685147620}"/>
                </a:ext>
              </a:extLst>
            </p:cNvPr>
            <p:cNvCxnSpPr>
              <a:cxnSpLocks/>
              <a:stCxn id="15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7980E1B7-617D-48C6-BA81-422C40CF5C92}"/>
                </a:ext>
              </a:extLst>
            </p:cNvPr>
            <p:cNvCxnSpPr>
              <a:cxnSpLocks/>
              <a:stCxn id="155" idx="2"/>
              <a:endCxn id="15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C3D58B72-21EE-470D-A7DD-271F957E2A9D}"/>
                </a:ext>
              </a:extLst>
            </p:cNvPr>
            <p:cNvCxnSpPr>
              <a:cxnSpLocks/>
              <a:stCxn id="160" idx="4"/>
              <a:endCxn id="15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D24E87-B765-4C1F-95D1-D1AEB986D72B}"/>
                </a:ext>
              </a:extLst>
            </p:cNvPr>
            <p:cNvCxnSpPr>
              <a:cxnSpLocks/>
              <a:stCxn id="159" idx="3"/>
              <a:endCxn id="15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87CBFEA-1A7F-44CB-9953-4A1321023BF5}"/>
                </a:ext>
              </a:extLst>
            </p:cNvPr>
            <p:cNvCxnSpPr>
              <a:cxnSpLocks/>
              <a:stCxn id="159" idx="2"/>
              <a:endCxn id="16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492CF9-5B47-448A-A45B-F314A8D9DC8F}"/>
                </a:ext>
              </a:extLst>
            </p:cNvPr>
            <p:cNvCxnSpPr>
              <a:cxnSpLocks/>
              <a:stCxn id="159" idx="1"/>
              <a:endCxn id="16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50BAA443-A8DA-4734-A8DB-CDEF0331D57A}"/>
                </a:ext>
              </a:extLst>
            </p:cNvPr>
            <p:cNvCxnSpPr>
              <a:cxnSpLocks/>
              <a:stCxn id="157" idx="1"/>
              <a:endCxn id="16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188DFF05-6489-49AB-8B0B-643FAA2322BD}"/>
                </a:ext>
              </a:extLst>
            </p:cNvPr>
            <p:cNvCxnSpPr>
              <a:cxnSpLocks/>
              <a:stCxn id="157" idx="0"/>
              <a:endCxn id="15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C597727D-D2C1-44EE-982C-A56F6995ED81}"/>
                </a:ext>
              </a:extLst>
            </p:cNvPr>
            <p:cNvCxnSpPr>
              <a:cxnSpLocks/>
              <a:stCxn id="163" idx="0"/>
              <a:endCxn id="16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74FB929-F00B-4430-AC83-78D08B8B85F7}"/>
                </a:ext>
              </a:extLst>
            </p:cNvPr>
            <p:cNvCxnSpPr>
              <a:cxnSpLocks/>
              <a:stCxn id="191" idx="7"/>
              <a:endCxn id="16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24089F7-A8A8-4BD9-90EB-3397569D0F78}"/>
                </a:ext>
              </a:extLst>
            </p:cNvPr>
            <p:cNvCxnSpPr>
              <a:cxnSpLocks/>
              <a:endCxn id="16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B3CFA555-620B-4F0B-B6EB-D73C89C6BD10}"/>
                </a:ext>
              </a:extLst>
            </p:cNvPr>
            <p:cNvCxnSpPr>
              <a:cxnSpLocks/>
              <a:stCxn id="190" idx="5"/>
              <a:endCxn id="16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914121CF-81CE-430E-B9EA-24CE01343D05}"/>
                </a:ext>
              </a:extLst>
            </p:cNvPr>
            <p:cNvCxnSpPr>
              <a:cxnSpLocks/>
              <a:endCxn id="16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BC8D0BB-5A19-4C5D-989F-645606FA1C30}"/>
                </a:ext>
              </a:extLst>
            </p:cNvPr>
            <p:cNvCxnSpPr>
              <a:cxnSpLocks/>
              <a:stCxn id="16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4BD80411-850D-47E5-96AE-9C5718309975}"/>
                </a:ext>
              </a:extLst>
            </p:cNvPr>
            <p:cNvCxnSpPr>
              <a:cxnSpLocks/>
              <a:stCxn id="164" idx="3"/>
              <a:endCxn id="15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56A89C1-02DC-44A3-92B6-CA04572C6654}"/>
                </a:ext>
              </a:extLst>
            </p:cNvPr>
            <p:cNvCxnSpPr>
              <a:cxnSpLocks/>
              <a:stCxn id="164" idx="1"/>
              <a:endCxn id="15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DCA223B8-6D44-4D5F-A81D-F9CECFAA3CC3}"/>
                </a:ext>
              </a:extLst>
            </p:cNvPr>
            <p:cNvCxnSpPr>
              <a:cxnSpLocks/>
              <a:stCxn id="163" idx="2"/>
              <a:endCxn id="15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7B36F01-8777-429E-85D3-111AF61CAF46}"/>
                </a:ext>
              </a:extLst>
            </p:cNvPr>
            <p:cNvCxnSpPr>
              <a:cxnSpLocks/>
              <a:stCxn id="162" idx="3"/>
              <a:endCxn id="15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4964E49-CEE8-47FD-9334-48EEDDB174D3}"/>
                </a:ext>
              </a:extLst>
            </p:cNvPr>
            <p:cNvCxnSpPr>
              <a:cxnSpLocks/>
              <a:stCxn id="162" idx="2"/>
              <a:endCxn id="15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A08F64A-10DF-4871-BFC2-4DA455925ABD}"/>
                </a:ext>
              </a:extLst>
            </p:cNvPr>
            <p:cNvCxnSpPr>
              <a:cxnSpLocks/>
              <a:stCxn id="158" idx="1"/>
              <a:endCxn id="16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92EB4C4-6A5A-4BE6-8F66-5551FF7C0361}"/>
                </a:ext>
              </a:extLst>
            </p:cNvPr>
            <p:cNvCxnSpPr>
              <a:cxnSpLocks/>
              <a:stCxn id="157" idx="2"/>
              <a:endCxn id="15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BE39991-4B44-4157-A44E-75654CF02B92}"/>
                </a:ext>
              </a:extLst>
            </p:cNvPr>
            <p:cNvCxnSpPr>
              <a:cxnSpLocks/>
              <a:stCxn id="156" idx="1"/>
              <a:endCxn id="15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583E32E7-C7D6-4654-AC46-14BE3FCD0414}"/>
                </a:ext>
              </a:extLst>
            </p:cNvPr>
            <p:cNvCxnSpPr>
              <a:cxnSpLocks/>
              <a:stCxn id="156" idx="3"/>
              <a:endCxn id="16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B7160883-148E-47DB-A82C-441CF123C7C6}"/>
                </a:ext>
              </a:extLst>
            </p:cNvPr>
            <p:cNvCxnSpPr>
              <a:cxnSpLocks/>
              <a:stCxn id="159" idx="4"/>
              <a:endCxn id="16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1E02E5E-5C64-4B53-874C-D52FCED2DBA2}"/>
                </a:ext>
              </a:extLst>
            </p:cNvPr>
            <p:cNvCxnSpPr>
              <a:cxnSpLocks/>
              <a:stCxn id="155" idx="5"/>
              <a:endCxn id="16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7759CCC-EEDC-44F7-BF21-2F2806CED068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F815A91-B443-4320-B53F-5F9F616DD7D6}"/>
                </a:ext>
              </a:extLst>
            </p:cNvPr>
            <p:cNvCxnSpPr>
              <a:cxnSpLocks/>
              <a:stCxn id="154" idx="7"/>
              <a:endCxn id="16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C2F00E5F-A512-4FE2-A44D-50AFDD751C90}"/>
                </a:ext>
              </a:extLst>
            </p:cNvPr>
            <p:cNvCxnSpPr>
              <a:cxnSpLocks/>
              <a:endCxn id="15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9C71331-10AA-45E8-BB24-11D9225B4E6F}"/>
                </a:ext>
              </a:extLst>
            </p:cNvPr>
            <p:cNvCxnSpPr>
              <a:cxnSpLocks/>
              <a:stCxn id="164" idx="7"/>
              <a:endCxn id="16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6D2D771-68E2-4E11-9406-F0140CCDCB17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395335C5-65F4-445C-BFFC-F530BFC3632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D30CA48A-40B6-4103-83C0-338B86B70845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E888DCAE-287D-4428-941C-DB3C0975EE3A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50820BED-03EE-4DEA-843A-1A5907695A5F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D53A4B23-308A-4DE9-9B63-3107AD5D366A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0103224-44E5-419B-B917-EC922E6B198F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B1E02B6D-712D-4439-8DA7-5CF801B02D7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B7F0DCA3-8149-45E9-AC18-B3C380A82498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2E459C2C-BAB8-4D48-A49F-2555292CADD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D59BCB69-5746-47ED-A0E5-4FFA9DB2DC03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7DD77568-94B0-4C5A-B35E-3658D4EFE37F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E493C9C2-2F67-4436-8770-462C82E92ED3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D7D5D23-B798-49B5-B4D6-EE559BA22DAF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262ACE96-126A-47F7-959D-7155259D313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1D3590B8-F2B7-4403-8401-FB5873A4BA7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6" name="Chord 165">
              <a:extLst>
                <a:ext uri="{FF2B5EF4-FFF2-40B4-BE49-F238E27FC236}">
                  <a16:creationId xmlns:a16="http://schemas.microsoft.com/office/drawing/2014/main" id="{14E51465-AE4D-4E9B-BAF1-A18351C3A6B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7" name="Chord 166">
              <a:extLst>
                <a:ext uri="{FF2B5EF4-FFF2-40B4-BE49-F238E27FC236}">
                  <a16:creationId xmlns:a16="http://schemas.microsoft.com/office/drawing/2014/main" id="{C4B6D497-A88B-44C2-8254-4568065BDF6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A9CFEE19-765E-4C64-A14E-C4DA3555F020}"/>
                </a:ext>
              </a:extLst>
            </p:cNvPr>
            <p:cNvCxnSpPr>
              <a:cxnSpLocks/>
              <a:stCxn id="166" idx="1"/>
              <a:endCxn id="15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A5C5E669-7A85-486A-9E23-0A64A980DEE9}"/>
                </a:ext>
              </a:extLst>
            </p:cNvPr>
            <p:cNvCxnSpPr>
              <a:cxnSpLocks/>
              <a:stCxn id="188" idx="6"/>
              <a:endCxn id="16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F5153AB-0CAA-46C1-8BD9-B3077EB459C3}"/>
                </a:ext>
              </a:extLst>
            </p:cNvPr>
            <p:cNvCxnSpPr>
              <a:cxnSpLocks/>
              <a:stCxn id="185" idx="4"/>
              <a:endCxn id="19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200F5B4-D5BF-40E2-922F-7758D731D5F7}"/>
                </a:ext>
              </a:extLst>
            </p:cNvPr>
            <p:cNvCxnSpPr>
              <a:cxnSpLocks/>
              <a:stCxn id="191" idx="4"/>
              <a:endCxn id="19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C7CDDED-9AA9-44EB-9C8A-9BCD5228C53E}"/>
                </a:ext>
              </a:extLst>
            </p:cNvPr>
            <p:cNvCxnSpPr>
              <a:cxnSpLocks/>
              <a:stCxn id="18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6428911-4491-4FDF-BC7B-38D77A1ECE1F}"/>
                </a:ext>
              </a:extLst>
            </p:cNvPr>
            <p:cNvCxnSpPr>
              <a:cxnSpLocks/>
              <a:stCxn id="189" idx="0"/>
              <a:endCxn id="19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849BB463-C0D1-4EA2-AA7E-3BB9C4799442}"/>
                </a:ext>
              </a:extLst>
            </p:cNvPr>
            <p:cNvCxnSpPr>
              <a:cxnSpLocks/>
              <a:stCxn id="199" idx="1"/>
              <a:endCxn id="18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3143CA2-E388-42AE-B8B5-01B11EA40A53}"/>
                </a:ext>
              </a:extLst>
            </p:cNvPr>
            <p:cNvCxnSpPr>
              <a:cxnSpLocks/>
              <a:stCxn id="190" idx="2"/>
              <a:endCxn id="19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FE177AC-402E-47F5-932A-27AFC4F92F84}"/>
                </a:ext>
              </a:extLst>
            </p:cNvPr>
            <p:cNvCxnSpPr>
              <a:cxnSpLocks/>
              <a:stCxn id="18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031032A-E3A0-415F-8B7B-4E8C875039A8}"/>
                </a:ext>
              </a:extLst>
            </p:cNvPr>
            <p:cNvCxnSpPr>
              <a:cxnSpLocks/>
              <a:stCxn id="162" idx="1"/>
              <a:endCxn id="6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6F3A34D3-B2D7-49CF-B538-961D81F20608}"/>
                </a:ext>
              </a:extLst>
            </p:cNvPr>
            <p:cNvCxnSpPr>
              <a:cxnSpLocks/>
              <a:stCxn id="187" idx="6"/>
              <a:endCxn id="18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BE3332-3913-4901-A7A6-A5C1E1767A9C}"/>
                </a:ext>
              </a:extLst>
            </p:cNvPr>
            <p:cNvCxnSpPr>
              <a:cxnSpLocks/>
              <a:stCxn id="185" idx="7"/>
              <a:endCxn id="18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3C962D8-AD7A-4BF3-9836-4DB5F61CAC52}"/>
                </a:ext>
              </a:extLst>
            </p:cNvPr>
            <p:cNvCxnSpPr>
              <a:cxnSpLocks/>
              <a:stCxn id="185" idx="5"/>
              <a:endCxn id="18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C704F307-4B3F-4234-9016-83AAE67CE1AC}"/>
                </a:ext>
              </a:extLst>
            </p:cNvPr>
            <p:cNvCxnSpPr>
              <a:cxnSpLocks/>
              <a:stCxn id="186" idx="3"/>
              <a:endCxn id="18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23B5D4D-4005-430E-9D51-6BC86DE9B4FE}"/>
                </a:ext>
              </a:extLst>
            </p:cNvPr>
            <p:cNvCxnSpPr>
              <a:cxnSpLocks/>
              <a:stCxn id="188" idx="4"/>
              <a:endCxn id="19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F2E15A8D-A718-4073-9D7F-949F46729E5B}"/>
                </a:ext>
              </a:extLst>
            </p:cNvPr>
            <p:cNvCxnSpPr>
              <a:cxnSpLocks/>
              <a:stCxn id="164" idx="2"/>
              <a:endCxn id="18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A07AB77-FFD8-4EEB-94EB-B30F86FD75A8}"/>
                </a:ext>
              </a:extLst>
            </p:cNvPr>
            <p:cNvCxnSpPr>
              <a:cxnSpLocks/>
              <a:endCxn id="18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58DCF9DA-F42D-4A06-BF48-BD1A437E5CE1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896C5296-F383-4966-9C58-E1C3982660CA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DC14F01D-6ACE-4EE3-800A-A40018E002DD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81D8FD68-8216-40CF-B4C9-10FA6D34223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3D7D2AF-25E3-45FD-9DBD-1F3B62D6DDD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FF420EB2-F0A7-4A5D-AC6E-BEC1CCB2558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B91D0D4C-1B40-41C0-B4EF-808F92144CC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CA67D946-A70A-48D4-AC38-9A9C52912197}"/>
                </a:ext>
              </a:extLst>
            </p:cNvPr>
            <p:cNvCxnSpPr>
              <a:cxnSpLocks/>
              <a:stCxn id="19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6447A79-E843-4416-8BC9-5B224F613625}"/>
                </a:ext>
              </a:extLst>
            </p:cNvPr>
            <p:cNvCxnSpPr>
              <a:cxnSpLocks/>
              <a:stCxn id="187" idx="4"/>
              <a:endCxn id="18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89E8B336-C63C-4453-8B59-1B16EC94ECD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491FB3E0-1055-4E3B-AB6C-EEC0D18126C6}"/>
                </a:ext>
              </a:extLst>
            </p:cNvPr>
            <p:cNvCxnSpPr>
              <a:cxnSpLocks/>
              <a:stCxn id="194" idx="3"/>
              <a:endCxn id="15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18B7083-7C8F-4CBF-96AB-CBA24AA6291C}"/>
                </a:ext>
              </a:extLst>
            </p:cNvPr>
            <p:cNvCxnSpPr>
              <a:cxnSpLocks/>
              <a:stCxn id="194" idx="2"/>
              <a:endCxn id="6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669A5E5F-F1E2-4737-818F-EC1BB5DE0BD8}"/>
                </a:ext>
              </a:extLst>
            </p:cNvPr>
            <p:cNvCxnSpPr>
              <a:cxnSpLocks/>
              <a:stCxn id="187" idx="7"/>
              <a:endCxn id="7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46EC880-29C1-4AAA-A109-4164AD5518FE}"/>
                </a:ext>
              </a:extLst>
            </p:cNvPr>
            <p:cNvCxnSpPr>
              <a:cxnSpLocks/>
              <a:endCxn id="18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Chord 198">
              <a:extLst>
                <a:ext uri="{FF2B5EF4-FFF2-40B4-BE49-F238E27FC236}">
                  <a16:creationId xmlns:a16="http://schemas.microsoft.com/office/drawing/2014/main" id="{A82A9FC3-9C20-47A8-A879-C890E83EE02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5B218041-5D63-4449-A4E9-21E666DAA903}"/>
                </a:ext>
              </a:extLst>
            </p:cNvPr>
            <p:cNvCxnSpPr>
              <a:cxnSpLocks/>
              <a:stCxn id="19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ECC3ABBF-4FA4-407D-B433-AD90776804DD}"/>
                </a:ext>
              </a:extLst>
            </p:cNvPr>
            <p:cNvCxnSpPr>
              <a:cxnSpLocks/>
              <a:stCxn id="186" idx="6"/>
              <a:endCxn id="6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7FBD700-E065-46F7-8316-C0C3817445FC}"/>
                </a:ext>
              </a:extLst>
            </p:cNvPr>
            <p:cNvCxnSpPr>
              <a:cxnSpLocks/>
              <a:stCxn id="186" idx="5"/>
              <a:endCxn id="16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7BC1ED78-BEAD-48CC-8A06-66A53E575C8C}"/>
                </a:ext>
              </a:extLst>
            </p:cNvPr>
            <p:cNvCxnSpPr>
              <a:cxnSpLocks/>
              <a:stCxn id="71" idx="0"/>
              <a:endCxn id="18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17A5493B-1E14-4FD0-9A0C-E19ADC51A2AE}"/>
                </a:ext>
              </a:extLst>
            </p:cNvPr>
            <p:cNvCxnSpPr>
              <a:cxnSpLocks/>
              <a:stCxn id="191" idx="5"/>
              <a:endCxn id="16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58D19EA-8EE2-44FE-AAA8-E73C59D1708D}"/>
                </a:ext>
              </a:extLst>
            </p:cNvPr>
            <p:cNvCxnSpPr>
              <a:cxnSpLocks/>
              <a:stCxn id="158" idx="7"/>
              <a:endCxn id="6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D39E612E-BC0F-435B-9FCE-F2B34F5E3B6C}"/>
                </a:ext>
              </a:extLst>
            </p:cNvPr>
            <p:cNvCxnSpPr>
              <a:cxnSpLocks/>
              <a:stCxn id="87" idx="7"/>
              <a:endCxn id="19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79EECAFC-9672-419C-A6E6-D4C1FC8EF0AB}"/>
                </a:ext>
              </a:extLst>
            </p:cNvPr>
            <p:cNvCxnSpPr>
              <a:cxnSpLocks/>
              <a:stCxn id="161" idx="7"/>
              <a:endCxn id="7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E96A6595-2BB7-4B9F-ACC3-0B0488CB4989}"/>
                </a:ext>
              </a:extLst>
            </p:cNvPr>
            <p:cNvCxnSpPr>
              <a:cxnSpLocks/>
              <a:stCxn id="161" idx="6"/>
              <a:endCxn id="19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F320D4E-9B5C-47DA-B831-B105898594D7}"/>
                </a:ext>
              </a:extLst>
            </p:cNvPr>
            <p:cNvCxnSpPr>
              <a:cxnSpLocks/>
              <a:stCxn id="77" idx="0"/>
              <a:endCxn id="16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D134FCB-D62D-492E-9132-E0C0F00A69D1}"/>
                </a:ext>
              </a:extLst>
            </p:cNvPr>
            <p:cNvCxnSpPr>
              <a:cxnSpLocks/>
              <a:stCxn id="217" idx="0"/>
              <a:endCxn id="21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5CD0040-E97A-46E2-A542-BB4D204DDC9E}"/>
                </a:ext>
              </a:extLst>
            </p:cNvPr>
            <p:cNvCxnSpPr>
              <a:cxnSpLocks/>
              <a:stCxn id="85" idx="0"/>
              <a:endCxn id="21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4CF3EE38-421B-4379-95C1-05329C719642}"/>
                </a:ext>
              </a:extLst>
            </p:cNvPr>
            <p:cNvCxnSpPr>
              <a:cxnSpLocks/>
              <a:stCxn id="84" idx="0"/>
              <a:endCxn id="21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BB15E70-5C9B-4B49-9E88-A980C84E5380}"/>
                </a:ext>
              </a:extLst>
            </p:cNvPr>
            <p:cNvCxnSpPr>
              <a:cxnSpLocks/>
              <a:stCxn id="161" idx="1"/>
              <a:endCxn id="21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6AF9CAB-274B-4AE2-AA79-CEE996E210A2}"/>
                </a:ext>
              </a:extLst>
            </p:cNvPr>
            <p:cNvCxnSpPr>
              <a:cxnSpLocks/>
              <a:stCxn id="77" idx="0"/>
              <a:endCxn id="21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53BC7BE-1231-48D5-8094-3F77C5952432}"/>
                </a:ext>
              </a:extLst>
            </p:cNvPr>
            <p:cNvCxnSpPr>
              <a:cxnSpLocks/>
              <a:stCxn id="218" idx="7"/>
              <a:endCxn id="21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3FCA00FA-8982-47FC-BDE4-D0740304D49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5B97D01D-6534-451A-A7E1-45A04306A116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7D3E7208-904E-4DC6-B893-A04CE151A0DF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23D950B3-95A0-4516-BCFB-85676BAB3CF1}"/>
                </a:ext>
              </a:extLst>
            </p:cNvPr>
            <p:cNvCxnSpPr>
              <a:cxnSpLocks/>
              <a:stCxn id="82" idx="0"/>
              <a:endCxn id="21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E5D73493-0D91-4AD7-81D4-879B6F19CABC}"/>
                </a:ext>
              </a:extLst>
            </p:cNvPr>
            <p:cNvCxnSpPr>
              <a:cxnSpLocks/>
              <a:endCxn id="8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 userDrawn="1"/>
        </p:nvSpPr>
        <p:spPr>
          <a:xfrm flipH="1">
            <a:off x="1" y="0"/>
            <a:ext cx="4856130" cy="51435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 b="1" dirty="0"/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D471B4C0-230D-4D5B-87E5-915237020358}"/>
              </a:ext>
            </a:extLst>
          </p:cNvPr>
          <p:cNvGrpSpPr/>
          <p:nvPr userDrawn="1"/>
        </p:nvGrpSpPr>
        <p:grpSpPr>
          <a:xfrm>
            <a:off x="627751" y="2729514"/>
            <a:ext cx="3656227" cy="2008850"/>
            <a:chOff x="-548507" y="477868"/>
            <a:chExt cx="11570449" cy="6357177"/>
          </a:xfrm>
        </p:grpSpPr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CB1EA1CC-D62F-4EC1-B629-9F4ED4352B13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29EE53B-E72B-4141-B92C-12EE26A8EBC7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B7403EC8-953F-48C4-9E0F-88669304B2FA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83817887-C486-4590-800F-F916E1EDCF60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FB774720-9407-41F9-A025-029B6CA32606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D4D840EC-5F1E-4B0D-9FA0-C47935A6EF2D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32" name="Rectangle: Rounded Corners 231">
                <a:extLst>
                  <a:ext uri="{FF2B5EF4-FFF2-40B4-BE49-F238E27FC236}">
                    <a16:creationId xmlns:a16="http://schemas.microsoft.com/office/drawing/2014/main" id="{F593C726-ECF0-4086-B086-5E2A05F09AB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33" name="Rectangle: Rounded Corners 232">
                <a:extLst>
                  <a:ext uri="{FF2B5EF4-FFF2-40B4-BE49-F238E27FC236}">
                    <a16:creationId xmlns:a16="http://schemas.microsoft.com/office/drawing/2014/main" id="{E5E7CD30-1A5A-4E1B-97A0-273864F7CD3A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866D85AD-6D3E-4043-B427-05D52687246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30" name="Rectangle: Rounded Corners 229">
                <a:extLst>
                  <a:ext uri="{FF2B5EF4-FFF2-40B4-BE49-F238E27FC236}">
                    <a16:creationId xmlns:a16="http://schemas.microsoft.com/office/drawing/2014/main" id="{B2C07104-D68E-4A95-8CBE-DBA9C3D51D2B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31" name="Rectangle: Rounded Corners 230">
                <a:extLst>
                  <a:ext uri="{FF2B5EF4-FFF2-40B4-BE49-F238E27FC236}">
                    <a16:creationId xmlns:a16="http://schemas.microsoft.com/office/drawing/2014/main" id="{4B587C2F-C016-4D89-8417-A7AFB7A50100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08C3B6B4-8E6A-4C9A-987B-5FE8E5E23561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5ACF33D-2983-4D30-B435-F08789E5CAC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105691" y="2838099"/>
            <a:ext cx="2681038" cy="16437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83439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87A07B-B9C9-4EB5-BFAB-87CC6143AAE2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EB1C4F5-6EA7-48B3-88D5-27A71208EC65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69F62E7-AA17-4563-811F-D614C902AAA2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253338-A4E9-42CA-95C5-C93F9F1C21FD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3917F0A-05E0-45B4-8B35-075CEF66C057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BB14053-796E-48B3-8DD0-92B42FE6A961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FD5EBAA-6E75-4D4E-906F-1E0C17EE0590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897FAA4-C54B-4977-AFA5-571977EA1D2B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0DCD467-B7D3-46E5-9231-4D55A5D265F9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1B2BFF7-DD4E-4D21-9B49-8CBFEA0C51ED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84FC109-BB9A-464B-81DB-C2DC0BAB2400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31BDB41-CB75-4DDC-97E5-7F43CEE61B67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36BDB8-55A0-447B-89C9-FCF843C55FD2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A4D76A-CCC0-4C4D-925B-35DD751DC080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F765EAF-6FED-4438-8703-553CF69A4058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764520F-9D17-471F-BA69-1CD9FC8042BA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04BE38-0917-4332-81B8-30945DA0C4CE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129C94-29C0-4801-A214-6EF16171E907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BD0D37D-49B1-4ACF-88B4-98FE577712B8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68D30B-B535-41C6-85EE-8B1D98D13F2D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58AA2EC-59F2-460C-9755-165AF4DE311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CA3581D-F0C0-4C66-BCD6-4110FBE4ACBE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35FBD3-51DE-4CDC-9731-91B49C6C5B24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FB6EA9D-5D0E-4E7E-931B-C3628849650E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8C4E6BE-FEAD-45E5-AA0D-ABE7DCA46EB6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173BCAF-8B77-40E2-8E23-3198A85484D7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E39B779-A657-4FCC-BD1E-D6934CC26E3C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D21EA53-533B-41E6-90A5-EB02EAF27FD0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0A221A7-56AE-4834-9F53-63879236F8EF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16F3CD-94B1-4826-9B52-0F6C416983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29B2E9-F43D-47CB-909A-13B9FF246CBD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2FA91ED-95F3-4032-9562-F1E7EE4A7F7D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15A1508-2FF2-459B-AC1C-6F2E56AF4FF4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2865CBE-5676-47B0-A298-CCDC36276CAC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6568FA-D798-4A73-AC22-22E204E03630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8676CAA-C527-4AD4-A645-59DD7D4A06F1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3565FD2-0575-4C65-AE05-A5B8D764FFA0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7B40BDA-E6DD-467A-BCCB-110E9956A66F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8D8FB1-3F5E-4089-8365-759BF796C631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CD96295-1E4E-4A57-9C41-A59C40EF9E3D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9B68CFB-40CB-4FB7-A7B9-CD7ED3E82122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E7EC1EF-1FEF-4815-90C0-480F9497D46F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E7DE5BD-9D83-44B6-B8F9-9B7C0FDB3D47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1B9A310-4B11-4E2C-8EC8-BE966E7F8F3B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43D9690-6322-4336-BEBB-96252799EAA4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2BD385-E0BB-4264-BBB6-7EC55E67283E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29B89A2-1E5E-4EDF-8583-77FE80EFB105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10B4E4-7FDD-4853-A32C-30D094C09567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4014632-9A5A-4369-8CAB-CFD1C96391A0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9FFB962-E4AA-440F-B1C7-4D0A76307622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3CA6861-AE72-40A4-A01E-F04AF11216E4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C508A5-0312-4CF4-9E2D-75CCE86CDC08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C5CC6E6-E545-46E6-8EEC-BC1D0330FAAA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011E9AF-30B4-4767-86B1-39AF910DD5F3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018E72E-3819-47A7-A926-7A1B4FF3952D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5B15373-E32A-4180-82D0-1B01C5F9F8BA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B25FC7F-9550-4F4E-9954-B44B2D9664AB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EB2B460-2A6A-40AE-831A-9F78653DFFFC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9A8AC89-2161-4B24-BA1F-F0B24C333F0A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2317C8-10C1-439A-AD44-BD8353421565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F9AB5C9-A772-42CF-B340-8E808AA55796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A849B3B-249E-4A7E-BD0B-551332190B7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D150C3F-2E85-4592-8D00-0011C1C83C57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748531A-FA4A-4FB9-982B-A6AD1A9B5EC8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0EEFF4E-A644-4126-B638-E102D841534F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E4778C9-410A-4B1C-B8AE-D957F559A88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F542D6F-3357-4834-86CA-E3D567598B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7C8F44D-9A93-4F3A-84FD-7E50F25BBF89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3F786DE-F1A3-4F50-9514-E89EC8411A5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6AC81BD-BF53-4A89-94E8-FB485B84DFC8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DBDBFDB-ECF6-4D3B-8440-D56EE4C3324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EDAF695-4BF2-4229-A78F-06F9DD6B4E9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7D9085C-35D1-44D8-B034-A61E654A2D2F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F37F6DC-CEFD-4E84-A3BA-561BFD47CAD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FDA1506-12C2-43C8-B9BA-EA58463C007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083476C-D1CF-4D49-AA76-D7A39DE098D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B6110A2-0968-4EE5-A296-A2E8D08C8B8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C558EAB-DA6D-4ACD-809E-3C119555A3C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96DFA2C-0CB2-4B62-BC2F-5E884E2425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F9408AE-79C2-45B0-B7DC-9EA027DD4E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7F5A5A0-D6C2-49F7-9716-BEBA6F7C24F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4690BFC-2B6D-4D46-BC35-808BE51AB24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670DB7E-FF90-4EE3-A40D-32F6570F624E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7516950-A61D-4741-BFDF-9DBD3294E833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D6EBD2D-6FEE-4D2C-A800-6C34500D44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8155FF4-6850-4C64-992B-7B64D1D52DC3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C9557C6-C12A-402F-9E07-7626A37E96AF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B80D1AE-8380-4726-A4C9-18EDA2E53B14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1D6EF20-405A-42E3-A750-2DF1C8581DEF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:a16="http://schemas.microsoft.com/office/drawing/2014/main" id="{6380EFC3-767F-40BD-9F82-7D911D0753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4559BF8B-A935-401C-BA84-76715ACBED4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6499F3F-4D31-4044-8D64-C9DC328FC2CA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8D96BDE-D46D-4F0A-9FA2-F2F8BCF563C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FBF222-C169-4EBA-93BE-41F9FFCEA17D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B8A29F3-F7B8-44EE-8863-48D6B3014E05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2CEBA34-1682-42B8-85B7-F7381D028681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A0B3BCB-C6CC-4FB8-95AC-EA4F807D612A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2B349B8-B71B-4C08-AF4A-C9A0D33124B5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B4277FAB-4691-4484-8BC8-35E7A413AD30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1925EEB-5A83-4798-8C20-E2D4EDDED272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FB35BF4-D0EA-46DA-A617-CDB260D4495B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276C43D-3981-4301-AE4D-64FD6FEE5A42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D6C1159-0222-4950-A90C-BE3D5F128358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84DE7A1-D273-44EB-82CC-2FEC98F1A8C4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68AC657-025D-4198-A971-B9A2F1E7040D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0DD1AE4-CD1C-4B3A-B50D-CAFFBAAD6E71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695A46C-9D3F-4D99-A2A0-3367ED690366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AE65D38-DC74-41F3-A504-C0089B2B452B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AE83C7D-D026-454B-BA5C-0286323B4AF3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893DA6E-5367-4F09-869F-41DCB4623AEF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2DCAAB81-05B3-4717-B909-9B93367AF4E2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84D0816-26A3-4C2F-B922-285CE7A06F26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723FB930-76E4-4263-AEBB-7C02028A4CBE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0E1141F-0502-410C-BFA1-6F4900E91ABB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3616ED4-24DE-4E06-85B2-4FE18A0DD151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32B47A8E-86E1-4E5B-BDE0-0B8DFCCC8C26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0002D33-200A-411E-8A65-8A1636D49A77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1A4DC51-5A44-48CE-968E-80545A2B90FA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A73ED2-0455-4EB9-BEFA-818C63CE2E9F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263C613-75A6-4747-8034-3BC2C5972EDC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E9CB431-C2CA-4953-AC8D-2B68E40D03DA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1A32B05-70C4-4D80-BF1B-FB3DEF16F873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D19B712E-97E5-4432-917F-BD5A73088BA6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E211E8A-474D-4FDB-9958-B36337193D83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EF890E7-D149-4690-9269-02DD6EACFEFF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208343D-4649-4F55-A486-C2B3E7DFFD44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E97806E-C9C7-41E3-B08F-58B292A5D783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598A16F-77EE-4024-8646-AB5C04EABE03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2BA99D5-33F4-409C-9E50-3574B256CC6E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62896B5-D4EA-4F71-AD93-4559FBBF4FDC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E612EB7-8D5F-4A17-9415-DF6D29CC87A4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384D1A4-0DAA-42DA-86B2-723804DDC5D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95D473B-8393-4A6D-8171-82633735EF12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A2B1343F-ADF6-44C8-AD78-F57DEF8E8FA3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DBD6AE6-6190-4AF4-A85E-ADFC80C1C34B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D76FAC0-407B-468F-BA54-126F0F3D3FDD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B358126-5F15-4F7F-B96B-96EE985A97A4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66AB9B2-57BF-4E2C-A81E-6F5383CC7CD9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9B59690-4C4F-4F3F-9F91-812AD303B592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7AC359B5-D554-4844-B96A-6B5581791F63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8F2FBE4E-19C7-4A9A-9C3A-FDB20614BE89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9AC8AB1-6238-4D1C-B00D-3AAF4B7B4F3A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64CAE42-87A5-48CB-8227-81659BC92928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C75C94F-BBA0-4A51-A3AA-181CE32DBE7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F244BF9A-ADDB-44A2-B5C0-58D841C1D3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293F8AF-567E-427D-99FE-4411308F233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F3A8C687-423B-4625-BED5-7C54F4671372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C027916A-84D9-418B-94FD-04544B80EE3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B4FC009-DED0-4514-AAFF-B02133FD139A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BA7B929-F753-4A11-8AE9-C51C33F7DA46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DFBDE813-0FE1-407A-8E9E-ECFAE257B1E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DF1AEC2E-4D90-4940-A07C-CE7257FF4C71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6C673984-AACA-4247-8945-E9646A74F34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91BD8EC-C6F1-45CD-82BC-EE86CD100E61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5061039-AF6D-4DE7-8F22-A7CC2DC1F6E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94CC978-44B9-4F08-B8E1-85C90C86F1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0ECD2FB-2F6F-4B6A-AA56-2E3D8C41A415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DEA82331-FE99-4C0D-A242-4D21CBADEE1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242ABD8-B23A-45AB-AF96-028E8F3C1C4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Chord 160">
              <a:extLst>
                <a:ext uri="{FF2B5EF4-FFF2-40B4-BE49-F238E27FC236}">
                  <a16:creationId xmlns:a16="http://schemas.microsoft.com/office/drawing/2014/main" id="{06BB9226-3E5A-4CB3-9D8F-BF9D7A9021F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7B911C08-95D1-4A0D-ABFF-419FFFBE993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6B0542CB-C7B7-44C1-9EF1-02E4D873BFDF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ACFC4239-E6CC-4C9A-897C-F0B6475B3E52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A80588B-9813-4B03-9ED2-5015D5A8C217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BA337E5-1617-4613-BAA3-C642910075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5D9275C-FE73-442D-9ADE-439FC206E022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7AD9F8E-DD04-43A5-B94B-B33F6989375C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F4EA3C1-77AB-473F-8539-82220A155623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682B884-A2AA-4547-A215-0B9EE7B3DF2B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502A514-7828-4127-915C-41BD1B6B728E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E536885-5B34-481C-A582-2CE453D3210F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39D1669-C8D9-4A9D-A86F-2AFF489A34E5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27070E6-A537-4933-AB80-8B2E6B201098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5D716A8-ACA0-431D-83DF-007987603FCD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F25D4FC4-6BAB-4F36-BC81-BC3269272563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9CE377F-8C45-4207-994B-9AF6D960F489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65E0D35D-E0E4-4070-9F03-537A23F62347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3833DA9-4198-4FB5-879F-24B995B49E5E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5736CA7-46C1-4049-84B3-18CA838BCA1D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A1E05BC-0F05-4DEE-BF27-64CC1AA0A45A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959D4C32-1690-4A98-898D-1E98A78C247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A32656DF-B1E6-4820-97FF-D938BE9E00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51E9D4C9-FA3C-4D3F-94E9-F73D0F37829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0959951-567E-495E-9504-4FEE5E2D90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8D6B03FD-2D8B-4B5D-8A26-5EA666EF45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2B8BE1A2-0227-4892-A103-F241189BD8FC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FDB3D25-371F-4494-82B5-BC7066151323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DBAD6A1B-D845-4013-A334-F19E7D5CD1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E3B499A-4E94-4BE1-9928-92AED5C645CB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0E175B2-E1F4-4A26-AA60-86211971C3FF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8E6B1408-9D0F-4935-BA7F-2206F3EF95B7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3A6A9E8A-3D68-4785-8C8E-0EBF780D0023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:a16="http://schemas.microsoft.com/office/drawing/2014/main" id="{023F3C0D-14E4-40B2-9F27-9ACAD81DD9F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712BDE26-258C-4FF0-BC18-8910490C5F5F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096FDB1-4B71-4A75-9AA3-4F96F5881646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07B89D8F-6A08-4805-8C25-4D9BCE212592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2E7A40B4-9ADE-4BA7-9BB1-83B574569578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FA69F0CF-5DC4-4761-9D51-B8A423A137BF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12F26D0-03E7-477A-B29A-E2BF233B528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A82C2C0-D6FE-44CF-9184-64CAEA9102CD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FBFCFE9A-F4B5-4509-9611-276E14B5399C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D389A29-AE70-421F-87E4-145F52CE08FC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5D82203E-6ABC-4015-85CC-41649AE6B182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6077C3D-77AE-4E5D-9D79-62E975588AD9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AC82A8B2-9287-45F5-BFBE-6DCC7F83C417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C6D5F02A-614B-4D16-A793-BFA738D25909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0C1B9E72-ECF5-4245-A82C-6E0A183A09B2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BAC8569-F3C3-4A8D-8BD9-1AD98B1DF1C8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855AA0D4-9ADE-40C0-A873-81A5778C658F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DA39CD6-B4D3-420C-902C-C362CC473112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8C17FD21-CE68-4D84-B1CC-98196A96C5C9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7453D88A-BB14-42E1-9FFA-ACD2113CBC92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246EFC8-9F87-4142-861E-A735ED5797B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E17BF48-C2F9-4DCD-832B-83DF2AD3A0E6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34165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D8169D9-66A7-4D0C-8F27-B4C48EFB2292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7DDC847-3482-4C0B-93A8-A7CFE885AEEA}"/>
                </a:ext>
              </a:extLst>
            </p:cNvPr>
            <p:cNvCxnSpPr>
              <a:cxnSpLocks/>
              <a:stCxn id="70" idx="7"/>
              <a:endCxn id="6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EAA2E8B-8834-41A5-AEE3-BAFEA1225100}"/>
                </a:ext>
              </a:extLst>
            </p:cNvPr>
            <p:cNvCxnSpPr>
              <a:cxnSpLocks/>
              <a:stCxn id="68" idx="4"/>
              <a:endCxn id="8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D09B947-4224-4EAB-B828-ED8991609A55}"/>
                </a:ext>
              </a:extLst>
            </p:cNvPr>
            <p:cNvCxnSpPr>
              <a:cxnSpLocks/>
              <a:stCxn id="73" idx="2"/>
              <a:endCxn id="8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645CE3-EE0B-4734-B17A-090A17295F38}"/>
                </a:ext>
              </a:extLst>
            </p:cNvPr>
            <p:cNvCxnSpPr>
              <a:cxnSpLocks/>
              <a:stCxn id="87" idx="5"/>
              <a:endCxn id="7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DA5A01-B5A6-4AC0-B3CD-0176BBAF7C34}"/>
                </a:ext>
              </a:extLst>
            </p:cNvPr>
            <p:cNvCxnSpPr>
              <a:cxnSpLocks/>
              <a:stCxn id="68" idx="5"/>
              <a:endCxn id="8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0B10771-044F-466C-BD19-669667F3EB84}"/>
                </a:ext>
              </a:extLst>
            </p:cNvPr>
            <p:cNvCxnSpPr>
              <a:cxnSpLocks/>
              <a:stCxn id="73" idx="0"/>
              <a:endCxn id="8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3BB138-9A90-404B-BEA0-6C360A02DF35}"/>
                </a:ext>
              </a:extLst>
            </p:cNvPr>
            <p:cNvCxnSpPr>
              <a:cxnSpLocks/>
              <a:stCxn id="87" idx="3"/>
              <a:endCxn id="8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AD0705D-AABA-4EFB-9224-A283F0BC72B6}"/>
                </a:ext>
              </a:extLst>
            </p:cNvPr>
            <p:cNvCxnSpPr>
              <a:cxnSpLocks/>
              <a:stCxn id="193" idx="7"/>
              <a:endCxn id="7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311A25F-8BDA-4F0B-9124-24A9F94D3896}"/>
                </a:ext>
              </a:extLst>
            </p:cNvPr>
            <p:cNvCxnSpPr>
              <a:cxnSpLocks/>
              <a:stCxn id="73" idx="7"/>
              <a:endCxn id="7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C61FB2B-D8B0-4F15-9ACA-9F708408E857}"/>
                </a:ext>
              </a:extLst>
            </p:cNvPr>
            <p:cNvCxnSpPr>
              <a:cxnSpLocks/>
              <a:stCxn id="7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4565D16-1293-4AFB-B56C-DFB0B603D4C7}"/>
                </a:ext>
              </a:extLst>
            </p:cNvPr>
            <p:cNvCxnSpPr>
              <a:cxnSpLocks/>
              <a:stCxn id="87" idx="6"/>
              <a:endCxn id="8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963326-73BD-4209-860B-1DF374ED692D}"/>
                </a:ext>
              </a:extLst>
            </p:cNvPr>
            <p:cNvCxnSpPr>
              <a:cxnSpLocks/>
              <a:stCxn id="72" idx="0"/>
              <a:endCxn id="8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1870609-F139-4A34-86DD-9BB1A0A41231}"/>
                </a:ext>
              </a:extLst>
            </p:cNvPr>
            <p:cNvCxnSpPr>
              <a:cxnSpLocks/>
              <a:stCxn id="86" idx="6"/>
              <a:endCxn id="7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4E98D5F-B620-4669-BCE4-762A8A2F650F}"/>
                </a:ext>
              </a:extLst>
            </p:cNvPr>
            <p:cNvCxnSpPr>
              <a:cxnSpLocks/>
              <a:stCxn id="74" idx="0"/>
              <a:endCxn id="7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B1D36AF-87F8-4185-A1D1-64CD18AC9B4E}"/>
                </a:ext>
              </a:extLst>
            </p:cNvPr>
            <p:cNvCxnSpPr>
              <a:cxnSpLocks/>
              <a:stCxn id="77" idx="1"/>
              <a:endCxn id="7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CB4F02-AC9B-4AA8-9407-C36E2531A565}"/>
                </a:ext>
              </a:extLst>
            </p:cNvPr>
            <p:cNvCxnSpPr>
              <a:cxnSpLocks/>
              <a:stCxn id="77" idx="0"/>
              <a:endCxn id="7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C8C8B1-C0CE-405A-A258-40B113AB11A6}"/>
                </a:ext>
              </a:extLst>
            </p:cNvPr>
            <p:cNvCxnSpPr>
              <a:cxnSpLocks/>
              <a:stCxn id="76" idx="2"/>
              <a:endCxn id="7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2925DAE-462E-4EE0-8C6F-47DBF03AA398}"/>
                </a:ext>
              </a:extLst>
            </p:cNvPr>
            <p:cNvCxnSpPr>
              <a:cxnSpLocks/>
              <a:stCxn id="76" idx="7"/>
              <a:endCxn id="21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0F91277-6E2C-4AC9-AF76-6C193409B866}"/>
                </a:ext>
              </a:extLst>
            </p:cNvPr>
            <p:cNvCxnSpPr>
              <a:cxnSpLocks/>
              <a:stCxn id="76" idx="6"/>
              <a:endCxn id="8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71809BE-6347-4447-8ACB-1D18AE0E68FD}"/>
                </a:ext>
              </a:extLst>
            </p:cNvPr>
            <p:cNvCxnSpPr>
              <a:cxnSpLocks/>
              <a:stCxn id="83" idx="7"/>
              <a:endCxn id="8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98CFB34-BEE0-45B4-811D-7CA9B265BCDF}"/>
                </a:ext>
              </a:extLst>
            </p:cNvPr>
            <p:cNvCxnSpPr>
              <a:cxnSpLocks/>
              <a:stCxn id="69" idx="0"/>
              <a:endCxn id="6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210DA9A-10F3-450F-B4B2-82E910EAFE59}"/>
                </a:ext>
              </a:extLst>
            </p:cNvPr>
            <p:cNvCxnSpPr>
              <a:cxnSpLocks/>
              <a:stCxn id="85" idx="2"/>
              <a:endCxn id="6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8E4063A-7D81-4CAD-9160-5546E59076D7}"/>
                </a:ext>
              </a:extLst>
            </p:cNvPr>
            <p:cNvCxnSpPr>
              <a:cxnSpLocks/>
              <a:stCxn id="72" idx="1"/>
              <a:endCxn id="6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4E56EFC-22C5-48F9-9A95-965CFBAC7EFF}"/>
                </a:ext>
              </a:extLst>
            </p:cNvPr>
            <p:cNvCxnSpPr>
              <a:cxnSpLocks/>
              <a:stCxn id="71" idx="7"/>
              <a:endCxn id="6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0E34A97-EABA-42DE-92E7-7DF61EEC96FF}"/>
                </a:ext>
              </a:extLst>
            </p:cNvPr>
            <p:cNvCxnSpPr>
              <a:cxnSpLocks/>
              <a:stCxn id="70" idx="6"/>
              <a:endCxn id="6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5B2CB9E-AFAD-41F7-8F1F-02D30919770F}"/>
                </a:ext>
              </a:extLst>
            </p:cNvPr>
            <p:cNvCxnSpPr>
              <a:cxnSpLocks/>
              <a:stCxn id="90" idx="7"/>
              <a:endCxn id="7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31023C5-E4DE-4A0D-8DD0-98FC5899696C}"/>
                </a:ext>
              </a:extLst>
            </p:cNvPr>
            <p:cNvCxnSpPr>
              <a:cxnSpLocks/>
              <a:stCxn id="90" idx="6"/>
              <a:endCxn id="7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7DD6CF-3A00-43FA-9882-480FEEF83100}"/>
                </a:ext>
              </a:extLst>
            </p:cNvPr>
            <p:cNvCxnSpPr>
              <a:cxnSpLocks/>
              <a:stCxn id="9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858FD2A-ECA5-4B67-A50C-491C8E7249DA}"/>
                </a:ext>
              </a:extLst>
            </p:cNvPr>
            <p:cNvCxnSpPr>
              <a:cxnSpLocks/>
              <a:stCxn id="7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9695608-3345-4F11-AAB2-8E4C0AC22071}"/>
                </a:ext>
              </a:extLst>
            </p:cNvPr>
            <p:cNvCxnSpPr>
              <a:cxnSpLocks/>
              <a:stCxn id="7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7EB2EF-C0BB-48F8-9D61-FEE6DDA8ED88}"/>
                </a:ext>
              </a:extLst>
            </p:cNvPr>
            <p:cNvCxnSpPr>
              <a:cxnSpLocks/>
              <a:stCxn id="7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CEF3DEE-12CB-4FE0-8928-BF9D4EC9F5E8}"/>
                </a:ext>
              </a:extLst>
            </p:cNvPr>
            <p:cNvCxnSpPr>
              <a:cxnSpLocks/>
              <a:stCxn id="71" idx="6"/>
              <a:endCxn id="7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C865F8A-AF83-410B-82D3-B7B5B03A9FEC}"/>
                </a:ext>
              </a:extLst>
            </p:cNvPr>
            <p:cNvCxnSpPr>
              <a:cxnSpLocks/>
              <a:stCxn id="72" idx="6"/>
              <a:endCxn id="7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2E1FEAB-8705-4F2B-BC27-85FDA44BC373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E271154-7509-45C5-9BB3-B64AC9EBF53B}"/>
                </a:ext>
              </a:extLst>
            </p:cNvPr>
            <p:cNvCxnSpPr>
              <a:cxnSpLocks/>
              <a:stCxn id="95" idx="0"/>
              <a:endCxn id="7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C88AC78-5DE4-40E4-9F69-A446CDEF6356}"/>
                </a:ext>
              </a:extLst>
            </p:cNvPr>
            <p:cNvCxnSpPr>
              <a:cxnSpLocks/>
              <a:endCxn id="7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1D900E7-A502-4C8B-BCDF-6C6BFA1FFDAC}"/>
                </a:ext>
              </a:extLst>
            </p:cNvPr>
            <p:cNvCxnSpPr>
              <a:cxnSpLocks/>
              <a:stCxn id="95" idx="2"/>
              <a:endCxn id="7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15505B7-331B-4FC7-A24B-E673C2AA99FB}"/>
                </a:ext>
              </a:extLst>
            </p:cNvPr>
            <p:cNvCxnSpPr>
              <a:cxnSpLocks/>
              <a:stCxn id="77" idx="2"/>
              <a:endCxn id="7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BD3C938-C28B-42F1-8A91-A33536D4A73D}"/>
                </a:ext>
              </a:extLst>
            </p:cNvPr>
            <p:cNvCxnSpPr>
              <a:cxnSpLocks/>
              <a:stCxn id="7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E7936E-CBAE-4B2C-A836-351BBE89D279}"/>
                </a:ext>
              </a:extLst>
            </p:cNvPr>
            <p:cNvCxnSpPr>
              <a:cxnSpLocks/>
              <a:stCxn id="7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214AAA1-583B-4DC4-B495-CF97AB3A41DB}"/>
                </a:ext>
              </a:extLst>
            </p:cNvPr>
            <p:cNvCxnSpPr>
              <a:cxnSpLocks/>
              <a:stCxn id="78" idx="2"/>
              <a:endCxn id="7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2D25D04-A5EE-4530-8676-92C90A7E3099}"/>
                </a:ext>
              </a:extLst>
            </p:cNvPr>
            <p:cNvCxnSpPr>
              <a:cxnSpLocks/>
              <a:stCxn id="83" idx="4"/>
              <a:endCxn id="7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9E5F88-B847-4004-B89C-2A8AF0EC5B3B}"/>
                </a:ext>
              </a:extLst>
            </p:cNvPr>
            <p:cNvCxnSpPr>
              <a:cxnSpLocks/>
              <a:stCxn id="82" idx="3"/>
              <a:endCxn id="7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C98F344-2A1A-469A-A946-558FAA7F3ABD}"/>
                </a:ext>
              </a:extLst>
            </p:cNvPr>
            <p:cNvCxnSpPr>
              <a:cxnSpLocks/>
              <a:stCxn id="82" idx="2"/>
              <a:endCxn id="8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B8C3A62-136C-4459-9F32-15381F98C450}"/>
                </a:ext>
              </a:extLst>
            </p:cNvPr>
            <p:cNvCxnSpPr>
              <a:cxnSpLocks/>
              <a:stCxn id="82" idx="1"/>
              <a:endCxn id="8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4ADA0B-A04E-4E59-9EA0-E8D089F646FE}"/>
                </a:ext>
              </a:extLst>
            </p:cNvPr>
            <p:cNvCxnSpPr>
              <a:cxnSpLocks/>
              <a:stCxn id="80" idx="1"/>
              <a:endCxn id="8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3ADD1DF-6940-4AAF-8526-E4AE034908E9}"/>
                </a:ext>
              </a:extLst>
            </p:cNvPr>
            <p:cNvCxnSpPr>
              <a:cxnSpLocks/>
              <a:stCxn id="80" idx="0"/>
              <a:endCxn id="8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FA5AF44-E22E-40B4-B9F0-6C140426BB28}"/>
                </a:ext>
              </a:extLst>
            </p:cNvPr>
            <p:cNvCxnSpPr>
              <a:cxnSpLocks/>
              <a:stCxn id="152" idx="7"/>
              <a:endCxn id="21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28CBEE2-C710-4DF5-A93A-33971F2D447B}"/>
                </a:ext>
              </a:extLst>
            </p:cNvPr>
            <p:cNvCxnSpPr>
              <a:cxnSpLocks/>
              <a:endCxn id="7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3466B0E-4D44-4C0C-9BCF-9E43AD9F13BA}"/>
                </a:ext>
              </a:extLst>
            </p:cNvPr>
            <p:cNvCxnSpPr>
              <a:cxnSpLocks/>
              <a:stCxn id="152" idx="0"/>
              <a:endCxn id="21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EA58425-9499-4B04-A2A0-DDD9379B78F0}"/>
                </a:ext>
              </a:extLst>
            </p:cNvPr>
            <p:cNvCxnSpPr>
              <a:cxnSpLocks/>
              <a:stCxn id="164" idx="0"/>
              <a:endCxn id="21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70B8148-8923-42FE-9F7F-EE6B8AAC50D9}"/>
                </a:ext>
              </a:extLst>
            </p:cNvPr>
            <p:cNvCxnSpPr>
              <a:cxnSpLocks/>
              <a:stCxn id="164" idx="1"/>
              <a:endCxn id="8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C14A4BB-F2CC-4DDC-82B5-ACAF3AAC7D58}"/>
                </a:ext>
              </a:extLst>
            </p:cNvPr>
            <p:cNvCxnSpPr>
              <a:cxnSpLocks/>
              <a:stCxn id="81" idx="2"/>
              <a:endCxn id="8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B11B6C1-84F8-4726-B734-96963CE9C6E8}"/>
                </a:ext>
              </a:extLst>
            </p:cNvPr>
            <p:cNvCxnSpPr>
              <a:cxnSpLocks/>
              <a:stCxn id="80" idx="2"/>
              <a:endCxn id="8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F438110-2E46-4A36-85E2-BE889D4D6A8E}"/>
                </a:ext>
              </a:extLst>
            </p:cNvPr>
            <p:cNvCxnSpPr>
              <a:cxnSpLocks/>
              <a:stCxn id="79" idx="1"/>
              <a:endCxn id="8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0A3A1C7-E3DA-4401-A87E-09069C100E77}"/>
                </a:ext>
              </a:extLst>
            </p:cNvPr>
            <p:cNvCxnSpPr>
              <a:cxnSpLocks/>
              <a:stCxn id="79" idx="3"/>
              <a:endCxn id="9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B5E403E-8BB1-4710-A495-538FFA3FF487}"/>
                </a:ext>
              </a:extLst>
            </p:cNvPr>
            <p:cNvCxnSpPr>
              <a:cxnSpLocks/>
              <a:stCxn id="82" idx="4"/>
              <a:endCxn id="9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82A6E72-11CB-4784-922B-7746486F8A1B}"/>
                </a:ext>
              </a:extLst>
            </p:cNvPr>
            <p:cNvCxnSpPr>
              <a:cxnSpLocks/>
              <a:stCxn id="78" idx="5"/>
              <a:endCxn id="9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98B4D10-8184-459E-92FF-A934C001BA4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8E3AC95-E661-4594-BDC2-A508F633B67A}"/>
                </a:ext>
              </a:extLst>
            </p:cNvPr>
            <p:cNvCxnSpPr>
              <a:cxnSpLocks/>
              <a:stCxn id="77" idx="7"/>
              <a:endCxn id="8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10B3221-10DB-4C46-A702-8E80BA6C7E5C}"/>
                </a:ext>
              </a:extLst>
            </p:cNvPr>
            <p:cNvCxnSpPr>
              <a:cxnSpLocks/>
              <a:endCxn id="7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DA9F05E-4D0A-42A7-A1DB-87F45A543B5C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B2F9756-8CD1-4D56-9930-CBEA13BA4796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0F467E7-451E-4FE5-84B1-FCAB7A68D4EF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0DF4EF5-B521-4F45-B851-6C0575F04E1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864367A-97BF-4872-866A-039F23B17D3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7FD30E6-E8E6-44E4-88E4-22A9FE37A985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58FD571-C840-4EBD-B812-30EB6F08788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C3CBBC0-CD63-4295-900C-2C33AD446C71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5BE416D-6B1B-4271-AC23-E3007798B2EC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C8B0649C-7DF6-408C-9041-55E32D2A640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47C0C44-CB3B-4F6C-BD35-9F6A66D86E5A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8F225D3-534E-45E5-BBEC-66FF0FDF76C7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83211BB-D658-43C0-AE4F-63A1F7D0523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0745616-36FC-47DA-A505-1C7E297627FB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342F728-C50B-4CA5-B6BD-6FD3DD6837A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D21B6-8111-43CF-842F-B7DD6C7621A3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0577A9-64A3-4EE7-A79E-298B7661393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6D4AA2E-742F-4A6E-9B9A-C0B6D950A88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BBD26DB-4638-45C3-A14B-84CC09E72C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A1F63CD-8344-4764-883A-0DDA57919D5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EF00AB4-7326-44F2-AACB-A2251E2DBBC8}"/>
                </a:ext>
              </a:extLst>
            </p:cNvPr>
            <p:cNvCxnSpPr>
              <a:cxnSpLocks/>
              <a:stCxn id="87" idx="2"/>
              <a:endCxn id="6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FAB60E8-F7EA-48BA-A092-E229780030C6}"/>
                </a:ext>
              </a:extLst>
            </p:cNvPr>
            <p:cNvCxnSpPr>
              <a:cxnSpLocks/>
              <a:stCxn id="70" idx="4"/>
              <a:endCxn id="7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1D0C4DE-55C2-4A0A-81E9-87E3325A8AE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51FAC5D7-B011-470B-8AE8-1752B9AFC43D}"/>
                </a:ext>
              </a:extLst>
            </p:cNvPr>
            <p:cNvCxnSpPr>
              <a:cxnSpLocks/>
              <a:stCxn id="9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200332F-C340-4E08-ABA1-1FD100B63AA9}"/>
                </a:ext>
              </a:extLst>
            </p:cNvPr>
            <p:cNvCxnSpPr>
              <a:cxnSpLocks/>
              <a:stCxn id="9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CDF7196-C49E-433E-9C4B-6D81884330F4}"/>
                </a:ext>
              </a:extLst>
            </p:cNvPr>
            <p:cNvCxnSpPr>
              <a:cxnSpLocks/>
              <a:stCxn id="9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15B5DDA-F300-4633-81D2-F2A1E46F2492}"/>
                </a:ext>
              </a:extLst>
            </p:cNvPr>
            <p:cNvCxnSpPr>
              <a:cxnSpLocks/>
              <a:endCxn id="7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Chord 94">
              <a:extLst>
                <a:ext uri="{FF2B5EF4-FFF2-40B4-BE49-F238E27FC236}">
                  <a16:creationId xmlns:a16="http://schemas.microsoft.com/office/drawing/2014/main" id="{6C118763-90B9-4A11-9D2B-8C4B1E6444C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6" name="Chord 95">
              <a:extLst>
                <a:ext uri="{FF2B5EF4-FFF2-40B4-BE49-F238E27FC236}">
                  <a16:creationId xmlns:a16="http://schemas.microsoft.com/office/drawing/2014/main" id="{A2473F01-2F6C-4EFC-939F-113856D070B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B27AC31-48D4-4BBA-BA68-1D004E778C95}"/>
                </a:ext>
              </a:extLst>
            </p:cNvPr>
            <p:cNvCxnSpPr>
              <a:cxnSpLocks/>
              <a:stCxn id="95" idx="1"/>
              <a:endCxn id="7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22F544B-B76E-4AE0-9441-0B55FB521F76}"/>
                </a:ext>
              </a:extLst>
            </p:cNvPr>
            <p:cNvCxnSpPr>
              <a:cxnSpLocks/>
              <a:endCxn id="14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2E70F32B-ACAF-41BC-BFEA-4CDB18162317}"/>
                </a:ext>
              </a:extLst>
            </p:cNvPr>
            <p:cNvCxnSpPr>
              <a:cxnSpLocks/>
              <a:endCxn id="16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38D579E-4777-4050-9C0C-C80125D913AB}"/>
                </a:ext>
              </a:extLst>
            </p:cNvPr>
            <p:cNvCxnSpPr>
              <a:cxnSpLocks/>
              <a:stCxn id="149" idx="0"/>
              <a:endCxn id="16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DCA8B2F1-2DD7-4799-B244-B9E80796E69A}"/>
                </a:ext>
              </a:extLst>
            </p:cNvPr>
            <p:cNvCxnSpPr>
              <a:cxnSpLocks/>
              <a:stCxn id="215" idx="2"/>
              <a:endCxn id="15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AE93656-BFAD-4966-A948-CF8E3EA97E52}"/>
                </a:ext>
              </a:extLst>
            </p:cNvPr>
            <p:cNvCxnSpPr>
              <a:cxnSpLocks/>
              <a:stCxn id="149" idx="7"/>
              <a:endCxn id="15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6A9ADF4-2897-4ABC-8E94-B6C31D6D0A8C}"/>
                </a:ext>
              </a:extLst>
            </p:cNvPr>
            <p:cNvCxnSpPr>
              <a:cxnSpLocks/>
              <a:endCxn id="16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DBC8694C-AAD0-46F9-9C77-CA8D6D95ADDD}"/>
                </a:ext>
              </a:extLst>
            </p:cNvPr>
            <p:cNvCxnSpPr>
              <a:cxnSpLocks/>
              <a:stCxn id="164" idx="6"/>
              <a:endCxn id="15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67D5824-3E9F-4F12-8920-F804C898E26C}"/>
                </a:ext>
              </a:extLst>
            </p:cNvPr>
            <p:cNvCxnSpPr>
              <a:cxnSpLocks/>
              <a:stCxn id="150" idx="0"/>
              <a:endCxn id="15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E788589-8898-470D-8DB1-408B211F827A}"/>
                </a:ext>
              </a:extLst>
            </p:cNvPr>
            <p:cNvCxnSpPr>
              <a:cxnSpLocks/>
              <a:stCxn id="153" idx="1"/>
              <a:endCxn id="15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00DD778-AEAD-4620-AAA2-C3073B434A1C}"/>
                </a:ext>
              </a:extLst>
            </p:cNvPr>
            <p:cNvCxnSpPr>
              <a:cxnSpLocks/>
              <a:stCxn id="153" idx="0"/>
              <a:endCxn id="15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C92A9CD-C471-47B4-BBF2-F63961EA929E}"/>
                </a:ext>
              </a:extLst>
            </p:cNvPr>
            <p:cNvCxnSpPr>
              <a:cxnSpLocks/>
              <a:stCxn id="152" idx="2"/>
              <a:endCxn id="15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95F3FAE-FB99-4E80-99D2-3CA6AE0E49B1}"/>
                </a:ext>
              </a:extLst>
            </p:cNvPr>
            <p:cNvCxnSpPr>
              <a:cxnSpLocks/>
              <a:stCxn id="152" idx="7"/>
              <a:endCxn id="16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C887AE8-A00A-4CAB-8AFF-E6306B476E17}"/>
                </a:ext>
              </a:extLst>
            </p:cNvPr>
            <p:cNvCxnSpPr>
              <a:cxnSpLocks/>
              <a:stCxn id="152" idx="6"/>
              <a:endCxn id="15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AAC4C25-A90B-4F4A-990D-5125EE8615AF}"/>
                </a:ext>
              </a:extLst>
            </p:cNvPr>
            <p:cNvCxnSpPr>
              <a:cxnSpLocks/>
              <a:stCxn id="159" idx="7"/>
              <a:endCxn id="16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8B25305-B55E-4D42-B14E-0BC3461ECFD5}"/>
                </a:ext>
              </a:extLst>
            </p:cNvPr>
            <p:cNvCxnSpPr>
              <a:cxnSpLocks/>
              <a:stCxn id="216" idx="1"/>
              <a:endCxn id="15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A8DF0C8-F4E4-4CA1-9DFC-DC49BA52438A}"/>
                </a:ext>
              </a:extLst>
            </p:cNvPr>
            <p:cNvCxnSpPr>
              <a:cxnSpLocks/>
              <a:endCxn id="14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F3B10811-B36A-4AD0-B1C3-B9773312F58F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EDB9C36-7D89-48ED-B3FC-18A061E4A7A3}"/>
                </a:ext>
              </a:extLst>
            </p:cNvPr>
            <p:cNvCxnSpPr>
              <a:cxnSpLocks/>
              <a:stCxn id="165" idx="0"/>
              <a:endCxn id="14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3771B6F4-844A-41A0-A4D7-B2773A20E416}"/>
                </a:ext>
              </a:extLst>
            </p:cNvPr>
            <p:cNvCxnSpPr>
              <a:cxnSpLocks/>
              <a:endCxn id="14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7431C9F-50D5-4356-AF92-7F68EBE14540}"/>
                </a:ext>
              </a:extLst>
            </p:cNvPr>
            <p:cNvCxnSpPr>
              <a:cxnSpLocks/>
              <a:stCxn id="165" idx="2"/>
              <a:endCxn id="15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83CC32A4-39F8-40C5-AE21-ECAB0B51295B}"/>
                </a:ext>
              </a:extLst>
            </p:cNvPr>
            <p:cNvCxnSpPr>
              <a:cxnSpLocks/>
              <a:stCxn id="153" idx="2"/>
              <a:endCxn id="15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165EED85-E319-4AA4-9937-CEDF4ABEB7EF}"/>
                </a:ext>
              </a:extLst>
            </p:cNvPr>
            <p:cNvCxnSpPr>
              <a:cxnSpLocks/>
              <a:stCxn id="15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27A647AD-37B1-4F43-8319-55BF6348E3E3}"/>
                </a:ext>
              </a:extLst>
            </p:cNvPr>
            <p:cNvCxnSpPr>
              <a:cxnSpLocks/>
              <a:stCxn id="15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4BD915B-12CA-4147-87EA-26364D36E213}"/>
                </a:ext>
              </a:extLst>
            </p:cNvPr>
            <p:cNvCxnSpPr>
              <a:cxnSpLocks/>
              <a:stCxn id="154" idx="2"/>
              <a:endCxn id="15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C945BD5-D3EE-449F-BDD4-EE77083ACB9A}"/>
                </a:ext>
              </a:extLst>
            </p:cNvPr>
            <p:cNvCxnSpPr>
              <a:cxnSpLocks/>
              <a:stCxn id="159" idx="4"/>
              <a:endCxn id="15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E230071-FA3B-4901-870E-1CD290D62A0B}"/>
                </a:ext>
              </a:extLst>
            </p:cNvPr>
            <p:cNvCxnSpPr>
              <a:cxnSpLocks/>
              <a:stCxn id="158" idx="3"/>
              <a:endCxn id="15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9D3CDA2C-BF37-4160-9E31-E032C9E4D313}"/>
                </a:ext>
              </a:extLst>
            </p:cNvPr>
            <p:cNvCxnSpPr>
              <a:cxnSpLocks/>
              <a:stCxn id="158" idx="2"/>
              <a:endCxn id="15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522238-E2C6-4475-A3EA-DDD2AA8101F6}"/>
                </a:ext>
              </a:extLst>
            </p:cNvPr>
            <p:cNvCxnSpPr>
              <a:cxnSpLocks/>
              <a:stCxn id="158" idx="1"/>
              <a:endCxn id="16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233C6D0C-FA96-4E98-A199-5916D8D702D3}"/>
                </a:ext>
              </a:extLst>
            </p:cNvPr>
            <p:cNvCxnSpPr>
              <a:cxnSpLocks/>
              <a:stCxn id="156" idx="1"/>
              <a:endCxn id="16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729AD61-2C90-4A40-9373-111E09D129FF}"/>
                </a:ext>
              </a:extLst>
            </p:cNvPr>
            <p:cNvCxnSpPr>
              <a:cxnSpLocks/>
              <a:stCxn id="156" idx="0"/>
              <a:endCxn id="15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CD5735F-C572-4051-AFD1-2FDB5C9E41CD}"/>
                </a:ext>
              </a:extLst>
            </p:cNvPr>
            <p:cNvCxnSpPr>
              <a:cxnSpLocks/>
              <a:stCxn id="162" idx="0"/>
              <a:endCxn id="16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FEF02E9-3660-47F0-8B9A-F0001D874234}"/>
                </a:ext>
              </a:extLst>
            </p:cNvPr>
            <p:cNvCxnSpPr>
              <a:cxnSpLocks/>
              <a:stCxn id="190" idx="7"/>
              <a:endCxn id="16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4F3F369-F64B-4F9C-85D1-D648D50CE0B4}"/>
                </a:ext>
              </a:extLst>
            </p:cNvPr>
            <p:cNvCxnSpPr>
              <a:cxnSpLocks/>
              <a:endCxn id="16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4F94C582-AC89-4DE1-AA8B-F09965AB1C62}"/>
                </a:ext>
              </a:extLst>
            </p:cNvPr>
            <p:cNvCxnSpPr>
              <a:cxnSpLocks/>
              <a:stCxn id="189" idx="5"/>
              <a:endCxn id="16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523F999-D436-4633-ACDB-24472C3CC257}"/>
                </a:ext>
              </a:extLst>
            </p:cNvPr>
            <p:cNvCxnSpPr>
              <a:cxnSpLocks/>
              <a:endCxn id="16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3D64676-DB67-40B9-AEC9-9B75F16D631D}"/>
                </a:ext>
              </a:extLst>
            </p:cNvPr>
            <p:cNvCxnSpPr>
              <a:cxnSpLocks/>
              <a:stCxn id="16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F7355A7-F8E5-41B2-9B05-B62EF4732C59}"/>
                </a:ext>
              </a:extLst>
            </p:cNvPr>
            <p:cNvCxnSpPr>
              <a:cxnSpLocks/>
              <a:stCxn id="163" idx="3"/>
              <a:endCxn id="15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9823B59-3C0E-455B-8FF9-04B29851A6A0}"/>
                </a:ext>
              </a:extLst>
            </p:cNvPr>
            <p:cNvCxnSpPr>
              <a:cxnSpLocks/>
              <a:stCxn id="163" idx="1"/>
              <a:endCxn id="15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12ED6C6-4020-4BB9-A786-2506D8F27791}"/>
                </a:ext>
              </a:extLst>
            </p:cNvPr>
            <p:cNvCxnSpPr>
              <a:cxnSpLocks/>
              <a:stCxn id="162" idx="2"/>
              <a:endCxn id="15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9FE7B4C3-08E4-4D39-9F8A-9F58159511B1}"/>
                </a:ext>
              </a:extLst>
            </p:cNvPr>
            <p:cNvCxnSpPr>
              <a:cxnSpLocks/>
              <a:stCxn id="161" idx="3"/>
              <a:endCxn id="15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5B5A73C-6A49-4311-81A1-40E05BC85011}"/>
                </a:ext>
              </a:extLst>
            </p:cNvPr>
            <p:cNvCxnSpPr>
              <a:cxnSpLocks/>
              <a:stCxn id="161" idx="2"/>
              <a:endCxn id="15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B3880C6-3B0F-467B-8B62-1CC43C10042B}"/>
                </a:ext>
              </a:extLst>
            </p:cNvPr>
            <p:cNvCxnSpPr>
              <a:cxnSpLocks/>
              <a:stCxn id="157" idx="1"/>
              <a:endCxn id="16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95C7548A-EB61-44C1-85E4-C4F4D4CEF154}"/>
                </a:ext>
              </a:extLst>
            </p:cNvPr>
            <p:cNvCxnSpPr>
              <a:cxnSpLocks/>
              <a:stCxn id="156" idx="2"/>
              <a:endCxn id="15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D0F992-182A-4AA4-9AA3-1D667E3305FC}"/>
                </a:ext>
              </a:extLst>
            </p:cNvPr>
            <p:cNvCxnSpPr>
              <a:cxnSpLocks/>
              <a:stCxn id="155" idx="1"/>
              <a:endCxn id="15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35BDD1C-461D-44FD-B830-0C84D42E5C51}"/>
                </a:ext>
              </a:extLst>
            </p:cNvPr>
            <p:cNvCxnSpPr>
              <a:cxnSpLocks/>
              <a:stCxn id="155" idx="3"/>
              <a:endCxn id="16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7DF0928-E9BB-407B-9C07-682EAE36AB7D}"/>
                </a:ext>
              </a:extLst>
            </p:cNvPr>
            <p:cNvCxnSpPr>
              <a:cxnSpLocks/>
              <a:stCxn id="158" idx="4"/>
              <a:endCxn id="16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2446533E-7A02-4BE9-BBBC-2CCADCDE0D1E}"/>
                </a:ext>
              </a:extLst>
            </p:cNvPr>
            <p:cNvCxnSpPr>
              <a:cxnSpLocks/>
              <a:stCxn id="154" idx="5"/>
              <a:endCxn id="16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6ECDB391-731C-404B-85D4-C2628967D634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96D2F6C9-FEC3-4ADF-AA24-325DDE138937}"/>
                </a:ext>
              </a:extLst>
            </p:cNvPr>
            <p:cNvCxnSpPr>
              <a:cxnSpLocks/>
              <a:stCxn id="153" idx="7"/>
              <a:endCxn id="15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6B12357E-FF6B-4E99-89D4-6B33CE456113}"/>
                </a:ext>
              </a:extLst>
            </p:cNvPr>
            <p:cNvCxnSpPr>
              <a:cxnSpLocks/>
              <a:endCxn id="15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CBB8C5EF-8D5B-411B-931F-BAE9CF677D5C}"/>
                </a:ext>
              </a:extLst>
            </p:cNvPr>
            <p:cNvCxnSpPr>
              <a:cxnSpLocks/>
              <a:stCxn id="163" idx="7"/>
              <a:endCxn id="16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918CD5B5-7BA7-4AAA-B55C-52A783DED9C2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B1867FA9-EA25-46D4-955D-D750DF4202F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EB8A289-7281-4C44-A8FA-CF490A67DE5F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DE92BBD4-127C-4A55-B360-F0703EF3281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4E8DC9A0-C9AE-4F6B-B074-554E988FD73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350E12A7-92D2-4832-8C11-D2EF077CAA6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997A0C3D-DE6B-47AF-BF4D-355EE879A62D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CAF18318-0B39-401E-A80B-5022BF0A5F77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E4ED360-1F4F-4BF4-B7E4-939726B81390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63E9B74E-BA0F-489D-87B1-DC19435EBCA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45BAFD2B-A9A5-481D-88DA-82FDB857E53B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FC3C5CD-DEBC-43B6-BCA5-62C5367D370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9633E220-DACF-41BA-887C-0F82F1ED870A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E42CE21-B5FF-4B0C-9889-7E06D3130A30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471B7682-0FDC-42EA-812E-4E3FDB25078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F4E72050-C69C-42F9-96C3-C2957922C80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5" name="Chord 164">
              <a:extLst>
                <a:ext uri="{FF2B5EF4-FFF2-40B4-BE49-F238E27FC236}">
                  <a16:creationId xmlns:a16="http://schemas.microsoft.com/office/drawing/2014/main" id="{7CA00376-0EE2-4B06-9D7B-B125A6E09AB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6" name="Chord 165">
              <a:extLst>
                <a:ext uri="{FF2B5EF4-FFF2-40B4-BE49-F238E27FC236}">
                  <a16:creationId xmlns:a16="http://schemas.microsoft.com/office/drawing/2014/main" id="{57F280ED-BB4E-4E25-A44A-6CD8135A8B9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A77E452-5747-46E5-ABF3-6AC157DCCC70}"/>
                </a:ext>
              </a:extLst>
            </p:cNvPr>
            <p:cNvCxnSpPr>
              <a:cxnSpLocks/>
              <a:stCxn id="165" idx="1"/>
              <a:endCxn id="15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20CDE5E1-34A1-481A-B2E2-387B2CBD1241}"/>
                </a:ext>
              </a:extLst>
            </p:cNvPr>
            <p:cNvCxnSpPr>
              <a:cxnSpLocks/>
              <a:stCxn id="187" idx="6"/>
              <a:endCxn id="16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BF83BC1-9A13-4D9A-8782-5A73E98B3ADD}"/>
                </a:ext>
              </a:extLst>
            </p:cNvPr>
            <p:cNvCxnSpPr>
              <a:cxnSpLocks/>
              <a:stCxn id="184" idx="4"/>
              <a:endCxn id="19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C8FFE22-7453-4801-944E-F13F978920C6}"/>
                </a:ext>
              </a:extLst>
            </p:cNvPr>
            <p:cNvCxnSpPr>
              <a:cxnSpLocks/>
              <a:stCxn id="190" idx="4"/>
              <a:endCxn id="18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1E3E1655-67D3-4AF8-8B80-CBDAC34258E9}"/>
                </a:ext>
              </a:extLst>
            </p:cNvPr>
            <p:cNvCxnSpPr>
              <a:cxnSpLocks/>
              <a:stCxn id="18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ADC782EA-CD84-4EEA-9A37-9C9284079F0D}"/>
                </a:ext>
              </a:extLst>
            </p:cNvPr>
            <p:cNvCxnSpPr>
              <a:cxnSpLocks/>
              <a:stCxn id="188" idx="0"/>
              <a:endCxn id="18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03764B74-6C2F-4126-8046-5794168C5A1F}"/>
                </a:ext>
              </a:extLst>
            </p:cNvPr>
            <p:cNvCxnSpPr>
              <a:cxnSpLocks/>
              <a:stCxn id="198" idx="1"/>
              <a:endCxn id="18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D4EDF647-0DDC-4B1F-9D35-50264C207371}"/>
                </a:ext>
              </a:extLst>
            </p:cNvPr>
            <p:cNvCxnSpPr>
              <a:cxnSpLocks/>
              <a:stCxn id="189" idx="2"/>
              <a:endCxn id="19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1C349FE-A8BE-41F1-8263-96E3CCB375CE}"/>
                </a:ext>
              </a:extLst>
            </p:cNvPr>
            <p:cNvCxnSpPr>
              <a:cxnSpLocks/>
              <a:stCxn id="18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FEC21BE-0572-4FDB-990B-9FBE780FFD20}"/>
                </a:ext>
              </a:extLst>
            </p:cNvPr>
            <p:cNvCxnSpPr>
              <a:cxnSpLocks/>
              <a:stCxn id="161" idx="1"/>
              <a:endCxn id="6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5D8913D-7314-4DF7-8A8F-6298A4FBEAA7}"/>
                </a:ext>
              </a:extLst>
            </p:cNvPr>
            <p:cNvCxnSpPr>
              <a:cxnSpLocks/>
              <a:stCxn id="186" idx="6"/>
              <a:endCxn id="18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682DBBFD-3D61-4A35-9A53-CDB7F1CF5F1A}"/>
                </a:ext>
              </a:extLst>
            </p:cNvPr>
            <p:cNvCxnSpPr>
              <a:cxnSpLocks/>
              <a:stCxn id="184" idx="7"/>
              <a:endCxn id="18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B056A01-E964-4B68-8AD0-CBCD03C45EDF}"/>
                </a:ext>
              </a:extLst>
            </p:cNvPr>
            <p:cNvCxnSpPr>
              <a:cxnSpLocks/>
              <a:stCxn id="184" idx="5"/>
              <a:endCxn id="18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54F9885-287A-4DC7-9137-2CDE4D7CA098}"/>
                </a:ext>
              </a:extLst>
            </p:cNvPr>
            <p:cNvCxnSpPr>
              <a:cxnSpLocks/>
              <a:stCxn id="185" idx="3"/>
              <a:endCxn id="18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B26F277-DC45-4628-B233-EB399E4EB57A}"/>
                </a:ext>
              </a:extLst>
            </p:cNvPr>
            <p:cNvCxnSpPr>
              <a:cxnSpLocks/>
              <a:stCxn id="187" idx="4"/>
              <a:endCxn id="19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49C7A482-614F-4EE2-8116-F8EBFBAABF53}"/>
                </a:ext>
              </a:extLst>
            </p:cNvPr>
            <p:cNvCxnSpPr>
              <a:cxnSpLocks/>
              <a:stCxn id="163" idx="2"/>
              <a:endCxn id="18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CE28BA0-7308-40E5-98FF-FC21503A5B6A}"/>
                </a:ext>
              </a:extLst>
            </p:cNvPr>
            <p:cNvCxnSpPr>
              <a:cxnSpLocks/>
              <a:endCxn id="18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F684A9A5-FD03-43F7-821E-7CAED02F8CE0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4B1FF205-9F88-462C-8123-8D3230362A05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DD0BCC4B-B86D-416D-8CA4-2F28B8158BF7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835BA151-9715-4892-9B9F-44AD335581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F69DD253-2962-479B-ABCC-E4A5E437198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526D8040-2E7B-4197-85D2-2B53408667B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D970FB96-3383-4573-B5CC-C540DD214A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F2D68DB8-1D21-4EF0-9E48-1574CCAA9B74}"/>
                </a:ext>
              </a:extLst>
            </p:cNvPr>
            <p:cNvCxnSpPr>
              <a:cxnSpLocks/>
              <a:stCxn id="19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5BCDDE6E-EA52-40A5-BB3F-79FF9E5D281F}"/>
                </a:ext>
              </a:extLst>
            </p:cNvPr>
            <p:cNvCxnSpPr>
              <a:cxnSpLocks/>
              <a:stCxn id="186" idx="4"/>
              <a:endCxn id="18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CCA03371-1F8C-40B6-AA4E-F18321AC69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76A6D09-DC0C-458E-9093-BB5321FB7005}"/>
                </a:ext>
              </a:extLst>
            </p:cNvPr>
            <p:cNvCxnSpPr>
              <a:cxnSpLocks/>
              <a:stCxn id="193" idx="3"/>
              <a:endCxn id="15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CD88CD-0A38-4CC0-8654-B7A7F993F91F}"/>
                </a:ext>
              </a:extLst>
            </p:cNvPr>
            <p:cNvCxnSpPr>
              <a:cxnSpLocks/>
              <a:stCxn id="193" idx="2"/>
              <a:endCxn id="6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02F2C51-8333-441A-9C35-4657792FD377}"/>
                </a:ext>
              </a:extLst>
            </p:cNvPr>
            <p:cNvCxnSpPr>
              <a:cxnSpLocks/>
              <a:stCxn id="186" idx="7"/>
              <a:endCxn id="7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19E20C2C-3D8B-4180-A382-8A897EC4A50C}"/>
                </a:ext>
              </a:extLst>
            </p:cNvPr>
            <p:cNvCxnSpPr>
              <a:cxnSpLocks/>
              <a:endCxn id="18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Chord 197">
              <a:extLst>
                <a:ext uri="{FF2B5EF4-FFF2-40B4-BE49-F238E27FC236}">
                  <a16:creationId xmlns:a16="http://schemas.microsoft.com/office/drawing/2014/main" id="{BA8AAD6F-48DD-4B4A-8B07-8D14F0482F25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5619848B-D2DD-45E2-9E98-6D843AAFC00F}"/>
                </a:ext>
              </a:extLst>
            </p:cNvPr>
            <p:cNvCxnSpPr>
              <a:cxnSpLocks/>
              <a:stCxn id="18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4F32B7E-8633-40E7-BCCF-C102FDD59C1A}"/>
                </a:ext>
              </a:extLst>
            </p:cNvPr>
            <p:cNvCxnSpPr>
              <a:cxnSpLocks/>
              <a:stCxn id="185" idx="6"/>
              <a:endCxn id="6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1652FB14-5DFE-48A7-A91A-ABBB3E05BE8B}"/>
                </a:ext>
              </a:extLst>
            </p:cNvPr>
            <p:cNvCxnSpPr>
              <a:cxnSpLocks/>
              <a:stCxn id="185" idx="5"/>
              <a:endCxn id="16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1F0BB60-FEE5-4AFD-96DD-718BD92A9334}"/>
                </a:ext>
              </a:extLst>
            </p:cNvPr>
            <p:cNvCxnSpPr>
              <a:cxnSpLocks/>
              <a:stCxn id="70" idx="0"/>
              <a:endCxn id="18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4AE5D89-BAF1-436F-8C2D-335C798AECC2}"/>
                </a:ext>
              </a:extLst>
            </p:cNvPr>
            <p:cNvCxnSpPr>
              <a:cxnSpLocks/>
              <a:stCxn id="190" idx="5"/>
              <a:endCxn id="16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465529D6-F12E-4CDA-A0D6-C3EDD27398E7}"/>
                </a:ext>
              </a:extLst>
            </p:cNvPr>
            <p:cNvCxnSpPr>
              <a:cxnSpLocks/>
              <a:stCxn id="157" idx="7"/>
              <a:endCxn id="6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44B7F7E3-3FE7-4599-A41F-54E61B46C73F}"/>
                </a:ext>
              </a:extLst>
            </p:cNvPr>
            <p:cNvCxnSpPr>
              <a:cxnSpLocks/>
              <a:stCxn id="86" idx="7"/>
              <a:endCxn id="19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66318CED-53D0-44E7-A885-CB55EB0AD117}"/>
                </a:ext>
              </a:extLst>
            </p:cNvPr>
            <p:cNvCxnSpPr>
              <a:cxnSpLocks/>
              <a:stCxn id="160" idx="7"/>
              <a:endCxn id="7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8946FED9-2169-44E8-A754-AB62DA037F0A}"/>
                </a:ext>
              </a:extLst>
            </p:cNvPr>
            <p:cNvCxnSpPr>
              <a:cxnSpLocks/>
              <a:stCxn id="160" idx="6"/>
              <a:endCxn id="19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0B37CBF4-9C3B-48B5-AA98-461BAB810D12}"/>
                </a:ext>
              </a:extLst>
            </p:cNvPr>
            <p:cNvCxnSpPr>
              <a:cxnSpLocks/>
              <a:stCxn id="76" idx="0"/>
              <a:endCxn id="16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07ACB1E0-C614-417B-889A-FE4A3B7587F6}"/>
                </a:ext>
              </a:extLst>
            </p:cNvPr>
            <p:cNvCxnSpPr>
              <a:cxnSpLocks/>
              <a:stCxn id="216" idx="0"/>
              <a:endCxn id="21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3309A7A1-7982-4C1F-A2DF-41C106014407}"/>
                </a:ext>
              </a:extLst>
            </p:cNvPr>
            <p:cNvCxnSpPr>
              <a:cxnSpLocks/>
              <a:stCxn id="84" idx="0"/>
              <a:endCxn id="21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B4C1051-A852-40BC-9B46-737F248DB59D}"/>
                </a:ext>
              </a:extLst>
            </p:cNvPr>
            <p:cNvCxnSpPr>
              <a:cxnSpLocks/>
              <a:stCxn id="83" idx="0"/>
              <a:endCxn id="21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C3356B23-C110-432A-B5BD-D8DAF0D562C5}"/>
                </a:ext>
              </a:extLst>
            </p:cNvPr>
            <p:cNvCxnSpPr>
              <a:cxnSpLocks/>
              <a:stCxn id="160" idx="1"/>
              <a:endCxn id="21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4D5028F-BDBA-4D80-A3AE-9A52527CC849}"/>
                </a:ext>
              </a:extLst>
            </p:cNvPr>
            <p:cNvCxnSpPr>
              <a:cxnSpLocks/>
              <a:stCxn id="76" idx="0"/>
              <a:endCxn id="21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AB7C5C6B-4C3C-4375-968A-AC135645C31E}"/>
                </a:ext>
              </a:extLst>
            </p:cNvPr>
            <p:cNvCxnSpPr>
              <a:cxnSpLocks/>
              <a:stCxn id="217" idx="7"/>
              <a:endCxn id="21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CEF204AF-7FC9-4D6C-A985-4FEA30A8B7D8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AD5E5801-7F9B-452B-8250-1C6C1CD5B2EE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3E8B1BA6-41C6-482C-AB43-908F91646B5C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903B2E3-0088-4A7E-A8DA-16B33C3CC211}"/>
                </a:ext>
              </a:extLst>
            </p:cNvPr>
            <p:cNvCxnSpPr>
              <a:cxnSpLocks/>
              <a:stCxn id="81" idx="0"/>
              <a:endCxn id="21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25F9924A-2C18-42D0-BE32-4582BDDC2523}"/>
                </a:ext>
              </a:extLst>
            </p:cNvPr>
            <p:cNvCxnSpPr>
              <a:cxnSpLocks/>
              <a:endCxn id="8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2">
            <a:extLst>
              <a:ext uri="{FF2B5EF4-FFF2-40B4-BE49-F238E27FC236}">
                <a16:creationId xmlns:a16="http://schemas.microsoft.com/office/drawing/2014/main" id="{C670D5AB-725A-48A6-9103-3AD03CA8FC5D}"/>
              </a:ext>
            </a:extLst>
          </p:cNvPr>
          <p:cNvSpPr/>
          <p:nvPr userDrawn="1"/>
        </p:nvSpPr>
        <p:spPr>
          <a:xfrm flipH="1">
            <a:off x="5868144" y="0"/>
            <a:ext cx="327585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704226" y="405358"/>
            <a:ext cx="3150609" cy="43327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15568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40679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4EACB64-F6DC-4D86-A45D-D1CA4F9266F7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4D3738-1F49-4305-950A-D880AC31CE47}"/>
                </a:ext>
              </a:extLst>
            </p:cNvPr>
            <p:cNvCxnSpPr>
              <a:cxnSpLocks/>
              <a:stCxn id="75" idx="7"/>
              <a:endCxn id="73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9DC4ED5-DE79-4FC3-994C-E0B81963F0E9}"/>
                </a:ext>
              </a:extLst>
            </p:cNvPr>
            <p:cNvCxnSpPr>
              <a:cxnSpLocks/>
              <a:stCxn id="73" idx="4"/>
              <a:endCxn id="92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33E94FC-DED1-43CD-A071-8E30A7F69D0A}"/>
                </a:ext>
              </a:extLst>
            </p:cNvPr>
            <p:cNvCxnSpPr>
              <a:cxnSpLocks/>
              <a:stCxn id="78" idx="2"/>
              <a:endCxn id="90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E2A120-BA3C-45EC-B0DA-1D355A4D2FEF}"/>
                </a:ext>
              </a:extLst>
            </p:cNvPr>
            <p:cNvCxnSpPr>
              <a:cxnSpLocks/>
              <a:stCxn id="92" idx="5"/>
              <a:endCxn id="78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4B7CE50-8125-4E04-9178-0906C42E8E2B}"/>
                </a:ext>
              </a:extLst>
            </p:cNvPr>
            <p:cNvCxnSpPr>
              <a:cxnSpLocks/>
              <a:stCxn id="73" idx="5"/>
              <a:endCxn id="91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1337BB-BDB0-49D5-A49A-8D450CCBB68B}"/>
                </a:ext>
              </a:extLst>
            </p:cNvPr>
            <p:cNvCxnSpPr>
              <a:cxnSpLocks/>
              <a:stCxn id="78" idx="0"/>
              <a:endCxn id="91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1C337AF-FFEE-4696-BF32-1C056F3D3CD7}"/>
                </a:ext>
              </a:extLst>
            </p:cNvPr>
            <p:cNvCxnSpPr>
              <a:cxnSpLocks/>
              <a:stCxn id="92" idx="3"/>
              <a:endCxn id="90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C576D6D-A4F2-42F5-8411-E870BB87E365}"/>
                </a:ext>
              </a:extLst>
            </p:cNvPr>
            <p:cNvCxnSpPr>
              <a:cxnSpLocks/>
              <a:stCxn id="198" idx="7"/>
              <a:endCxn id="80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5FF4653-F227-4477-8138-0A6799FD94A0}"/>
                </a:ext>
              </a:extLst>
            </p:cNvPr>
            <p:cNvCxnSpPr>
              <a:cxnSpLocks/>
              <a:stCxn id="78" idx="7"/>
              <a:endCxn id="80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3E0AE9-A816-4815-BBB8-282F17C8B22D}"/>
                </a:ext>
              </a:extLst>
            </p:cNvPr>
            <p:cNvCxnSpPr>
              <a:cxnSpLocks/>
              <a:stCxn id="77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1CDD51C-919F-45F5-A96A-DAFEF0997DF6}"/>
                </a:ext>
              </a:extLst>
            </p:cNvPr>
            <p:cNvCxnSpPr>
              <a:cxnSpLocks/>
              <a:stCxn id="92" idx="6"/>
              <a:endCxn id="91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BA0421-6991-44E9-AF0E-843D62015B26}"/>
                </a:ext>
              </a:extLst>
            </p:cNvPr>
            <p:cNvCxnSpPr>
              <a:cxnSpLocks/>
              <a:stCxn id="77" idx="0"/>
              <a:endCxn id="90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863F8D-2EED-41D5-A5EB-3D129FFDC105}"/>
                </a:ext>
              </a:extLst>
            </p:cNvPr>
            <p:cNvCxnSpPr>
              <a:cxnSpLocks/>
              <a:stCxn id="91" idx="6"/>
              <a:endCxn id="80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1D5A6FE-4B60-4C8A-BA7A-F239A6677C5B}"/>
                </a:ext>
              </a:extLst>
            </p:cNvPr>
            <p:cNvCxnSpPr>
              <a:cxnSpLocks/>
              <a:stCxn id="79" idx="0"/>
              <a:endCxn id="80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7FF5816-7300-42BA-B9D4-E2A6EAFD7AA9}"/>
                </a:ext>
              </a:extLst>
            </p:cNvPr>
            <p:cNvCxnSpPr>
              <a:cxnSpLocks/>
              <a:stCxn id="82" idx="1"/>
              <a:endCxn id="80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E10980-498E-4605-B4E6-774FAAB7145C}"/>
                </a:ext>
              </a:extLst>
            </p:cNvPr>
            <p:cNvCxnSpPr>
              <a:cxnSpLocks/>
              <a:stCxn id="82" idx="0"/>
              <a:endCxn id="81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397650E-BEED-4006-A581-4CDF45A0BA8B}"/>
                </a:ext>
              </a:extLst>
            </p:cNvPr>
            <p:cNvCxnSpPr>
              <a:cxnSpLocks/>
              <a:stCxn id="81" idx="2"/>
              <a:endCxn id="80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8CF99B7-5530-49BF-8B28-3C8367DC9770}"/>
                </a:ext>
              </a:extLst>
            </p:cNvPr>
            <p:cNvCxnSpPr>
              <a:cxnSpLocks/>
              <a:stCxn id="81" idx="7"/>
              <a:endCxn id="221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86948F-C0D6-48A4-87E8-19C3DEC43EE1}"/>
                </a:ext>
              </a:extLst>
            </p:cNvPr>
            <p:cNvCxnSpPr>
              <a:cxnSpLocks/>
              <a:stCxn id="81" idx="6"/>
              <a:endCxn id="88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BEA126F-7910-4476-A59A-64E8A2E38E7E}"/>
                </a:ext>
              </a:extLst>
            </p:cNvPr>
            <p:cNvCxnSpPr>
              <a:cxnSpLocks/>
              <a:stCxn id="88" idx="7"/>
              <a:endCxn id="89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13C5884-C34F-47F0-BE60-6C9106AF552F}"/>
                </a:ext>
              </a:extLst>
            </p:cNvPr>
            <p:cNvCxnSpPr>
              <a:cxnSpLocks/>
              <a:stCxn id="74" idx="0"/>
              <a:endCxn id="73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7866AE0-4F25-4009-9DFE-CF239EA9260D}"/>
                </a:ext>
              </a:extLst>
            </p:cNvPr>
            <p:cNvCxnSpPr>
              <a:cxnSpLocks/>
              <a:stCxn id="90" idx="2"/>
              <a:endCxn id="74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9803D01-C5FD-4EBB-AE00-2614A8CA545E}"/>
                </a:ext>
              </a:extLst>
            </p:cNvPr>
            <p:cNvCxnSpPr>
              <a:cxnSpLocks/>
              <a:stCxn id="77" idx="1"/>
              <a:endCxn id="74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DC08BE8-D5F0-498B-BB4E-FBED49AB494E}"/>
                </a:ext>
              </a:extLst>
            </p:cNvPr>
            <p:cNvCxnSpPr>
              <a:cxnSpLocks/>
              <a:stCxn id="76" idx="7"/>
              <a:endCxn id="74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6B1D56B-291E-4216-9EA0-80E7EDE9D183}"/>
                </a:ext>
              </a:extLst>
            </p:cNvPr>
            <p:cNvCxnSpPr>
              <a:cxnSpLocks/>
              <a:stCxn id="75" idx="6"/>
              <a:endCxn id="74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C1C7AA9-1829-48BD-8151-236DFAE427E2}"/>
                </a:ext>
              </a:extLst>
            </p:cNvPr>
            <p:cNvCxnSpPr>
              <a:cxnSpLocks/>
              <a:stCxn id="95" idx="7"/>
              <a:endCxn id="75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AACE93C-CD87-4F33-9527-435007FE31B5}"/>
                </a:ext>
              </a:extLst>
            </p:cNvPr>
            <p:cNvCxnSpPr>
              <a:cxnSpLocks/>
              <a:stCxn id="95" idx="6"/>
              <a:endCxn id="76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B33C47F-7213-48ED-A34A-B4E8ED4E8D65}"/>
                </a:ext>
              </a:extLst>
            </p:cNvPr>
            <p:cNvCxnSpPr>
              <a:cxnSpLocks/>
              <a:stCxn id="95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DE51260-8D0F-4256-8861-98A13917DD40}"/>
                </a:ext>
              </a:extLst>
            </p:cNvPr>
            <p:cNvCxnSpPr>
              <a:cxnSpLocks/>
              <a:stCxn id="76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58E40CD-E48A-489D-84EB-520DD12AC01D}"/>
                </a:ext>
              </a:extLst>
            </p:cNvPr>
            <p:cNvCxnSpPr>
              <a:cxnSpLocks/>
              <a:stCxn id="76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B7C1B98-1A90-438F-B4CA-0BFBB8A7470A}"/>
                </a:ext>
              </a:extLst>
            </p:cNvPr>
            <p:cNvCxnSpPr>
              <a:cxnSpLocks/>
              <a:stCxn id="77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4BA9C7E-F0CE-401F-8107-0B94794A8382}"/>
                </a:ext>
              </a:extLst>
            </p:cNvPr>
            <p:cNvCxnSpPr>
              <a:cxnSpLocks/>
              <a:stCxn id="76" idx="6"/>
              <a:endCxn id="77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E76DFDC-F08A-405A-83EC-F4AEEFC48A1C}"/>
                </a:ext>
              </a:extLst>
            </p:cNvPr>
            <p:cNvCxnSpPr>
              <a:cxnSpLocks/>
              <a:stCxn id="77" idx="6"/>
              <a:endCxn id="78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199D4C6-A216-4382-8B36-86D88E58A1B3}"/>
                </a:ext>
              </a:extLst>
            </p:cNvPr>
            <p:cNvCxnSpPr>
              <a:cxnSpLocks/>
              <a:stCxn id="79" idx="2"/>
              <a:endCxn id="78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6429844-69E7-44D1-A1A2-9EE22988C5BF}"/>
                </a:ext>
              </a:extLst>
            </p:cNvPr>
            <p:cNvCxnSpPr>
              <a:cxnSpLocks/>
              <a:stCxn id="100" idx="0"/>
              <a:endCxn id="78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3D7BAA-845E-4D3E-A3E5-D796E8024EDA}"/>
                </a:ext>
              </a:extLst>
            </p:cNvPr>
            <p:cNvCxnSpPr>
              <a:cxnSpLocks/>
              <a:endCxn id="78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1BE08B2-DF35-4D2F-84DB-5D09F65B7FDB}"/>
                </a:ext>
              </a:extLst>
            </p:cNvPr>
            <p:cNvCxnSpPr>
              <a:cxnSpLocks/>
              <a:stCxn id="100" idx="2"/>
              <a:endCxn id="79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53B9BF4-39A6-4069-9A16-273212237888}"/>
                </a:ext>
              </a:extLst>
            </p:cNvPr>
            <p:cNvCxnSpPr>
              <a:cxnSpLocks/>
              <a:stCxn id="82" idx="2"/>
              <a:endCxn id="79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F40B2A9-B623-416B-A189-26C101D57F74}"/>
                </a:ext>
              </a:extLst>
            </p:cNvPr>
            <p:cNvCxnSpPr>
              <a:cxnSpLocks/>
              <a:stCxn id="82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B815F44-0A1E-409B-A750-283786AB936C}"/>
                </a:ext>
              </a:extLst>
            </p:cNvPr>
            <p:cNvCxnSpPr>
              <a:cxnSpLocks/>
              <a:stCxn id="83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14A2FD-5FB1-4D90-B8DB-66B6ED04A33C}"/>
                </a:ext>
              </a:extLst>
            </p:cNvPr>
            <p:cNvCxnSpPr>
              <a:cxnSpLocks/>
              <a:stCxn id="83" idx="2"/>
              <a:endCxn id="82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AEEB89A-40CB-46F8-AE2E-A7C682EBF614}"/>
                </a:ext>
              </a:extLst>
            </p:cNvPr>
            <p:cNvCxnSpPr>
              <a:cxnSpLocks/>
              <a:stCxn id="88" idx="4"/>
              <a:endCxn id="83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682DFDF-85DE-45E8-AC6A-691595799133}"/>
                </a:ext>
              </a:extLst>
            </p:cNvPr>
            <p:cNvCxnSpPr>
              <a:cxnSpLocks/>
              <a:stCxn id="87" idx="3"/>
              <a:endCxn id="83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D161B6C-1EF1-41BF-B970-66B43097166D}"/>
                </a:ext>
              </a:extLst>
            </p:cNvPr>
            <p:cNvCxnSpPr>
              <a:cxnSpLocks/>
              <a:stCxn id="87" idx="2"/>
              <a:endCxn id="88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A497732-9A0D-4BA9-A3EB-326C68F6E994}"/>
                </a:ext>
              </a:extLst>
            </p:cNvPr>
            <p:cNvCxnSpPr>
              <a:cxnSpLocks/>
              <a:stCxn id="87" idx="1"/>
              <a:endCxn id="89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32D1DA8-0273-4EF1-924A-8B46FB2CF8F1}"/>
                </a:ext>
              </a:extLst>
            </p:cNvPr>
            <p:cNvCxnSpPr>
              <a:cxnSpLocks/>
              <a:stCxn id="85" idx="1"/>
              <a:endCxn id="89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2FCB82D-8708-425D-A3B6-B172D17A6FA6}"/>
                </a:ext>
              </a:extLst>
            </p:cNvPr>
            <p:cNvCxnSpPr>
              <a:cxnSpLocks/>
              <a:stCxn id="85" idx="0"/>
              <a:endCxn id="86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265677F-95F5-4423-B754-87E500393D70}"/>
                </a:ext>
              </a:extLst>
            </p:cNvPr>
            <p:cNvCxnSpPr>
              <a:cxnSpLocks/>
              <a:stCxn id="157" idx="7"/>
              <a:endCxn id="222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E6AC30-8E35-4B56-96E5-C7DAB8D82E35}"/>
                </a:ext>
              </a:extLst>
            </p:cNvPr>
            <p:cNvCxnSpPr>
              <a:cxnSpLocks/>
              <a:endCxn id="84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133DFC5-31F5-49B0-B3CC-B98028E3A0BE}"/>
                </a:ext>
              </a:extLst>
            </p:cNvPr>
            <p:cNvCxnSpPr>
              <a:cxnSpLocks/>
              <a:stCxn id="157" idx="0"/>
              <a:endCxn id="221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FB2F6C-6810-4E2D-8D37-0788A2551D60}"/>
                </a:ext>
              </a:extLst>
            </p:cNvPr>
            <p:cNvCxnSpPr>
              <a:cxnSpLocks/>
              <a:stCxn id="169" idx="0"/>
              <a:endCxn id="220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15964A5-B700-4CBD-BD81-1A84A3507082}"/>
                </a:ext>
              </a:extLst>
            </p:cNvPr>
            <p:cNvCxnSpPr>
              <a:cxnSpLocks/>
              <a:stCxn id="169" idx="1"/>
              <a:endCxn id="86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7779A71-438D-434D-BBFB-DFE1487EA9C4}"/>
                </a:ext>
              </a:extLst>
            </p:cNvPr>
            <p:cNvCxnSpPr>
              <a:cxnSpLocks/>
              <a:stCxn id="86" idx="2"/>
              <a:endCxn id="89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452A269-A497-4640-B811-1C974A65273E}"/>
                </a:ext>
              </a:extLst>
            </p:cNvPr>
            <p:cNvCxnSpPr>
              <a:cxnSpLocks/>
              <a:stCxn id="85" idx="2"/>
              <a:endCxn id="87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10BCE6A-4C4D-4857-BC2D-4EB3AAA62B9D}"/>
                </a:ext>
              </a:extLst>
            </p:cNvPr>
            <p:cNvCxnSpPr>
              <a:cxnSpLocks/>
              <a:stCxn id="84" idx="1"/>
              <a:endCxn id="87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2505390-3D04-4448-99D7-3866405042D6}"/>
                </a:ext>
              </a:extLst>
            </p:cNvPr>
            <p:cNvCxnSpPr>
              <a:cxnSpLocks/>
              <a:stCxn id="84" idx="3"/>
              <a:endCxn id="101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3E50851-308A-4438-9438-BE8B348193CB}"/>
                </a:ext>
              </a:extLst>
            </p:cNvPr>
            <p:cNvCxnSpPr>
              <a:cxnSpLocks/>
              <a:stCxn id="87" idx="4"/>
              <a:endCxn id="101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D45F8E3-7FF2-40A7-BCBA-2E6CBD41899D}"/>
                </a:ext>
              </a:extLst>
            </p:cNvPr>
            <p:cNvCxnSpPr>
              <a:cxnSpLocks/>
              <a:stCxn id="83" idx="5"/>
              <a:endCxn id="101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DAFB949-400D-4400-BC4F-DBA9CC0EEBA9}"/>
                </a:ext>
              </a:extLst>
            </p:cNvPr>
            <p:cNvCxnSpPr>
              <a:cxnSpLocks/>
              <a:stCxn id="84" idx="7"/>
              <a:endCxn id="85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7745037-3FFD-4EDA-BFA8-92A5E4A92941}"/>
                </a:ext>
              </a:extLst>
            </p:cNvPr>
            <p:cNvCxnSpPr>
              <a:cxnSpLocks/>
              <a:stCxn id="82" idx="7"/>
              <a:endCxn id="88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6DD90E-CECB-48D8-9C09-9A946B6C6ABF}"/>
                </a:ext>
              </a:extLst>
            </p:cNvPr>
            <p:cNvCxnSpPr>
              <a:cxnSpLocks/>
              <a:endCxn id="84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4A5ADD4-5F24-4DF6-8F20-B77540290AE4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8ED6EA5-F750-45AB-A683-778F327C6C01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62BE18B-7A1D-43B9-A55E-CEF87716020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4B39F48-4937-404F-B1AF-15E276E099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B3C8D0B-E13F-4E5D-9DE6-56345266408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D7AE294-E310-432A-9324-B78E386BE323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FC52C89-38CC-4AF2-85E3-87B5A598EE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5572FB6-CFE7-481A-A0FB-7711EE52506E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2FE668C-5105-4522-B4CA-3A273ED79A5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26DDAB7-7227-4C76-8601-6479FB9C01D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DE7F169-AFB7-46B2-AC38-6BCE422841B3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791E83B-92C0-4F95-9DE5-7810C021D4E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BE9FE69-7E91-46D7-9E5A-A6FF7F2311AE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1C02B49-B24F-4193-A298-90486D71C674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0899118-ADC6-4F28-BAB6-94D50541B836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6CFB6D-D94D-4FCA-A585-5D1AFFCE66D5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A3A147E-1347-4308-841C-55930A1A1A9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D8C943E-FB26-4B12-92EB-C3FEFDE517D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69EE418-A72F-45FA-A0AD-18C9D62FB7B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29DF606-C256-4282-B1FF-9DFA5E9E389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9552980-CB9E-4836-A77E-C496A528E3B6}"/>
                </a:ext>
              </a:extLst>
            </p:cNvPr>
            <p:cNvCxnSpPr>
              <a:cxnSpLocks/>
              <a:stCxn id="92" idx="2"/>
              <a:endCxn id="74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FC7C092-56B4-462E-92A7-532653311A81}"/>
                </a:ext>
              </a:extLst>
            </p:cNvPr>
            <p:cNvCxnSpPr>
              <a:cxnSpLocks/>
              <a:stCxn id="75" idx="4"/>
              <a:endCxn id="76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8A1A109-8F7A-4183-9A11-E765D0C662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318034E-465E-4490-8BC8-E85511B61F69}"/>
                </a:ext>
              </a:extLst>
            </p:cNvPr>
            <p:cNvCxnSpPr>
              <a:cxnSpLocks/>
              <a:stCxn id="95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6CA6388-CAD7-4D26-9CA6-EC17F12A22E4}"/>
                </a:ext>
              </a:extLst>
            </p:cNvPr>
            <p:cNvCxnSpPr>
              <a:cxnSpLocks/>
              <a:stCxn id="95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69A3EFA-3737-41BE-856D-8D8FEECD04C1}"/>
                </a:ext>
              </a:extLst>
            </p:cNvPr>
            <p:cNvCxnSpPr>
              <a:cxnSpLocks/>
              <a:stCxn id="95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F98FC32-5DE6-4930-B9A8-C585278A7DCA}"/>
                </a:ext>
              </a:extLst>
            </p:cNvPr>
            <p:cNvCxnSpPr>
              <a:cxnSpLocks/>
              <a:endCxn id="75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Chord 99">
              <a:extLst>
                <a:ext uri="{FF2B5EF4-FFF2-40B4-BE49-F238E27FC236}">
                  <a16:creationId xmlns:a16="http://schemas.microsoft.com/office/drawing/2014/main" id="{AB73C22A-AF7E-4860-B904-D413854E9B6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1" name="Chord 100">
              <a:extLst>
                <a:ext uri="{FF2B5EF4-FFF2-40B4-BE49-F238E27FC236}">
                  <a16:creationId xmlns:a16="http://schemas.microsoft.com/office/drawing/2014/main" id="{71E863EE-0198-402C-9FD9-008A4FAE210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504D352-670F-4A02-8C2C-3C136E212052}"/>
                </a:ext>
              </a:extLst>
            </p:cNvPr>
            <p:cNvCxnSpPr>
              <a:cxnSpLocks/>
              <a:stCxn id="100" idx="1"/>
              <a:endCxn id="82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24EDF9B-C681-40F1-9C78-D1BAF2DCFB88}"/>
                </a:ext>
              </a:extLst>
            </p:cNvPr>
            <p:cNvCxnSpPr>
              <a:cxnSpLocks/>
              <a:endCxn id="154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9BE984E-D6C4-45ED-AC5F-6CA44CC2A830}"/>
                </a:ext>
              </a:extLst>
            </p:cNvPr>
            <p:cNvCxnSpPr>
              <a:cxnSpLocks/>
              <a:endCxn id="16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3647C6A-E77D-4241-B0AD-B503284DEABA}"/>
                </a:ext>
              </a:extLst>
            </p:cNvPr>
            <p:cNvCxnSpPr>
              <a:cxnSpLocks/>
              <a:stCxn id="154" idx="0"/>
              <a:endCxn id="16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CADA421-7C1A-419E-913C-4BE0416E341F}"/>
                </a:ext>
              </a:extLst>
            </p:cNvPr>
            <p:cNvCxnSpPr>
              <a:cxnSpLocks/>
              <a:stCxn id="220" idx="2"/>
              <a:endCxn id="156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71B8D10F-73A7-4AE4-B54F-D284AD1EAAD3}"/>
                </a:ext>
              </a:extLst>
            </p:cNvPr>
            <p:cNvCxnSpPr>
              <a:cxnSpLocks/>
              <a:stCxn id="154" idx="7"/>
              <a:endCxn id="156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75EAE93-3B0B-4788-8654-1B5BA9CDF860}"/>
                </a:ext>
              </a:extLst>
            </p:cNvPr>
            <p:cNvCxnSpPr>
              <a:cxnSpLocks/>
              <a:endCxn id="16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7C7293-C76C-4888-8C53-86472AC49E86}"/>
                </a:ext>
              </a:extLst>
            </p:cNvPr>
            <p:cNvCxnSpPr>
              <a:cxnSpLocks/>
              <a:stCxn id="169" idx="6"/>
              <a:endCxn id="156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B8BAC77-F0C7-45E5-8719-5F200BB12A30}"/>
                </a:ext>
              </a:extLst>
            </p:cNvPr>
            <p:cNvCxnSpPr>
              <a:cxnSpLocks/>
              <a:stCxn id="155" idx="0"/>
              <a:endCxn id="156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F204A78-9D00-4AF2-98E3-24D22D372E14}"/>
                </a:ext>
              </a:extLst>
            </p:cNvPr>
            <p:cNvCxnSpPr>
              <a:cxnSpLocks/>
              <a:stCxn id="158" idx="1"/>
              <a:endCxn id="156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C5527AC-69A4-45CF-AB80-0DDD605EDC7B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E888FBCE-458F-4AD1-A8E3-D1BF6C9466FD}"/>
                </a:ext>
              </a:extLst>
            </p:cNvPr>
            <p:cNvCxnSpPr>
              <a:cxnSpLocks/>
              <a:stCxn id="157" idx="2"/>
              <a:endCxn id="156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D100506-150B-42C8-846D-74890F3BE12D}"/>
                </a:ext>
              </a:extLst>
            </p:cNvPr>
            <p:cNvCxnSpPr>
              <a:cxnSpLocks/>
              <a:stCxn id="157" idx="7"/>
              <a:endCxn id="165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9FE94C9-B342-4E35-8C82-59B6A49359A1}"/>
                </a:ext>
              </a:extLst>
            </p:cNvPr>
            <p:cNvCxnSpPr>
              <a:cxnSpLocks/>
              <a:stCxn id="157" idx="6"/>
              <a:endCxn id="164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F7E70F4-4BB8-4728-8872-F4DABBB689AE}"/>
                </a:ext>
              </a:extLst>
            </p:cNvPr>
            <p:cNvCxnSpPr>
              <a:cxnSpLocks/>
              <a:stCxn id="164" idx="7"/>
              <a:endCxn id="165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A7AA665-C21F-4FD1-A398-4EF4E5B50117}"/>
                </a:ext>
              </a:extLst>
            </p:cNvPr>
            <p:cNvCxnSpPr>
              <a:cxnSpLocks/>
              <a:stCxn id="221" idx="1"/>
              <a:endCxn id="156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7DDC46-BF94-42E7-A246-DB83DF519F1D}"/>
                </a:ext>
              </a:extLst>
            </p:cNvPr>
            <p:cNvCxnSpPr>
              <a:cxnSpLocks/>
              <a:endCxn id="154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E71FF4C-2CB4-4C13-B427-8D98888F44DF}"/>
                </a:ext>
              </a:extLst>
            </p:cNvPr>
            <p:cNvCxnSpPr>
              <a:cxnSpLocks/>
              <a:stCxn id="155" idx="2"/>
              <a:endCxn id="154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346693C-01D6-4125-AADD-A3654B651D79}"/>
                </a:ext>
              </a:extLst>
            </p:cNvPr>
            <p:cNvCxnSpPr>
              <a:cxnSpLocks/>
              <a:stCxn id="170" idx="0"/>
              <a:endCxn id="154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57773A4-B8C0-4FCD-8A31-7C9F705536D5}"/>
                </a:ext>
              </a:extLst>
            </p:cNvPr>
            <p:cNvCxnSpPr>
              <a:cxnSpLocks/>
              <a:endCxn id="154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95D1C8E-6D17-4FDC-93A5-99B669505F71}"/>
                </a:ext>
              </a:extLst>
            </p:cNvPr>
            <p:cNvCxnSpPr>
              <a:cxnSpLocks/>
              <a:stCxn id="170" idx="2"/>
              <a:endCxn id="155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EABA7AF0-3A56-465C-AF61-5DBD052798E2}"/>
                </a:ext>
              </a:extLst>
            </p:cNvPr>
            <p:cNvCxnSpPr>
              <a:cxnSpLocks/>
              <a:stCxn id="158" idx="2"/>
              <a:endCxn id="155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243F2BF-F9D8-429F-90DA-E78E73126C8C}"/>
                </a:ext>
              </a:extLst>
            </p:cNvPr>
            <p:cNvCxnSpPr>
              <a:cxnSpLocks/>
              <a:stCxn id="158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E358FDE-9A2D-4A01-8D71-D8250A7A9AA8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449AA7C-F4C4-49C0-A0DE-38CB1DE797E4}"/>
                </a:ext>
              </a:extLst>
            </p:cNvPr>
            <p:cNvCxnSpPr>
              <a:cxnSpLocks/>
              <a:stCxn id="159" idx="2"/>
              <a:endCxn id="158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46F7A79-C3AE-4188-87B2-70776948AE86}"/>
                </a:ext>
              </a:extLst>
            </p:cNvPr>
            <p:cNvCxnSpPr>
              <a:cxnSpLocks/>
              <a:stCxn id="164" idx="4"/>
              <a:endCxn id="159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F5BE79C-1A3D-40E7-AC0C-88FB84894E8E}"/>
                </a:ext>
              </a:extLst>
            </p:cNvPr>
            <p:cNvCxnSpPr>
              <a:cxnSpLocks/>
              <a:stCxn id="163" idx="3"/>
              <a:endCxn id="159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5526B6F-8F0E-4D78-8F2C-415FFB0EA863}"/>
                </a:ext>
              </a:extLst>
            </p:cNvPr>
            <p:cNvCxnSpPr>
              <a:cxnSpLocks/>
              <a:stCxn id="163" idx="2"/>
              <a:endCxn id="164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AAD7D67-2449-41DC-BB01-634C2CC5CA90}"/>
                </a:ext>
              </a:extLst>
            </p:cNvPr>
            <p:cNvCxnSpPr>
              <a:cxnSpLocks/>
              <a:stCxn id="163" idx="1"/>
              <a:endCxn id="165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032821B-899B-4229-A325-0F9C670718AF}"/>
                </a:ext>
              </a:extLst>
            </p:cNvPr>
            <p:cNvCxnSpPr>
              <a:cxnSpLocks/>
              <a:stCxn id="161" idx="1"/>
              <a:endCxn id="165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49F685F-5183-42C2-8EA4-96351F05D072}"/>
                </a:ext>
              </a:extLst>
            </p:cNvPr>
            <p:cNvCxnSpPr>
              <a:cxnSpLocks/>
              <a:stCxn id="161" idx="0"/>
              <a:endCxn id="162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E1C7645-D925-4E2D-A0E8-B51DCCCB57FB}"/>
                </a:ext>
              </a:extLst>
            </p:cNvPr>
            <p:cNvCxnSpPr>
              <a:cxnSpLocks/>
              <a:stCxn id="167" idx="0"/>
              <a:endCxn id="166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41F2AF3-2308-4D76-A583-35BAB53F06DD}"/>
                </a:ext>
              </a:extLst>
            </p:cNvPr>
            <p:cNvCxnSpPr>
              <a:cxnSpLocks/>
              <a:stCxn id="195" idx="7"/>
              <a:endCxn id="166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E2F9636-1C93-4909-9C63-4B3772223745}"/>
                </a:ext>
              </a:extLst>
            </p:cNvPr>
            <p:cNvCxnSpPr>
              <a:cxnSpLocks/>
              <a:endCxn id="167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9E88C23-1927-40A6-AC21-6E251665BADC}"/>
                </a:ext>
              </a:extLst>
            </p:cNvPr>
            <p:cNvCxnSpPr>
              <a:cxnSpLocks/>
              <a:stCxn id="194" idx="5"/>
              <a:endCxn id="168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9A3E0C8-AF9F-4280-BD78-C8529493D753}"/>
                </a:ext>
              </a:extLst>
            </p:cNvPr>
            <p:cNvCxnSpPr>
              <a:cxnSpLocks/>
              <a:endCxn id="168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3DC71A2-83D9-4223-8E75-1B362E7F98FC}"/>
                </a:ext>
              </a:extLst>
            </p:cNvPr>
            <p:cNvCxnSpPr>
              <a:cxnSpLocks/>
              <a:stCxn id="168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09C4DFB-6823-4520-9AA7-8B3EE02E5101}"/>
                </a:ext>
              </a:extLst>
            </p:cNvPr>
            <p:cNvCxnSpPr>
              <a:cxnSpLocks/>
              <a:stCxn id="168" idx="3"/>
              <a:endCxn id="160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C76C91C-B9F9-4973-9939-D2E92F564ACD}"/>
                </a:ext>
              </a:extLst>
            </p:cNvPr>
            <p:cNvCxnSpPr>
              <a:cxnSpLocks/>
              <a:stCxn id="168" idx="1"/>
              <a:endCxn id="161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2330AB3-C1F9-4747-AACE-9F1B0A96C351}"/>
                </a:ext>
              </a:extLst>
            </p:cNvPr>
            <p:cNvCxnSpPr>
              <a:cxnSpLocks/>
              <a:stCxn id="167" idx="2"/>
              <a:endCxn id="161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88D0DBDE-0F65-4233-8D7B-77331BEE99CB}"/>
                </a:ext>
              </a:extLst>
            </p:cNvPr>
            <p:cNvCxnSpPr>
              <a:cxnSpLocks/>
              <a:stCxn id="166" idx="3"/>
              <a:endCxn id="161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14E3E66-8B0A-47BD-B9C9-417CC3ADAE56}"/>
                </a:ext>
              </a:extLst>
            </p:cNvPr>
            <p:cNvCxnSpPr>
              <a:cxnSpLocks/>
              <a:stCxn id="166" idx="2"/>
              <a:endCxn id="162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28AEFE4-2910-4CED-B4D7-F7A3F8EE7CF2}"/>
                </a:ext>
              </a:extLst>
            </p:cNvPr>
            <p:cNvCxnSpPr>
              <a:cxnSpLocks/>
              <a:stCxn id="162" idx="1"/>
              <a:endCxn id="165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FFE449F-670F-4167-8B43-D89814166B08}"/>
                </a:ext>
              </a:extLst>
            </p:cNvPr>
            <p:cNvCxnSpPr>
              <a:cxnSpLocks/>
              <a:stCxn id="161" idx="2"/>
              <a:endCxn id="163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52405D2D-030C-4DAC-B794-9BBC41F3D834}"/>
                </a:ext>
              </a:extLst>
            </p:cNvPr>
            <p:cNvCxnSpPr>
              <a:cxnSpLocks/>
              <a:stCxn id="160" idx="1"/>
              <a:endCxn id="163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3CE6960-5601-45C7-85A6-3973AC818CF9}"/>
                </a:ext>
              </a:extLst>
            </p:cNvPr>
            <p:cNvCxnSpPr>
              <a:cxnSpLocks/>
              <a:stCxn id="160" idx="3"/>
              <a:endCxn id="171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5CA3FB0B-6EBB-4408-8D7D-F9FF967223BE}"/>
                </a:ext>
              </a:extLst>
            </p:cNvPr>
            <p:cNvCxnSpPr>
              <a:cxnSpLocks/>
              <a:stCxn id="163" idx="4"/>
              <a:endCxn id="171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B9DE8BE-2D92-4B85-8993-ECB0EB91A228}"/>
                </a:ext>
              </a:extLst>
            </p:cNvPr>
            <p:cNvCxnSpPr>
              <a:cxnSpLocks/>
              <a:stCxn id="159" idx="5"/>
              <a:endCxn id="171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9AAB1D6-7D0A-417C-956F-5BFD23639146}"/>
                </a:ext>
              </a:extLst>
            </p:cNvPr>
            <p:cNvCxnSpPr>
              <a:cxnSpLocks/>
              <a:stCxn id="160" idx="7"/>
              <a:endCxn id="161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8DF28450-0730-4B0A-A26E-D534794B6DF3}"/>
                </a:ext>
              </a:extLst>
            </p:cNvPr>
            <p:cNvCxnSpPr>
              <a:cxnSpLocks/>
              <a:stCxn id="158" idx="7"/>
              <a:endCxn id="164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93A9E32-A037-43D6-933F-DA7EB114DB4F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A8B7A73-2086-4F11-BB21-B6E864E6E314}"/>
                </a:ext>
              </a:extLst>
            </p:cNvPr>
            <p:cNvCxnSpPr>
              <a:cxnSpLocks/>
              <a:stCxn id="168" idx="7"/>
              <a:endCxn id="167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4C3A11FE-4072-4D3C-804B-3570821845CC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A0B08EF-4BD4-4814-9B79-4368935600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4DAF39F-5C61-464C-A4F5-945DA27A466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4D400D4-41D4-40DE-B539-FB7C0982F34B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FE1601-E3FE-4D7A-95C5-FFD6D4A8685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B741604C-E3F9-486D-AE29-EF492B1A1788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AF4CDE30-744D-4947-B3B8-ED30CF1A30D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2F620CB-392E-4FAA-8A67-F25E97807347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0FEA6F20-99AC-4D40-B708-B3B81B5A89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5786AEA3-C7A5-45D6-8A01-2216291697C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C4F034F3-426A-4CAE-A8C9-DF6A8FEB5E28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4A1F5A1E-E949-4AEA-8329-998CA96706E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00DD81B4-1428-4B6A-B851-6E57E57F55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7825584-D7DD-4597-833B-E111FC55042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1835169F-3DE9-4A49-8101-B770748182F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1472A75F-C429-4A29-B476-D96FD059C6D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70" name="Chord 169">
              <a:extLst>
                <a:ext uri="{FF2B5EF4-FFF2-40B4-BE49-F238E27FC236}">
                  <a16:creationId xmlns:a16="http://schemas.microsoft.com/office/drawing/2014/main" id="{A40C06CB-7D79-4E4D-9B7A-708B546A21E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71" name="Chord 170">
              <a:extLst>
                <a:ext uri="{FF2B5EF4-FFF2-40B4-BE49-F238E27FC236}">
                  <a16:creationId xmlns:a16="http://schemas.microsoft.com/office/drawing/2014/main" id="{6565F8F6-0886-4942-949E-121D3E2AAC1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722F8A0-DE2D-40E4-89A9-0EADC0CEFDEF}"/>
                </a:ext>
              </a:extLst>
            </p:cNvPr>
            <p:cNvCxnSpPr>
              <a:cxnSpLocks/>
              <a:stCxn id="170" idx="1"/>
              <a:endCxn id="158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33D06C1-8096-4EE5-B774-48CBB9BAD524}"/>
                </a:ext>
              </a:extLst>
            </p:cNvPr>
            <p:cNvCxnSpPr>
              <a:cxnSpLocks/>
              <a:stCxn id="192" idx="6"/>
              <a:endCxn id="166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2A6873-FC7D-4856-B818-956D6FE52E80}"/>
                </a:ext>
              </a:extLst>
            </p:cNvPr>
            <p:cNvCxnSpPr>
              <a:cxnSpLocks/>
              <a:stCxn id="189" idx="4"/>
              <a:endCxn id="195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9AAB9BE-C41A-4FDC-8BD7-B26A3E30F544}"/>
                </a:ext>
              </a:extLst>
            </p:cNvPr>
            <p:cNvCxnSpPr>
              <a:cxnSpLocks/>
              <a:stCxn id="195" idx="4"/>
              <a:endCxn id="194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4CF80DA-A156-44B0-8F96-1CD0D63063E8}"/>
                </a:ext>
              </a:extLst>
            </p:cNvPr>
            <p:cNvCxnSpPr>
              <a:cxnSpLocks/>
              <a:stCxn id="193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127FBA-D38D-4771-853E-6F49A85FE626}"/>
                </a:ext>
              </a:extLst>
            </p:cNvPr>
            <p:cNvCxnSpPr>
              <a:cxnSpLocks/>
              <a:stCxn id="193" idx="0"/>
              <a:endCxn id="194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68A6F5E-E31E-412A-A00D-F4F766ABA0D2}"/>
                </a:ext>
              </a:extLst>
            </p:cNvPr>
            <p:cNvCxnSpPr>
              <a:cxnSpLocks/>
              <a:stCxn id="203" idx="1"/>
              <a:endCxn id="189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163E70D-B12B-4CB8-8BBF-88CF876B2267}"/>
                </a:ext>
              </a:extLst>
            </p:cNvPr>
            <p:cNvCxnSpPr>
              <a:cxnSpLocks/>
              <a:stCxn id="194" idx="2"/>
              <a:endCxn id="203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3AA376E-4C09-47B2-A0E7-E791D6BE392B}"/>
                </a:ext>
              </a:extLst>
            </p:cNvPr>
            <p:cNvCxnSpPr>
              <a:cxnSpLocks/>
              <a:stCxn id="193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BD804890-0FBC-4454-9B15-738CE4FC8E1D}"/>
                </a:ext>
              </a:extLst>
            </p:cNvPr>
            <p:cNvCxnSpPr>
              <a:cxnSpLocks/>
              <a:stCxn id="166" idx="1"/>
              <a:endCxn id="73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51010D1-B2EE-43BB-A3B7-B8C93325E1D0}"/>
                </a:ext>
              </a:extLst>
            </p:cNvPr>
            <p:cNvCxnSpPr>
              <a:cxnSpLocks/>
              <a:stCxn id="191" idx="6"/>
              <a:endCxn id="190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61224BB-32BF-4637-AC61-5F148C762355}"/>
                </a:ext>
              </a:extLst>
            </p:cNvPr>
            <p:cNvCxnSpPr>
              <a:cxnSpLocks/>
              <a:stCxn id="189" idx="7"/>
              <a:endCxn id="191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0DB40E6-4D9C-4549-97E1-623E89487388}"/>
                </a:ext>
              </a:extLst>
            </p:cNvPr>
            <p:cNvCxnSpPr>
              <a:cxnSpLocks/>
              <a:stCxn id="189" idx="5"/>
              <a:endCxn id="192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2E6FA45F-0DB9-401E-BE10-1EE567FE2EA5}"/>
                </a:ext>
              </a:extLst>
            </p:cNvPr>
            <p:cNvCxnSpPr>
              <a:cxnSpLocks/>
              <a:stCxn id="190" idx="3"/>
              <a:endCxn id="192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98FD3B5-85C5-4A99-A4A2-34A9C1AC25D8}"/>
                </a:ext>
              </a:extLst>
            </p:cNvPr>
            <p:cNvCxnSpPr>
              <a:cxnSpLocks/>
              <a:stCxn id="192" idx="4"/>
              <a:endCxn id="195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8F7A7626-E9F7-489A-8325-BFD819C8C80A}"/>
                </a:ext>
              </a:extLst>
            </p:cNvPr>
            <p:cNvCxnSpPr>
              <a:cxnSpLocks/>
              <a:stCxn id="168" idx="2"/>
              <a:endCxn id="193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D044AC1-2AF8-4BF2-9759-461C512C112D}"/>
                </a:ext>
              </a:extLst>
            </p:cNvPr>
            <p:cNvCxnSpPr>
              <a:cxnSpLocks/>
              <a:endCxn id="193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D3C2402F-C535-44B4-93BA-06C36EAEA75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22ABAAE8-04C7-48CF-843B-75D0E8B8AFA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CE63C74-37FD-460E-AB78-482E1BA4D11B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0BCD0F29-265E-4C09-8AC9-94E40324C0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63EFFC93-12B8-495A-849A-3100C4C5C6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6186239B-7067-4C64-BD93-BE2660F9BE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674E492-3A32-400F-8638-7697B9B774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DC926BB-EBFD-413B-933C-C7D54C3BAC94}"/>
                </a:ext>
              </a:extLst>
            </p:cNvPr>
            <p:cNvCxnSpPr>
              <a:cxnSpLocks/>
              <a:stCxn id="195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BB15203-EC88-467B-AB5E-9621E86746AD}"/>
                </a:ext>
              </a:extLst>
            </p:cNvPr>
            <p:cNvCxnSpPr>
              <a:cxnSpLocks/>
              <a:stCxn id="191" idx="4"/>
              <a:endCxn id="192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8BE0E55-410F-4AB2-8570-7F03E846B0C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C873B00-8DF4-4E46-A075-677E4C22DCA6}"/>
                </a:ext>
              </a:extLst>
            </p:cNvPr>
            <p:cNvCxnSpPr>
              <a:cxnSpLocks/>
              <a:stCxn id="198" idx="3"/>
              <a:endCxn id="162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8A5A920-E4F9-4DBB-BEB5-1FC30B4C66A6}"/>
                </a:ext>
              </a:extLst>
            </p:cNvPr>
            <p:cNvCxnSpPr>
              <a:cxnSpLocks/>
              <a:stCxn id="198" idx="2"/>
              <a:endCxn id="73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A9B0325-F0DC-4852-A27D-AA949151CD22}"/>
                </a:ext>
              </a:extLst>
            </p:cNvPr>
            <p:cNvCxnSpPr>
              <a:cxnSpLocks/>
              <a:stCxn id="191" idx="7"/>
              <a:endCxn id="75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D26F7FD-AF09-4B43-9801-BAED3374AD11}"/>
                </a:ext>
              </a:extLst>
            </p:cNvPr>
            <p:cNvCxnSpPr>
              <a:cxnSpLocks/>
              <a:endCxn id="191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Chord 202">
              <a:extLst>
                <a:ext uri="{FF2B5EF4-FFF2-40B4-BE49-F238E27FC236}">
                  <a16:creationId xmlns:a16="http://schemas.microsoft.com/office/drawing/2014/main" id="{C6CE2EB0-4701-41F9-8447-56DD3253ECA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7B40281D-34B6-4DBA-85BF-F716FDAFA14D}"/>
                </a:ext>
              </a:extLst>
            </p:cNvPr>
            <p:cNvCxnSpPr>
              <a:cxnSpLocks/>
              <a:stCxn id="194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0C3DBE8-1EA5-46CB-AC54-5AC9EF7DECDE}"/>
                </a:ext>
              </a:extLst>
            </p:cNvPr>
            <p:cNvCxnSpPr>
              <a:cxnSpLocks/>
              <a:stCxn id="190" idx="6"/>
              <a:endCxn id="73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D056E06-068D-4235-A85A-709B03714432}"/>
                </a:ext>
              </a:extLst>
            </p:cNvPr>
            <p:cNvCxnSpPr>
              <a:cxnSpLocks/>
              <a:stCxn id="190" idx="5"/>
              <a:endCxn id="166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2444B01A-782A-4FE2-8BF7-001CC4D9233C}"/>
                </a:ext>
              </a:extLst>
            </p:cNvPr>
            <p:cNvCxnSpPr>
              <a:cxnSpLocks/>
              <a:stCxn id="75" idx="0"/>
              <a:endCxn id="190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4C288527-707B-49FB-9DB7-8D1C6FDB08E2}"/>
                </a:ext>
              </a:extLst>
            </p:cNvPr>
            <p:cNvCxnSpPr>
              <a:cxnSpLocks/>
              <a:stCxn id="195" idx="5"/>
              <a:endCxn id="167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03B44215-0C65-4DF8-9CBA-4AA497DBD8C7}"/>
                </a:ext>
              </a:extLst>
            </p:cNvPr>
            <p:cNvCxnSpPr>
              <a:cxnSpLocks/>
              <a:stCxn id="162" idx="7"/>
              <a:endCxn id="73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B6822C3-86C5-4E56-B536-B7531618D8D3}"/>
                </a:ext>
              </a:extLst>
            </p:cNvPr>
            <p:cNvCxnSpPr>
              <a:cxnSpLocks/>
              <a:stCxn id="91" idx="7"/>
              <a:endCxn id="198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693C355-2CBC-4429-828E-805C087A2A08}"/>
                </a:ext>
              </a:extLst>
            </p:cNvPr>
            <p:cNvCxnSpPr>
              <a:cxnSpLocks/>
              <a:stCxn id="165" idx="7"/>
              <a:endCxn id="80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EB61F2A-A368-4F5B-A098-97115A504D7B}"/>
                </a:ext>
              </a:extLst>
            </p:cNvPr>
            <p:cNvCxnSpPr>
              <a:cxnSpLocks/>
              <a:stCxn id="165" idx="6"/>
              <a:endCxn id="198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E210156-2D68-4919-BFA8-8A0CF3DB8355}"/>
                </a:ext>
              </a:extLst>
            </p:cNvPr>
            <p:cNvCxnSpPr>
              <a:cxnSpLocks/>
              <a:stCxn id="81" idx="0"/>
              <a:endCxn id="165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BCCB5EF-2E04-4164-A385-5485B38316B5}"/>
                </a:ext>
              </a:extLst>
            </p:cNvPr>
            <p:cNvCxnSpPr>
              <a:cxnSpLocks/>
              <a:stCxn id="221" idx="0"/>
              <a:endCxn id="220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6FC0A05-BD3D-4C61-AAB2-ED51D93C0CC3}"/>
                </a:ext>
              </a:extLst>
            </p:cNvPr>
            <p:cNvCxnSpPr>
              <a:cxnSpLocks/>
              <a:stCxn id="89" idx="0"/>
              <a:endCxn id="220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AC9D796-1C86-4C86-82F0-477CBA1666A5}"/>
                </a:ext>
              </a:extLst>
            </p:cNvPr>
            <p:cNvCxnSpPr>
              <a:cxnSpLocks/>
              <a:stCxn id="88" idx="0"/>
              <a:endCxn id="221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4A547A0-7EC0-4101-AC5D-DAC611AB8BDC}"/>
                </a:ext>
              </a:extLst>
            </p:cNvPr>
            <p:cNvCxnSpPr>
              <a:cxnSpLocks/>
              <a:stCxn id="165" idx="1"/>
              <a:endCxn id="222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2A771CB-9059-49B6-8378-F7E9C5B85404}"/>
                </a:ext>
              </a:extLst>
            </p:cNvPr>
            <p:cNvCxnSpPr>
              <a:cxnSpLocks/>
              <a:stCxn id="81" idx="0"/>
              <a:endCxn id="222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746C589-DAAE-4371-8DFB-8E27AD744666}"/>
                </a:ext>
              </a:extLst>
            </p:cNvPr>
            <p:cNvCxnSpPr>
              <a:cxnSpLocks/>
              <a:stCxn id="222" idx="7"/>
              <a:endCxn id="221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C9C1B133-A6DE-498F-B625-896D5CE746B8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AC1A0D63-3B84-48AB-86B7-CD838890CA91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CE5713B-2F81-4965-8C71-9BDCA71C86E8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F439034-524E-406B-B523-C253C3E15004}"/>
                </a:ext>
              </a:extLst>
            </p:cNvPr>
            <p:cNvCxnSpPr>
              <a:cxnSpLocks/>
              <a:stCxn id="86" idx="0"/>
              <a:endCxn id="220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BCBA56F-2AB5-4BFD-8A3D-D179768BF868}"/>
                </a:ext>
              </a:extLst>
            </p:cNvPr>
            <p:cNvCxnSpPr>
              <a:cxnSpLocks/>
              <a:endCxn id="86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D65883F-1E35-454C-BD75-14E14736726E}"/>
              </a:ext>
            </a:extLst>
          </p:cNvPr>
          <p:cNvSpPr/>
          <p:nvPr userDrawn="1"/>
        </p:nvSpPr>
        <p:spPr>
          <a:xfrm flipV="1">
            <a:off x="0" y="-4349"/>
            <a:ext cx="9144000" cy="30553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/>
              </a:solidFill>
            </a:endParaRP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DD86D43F-0B11-486B-871D-30E23A341921}"/>
              </a:ext>
            </a:extLst>
          </p:cNvPr>
          <p:cNvGrpSpPr/>
          <p:nvPr userDrawn="1"/>
        </p:nvGrpSpPr>
        <p:grpSpPr>
          <a:xfrm>
            <a:off x="3687815" y="1481474"/>
            <a:ext cx="1768373" cy="3108708"/>
            <a:chOff x="445712" y="1449040"/>
            <a:chExt cx="2113018" cy="3924176"/>
          </a:xfrm>
        </p:grpSpPr>
        <p:sp>
          <p:nvSpPr>
            <p:cNvPr id="4" name="Rounded Rectangle 15">
              <a:extLst>
                <a:ext uri="{FF2B5EF4-FFF2-40B4-BE49-F238E27FC236}">
                  <a16:creationId xmlns:a16="http://schemas.microsoft.com/office/drawing/2014/main" id="{7423505D-E6DA-4A35-90F0-F8D2B6C95B2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5" name="Rectangle 16">
              <a:extLst>
                <a:ext uri="{FF2B5EF4-FFF2-40B4-BE49-F238E27FC236}">
                  <a16:creationId xmlns:a16="http://schemas.microsoft.com/office/drawing/2014/main" id="{64CBA8CE-47F7-4169-BECE-69FCE6ADBB34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141B4784-7701-4A17-867A-F4D34EBD8198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8">
                <a:extLst>
                  <a:ext uri="{FF2B5EF4-FFF2-40B4-BE49-F238E27FC236}">
                    <a16:creationId xmlns:a16="http://schemas.microsoft.com/office/drawing/2014/main" id="{215CEAFC-AC6C-41C9-98FB-BBD1FA3E5059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" name="Rounded Rectangle 19">
                <a:extLst>
                  <a:ext uri="{FF2B5EF4-FFF2-40B4-BE49-F238E27FC236}">
                    <a16:creationId xmlns:a16="http://schemas.microsoft.com/office/drawing/2014/main" id="{EC8A6DC0-CEDB-48A3-9A94-633EA5395D2D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1F4C0A7-37AD-46D2-9226-DD1EBA6D4B1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812541" y="1740884"/>
            <a:ext cx="1518920" cy="249102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DC8F0C-9A4D-4387-9B33-6E14C75684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2938214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4447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4">
            <a:extLst>
              <a:ext uri="{FF2B5EF4-FFF2-40B4-BE49-F238E27FC236}">
                <a16:creationId xmlns:a16="http://schemas.microsoft.com/office/drawing/2014/main" id="{66D0986F-E9AB-4BB8-9CCC-463C22C22AC8}"/>
              </a:ext>
            </a:extLst>
          </p:cNvPr>
          <p:cNvGrpSpPr/>
          <p:nvPr userDrawn="1"/>
        </p:nvGrpSpPr>
        <p:grpSpPr>
          <a:xfrm>
            <a:off x="478293" y="2294291"/>
            <a:ext cx="3117133" cy="2451678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ED2D22B-EA8C-402C-BFD2-3C8C5210B33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8EA7A8-9652-4648-8AEC-627E14A06219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278011-9FD0-4BC8-BE34-9B970FFA9BAC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D0688DD-7D30-4F6C-B1C4-C1AFF210C0C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226B76D-3730-4A02-AF03-D3A6D6C7107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985ACE6-18FE-4B4E-8478-026B5D75589A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2B756D-9E3D-4A38-92FC-0C847E1F1E34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BE3445-3A1E-46D6-8847-57A1CFDEC6F8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3691A1FA-03B4-4607-AE9E-FBA0D97D06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2913017"/>
          </a:xfrm>
          <a:custGeom>
            <a:avLst/>
            <a:gdLst>
              <a:gd name="connsiteX0" fmla="*/ 0 w 9144000"/>
              <a:gd name="connsiteY0" fmla="*/ 0 h 1556792"/>
              <a:gd name="connsiteX1" fmla="*/ 9144000 w 9144000"/>
              <a:gd name="connsiteY1" fmla="*/ 0 h 1556792"/>
              <a:gd name="connsiteX2" fmla="*/ 9144000 w 9144000"/>
              <a:gd name="connsiteY2" fmla="*/ 1556792 h 1556792"/>
              <a:gd name="connsiteX3" fmla="*/ 0 w 9144000"/>
              <a:gd name="connsiteY3" fmla="*/ 1556792 h 1556792"/>
              <a:gd name="connsiteX4" fmla="*/ 0 w 9144000"/>
              <a:gd name="connsiteY4" fmla="*/ 0 h 1556792"/>
              <a:gd name="connsiteX0" fmla="*/ 0 w 9144000"/>
              <a:gd name="connsiteY0" fmla="*/ 0 h 3176042"/>
              <a:gd name="connsiteX1" fmla="*/ 9144000 w 9144000"/>
              <a:gd name="connsiteY1" fmla="*/ 0 h 3176042"/>
              <a:gd name="connsiteX2" fmla="*/ 9144000 w 9144000"/>
              <a:gd name="connsiteY2" fmla="*/ 3176042 h 3176042"/>
              <a:gd name="connsiteX3" fmla="*/ 0 w 9144000"/>
              <a:gd name="connsiteY3" fmla="*/ 1556792 h 3176042"/>
              <a:gd name="connsiteX4" fmla="*/ 0 w 9144000"/>
              <a:gd name="connsiteY4" fmla="*/ 0 h 317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176042">
                <a:moveTo>
                  <a:pt x="0" y="0"/>
                </a:moveTo>
                <a:lnTo>
                  <a:pt x="9144000" y="0"/>
                </a:lnTo>
                <a:lnTo>
                  <a:pt x="9144000" y="3176042"/>
                </a:lnTo>
                <a:lnTo>
                  <a:pt x="0" y="1556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D7EA1BA-3C62-48F3-A1C4-E3A6BD5C3FD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75654" y="2401623"/>
            <a:ext cx="2938255" cy="16885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51416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D7B0E81-B610-4A9D-8254-4298324FFAC9}"/>
              </a:ext>
            </a:extLst>
          </p:cNvPr>
          <p:cNvGrpSpPr/>
          <p:nvPr userDrawn="1"/>
        </p:nvGrpSpPr>
        <p:grpSpPr>
          <a:xfrm>
            <a:off x="-74236" y="-78262"/>
            <a:ext cx="9306190" cy="528408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7893C73-8077-4BE1-981D-D4BE31914B05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8C258B3-310A-48E5-BA88-63CA0E07DA1F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00883803-C1B8-48C6-BA64-7F4B323A2CA1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77DCBF3-4B2A-4A40-AAD9-8D2E62B936C9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344E688-E110-4DFA-8A04-DF20F31191F9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B954AD7E-EAF9-4B74-9463-EB928E832F6D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919D8ED-4F84-4786-8C31-94762E936944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E0CE6993-6EF1-4911-817C-15059F7186E4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C5B031C-AEA3-46F7-9BBC-FA4402AAE00A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40E8A078-75E3-43B0-9BF9-97E5BC7B68A3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C2E27580-0038-4188-8457-52F5720DCD8F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F9C49D04-7BE5-465F-85E8-D376DC89E3EF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5CECAE10-3F58-4B39-8A0A-CA3CFB4CFDBC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9D2C9EF-1FE7-4DDD-B537-64570F341CE0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59084052-86E8-42FD-9E4F-84B1DB28931E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09CCE289-CECD-4196-8ED0-7B3069B3AAB1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D459DD2-AD68-420B-B350-7EB3E61ECAFF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FC84ECD-15D6-4737-86FB-BF1EF9E0981C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3B44B58-6E74-46F3-BFDD-D07225FD011D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B9D69D3-BB75-4BA8-9CBC-26D30859BDF9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2392879-260E-4414-AE85-45A19A8827EF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98EC2102-37A1-4C8E-9212-B88F2AFF78DA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CADB3FE8-EC06-4978-955E-7FCA88DE58C2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6B9041CB-79FD-4DEB-983B-7DD05BB3482F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87A0A4B-956F-448F-9EC3-12CC7F0464C4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010338F1-EB1B-401B-B2B6-E850EE8F7A1C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645AAFE0-E646-4104-8441-DF1C589C1DF2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ACFB9E6-46F7-48A5-AD60-45B33C791046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F78232E1-7B15-4981-9C87-83FDB747C79F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2439E9B-3AAE-4BCD-A004-1BC2CE9BFFA0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5A067206-AAEE-45A3-A790-EE2DFDE483C5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C0C6BA8-DD13-442C-86C7-E73F726D8199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3D5F6161-D8C2-4FF3-92C9-77489ABBE88A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68FC51A-2C86-45DF-8AFA-92593ABA00A2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FDCD7B18-D953-49D6-B44B-8DAEFD98D1E3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43795FD9-1912-46BD-AC5F-FDC9A9F33B69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EE812A3C-9383-4E5B-B1DE-E3327DC9DCEE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A8508C5-716D-4CDC-B678-A6758E398C71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7D3F4BF5-94EA-4DC1-A167-B5BEF787E345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8FFC4F5-2AA2-44C5-903D-54DE1D04D69D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28BE5A43-7505-42CC-97E9-7E70A1E876E5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A9289CB-2AE8-4943-82A8-9527CE879B43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22A7A70-B072-4125-9E1A-BA3D46AE5772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59896C0-45C9-4D01-8C50-C08934F9602C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8221D39-0988-4BD8-95BE-88AF63B2890C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E5D692F5-00C0-4A6A-A758-97B0A0AEF3DF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D4855F3D-A600-42F2-AD82-6F1BFA4C93FA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2618BD81-7499-4C74-A73B-527982EC8B66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15858D3-1BF7-4A22-9163-018B60237EEE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029EE5B-033F-42D3-BBBF-E7412984ED14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D288CAE0-27FC-4160-85DB-24D1F26CC1BA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4CB54ED-0F92-4AA1-9C5E-47D93910C07D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0460B3D9-1F2D-420E-9590-EE19B3534F7F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470E3097-6465-4EC3-9ED9-B648E6A7DC7A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05F76776-81A4-4240-B4FF-973AC41CC5C3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C1E769F-541B-43B2-A1B8-13E0063F9283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A364C1B0-2AAC-4AFD-AEAA-85F644FA7843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DC69A0BA-54EF-4370-B01E-B4A5BF46D544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A53C4522-67C1-4D46-9C9C-495B99DDD1B4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78F57A1-5CDD-455C-B229-B0D597EA68B8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7C15B007-5135-4B21-8D4C-16BA23F649CC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2C73B2E8-418D-44C1-99B4-42CB6E71E485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BD265EB-C007-43B7-B5D8-12E2F144252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116E17A9-C87E-4D32-ACEA-2F2EC0F5AE7C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017D0F1B-AF12-44F4-91F8-54D65272542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2DE4F281-C4BA-4DCB-B4C7-E72C8D075BA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302E38EA-EF2B-433D-A654-AE60CFEF97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2BAF3971-D8CA-421F-8713-04074D6B04C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1246C86C-3891-4253-937B-31AF24C3D380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2E361E8-CDE3-42DF-ADE1-8A101094DC34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193404F7-49BB-489C-A1E4-8A71D325652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DF9994C2-ABD3-4130-9019-742122A596D8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1457F310-0108-4C01-ACF3-AB03BC780770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8134985E-8F9D-4F3B-8182-665D8342C9C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DFCA3EA-B3EA-4706-88A2-039B050E4CE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2FFBCB0-0A6E-4252-81F8-2A0E5E7B35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3317D023-1698-4446-ACD5-6A30F2CD1B22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08EF3BB-E310-442A-A28C-5635A569132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208BE4C1-CF0E-4E53-A236-4062F813EC5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A7349EFE-11F3-445D-84D6-7D0E21EEBC2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737D6246-531A-4F35-B075-9E99F9D2B7C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63E73314-425F-4AFB-BF7B-94D1524C2AF2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0ABA7747-C6F2-4B31-AF33-31182F5F10A0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30985B84-8873-4FD1-9671-C62554D4E9D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D974A51-03B6-4D2C-8676-E439A0A3E948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729DA174-BEBE-4C22-BBA8-9630695B05AA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17CEDE54-831A-41FC-8837-2EAC2C9284E4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18B05773-F3A8-4A08-8A39-80DF2FC0D75F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:a16="http://schemas.microsoft.com/office/drawing/2014/main" id="{88D040A7-3A6E-4A6F-9929-3F3A11E5B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D3AD2E65-E325-4CD1-B01C-6B39582B7F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A7D9EACA-6DDA-42A0-8443-C2098ADCE1C6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660B2E9-F059-4486-913A-6831034EE9D5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7B8AA844-57BD-4179-8FBF-A2270F702808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65302F9-A675-442D-9F14-8D17E6E5216E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09C1AA70-8A3F-4BB1-855A-B301E39287CA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8D70AF19-4BD3-41BF-87A8-972550327F7E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45CE9301-FBA3-4ED5-A0C0-3AB948666454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4139FB64-1147-42D5-A4D0-C076D277E2B7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13BEB394-9BA9-49A6-9CE7-D9AC8238263D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4565783E-9459-4C6D-B867-75E6C707534C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849FBA7E-71A8-4753-9136-1A91EC229C77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F0DA1EA9-EB9A-4F8C-A1E5-E6EE67DEA1F2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D6ECBB5B-B043-401D-B9A4-7570EC3E6304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E778DF75-C92A-4794-8F8F-5E3CC206A7DE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15545D1D-9741-40EE-B757-3637A308ED06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991CA565-3B8F-4F51-BB2F-83FF27815C00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8081D33-2B4D-4625-B2B1-572E65DDA168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8BF51E69-B89B-47C4-B542-D8826A252A28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F687AFEB-BF27-4F19-8E6C-E05412A14F33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C16894BC-924D-460C-B726-294E02661D7A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8A3F03CC-F10B-4191-ADB1-9F43DE0BC29B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716A65A-6A75-41DB-A73A-9480C05F6563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F6DD599F-23E8-4EDC-BDFE-919BDB4933F0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C1ECACA0-B229-4FE8-A6C9-9F0EDF09A1DB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33EB8B8C-754D-4AFC-A330-2F213E109C3C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25F2346F-C643-4C11-8698-7053A69D12E3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4F95FE23-F315-46DA-84BC-BE48AF04153F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E4A9082D-A2C4-4995-BB67-03E747E7AC25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0FAB7A54-2D0F-4982-AF53-42A2BC1958A8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A1FC95DE-C05E-45BE-8192-6182952A6BE7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33B2176B-8B8B-48F8-8147-D0C071202A40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9B44FC8B-3DFC-4B10-B9AE-62ED02202754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35CB26D1-60B0-4A9B-9D15-879C86B9C4C5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6AAC7601-2F4E-46EA-8236-299800AD6ACE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A72E4E7D-CA7C-4E08-A968-6DEF5D7A4E7A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229E5EE9-E15F-491A-BC23-4F8802106BA7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997E4CC0-4F14-4E11-AC28-B27FB12CC1DC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3E2C50E3-C44F-4846-A66B-7853A4028A65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691F21CB-DF67-4B69-931C-405D3B1011A8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31C1FAE9-20BF-4ACB-8229-64F8BFFF0A6C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A4F8C258-9B9B-4BF4-B5A2-E8167E1BA0B5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C78A8156-0A86-431E-9CD1-7C38E48EBB31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8841E652-D612-4A06-8589-D625D4482440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1A3ED03B-88EE-4AC2-8622-3B3FAAE6FE84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C2A8D3C0-90DF-48ED-A358-3CFAFD9C18F8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D98319B2-B324-42B8-BED1-3079085AA7C5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B96FD94C-F95B-406D-833C-70E89A577351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E8D2DFFE-9FB5-44A7-A03E-5D364C50084B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C9A54D6E-CF38-4F1A-B8A0-48335FC16AC1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E8D7C8A-9B6A-477E-8C4D-70627AD71626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62F84021-BAE9-44E2-BD21-CF965A4908F0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7C27ACC5-BEAA-4AEA-A77F-37AEDC14C7D8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878CA2A1-BF16-4997-97C6-09A7044BD605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8BDC6344-A5EB-4835-8A96-AB878D02E68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BB3CA4F0-B791-4FE4-919C-7796B5871CDE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74D9D970-39EC-4123-8B8B-A597B09D830E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540DB0C9-D8BE-4B4F-ABE4-31455BD44A3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1B79F4E3-63CA-48EE-A2E4-9BD0B7F82D8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EBBF5F20-8A76-4248-B7CA-9B6C23D82793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8EAD3832-92E6-437F-A075-EA04BB5E085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9962974A-BB1C-4676-BCAF-E0F7A0109EC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0934823F-100D-47ED-BFD9-B8B07B4E245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2FAFA5E5-67D4-4E82-9619-0602BBA89A9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F95C1264-A030-4F74-B615-A9E09B68ACF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4FF2E79E-B3ED-4BA3-B4C4-2DC228226E52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0266AC30-B4CA-4DD4-B8F7-115F431C35F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D6DB7E34-1C9A-430B-BAA1-CAA7C58A06F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E7B2507-78A0-4766-96A4-89BFB08788B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5" name="Chord 374">
              <a:extLst>
                <a:ext uri="{FF2B5EF4-FFF2-40B4-BE49-F238E27FC236}">
                  <a16:creationId xmlns:a16="http://schemas.microsoft.com/office/drawing/2014/main" id="{6756C758-72BF-4B7E-AD64-D3DEDEAFAAE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3E2EF3D9-A3E0-476A-A92C-620D147A54B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8C1BDA46-F9CF-405E-B1F8-DB453D70DF55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D8538BDB-906F-439F-8D0A-D679C9FB6DDE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BFAF05BF-B4FA-4BA1-B38C-5040819920C4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B48E4104-5B5A-4084-AE95-50E121B2C6A2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94A42C92-870A-40B6-B1D0-FAACCDF175CC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35521C61-4F00-4DE2-A5FE-E1964E75D36D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A1D8D2D0-30D2-4EEA-A8CA-8E476929E7C2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1225D5A2-73D1-497E-922B-4C790347414B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EA54123A-E710-434C-BE12-7C9F412AB917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05C7F84-C23C-4A1C-8F2F-772AC8FCE992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2DD35B3D-BA7F-46E0-8723-E3631B08652C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91A646F6-823B-4C58-9AA7-1D1D5C1203E1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6D46DAEA-09F6-492D-B8E0-A21B47CAA28A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ED2E067B-71A9-49B0-8D1F-1835CFAA3B01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98826402-6BFE-4BED-BD3C-DCA8D2F95726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4283BC04-5A9A-4998-94C5-677EC4F54078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E76897A9-35C0-4407-BE22-65984E82A18C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8132CE5B-EA5A-47E5-B63D-469CDC8D688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6F9BCDB4-C474-4F0A-A936-26A99DA5496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576861BB-37F7-4F1E-8C75-87CB8BE4F22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B011BB99-8702-4FF4-97F0-7C79996898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294BEE3B-8B5E-4CE4-9BEE-156B358F9C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4BCDBE67-7D49-4203-ABB7-93E821083C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DB377BA2-695F-4614-9E71-1DD05273C5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7A3D84BE-297F-4721-916A-0E1CBC17BB70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314C23E8-9A40-4122-9EAA-F8CB0E8D61E2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E9B3E96D-BA3E-4DE3-AA50-A7A486F4CC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3DEC9911-F288-48D9-8191-DDCCAB238BD7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F1417A49-79DF-40F5-AE11-4693B48CB778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322CA76D-BB52-4635-A4B3-C8FC23584246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2D35160C-A84B-4747-9CB3-1522E289FBD5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6B27212D-2798-4AD9-AC3A-8C5E834AD6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086D1ADC-56E3-4999-B0A4-6650F3108C59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1E950FD6-536E-4218-A603-5A5332A0129B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0E885CE6-42FA-49CE-89BC-EDFA13DF5A28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BF5F2EED-218B-4400-986A-2F96EAD344F9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CD329DFC-0260-43E0-A7A8-11B87A39E487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569A683C-6FE4-4272-BB94-C47781F916BE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9A9D56BA-219C-499F-8FDA-E0331F10B604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86E291E7-0207-4B1B-9647-CB344D8CEE4B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B4C95059-0258-4D7B-B44A-A642694C4145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764AE964-6EC8-472E-AB76-A3C96583EA7F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3869F9BA-9BC4-4018-A4A5-6DF8F88EBD15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6B584D9E-C721-4253-9A84-131513298BDB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D4005D83-FAEA-43E2-B5B4-5DE4DB493913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A9811511-1438-48C4-AE7B-7759240D7D90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280B67A6-A8A8-429D-BC56-7C79F2EB1AE9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89DDF064-5DE0-465B-AF03-CCEB5455E7FC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58890C6A-C402-4922-8287-B3DA7C59A36E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B1E69AAC-28E4-4708-9740-5C1946843BF7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1B943F2C-5117-4403-91C2-154765D07333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68CDCF47-3919-4B64-AF50-EE33AA51D80C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C2140F54-98B2-43FE-BD87-CAC51DFE19D3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" name="Picture Placeholder 2">
            <a:extLst>
              <a:ext uri="{FF2B5EF4-FFF2-40B4-BE49-F238E27FC236}">
                <a16:creationId xmlns:a16="http://schemas.microsoft.com/office/drawing/2014/main" id="{C050FD47-85FC-44C2-A9A3-A1FB053F000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950467" y="979494"/>
            <a:ext cx="3250956" cy="32513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2" name="Arc 431">
            <a:extLst>
              <a:ext uri="{FF2B5EF4-FFF2-40B4-BE49-F238E27FC236}">
                <a16:creationId xmlns:a16="http://schemas.microsoft.com/office/drawing/2014/main" id="{4B9AAF35-AB2B-4044-875F-9A7377BE392A}"/>
              </a:ext>
            </a:extLst>
          </p:cNvPr>
          <p:cNvSpPr/>
          <p:nvPr userDrawn="1"/>
        </p:nvSpPr>
        <p:spPr>
          <a:xfrm>
            <a:off x="4740471" y="769680"/>
            <a:ext cx="3670948" cy="3670948"/>
          </a:xfrm>
          <a:prstGeom prst="arc">
            <a:avLst>
              <a:gd name="adj1" fmla="val 12493243"/>
              <a:gd name="adj2" fmla="val 8891088"/>
            </a:avLst>
          </a:prstGeom>
          <a:ln w="25400">
            <a:solidFill>
              <a:schemeClr val="bg1"/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7005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8366568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67405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52" r:id="rId3"/>
    <p:sldLayoutId id="2147483660" r:id="rId4"/>
    <p:sldLayoutId id="2147483662" r:id="rId5"/>
    <p:sldLayoutId id="2147483665" r:id="rId6"/>
    <p:sldLayoutId id="2147483666" r:id="rId7"/>
    <p:sldLayoutId id="2147483663" r:id="rId8"/>
    <p:sldLayoutId id="2147483664" r:id="rId9"/>
    <p:sldLayoutId id="2147483667" r:id="rId10"/>
    <p:sldLayoutId id="2147483668" r:id="rId11"/>
    <p:sldLayoutId id="2147483655" r:id="rId12"/>
    <p:sldLayoutId id="2147483669" r:id="rId13"/>
    <p:sldLayoutId id="2147483670" r:id="rId14"/>
    <p:sldLayoutId id="2147483671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48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30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37.png"/><Relationship Id="rId12" Type="http://schemas.microsoft.com/office/2007/relationships/diagramDrawing" Target="../diagrams/drawing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8.xml"/><Relationship Id="rId11" Type="http://schemas.openxmlformats.org/officeDocument/2006/relationships/diagramColors" Target="../diagrams/colors9.xml"/><Relationship Id="rId5" Type="http://schemas.openxmlformats.org/officeDocument/2006/relationships/diagramColors" Target="../diagrams/colors8.xml"/><Relationship Id="rId10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8.xml"/><Relationship Id="rId9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>
            <a:spLocks/>
          </p:cNvSpPr>
          <p:nvPr/>
        </p:nvSpPr>
        <p:spPr>
          <a:xfrm>
            <a:off x="539552" y="1491630"/>
            <a:ext cx="3312368" cy="12931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altLang="ko-KR" sz="2000" b="1" dirty="0">
              <a:solidFill>
                <a:schemeClr val="tx2">
                  <a:lumMod val="40000"/>
                  <a:lumOff val="6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0"/>
          </p:nvPr>
        </p:nvSpPr>
        <p:spPr>
          <a:xfrm>
            <a:off x="2862895" y="2366356"/>
            <a:ext cx="3384376" cy="1048242"/>
          </a:xfrm>
        </p:spPr>
        <p:txBody>
          <a:bodyPr/>
          <a:lstStyle/>
          <a:p>
            <a:r>
              <a:rPr lang="uk-UA" altLang="ko-KR" sz="2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Товарознавчий аналіз обладнання для дезінфекції  та стерилізації.</a:t>
            </a:r>
          </a:p>
          <a:p>
            <a:endParaRPr lang="uk-UA" dirty="0"/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759109"/>
            <a:ext cx="2160587" cy="2160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691680" y="-38367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sz="1200" dirty="0">
                <a:solidFill>
                  <a:schemeClr val="bg1"/>
                </a:solidFill>
              </a:rPr>
              <a:t>Фармацевтичний факультет</a:t>
            </a:r>
          </a:p>
          <a:p>
            <a:pPr algn="ctr"/>
            <a:r>
              <a:rPr lang="uk-UA" sz="1200" dirty="0">
                <a:solidFill>
                  <a:schemeClr val="bg1"/>
                </a:solidFill>
              </a:rPr>
              <a:t>Кафедра організації та </a:t>
            </a:r>
            <a:endParaRPr lang="uk-UA" sz="1200" dirty="0" smtClean="0">
              <a:solidFill>
                <a:schemeClr val="bg1"/>
              </a:solidFill>
            </a:endParaRPr>
          </a:p>
          <a:p>
            <a:pPr algn="ctr"/>
            <a:r>
              <a:rPr lang="uk-UA" sz="1200" dirty="0" smtClean="0">
                <a:solidFill>
                  <a:schemeClr val="bg1"/>
                </a:solidFill>
              </a:rPr>
              <a:t>економіки </a:t>
            </a:r>
            <a:r>
              <a:rPr lang="uk-UA" sz="1200" dirty="0">
                <a:solidFill>
                  <a:schemeClr val="bg1"/>
                </a:solidFill>
              </a:rPr>
              <a:t>фармації з післядипломною підготовкою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4515966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>
                <a:solidFill>
                  <a:schemeClr val="bg1"/>
                </a:solidFill>
              </a:rPr>
              <a:t>Лекцію розробила </a:t>
            </a:r>
          </a:p>
          <a:p>
            <a:r>
              <a:rPr lang="uk-UA" sz="1400" dirty="0">
                <a:solidFill>
                  <a:schemeClr val="bg1"/>
                </a:solidFill>
              </a:rPr>
              <a:t>Ст. викладач Степанова Оксана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271" y="252870"/>
            <a:ext cx="2847975" cy="20242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202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3707904" y="123478"/>
            <a:ext cx="295232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dirty="0" smtClean="0">
                <a:solidFill>
                  <a:schemeClr val="bg1"/>
                </a:solidFill>
                <a:cs typeface="Arial" pitchFamily="34" charset="0"/>
              </a:rPr>
              <a:t>План лекції</a:t>
            </a:r>
            <a:endParaRPr lang="en-US" sz="3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92814" y="853309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570323" y="1704139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575998" y="2608854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592814" y="3500853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1"/>
          <p:cNvSpPr>
            <a:spLocks noChangeAspect="1"/>
          </p:cNvSpPr>
          <p:nvPr/>
        </p:nvSpPr>
        <p:spPr>
          <a:xfrm>
            <a:off x="1799001" y="2867223"/>
            <a:ext cx="347934" cy="35084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2" name="Rectangle 9"/>
          <p:cNvSpPr/>
          <p:nvPr/>
        </p:nvSpPr>
        <p:spPr>
          <a:xfrm>
            <a:off x="1864953" y="3746810"/>
            <a:ext cx="298013" cy="30202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Rounded Rectangle 27"/>
          <p:cNvSpPr/>
          <p:nvPr/>
        </p:nvSpPr>
        <p:spPr>
          <a:xfrm>
            <a:off x="1796931" y="1973761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" name="Rounded Rectangle 7"/>
          <p:cNvSpPr/>
          <p:nvPr/>
        </p:nvSpPr>
        <p:spPr>
          <a:xfrm>
            <a:off x="1816537" y="1096842"/>
            <a:ext cx="355596" cy="30687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05490" y="891062"/>
            <a:ext cx="61926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996600"/>
              </a:buClr>
            </a:pPr>
            <a:r>
              <a:rPr lang="uk-UA" dirty="0" smtClean="0">
                <a:solidFill>
                  <a:schemeClr val="bg1"/>
                </a:solidFill>
              </a:rPr>
              <a:t>Поняття про дезінфекцію, стерилізацію та передстерилізаційну обробку.</a:t>
            </a:r>
          </a:p>
          <a:p>
            <a:pPr algn="just">
              <a:buClr>
                <a:srgbClr val="996600"/>
              </a:buClr>
            </a:pPr>
            <a:endParaRPr lang="uk-UA" dirty="0" smtClean="0">
              <a:solidFill>
                <a:schemeClr val="bg1"/>
              </a:solidFill>
            </a:endParaRPr>
          </a:p>
          <a:p>
            <a:pPr algn="just">
              <a:buClr>
                <a:srgbClr val="996600"/>
              </a:buClr>
            </a:pPr>
            <a:r>
              <a:rPr lang="uk-UA" dirty="0" smtClean="0">
                <a:solidFill>
                  <a:schemeClr val="bg1"/>
                </a:solidFill>
              </a:rPr>
              <a:t>Методи дезінфекції і стерилізації, які використовуються у фармації і медицині.</a:t>
            </a:r>
          </a:p>
          <a:p>
            <a:pPr algn="just">
              <a:buClr>
                <a:srgbClr val="996600"/>
              </a:buClr>
            </a:pPr>
            <a:endParaRPr lang="uk-UA" dirty="0" smtClean="0">
              <a:solidFill>
                <a:schemeClr val="bg1"/>
              </a:solidFill>
            </a:endParaRPr>
          </a:p>
          <a:p>
            <a:pPr algn="just">
              <a:buClr>
                <a:srgbClr val="996600"/>
              </a:buClr>
            </a:pPr>
            <a:r>
              <a:rPr lang="uk-UA" dirty="0" smtClean="0">
                <a:solidFill>
                  <a:schemeClr val="bg1"/>
                </a:solidFill>
              </a:rPr>
              <a:t>Фізичні методи дезінфекції і стерилізації медичних виробів.</a:t>
            </a:r>
          </a:p>
          <a:p>
            <a:pPr algn="just">
              <a:buClr>
                <a:srgbClr val="996600"/>
              </a:buClr>
            </a:pPr>
            <a:endParaRPr lang="uk-UA" dirty="0" smtClean="0">
              <a:solidFill>
                <a:schemeClr val="bg1"/>
              </a:solidFill>
            </a:endParaRPr>
          </a:p>
          <a:p>
            <a:pPr algn="just">
              <a:buClr>
                <a:srgbClr val="996600"/>
              </a:buClr>
            </a:pPr>
            <a:r>
              <a:rPr lang="uk-UA" dirty="0" smtClean="0">
                <a:solidFill>
                  <a:schemeClr val="bg1"/>
                </a:solidFill>
              </a:rPr>
              <a:t>Хімічні методи дезінфекції і стерилізації медичних виробів. </a:t>
            </a:r>
          </a:p>
          <a:p>
            <a:pPr algn="just">
              <a:buClr>
                <a:srgbClr val="996600"/>
              </a:buClr>
            </a:pPr>
            <a:endParaRPr lang="uk-UA" dirty="0" smtClean="0">
              <a:solidFill>
                <a:schemeClr val="bg1"/>
              </a:solidFill>
            </a:endParaRPr>
          </a:p>
          <a:p>
            <a:pPr algn="just">
              <a:buClr>
                <a:srgbClr val="996600"/>
              </a:buClr>
            </a:pPr>
            <a:r>
              <a:rPr lang="uk-UA" dirty="0" smtClean="0">
                <a:solidFill>
                  <a:schemeClr val="bg1"/>
                </a:solidFill>
              </a:rPr>
              <a:t>Агенти, що використовуються для хімічної дезінфекції і стерилізації.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5" name="Oval 4"/>
          <p:cNvSpPr/>
          <p:nvPr/>
        </p:nvSpPr>
        <p:spPr>
          <a:xfrm>
            <a:off x="1616989" y="4329305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7"/>
          <p:cNvSpPr/>
          <p:nvPr/>
        </p:nvSpPr>
        <p:spPr>
          <a:xfrm>
            <a:off x="1864953" y="4598927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530752" y="195486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Основні поняття </a:t>
            </a:r>
            <a:endParaRPr lang="uk-UA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2846478"/>
              </p:ext>
            </p:extLst>
          </p:nvPr>
        </p:nvGraphicFramePr>
        <p:xfrm>
          <a:off x="611560" y="771550"/>
          <a:ext cx="7848872" cy="353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0312" y="97743"/>
            <a:ext cx="1656184" cy="13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9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30422"/>
              </p:ext>
            </p:extLst>
          </p:nvPr>
        </p:nvGraphicFramePr>
        <p:xfrm>
          <a:off x="683568" y="339502"/>
          <a:ext cx="7848872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552" y="2337088"/>
            <a:ext cx="3286029" cy="2188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9883" y="2318950"/>
            <a:ext cx="3779848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9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0"/>
            <a:ext cx="275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</a:t>
            </a:r>
            <a:r>
              <a:rPr lang="uk-UA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дезінфекції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868203844"/>
              </p:ext>
            </p:extLst>
          </p:nvPr>
        </p:nvGraphicFramePr>
        <p:xfrm>
          <a:off x="323528" y="420164"/>
          <a:ext cx="8424936" cy="4558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8104" y="3392930"/>
            <a:ext cx="2592288" cy="159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950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Механічні методи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дезінфекції призначені для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знезараження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об’єктів і видалення з них забруднювальних речовин. </a:t>
            </a:r>
          </a:p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Іноді ці методи практикуються як самостійні, але частіше </a:t>
            </a:r>
          </a:p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вони передують дезінфекції хімічними засобами і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підвищують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їх ефективність (наприклад, очищення ендоскопів перед </a:t>
            </a:r>
          </a:p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дезінфекцією хімічними засобами).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427734"/>
            <a:ext cx="2880320" cy="2088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2427734"/>
            <a:ext cx="331236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901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Термічні методи дезінфекції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059582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Термічні методи дезінфекції — найбільш ефективні й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порівняно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з механічними частіше застосовуються як самостійні,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особливо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кип’ятіння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 algn="just"/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знезаражування в дезінфекційних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камерах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, повітряних або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парових</a:t>
            </a:r>
          </a:p>
          <a:p>
            <a:pPr algn="just"/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стерилізаторах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513472"/>
            <a:ext cx="4194335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957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Термічні методи дезінфекції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08984397"/>
              </p:ext>
            </p:extLst>
          </p:nvPr>
        </p:nvGraphicFramePr>
        <p:xfrm>
          <a:off x="683568" y="1059582"/>
          <a:ext cx="5400600" cy="3693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217" y="1059582"/>
            <a:ext cx="1656184" cy="11521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9003" y="2463426"/>
            <a:ext cx="1602482" cy="10625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360" y="3751359"/>
            <a:ext cx="1541170" cy="10255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536" y="106687"/>
            <a:ext cx="780356" cy="6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28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6685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27935589"/>
              </p:ext>
            </p:extLst>
          </p:nvPr>
        </p:nvGraphicFramePr>
        <p:xfrm>
          <a:off x="179512" y="411510"/>
          <a:ext cx="4392488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0072" y="411510"/>
            <a:ext cx="3529890" cy="43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30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79397"/>
            <a:ext cx="48965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3">
                    <a:lumMod val="75000"/>
                  </a:schemeClr>
                </a:solidFill>
              </a:rPr>
              <a:t>Ультрафіолетові промені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 бактерицидних ламп мають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велику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бактерицидну здатність і широко застосовуються для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дезінфекції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приміщень. Промисловість випускає настінні,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стельові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, стаціонарні, пересувні і комбіновані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ультрафіолетові установки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різної потужності випромінювання, які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застосовуються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в мікробіологічних лабораторіях і на деяких харчових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підприємствах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931790"/>
            <a:ext cx="5004556" cy="1920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Лампа бактерицидная: что это, разновидности, принцип работы - читайте на  сайте интернет-магазина Биохимпр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9502"/>
            <a:ext cx="2952328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736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3508" y="771550"/>
            <a:ext cx="59046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Нові методи стерилізації знайшли своє віддзеркалення в стерилізаторі інфрачервоної стерилізації, призначеному для обробки та стерилізації металевих медичних інструментів в стоматології, мікрохірургії, офтальмології та інших областях медицини.</a:t>
            </a:r>
          </a:p>
          <a:p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Висока ефективність </a:t>
            </a:r>
            <a:r>
              <a:rPr lang="uk-UA" sz="1600" dirty="0" smtClean="0">
                <a:solidFill>
                  <a:schemeClr val="accent5">
                    <a:lumMod val="75000"/>
                  </a:schemeClr>
                </a:solidFill>
              </a:rPr>
              <a:t>ІЧ- стерилізуючої </a:t>
            </a:r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дії забезпечує повне знищення усіх досліджених мікроорганізмів, у тому числі таких як: </a:t>
            </a:r>
            <a:r>
              <a:rPr lang="pl-PL" sz="1600" dirty="0">
                <a:solidFill>
                  <a:schemeClr val="accent5">
                    <a:lumMod val="75000"/>
                  </a:schemeClr>
                </a:solidFill>
              </a:rPr>
              <a:t>S. epidermidis, S. aureus, S. sarina flava, Citrobacterdiversus, Str. pneumonia, Bacillus cereus.</a:t>
            </a:r>
          </a:p>
          <a:p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Швидкий, протягом 30 секунд, вихід на режим 200±3°С, короткий цикл процесу стерилізації - від 1 до 10 хвилин, в залежності від вибраного режиму, разом з низькою енергоємністю, незрівняні по ефективності ні з одним із вживаних до теперішнього часу методів </a:t>
            </a:r>
            <a:r>
              <a:rPr lang="uk-UA" sz="1600" dirty="0" smtClean="0">
                <a:solidFill>
                  <a:schemeClr val="accent5">
                    <a:lumMod val="75000"/>
                  </a:schemeClr>
                </a:solidFill>
              </a:rPr>
              <a:t>стерилізації</a:t>
            </a:r>
            <a:endParaRPr lang="uk-UA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31172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Стерилізація за допомогою 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інфрачервоних променів 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639" y="380669"/>
            <a:ext cx="2952328" cy="2304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2663459"/>
            <a:ext cx="252028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72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Біологічний метод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619" y="856102"/>
            <a:ext cx="8784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3">
                    <a:lumMod val="75000"/>
                  </a:schemeClr>
                </a:solidFill>
              </a:rPr>
              <a:t>Біологічний метод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— знищення збудників інфекційних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хвороб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у зовнішньому середовищі засобами природи (за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допомогою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мікробів-антагоністів) — має строго специфічне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призначення.</a:t>
            </a: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Він ефективний в основному для цілей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знешкодження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стічних вод на полях зрошування і фільтрації, сміття і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викидів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— у компостах, біотермічних камерах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тощо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В умовах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стаціонарів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до біологічних засобів дезінфекції може належати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обробка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бактеріофагами об’єктів зовнішнього середовища для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 профілактики 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внутрішньолікарняних інфекцій, обумовлених </a:t>
            </a:r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стафілококами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, синегнійними паличками та ін</a:t>
            </a:r>
            <a:r>
              <a:rPr lang="uk-UA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435846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068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Х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імічні дезінфекційні засоби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48892653"/>
              </p:ext>
            </p:extLst>
          </p:nvPr>
        </p:nvGraphicFramePr>
        <p:xfrm>
          <a:off x="478140" y="915566"/>
          <a:ext cx="8208912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258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Хімічні дезінфекційні засоби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81371395"/>
              </p:ext>
            </p:extLst>
          </p:nvPr>
        </p:nvGraphicFramePr>
        <p:xfrm>
          <a:off x="241241" y="1707654"/>
          <a:ext cx="7992888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84355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Дезінфікуючі засоби відносяться до різних хімічних груп залежно від приналежності тих, що входять до їх складу активно діючих речовин (ДВ).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05030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3491880" y="267494"/>
          <a:ext cx="5472608" cy="1815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28" y="339502"/>
            <a:ext cx="2592288" cy="5449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761206720"/>
              </p:ext>
            </p:extLst>
          </p:nvPr>
        </p:nvGraphicFramePr>
        <p:xfrm>
          <a:off x="3531384" y="2787774"/>
          <a:ext cx="5393600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284318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600" y="339502"/>
            <a:ext cx="57745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B0F0"/>
                </a:solidFill>
              </a:rPr>
              <a:t>Кисневмісні:</a:t>
            </a:r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 активно діючими речовинами є активний кисень у складі перекису водню, перекисних з'єднань, надкислот, перборати, озон і композиційні засоби на їх основі. Більшість засобів мають широкий спектр антимікробної дії, не мають запаху, але сприяють корозії металу. </a:t>
            </a:r>
          </a:p>
          <a:p>
            <a:r>
              <a:rPr lang="uk-UA" dirty="0">
                <a:solidFill>
                  <a:schemeClr val="accent3">
                    <a:lumMod val="75000"/>
                  </a:schemeClr>
                </a:solidFill>
              </a:rPr>
              <a:t>Механізм дії кисневмісних з'єднань заснований на виділенні гідроксильних вільних радикалів, що мають бактерицидні, противірусні, спороцидні, фунгіцидні властивостями і активність проти мікобактерій туберкульозу.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411510"/>
            <a:ext cx="2952328" cy="2761855"/>
          </a:xfrm>
          <a:prstGeom prst="rect">
            <a:avLst/>
          </a:prstGeom>
        </p:spPr>
      </p:pic>
      <p:sp>
        <p:nvSpPr>
          <p:cNvPr id="5" name="AutoShape 2" descr="Дезефект ᐉ средство для дезинфекции, ПСО, санитарной обработки ≣ Интерде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2427734"/>
            <a:ext cx="2545831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97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9502"/>
            <a:ext cx="51845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B0F0"/>
                </a:solidFill>
              </a:rPr>
              <a:t>Спиртовмісні. 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До цієї групи входять дезінфікуючі засоби, діючою речовиною яких є спирти: етанол, пропанол- 1, пропанол- 2, 2 - </a:t>
            </a:r>
            <a:r>
              <a:rPr lang="uk-UA" dirty="0" err="1">
                <a:solidFill>
                  <a:schemeClr val="accent5">
                    <a:lumMod val="75000"/>
                  </a:schemeClr>
                </a:solidFill>
              </a:rPr>
              <a:t>этиленгексанол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, н-пропанол, а також композиційні засоби на їх основі у поєднанні з іншими діючими речовинами. Дезінфікуючі засоби цієї групи мають бактеріостатичні, туберкулоцидні, фунгіцидні властивості, проте, не знищують спори бактерій.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Найбільш широке застосування похідні спиртів знаходять як шкірні антисептики для обробки рук, ін'єкційного і операційного поля, зокрема, препарати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2499742"/>
            <a:ext cx="2016224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79" y="2755697"/>
            <a:ext cx="2028825" cy="2000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177" y="483518"/>
            <a:ext cx="2984056" cy="1678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3939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7574"/>
            <a:ext cx="2232248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907579"/>
            <a:ext cx="3168352" cy="3040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379" y="907579"/>
            <a:ext cx="2028825" cy="2880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011" y="2821843"/>
            <a:ext cx="2114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27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Бриллиантовый зеленый 1% раствор 20 мл - инструкция, цена, состав. Купить в  Аптека Доброго Дня | аналоги, отзывы на Add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31590"/>
            <a:ext cx="2669282" cy="26692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Люголя цена в аптеках Броваров, забронировать и купить со скидкой |  Tabletki.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26654"/>
            <a:ext cx="2674218" cy="26742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51470"/>
            <a:ext cx="1762125" cy="26003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168" y="2859782"/>
            <a:ext cx="202882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26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627534"/>
            <a:ext cx="63367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B0F0"/>
                </a:solidFill>
              </a:rPr>
              <a:t>Поверхнево-активні речовини (ПАР).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До цієї групи відносяться ті, що мають антимікробну дію четвертинно-амонієві з'єднання, аміни і амфолітні поверхневі речовини. Відмітними особливостями поверхнево-активних речовин є: вузький спектр антимікробної дії, миюча дія, відсутність запаху і корозійного ефекту. ПАВ змінюють проникність оболонки мікробної клітини, тому широко використовуються в композиційних засобах у поєднанні з іншими дезінфікуючими речовинами. Четвертинні амонієві з'єднання мають бактерицидну, фунгіцидну і вирулоцидну активність відносно ліпофільних вірусів, але не мають спороцидної активності і часто неефективні відносно мікобактерій туберкульозу і не діють на гідрофільні віруси.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214964"/>
            <a:ext cx="2407780" cy="479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02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55526"/>
            <a:ext cx="49685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B0F0"/>
                </a:solidFill>
              </a:rPr>
              <a:t>Гуанідинвмісні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. До цієї групи дезінфікуючих засобів входять препарати, активно діючими речовинами яких є : полігексаметиленгуанідин фосфат, полігексаметиленгуанідин гидрохлорид, хлоргексидин біглюконат, ацетат кокоспропілендіамінгуанідин і композиційні засоби на їх основі. Особливістю цієї групи засобів є утворення на оброблених поверхнях плівки, що забезпечує тривалу залишкову бактерицидну дію. Проте спектр антимікробної активності цієї групи препаратів вузький - ці з'єднання активні відносно бактерій, за винятком мікобактерій туберкульозу, але не проявляють активності до вірусів, грибів, спор.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39502"/>
            <a:ext cx="2016224" cy="2394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273376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55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555526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Переваги радіаційного методу такі: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технологічність (включаючи можливість організації безупинного автоматизованого процесу);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універсальність (можливість забезпечення високої ефективності стерилізації практично для будь- якого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виду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об’єкта при оптимальних умовах опромінення);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можливість досягнення будь-якої заданої надійності стерилізації;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простота контролю ефективності процесу завдяки простим методам дозиметрії поглинутої енергії. </a:t>
            </a:r>
            <a:endParaRPr lang="uk-UA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Є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два види устаткування для опромінення — установки з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кобальтом-60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і прискорювачі електронів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Обидва ці види призначаються для задоволення вимог великого промислового виробництва. У порівнянні з масивними розмірами установки з кобальтом-60 розміри прискорювача електронів невеликі.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42178"/>
            <a:ext cx="2395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Радіаційний  метод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488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99542"/>
            <a:ext cx="3510528" cy="37444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66824" y="195486"/>
            <a:ext cx="2395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Радіаційний  метод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5" y="708576"/>
            <a:ext cx="3168352" cy="373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37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714" y="3197250"/>
            <a:ext cx="2055966" cy="1678756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П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лазмовий метод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стерилізації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843558"/>
            <a:ext cx="640871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solidFill>
                  <a:schemeClr val="accent5">
                    <a:lumMod val="75000"/>
                  </a:schemeClr>
                </a:solidFill>
              </a:rPr>
              <a:t>До переваг плазмових методів стерилізації належать: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5">
                    <a:lumMod val="75000"/>
                  </a:schemeClr>
                </a:solidFill>
              </a:rPr>
              <a:t>висока ефективність і швидкість стерилізації,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5">
                    <a:lumMod val="75000"/>
                  </a:schemeClr>
                </a:solidFill>
              </a:rPr>
              <a:t> універсальність методів по відношенню до видів мікроорганізмів, що знищуються, і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5">
                    <a:lumMod val="75000"/>
                  </a:schemeClr>
                </a:solidFill>
              </a:rPr>
              <a:t>стерилізованих предметів, що стерилізуються,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5">
                    <a:lumMod val="75000"/>
                  </a:schemeClr>
                </a:solidFill>
              </a:rPr>
              <a:t>екологічна безпека тощо.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5">
                    <a:lumMod val="75000"/>
                  </a:schemeClr>
                </a:solidFill>
              </a:rPr>
              <a:t>Низькотемпературна плазма являє собою частково іонізований газ, температура іонного та нейтрального компонентів якого наближена до кімнатних температур.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5">
                    <a:lumMod val="75000"/>
                  </a:schemeClr>
                </a:solidFill>
              </a:rPr>
              <a:t>Як плазмоутворювачі використовуються гази О2, Н2, </a:t>
            </a:r>
            <a:r>
              <a:rPr lang="pl-PL" sz="1400" dirty="0">
                <a:solidFill>
                  <a:schemeClr val="accent5">
                    <a:lumMod val="75000"/>
                  </a:schemeClr>
                </a:solidFill>
              </a:rPr>
              <a:t>Ar, He, H2O2, CH2O, C2H4O </a:t>
            </a:r>
            <a:r>
              <a:rPr lang="uk-UA" sz="1400" dirty="0">
                <a:solidFill>
                  <a:schemeClr val="accent5">
                    <a:lumMod val="75000"/>
                  </a:schemeClr>
                </a:solidFill>
              </a:rPr>
              <a:t>та інші, а також різноманітні суміші газів. Механізми впливу плазми на мікроорганізми можуть бути такі: руйнівний для хімічних зв’язків вплив високоенергетичних електронів, іонів, нейтральних часток; радіаційний вплив УФ та інших видів (рентгенівське, ВЧ, НВЧ) випромінювання; хімічний вплив радикалів із плазми.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91556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54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altLang="ko-KR" dirty="0" smtClean="0">
                <a:solidFill>
                  <a:schemeClr val="bg1"/>
                </a:solidFill>
              </a:rPr>
              <a:t>Дякую за увагу!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5590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1586</Words>
  <Application>Microsoft Office PowerPoint</Application>
  <PresentationFormat>Экран (16:9)</PresentationFormat>
  <Paragraphs>112</Paragraphs>
  <Slides>26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맑은 고딕</vt:lpstr>
      <vt:lpstr>Arial</vt:lpstr>
      <vt:lpstr>Arial Unicode MS</vt:lpstr>
      <vt:lpstr>Times New Roman</vt:lpstr>
      <vt:lpstr>Wingdings</vt:lpstr>
      <vt:lpstr>Cover and End Slide Master</vt:lpstr>
      <vt:lpstr>Contents Slide Master</vt:lpstr>
      <vt:lpstr>Section Break Slide Master</vt:lpstr>
      <vt:lpstr>1_Contents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RePack by Diakov</cp:lastModifiedBy>
  <cp:revision>208</cp:revision>
  <dcterms:created xsi:type="dcterms:W3CDTF">2016-12-05T23:26:54Z</dcterms:created>
  <dcterms:modified xsi:type="dcterms:W3CDTF">2024-10-28T00:06:03Z</dcterms:modified>
</cp:coreProperties>
</file>