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34"/>
  </p:notesMasterIdLst>
  <p:handoutMasterIdLst>
    <p:handoutMasterId r:id="rId35"/>
  </p:handoutMasterIdLst>
  <p:sldIdLst>
    <p:sldId id="283" r:id="rId4"/>
    <p:sldId id="385" r:id="rId5"/>
    <p:sldId id="386" r:id="rId6"/>
    <p:sldId id="387" r:id="rId7"/>
    <p:sldId id="388" r:id="rId8"/>
    <p:sldId id="389" r:id="rId9"/>
    <p:sldId id="393" r:id="rId10"/>
    <p:sldId id="390" r:id="rId11"/>
    <p:sldId id="391" r:id="rId12"/>
    <p:sldId id="392" r:id="rId13"/>
    <p:sldId id="395" r:id="rId14"/>
    <p:sldId id="396" r:id="rId15"/>
    <p:sldId id="394" r:id="rId16"/>
    <p:sldId id="397" r:id="rId17"/>
    <p:sldId id="398" r:id="rId18"/>
    <p:sldId id="399" r:id="rId19"/>
    <p:sldId id="402" r:id="rId20"/>
    <p:sldId id="400" r:id="rId21"/>
    <p:sldId id="401" r:id="rId22"/>
    <p:sldId id="403" r:id="rId23"/>
    <p:sldId id="404" r:id="rId24"/>
    <p:sldId id="405" r:id="rId25"/>
    <p:sldId id="406" r:id="rId26"/>
    <p:sldId id="407" r:id="rId27"/>
    <p:sldId id="408" r:id="rId28"/>
    <p:sldId id="409" r:id="rId29"/>
    <p:sldId id="411" r:id="rId30"/>
    <p:sldId id="410" r:id="rId31"/>
    <p:sldId id="412" r:id="rId32"/>
    <p:sldId id="30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92" autoAdjust="0"/>
    <p:restoredTop sz="96196" autoAdjust="0"/>
  </p:normalViewPr>
  <p:slideViewPr>
    <p:cSldViewPr snapToGrid="0" showGuides="1">
      <p:cViewPr varScale="1">
        <p:scale>
          <a:sx n="65" d="100"/>
          <a:sy n="65" d="100"/>
        </p:scale>
        <p:origin x="48" y="132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94D003-4510-47A6-A0A7-CF009A475E35}" type="doc">
      <dgm:prSet loTypeId="urn:microsoft.com/office/officeart/2005/8/layout/vList2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D6FBC68-DB00-4C8E-B017-AC6C78D46CE9}">
      <dgm:prSet/>
      <dgm:spPr/>
      <dgm:t>
        <a:bodyPr/>
        <a:lstStyle/>
        <a:p>
          <a:pPr rtl="0"/>
          <a:r>
            <a:rPr lang="uk-UA" dirty="0" smtClean="0"/>
            <a:t>До першої групи віднесені інструменти, найчастіше що застосовуються у клініці загальної хірургії для роз'єднання та з'єднання тканин, зупинки кровотечі, розширення ран та відтискання органів, а також як допоміжні інструменти.</a:t>
          </a:r>
          <a:endParaRPr lang="uk-UA" dirty="0"/>
        </a:p>
      </dgm:t>
    </dgm:pt>
    <dgm:pt modelId="{463E9275-C98A-4A06-9F65-11F0D0D21D67}" type="parTrans" cxnId="{D1ACE1C6-A528-4B76-AF28-F0E549E74392}">
      <dgm:prSet/>
      <dgm:spPr/>
      <dgm:t>
        <a:bodyPr/>
        <a:lstStyle/>
        <a:p>
          <a:endParaRPr lang="ru-RU"/>
        </a:p>
      </dgm:t>
    </dgm:pt>
    <dgm:pt modelId="{CD9AAD57-B197-4A3C-AB99-F159BCD28339}" type="sibTrans" cxnId="{D1ACE1C6-A528-4B76-AF28-F0E549E74392}">
      <dgm:prSet/>
      <dgm:spPr/>
      <dgm:t>
        <a:bodyPr/>
        <a:lstStyle/>
        <a:p>
          <a:endParaRPr lang="ru-RU"/>
        </a:p>
      </dgm:t>
    </dgm:pt>
    <dgm:pt modelId="{1D06E33E-9663-47A8-93B8-F844F20D24C8}">
      <dgm:prSet/>
      <dgm:spPr/>
      <dgm:t>
        <a:bodyPr/>
        <a:lstStyle/>
        <a:p>
          <a:pPr rtl="0"/>
          <a:r>
            <a:rPr lang="uk-UA" dirty="0" smtClean="0"/>
            <a:t>До спеціальних відносяться медичні інструменти, що застосовуються в спеціальних галузях хірургії (гінекології, оф </a:t>
          </a:r>
          <a:r>
            <a:rPr lang="uk-UA" dirty="0" err="1" smtClean="0"/>
            <a:t>тальмології</a:t>
          </a:r>
          <a:r>
            <a:rPr lang="uk-UA" smtClean="0"/>
            <a:t>, нейрохірургії тощо).</a:t>
          </a:r>
          <a:endParaRPr lang="uk-UA"/>
        </a:p>
      </dgm:t>
    </dgm:pt>
    <dgm:pt modelId="{7E9B144C-76B2-4E1D-B671-FC20F004102B}" type="parTrans" cxnId="{C896C9F8-2B2C-4B74-86B6-599626A8C296}">
      <dgm:prSet/>
      <dgm:spPr/>
      <dgm:t>
        <a:bodyPr/>
        <a:lstStyle/>
        <a:p>
          <a:endParaRPr lang="ru-RU"/>
        </a:p>
      </dgm:t>
    </dgm:pt>
    <dgm:pt modelId="{20AB99B5-C543-4610-8F1F-745B3AAC7F5B}" type="sibTrans" cxnId="{C896C9F8-2B2C-4B74-86B6-599626A8C296}">
      <dgm:prSet/>
      <dgm:spPr/>
      <dgm:t>
        <a:bodyPr/>
        <a:lstStyle/>
        <a:p>
          <a:endParaRPr lang="ru-RU"/>
        </a:p>
      </dgm:t>
    </dgm:pt>
    <dgm:pt modelId="{4C06A992-AB2A-4072-80AB-F4C8483ABDED}">
      <dgm:prSet/>
      <dgm:spPr/>
      <dgm:t>
        <a:bodyPr/>
        <a:lstStyle/>
        <a:p>
          <a:pPr rtl="0"/>
          <a:r>
            <a:rPr lang="uk-UA" dirty="0" smtClean="0">
              <a:solidFill>
                <a:srgbClr val="FFFF00"/>
              </a:solidFill>
            </a:rPr>
            <a:t>За кратністю застосування</a:t>
          </a:r>
          <a:r>
            <a:rPr lang="uk-UA" dirty="0" smtClean="0"/>
            <a:t>: багаторазового та одноразового застосування. </a:t>
          </a:r>
          <a:endParaRPr lang="uk-UA" dirty="0"/>
        </a:p>
      </dgm:t>
    </dgm:pt>
    <dgm:pt modelId="{DE21686B-C46C-4631-9F7F-8F06B013663E}" type="parTrans" cxnId="{4836F0EA-12E8-45E0-AA11-E836B8154C36}">
      <dgm:prSet/>
      <dgm:spPr/>
      <dgm:t>
        <a:bodyPr/>
        <a:lstStyle/>
        <a:p>
          <a:endParaRPr lang="ru-RU"/>
        </a:p>
      </dgm:t>
    </dgm:pt>
    <dgm:pt modelId="{07344307-0C0D-4185-B3AA-6A6754A493B1}" type="sibTrans" cxnId="{4836F0EA-12E8-45E0-AA11-E836B8154C36}">
      <dgm:prSet/>
      <dgm:spPr/>
      <dgm:t>
        <a:bodyPr/>
        <a:lstStyle/>
        <a:p>
          <a:endParaRPr lang="ru-RU"/>
        </a:p>
      </dgm:t>
    </dgm:pt>
    <dgm:pt modelId="{7DBD3AB9-8E22-4BE0-B89B-887D109A95A5}">
      <dgm:prSet/>
      <dgm:spPr/>
      <dgm:t>
        <a:bodyPr/>
        <a:lstStyle/>
        <a:p>
          <a:pPr rtl="0"/>
          <a:r>
            <a:rPr lang="uk-UA" noProof="0" dirty="0" smtClean="0">
              <a:solidFill>
                <a:srgbClr val="FFFF00"/>
              </a:solidFill>
            </a:rPr>
            <a:t>За призначенням </a:t>
          </a:r>
          <a:r>
            <a:rPr lang="uk-UA" noProof="0" dirty="0" smtClean="0"/>
            <a:t>відповідно до нормативної документації (ГОСТ 19126–2007) усі медичні інструменти поділяються на ріжучі, затискні, відтісняючи, зондувальні та бужируючі, колючі, вироби травматологічні
(з'єднують та впливають на тканини організму)</a:t>
          </a:r>
          <a:endParaRPr lang="uk-UA" noProof="0" dirty="0"/>
        </a:p>
      </dgm:t>
    </dgm:pt>
    <dgm:pt modelId="{667890BC-925C-433A-BF0B-7984549ED7B8}" type="parTrans" cxnId="{9F3A1BD5-7E8D-4E11-A47E-5D88BBFEAEC4}">
      <dgm:prSet/>
      <dgm:spPr/>
      <dgm:t>
        <a:bodyPr/>
        <a:lstStyle/>
        <a:p>
          <a:endParaRPr lang="ru-RU"/>
        </a:p>
      </dgm:t>
    </dgm:pt>
    <dgm:pt modelId="{FAA5F3F3-BA03-4B75-8DF2-A0149B5DFE07}" type="sibTrans" cxnId="{9F3A1BD5-7E8D-4E11-A47E-5D88BBFEAEC4}">
      <dgm:prSet/>
      <dgm:spPr/>
      <dgm:t>
        <a:bodyPr/>
        <a:lstStyle/>
        <a:p>
          <a:endParaRPr lang="ru-RU"/>
        </a:p>
      </dgm:t>
    </dgm:pt>
    <dgm:pt modelId="{C6AEE6FC-D652-4C1D-97DF-C4F3C5E83EBB}">
      <dgm:prSet/>
      <dgm:spPr/>
      <dgm:t>
        <a:bodyPr/>
        <a:lstStyle/>
        <a:p>
          <a:pPr rtl="0"/>
          <a:r>
            <a:rPr lang="uk-UA" dirty="0" smtClean="0">
              <a:solidFill>
                <a:srgbClr val="FFFF00"/>
              </a:solidFill>
            </a:rPr>
            <a:t>По галузі застосування</a:t>
          </a:r>
          <a:r>
            <a:rPr lang="uk-UA" dirty="0" smtClean="0"/>
            <a:t>: хірургічні та спеціальні.</a:t>
          </a:r>
          <a:endParaRPr lang="uk-UA" dirty="0"/>
        </a:p>
      </dgm:t>
    </dgm:pt>
    <dgm:pt modelId="{83B313D0-780B-4B58-B1E2-E785A9F642D1}" type="sibTrans" cxnId="{01C2303A-22BB-4DD5-8322-9E9BF2B5A9CF}">
      <dgm:prSet/>
      <dgm:spPr/>
      <dgm:t>
        <a:bodyPr/>
        <a:lstStyle/>
        <a:p>
          <a:endParaRPr lang="ru-RU"/>
        </a:p>
      </dgm:t>
    </dgm:pt>
    <dgm:pt modelId="{D571FE2B-4295-41B5-A2EB-540E838BCA2C}" type="parTrans" cxnId="{01C2303A-22BB-4DD5-8322-9E9BF2B5A9CF}">
      <dgm:prSet/>
      <dgm:spPr/>
      <dgm:t>
        <a:bodyPr/>
        <a:lstStyle/>
        <a:p>
          <a:endParaRPr lang="ru-RU"/>
        </a:p>
      </dgm:t>
    </dgm:pt>
    <dgm:pt modelId="{4410D272-5331-4424-858D-40369EF8B156}">
      <dgm:prSet/>
      <dgm:spPr/>
      <dgm:t>
        <a:bodyPr/>
        <a:lstStyle/>
        <a:p>
          <a:pPr rtl="0"/>
          <a:r>
            <a:rPr lang="uk-UA" dirty="0" smtClean="0">
              <a:solidFill>
                <a:srgbClr val="FFFF00"/>
              </a:solidFill>
            </a:rPr>
            <a:t>За умовами застосування</a:t>
          </a:r>
          <a:r>
            <a:rPr lang="uk-UA" dirty="0" smtClean="0"/>
            <a:t>: основні (безпосередньо з торкаються з тканинами поверхні рани або слизової оболонки внутрішніх органів) та допоміжні (не мають без посереднього зіткнення з тканинами, що оперуються. та органами хворого)</a:t>
          </a:r>
          <a:endParaRPr lang="uk-UA" dirty="0"/>
        </a:p>
      </dgm:t>
    </dgm:pt>
    <dgm:pt modelId="{55E96DAD-159C-4A26-A275-E07652A9A873}" type="parTrans" cxnId="{3BD121A2-B761-403C-A2C4-1E10B87E45C0}">
      <dgm:prSet/>
      <dgm:spPr/>
      <dgm:t>
        <a:bodyPr/>
        <a:lstStyle/>
        <a:p>
          <a:endParaRPr lang="ru-RU"/>
        </a:p>
      </dgm:t>
    </dgm:pt>
    <dgm:pt modelId="{024D773B-FEB7-4D18-A4F4-35CF9D100B0E}" type="sibTrans" cxnId="{3BD121A2-B761-403C-A2C4-1E10B87E45C0}">
      <dgm:prSet/>
      <dgm:spPr/>
      <dgm:t>
        <a:bodyPr/>
        <a:lstStyle/>
        <a:p>
          <a:endParaRPr lang="ru-RU"/>
        </a:p>
      </dgm:t>
    </dgm:pt>
    <dgm:pt modelId="{A5EE4C7D-54A0-42EC-B686-C6EBDF0C1F2F}" type="pres">
      <dgm:prSet presAssocID="{D594D003-4510-47A6-A0A7-CF009A475E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93D620-EAE8-4A5D-94CA-4842E4340E1E}" type="pres">
      <dgm:prSet presAssocID="{C6AEE6FC-D652-4C1D-97DF-C4F3C5E83EBB}" presName="parentText" presStyleLbl="node1" presStyleIdx="0" presStyleCnt="6" custLinFactNeighborX="-97" custLinFactNeighborY="379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8EDA69-5545-4F21-A52F-A018CBCC1C8C}" type="pres">
      <dgm:prSet presAssocID="{83B313D0-780B-4B58-B1E2-E785A9F642D1}" presName="spacer" presStyleCnt="0"/>
      <dgm:spPr/>
    </dgm:pt>
    <dgm:pt modelId="{FA937D36-3EAC-43FA-B710-5485E24CAADB}" type="pres">
      <dgm:prSet presAssocID="{4D6FBC68-DB00-4C8E-B017-AC6C78D46CE9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94E6C5-3FE0-4413-92E3-8AC2FE19A0F0}" type="pres">
      <dgm:prSet presAssocID="{CD9AAD57-B197-4A3C-AB99-F159BCD28339}" presName="spacer" presStyleCnt="0"/>
      <dgm:spPr/>
    </dgm:pt>
    <dgm:pt modelId="{D0724AE4-F031-4C7E-9335-338DCBB4464B}" type="pres">
      <dgm:prSet presAssocID="{1D06E33E-9663-47A8-93B8-F844F20D24C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A616F9-0410-4CDA-8487-3BF319A4C31D}" type="pres">
      <dgm:prSet presAssocID="{20AB99B5-C543-4610-8F1F-745B3AAC7F5B}" presName="spacer" presStyleCnt="0"/>
      <dgm:spPr/>
    </dgm:pt>
    <dgm:pt modelId="{B5176F0B-60D2-454F-87B3-04254E349152}" type="pres">
      <dgm:prSet presAssocID="{4C06A992-AB2A-4072-80AB-F4C8483ABDE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6B5C1-1576-40BC-AE6F-3A5A09A846DC}" type="pres">
      <dgm:prSet presAssocID="{07344307-0C0D-4185-B3AA-6A6754A493B1}" presName="spacer" presStyleCnt="0"/>
      <dgm:spPr/>
    </dgm:pt>
    <dgm:pt modelId="{5F620DAF-C6BC-4D98-84BB-D5D7DF706010}" type="pres">
      <dgm:prSet presAssocID="{4410D272-5331-4424-858D-40369EF8B15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D8AA37-5C63-4F4C-842B-402DA897D524}" type="pres">
      <dgm:prSet presAssocID="{024D773B-FEB7-4D18-A4F4-35CF9D100B0E}" presName="spacer" presStyleCnt="0"/>
      <dgm:spPr/>
    </dgm:pt>
    <dgm:pt modelId="{CA771269-4E30-465B-A376-40C6DBA8C51B}" type="pres">
      <dgm:prSet presAssocID="{7DBD3AB9-8E22-4BE0-B89B-887D109A95A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0A9AD2-FB62-4670-A15A-248E26AE448B}" type="presOf" srcId="{C6AEE6FC-D652-4C1D-97DF-C4F3C5E83EBB}" destId="{8C93D620-EAE8-4A5D-94CA-4842E4340E1E}" srcOrd="0" destOrd="0" presId="urn:microsoft.com/office/officeart/2005/8/layout/vList2"/>
    <dgm:cxn modelId="{6E25DCBC-6C18-4375-898E-06E0D9AD612F}" type="presOf" srcId="{D594D003-4510-47A6-A0A7-CF009A475E35}" destId="{A5EE4C7D-54A0-42EC-B686-C6EBDF0C1F2F}" srcOrd="0" destOrd="0" presId="urn:microsoft.com/office/officeart/2005/8/layout/vList2"/>
    <dgm:cxn modelId="{C896C9F8-2B2C-4B74-86B6-599626A8C296}" srcId="{D594D003-4510-47A6-A0A7-CF009A475E35}" destId="{1D06E33E-9663-47A8-93B8-F844F20D24C8}" srcOrd="2" destOrd="0" parTransId="{7E9B144C-76B2-4E1D-B671-FC20F004102B}" sibTransId="{20AB99B5-C543-4610-8F1F-745B3AAC7F5B}"/>
    <dgm:cxn modelId="{D1ACE1C6-A528-4B76-AF28-F0E549E74392}" srcId="{D594D003-4510-47A6-A0A7-CF009A475E35}" destId="{4D6FBC68-DB00-4C8E-B017-AC6C78D46CE9}" srcOrd="1" destOrd="0" parTransId="{463E9275-C98A-4A06-9F65-11F0D0D21D67}" sibTransId="{CD9AAD57-B197-4A3C-AB99-F159BCD28339}"/>
    <dgm:cxn modelId="{BD6776EE-4872-487D-8356-862A2272E06A}" type="presOf" srcId="{7DBD3AB9-8E22-4BE0-B89B-887D109A95A5}" destId="{CA771269-4E30-465B-A376-40C6DBA8C51B}" srcOrd="0" destOrd="0" presId="urn:microsoft.com/office/officeart/2005/8/layout/vList2"/>
    <dgm:cxn modelId="{E50D0BBC-1D75-4F87-86AB-720E7E3FD367}" type="presOf" srcId="{4C06A992-AB2A-4072-80AB-F4C8483ABDED}" destId="{B5176F0B-60D2-454F-87B3-04254E349152}" srcOrd="0" destOrd="0" presId="urn:microsoft.com/office/officeart/2005/8/layout/vList2"/>
    <dgm:cxn modelId="{9F3A1BD5-7E8D-4E11-A47E-5D88BBFEAEC4}" srcId="{D594D003-4510-47A6-A0A7-CF009A475E35}" destId="{7DBD3AB9-8E22-4BE0-B89B-887D109A95A5}" srcOrd="5" destOrd="0" parTransId="{667890BC-925C-433A-BF0B-7984549ED7B8}" sibTransId="{FAA5F3F3-BA03-4B75-8DF2-A0149B5DFE07}"/>
    <dgm:cxn modelId="{398927E0-1716-409B-A4F5-DFB9EC343662}" type="presOf" srcId="{4D6FBC68-DB00-4C8E-B017-AC6C78D46CE9}" destId="{FA937D36-3EAC-43FA-B710-5485E24CAADB}" srcOrd="0" destOrd="0" presId="urn:microsoft.com/office/officeart/2005/8/layout/vList2"/>
    <dgm:cxn modelId="{3BD121A2-B761-403C-A2C4-1E10B87E45C0}" srcId="{D594D003-4510-47A6-A0A7-CF009A475E35}" destId="{4410D272-5331-4424-858D-40369EF8B156}" srcOrd="4" destOrd="0" parTransId="{55E96DAD-159C-4A26-A275-E07652A9A873}" sibTransId="{024D773B-FEB7-4D18-A4F4-35CF9D100B0E}"/>
    <dgm:cxn modelId="{4836F0EA-12E8-45E0-AA11-E836B8154C36}" srcId="{D594D003-4510-47A6-A0A7-CF009A475E35}" destId="{4C06A992-AB2A-4072-80AB-F4C8483ABDED}" srcOrd="3" destOrd="0" parTransId="{DE21686B-C46C-4631-9F7F-8F06B013663E}" sibTransId="{07344307-0C0D-4185-B3AA-6A6754A493B1}"/>
    <dgm:cxn modelId="{1473C1AA-360D-4B42-BC8A-B770EC709CB0}" type="presOf" srcId="{4410D272-5331-4424-858D-40369EF8B156}" destId="{5F620DAF-C6BC-4D98-84BB-D5D7DF706010}" srcOrd="0" destOrd="0" presId="urn:microsoft.com/office/officeart/2005/8/layout/vList2"/>
    <dgm:cxn modelId="{4EC72140-B810-428C-84F2-23FA27667E16}" type="presOf" srcId="{1D06E33E-9663-47A8-93B8-F844F20D24C8}" destId="{D0724AE4-F031-4C7E-9335-338DCBB4464B}" srcOrd="0" destOrd="0" presId="urn:microsoft.com/office/officeart/2005/8/layout/vList2"/>
    <dgm:cxn modelId="{01C2303A-22BB-4DD5-8322-9E9BF2B5A9CF}" srcId="{D594D003-4510-47A6-A0A7-CF009A475E35}" destId="{C6AEE6FC-D652-4C1D-97DF-C4F3C5E83EBB}" srcOrd="0" destOrd="0" parTransId="{D571FE2B-4295-41B5-A2EB-540E838BCA2C}" sibTransId="{83B313D0-780B-4B58-B1E2-E785A9F642D1}"/>
    <dgm:cxn modelId="{CC4D76E7-5D96-40A6-B7A6-E10AE56A20A1}" type="presParOf" srcId="{A5EE4C7D-54A0-42EC-B686-C6EBDF0C1F2F}" destId="{8C93D620-EAE8-4A5D-94CA-4842E4340E1E}" srcOrd="0" destOrd="0" presId="urn:microsoft.com/office/officeart/2005/8/layout/vList2"/>
    <dgm:cxn modelId="{83E80462-86E1-4699-A01C-9479417441E4}" type="presParOf" srcId="{A5EE4C7D-54A0-42EC-B686-C6EBDF0C1F2F}" destId="{688EDA69-5545-4F21-A52F-A018CBCC1C8C}" srcOrd="1" destOrd="0" presId="urn:microsoft.com/office/officeart/2005/8/layout/vList2"/>
    <dgm:cxn modelId="{3BB4CA6F-8498-4DFC-938A-165F0F83B191}" type="presParOf" srcId="{A5EE4C7D-54A0-42EC-B686-C6EBDF0C1F2F}" destId="{FA937D36-3EAC-43FA-B710-5485E24CAADB}" srcOrd="2" destOrd="0" presId="urn:microsoft.com/office/officeart/2005/8/layout/vList2"/>
    <dgm:cxn modelId="{E9F71E84-87A4-4D0E-B240-95BBC2F78626}" type="presParOf" srcId="{A5EE4C7D-54A0-42EC-B686-C6EBDF0C1F2F}" destId="{8494E6C5-3FE0-4413-92E3-8AC2FE19A0F0}" srcOrd="3" destOrd="0" presId="urn:microsoft.com/office/officeart/2005/8/layout/vList2"/>
    <dgm:cxn modelId="{69FA28A1-5DE8-46FF-B077-3AE46CD29BA6}" type="presParOf" srcId="{A5EE4C7D-54A0-42EC-B686-C6EBDF0C1F2F}" destId="{D0724AE4-F031-4C7E-9335-338DCBB4464B}" srcOrd="4" destOrd="0" presId="urn:microsoft.com/office/officeart/2005/8/layout/vList2"/>
    <dgm:cxn modelId="{B997452E-4BED-4A47-B8F7-6F2906F92AA0}" type="presParOf" srcId="{A5EE4C7D-54A0-42EC-B686-C6EBDF0C1F2F}" destId="{7BA616F9-0410-4CDA-8487-3BF319A4C31D}" srcOrd="5" destOrd="0" presId="urn:microsoft.com/office/officeart/2005/8/layout/vList2"/>
    <dgm:cxn modelId="{6BF6E799-D89E-4608-AF59-235F4EE3C8AC}" type="presParOf" srcId="{A5EE4C7D-54A0-42EC-B686-C6EBDF0C1F2F}" destId="{B5176F0B-60D2-454F-87B3-04254E349152}" srcOrd="6" destOrd="0" presId="urn:microsoft.com/office/officeart/2005/8/layout/vList2"/>
    <dgm:cxn modelId="{181563A3-6427-4A34-8204-CA00F0848DAD}" type="presParOf" srcId="{A5EE4C7D-54A0-42EC-B686-C6EBDF0C1F2F}" destId="{2FD6B5C1-1576-40BC-AE6F-3A5A09A846DC}" srcOrd="7" destOrd="0" presId="urn:microsoft.com/office/officeart/2005/8/layout/vList2"/>
    <dgm:cxn modelId="{93942B45-F616-4E17-B41E-29969F1979BB}" type="presParOf" srcId="{A5EE4C7D-54A0-42EC-B686-C6EBDF0C1F2F}" destId="{5F620DAF-C6BC-4D98-84BB-D5D7DF706010}" srcOrd="8" destOrd="0" presId="urn:microsoft.com/office/officeart/2005/8/layout/vList2"/>
    <dgm:cxn modelId="{91AA10D9-62E9-4978-B64D-CCD06AF22ED5}" type="presParOf" srcId="{A5EE4C7D-54A0-42EC-B686-C6EBDF0C1F2F}" destId="{42D8AA37-5C63-4F4C-842B-402DA897D524}" srcOrd="9" destOrd="0" presId="urn:microsoft.com/office/officeart/2005/8/layout/vList2"/>
    <dgm:cxn modelId="{C7B2EBCD-EE60-489E-B4FF-F6D00CCFEED5}" type="presParOf" srcId="{A5EE4C7D-54A0-42EC-B686-C6EBDF0C1F2F}" destId="{CA771269-4E30-465B-A376-40C6DBA8C51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2AA74B-9E9C-41B7-B04B-AB9B2B77FB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B795C6-D54C-4A6E-B15B-D35F999EF945}">
      <dgm:prSet/>
      <dgm:spPr/>
      <dgm:t>
        <a:bodyPr/>
        <a:lstStyle/>
        <a:p>
          <a:pPr rtl="0"/>
          <a:r>
            <a:rPr lang="uk-UA" smtClean="0"/>
            <a:t>Ріжучі - для розтину або відокремлення частин тканин людини (розтин абсцесів, резекції різних органів, вирізання пухлин і зрізання наростів, поліпів тощо) і розрізання різних медичних матеріалів за допомогою ріжучих кромок.</a:t>
          </a:r>
          <a:endParaRPr lang="uk-UA"/>
        </a:p>
      </dgm:t>
    </dgm:pt>
    <dgm:pt modelId="{D871228C-BB33-49F5-8AD2-408AA20FC2A4}" type="parTrans" cxnId="{1F862E30-68B4-4F03-BD72-8A6E87DA8902}">
      <dgm:prSet/>
      <dgm:spPr/>
      <dgm:t>
        <a:bodyPr/>
        <a:lstStyle/>
        <a:p>
          <a:endParaRPr lang="ru-RU"/>
        </a:p>
      </dgm:t>
    </dgm:pt>
    <dgm:pt modelId="{9D96D26E-AFBA-4B57-B2E5-7215AE4F46FA}" type="sibTrans" cxnId="{1F862E30-68B4-4F03-BD72-8A6E87DA8902}">
      <dgm:prSet/>
      <dgm:spPr/>
      <dgm:t>
        <a:bodyPr/>
        <a:lstStyle/>
        <a:p>
          <a:endParaRPr lang="ru-RU"/>
        </a:p>
      </dgm:t>
    </dgm:pt>
    <dgm:pt modelId="{A3C6E626-D3B2-451E-91CF-8FC46A8F546F}">
      <dgm:prSet/>
      <dgm:spPr/>
      <dgm:t>
        <a:bodyPr/>
        <a:lstStyle/>
        <a:p>
          <a:pPr rtl="0"/>
          <a:r>
            <a:rPr lang="uk-UA" dirty="0" smtClean="0"/>
            <a:t>Відтискні — для розширення ран, порожнин, проходів та відтискання органів людини, які не піддаються хірургічному втручанню з метою захисту їх від нанесення випадкових травм</a:t>
          </a:r>
          <a:endParaRPr lang="uk-UA" dirty="0"/>
        </a:p>
      </dgm:t>
    </dgm:pt>
    <dgm:pt modelId="{15737FE5-7AB8-4264-96C4-5BE94BE93B96}" type="parTrans" cxnId="{4FD3D26E-7233-4016-ABB4-8F983B931571}">
      <dgm:prSet/>
      <dgm:spPr/>
      <dgm:t>
        <a:bodyPr/>
        <a:lstStyle/>
        <a:p>
          <a:endParaRPr lang="ru-RU"/>
        </a:p>
      </dgm:t>
    </dgm:pt>
    <dgm:pt modelId="{16AAD76C-988A-4372-AD6F-78E459BEEFC9}" type="sibTrans" cxnId="{4FD3D26E-7233-4016-ABB4-8F983B931571}">
      <dgm:prSet/>
      <dgm:spPr/>
      <dgm:t>
        <a:bodyPr/>
        <a:lstStyle/>
        <a:p>
          <a:endParaRPr lang="ru-RU"/>
        </a:p>
      </dgm:t>
    </dgm:pt>
    <dgm:pt modelId="{0C23112C-387F-4A49-BF37-57FAB2D5013B}" type="pres">
      <dgm:prSet presAssocID="{D42AA74B-9E9C-41B7-B04B-AB9B2B77FB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522062-1199-445E-BDB0-D8600DE05F16}" type="pres">
      <dgm:prSet presAssocID="{80B795C6-D54C-4A6E-B15B-D35F999EF94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2CBC31-06BF-4456-A91D-F2B2AABDA916}" type="pres">
      <dgm:prSet presAssocID="{9D96D26E-AFBA-4B57-B2E5-7215AE4F46FA}" presName="spacer" presStyleCnt="0"/>
      <dgm:spPr/>
    </dgm:pt>
    <dgm:pt modelId="{69A8BCC1-80D4-4F9D-BF77-59309DE2D8A7}" type="pres">
      <dgm:prSet presAssocID="{A3C6E626-D3B2-451E-91CF-8FC46A8F546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D3D26E-7233-4016-ABB4-8F983B931571}" srcId="{D42AA74B-9E9C-41B7-B04B-AB9B2B77FBA4}" destId="{A3C6E626-D3B2-451E-91CF-8FC46A8F546F}" srcOrd="1" destOrd="0" parTransId="{15737FE5-7AB8-4264-96C4-5BE94BE93B96}" sibTransId="{16AAD76C-988A-4372-AD6F-78E459BEEFC9}"/>
    <dgm:cxn modelId="{D8F87FE7-3CDA-4B07-AD77-B3C76CA02E8C}" type="presOf" srcId="{D42AA74B-9E9C-41B7-B04B-AB9B2B77FBA4}" destId="{0C23112C-387F-4A49-BF37-57FAB2D5013B}" srcOrd="0" destOrd="0" presId="urn:microsoft.com/office/officeart/2005/8/layout/vList2"/>
    <dgm:cxn modelId="{7EAFA699-E199-4C8B-A788-2E7C463D7508}" type="presOf" srcId="{80B795C6-D54C-4A6E-B15B-D35F999EF945}" destId="{32522062-1199-445E-BDB0-D8600DE05F16}" srcOrd="0" destOrd="0" presId="urn:microsoft.com/office/officeart/2005/8/layout/vList2"/>
    <dgm:cxn modelId="{1F862E30-68B4-4F03-BD72-8A6E87DA8902}" srcId="{D42AA74B-9E9C-41B7-B04B-AB9B2B77FBA4}" destId="{80B795C6-D54C-4A6E-B15B-D35F999EF945}" srcOrd="0" destOrd="0" parTransId="{D871228C-BB33-49F5-8AD2-408AA20FC2A4}" sibTransId="{9D96D26E-AFBA-4B57-B2E5-7215AE4F46FA}"/>
    <dgm:cxn modelId="{61AF75E1-B7DC-485A-B678-520500E364BE}" type="presOf" srcId="{A3C6E626-D3B2-451E-91CF-8FC46A8F546F}" destId="{69A8BCC1-80D4-4F9D-BF77-59309DE2D8A7}" srcOrd="0" destOrd="0" presId="urn:microsoft.com/office/officeart/2005/8/layout/vList2"/>
    <dgm:cxn modelId="{EA1F9C53-1AE6-4EE2-B4BA-D7A1853710B6}" type="presParOf" srcId="{0C23112C-387F-4A49-BF37-57FAB2D5013B}" destId="{32522062-1199-445E-BDB0-D8600DE05F16}" srcOrd="0" destOrd="0" presId="urn:microsoft.com/office/officeart/2005/8/layout/vList2"/>
    <dgm:cxn modelId="{BD40DFBD-AF75-4F1D-BF05-1D87A6EAE214}" type="presParOf" srcId="{0C23112C-387F-4A49-BF37-57FAB2D5013B}" destId="{D02CBC31-06BF-4456-A91D-F2B2AABDA916}" srcOrd="1" destOrd="0" presId="urn:microsoft.com/office/officeart/2005/8/layout/vList2"/>
    <dgm:cxn modelId="{676A83F4-CDA3-4833-BBCC-BB85B9F25E1F}" type="presParOf" srcId="{0C23112C-387F-4A49-BF37-57FAB2D5013B}" destId="{69A8BCC1-80D4-4F9D-BF77-59309DE2D8A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379A95-6773-479B-B470-0CA591A333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0D5B965-A15C-4AE4-913A-9A281794932B}">
      <dgm:prSet/>
      <dgm:spPr/>
      <dgm:t>
        <a:bodyPr/>
        <a:lstStyle/>
        <a:p>
          <a:pPr rtl="0"/>
          <a:r>
            <a:rPr lang="uk-UA" dirty="0" smtClean="0">
              <a:solidFill>
                <a:srgbClr val="FFFF00"/>
              </a:solidFill>
            </a:rPr>
            <a:t>Затискні </a:t>
          </a:r>
          <a:r>
            <a:rPr lang="uk-UA" dirty="0" smtClean="0"/>
            <a:t>- для захоплення і затиску органів і тканин людини (з метою зупинки кровотечі з перерізаних судин, стиснення трубчастих судин і порожнистих органів при їх резекції, утримання та фіксації органів для запобігання їх довільного переміщення), а також медичних матеріалів, предметів або інструментів.</a:t>
          </a:r>
          <a:endParaRPr lang="uk-UA" dirty="0"/>
        </a:p>
      </dgm:t>
    </dgm:pt>
    <dgm:pt modelId="{8B6E0F69-E89C-4075-8493-6862B3E4DE69}" type="parTrans" cxnId="{E8EF03B2-C4DA-49D8-BF75-C8AE406D1941}">
      <dgm:prSet/>
      <dgm:spPr/>
      <dgm:t>
        <a:bodyPr/>
        <a:lstStyle/>
        <a:p>
          <a:endParaRPr lang="ru-RU"/>
        </a:p>
      </dgm:t>
    </dgm:pt>
    <dgm:pt modelId="{285CF315-8BE8-4F79-9333-50AD26E749CE}" type="sibTrans" cxnId="{E8EF03B2-C4DA-49D8-BF75-C8AE406D1941}">
      <dgm:prSet/>
      <dgm:spPr/>
      <dgm:t>
        <a:bodyPr/>
        <a:lstStyle/>
        <a:p>
          <a:endParaRPr lang="ru-RU"/>
        </a:p>
      </dgm:t>
    </dgm:pt>
    <dgm:pt modelId="{22446600-2049-4E57-88FD-2921CC5941DF}">
      <dgm:prSet/>
      <dgm:spPr/>
      <dgm:t>
        <a:bodyPr/>
        <a:lstStyle/>
        <a:p>
          <a:pPr rtl="0"/>
          <a:r>
            <a:rPr lang="uk-UA" dirty="0" smtClean="0">
              <a:solidFill>
                <a:srgbClr val="FFFF00"/>
              </a:solidFill>
            </a:rPr>
            <a:t>Колючі</a:t>
          </a:r>
          <a:r>
            <a:rPr lang="uk-UA" dirty="0" smtClean="0"/>
            <a:t> - для введення в тканину організму з діагностичною або лікувальною метою різних рідин, проколів з метою введення через ці інструменти трубок, дренажів, ниток для зшивання та для різних маніпуляцій, пов'язаних з проникненням у тканину організму.</a:t>
          </a:r>
          <a:endParaRPr lang="uk-UA" dirty="0"/>
        </a:p>
      </dgm:t>
    </dgm:pt>
    <dgm:pt modelId="{FE96151C-DD7A-4D6B-8D80-297B6031F1F1}" type="parTrans" cxnId="{9AE5215E-85BD-4466-A0E2-7C35DC311221}">
      <dgm:prSet/>
      <dgm:spPr/>
      <dgm:t>
        <a:bodyPr/>
        <a:lstStyle/>
        <a:p>
          <a:endParaRPr lang="ru-RU"/>
        </a:p>
      </dgm:t>
    </dgm:pt>
    <dgm:pt modelId="{148DDD52-4AFF-405B-B609-455FAE8E1476}" type="sibTrans" cxnId="{9AE5215E-85BD-4466-A0E2-7C35DC311221}">
      <dgm:prSet/>
      <dgm:spPr/>
      <dgm:t>
        <a:bodyPr/>
        <a:lstStyle/>
        <a:p>
          <a:endParaRPr lang="ru-RU"/>
        </a:p>
      </dgm:t>
    </dgm:pt>
    <dgm:pt modelId="{360E79A3-39EE-4B68-BA78-EE52BA2EF6F3}">
      <dgm:prSet/>
      <dgm:spPr/>
      <dgm:t>
        <a:bodyPr/>
        <a:lstStyle/>
        <a:p>
          <a:pPr rtl="0"/>
          <a:r>
            <a:rPr lang="uk-UA" dirty="0" smtClean="0">
              <a:solidFill>
                <a:srgbClr val="FFFF00"/>
              </a:solidFill>
            </a:rPr>
            <a:t>Зондуючі та бужируючі </a:t>
          </a:r>
          <a:r>
            <a:rPr lang="uk-UA" dirty="0" smtClean="0"/>
            <a:t>— для дослідження природних вузьких ходів і порожнин в організмі людини та бужування їх з метою збільшення просвіту.</a:t>
          </a:r>
          <a:endParaRPr lang="uk-UA" dirty="0"/>
        </a:p>
      </dgm:t>
    </dgm:pt>
    <dgm:pt modelId="{28DE1B8F-C805-46BF-88B1-280F49F03B86}" type="parTrans" cxnId="{7543A046-BFCE-4683-81F5-A1656B75EE51}">
      <dgm:prSet/>
      <dgm:spPr/>
      <dgm:t>
        <a:bodyPr/>
        <a:lstStyle/>
        <a:p>
          <a:endParaRPr lang="ru-RU"/>
        </a:p>
      </dgm:t>
    </dgm:pt>
    <dgm:pt modelId="{AB3DD2C4-BF2D-4875-98C4-A4725ACAAC76}" type="sibTrans" cxnId="{7543A046-BFCE-4683-81F5-A1656B75EE51}">
      <dgm:prSet/>
      <dgm:spPr/>
      <dgm:t>
        <a:bodyPr/>
        <a:lstStyle/>
        <a:p>
          <a:endParaRPr lang="ru-RU"/>
        </a:p>
      </dgm:t>
    </dgm:pt>
    <dgm:pt modelId="{234FC57A-605D-42D3-AF89-18B2867FBCF6}" type="pres">
      <dgm:prSet presAssocID="{E5379A95-6773-479B-B470-0CA591A333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A84FDD-5946-4EC4-BEF2-D623570D5878}" type="pres">
      <dgm:prSet presAssocID="{D0D5B965-A15C-4AE4-913A-9A281794932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FAC3F-50BB-4EBC-84DA-DD37D33B7459}" type="pres">
      <dgm:prSet presAssocID="{285CF315-8BE8-4F79-9333-50AD26E749CE}" presName="spacer" presStyleCnt="0"/>
      <dgm:spPr/>
    </dgm:pt>
    <dgm:pt modelId="{F5E5C483-330C-49B7-9779-EDE2F173A4EA}" type="pres">
      <dgm:prSet presAssocID="{22446600-2049-4E57-88FD-2921CC5941D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0650BF-44EF-490F-91FA-FB1A1D9CC71F}" type="pres">
      <dgm:prSet presAssocID="{148DDD52-4AFF-405B-B609-455FAE8E1476}" presName="spacer" presStyleCnt="0"/>
      <dgm:spPr/>
    </dgm:pt>
    <dgm:pt modelId="{B101EED5-81AC-4F35-B4BE-E70EE2C13055}" type="pres">
      <dgm:prSet presAssocID="{360E79A3-39EE-4B68-BA78-EE52BA2EF6F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360908-7A4F-437B-B9F4-BA212E764014}" type="presOf" srcId="{D0D5B965-A15C-4AE4-913A-9A281794932B}" destId="{88A84FDD-5946-4EC4-BEF2-D623570D5878}" srcOrd="0" destOrd="0" presId="urn:microsoft.com/office/officeart/2005/8/layout/vList2"/>
    <dgm:cxn modelId="{C0ED26CA-3F2E-4EDC-8CC3-5F14E8DFC34F}" type="presOf" srcId="{360E79A3-39EE-4B68-BA78-EE52BA2EF6F3}" destId="{B101EED5-81AC-4F35-B4BE-E70EE2C13055}" srcOrd="0" destOrd="0" presId="urn:microsoft.com/office/officeart/2005/8/layout/vList2"/>
    <dgm:cxn modelId="{9AE5215E-85BD-4466-A0E2-7C35DC311221}" srcId="{E5379A95-6773-479B-B470-0CA591A3339E}" destId="{22446600-2049-4E57-88FD-2921CC5941DF}" srcOrd="1" destOrd="0" parTransId="{FE96151C-DD7A-4D6B-8D80-297B6031F1F1}" sibTransId="{148DDD52-4AFF-405B-B609-455FAE8E1476}"/>
    <dgm:cxn modelId="{7543A046-BFCE-4683-81F5-A1656B75EE51}" srcId="{E5379A95-6773-479B-B470-0CA591A3339E}" destId="{360E79A3-39EE-4B68-BA78-EE52BA2EF6F3}" srcOrd="2" destOrd="0" parTransId="{28DE1B8F-C805-46BF-88B1-280F49F03B86}" sibTransId="{AB3DD2C4-BF2D-4875-98C4-A4725ACAAC76}"/>
    <dgm:cxn modelId="{F802A1BD-D925-4B4F-8AAE-0B76564ECFA7}" type="presOf" srcId="{22446600-2049-4E57-88FD-2921CC5941DF}" destId="{F5E5C483-330C-49B7-9779-EDE2F173A4EA}" srcOrd="0" destOrd="0" presId="urn:microsoft.com/office/officeart/2005/8/layout/vList2"/>
    <dgm:cxn modelId="{E8EF03B2-C4DA-49D8-BF75-C8AE406D1941}" srcId="{E5379A95-6773-479B-B470-0CA591A3339E}" destId="{D0D5B965-A15C-4AE4-913A-9A281794932B}" srcOrd="0" destOrd="0" parTransId="{8B6E0F69-E89C-4075-8493-6862B3E4DE69}" sibTransId="{285CF315-8BE8-4F79-9333-50AD26E749CE}"/>
    <dgm:cxn modelId="{80C56A58-9028-42C7-8FFA-E1DF0A093C1B}" type="presOf" srcId="{E5379A95-6773-479B-B470-0CA591A3339E}" destId="{234FC57A-605D-42D3-AF89-18B2867FBCF6}" srcOrd="0" destOrd="0" presId="urn:microsoft.com/office/officeart/2005/8/layout/vList2"/>
    <dgm:cxn modelId="{AC8233A0-4EFC-4E40-AEC1-9BC8597AE00A}" type="presParOf" srcId="{234FC57A-605D-42D3-AF89-18B2867FBCF6}" destId="{88A84FDD-5946-4EC4-BEF2-D623570D5878}" srcOrd="0" destOrd="0" presId="urn:microsoft.com/office/officeart/2005/8/layout/vList2"/>
    <dgm:cxn modelId="{C5407230-E9D1-4BE5-88AD-D3184DE7835B}" type="presParOf" srcId="{234FC57A-605D-42D3-AF89-18B2867FBCF6}" destId="{C33FAC3F-50BB-4EBC-84DA-DD37D33B7459}" srcOrd="1" destOrd="0" presId="urn:microsoft.com/office/officeart/2005/8/layout/vList2"/>
    <dgm:cxn modelId="{7B82CF4D-B159-4702-B6B3-F0C9B9DEF7D6}" type="presParOf" srcId="{234FC57A-605D-42D3-AF89-18B2867FBCF6}" destId="{F5E5C483-330C-49B7-9779-EDE2F173A4EA}" srcOrd="2" destOrd="0" presId="urn:microsoft.com/office/officeart/2005/8/layout/vList2"/>
    <dgm:cxn modelId="{6AB98074-AB2D-4DEC-98A3-55946B54FB5D}" type="presParOf" srcId="{234FC57A-605D-42D3-AF89-18B2867FBCF6}" destId="{530650BF-44EF-490F-91FA-FB1A1D9CC71F}" srcOrd="3" destOrd="0" presId="urn:microsoft.com/office/officeart/2005/8/layout/vList2"/>
    <dgm:cxn modelId="{79B37386-6AE8-4561-B126-67AB72213914}" type="presParOf" srcId="{234FC57A-605D-42D3-AF89-18B2867FBCF6}" destId="{B101EED5-81AC-4F35-B4BE-E70EE2C1305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DA7E39-7830-4FBD-9AE3-522C5483588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6E329DF-F337-451D-B4FB-F30D98DAA909}">
      <dgm:prSet/>
      <dgm:spPr/>
      <dgm:t>
        <a:bodyPr/>
        <a:lstStyle/>
        <a:p>
          <a:pPr rtl="0"/>
          <a:r>
            <a:rPr lang="uk-UA" smtClean="0"/>
            <a:t>• інструменти мають бути виготовлені з корозійностійких матеріалів;</a:t>
          </a:r>
          <a:endParaRPr lang="uk-UA"/>
        </a:p>
      </dgm:t>
    </dgm:pt>
    <dgm:pt modelId="{FEE1A778-E075-4EED-86A1-F74A9E3C01B0}" type="parTrans" cxnId="{252D06D6-9DAD-4A3F-A8F7-37BA47A7F526}">
      <dgm:prSet/>
      <dgm:spPr/>
      <dgm:t>
        <a:bodyPr/>
        <a:lstStyle/>
        <a:p>
          <a:endParaRPr lang="ru-RU"/>
        </a:p>
      </dgm:t>
    </dgm:pt>
    <dgm:pt modelId="{B9BB5687-1E89-4D25-83FD-CE8A7EDB5D7B}" type="sibTrans" cxnId="{252D06D6-9DAD-4A3F-A8F7-37BA47A7F526}">
      <dgm:prSet/>
      <dgm:spPr/>
      <dgm:t>
        <a:bodyPr/>
        <a:lstStyle/>
        <a:p>
          <a:endParaRPr lang="ru-RU"/>
        </a:p>
      </dgm:t>
    </dgm:pt>
    <dgm:pt modelId="{F0C3BC7B-D099-406D-9235-C7B6FC85835A}">
      <dgm:prSet/>
      <dgm:spPr/>
      <dgm:t>
        <a:bodyPr/>
        <a:lstStyle/>
        <a:p>
          <a:pPr rtl="0"/>
          <a:r>
            <a:rPr lang="uk-UA" smtClean="0"/>
            <a:t>• на поверхні інструментів не повинно бути тріщин, раковин, забоїн, подряпин, місць, що викришилися, заусенців, розшарування, припікань та інших забруднень(окалини, матеріалів шліфування, полірування та слідів мастила);</a:t>
          </a:r>
          <a:endParaRPr lang="uk-UA"/>
        </a:p>
      </dgm:t>
    </dgm:pt>
    <dgm:pt modelId="{E014C321-E5DA-44B7-B214-C6B859622053}" type="parTrans" cxnId="{58D5DC86-0587-435F-8632-10F4EAEE1D97}">
      <dgm:prSet/>
      <dgm:spPr/>
      <dgm:t>
        <a:bodyPr/>
        <a:lstStyle/>
        <a:p>
          <a:endParaRPr lang="ru-RU"/>
        </a:p>
      </dgm:t>
    </dgm:pt>
    <dgm:pt modelId="{ECE7065F-C7A2-4878-8A2E-1917D3118930}" type="sibTrans" cxnId="{58D5DC86-0587-435F-8632-10F4EAEE1D97}">
      <dgm:prSet/>
      <dgm:spPr/>
      <dgm:t>
        <a:bodyPr/>
        <a:lstStyle/>
        <a:p>
          <a:endParaRPr lang="ru-RU"/>
        </a:p>
      </dgm:t>
    </dgm:pt>
    <dgm:pt modelId="{C5AFC022-E371-4FBA-BEE7-B2A9CAB2C043}">
      <dgm:prSet/>
      <dgm:spPr/>
      <dgm:t>
        <a:bodyPr/>
        <a:lstStyle/>
        <a:p>
          <a:pPr rtl="0"/>
          <a:r>
            <a:rPr lang="uk-UA" smtClean="0"/>
            <a:t>• інструменти, які мають тривалий термін зіткнення (безперервно більше 6 годин) з організмом людини, повинні бути виготовлені тільки з корозійностійких металів та сплавів без покриття;</a:t>
          </a:r>
          <a:endParaRPr lang="uk-UA"/>
        </a:p>
      </dgm:t>
    </dgm:pt>
    <dgm:pt modelId="{E6ACB336-79BE-4A4B-BFCD-1244BD22DD6E}" type="parTrans" cxnId="{AE839E39-164A-4758-8B72-E237F8663D90}">
      <dgm:prSet/>
      <dgm:spPr/>
      <dgm:t>
        <a:bodyPr/>
        <a:lstStyle/>
        <a:p>
          <a:endParaRPr lang="ru-RU"/>
        </a:p>
      </dgm:t>
    </dgm:pt>
    <dgm:pt modelId="{BE1EB02E-1E0C-496C-AE8E-4319440C56B1}" type="sibTrans" cxnId="{AE839E39-164A-4758-8B72-E237F8663D90}">
      <dgm:prSet/>
      <dgm:spPr/>
      <dgm:t>
        <a:bodyPr/>
        <a:lstStyle/>
        <a:p>
          <a:endParaRPr lang="ru-RU"/>
        </a:p>
      </dgm:t>
    </dgm:pt>
    <dgm:pt modelId="{8F07E52E-DDA2-4B5D-B4DC-CB8A94B10076}">
      <dgm:prSet/>
      <dgm:spPr/>
      <dgm:t>
        <a:bodyPr/>
        <a:lstStyle/>
        <a:p>
          <a:pPr rtl="0"/>
          <a:r>
            <a:rPr lang="uk-UA" smtClean="0"/>
            <a:t>• з'єднання складових частин має бути міцним;</a:t>
          </a:r>
          <a:endParaRPr lang="uk-UA"/>
        </a:p>
      </dgm:t>
    </dgm:pt>
    <dgm:pt modelId="{17300C5C-F507-4791-A0EC-5B3E5DBF3F69}" type="parTrans" cxnId="{5C6F8151-4108-48C0-B0DC-A3DC6BEF0530}">
      <dgm:prSet/>
      <dgm:spPr/>
      <dgm:t>
        <a:bodyPr/>
        <a:lstStyle/>
        <a:p>
          <a:endParaRPr lang="ru-RU"/>
        </a:p>
      </dgm:t>
    </dgm:pt>
    <dgm:pt modelId="{23E5AFFF-F97C-4897-99D0-22E88B56EE5F}" type="sibTrans" cxnId="{5C6F8151-4108-48C0-B0DC-A3DC6BEF0530}">
      <dgm:prSet/>
      <dgm:spPr/>
      <dgm:t>
        <a:bodyPr/>
        <a:lstStyle/>
        <a:p>
          <a:endParaRPr lang="ru-RU"/>
        </a:p>
      </dgm:t>
    </dgm:pt>
    <dgm:pt modelId="{DB07369A-45BE-4B52-8374-CED0D461CE72}">
      <dgm:prSet/>
      <dgm:spPr/>
      <dgm:t>
        <a:bodyPr/>
        <a:lstStyle/>
        <a:p>
          <a:pPr rtl="0"/>
          <a:r>
            <a:rPr lang="uk-UA" smtClean="0"/>
            <a:t>• гвинт або вісь замкових з'єднань інструментів повинні бути розклепаними;• хід у замку має бути легким та плавним;</a:t>
          </a:r>
          <a:endParaRPr lang="uk-UA"/>
        </a:p>
      </dgm:t>
    </dgm:pt>
    <dgm:pt modelId="{F03CCE0D-454A-45EA-A42F-D5C16B873EDA}" type="parTrans" cxnId="{24459E33-68F1-459D-89B3-F93C70E5402E}">
      <dgm:prSet/>
      <dgm:spPr/>
      <dgm:t>
        <a:bodyPr/>
        <a:lstStyle/>
        <a:p>
          <a:endParaRPr lang="ru-RU"/>
        </a:p>
      </dgm:t>
    </dgm:pt>
    <dgm:pt modelId="{9F5742E5-629E-4848-B33D-02F7C3BF463B}" type="sibTrans" cxnId="{24459E33-68F1-459D-89B3-F93C70E5402E}">
      <dgm:prSet/>
      <dgm:spPr/>
      <dgm:t>
        <a:bodyPr/>
        <a:lstStyle/>
        <a:p>
          <a:endParaRPr lang="ru-RU"/>
        </a:p>
      </dgm:t>
    </dgm:pt>
    <dgm:pt modelId="{4DDBA986-4D7F-40EC-AF88-A0D241B484BE}">
      <dgm:prSet/>
      <dgm:spPr/>
      <dgm:t>
        <a:bodyPr/>
        <a:lstStyle/>
        <a:p>
          <a:pPr rtl="0"/>
          <a:r>
            <a:rPr lang="uk-UA" smtClean="0"/>
            <a:t>• інструменти мають бути корозійностійкими в умовах експлуатації, транспортування та зберігання;</a:t>
          </a:r>
          <a:endParaRPr lang="uk-UA"/>
        </a:p>
      </dgm:t>
    </dgm:pt>
    <dgm:pt modelId="{3423E70D-909F-4457-92D6-95E0A977092F}" type="parTrans" cxnId="{305F1C86-B111-41D4-A8F8-5E6E31BFECEF}">
      <dgm:prSet/>
      <dgm:spPr/>
      <dgm:t>
        <a:bodyPr/>
        <a:lstStyle/>
        <a:p>
          <a:endParaRPr lang="ru-RU"/>
        </a:p>
      </dgm:t>
    </dgm:pt>
    <dgm:pt modelId="{1B9614D7-E2CE-4633-AC46-71052B9E4660}" type="sibTrans" cxnId="{305F1C86-B111-41D4-A8F8-5E6E31BFECEF}">
      <dgm:prSet/>
      <dgm:spPr/>
      <dgm:t>
        <a:bodyPr/>
        <a:lstStyle/>
        <a:p>
          <a:endParaRPr lang="ru-RU"/>
        </a:p>
      </dgm:t>
    </dgm:pt>
    <dgm:pt modelId="{DACA73DE-EF83-4F43-AAFD-4AA5BB65B5C5}">
      <dgm:prSet/>
      <dgm:spPr/>
      <dgm:t>
        <a:bodyPr/>
        <a:lstStyle/>
        <a:p>
          <a:pPr rtl="0"/>
          <a:r>
            <a:rPr lang="uk-UA" smtClean="0"/>
            <a:t>• бути стійкими до циклу обробки, що складається з дезінфекції, передстерилізаційного очищення та стерилізації.</a:t>
          </a:r>
          <a:endParaRPr lang="uk-UA"/>
        </a:p>
      </dgm:t>
    </dgm:pt>
    <dgm:pt modelId="{43C7B2DB-54F2-4E54-8C1A-0784B44C5160}" type="parTrans" cxnId="{E9E2A092-53E7-49DC-ADCE-A1B943DC03F6}">
      <dgm:prSet/>
      <dgm:spPr/>
      <dgm:t>
        <a:bodyPr/>
        <a:lstStyle/>
        <a:p>
          <a:endParaRPr lang="ru-RU"/>
        </a:p>
      </dgm:t>
    </dgm:pt>
    <dgm:pt modelId="{20209C3B-2744-4AB3-BC7C-B9352F24BBC4}" type="sibTrans" cxnId="{E9E2A092-53E7-49DC-ADCE-A1B943DC03F6}">
      <dgm:prSet/>
      <dgm:spPr/>
      <dgm:t>
        <a:bodyPr/>
        <a:lstStyle/>
        <a:p>
          <a:endParaRPr lang="ru-RU"/>
        </a:p>
      </dgm:t>
    </dgm:pt>
    <dgm:pt modelId="{7D1066A0-5A4C-445B-AE25-B8C512DD9413}" type="pres">
      <dgm:prSet presAssocID="{5DDA7E39-7830-4FBD-9AE3-522C5483588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15BF84D-56F0-44E3-9EDF-6E1C116F77FF}" type="pres">
      <dgm:prSet presAssocID="{5DDA7E39-7830-4FBD-9AE3-522C5483588C}" presName="Name1" presStyleCnt="0"/>
      <dgm:spPr/>
    </dgm:pt>
    <dgm:pt modelId="{68CAF1AE-72EE-43A5-BC16-CA73EE380DEB}" type="pres">
      <dgm:prSet presAssocID="{5DDA7E39-7830-4FBD-9AE3-522C5483588C}" presName="cycle" presStyleCnt="0"/>
      <dgm:spPr/>
    </dgm:pt>
    <dgm:pt modelId="{5E6601A0-53CE-42A0-A17A-6FEF8585BC6F}" type="pres">
      <dgm:prSet presAssocID="{5DDA7E39-7830-4FBD-9AE3-522C5483588C}" presName="srcNode" presStyleLbl="node1" presStyleIdx="0" presStyleCnt="7"/>
      <dgm:spPr/>
    </dgm:pt>
    <dgm:pt modelId="{EC9D9C1B-8DBE-4754-BE6E-FC37CDFC31E5}" type="pres">
      <dgm:prSet presAssocID="{5DDA7E39-7830-4FBD-9AE3-522C5483588C}" presName="conn" presStyleLbl="parChTrans1D2" presStyleIdx="0" presStyleCnt="1"/>
      <dgm:spPr/>
      <dgm:t>
        <a:bodyPr/>
        <a:lstStyle/>
        <a:p>
          <a:endParaRPr lang="ru-RU"/>
        </a:p>
      </dgm:t>
    </dgm:pt>
    <dgm:pt modelId="{BB0F586D-D6E5-4322-8F40-96A6B21DC6D1}" type="pres">
      <dgm:prSet presAssocID="{5DDA7E39-7830-4FBD-9AE3-522C5483588C}" presName="extraNode" presStyleLbl="node1" presStyleIdx="0" presStyleCnt="7"/>
      <dgm:spPr/>
    </dgm:pt>
    <dgm:pt modelId="{86B1FFAC-1223-40AC-BAC6-B5E2BCD1C599}" type="pres">
      <dgm:prSet presAssocID="{5DDA7E39-7830-4FBD-9AE3-522C5483588C}" presName="dstNode" presStyleLbl="node1" presStyleIdx="0" presStyleCnt="7"/>
      <dgm:spPr/>
    </dgm:pt>
    <dgm:pt modelId="{76F04D5D-1EAD-4A07-8E21-2FE4EAD8E087}" type="pres">
      <dgm:prSet presAssocID="{86E329DF-F337-451D-B4FB-F30D98DAA909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8C933D-EECA-45E7-9279-BB1F4D85D3FC}" type="pres">
      <dgm:prSet presAssocID="{86E329DF-F337-451D-B4FB-F30D98DAA909}" presName="accent_1" presStyleCnt="0"/>
      <dgm:spPr/>
    </dgm:pt>
    <dgm:pt modelId="{24FF8BB3-352E-4930-A72F-D5FA368B6D6B}" type="pres">
      <dgm:prSet presAssocID="{86E329DF-F337-451D-B4FB-F30D98DAA909}" presName="accentRepeatNode" presStyleLbl="solidFgAcc1" presStyleIdx="0" presStyleCnt="7"/>
      <dgm:spPr/>
    </dgm:pt>
    <dgm:pt modelId="{A0A56EE8-D8BD-4B8A-A0CE-917D9D85A7DD}" type="pres">
      <dgm:prSet presAssocID="{F0C3BC7B-D099-406D-9235-C7B6FC85835A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AC1FE-FACA-4DBE-BD12-B4129C52AE37}" type="pres">
      <dgm:prSet presAssocID="{F0C3BC7B-D099-406D-9235-C7B6FC85835A}" presName="accent_2" presStyleCnt="0"/>
      <dgm:spPr/>
    </dgm:pt>
    <dgm:pt modelId="{A26C5FB9-19C5-4F73-BE88-227B411489F0}" type="pres">
      <dgm:prSet presAssocID="{F0C3BC7B-D099-406D-9235-C7B6FC85835A}" presName="accentRepeatNode" presStyleLbl="solidFgAcc1" presStyleIdx="1" presStyleCnt="7"/>
      <dgm:spPr/>
    </dgm:pt>
    <dgm:pt modelId="{4CE8B08C-025F-4431-8722-441EA7211017}" type="pres">
      <dgm:prSet presAssocID="{C5AFC022-E371-4FBA-BEE7-B2A9CAB2C043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A18A5B-EEA6-4570-AC18-CD2048C4B2D2}" type="pres">
      <dgm:prSet presAssocID="{C5AFC022-E371-4FBA-BEE7-B2A9CAB2C043}" presName="accent_3" presStyleCnt="0"/>
      <dgm:spPr/>
    </dgm:pt>
    <dgm:pt modelId="{8B3C34FA-C77A-4F49-92CD-5AC027BDE2DE}" type="pres">
      <dgm:prSet presAssocID="{C5AFC022-E371-4FBA-BEE7-B2A9CAB2C043}" presName="accentRepeatNode" presStyleLbl="solidFgAcc1" presStyleIdx="2" presStyleCnt="7"/>
      <dgm:spPr/>
    </dgm:pt>
    <dgm:pt modelId="{2D7262C6-91EE-4EAC-A6D0-0DB42B43144D}" type="pres">
      <dgm:prSet presAssocID="{8F07E52E-DDA2-4B5D-B4DC-CB8A94B1007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E6369-E9CF-4905-9A83-E84BEB5CB986}" type="pres">
      <dgm:prSet presAssocID="{8F07E52E-DDA2-4B5D-B4DC-CB8A94B10076}" presName="accent_4" presStyleCnt="0"/>
      <dgm:spPr/>
    </dgm:pt>
    <dgm:pt modelId="{21CEC513-5871-44E6-8F2C-4BE6F07CEBB5}" type="pres">
      <dgm:prSet presAssocID="{8F07E52E-DDA2-4B5D-B4DC-CB8A94B10076}" presName="accentRepeatNode" presStyleLbl="solidFgAcc1" presStyleIdx="3" presStyleCnt="7"/>
      <dgm:spPr/>
    </dgm:pt>
    <dgm:pt modelId="{C1F79382-5AC9-47ED-8C74-F7E704C5AA68}" type="pres">
      <dgm:prSet presAssocID="{DB07369A-45BE-4B52-8374-CED0D461CE72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20957-AE94-4936-95A1-23D5C00CC39D}" type="pres">
      <dgm:prSet presAssocID="{DB07369A-45BE-4B52-8374-CED0D461CE72}" presName="accent_5" presStyleCnt="0"/>
      <dgm:spPr/>
    </dgm:pt>
    <dgm:pt modelId="{3629A6AF-01DB-4CA9-8A53-EEBDD9DEE1F0}" type="pres">
      <dgm:prSet presAssocID="{DB07369A-45BE-4B52-8374-CED0D461CE72}" presName="accentRepeatNode" presStyleLbl="solidFgAcc1" presStyleIdx="4" presStyleCnt="7"/>
      <dgm:spPr/>
    </dgm:pt>
    <dgm:pt modelId="{9DF6F71D-7D24-4439-9A23-A3777DDE7804}" type="pres">
      <dgm:prSet presAssocID="{4DDBA986-4D7F-40EC-AF88-A0D241B484BE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51745-CE5B-4AE3-A0E3-055E4A0240B6}" type="pres">
      <dgm:prSet presAssocID="{4DDBA986-4D7F-40EC-AF88-A0D241B484BE}" presName="accent_6" presStyleCnt="0"/>
      <dgm:spPr/>
    </dgm:pt>
    <dgm:pt modelId="{61512998-42E6-48E1-9735-80FD5DD7E51A}" type="pres">
      <dgm:prSet presAssocID="{4DDBA986-4D7F-40EC-AF88-A0D241B484BE}" presName="accentRepeatNode" presStyleLbl="solidFgAcc1" presStyleIdx="5" presStyleCnt="7"/>
      <dgm:spPr/>
    </dgm:pt>
    <dgm:pt modelId="{50DC08E8-A5A1-4DB7-92CA-342902FD94C7}" type="pres">
      <dgm:prSet presAssocID="{DACA73DE-EF83-4F43-AAFD-4AA5BB65B5C5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E0507A-B747-423C-A0F9-F14CF5089E82}" type="pres">
      <dgm:prSet presAssocID="{DACA73DE-EF83-4F43-AAFD-4AA5BB65B5C5}" presName="accent_7" presStyleCnt="0"/>
      <dgm:spPr/>
    </dgm:pt>
    <dgm:pt modelId="{FE3F2B2C-5B12-428D-B744-708F72B16415}" type="pres">
      <dgm:prSet presAssocID="{DACA73DE-EF83-4F43-AAFD-4AA5BB65B5C5}" presName="accentRepeatNode" presStyleLbl="solidFgAcc1" presStyleIdx="6" presStyleCnt="7"/>
      <dgm:spPr/>
    </dgm:pt>
  </dgm:ptLst>
  <dgm:cxnLst>
    <dgm:cxn modelId="{9D6046EE-8713-42D0-84AB-0DBB20F2D6EA}" type="presOf" srcId="{86E329DF-F337-451D-B4FB-F30D98DAA909}" destId="{76F04D5D-1EAD-4A07-8E21-2FE4EAD8E087}" srcOrd="0" destOrd="0" presId="urn:microsoft.com/office/officeart/2008/layout/VerticalCurvedList"/>
    <dgm:cxn modelId="{252D06D6-9DAD-4A3F-A8F7-37BA47A7F526}" srcId="{5DDA7E39-7830-4FBD-9AE3-522C5483588C}" destId="{86E329DF-F337-451D-B4FB-F30D98DAA909}" srcOrd="0" destOrd="0" parTransId="{FEE1A778-E075-4EED-86A1-F74A9E3C01B0}" sibTransId="{B9BB5687-1E89-4D25-83FD-CE8A7EDB5D7B}"/>
    <dgm:cxn modelId="{80A06C02-5812-48B3-A687-1C25989B575B}" type="presOf" srcId="{C5AFC022-E371-4FBA-BEE7-B2A9CAB2C043}" destId="{4CE8B08C-025F-4431-8722-441EA7211017}" srcOrd="0" destOrd="0" presId="urn:microsoft.com/office/officeart/2008/layout/VerticalCurvedList"/>
    <dgm:cxn modelId="{5C6F8151-4108-48C0-B0DC-A3DC6BEF0530}" srcId="{5DDA7E39-7830-4FBD-9AE3-522C5483588C}" destId="{8F07E52E-DDA2-4B5D-B4DC-CB8A94B10076}" srcOrd="3" destOrd="0" parTransId="{17300C5C-F507-4791-A0EC-5B3E5DBF3F69}" sibTransId="{23E5AFFF-F97C-4897-99D0-22E88B56EE5F}"/>
    <dgm:cxn modelId="{605B9C53-7C1E-413B-9FB1-FB50CB3CA01F}" type="presOf" srcId="{8F07E52E-DDA2-4B5D-B4DC-CB8A94B10076}" destId="{2D7262C6-91EE-4EAC-A6D0-0DB42B43144D}" srcOrd="0" destOrd="0" presId="urn:microsoft.com/office/officeart/2008/layout/VerticalCurvedList"/>
    <dgm:cxn modelId="{9DA2413F-DEBA-4C88-835C-76C1571C286C}" type="presOf" srcId="{5DDA7E39-7830-4FBD-9AE3-522C5483588C}" destId="{7D1066A0-5A4C-445B-AE25-B8C512DD9413}" srcOrd="0" destOrd="0" presId="urn:microsoft.com/office/officeart/2008/layout/VerticalCurvedList"/>
    <dgm:cxn modelId="{58D5DC86-0587-435F-8632-10F4EAEE1D97}" srcId="{5DDA7E39-7830-4FBD-9AE3-522C5483588C}" destId="{F0C3BC7B-D099-406D-9235-C7B6FC85835A}" srcOrd="1" destOrd="0" parTransId="{E014C321-E5DA-44B7-B214-C6B859622053}" sibTransId="{ECE7065F-C7A2-4878-8A2E-1917D3118930}"/>
    <dgm:cxn modelId="{095DF0EE-6EA1-4E6A-9195-F2A2E3714943}" type="presOf" srcId="{F0C3BC7B-D099-406D-9235-C7B6FC85835A}" destId="{A0A56EE8-D8BD-4B8A-A0CE-917D9D85A7DD}" srcOrd="0" destOrd="0" presId="urn:microsoft.com/office/officeart/2008/layout/VerticalCurvedList"/>
    <dgm:cxn modelId="{6E7B87CE-4F2D-4D60-8DE8-AEEBDF62C39F}" type="presOf" srcId="{DB07369A-45BE-4B52-8374-CED0D461CE72}" destId="{C1F79382-5AC9-47ED-8C74-F7E704C5AA68}" srcOrd="0" destOrd="0" presId="urn:microsoft.com/office/officeart/2008/layout/VerticalCurvedList"/>
    <dgm:cxn modelId="{24459E33-68F1-459D-89B3-F93C70E5402E}" srcId="{5DDA7E39-7830-4FBD-9AE3-522C5483588C}" destId="{DB07369A-45BE-4B52-8374-CED0D461CE72}" srcOrd="4" destOrd="0" parTransId="{F03CCE0D-454A-45EA-A42F-D5C16B873EDA}" sibTransId="{9F5742E5-629E-4848-B33D-02F7C3BF463B}"/>
    <dgm:cxn modelId="{E9E2A092-53E7-49DC-ADCE-A1B943DC03F6}" srcId="{5DDA7E39-7830-4FBD-9AE3-522C5483588C}" destId="{DACA73DE-EF83-4F43-AAFD-4AA5BB65B5C5}" srcOrd="6" destOrd="0" parTransId="{43C7B2DB-54F2-4E54-8C1A-0784B44C5160}" sibTransId="{20209C3B-2744-4AB3-BC7C-B9352F24BBC4}"/>
    <dgm:cxn modelId="{B640B3D2-8031-4ABD-A2CB-1129B1E9A32F}" type="presOf" srcId="{DACA73DE-EF83-4F43-AAFD-4AA5BB65B5C5}" destId="{50DC08E8-A5A1-4DB7-92CA-342902FD94C7}" srcOrd="0" destOrd="0" presId="urn:microsoft.com/office/officeart/2008/layout/VerticalCurvedList"/>
    <dgm:cxn modelId="{10A285A4-A2C1-4FE3-9FE4-49FC036369AA}" type="presOf" srcId="{B9BB5687-1E89-4D25-83FD-CE8A7EDB5D7B}" destId="{EC9D9C1B-8DBE-4754-BE6E-FC37CDFC31E5}" srcOrd="0" destOrd="0" presId="urn:microsoft.com/office/officeart/2008/layout/VerticalCurvedList"/>
    <dgm:cxn modelId="{305F1C86-B111-41D4-A8F8-5E6E31BFECEF}" srcId="{5DDA7E39-7830-4FBD-9AE3-522C5483588C}" destId="{4DDBA986-4D7F-40EC-AF88-A0D241B484BE}" srcOrd="5" destOrd="0" parTransId="{3423E70D-909F-4457-92D6-95E0A977092F}" sibTransId="{1B9614D7-E2CE-4633-AC46-71052B9E4660}"/>
    <dgm:cxn modelId="{AE839E39-164A-4758-8B72-E237F8663D90}" srcId="{5DDA7E39-7830-4FBD-9AE3-522C5483588C}" destId="{C5AFC022-E371-4FBA-BEE7-B2A9CAB2C043}" srcOrd="2" destOrd="0" parTransId="{E6ACB336-79BE-4A4B-BFCD-1244BD22DD6E}" sibTransId="{BE1EB02E-1E0C-496C-AE8E-4319440C56B1}"/>
    <dgm:cxn modelId="{1409177E-1828-4768-980B-D7BB22F411E7}" type="presOf" srcId="{4DDBA986-4D7F-40EC-AF88-A0D241B484BE}" destId="{9DF6F71D-7D24-4439-9A23-A3777DDE7804}" srcOrd="0" destOrd="0" presId="urn:microsoft.com/office/officeart/2008/layout/VerticalCurvedList"/>
    <dgm:cxn modelId="{4F721398-9A03-4C24-A132-47F807427CC7}" type="presParOf" srcId="{7D1066A0-5A4C-445B-AE25-B8C512DD9413}" destId="{115BF84D-56F0-44E3-9EDF-6E1C116F77FF}" srcOrd="0" destOrd="0" presId="urn:microsoft.com/office/officeart/2008/layout/VerticalCurvedList"/>
    <dgm:cxn modelId="{8799D18B-C2BF-45C8-B4D5-A6972BD55981}" type="presParOf" srcId="{115BF84D-56F0-44E3-9EDF-6E1C116F77FF}" destId="{68CAF1AE-72EE-43A5-BC16-CA73EE380DEB}" srcOrd="0" destOrd="0" presId="urn:microsoft.com/office/officeart/2008/layout/VerticalCurvedList"/>
    <dgm:cxn modelId="{66EACBA5-21A4-4BB2-BC15-F69C8634B0C5}" type="presParOf" srcId="{68CAF1AE-72EE-43A5-BC16-CA73EE380DEB}" destId="{5E6601A0-53CE-42A0-A17A-6FEF8585BC6F}" srcOrd="0" destOrd="0" presId="urn:microsoft.com/office/officeart/2008/layout/VerticalCurvedList"/>
    <dgm:cxn modelId="{A7D4C7D3-846C-4E4B-A266-BB338885CBA4}" type="presParOf" srcId="{68CAF1AE-72EE-43A5-BC16-CA73EE380DEB}" destId="{EC9D9C1B-8DBE-4754-BE6E-FC37CDFC31E5}" srcOrd="1" destOrd="0" presId="urn:microsoft.com/office/officeart/2008/layout/VerticalCurvedList"/>
    <dgm:cxn modelId="{575DC593-D9E0-4D22-A781-36CD073C8CA5}" type="presParOf" srcId="{68CAF1AE-72EE-43A5-BC16-CA73EE380DEB}" destId="{BB0F586D-D6E5-4322-8F40-96A6B21DC6D1}" srcOrd="2" destOrd="0" presId="urn:microsoft.com/office/officeart/2008/layout/VerticalCurvedList"/>
    <dgm:cxn modelId="{97B52CB1-FD46-4784-9D16-2EDE2ACFCFE2}" type="presParOf" srcId="{68CAF1AE-72EE-43A5-BC16-CA73EE380DEB}" destId="{86B1FFAC-1223-40AC-BAC6-B5E2BCD1C599}" srcOrd="3" destOrd="0" presId="urn:microsoft.com/office/officeart/2008/layout/VerticalCurvedList"/>
    <dgm:cxn modelId="{1865DACB-EC56-4A9C-94DF-486E2236372D}" type="presParOf" srcId="{115BF84D-56F0-44E3-9EDF-6E1C116F77FF}" destId="{76F04D5D-1EAD-4A07-8E21-2FE4EAD8E087}" srcOrd="1" destOrd="0" presId="urn:microsoft.com/office/officeart/2008/layout/VerticalCurvedList"/>
    <dgm:cxn modelId="{3B584ED8-CF09-4ED5-834B-AA71DCA554CB}" type="presParOf" srcId="{115BF84D-56F0-44E3-9EDF-6E1C116F77FF}" destId="{428C933D-EECA-45E7-9279-BB1F4D85D3FC}" srcOrd="2" destOrd="0" presId="urn:microsoft.com/office/officeart/2008/layout/VerticalCurvedList"/>
    <dgm:cxn modelId="{9A34CA73-FAC1-459C-9463-7ADF02C63C3A}" type="presParOf" srcId="{428C933D-EECA-45E7-9279-BB1F4D85D3FC}" destId="{24FF8BB3-352E-4930-A72F-D5FA368B6D6B}" srcOrd="0" destOrd="0" presId="urn:microsoft.com/office/officeart/2008/layout/VerticalCurvedList"/>
    <dgm:cxn modelId="{8F029DE8-FE6A-4BAC-BF6E-456828BCD098}" type="presParOf" srcId="{115BF84D-56F0-44E3-9EDF-6E1C116F77FF}" destId="{A0A56EE8-D8BD-4B8A-A0CE-917D9D85A7DD}" srcOrd="3" destOrd="0" presId="urn:microsoft.com/office/officeart/2008/layout/VerticalCurvedList"/>
    <dgm:cxn modelId="{D86DD509-C517-4317-B2EE-0A42793A3FEB}" type="presParOf" srcId="{115BF84D-56F0-44E3-9EDF-6E1C116F77FF}" destId="{1EEAC1FE-FACA-4DBE-BD12-B4129C52AE37}" srcOrd="4" destOrd="0" presId="urn:microsoft.com/office/officeart/2008/layout/VerticalCurvedList"/>
    <dgm:cxn modelId="{B3552D70-E0DC-4E23-8A2A-9F6586F57CE8}" type="presParOf" srcId="{1EEAC1FE-FACA-4DBE-BD12-B4129C52AE37}" destId="{A26C5FB9-19C5-4F73-BE88-227B411489F0}" srcOrd="0" destOrd="0" presId="urn:microsoft.com/office/officeart/2008/layout/VerticalCurvedList"/>
    <dgm:cxn modelId="{6DEBFE7E-A4BB-485B-A9DE-252EDCF5450E}" type="presParOf" srcId="{115BF84D-56F0-44E3-9EDF-6E1C116F77FF}" destId="{4CE8B08C-025F-4431-8722-441EA7211017}" srcOrd="5" destOrd="0" presId="urn:microsoft.com/office/officeart/2008/layout/VerticalCurvedList"/>
    <dgm:cxn modelId="{AC72F6CD-6B52-4EE9-B37E-0778C652AC5E}" type="presParOf" srcId="{115BF84D-56F0-44E3-9EDF-6E1C116F77FF}" destId="{F9A18A5B-EEA6-4570-AC18-CD2048C4B2D2}" srcOrd="6" destOrd="0" presId="urn:microsoft.com/office/officeart/2008/layout/VerticalCurvedList"/>
    <dgm:cxn modelId="{AEF0681F-D54A-46F1-B64F-938134FBF7DD}" type="presParOf" srcId="{F9A18A5B-EEA6-4570-AC18-CD2048C4B2D2}" destId="{8B3C34FA-C77A-4F49-92CD-5AC027BDE2DE}" srcOrd="0" destOrd="0" presId="urn:microsoft.com/office/officeart/2008/layout/VerticalCurvedList"/>
    <dgm:cxn modelId="{9A886A4B-AEAB-417C-A6AD-DC265E5DB4F7}" type="presParOf" srcId="{115BF84D-56F0-44E3-9EDF-6E1C116F77FF}" destId="{2D7262C6-91EE-4EAC-A6D0-0DB42B43144D}" srcOrd="7" destOrd="0" presId="urn:microsoft.com/office/officeart/2008/layout/VerticalCurvedList"/>
    <dgm:cxn modelId="{9333E17C-20C9-44A7-B4BD-CBC0A9724AB7}" type="presParOf" srcId="{115BF84D-56F0-44E3-9EDF-6E1C116F77FF}" destId="{613E6369-E9CF-4905-9A83-E84BEB5CB986}" srcOrd="8" destOrd="0" presId="urn:microsoft.com/office/officeart/2008/layout/VerticalCurvedList"/>
    <dgm:cxn modelId="{551285A6-D02E-4930-9A41-FCF6DC00930D}" type="presParOf" srcId="{613E6369-E9CF-4905-9A83-E84BEB5CB986}" destId="{21CEC513-5871-44E6-8F2C-4BE6F07CEBB5}" srcOrd="0" destOrd="0" presId="urn:microsoft.com/office/officeart/2008/layout/VerticalCurvedList"/>
    <dgm:cxn modelId="{E279F4F5-8422-40AF-B2AA-C864A0D4C070}" type="presParOf" srcId="{115BF84D-56F0-44E3-9EDF-6E1C116F77FF}" destId="{C1F79382-5AC9-47ED-8C74-F7E704C5AA68}" srcOrd="9" destOrd="0" presId="urn:microsoft.com/office/officeart/2008/layout/VerticalCurvedList"/>
    <dgm:cxn modelId="{0ABAB430-8F5A-4FC6-949D-9A50704CC4C7}" type="presParOf" srcId="{115BF84D-56F0-44E3-9EDF-6E1C116F77FF}" destId="{A1A20957-AE94-4936-95A1-23D5C00CC39D}" srcOrd="10" destOrd="0" presId="urn:microsoft.com/office/officeart/2008/layout/VerticalCurvedList"/>
    <dgm:cxn modelId="{4A7223B6-0C78-4898-8793-76752446D48C}" type="presParOf" srcId="{A1A20957-AE94-4936-95A1-23D5C00CC39D}" destId="{3629A6AF-01DB-4CA9-8A53-EEBDD9DEE1F0}" srcOrd="0" destOrd="0" presId="urn:microsoft.com/office/officeart/2008/layout/VerticalCurvedList"/>
    <dgm:cxn modelId="{6602B59A-511E-49AC-8FE0-5A98F856B716}" type="presParOf" srcId="{115BF84D-56F0-44E3-9EDF-6E1C116F77FF}" destId="{9DF6F71D-7D24-4439-9A23-A3777DDE7804}" srcOrd="11" destOrd="0" presId="urn:microsoft.com/office/officeart/2008/layout/VerticalCurvedList"/>
    <dgm:cxn modelId="{1FD3E37F-30C5-4D75-A93C-6DB7B8732BB7}" type="presParOf" srcId="{115BF84D-56F0-44E3-9EDF-6E1C116F77FF}" destId="{8EA51745-CE5B-4AE3-A0E3-055E4A0240B6}" srcOrd="12" destOrd="0" presId="urn:microsoft.com/office/officeart/2008/layout/VerticalCurvedList"/>
    <dgm:cxn modelId="{81E2E897-4BA1-465A-B7F6-D6045C9A22E7}" type="presParOf" srcId="{8EA51745-CE5B-4AE3-A0E3-055E4A0240B6}" destId="{61512998-42E6-48E1-9735-80FD5DD7E51A}" srcOrd="0" destOrd="0" presId="urn:microsoft.com/office/officeart/2008/layout/VerticalCurvedList"/>
    <dgm:cxn modelId="{E436574C-4653-45A0-A6CF-99E15A0A7E6A}" type="presParOf" srcId="{115BF84D-56F0-44E3-9EDF-6E1C116F77FF}" destId="{50DC08E8-A5A1-4DB7-92CA-342902FD94C7}" srcOrd="13" destOrd="0" presId="urn:microsoft.com/office/officeart/2008/layout/VerticalCurvedList"/>
    <dgm:cxn modelId="{8491F110-EFC7-4196-A204-183DF6E76515}" type="presParOf" srcId="{115BF84D-56F0-44E3-9EDF-6E1C116F77FF}" destId="{9EE0507A-B747-423C-A0F9-F14CF5089E82}" srcOrd="14" destOrd="0" presId="urn:microsoft.com/office/officeart/2008/layout/VerticalCurvedList"/>
    <dgm:cxn modelId="{3BF681A8-3501-4274-8FEE-3B14E6AF9368}" type="presParOf" srcId="{9EE0507A-B747-423C-A0F9-F14CF5089E82}" destId="{FE3F2B2C-5B12-428D-B744-708F72B164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1FDF11-7DBA-47BC-8F65-30B0CC74C094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3A96DE8-14DD-4DC1-99A4-A21C535223A2}">
      <dgm:prSet/>
      <dgm:spPr/>
      <dgm:t>
        <a:bodyPr/>
        <a:lstStyle/>
        <a:p>
          <a:pPr rtl="0"/>
          <a:r>
            <a:rPr lang="uk-UA" dirty="0" smtClean="0"/>
            <a:t>ампутаційні</a:t>
          </a:r>
          <a:endParaRPr lang="uk-UA" dirty="0"/>
        </a:p>
      </dgm:t>
    </dgm:pt>
    <dgm:pt modelId="{377F4E86-CA87-4B23-9BB6-603478FAF764}" type="parTrans" cxnId="{1CA39442-E90C-412E-B7FF-A1774BAAF8B9}">
      <dgm:prSet/>
      <dgm:spPr/>
      <dgm:t>
        <a:bodyPr/>
        <a:lstStyle/>
        <a:p>
          <a:endParaRPr lang="ru-RU"/>
        </a:p>
      </dgm:t>
    </dgm:pt>
    <dgm:pt modelId="{55B7C12B-16D5-4210-B8B3-4157F7DF209A}" type="sibTrans" cxnId="{1CA39442-E90C-412E-B7FF-A1774BAAF8B9}">
      <dgm:prSet/>
      <dgm:spPr/>
      <dgm:t>
        <a:bodyPr/>
        <a:lstStyle/>
        <a:p>
          <a:endParaRPr lang="ru-RU"/>
        </a:p>
      </dgm:t>
    </dgm:pt>
    <dgm:pt modelId="{88AFDFC7-4A3A-4F70-A4D5-A11CD3B1B76A}">
      <dgm:prSet/>
      <dgm:spPr/>
      <dgm:t>
        <a:bodyPr/>
        <a:lstStyle/>
        <a:p>
          <a:pPr rtl="0"/>
          <a:r>
            <a:rPr lang="uk-UA" dirty="0" smtClean="0"/>
            <a:t>резекційні</a:t>
          </a:r>
          <a:endParaRPr lang="uk-UA" dirty="0"/>
        </a:p>
      </dgm:t>
    </dgm:pt>
    <dgm:pt modelId="{B605230F-4DB0-4536-A449-9ABA07FD92E1}" type="parTrans" cxnId="{4247E372-3301-413F-9218-0FE878F95F5E}">
      <dgm:prSet/>
      <dgm:spPr/>
      <dgm:t>
        <a:bodyPr/>
        <a:lstStyle/>
        <a:p>
          <a:endParaRPr lang="ru-RU"/>
        </a:p>
      </dgm:t>
    </dgm:pt>
    <dgm:pt modelId="{2247A39D-B430-4373-9FB1-0D33F0B55EA0}" type="sibTrans" cxnId="{4247E372-3301-413F-9218-0FE878F95F5E}">
      <dgm:prSet/>
      <dgm:spPr/>
      <dgm:t>
        <a:bodyPr/>
        <a:lstStyle/>
        <a:p>
          <a:endParaRPr lang="ru-RU"/>
        </a:p>
      </dgm:t>
    </dgm:pt>
    <dgm:pt modelId="{1E19B50F-32AB-487A-8C5A-94EEFE72913A}">
      <dgm:prSet/>
      <dgm:spPr/>
      <dgm:t>
        <a:bodyPr/>
        <a:lstStyle/>
        <a:p>
          <a:pPr rtl="0"/>
          <a:r>
            <a:rPr lang="uk-UA" dirty="0" smtClean="0"/>
            <a:t>мозкові</a:t>
          </a:r>
          <a:endParaRPr lang="uk-UA" dirty="0"/>
        </a:p>
      </dgm:t>
    </dgm:pt>
    <dgm:pt modelId="{7CF23985-FF13-4AF6-AF3F-B79859E2BB18}" type="parTrans" cxnId="{5753F215-DD06-44F5-AEEF-9F7B9518E5BC}">
      <dgm:prSet/>
      <dgm:spPr/>
      <dgm:t>
        <a:bodyPr/>
        <a:lstStyle/>
        <a:p>
          <a:endParaRPr lang="ru-RU"/>
        </a:p>
      </dgm:t>
    </dgm:pt>
    <dgm:pt modelId="{D1C86809-5A3E-4A00-9811-48785C4004D3}" type="sibTrans" cxnId="{5753F215-DD06-44F5-AEEF-9F7B9518E5BC}">
      <dgm:prSet/>
      <dgm:spPr/>
      <dgm:t>
        <a:bodyPr/>
        <a:lstStyle/>
        <a:p>
          <a:endParaRPr lang="ru-RU"/>
        </a:p>
      </dgm:t>
    </dgm:pt>
    <dgm:pt modelId="{B086DE3C-AF1D-4073-A5A1-428F6F6DFA35}">
      <dgm:prSet/>
      <dgm:spPr/>
      <dgm:t>
        <a:bodyPr/>
        <a:lstStyle/>
        <a:p>
          <a:pPr rtl="0"/>
          <a:r>
            <a:rPr lang="uk-UA" dirty="0" smtClean="0"/>
            <a:t>для розтину м'яких тканин при ампутації кінцівок</a:t>
          </a:r>
          <a:endParaRPr lang="ru-RU" dirty="0"/>
        </a:p>
      </dgm:t>
    </dgm:pt>
    <dgm:pt modelId="{230CC9AC-3ABD-434A-8F01-60F22E1BFD98}" type="parTrans" cxnId="{0D110E88-DCF3-467F-A840-D96C7EA8A605}">
      <dgm:prSet/>
      <dgm:spPr/>
      <dgm:t>
        <a:bodyPr/>
        <a:lstStyle/>
        <a:p>
          <a:endParaRPr lang="ru-RU"/>
        </a:p>
      </dgm:t>
    </dgm:pt>
    <dgm:pt modelId="{900DCFA1-1824-4F8A-B56C-75BA4B63AAF6}" type="sibTrans" cxnId="{0D110E88-DCF3-467F-A840-D96C7EA8A605}">
      <dgm:prSet/>
      <dgm:spPr/>
      <dgm:t>
        <a:bodyPr/>
        <a:lstStyle/>
        <a:p>
          <a:endParaRPr lang="ru-RU"/>
        </a:p>
      </dgm:t>
    </dgm:pt>
    <dgm:pt modelId="{A1C2BB68-F217-4D84-840F-017E5F58E664}">
      <dgm:prSet custT="1"/>
      <dgm:spPr/>
      <dgm:t>
        <a:bodyPr/>
        <a:lstStyle/>
        <a:p>
          <a:pPr rtl="0"/>
          <a:r>
            <a:rPr lang="uk-UA" sz="1200" dirty="0" smtClean="0"/>
            <a:t>(для розсічення щільних фіброзних тканин, невеликих кісток при ампутації кінцівок або резекції суглобів при кістковопластичних та інших операціях)</a:t>
          </a:r>
          <a:endParaRPr lang="ru-RU" sz="1200" dirty="0"/>
        </a:p>
      </dgm:t>
    </dgm:pt>
    <dgm:pt modelId="{907C244E-479D-4B9F-B904-DB1E9749DA66}" type="parTrans" cxnId="{F68C1047-54B5-4700-AE4A-812A294F17FD}">
      <dgm:prSet/>
      <dgm:spPr/>
      <dgm:t>
        <a:bodyPr/>
        <a:lstStyle/>
        <a:p>
          <a:endParaRPr lang="ru-RU"/>
        </a:p>
      </dgm:t>
    </dgm:pt>
    <dgm:pt modelId="{256FB700-739F-41B7-9EAB-10DD7F44D2A3}" type="sibTrans" cxnId="{F68C1047-54B5-4700-AE4A-812A294F17FD}">
      <dgm:prSet/>
      <dgm:spPr/>
      <dgm:t>
        <a:bodyPr/>
        <a:lstStyle/>
        <a:p>
          <a:endParaRPr lang="ru-RU"/>
        </a:p>
      </dgm:t>
    </dgm:pt>
    <dgm:pt modelId="{7FD1109C-4ACD-4C4C-A38C-19C8E3BAF9A9}">
      <dgm:prSet custT="1"/>
      <dgm:spPr/>
      <dgm:t>
        <a:bodyPr/>
        <a:lstStyle/>
        <a:p>
          <a:pPr rtl="0"/>
          <a:r>
            <a:rPr lang="uk-UA" sz="2000" dirty="0" smtClean="0"/>
            <a:t>для розсічення мозкової речовини при анатомічних розрізах)</a:t>
          </a:r>
          <a:endParaRPr lang="ru-RU" sz="2000" dirty="0"/>
        </a:p>
      </dgm:t>
    </dgm:pt>
    <dgm:pt modelId="{F12D0292-6AFB-4333-83EE-3FA929737DD8}" type="parTrans" cxnId="{13B581D1-1394-4A5F-9E9B-0241E5462613}">
      <dgm:prSet/>
      <dgm:spPr/>
      <dgm:t>
        <a:bodyPr/>
        <a:lstStyle/>
        <a:p>
          <a:endParaRPr lang="ru-RU"/>
        </a:p>
      </dgm:t>
    </dgm:pt>
    <dgm:pt modelId="{5CBAA228-FCCF-49FF-94B6-A7F1CD5C425A}" type="sibTrans" cxnId="{13B581D1-1394-4A5F-9E9B-0241E5462613}">
      <dgm:prSet/>
      <dgm:spPr/>
      <dgm:t>
        <a:bodyPr/>
        <a:lstStyle/>
        <a:p>
          <a:endParaRPr lang="ru-RU"/>
        </a:p>
      </dgm:t>
    </dgm:pt>
    <dgm:pt modelId="{E19F7E89-243A-4A28-B19C-AB518959E31C}">
      <dgm:prSet/>
      <dgm:spPr/>
      <dgm:t>
        <a:bodyPr/>
        <a:lstStyle/>
        <a:p>
          <a:endParaRPr lang="ru-RU"/>
        </a:p>
      </dgm:t>
    </dgm:pt>
    <dgm:pt modelId="{4A45DCD3-6494-46BB-97A4-497ED7D3A326}" type="parTrans" cxnId="{E1E8A965-0FD3-45C3-91B0-542898F1A09B}">
      <dgm:prSet/>
      <dgm:spPr/>
      <dgm:t>
        <a:bodyPr/>
        <a:lstStyle/>
        <a:p>
          <a:endParaRPr lang="ru-RU"/>
        </a:p>
      </dgm:t>
    </dgm:pt>
    <dgm:pt modelId="{D43EBC78-43DA-4672-B3D4-C3C14BA49A96}" type="sibTrans" cxnId="{E1E8A965-0FD3-45C3-91B0-542898F1A09B}">
      <dgm:prSet/>
      <dgm:spPr/>
      <dgm:t>
        <a:bodyPr/>
        <a:lstStyle/>
        <a:p>
          <a:endParaRPr lang="ru-RU"/>
        </a:p>
      </dgm:t>
    </dgm:pt>
    <dgm:pt modelId="{9C6C939C-59D5-4EC3-978B-79447FEBA900}" type="pres">
      <dgm:prSet presAssocID="{AE1FDF11-7DBA-47BC-8F65-30B0CC74C09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6F481F-BF50-451E-9B54-39C31CBEFA32}" type="pres">
      <dgm:prSet presAssocID="{73A96DE8-14DD-4DC1-99A4-A21C535223A2}" presName="linNode" presStyleCnt="0"/>
      <dgm:spPr/>
    </dgm:pt>
    <dgm:pt modelId="{0DA6A985-C0A0-4686-8B8C-1CDB99FA4505}" type="pres">
      <dgm:prSet presAssocID="{73A96DE8-14DD-4DC1-99A4-A21C535223A2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2D8E8F-0DAF-4401-B9F1-C5D8085CFBB1}" type="pres">
      <dgm:prSet presAssocID="{73A96DE8-14DD-4DC1-99A4-A21C535223A2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895379-895F-4F10-9534-ACEFFD4E0105}" type="pres">
      <dgm:prSet presAssocID="{55B7C12B-16D5-4210-B8B3-4157F7DF209A}" presName="spacing" presStyleCnt="0"/>
      <dgm:spPr/>
    </dgm:pt>
    <dgm:pt modelId="{25FDDDF8-D903-4C4D-B346-13FCBF7020C5}" type="pres">
      <dgm:prSet presAssocID="{88AFDFC7-4A3A-4F70-A4D5-A11CD3B1B76A}" presName="linNode" presStyleCnt="0"/>
      <dgm:spPr/>
    </dgm:pt>
    <dgm:pt modelId="{3354B7B7-B2B3-4D64-ADAE-5D0C186CE633}" type="pres">
      <dgm:prSet presAssocID="{88AFDFC7-4A3A-4F70-A4D5-A11CD3B1B76A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43BF5-CF15-4D20-AAC1-A97F2CE585B5}" type="pres">
      <dgm:prSet presAssocID="{88AFDFC7-4A3A-4F70-A4D5-A11CD3B1B76A}" presName="childShp" presStyleLbl="bgAccFollowNode1" presStyleIdx="1" presStyleCnt="3" custLinFactNeighborX="37707" custLinFactNeighborY="55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97D45-04FB-4D65-8D3C-9378703A1072}" type="pres">
      <dgm:prSet presAssocID="{2247A39D-B430-4373-9FB1-0D33F0B55EA0}" presName="spacing" presStyleCnt="0"/>
      <dgm:spPr/>
    </dgm:pt>
    <dgm:pt modelId="{5844D270-7CDF-4F76-87AA-65033B1B99F5}" type="pres">
      <dgm:prSet presAssocID="{1E19B50F-32AB-487A-8C5A-94EEFE72913A}" presName="linNode" presStyleCnt="0"/>
      <dgm:spPr/>
    </dgm:pt>
    <dgm:pt modelId="{AB685CC4-7918-4376-B3C3-9513E8857001}" type="pres">
      <dgm:prSet presAssocID="{1E19B50F-32AB-487A-8C5A-94EEFE72913A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747C7-DB26-4B26-9EEE-E87FB8D72AB4}" type="pres">
      <dgm:prSet presAssocID="{1E19B50F-32AB-487A-8C5A-94EEFE72913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846C95-38F4-4120-9C10-20755568FB19}" type="presOf" srcId="{AE1FDF11-7DBA-47BC-8F65-30B0CC74C094}" destId="{9C6C939C-59D5-4EC3-978B-79447FEBA900}" srcOrd="0" destOrd="0" presId="urn:microsoft.com/office/officeart/2005/8/layout/vList6"/>
    <dgm:cxn modelId="{FFDFCBE1-5BEA-4BC6-A584-81CA3B874B61}" type="presOf" srcId="{1E19B50F-32AB-487A-8C5A-94EEFE72913A}" destId="{AB685CC4-7918-4376-B3C3-9513E8857001}" srcOrd="0" destOrd="0" presId="urn:microsoft.com/office/officeart/2005/8/layout/vList6"/>
    <dgm:cxn modelId="{F68C1047-54B5-4700-AE4A-812A294F17FD}" srcId="{88AFDFC7-4A3A-4F70-A4D5-A11CD3B1B76A}" destId="{A1C2BB68-F217-4D84-840F-017E5F58E664}" srcOrd="0" destOrd="0" parTransId="{907C244E-479D-4B9F-B904-DB1E9749DA66}" sibTransId="{256FB700-739F-41B7-9EAB-10DD7F44D2A3}"/>
    <dgm:cxn modelId="{13B581D1-1394-4A5F-9E9B-0241E5462613}" srcId="{1E19B50F-32AB-487A-8C5A-94EEFE72913A}" destId="{7FD1109C-4ACD-4C4C-A38C-19C8E3BAF9A9}" srcOrd="0" destOrd="0" parTransId="{F12D0292-6AFB-4333-83EE-3FA929737DD8}" sibTransId="{5CBAA228-FCCF-49FF-94B6-A7F1CD5C425A}"/>
    <dgm:cxn modelId="{15B9EEAA-A987-440D-9BF9-6F075EE6D679}" type="presOf" srcId="{B086DE3C-AF1D-4073-A5A1-428F6F6DFA35}" destId="{1F2D8E8F-0DAF-4401-B9F1-C5D8085CFBB1}" srcOrd="0" destOrd="0" presId="urn:microsoft.com/office/officeart/2005/8/layout/vList6"/>
    <dgm:cxn modelId="{E1E8A965-0FD3-45C3-91B0-542898F1A09B}" srcId="{1E19B50F-32AB-487A-8C5A-94EEFE72913A}" destId="{E19F7E89-243A-4A28-B19C-AB518959E31C}" srcOrd="1" destOrd="0" parTransId="{4A45DCD3-6494-46BB-97A4-497ED7D3A326}" sibTransId="{D43EBC78-43DA-4672-B3D4-C3C14BA49A96}"/>
    <dgm:cxn modelId="{E591B5F9-F1AE-416D-9F9B-6D06B1B37258}" type="presOf" srcId="{A1C2BB68-F217-4D84-840F-017E5F58E664}" destId="{7B943BF5-CF15-4D20-AAC1-A97F2CE585B5}" srcOrd="0" destOrd="0" presId="urn:microsoft.com/office/officeart/2005/8/layout/vList6"/>
    <dgm:cxn modelId="{1660B223-8DCB-4022-A42D-B6BCFD63B524}" type="presOf" srcId="{88AFDFC7-4A3A-4F70-A4D5-A11CD3B1B76A}" destId="{3354B7B7-B2B3-4D64-ADAE-5D0C186CE633}" srcOrd="0" destOrd="0" presId="urn:microsoft.com/office/officeart/2005/8/layout/vList6"/>
    <dgm:cxn modelId="{4247E372-3301-413F-9218-0FE878F95F5E}" srcId="{AE1FDF11-7DBA-47BC-8F65-30B0CC74C094}" destId="{88AFDFC7-4A3A-4F70-A4D5-A11CD3B1B76A}" srcOrd="1" destOrd="0" parTransId="{B605230F-4DB0-4536-A449-9ABA07FD92E1}" sibTransId="{2247A39D-B430-4373-9FB1-0D33F0B55EA0}"/>
    <dgm:cxn modelId="{1CA39442-E90C-412E-B7FF-A1774BAAF8B9}" srcId="{AE1FDF11-7DBA-47BC-8F65-30B0CC74C094}" destId="{73A96DE8-14DD-4DC1-99A4-A21C535223A2}" srcOrd="0" destOrd="0" parTransId="{377F4E86-CA87-4B23-9BB6-603478FAF764}" sibTransId="{55B7C12B-16D5-4210-B8B3-4157F7DF209A}"/>
    <dgm:cxn modelId="{0D110E88-DCF3-467F-A840-D96C7EA8A605}" srcId="{73A96DE8-14DD-4DC1-99A4-A21C535223A2}" destId="{B086DE3C-AF1D-4073-A5A1-428F6F6DFA35}" srcOrd="0" destOrd="0" parTransId="{230CC9AC-3ABD-434A-8F01-60F22E1BFD98}" sibTransId="{900DCFA1-1824-4F8A-B56C-75BA4B63AAF6}"/>
    <dgm:cxn modelId="{5753F215-DD06-44F5-AEEF-9F7B9518E5BC}" srcId="{AE1FDF11-7DBA-47BC-8F65-30B0CC74C094}" destId="{1E19B50F-32AB-487A-8C5A-94EEFE72913A}" srcOrd="2" destOrd="0" parTransId="{7CF23985-FF13-4AF6-AF3F-B79859E2BB18}" sibTransId="{D1C86809-5A3E-4A00-9811-48785C4004D3}"/>
    <dgm:cxn modelId="{7A7F605E-BB73-4F33-B781-9F5410EF56EE}" type="presOf" srcId="{73A96DE8-14DD-4DC1-99A4-A21C535223A2}" destId="{0DA6A985-C0A0-4686-8B8C-1CDB99FA4505}" srcOrd="0" destOrd="0" presId="urn:microsoft.com/office/officeart/2005/8/layout/vList6"/>
    <dgm:cxn modelId="{85F2FBA5-8251-42FA-B4DC-7E692703BD6C}" type="presOf" srcId="{E19F7E89-243A-4A28-B19C-AB518959E31C}" destId="{B2F747C7-DB26-4B26-9EEE-E87FB8D72AB4}" srcOrd="0" destOrd="1" presId="urn:microsoft.com/office/officeart/2005/8/layout/vList6"/>
    <dgm:cxn modelId="{77BE6256-EDE3-468E-B523-06644F991ED4}" type="presOf" srcId="{7FD1109C-4ACD-4C4C-A38C-19C8E3BAF9A9}" destId="{B2F747C7-DB26-4B26-9EEE-E87FB8D72AB4}" srcOrd="0" destOrd="0" presId="urn:microsoft.com/office/officeart/2005/8/layout/vList6"/>
    <dgm:cxn modelId="{807024FD-41F1-46F3-9EE2-B3B02C9EEE57}" type="presParOf" srcId="{9C6C939C-59D5-4EC3-978B-79447FEBA900}" destId="{AF6F481F-BF50-451E-9B54-39C31CBEFA32}" srcOrd="0" destOrd="0" presId="urn:microsoft.com/office/officeart/2005/8/layout/vList6"/>
    <dgm:cxn modelId="{70B30523-1772-42F3-BE5F-4A329D0D7375}" type="presParOf" srcId="{AF6F481F-BF50-451E-9B54-39C31CBEFA32}" destId="{0DA6A985-C0A0-4686-8B8C-1CDB99FA4505}" srcOrd="0" destOrd="0" presId="urn:microsoft.com/office/officeart/2005/8/layout/vList6"/>
    <dgm:cxn modelId="{B58508AD-065B-46BB-8186-1A6510A3596E}" type="presParOf" srcId="{AF6F481F-BF50-451E-9B54-39C31CBEFA32}" destId="{1F2D8E8F-0DAF-4401-B9F1-C5D8085CFBB1}" srcOrd="1" destOrd="0" presId="urn:microsoft.com/office/officeart/2005/8/layout/vList6"/>
    <dgm:cxn modelId="{237D516F-4299-43A5-ADED-5B0037139CD3}" type="presParOf" srcId="{9C6C939C-59D5-4EC3-978B-79447FEBA900}" destId="{1E895379-895F-4F10-9534-ACEFFD4E0105}" srcOrd="1" destOrd="0" presId="urn:microsoft.com/office/officeart/2005/8/layout/vList6"/>
    <dgm:cxn modelId="{9D1F0441-1C89-4D45-89EA-860C2641EDA4}" type="presParOf" srcId="{9C6C939C-59D5-4EC3-978B-79447FEBA900}" destId="{25FDDDF8-D903-4C4D-B346-13FCBF7020C5}" srcOrd="2" destOrd="0" presId="urn:microsoft.com/office/officeart/2005/8/layout/vList6"/>
    <dgm:cxn modelId="{53DD80DC-96FB-431D-80B2-FD6031DC2BED}" type="presParOf" srcId="{25FDDDF8-D903-4C4D-B346-13FCBF7020C5}" destId="{3354B7B7-B2B3-4D64-ADAE-5D0C186CE633}" srcOrd="0" destOrd="0" presId="urn:microsoft.com/office/officeart/2005/8/layout/vList6"/>
    <dgm:cxn modelId="{91C5C2B5-9442-4617-A799-39DC0F21D341}" type="presParOf" srcId="{25FDDDF8-D903-4C4D-B346-13FCBF7020C5}" destId="{7B943BF5-CF15-4D20-AAC1-A97F2CE585B5}" srcOrd="1" destOrd="0" presId="urn:microsoft.com/office/officeart/2005/8/layout/vList6"/>
    <dgm:cxn modelId="{66901125-2C59-45EE-90B5-8B341D8C2660}" type="presParOf" srcId="{9C6C939C-59D5-4EC3-978B-79447FEBA900}" destId="{40E97D45-04FB-4D65-8D3C-9378703A1072}" srcOrd="3" destOrd="0" presId="urn:microsoft.com/office/officeart/2005/8/layout/vList6"/>
    <dgm:cxn modelId="{5F2B8C41-79DD-4BE1-99CA-167588CE439C}" type="presParOf" srcId="{9C6C939C-59D5-4EC3-978B-79447FEBA900}" destId="{5844D270-7CDF-4F76-87AA-65033B1B99F5}" srcOrd="4" destOrd="0" presId="urn:microsoft.com/office/officeart/2005/8/layout/vList6"/>
    <dgm:cxn modelId="{76C538A8-31D1-42A6-9064-5C65B2D66948}" type="presParOf" srcId="{5844D270-7CDF-4F76-87AA-65033B1B99F5}" destId="{AB685CC4-7918-4376-B3C3-9513E8857001}" srcOrd="0" destOrd="0" presId="urn:microsoft.com/office/officeart/2005/8/layout/vList6"/>
    <dgm:cxn modelId="{91D31B7C-3722-4365-A208-7D454EF03E45}" type="presParOf" srcId="{5844D270-7CDF-4F76-87AA-65033B1B99F5}" destId="{B2F747C7-DB26-4B26-9EEE-E87FB8D72AB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20BE85-F3D5-4BAB-8A09-3981E2F32D2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5FE2910-AB54-4D18-A5CA-26897295D9F8}">
      <dgm:prSet/>
      <dgm:spPr/>
      <dgm:t>
        <a:bodyPr/>
        <a:lstStyle/>
        <a:p>
          <a:pPr rtl="0"/>
          <a:r>
            <a:rPr lang="uk-UA" smtClean="0"/>
            <a:t>Ампутаційні ножі мають масивну, зазвичай сплощену рукоятку, довге лезо з прямолінійною ріжучою кромкою і обушком, широку і зручну для фіксації в руці шийку, крутий вигин ріжучої кромки поблизу вістря ножа, відносно невелику ширину леза в порівнянні з великою його довжиною, а також канавку по довжині леза.</a:t>
          </a:r>
          <a:endParaRPr lang="uk-UA"/>
        </a:p>
      </dgm:t>
    </dgm:pt>
    <dgm:pt modelId="{5B9BB239-3F46-48A7-9AEB-00FDEB7F3FED}" type="parTrans" cxnId="{84B41412-186C-4FFE-8802-A730791C0827}">
      <dgm:prSet/>
      <dgm:spPr/>
      <dgm:t>
        <a:bodyPr/>
        <a:lstStyle/>
        <a:p>
          <a:endParaRPr lang="ru-RU"/>
        </a:p>
      </dgm:t>
    </dgm:pt>
    <dgm:pt modelId="{C2084E0F-6A37-47BD-AA01-E1E0B4487C01}" type="sibTrans" cxnId="{84B41412-186C-4FFE-8802-A730791C0827}">
      <dgm:prSet/>
      <dgm:spPr/>
      <dgm:t>
        <a:bodyPr/>
        <a:lstStyle/>
        <a:p>
          <a:endParaRPr lang="ru-RU"/>
        </a:p>
      </dgm:t>
    </dgm:pt>
    <dgm:pt modelId="{66BC68A4-9D62-4C5D-B83E-B5C4A8086ABF}">
      <dgm:prSet/>
      <dgm:spPr/>
      <dgm:t>
        <a:bodyPr/>
        <a:lstStyle/>
        <a:p>
          <a:pPr rtl="0"/>
          <a:r>
            <a:rPr lang="uk-UA" dirty="0" smtClean="0"/>
            <a:t>По довжині леза розподіляються на: малі (11-13 см); Середні (14-15 см); Великі (16-22 см).</a:t>
          </a:r>
          <a:endParaRPr lang="uk-UA" dirty="0"/>
        </a:p>
      </dgm:t>
    </dgm:pt>
    <dgm:pt modelId="{07115A5C-09B0-435A-9738-8CF9739CF8D3}" type="parTrans" cxnId="{A21E339F-2F02-4C36-9572-AFB5F029A5D0}">
      <dgm:prSet/>
      <dgm:spPr/>
      <dgm:t>
        <a:bodyPr/>
        <a:lstStyle/>
        <a:p>
          <a:endParaRPr lang="ru-RU"/>
        </a:p>
      </dgm:t>
    </dgm:pt>
    <dgm:pt modelId="{90DF108F-5E94-4E6F-91CF-AF2922FFF523}" type="sibTrans" cxnId="{A21E339F-2F02-4C36-9572-AFB5F029A5D0}">
      <dgm:prSet/>
      <dgm:spPr/>
      <dgm:t>
        <a:bodyPr/>
        <a:lstStyle/>
        <a:p>
          <a:endParaRPr lang="ru-RU"/>
        </a:p>
      </dgm:t>
    </dgm:pt>
    <dgm:pt modelId="{FE2DCF9A-658A-4938-87A7-B14D5B7C2F78}">
      <dgm:prSet/>
      <dgm:spPr/>
      <dgm:t>
        <a:bodyPr/>
        <a:lstStyle/>
        <a:p>
          <a:pPr rtl="0"/>
          <a:endParaRPr lang="uk-UA" dirty="0"/>
        </a:p>
      </dgm:t>
    </dgm:pt>
    <dgm:pt modelId="{FC12ADD8-EDCB-41A2-B975-01EDD0C26A14}" type="parTrans" cxnId="{2B84C5E2-7910-4A1C-A831-4D90529372FE}">
      <dgm:prSet/>
      <dgm:spPr/>
      <dgm:t>
        <a:bodyPr/>
        <a:lstStyle/>
        <a:p>
          <a:endParaRPr lang="ru-RU"/>
        </a:p>
      </dgm:t>
    </dgm:pt>
    <dgm:pt modelId="{3433C706-E524-4648-B182-5BC9B7B3DA1E}" type="sibTrans" cxnId="{2B84C5E2-7910-4A1C-A831-4D90529372FE}">
      <dgm:prSet/>
      <dgm:spPr/>
      <dgm:t>
        <a:bodyPr/>
        <a:lstStyle/>
        <a:p>
          <a:endParaRPr lang="ru-RU"/>
        </a:p>
      </dgm:t>
    </dgm:pt>
    <dgm:pt modelId="{A07AFE68-AB4F-4DFE-AB31-233BF27D8963}">
      <dgm:prSet/>
      <dgm:spPr/>
      <dgm:t>
        <a:bodyPr/>
        <a:lstStyle/>
        <a:p>
          <a:pPr rtl="0"/>
          <a:r>
            <a:rPr lang="uk-UA" smtClean="0"/>
            <a:t>Застосування: ампутація кінцівок, проведення розтину трупів.• Фістульні ножі. Хірургічний інструмент для розрізання або проколювання фістул. Складається з двох ковзаючих лез на короткій центральній шарнірній осі, що переходять у важелі, якправило, з отворами під пальці. Дистальні кінці лез можуть мати різну форму.</a:t>
          </a:r>
          <a:endParaRPr lang="uk-UA"/>
        </a:p>
      </dgm:t>
    </dgm:pt>
    <dgm:pt modelId="{11B21ED0-0CE1-453B-8D38-6E308D9D14A0}" type="parTrans" cxnId="{1DDDA046-F585-4B8C-AD9B-C1A72B334FC8}">
      <dgm:prSet/>
      <dgm:spPr/>
      <dgm:t>
        <a:bodyPr/>
        <a:lstStyle/>
        <a:p>
          <a:endParaRPr lang="ru-RU"/>
        </a:p>
      </dgm:t>
    </dgm:pt>
    <dgm:pt modelId="{A065E376-5104-426D-85FC-90956A7B6AA4}" type="sibTrans" cxnId="{1DDDA046-F585-4B8C-AD9B-C1A72B334FC8}">
      <dgm:prSet/>
      <dgm:spPr/>
      <dgm:t>
        <a:bodyPr/>
        <a:lstStyle/>
        <a:p>
          <a:endParaRPr lang="ru-RU"/>
        </a:p>
      </dgm:t>
    </dgm:pt>
    <dgm:pt modelId="{99927431-9E96-4811-9703-305FCEF3ED7B}">
      <dgm:prSet/>
      <dgm:spPr/>
      <dgm:t>
        <a:bodyPr/>
        <a:lstStyle/>
        <a:p>
          <a:pPr rtl="0"/>
          <a:r>
            <a:rPr lang="uk-UA" smtClean="0"/>
            <a:t>• Ніж Абрахама для мигдаликів. Інструмент для анатомування т авидалення мигдаликів</a:t>
          </a:r>
          <a:endParaRPr lang="uk-UA"/>
        </a:p>
      </dgm:t>
    </dgm:pt>
    <dgm:pt modelId="{CB5768D3-1798-4B0C-8073-041F66DFDD96}" type="parTrans" cxnId="{60920309-58F8-474C-85A4-525297E6F927}">
      <dgm:prSet/>
      <dgm:spPr/>
      <dgm:t>
        <a:bodyPr/>
        <a:lstStyle/>
        <a:p>
          <a:endParaRPr lang="ru-RU"/>
        </a:p>
      </dgm:t>
    </dgm:pt>
    <dgm:pt modelId="{9723887A-C17E-49AE-ACC3-98ECB3517F67}" type="sibTrans" cxnId="{60920309-58F8-474C-85A4-525297E6F927}">
      <dgm:prSet/>
      <dgm:spPr/>
      <dgm:t>
        <a:bodyPr/>
        <a:lstStyle/>
        <a:p>
          <a:endParaRPr lang="ru-RU"/>
        </a:p>
      </dgm:t>
    </dgm:pt>
    <dgm:pt modelId="{0706D65A-ABFB-4F4D-AD5E-B3E7579D55C0}">
      <dgm:prSet/>
      <dgm:spPr/>
      <dgm:t>
        <a:bodyPr/>
        <a:lstStyle/>
        <a:p>
          <a:pPr rtl="0"/>
          <a:r>
            <a:rPr lang="uk-UA" dirty="0" smtClean="0"/>
            <a:t>Види:- гострі, резекційні; </a:t>
          </a:r>
          <a:r>
            <a:rPr lang="uk-UA" dirty="0" err="1" smtClean="0"/>
            <a:t>двогострі</a:t>
          </a:r>
          <a:r>
            <a:rPr lang="uk-UA" dirty="0" smtClean="0"/>
            <a:t>. </a:t>
          </a:r>
          <a:endParaRPr lang="ru-RU" dirty="0"/>
        </a:p>
      </dgm:t>
    </dgm:pt>
    <dgm:pt modelId="{A381650C-6548-46A2-BD9D-5A6EE9EF853B}" type="parTrans" cxnId="{AA30FEB5-A959-4185-8DA1-A2C0D9D74923}">
      <dgm:prSet/>
      <dgm:spPr/>
      <dgm:t>
        <a:bodyPr/>
        <a:lstStyle/>
        <a:p>
          <a:endParaRPr lang="ru-RU"/>
        </a:p>
      </dgm:t>
    </dgm:pt>
    <dgm:pt modelId="{7F869B9C-F065-4D9A-AE06-62955AB3C770}" type="sibTrans" cxnId="{AA30FEB5-A959-4185-8DA1-A2C0D9D74923}">
      <dgm:prSet/>
      <dgm:spPr/>
      <dgm:t>
        <a:bodyPr/>
        <a:lstStyle/>
        <a:p>
          <a:endParaRPr lang="ru-RU"/>
        </a:p>
      </dgm:t>
    </dgm:pt>
    <dgm:pt modelId="{76932185-4E26-4A63-BEC8-F6B80306BA46}" type="pres">
      <dgm:prSet presAssocID="{4020BE85-F3D5-4BAB-8A09-3981E2F32D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1B1924-89FC-4956-B601-38DEAD7D2B4A}" type="pres">
      <dgm:prSet presAssocID="{95FE2910-AB54-4D18-A5CA-26897295D9F8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6C8BD-159F-4730-9635-82F22013E175}" type="pres">
      <dgm:prSet presAssocID="{C2084E0F-6A37-47BD-AA01-E1E0B4487C01}" presName="spacer" presStyleCnt="0"/>
      <dgm:spPr/>
    </dgm:pt>
    <dgm:pt modelId="{3E4065A3-8802-41DD-BC0F-8CB0999B5A96}" type="pres">
      <dgm:prSet presAssocID="{66BC68A4-9D62-4C5D-B83E-B5C4A8086ABF}" presName="parentText" presStyleLbl="node1" presStyleIdx="1" presStyleCnt="5" custLinFactNeighborY="14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FEB85A-E898-448D-9FE8-7EF313F900AD}" type="pres">
      <dgm:prSet presAssocID="{66BC68A4-9D62-4C5D-B83E-B5C4A8086AB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6A0E0E-BA12-4AAE-B997-3DE548F8FDD8}" type="pres">
      <dgm:prSet presAssocID="{0706D65A-ABFB-4F4D-AD5E-B3E7579D55C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12FEA-12A0-4CEC-9124-CFD7EE7432E5}" type="pres">
      <dgm:prSet presAssocID="{7F869B9C-F065-4D9A-AE06-62955AB3C770}" presName="spacer" presStyleCnt="0"/>
      <dgm:spPr/>
    </dgm:pt>
    <dgm:pt modelId="{C316297B-8C0F-47B8-BE0A-97899E814B33}" type="pres">
      <dgm:prSet presAssocID="{A07AFE68-AB4F-4DFE-AB31-233BF27D896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39A70A-2F71-4EDE-9D94-2DBE1D418BEC}" type="pres">
      <dgm:prSet presAssocID="{A065E376-5104-426D-85FC-90956A7B6AA4}" presName="spacer" presStyleCnt="0"/>
      <dgm:spPr/>
    </dgm:pt>
    <dgm:pt modelId="{E3C353A4-ADC1-4FA5-88C6-8A854953352A}" type="pres">
      <dgm:prSet presAssocID="{99927431-9E96-4811-9703-305FCEF3ED7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D38FED-B29B-4787-B909-C5C1FA6120B2}" type="presOf" srcId="{A07AFE68-AB4F-4DFE-AB31-233BF27D8963}" destId="{C316297B-8C0F-47B8-BE0A-97899E814B33}" srcOrd="0" destOrd="0" presId="urn:microsoft.com/office/officeart/2005/8/layout/vList2"/>
    <dgm:cxn modelId="{AA30FEB5-A959-4185-8DA1-A2C0D9D74923}" srcId="{4020BE85-F3D5-4BAB-8A09-3981E2F32D23}" destId="{0706D65A-ABFB-4F4D-AD5E-B3E7579D55C0}" srcOrd="2" destOrd="0" parTransId="{A381650C-6548-46A2-BD9D-5A6EE9EF853B}" sibTransId="{7F869B9C-F065-4D9A-AE06-62955AB3C770}"/>
    <dgm:cxn modelId="{B8357E3D-6706-40EA-848F-3D7C9E238EBA}" type="presOf" srcId="{4020BE85-F3D5-4BAB-8A09-3981E2F32D23}" destId="{76932185-4E26-4A63-BEC8-F6B80306BA46}" srcOrd="0" destOrd="0" presId="urn:microsoft.com/office/officeart/2005/8/layout/vList2"/>
    <dgm:cxn modelId="{1DDDA046-F585-4B8C-AD9B-C1A72B334FC8}" srcId="{4020BE85-F3D5-4BAB-8A09-3981E2F32D23}" destId="{A07AFE68-AB4F-4DFE-AB31-233BF27D8963}" srcOrd="3" destOrd="0" parTransId="{11B21ED0-0CE1-453B-8D38-6E308D9D14A0}" sibTransId="{A065E376-5104-426D-85FC-90956A7B6AA4}"/>
    <dgm:cxn modelId="{2B84C5E2-7910-4A1C-A831-4D90529372FE}" srcId="{66BC68A4-9D62-4C5D-B83E-B5C4A8086ABF}" destId="{FE2DCF9A-658A-4938-87A7-B14D5B7C2F78}" srcOrd="0" destOrd="0" parTransId="{FC12ADD8-EDCB-41A2-B975-01EDD0C26A14}" sibTransId="{3433C706-E524-4648-B182-5BC9B7B3DA1E}"/>
    <dgm:cxn modelId="{7A6F984F-2580-4564-850B-786617907200}" type="presOf" srcId="{FE2DCF9A-658A-4938-87A7-B14D5B7C2F78}" destId="{D4FEB85A-E898-448D-9FE8-7EF313F900AD}" srcOrd="0" destOrd="0" presId="urn:microsoft.com/office/officeart/2005/8/layout/vList2"/>
    <dgm:cxn modelId="{1DDD7C86-39DE-4742-87C1-468E2B323AAE}" type="presOf" srcId="{99927431-9E96-4811-9703-305FCEF3ED7B}" destId="{E3C353A4-ADC1-4FA5-88C6-8A854953352A}" srcOrd="0" destOrd="0" presId="urn:microsoft.com/office/officeart/2005/8/layout/vList2"/>
    <dgm:cxn modelId="{5D7E2DBA-3605-41E3-BA70-1D1D4785802C}" type="presOf" srcId="{0706D65A-ABFB-4F4D-AD5E-B3E7579D55C0}" destId="{C46A0E0E-BA12-4AAE-B997-3DE548F8FDD8}" srcOrd="0" destOrd="0" presId="urn:microsoft.com/office/officeart/2005/8/layout/vList2"/>
    <dgm:cxn modelId="{84B41412-186C-4FFE-8802-A730791C0827}" srcId="{4020BE85-F3D5-4BAB-8A09-3981E2F32D23}" destId="{95FE2910-AB54-4D18-A5CA-26897295D9F8}" srcOrd="0" destOrd="0" parTransId="{5B9BB239-3F46-48A7-9AEB-00FDEB7F3FED}" sibTransId="{C2084E0F-6A37-47BD-AA01-E1E0B4487C01}"/>
    <dgm:cxn modelId="{270A30B9-A07A-47A1-B24A-8DD2AEFFCA10}" type="presOf" srcId="{66BC68A4-9D62-4C5D-B83E-B5C4A8086ABF}" destId="{3E4065A3-8802-41DD-BC0F-8CB0999B5A96}" srcOrd="0" destOrd="0" presId="urn:microsoft.com/office/officeart/2005/8/layout/vList2"/>
    <dgm:cxn modelId="{60920309-58F8-474C-85A4-525297E6F927}" srcId="{4020BE85-F3D5-4BAB-8A09-3981E2F32D23}" destId="{99927431-9E96-4811-9703-305FCEF3ED7B}" srcOrd="4" destOrd="0" parTransId="{CB5768D3-1798-4B0C-8073-041F66DFDD96}" sibTransId="{9723887A-C17E-49AE-ACC3-98ECB3517F67}"/>
    <dgm:cxn modelId="{B32ADC6F-95A3-4D85-B5CD-DAEA2A08AB16}" type="presOf" srcId="{95FE2910-AB54-4D18-A5CA-26897295D9F8}" destId="{F41B1924-89FC-4956-B601-38DEAD7D2B4A}" srcOrd="0" destOrd="0" presId="urn:microsoft.com/office/officeart/2005/8/layout/vList2"/>
    <dgm:cxn modelId="{A21E339F-2F02-4C36-9572-AFB5F029A5D0}" srcId="{4020BE85-F3D5-4BAB-8A09-3981E2F32D23}" destId="{66BC68A4-9D62-4C5D-B83E-B5C4A8086ABF}" srcOrd="1" destOrd="0" parTransId="{07115A5C-09B0-435A-9738-8CF9739CF8D3}" sibTransId="{90DF108F-5E94-4E6F-91CF-AF2922FFF523}"/>
    <dgm:cxn modelId="{C739AF54-1A56-472C-A9E6-3F8705E3252B}" type="presParOf" srcId="{76932185-4E26-4A63-BEC8-F6B80306BA46}" destId="{F41B1924-89FC-4956-B601-38DEAD7D2B4A}" srcOrd="0" destOrd="0" presId="urn:microsoft.com/office/officeart/2005/8/layout/vList2"/>
    <dgm:cxn modelId="{23459E92-AF58-4CD7-85E0-F5D133BEC495}" type="presParOf" srcId="{76932185-4E26-4A63-BEC8-F6B80306BA46}" destId="{D9E6C8BD-159F-4730-9635-82F22013E175}" srcOrd="1" destOrd="0" presId="urn:microsoft.com/office/officeart/2005/8/layout/vList2"/>
    <dgm:cxn modelId="{486E4F33-FEA3-4CA5-9559-90F817D7ED2E}" type="presParOf" srcId="{76932185-4E26-4A63-BEC8-F6B80306BA46}" destId="{3E4065A3-8802-41DD-BC0F-8CB0999B5A96}" srcOrd="2" destOrd="0" presId="urn:microsoft.com/office/officeart/2005/8/layout/vList2"/>
    <dgm:cxn modelId="{7E835291-A70F-4F43-AFA5-0E9FDB540B46}" type="presParOf" srcId="{76932185-4E26-4A63-BEC8-F6B80306BA46}" destId="{D4FEB85A-E898-448D-9FE8-7EF313F900AD}" srcOrd="3" destOrd="0" presId="urn:microsoft.com/office/officeart/2005/8/layout/vList2"/>
    <dgm:cxn modelId="{283F4CED-A035-4BF0-8728-7269EC0DF73A}" type="presParOf" srcId="{76932185-4E26-4A63-BEC8-F6B80306BA46}" destId="{C46A0E0E-BA12-4AAE-B997-3DE548F8FDD8}" srcOrd="4" destOrd="0" presId="urn:microsoft.com/office/officeart/2005/8/layout/vList2"/>
    <dgm:cxn modelId="{75C95635-EED1-4912-BD6E-868E4B264306}" type="presParOf" srcId="{76932185-4E26-4A63-BEC8-F6B80306BA46}" destId="{2D112FEA-12A0-4CEC-9124-CFD7EE7432E5}" srcOrd="5" destOrd="0" presId="urn:microsoft.com/office/officeart/2005/8/layout/vList2"/>
    <dgm:cxn modelId="{0ABC932F-D4AD-4785-A411-04DE9409FB1A}" type="presParOf" srcId="{76932185-4E26-4A63-BEC8-F6B80306BA46}" destId="{C316297B-8C0F-47B8-BE0A-97899E814B33}" srcOrd="6" destOrd="0" presId="urn:microsoft.com/office/officeart/2005/8/layout/vList2"/>
    <dgm:cxn modelId="{48D96D39-1ECA-40A5-AFB0-9BCC1AF527AF}" type="presParOf" srcId="{76932185-4E26-4A63-BEC8-F6B80306BA46}" destId="{0339A70A-2F71-4EDE-9D94-2DBE1D418BEC}" srcOrd="7" destOrd="0" presId="urn:microsoft.com/office/officeart/2005/8/layout/vList2"/>
    <dgm:cxn modelId="{35B124CF-A620-42E3-B058-DCCAA5130FC1}" type="presParOf" srcId="{76932185-4E26-4A63-BEC8-F6B80306BA46}" destId="{E3C353A4-ADC1-4FA5-88C6-8A854953352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058D2E-AD52-42E8-9D12-7822433B7E78}" type="doc">
      <dgm:prSet loTypeId="urn:microsoft.com/office/officeart/2005/8/layout/v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3D62023-C931-4ECD-9410-394D06D010DA}">
      <dgm:prSet/>
      <dgm:spPr/>
      <dgm:t>
        <a:bodyPr/>
        <a:lstStyle/>
        <a:p>
          <a:pPr rtl="0"/>
          <a:r>
            <a:rPr lang="uk-UA" dirty="0" smtClean="0"/>
            <a:t>скальпелі черевні</a:t>
          </a:r>
          <a:endParaRPr lang="uk-UA" dirty="0"/>
        </a:p>
      </dgm:t>
    </dgm:pt>
    <dgm:pt modelId="{4B9BBAF8-F114-4F62-ACB4-5639A0B61697}" type="parTrans" cxnId="{A5032DF8-E278-4C34-803B-183A6A1D7CC4}">
      <dgm:prSet/>
      <dgm:spPr/>
      <dgm:t>
        <a:bodyPr/>
        <a:lstStyle/>
        <a:p>
          <a:endParaRPr lang="ru-RU"/>
        </a:p>
      </dgm:t>
    </dgm:pt>
    <dgm:pt modelId="{FD1D8BA9-AEA5-4088-AA41-646D4092C85C}" type="sibTrans" cxnId="{A5032DF8-E278-4C34-803B-183A6A1D7CC4}">
      <dgm:prSet/>
      <dgm:spPr/>
      <dgm:t>
        <a:bodyPr/>
        <a:lstStyle/>
        <a:p>
          <a:endParaRPr lang="ru-RU"/>
        </a:p>
      </dgm:t>
    </dgm:pt>
    <dgm:pt modelId="{0B0E4839-D3CE-4248-BBDA-98E328142F7B}">
      <dgm:prSet/>
      <dgm:spPr/>
      <dgm:t>
        <a:bodyPr/>
        <a:lstStyle/>
        <a:p>
          <a:pPr rtl="0"/>
          <a:r>
            <a:rPr lang="uk-UA" dirty="0" smtClean="0"/>
            <a:t>скальпелі гострі</a:t>
          </a:r>
          <a:endParaRPr lang="uk-UA" dirty="0"/>
        </a:p>
      </dgm:t>
    </dgm:pt>
    <dgm:pt modelId="{52A4E9A3-B92D-485F-AF63-63CA8137BFDA}" type="parTrans" cxnId="{EDDB42DC-BBF7-4BFB-A602-22BDBCBD278F}">
      <dgm:prSet/>
      <dgm:spPr/>
      <dgm:t>
        <a:bodyPr/>
        <a:lstStyle/>
        <a:p>
          <a:endParaRPr lang="ru-RU"/>
        </a:p>
      </dgm:t>
    </dgm:pt>
    <dgm:pt modelId="{633F7722-F25D-48B7-9657-6213DB65D42F}" type="sibTrans" cxnId="{EDDB42DC-BBF7-4BFB-A602-22BDBCBD278F}">
      <dgm:prSet/>
      <dgm:spPr/>
      <dgm:t>
        <a:bodyPr/>
        <a:lstStyle/>
        <a:p>
          <a:endParaRPr lang="ru-RU"/>
        </a:p>
      </dgm:t>
    </dgm:pt>
    <dgm:pt modelId="{03048DA9-D521-4924-8F0B-0AEF6DA7B87B}">
      <dgm:prSet/>
      <dgm:spPr/>
      <dgm:t>
        <a:bodyPr/>
        <a:lstStyle/>
        <a:p>
          <a:pPr rtl="0"/>
          <a:r>
            <a:rPr lang="uk-UA" dirty="0" smtClean="0"/>
            <a:t>скальпель для операцій у глибоких порожнинах</a:t>
          </a:r>
          <a:endParaRPr lang="uk-UA" dirty="0"/>
        </a:p>
      </dgm:t>
    </dgm:pt>
    <dgm:pt modelId="{39F508A8-25F8-4CB6-B400-72D55048A591}" type="parTrans" cxnId="{A78DFEA3-E8BB-4BF0-B119-4CF67F1ED3CA}">
      <dgm:prSet/>
      <dgm:spPr/>
      <dgm:t>
        <a:bodyPr/>
        <a:lstStyle/>
        <a:p>
          <a:endParaRPr lang="ru-RU"/>
        </a:p>
      </dgm:t>
    </dgm:pt>
    <dgm:pt modelId="{A3B6F110-6A10-4EAE-B64B-C5B72C3B0D18}" type="sibTrans" cxnId="{A78DFEA3-E8BB-4BF0-B119-4CF67F1ED3CA}">
      <dgm:prSet/>
      <dgm:spPr/>
      <dgm:t>
        <a:bodyPr/>
        <a:lstStyle/>
        <a:p>
          <a:endParaRPr lang="ru-RU"/>
        </a:p>
      </dgm:t>
    </dgm:pt>
    <dgm:pt modelId="{3482D947-4132-4969-B701-66C95B6292A6}">
      <dgm:prSet/>
      <dgm:spPr/>
      <dgm:t>
        <a:bodyPr/>
        <a:lstStyle/>
        <a:p>
          <a:pPr rtl="0"/>
          <a:r>
            <a:rPr lang="uk-UA" smtClean="0"/>
            <a:t>скальпелі зі знімним лезом</a:t>
          </a:r>
          <a:endParaRPr lang="uk-UA"/>
        </a:p>
      </dgm:t>
    </dgm:pt>
    <dgm:pt modelId="{BC3D3369-56C8-41D8-B388-79C82FF1F8AC}" type="parTrans" cxnId="{BB1B331F-3CD8-4032-AC54-E042B9790630}">
      <dgm:prSet/>
      <dgm:spPr/>
      <dgm:t>
        <a:bodyPr/>
        <a:lstStyle/>
        <a:p>
          <a:endParaRPr lang="ru-RU"/>
        </a:p>
      </dgm:t>
    </dgm:pt>
    <dgm:pt modelId="{B9FC0AB5-BC8B-4E5A-B4A4-E1ED8419D505}" type="sibTrans" cxnId="{BB1B331F-3CD8-4032-AC54-E042B9790630}">
      <dgm:prSet/>
      <dgm:spPr/>
      <dgm:t>
        <a:bodyPr/>
        <a:lstStyle/>
        <a:p>
          <a:endParaRPr lang="ru-RU"/>
        </a:p>
      </dgm:t>
    </dgm:pt>
    <dgm:pt modelId="{E6BF8B6B-8D99-4208-AB26-ED8441B96344}">
      <dgm:prSet/>
      <dgm:spPr/>
      <dgm:t>
        <a:bodyPr/>
        <a:lstStyle/>
        <a:p>
          <a:pPr rtl="0"/>
          <a:r>
            <a:rPr lang="uk-UA" dirty="0" smtClean="0"/>
            <a:t>з їх допомогою роблять довгі і широкі, але не глибокі розрізи)</a:t>
          </a:r>
          <a:endParaRPr lang="ru-RU" dirty="0"/>
        </a:p>
      </dgm:t>
    </dgm:pt>
    <dgm:pt modelId="{FD34BFFF-B8D1-4DAC-B7EC-A6C139F36E3C}" type="parTrans" cxnId="{D88C8E17-D1EE-44A8-9300-DC9A936156F9}">
      <dgm:prSet/>
      <dgm:spPr/>
      <dgm:t>
        <a:bodyPr/>
        <a:lstStyle/>
        <a:p>
          <a:endParaRPr lang="ru-RU"/>
        </a:p>
      </dgm:t>
    </dgm:pt>
    <dgm:pt modelId="{97D63DE1-4DFD-4CB9-97BF-949140B3E075}" type="sibTrans" cxnId="{D88C8E17-D1EE-44A8-9300-DC9A936156F9}">
      <dgm:prSet/>
      <dgm:spPr/>
      <dgm:t>
        <a:bodyPr/>
        <a:lstStyle/>
        <a:p>
          <a:endParaRPr lang="ru-RU"/>
        </a:p>
      </dgm:t>
    </dgm:pt>
    <dgm:pt modelId="{2A49A25C-1DBE-4A5C-82CE-0816E79C5E4D}">
      <dgm:prSet/>
      <dgm:spPr/>
      <dgm:t>
        <a:bodyPr/>
        <a:lstStyle/>
        <a:p>
          <a:pPr rtl="0"/>
          <a:r>
            <a:rPr lang="uk-UA" dirty="0" smtClean="0"/>
            <a:t>з їх допомогою роблять глибокі, але не широкі надрізи)</a:t>
          </a:r>
          <a:endParaRPr lang="ru-RU" dirty="0"/>
        </a:p>
      </dgm:t>
    </dgm:pt>
    <dgm:pt modelId="{6772B406-AE79-4DDA-A944-AA97B7C2FE55}" type="parTrans" cxnId="{AB4DA997-1257-4BD4-856E-D38B58BC29DF}">
      <dgm:prSet/>
      <dgm:spPr/>
      <dgm:t>
        <a:bodyPr/>
        <a:lstStyle/>
        <a:p>
          <a:endParaRPr lang="ru-RU"/>
        </a:p>
      </dgm:t>
    </dgm:pt>
    <dgm:pt modelId="{3545626F-0039-46EE-B389-5A2A7BAB042E}" type="sibTrans" cxnId="{AB4DA997-1257-4BD4-856E-D38B58BC29DF}">
      <dgm:prSet/>
      <dgm:spPr/>
      <dgm:t>
        <a:bodyPr/>
        <a:lstStyle/>
        <a:p>
          <a:endParaRPr lang="ru-RU"/>
        </a:p>
      </dgm:t>
    </dgm:pt>
    <dgm:pt modelId="{F0BF9E81-B5FC-491E-A2ED-651D260A6B7E}">
      <dgm:prSet/>
      <dgm:spPr/>
      <dgm:t>
        <a:bodyPr/>
        <a:lstStyle/>
        <a:p>
          <a:pPr rtl="0"/>
          <a:r>
            <a:rPr lang="uk-UA" dirty="0" smtClean="0"/>
            <a:t>використовуються для роботи в глибинних  ранах</a:t>
          </a:r>
          <a:endParaRPr lang="ru-RU" dirty="0"/>
        </a:p>
      </dgm:t>
    </dgm:pt>
    <dgm:pt modelId="{3B8CB3E4-8BDD-4CAD-B523-1781DBFCA96E}" type="parTrans" cxnId="{D43391C7-9E7D-4D68-9671-E7F0299BF7A2}">
      <dgm:prSet/>
      <dgm:spPr/>
      <dgm:t>
        <a:bodyPr/>
        <a:lstStyle/>
        <a:p>
          <a:endParaRPr lang="ru-RU"/>
        </a:p>
      </dgm:t>
    </dgm:pt>
    <dgm:pt modelId="{A75D63D4-B81B-4DC1-BDF6-BCF4902ADED2}" type="sibTrans" cxnId="{D43391C7-9E7D-4D68-9671-E7F0299BF7A2}">
      <dgm:prSet/>
      <dgm:spPr/>
      <dgm:t>
        <a:bodyPr/>
        <a:lstStyle/>
        <a:p>
          <a:endParaRPr lang="ru-RU"/>
        </a:p>
      </dgm:t>
    </dgm:pt>
    <dgm:pt modelId="{3463ABF5-DFAF-4BEA-BEBF-1D71BB7FC6B2}">
      <dgm:prSet/>
      <dgm:spPr/>
      <dgm:t>
        <a:bodyPr/>
        <a:lstStyle/>
        <a:p>
          <a:r>
            <a:rPr lang="uk-UA" noProof="0" dirty="0" smtClean="0"/>
            <a:t>Він має рукоятку та одноразове лезо. Останнє може мати різну форму залежно від потреб хірурга.</a:t>
          </a:r>
          <a:endParaRPr lang="uk-UA" noProof="0" dirty="0"/>
        </a:p>
      </dgm:t>
    </dgm:pt>
    <dgm:pt modelId="{BEF9BA5E-45F1-4449-92B0-CC89A33D28B1}" type="parTrans" cxnId="{F31FC14E-6DB8-4E46-8777-DF3BA974A013}">
      <dgm:prSet/>
      <dgm:spPr/>
      <dgm:t>
        <a:bodyPr/>
        <a:lstStyle/>
        <a:p>
          <a:endParaRPr lang="ru-RU"/>
        </a:p>
      </dgm:t>
    </dgm:pt>
    <dgm:pt modelId="{CC441E42-6B0F-45AA-B62D-70C8D13730F6}" type="sibTrans" cxnId="{F31FC14E-6DB8-4E46-8777-DF3BA974A013}">
      <dgm:prSet/>
      <dgm:spPr/>
      <dgm:t>
        <a:bodyPr/>
        <a:lstStyle/>
        <a:p>
          <a:endParaRPr lang="ru-RU"/>
        </a:p>
      </dgm:t>
    </dgm:pt>
    <dgm:pt modelId="{47CA3ECF-887B-4E07-BD77-5281D7EC2C88}" type="pres">
      <dgm:prSet presAssocID="{7C058D2E-AD52-42E8-9D12-7822433B7E7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62EBD3F-ABD5-44D1-AC85-A569089A2E92}" type="pres">
      <dgm:prSet presAssocID="{13D62023-C931-4ECD-9410-394D06D010DA}" presName="linNode" presStyleCnt="0"/>
      <dgm:spPr/>
    </dgm:pt>
    <dgm:pt modelId="{D34EC870-3470-4094-A6FB-EF6A68982B1C}" type="pres">
      <dgm:prSet presAssocID="{13D62023-C931-4ECD-9410-394D06D010DA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37BFCC-505C-46EF-8293-F413683CEC45}" type="pres">
      <dgm:prSet presAssocID="{13D62023-C931-4ECD-9410-394D06D010DA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CE104-C412-4109-8A4D-D32DCA6173EE}" type="pres">
      <dgm:prSet presAssocID="{FD1D8BA9-AEA5-4088-AA41-646D4092C85C}" presName="spacing" presStyleCnt="0"/>
      <dgm:spPr/>
    </dgm:pt>
    <dgm:pt modelId="{F57EFB33-65AD-4F5B-B074-3A2B0C95AC23}" type="pres">
      <dgm:prSet presAssocID="{0B0E4839-D3CE-4248-BBDA-98E328142F7B}" presName="linNode" presStyleCnt="0"/>
      <dgm:spPr/>
    </dgm:pt>
    <dgm:pt modelId="{7DFC2E7C-0597-4185-B3D1-CD520C7DDAC3}" type="pres">
      <dgm:prSet presAssocID="{0B0E4839-D3CE-4248-BBDA-98E328142F7B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BE2956-677B-48FF-BB32-22B18ADB580C}" type="pres">
      <dgm:prSet presAssocID="{0B0E4839-D3CE-4248-BBDA-98E328142F7B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046F8C-6E5B-4687-9938-A5692A10D3C2}" type="pres">
      <dgm:prSet presAssocID="{633F7722-F25D-48B7-9657-6213DB65D42F}" presName="spacing" presStyleCnt="0"/>
      <dgm:spPr/>
    </dgm:pt>
    <dgm:pt modelId="{77221E8B-5B93-4F72-956D-25755ED6D820}" type="pres">
      <dgm:prSet presAssocID="{03048DA9-D521-4924-8F0B-0AEF6DA7B87B}" presName="linNode" presStyleCnt="0"/>
      <dgm:spPr/>
    </dgm:pt>
    <dgm:pt modelId="{507033C7-D51F-4300-B5F2-E20F247C32B9}" type="pres">
      <dgm:prSet presAssocID="{03048DA9-D521-4924-8F0B-0AEF6DA7B87B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28E448-5C41-415A-B8FC-56BDC6E294CB}" type="pres">
      <dgm:prSet presAssocID="{03048DA9-D521-4924-8F0B-0AEF6DA7B87B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1DF49C-516E-405C-86D7-5E7737ABB693}" type="pres">
      <dgm:prSet presAssocID="{A3B6F110-6A10-4EAE-B64B-C5B72C3B0D18}" presName="spacing" presStyleCnt="0"/>
      <dgm:spPr/>
    </dgm:pt>
    <dgm:pt modelId="{0594E8EA-D022-4AA7-A11D-264C22D9B562}" type="pres">
      <dgm:prSet presAssocID="{3482D947-4132-4969-B701-66C95B6292A6}" presName="linNode" presStyleCnt="0"/>
      <dgm:spPr/>
    </dgm:pt>
    <dgm:pt modelId="{3947C8BE-CA95-4267-B028-24FF2F2B3E60}" type="pres">
      <dgm:prSet presAssocID="{3482D947-4132-4969-B701-66C95B6292A6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3D39E-F101-4A3F-AF6A-2241924D44CC}" type="pres">
      <dgm:prSet presAssocID="{3482D947-4132-4969-B701-66C95B6292A6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4DA997-1257-4BD4-856E-D38B58BC29DF}" srcId="{0B0E4839-D3CE-4248-BBDA-98E328142F7B}" destId="{2A49A25C-1DBE-4A5C-82CE-0816E79C5E4D}" srcOrd="0" destOrd="0" parTransId="{6772B406-AE79-4DDA-A944-AA97B7C2FE55}" sibTransId="{3545626F-0039-46EE-B389-5A2A7BAB042E}"/>
    <dgm:cxn modelId="{F11DD04F-8BF2-40E8-B245-C345D9036E34}" type="presOf" srcId="{3482D947-4132-4969-B701-66C95B6292A6}" destId="{3947C8BE-CA95-4267-B028-24FF2F2B3E60}" srcOrd="0" destOrd="0" presId="urn:microsoft.com/office/officeart/2005/8/layout/vList6"/>
    <dgm:cxn modelId="{A78DFEA3-E8BB-4BF0-B119-4CF67F1ED3CA}" srcId="{7C058D2E-AD52-42E8-9D12-7822433B7E78}" destId="{03048DA9-D521-4924-8F0B-0AEF6DA7B87B}" srcOrd="2" destOrd="0" parTransId="{39F508A8-25F8-4CB6-B400-72D55048A591}" sibTransId="{A3B6F110-6A10-4EAE-B64B-C5B72C3B0D18}"/>
    <dgm:cxn modelId="{BB1B331F-3CD8-4032-AC54-E042B9790630}" srcId="{7C058D2E-AD52-42E8-9D12-7822433B7E78}" destId="{3482D947-4132-4969-B701-66C95B6292A6}" srcOrd="3" destOrd="0" parTransId="{BC3D3369-56C8-41D8-B388-79C82FF1F8AC}" sibTransId="{B9FC0AB5-BC8B-4E5A-B4A4-E1ED8419D505}"/>
    <dgm:cxn modelId="{D43391C7-9E7D-4D68-9671-E7F0299BF7A2}" srcId="{03048DA9-D521-4924-8F0B-0AEF6DA7B87B}" destId="{F0BF9E81-B5FC-491E-A2ED-651D260A6B7E}" srcOrd="0" destOrd="0" parTransId="{3B8CB3E4-8BDD-4CAD-B523-1781DBFCA96E}" sibTransId="{A75D63D4-B81B-4DC1-BDF6-BCF4902ADED2}"/>
    <dgm:cxn modelId="{3B18D7AB-9242-4A95-B748-B243E3AAA26D}" type="presOf" srcId="{03048DA9-D521-4924-8F0B-0AEF6DA7B87B}" destId="{507033C7-D51F-4300-B5F2-E20F247C32B9}" srcOrd="0" destOrd="0" presId="urn:microsoft.com/office/officeart/2005/8/layout/vList6"/>
    <dgm:cxn modelId="{A5032DF8-E278-4C34-803B-183A6A1D7CC4}" srcId="{7C058D2E-AD52-42E8-9D12-7822433B7E78}" destId="{13D62023-C931-4ECD-9410-394D06D010DA}" srcOrd="0" destOrd="0" parTransId="{4B9BBAF8-F114-4F62-ACB4-5639A0B61697}" sibTransId="{FD1D8BA9-AEA5-4088-AA41-646D4092C85C}"/>
    <dgm:cxn modelId="{251E0E03-AA26-4F5A-8FD5-B80981AC606C}" type="presOf" srcId="{2A49A25C-1DBE-4A5C-82CE-0816E79C5E4D}" destId="{FFBE2956-677B-48FF-BB32-22B18ADB580C}" srcOrd="0" destOrd="0" presId="urn:microsoft.com/office/officeart/2005/8/layout/vList6"/>
    <dgm:cxn modelId="{EDDB42DC-BBF7-4BFB-A602-22BDBCBD278F}" srcId="{7C058D2E-AD52-42E8-9D12-7822433B7E78}" destId="{0B0E4839-D3CE-4248-BBDA-98E328142F7B}" srcOrd="1" destOrd="0" parTransId="{52A4E9A3-B92D-485F-AF63-63CA8137BFDA}" sibTransId="{633F7722-F25D-48B7-9657-6213DB65D42F}"/>
    <dgm:cxn modelId="{7D26E9D4-5E1A-4DF1-9547-B45AA13E7CE4}" type="presOf" srcId="{3463ABF5-DFAF-4BEA-BEBF-1D71BB7FC6B2}" destId="{D243D39E-F101-4A3F-AF6A-2241924D44CC}" srcOrd="0" destOrd="0" presId="urn:microsoft.com/office/officeart/2005/8/layout/vList6"/>
    <dgm:cxn modelId="{0D189CD2-CC3E-4826-9481-8A0A31A10F11}" type="presOf" srcId="{13D62023-C931-4ECD-9410-394D06D010DA}" destId="{D34EC870-3470-4094-A6FB-EF6A68982B1C}" srcOrd="0" destOrd="0" presId="urn:microsoft.com/office/officeart/2005/8/layout/vList6"/>
    <dgm:cxn modelId="{F31FC14E-6DB8-4E46-8777-DF3BA974A013}" srcId="{3482D947-4132-4969-B701-66C95B6292A6}" destId="{3463ABF5-DFAF-4BEA-BEBF-1D71BB7FC6B2}" srcOrd="0" destOrd="0" parTransId="{BEF9BA5E-45F1-4449-92B0-CC89A33D28B1}" sibTransId="{CC441E42-6B0F-45AA-B62D-70C8D13730F6}"/>
    <dgm:cxn modelId="{053AE4A3-D655-460D-91C5-5DBE0F1CF140}" type="presOf" srcId="{0B0E4839-D3CE-4248-BBDA-98E328142F7B}" destId="{7DFC2E7C-0597-4185-B3D1-CD520C7DDAC3}" srcOrd="0" destOrd="0" presId="urn:microsoft.com/office/officeart/2005/8/layout/vList6"/>
    <dgm:cxn modelId="{EB71AA7A-8C67-4606-85BD-21E2BE2C9886}" type="presOf" srcId="{F0BF9E81-B5FC-491E-A2ED-651D260A6B7E}" destId="{2E28E448-5C41-415A-B8FC-56BDC6E294CB}" srcOrd="0" destOrd="0" presId="urn:microsoft.com/office/officeart/2005/8/layout/vList6"/>
    <dgm:cxn modelId="{D0A71149-E85C-4EFC-907D-C046410CEB0D}" type="presOf" srcId="{E6BF8B6B-8D99-4208-AB26-ED8441B96344}" destId="{7037BFCC-505C-46EF-8293-F413683CEC45}" srcOrd="0" destOrd="0" presId="urn:microsoft.com/office/officeart/2005/8/layout/vList6"/>
    <dgm:cxn modelId="{D88C8E17-D1EE-44A8-9300-DC9A936156F9}" srcId="{13D62023-C931-4ECD-9410-394D06D010DA}" destId="{E6BF8B6B-8D99-4208-AB26-ED8441B96344}" srcOrd="0" destOrd="0" parTransId="{FD34BFFF-B8D1-4DAC-B7EC-A6C139F36E3C}" sibTransId="{97D63DE1-4DFD-4CB9-97BF-949140B3E075}"/>
    <dgm:cxn modelId="{51015902-1F06-4FB2-9D2B-B8646D841889}" type="presOf" srcId="{7C058D2E-AD52-42E8-9D12-7822433B7E78}" destId="{47CA3ECF-887B-4E07-BD77-5281D7EC2C88}" srcOrd="0" destOrd="0" presId="urn:microsoft.com/office/officeart/2005/8/layout/vList6"/>
    <dgm:cxn modelId="{9D8B106A-26E4-4F37-ABE1-454CB213A62B}" type="presParOf" srcId="{47CA3ECF-887B-4E07-BD77-5281D7EC2C88}" destId="{F62EBD3F-ABD5-44D1-AC85-A569089A2E92}" srcOrd="0" destOrd="0" presId="urn:microsoft.com/office/officeart/2005/8/layout/vList6"/>
    <dgm:cxn modelId="{1DA16E1E-45F1-4A30-BE9C-4BC8E4D6D2DF}" type="presParOf" srcId="{F62EBD3F-ABD5-44D1-AC85-A569089A2E92}" destId="{D34EC870-3470-4094-A6FB-EF6A68982B1C}" srcOrd="0" destOrd="0" presId="urn:microsoft.com/office/officeart/2005/8/layout/vList6"/>
    <dgm:cxn modelId="{D676D341-09FA-4D1D-ADEE-24E98369AD5F}" type="presParOf" srcId="{F62EBD3F-ABD5-44D1-AC85-A569089A2E92}" destId="{7037BFCC-505C-46EF-8293-F413683CEC45}" srcOrd="1" destOrd="0" presId="urn:microsoft.com/office/officeart/2005/8/layout/vList6"/>
    <dgm:cxn modelId="{86278299-C7DF-45E9-8E52-641A798F17F3}" type="presParOf" srcId="{47CA3ECF-887B-4E07-BD77-5281D7EC2C88}" destId="{A88CE104-C412-4109-8A4D-D32DCA6173EE}" srcOrd="1" destOrd="0" presId="urn:microsoft.com/office/officeart/2005/8/layout/vList6"/>
    <dgm:cxn modelId="{1B7D8E23-6349-4EB4-86CF-D0FD16C4E658}" type="presParOf" srcId="{47CA3ECF-887B-4E07-BD77-5281D7EC2C88}" destId="{F57EFB33-65AD-4F5B-B074-3A2B0C95AC23}" srcOrd="2" destOrd="0" presId="urn:microsoft.com/office/officeart/2005/8/layout/vList6"/>
    <dgm:cxn modelId="{C86C201C-B77A-4FBB-8DE8-CA04848BFADD}" type="presParOf" srcId="{F57EFB33-65AD-4F5B-B074-3A2B0C95AC23}" destId="{7DFC2E7C-0597-4185-B3D1-CD520C7DDAC3}" srcOrd="0" destOrd="0" presId="urn:microsoft.com/office/officeart/2005/8/layout/vList6"/>
    <dgm:cxn modelId="{4C0318B7-3320-43AB-A656-4C8983B66ED4}" type="presParOf" srcId="{F57EFB33-65AD-4F5B-B074-3A2B0C95AC23}" destId="{FFBE2956-677B-48FF-BB32-22B18ADB580C}" srcOrd="1" destOrd="0" presId="urn:microsoft.com/office/officeart/2005/8/layout/vList6"/>
    <dgm:cxn modelId="{C08BF1C2-9B3F-426C-8038-9A251D1E32FB}" type="presParOf" srcId="{47CA3ECF-887B-4E07-BD77-5281D7EC2C88}" destId="{D7046F8C-6E5B-4687-9938-A5692A10D3C2}" srcOrd="3" destOrd="0" presId="urn:microsoft.com/office/officeart/2005/8/layout/vList6"/>
    <dgm:cxn modelId="{31B7A9CC-6677-47C2-A2B7-7AC2A8826071}" type="presParOf" srcId="{47CA3ECF-887B-4E07-BD77-5281D7EC2C88}" destId="{77221E8B-5B93-4F72-956D-25755ED6D820}" srcOrd="4" destOrd="0" presId="urn:microsoft.com/office/officeart/2005/8/layout/vList6"/>
    <dgm:cxn modelId="{D3D29A86-6018-4BFE-B445-30C95DD0410E}" type="presParOf" srcId="{77221E8B-5B93-4F72-956D-25755ED6D820}" destId="{507033C7-D51F-4300-B5F2-E20F247C32B9}" srcOrd="0" destOrd="0" presId="urn:microsoft.com/office/officeart/2005/8/layout/vList6"/>
    <dgm:cxn modelId="{1FDBB2BB-B848-4620-A24C-492295C04359}" type="presParOf" srcId="{77221E8B-5B93-4F72-956D-25755ED6D820}" destId="{2E28E448-5C41-415A-B8FC-56BDC6E294CB}" srcOrd="1" destOrd="0" presId="urn:microsoft.com/office/officeart/2005/8/layout/vList6"/>
    <dgm:cxn modelId="{05D1237B-222F-4128-9D96-D73CDFA94B39}" type="presParOf" srcId="{47CA3ECF-887B-4E07-BD77-5281D7EC2C88}" destId="{8D1DF49C-516E-405C-86D7-5E7737ABB693}" srcOrd="5" destOrd="0" presId="urn:microsoft.com/office/officeart/2005/8/layout/vList6"/>
    <dgm:cxn modelId="{06DF1264-7238-4BA4-9512-AAD0999E0E8D}" type="presParOf" srcId="{47CA3ECF-887B-4E07-BD77-5281D7EC2C88}" destId="{0594E8EA-D022-4AA7-A11D-264C22D9B562}" srcOrd="6" destOrd="0" presId="urn:microsoft.com/office/officeart/2005/8/layout/vList6"/>
    <dgm:cxn modelId="{B6B4FA22-E559-4405-9FFF-3787192315B1}" type="presParOf" srcId="{0594E8EA-D022-4AA7-A11D-264C22D9B562}" destId="{3947C8BE-CA95-4267-B028-24FF2F2B3E60}" srcOrd="0" destOrd="0" presId="urn:microsoft.com/office/officeart/2005/8/layout/vList6"/>
    <dgm:cxn modelId="{D485A08F-19B8-4D76-82FD-FC9AE642EAEF}" type="presParOf" srcId="{0594E8EA-D022-4AA7-A11D-264C22D9B562}" destId="{D243D39E-F101-4A3F-AF6A-2241924D44C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51C5122-50C7-442E-873A-97C054BD6D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CBAF1D8-2B05-4264-AF69-7E81428CCAF6}">
      <dgm:prSet/>
      <dgm:spPr/>
      <dgm:t>
        <a:bodyPr/>
        <a:lstStyle/>
        <a:p>
          <a:pPr rtl="0"/>
          <a:r>
            <a:rPr lang="uk-UA" dirty="0" smtClean="0">
              <a:solidFill>
                <a:srgbClr val="FFFF00"/>
              </a:solidFill>
            </a:rPr>
            <a:t>Лазерний скальпель </a:t>
          </a:r>
          <a:r>
            <a:rPr lang="uk-UA" dirty="0" smtClean="0"/>
            <a:t>- хірургічний інструмент, призначений для різання чи абляції живої біологічної тканини за рахунок енергії лазерного випромінювання. Він являє собою пристрій, який складається зі стаціонарної частини (зазвичай підлогової), де знаходиться власне лазер з блоками управління і живлення, і рухомого компактного випромінювача, з'єднаного з лазером гнучкою системою передачі випромінювання (світловодом).</a:t>
          </a:r>
          <a:endParaRPr lang="uk-UA" dirty="0"/>
        </a:p>
      </dgm:t>
    </dgm:pt>
    <dgm:pt modelId="{D027B0A3-29D9-4B1B-B0FA-F288D1328B36}" type="parTrans" cxnId="{38B181AA-90A7-45D5-818D-1B8A6A425498}">
      <dgm:prSet/>
      <dgm:spPr/>
      <dgm:t>
        <a:bodyPr/>
        <a:lstStyle/>
        <a:p>
          <a:endParaRPr lang="ru-RU"/>
        </a:p>
      </dgm:t>
    </dgm:pt>
    <dgm:pt modelId="{FB86F30F-834B-41C1-99F1-ED4B30E702A6}" type="sibTrans" cxnId="{38B181AA-90A7-45D5-818D-1B8A6A425498}">
      <dgm:prSet/>
      <dgm:spPr/>
      <dgm:t>
        <a:bodyPr/>
        <a:lstStyle/>
        <a:p>
          <a:endParaRPr lang="ru-RU"/>
        </a:p>
      </dgm:t>
    </dgm:pt>
    <dgm:pt modelId="{517055E1-AD8C-4B82-99C1-761E4A92AC62}" type="pres">
      <dgm:prSet presAssocID="{F51C5122-50C7-442E-873A-97C054BD6D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FBAB83-997D-4398-8794-E6FAAF0E742C}" type="pres">
      <dgm:prSet presAssocID="{CCBAF1D8-2B05-4264-AF69-7E81428CCAF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5B2CA6-62B6-41B6-8004-8D47701FB3E2}" type="presOf" srcId="{F51C5122-50C7-442E-873A-97C054BD6D7E}" destId="{517055E1-AD8C-4B82-99C1-761E4A92AC62}" srcOrd="0" destOrd="0" presId="urn:microsoft.com/office/officeart/2005/8/layout/vList2"/>
    <dgm:cxn modelId="{E531FCD6-F9BB-4D7C-940F-FAB5BF4820AF}" type="presOf" srcId="{CCBAF1D8-2B05-4264-AF69-7E81428CCAF6}" destId="{F1FBAB83-997D-4398-8794-E6FAAF0E742C}" srcOrd="0" destOrd="0" presId="urn:microsoft.com/office/officeart/2005/8/layout/vList2"/>
    <dgm:cxn modelId="{38B181AA-90A7-45D5-818D-1B8A6A425498}" srcId="{F51C5122-50C7-442E-873A-97C054BD6D7E}" destId="{CCBAF1D8-2B05-4264-AF69-7E81428CCAF6}" srcOrd="0" destOrd="0" parTransId="{D027B0A3-29D9-4B1B-B0FA-F288D1328B36}" sibTransId="{FB86F30F-834B-41C1-99F1-ED4B30E702A6}"/>
    <dgm:cxn modelId="{55D4B5C7-7A10-4B4A-BA67-2C8B3A4DC1DE}" type="presParOf" srcId="{517055E1-AD8C-4B82-99C1-761E4A92AC62}" destId="{F1FBAB83-997D-4398-8794-E6FAAF0E74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CA69EF8-B6D4-4B27-986A-AABF871FACE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D86A8BF8-F5BE-48ED-82BD-14A640547714}">
      <dgm:prSet/>
      <dgm:spPr/>
      <dgm:t>
        <a:bodyPr/>
        <a:lstStyle/>
        <a:p>
          <a:pPr rtl="0"/>
          <a:r>
            <a:rPr lang="uk-UA" dirty="0" smtClean="0"/>
            <a:t>На відміну від звичайного скальпеля, лазерний не тільки розтинає тканини, але може і з'єднувати краї невеликих розрізів. Основна перевага лазерного скальпеля - мала травматичність операції через незначну ширину розрізу, одночасної коагуляції судин та суттєве зниження кровотечі. Крім того, на відміну від звичайного скальпеля, випромінювання лазера – стерильне. Внаслідок всього перерахованого період загоєння рани скорочується вдвічі-втричі.</a:t>
          </a:r>
          <a:endParaRPr lang="uk-UA" dirty="0"/>
        </a:p>
      </dgm:t>
    </dgm:pt>
    <dgm:pt modelId="{8166039F-D382-482B-B816-998DC859BE85}" type="parTrans" cxnId="{BF89EB0D-A79B-4098-BB65-5B973961FCAC}">
      <dgm:prSet/>
      <dgm:spPr/>
      <dgm:t>
        <a:bodyPr/>
        <a:lstStyle/>
        <a:p>
          <a:endParaRPr lang="ru-RU"/>
        </a:p>
      </dgm:t>
    </dgm:pt>
    <dgm:pt modelId="{646E2BC4-ACD4-46A1-BFDE-07084E6DA9F2}" type="sibTrans" cxnId="{BF89EB0D-A79B-4098-BB65-5B973961FCAC}">
      <dgm:prSet/>
      <dgm:spPr/>
      <dgm:t>
        <a:bodyPr/>
        <a:lstStyle/>
        <a:p>
          <a:endParaRPr lang="ru-RU"/>
        </a:p>
      </dgm:t>
    </dgm:pt>
    <dgm:pt modelId="{7F3B86F3-AD50-4C98-A237-068C487A72EC}" type="pres">
      <dgm:prSet presAssocID="{5CA69EF8-B6D4-4B27-986A-AABF871FAC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ADB9F7-2B45-4C9F-B13A-E516D05FAFF2}" type="pres">
      <dgm:prSet presAssocID="{D86A8BF8-F5BE-48ED-82BD-14A640547714}" presName="parentText" presStyleLbl="node1" presStyleIdx="0" presStyleCnt="1" custLinFactNeighborX="-2417" custLinFactNeighborY="-20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0C055D-F0BF-4EE3-9580-D604A75FEC04}" type="presOf" srcId="{D86A8BF8-F5BE-48ED-82BD-14A640547714}" destId="{B0ADB9F7-2B45-4C9F-B13A-E516D05FAFF2}" srcOrd="0" destOrd="0" presId="urn:microsoft.com/office/officeart/2005/8/layout/vList2"/>
    <dgm:cxn modelId="{D9936A0A-7F8E-4977-BB70-D020916FB846}" type="presOf" srcId="{5CA69EF8-B6D4-4B27-986A-AABF871FACEE}" destId="{7F3B86F3-AD50-4C98-A237-068C487A72EC}" srcOrd="0" destOrd="0" presId="urn:microsoft.com/office/officeart/2005/8/layout/vList2"/>
    <dgm:cxn modelId="{BF89EB0D-A79B-4098-BB65-5B973961FCAC}" srcId="{5CA69EF8-B6D4-4B27-986A-AABF871FACEE}" destId="{D86A8BF8-F5BE-48ED-82BD-14A640547714}" srcOrd="0" destOrd="0" parTransId="{8166039F-D382-482B-B816-998DC859BE85}" sibTransId="{646E2BC4-ACD4-46A1-BFDE-07084E6DA9F2}"/>
    <dgm:cxn modelId="{EFE52BC8-8427-41DA-82EB-01D3D404CD27}" type="presParOf" srcId="{7F3B86F3-AD50-4C98-A237-068C487A72EC}" destId="{B0ADB9F7-2B45-4C9F-B13A-E516D05FAF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9F83EEC-C57A-42D4-824A-EFF7B9AEDEA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92B3C6-B40D-4309-B400-E2D3332120DA}">
      <dgm:prSet/>
      <dgm:spPr/>
      <dgm:t>
        <a:bodyPr/>
        <a:lstStyle/>
        <a:p>
          <a:pPr rtl="0"/>
          <a:r>
            <a:rPr lang="uk-UA" dirty="0" smtClean="0"/>
            <a:t>ножиці шарнірні</a:t>
          </a:r>
          <a:endParaRPr lang="uk-UA" dirty="0"/>
        </a:p>
      </dgm:t>
    </dgm:pt>
    <dgm:pt modelId="{0E0D8D5D-C010-4555-ADFD-CE665FA3A0E8}" type="parTrans" cxnId="{2BBD086D-E2DE-4671-B521-57ED7C1DDB94}">
      <dgm:prSet/>
      <dgm:spPr/>
      <dgm:t>
        <a:bodyPr/>
        <a:lstStyle/>
        <a:p>
          <a:endParaRPr lang="ru-RU"/>
        </a:p>
      </dgm:t>
    </dgm:pt>
    <dgm:pt modelId="{75B11593-260E-4C84-B23B-FD910B632F97}" type="sibTrans" cxnId="{2BBD086D-E2DE-4671-B521-57ED7C1DDB94}">
      <dgm:prSet/>
      <dgm:spPr/>
      <dgm:t>
        <a:bodyPr/>
        <a:lstStyle/>
        <a:p>
          <a:endParaRPr lang="ru-RU"/>
        </a:p>
      </dgm:t>
    </dgm:pt>
    <dgm:pt modelId="{7EE004EE-E27E-4B54-9D9F-1CD8C13198F8}">
      <dgm:prSet/>
      <dgm:spPr/>
      <dgm:t>
        <a:bodyPr/>
        <a:lstStyle/>
        <a:p>
          <a:pPr rtl="0"/>
          <a:r>
            <a:rPr lang="uk-UA" dirty="0" smtClean="0"/>
            <a:t>гільйотинні</a:t>
          </a:r>
          <a:endParaRPr lang="uk-UA" dirty="0"/>
        </a:p>
      </dgm:t>
    </dgm:pt>
    <dgm:pt modelId="{E99612E2-3A35-4839-BA14-FF0816FA9F17}" type="parTrans" cxnId="{D2F83B90-0B23-45C7-BC39-68502953F0D6}">
      <dgm:prSet/>
      <dgm:spPr/>
      <dgm:t>
        <a:bodyPr/>
        <a:lstStyle/>
        <a:p>
          <a:endParaRPr lang="ru-RU"/>
        </a:p>
      </dgm:t>
    </dgm:pt>
    <dgm:pt modelId="{3450ED22-EBF9-463A-BC00-C4B039FE1659}" type="sibTrans" cxnId="{D2F83B90-0B23-45C7-BC39-68502953F0D6}">
      <dgm:prSet/>
      <dgm:spPr/>
      <dgm:t>
        <a:bodyPr/>
        <a:lstStyle/>
        <a:p>
          <a:endParaRPr lang="ru-RU"/>
        </a:p>
      </dgm:t>
    </dgm:pt>
    <dgm:pt modelId="{132A251C-1D14-43AF-B822-55FB22550949}">
      <dgm:prSet custT="1"/>
      <dgm:spPr/>
      <dgm:t>
        <a:bodyPr/>
        <a:lstStyle/>
        <a:p>
          <a:pPr rtl="0"/>
          <a:r>
            <a:rPr lang="uk-UA" sz="1600" dirty="0" smtClean="0"/>
            <a:t>робочі частини стуляються під кутом один до одного, повертаючись навколо осі-шарніру. для розрізання м'яких тканин (</a:t>
          </a:r>
          <a:r>
            <a:rPr lang="uk-UA" sz="1600" dirty="0" err="1" smtClean="0"/>
            <a:t>хіругічні</a:t>
          </a:r>
          <a:r>
            <a:rPr lang="uk-UA" sz="1600" dirty="0" smtClean="0"/>
            <a:t>), перев'язувального матеріалу або стрижки волосся (допоміжні)</a:t>
          </a:r>
          <a:endParaRPr lang="ru-RU" sz="1600" dirty="0"/>
        </a:p>
      </dgm:t>
    </dgm:pt>
    <dgm:pt modelId="{CF585305-EB14-4726-90BA-715A0626698A}" type="parTrans" cxnId="{5CD9B60E-F819-4238-A158-241B8280891B}">
      <dgm:prSet/>
      <dgm:spPr/>
      <dgm:t>
        <a:bodyPr/>
        <a:lstStyle/>
        <a:p>
          <a:endParaRPr lang="ru-RU"/>
        </a:p>
      </dgm:t>
    </dgm:pt>
    <dgm:pt modelId="{021EC4D9-7C03-41A2-A0FA-8A4329D26DF0}" type="sibTrans" cxnId="{5CD9B60E-F819-4238-A158-241B8280891B}">
      <dgm:prSet/>
      <dgm:spPr/>
      <dgm:t>
        <a:bodyPr/>
        <a:lstStyle/>
        <a:p>
          <a:endParaRPr lang="ru-RU"/>
        </a:p>
      </dgm:t>
    </dgm:pt>
    <dgm:pt modelId="{68020465-D22F-4C99-BC20-5BA3A8908CF1}">
      <dgm:prSet custT="1"/>
      <dgm:spPr/>
      <dgm:t>
        <a:bodyPr/>
        <a:lstStyle/>
        <a:p>
          <a:pPr rtl="0"/>
          <a:r>
            <a:rPr lang="uk-UA" sz="2000" dirty="0" smtClean="0"/>
            <a:t>робочі частини змикаються паралельно</a:t>
          </a:r>
          <a:r>
            <a:rPr lang="ru-RU" sz="2000" dirty="0" smtClean="0"/>
            <a:t>служать.Застосовуть  для розкриття щільних кісткових або хрящових тканин</a:t>
          </a:r>
          <a:endParaRPr lang="ru-RU" sz="2000" dirty="0"/>
        </a:p>
      </dgm:t>
    </dgm:pt>
    <dgm:pt modelId="{6ADDCA4B-9041-487D-A93C-01E02FBD771B}" type="parTrans" cxnId="{5B333A93-AE2B-4D2B-ADBE-265B1E89FD78}">
      <dgm:prSet/>
      <dgm:spPr/>
      <dgm:t>
        <a:bodyPr/>
        <a:lstStyle/>
        <a:p>
          <a:endParaRPr lang="ru-RU"/>
        </a:p>
      </dgm:t>
    </dgm:pt>
    <dgm:pt modelId="{D12058FE-BB2F-4CD3-8138-403A0C2C2A08}" type="sibTrans" cxnId="{5B333A93-AE2B-4D2B-ADBE-265B1E89FD78}">
      <dgm:prSet/>
      <dgm:spPr/>
      <dgm:t>
        <a:bodyPr/>
        <a:lstStyle/>
        <a:p>
          <a:endParaRPr lang="ru-RU"/>
        </a:p>
      </dgm:t>
    </dgm:pt>
    <dgm:pt modelId="{E0EAE0E5-C37C-4DCC-A51B-4EC1832AD1A5}" type="pres">
      <dgm:prSet presAssocID="{39F83EEC-C57A-42D4-824A-EFF7B9AEDEA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6A9E1F-9D62-4EAA-8440-AD540191EF80}" type="pres">
      <dgm:prSet presAssocID="{FF92B3C6-B40D-4309-B400-E2D3332120DA}" presName="linNode" presStyleCnt="0"/>
      <dgm:spPr/>
    </dgm:pt>
    <dgm:pt modelId="{D2809E4C-C8F1-4DC8-8378-7D22798A927B}" type="pres">
      <dgm:prSet presAssocID="{FF92B3C6-B40D-4309-B400-E2D3332120DA}" presName="parentShp" presStyleLbl="node1" presStyleIdx="0" presStyleCnt="2" custLinFactNeighborY="-2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BF06A8-73A4-4770-8E17-31E708DD0128}" type="pres">
      <dgm:prSet presAssocID="{FF92B3C6-B40D-4309-B400-E2D3332120DA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ACC6BD-4DB5-4E9B-ACDD-A34050E735A5}" type="pres">
      <dgm:prSet presAssocID="{75B11593-260E-4C84-B23B-FD910B632F97}" presName="spacing" presStyleCnt="0"/>
      <dgm:spPr/>
    </dgm:pt>
    <dgm:pt modelId="{0D52C918-EF47-4E94-BE61-59633296FDE7}" type="pres">
      <dgm:prSet presAssocID="{7EE004EE-E27E-4B54-9D9F-1CD8C13198F8}" presName="linNode" presStyleCnt="0"/>
      <dgm:spPr/>
    </dgm:pt>
    <dgm:pt modelId="{7C5F3641-BA7B-4651-8647-F1A419D4439B}" type="pres">
      <dgm:prSet presAssocID="{7EE004EE-E27E-4B54-9D9F-1CD8C13198F8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72E25-9F4B-4891-B9BF-29B07E07A6F6}" type="pres">
      <dgm:prSet presAssocID="{7EE004EE-E27E-4B54-9D9F-1CD8C13198F8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F83B90-0B23-45C7-BC39-68502953F0D6}" srcId="{39F83EEC-C57A-42D4-824A-EFF7B9AEDEA0}" destId="{7EE004EE-E27E-4B54-9D9F-1CD8C13198F8}" srcOrd="1" destOrd="0" parTransId="{E99612E2-3A35-4839-BA14-FF0816FA9F17}" sibTransId="{3450ED22-EBF9-463A-BC00-C4B039FE1659}"/>
    <dgm:cxn modelId="{C7B32338-CBCE-4524-80EE-639C4E50602E}" type="presOf" srcId="{7EE004EE-E27E-4B54-9D9F-1CD8C13198F8}" destId="{7C5F3641-BA7B-4651-8647-F1A419D4439B}" srcOrd="0" destOrd="0" presId="urn:microsoft.com/office/officeart/2005/8/layout/vList6"/>
    <dgm:cxn modelId="{694FF168-1AD2-442D-90BA-EA17D550C604}" type="presOf" srcId="{132A251C-1D14-43AF-B822-55FB22550949}" destId="{F3BF06A8-73A4-4770-8E17-31E708DD0128}" srcOrd="0" destOrd="0" presId="urn:microsoft.com/office/officeart/2005/8/layout/vList6"/>
    <dgm:cxn modelId="{5CD9B60E-F819-4238-A158-241B8280891B}" srcId="{FF92B3C6-B40D-4309-B400-E2D3332120DA}" destId="{132A251C-1D14-43AF-B822-55FB22550949}" srcOrd="0" destOrd="0" parTransId="{CF585305-EB14-4726-90BA-715A0626698A}" sibTransId="{021EC4D9-7C03-41A2-A0FA-8A4329D26DF0}"/>
    <dgm:cxn modelId="{C321EDFA-DB83-4F7B-A24B-529162FC463A}" type="presOf" srcId="{39F83EEC-C57A-42D4-824A-EFF7B9AEDEA0}" destId="{E0EAE0E5-C37C-4DCC-A51B-4EC1832AD1A5}" srcOrd="0" destOrd="0" presId="urn:microsoft.com/office/officeart/2005/8/layout/vList6"/>
    <dgm:cxn modelId="{5B333A93-AE2B-4D2B-ADBE-265B1E89FD78}" srcId="{7EE004EE-E27E-4B54-9D9F-1CD8C13198F8}" destId="{68020465-D22F-4C99-BC20-5BA3A8908CF1}" srcOrd="0" destOrd="0" parTransId="{6ADDCA4B-9041-487D-A93C-01E02FBD771B}" sibTransId="{D12058FE-BB2F-4CD3-8138-403A0C2C2A08}"/>
    <dgm:cxn modelId="{6B87ECB7-FD68-4DA5-BF1C-2CC9A676051E}" type="presOf" srcId="{FF92B3C6-B40D-4309-B400-E2D3332120DA}" destId="{D2809E4C-C8F1-4DC8-8378-7D22798A927B}" srcOrd="0" destOrd="0" presId="urn:microsoft.com/office/officeart/2005/8/layout/vList6"/>
    <dgm:cxn modelId="{2BBD086D-E2DE-4671-B521-57ED7C1DDB94}" srcId="{39F83EEC-C57A-42D4-824A-EFF7B9AEDEA0}" destId="{FF92B3C6-B40D-4309-B400-E2D3332120DA}" srcOrd="0" destOrd="0" parTransId="{0E0D8D5D-C010-4555-ADFD-CE665FA3A0E8}" sibTransId="{75B11593-260E-4C84-B23B-FD910B632F97}"/>
    <dgm:cxn modelId="{AA075D32-FCD1-447E-B3A3-3AC3DE48F156}" type="presOf" srcId="{68020465-D22F-4C99-BC20-5BA3A8908CF1}" destId="{CC772E25-9F4B-4891-B9BF-29B07E07A6F6}" srcOrd="0" destOrd="0" presId="urn:microsoft.com/office/officeart/2005/8/layout/vList6"/>
    <dgm:cxn modelId="{FAA8668A-E7B7-496F-9B71-5F0EE903A6EF}" type="presParOf" srcId="{E0EAE0E5-C37C-4DCC-A51B-4EC1832AD1A5}" destId="{4D6A9E1F-9D62-4EAA-8440-AD540191EF80}" srcOrd="0" destOrd="0" presId="urn:microsoft.com/office/officeart/2005/8/layout/vList6"/>
    <dgm:cxn modelId="{F8D9C4AD-92B4-4F04-A0DC-0DD8815FAAAF}" type="presParOf" srcId="{4D6A9E1F-9D62-4EAA-8440-AD540191EF80}" destId="{D2809E4C-C8F1-4DC8-8378-7D22798A927B}" srcOrd="0" destOrd="0" presId="urn:microsoft.com/office/officeart/2005/8/layout/vList6"/>
    <dgm:cxn modelId="{81C01511-5FC2-4E3F-B0F7-918681765E53}" type="presParOf" srcId="{4D6A9E1F-9D62-4EAA-8440-AD540191EF80}" destId="{F3BF06A8-73A4-4770-8E17-31E708DD0128}" srcOrd="1" destOrd="0" presId="urn:microsoft.com/office/officeart/2005/8/layout/vList6"/>
    <dgm:cxn modelId="{3C44454F-F99D-480C-9C4A-9FDF8088EAE1}" type="presParOf" srcId="{E0EAE0E5-C37C-4DCC-A51B-4EC1832AD1A5}" destId="{7BACC6BD-4DB5-4E9B-ACDD-A34050E735A5}" srcOrd="1" destOrd="0" presId="urn:microsoft.com/office/officeart/2005/8/layout/vList6"/>
    <dgm:cxn modelId="{A45B4998-5AE8-4FDA-9BED-6A1D5A97F2D6}" type="presParOf" srcId="{E0EAE0E5-C37C-4DCC-A51B-4EC1832AD1A5}" destId="{0D52C918-EF47-4E94-BE61-59633296FDE7}" srcOrd="2" destOrd="0" presId="urn:microsoft.com/office/officeart/2005/8/layout/vList6"/>
    <dgm:cxn modelId="{20DC293C-5ED7-4D2C-BCD0-9F00AD9FF461}" type="presParOf" srcId="{0D52C918-EF47-4E94-BE61-59633296FDE7}" destId="{7C5F3641-BA7B-4651-8647-F1A419D4439B}" srcOrd="0" destOrd="0" presId="urn:microsoft.com/office/officeart/2005/8/layout/vList6"/>
    <dgm:cxn modelId="{5854EB85-2172-419D-A7CD-F591B7BF01B3}" type="presParOf" srcId="{0D52C918-EF47-4E94-BE61-59633296FDE7}" destId="{CC772E25-9F4B-4891-B9BF-29B07E07A6F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EDD0C5-6416-467B-9E0E-B77D8DFD4104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4CACC3F6-0177-4BB0-8997-83A8D2B335F7}">
      <dgm:prSet/>
      <dgm:spPr/>
      <dgm:t>
        <a:bodyPr/>
        <a:lstStyle/>
        <a:p>
          <a:pPr rtl="0"/>
          <a:r>
            <a:rPr lang="uk-UA" dirty="0" smtClean="0"/>
            <a:t>Долота плоскі.</a:t>
          </a:r>
          <a:endParaRPr lang="uk-UA" dirty="0"/>
        </a:p>
      </dgm:t>
    </dgm:pt>
    <dgm:pt modelId="{F5F1A924-CF38-44E9-9989-4B1677EB193A}" type="parTrans" cxnId="{0EEFE453-3FA8-4245-B334-A7A3BE8EF60F}">
      <dgm:prSet/>
      <dgm:spPr/>
      <dgm:t>
        <a:bodyPr/>
        <a:lstStyle/>
        <a:p>
          <a:endParaRPr lang="ru-RU"/>
        </a:p>
      </dgm:t>
    </dgm:pt>
    <dgm:pt modelId="{370997C4-B410-40AA-97E6-16A173470D11}" type="sibTrans" cxnId="{0EEFE453-3FA8-4245-B334-A7A3BE8EF60F}">
      <dgm:prSet/>
      <dgm:spPr/>
      <dgm:t>
        <a:bodyPr/>
        <a:lstStyle/>
        <a:p>
          <a:endParaRPr lang="ru-RU"/>
        </a:p>
      </dgm:t>
    </dgm:pt>
    <dgm:pt modelId="{C83E65BE-D984-404F-87CC-49397C0EBC6D}">
      <dgm:prSet/>
      <dgm:spPr/>
      <dgm:t>
        <a:bodyPr/>
        <a:lstStyle/>
        <a:p>
          <a:pPr rtl="0"/>
          <a:r>
            <a:rPr lang="uk-UA" smtClean="0"/>
            <a:t>Долота жолобуваті</a:t>
          </a:r>
          <a:endParaRPr lang="uk-UA"/>
        </a:p>
      </dgm:t>
    </dgm:pt>
    <dgm:pt modelId="{803AB0CA-46BE-4F5C-9D29-34CE0E67D515}" type="parTrans" cxnId="{971357AD-26FB-4154-B47C-CA1935066CA0}">
      <dgm:prSet/>
      <dgm:spPr/>
      <dgm:t>
        <a:bodyPr/>
        <a:lstStyle/>
        <a:p>
          <a:endParaRPr lang="ru-RU"/>
        </a:p>
      </dgm:t>
    </dgm:pt>
    <dgm:pt modelId="{FAC132B3-A195-4EDC-98E4-17921F852550}" type="sibTrans" cxnId="{971357AD-26FB-4154-B47C-CA1935066CA0}">
      <dgm:prSet/>
      <dgm:spPr/>
      <dgm:t>
        <a:bodyPr/>
        <a:lstStyle/>
        <a:p>
          <a:endParaRPr lang="ru-RU"/>
        </a:p>
      </dgm:t>
    </dgm:pt>
    <dgm:pt modelId="{F9495D53-0855-44AB-9942-B8394713FB04}">
      <dgm:prSet/>
      <dgm:spPr/>
      <dgm:t>
        <a:bodyPr/>
        <a:lstStyle/>
        <a:p>
          <a:pPr rtl="0"/>
          <a:r>
            <a:rPr lang="uk-UA" smtClean="0"/>
            <a:t>Долота ложкові</a:t>
          </a:r>
          <a:endParaRPr lang="uk-UA"/>
        </a:p>
      </dgm:t>
    </dgm:pt>
    <dgm:pt modelId="{92A468DB-D958-4EFA-A12F-87AC7187C0E6}" type="parTrans" cxnId="{80CEF27F-C191-450A-A2C5-E30B99E246DC}">
      <dgm:prSet/>
      <dgm:spPr/>
      <dgm:t>
        <a:bodyPr/>
        <a:lstStyle/>
        <a:p>
          <a:endParaRPr lang="ru-RU"/>
        </a:p>
      </dgm:t>
    </dgm:pt>
    <dgm:pt modelId="{3584FAF7-ACD7-4292-8DE5-A23825786693}" type="sibTrans" cxnId="{80CEF27F-C191-450A-A2C5-E30B99E246DC}">
      <dgm:prSet/>
      <dgm:spPr/>
      <dgm:t>
        <a:bodyPr/>
        <a:lstStyle/>
        <a:p>
          <a:endParaRPr lang="ru-RU"/>
        </a:p>
      </dgm:t>
    </dgm:pt>
    <dgm:pt modelId="{96FCF530-F6CF-497D-80E9-487497E4FCA8}">
      <dgm:prSet/>
      <dgm:spPr/>
      <dgm:t>
        <a:bodyPr/>
        <a:lstStyle/>
        <a:p>
          <a:pPr rtl="0"/>
          <a:r>
            <a:rPr lang="uk-UA" dirty="0" smtClean="0"/>
            <a:t>Долото нейрохірургічне.</a:t>
          </a:r>
          <a:endParaRPr lang="uk-UA" dirty="0"/>
        </a:p>
      </dgm:t>
    </dgm:pt>
    <dgm:pt modelId="{BEC5674C-499B-45C8-B68E-3FCCE527D040}" type="parTrans" cxnId="{ACB87FCC-FB8D-41A3-81A3-257B54F326F1}">
      <dgm:prSet/>
      <dgm:spPr/>
      <dgm:t>
        <a:bodyPr/>
        <a:lstStyle/>
        <a:p>
          <a:endParaRPr lang="ru-RU"/>
        </a:p>
      </dgm:t>
    </dgm:pt>
    <dgm:pt modelId="{4569B215-6B97-470C-9B2E-8AEB6CF4ED9F}" type="sibTrans" cxnId="{ACB87FCC-FB8D-41A3-81A3-257B54F326F1}">
      <dgm:prSet/>
      <dgm:spPr/>
      <dgm:t>
        <a:bodyPr/>
        <a:lstStyle/>
        <a:p>
          <a:endParaRPr lang="ru-RU"/>
        </a:p>
      </dgm:t>
    </dgm:pt>
    <dgm:pt modelId="{E9741433-A744-4A1C-A8AD-97F3CF6BEF3C}" type="pres">
      <dgm:prSet presAssocID="{70EDD0C5-6416-467B-9E0E-B77D8DFD41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5D317C-4DD3-44ED-AC48-95083A977E73}" type="pres">
      <dgm:prSet presAssocID="{4CACC3F6-0177-4BB0-8997-83A8D2B335F7}" presName="parentText" presStyleLbl="node1" presStyleIdx="0" presStyleCnt="4" custLinFactNeighborX="-611" custLinFactNeighborY="685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9A2778-6739-450D-8D1F-E9A314B34890}" type="pres">
      <dgm:prSet presAssocID="{370997C4-B410-40AA-97E6-16A173470D11}" presName="spacer" presStyleCnt="0"/>
      <dgm:spPr/>
    </dgm:pt>
    <dgm:pt modelId="{741ABA6B-10D9-4D43-B70F-B600283AC4D8}" type="pres">
      <dgm:prSet presAssocID="{C83E65BE-D984-404F-87CC-49397C0EBC6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BAC2A-0684-464E-AA97-0CD84C22D959}" type="pres">
      <dgm:prSet presAssocID="{FAC132B3-A195-4EDC-98E4-17921F852550}" presName="spacer" presStyleCnt="0"/>
      <dgm:spPr/>
    </dgm:pt>
    <dgm:pt modelId="{7F7C027D-900A-4F83-9B5A-D3485225B38F}" type="pres">
      <dgm:prSet presAssocID="{F9495D53-0855-44AB-9942-B8394713FB0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99C56-626F-4DE0-A00E-FCFFCA123F14}" type="pres">
      <dgm:prSet presAssocID="{3584FAF7-ACD7-4292-8DE5-A23825786693}" presName="spacer" presStyleCnt="0"/>
      <dgm:spPr/>
    </dgm:pt>
    <dgm:pt modelId="{4D756B46-7E52-4283-B70E-C039C1B98220}" type="pres">
      <dgm:prSet presAssocID="{96FCF530-F6CF-497D-80E9-487497E4FCA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EEC57C-716D-41F7-9E26-F5AF2A9FE32A}" type="presOf" srcId="{F9495D53-0855-44AB-9942-B8394713FB04}" destId="{7F7C027D-900A-4F83-9B5A-D3485225B38F}" srcOrd="0" destOrd="0" presId="urn:microsoft.com/office/officeart/2005/8/layout/vList2"/>
    <dgm:cxn modelId="{0EEFE453-3FA8-4245-B334-A7A3BE8EF60F}" srcId="{70EDD0C5-6416-467B-9E0E-B77D8DFD4104}" destId="{4CACC3F6-0177-4BB0-8997-83A8D2B335F7}" srcOrd="0" destOrd="0" parTransId="{F5F1A924-CF38-44E9-9989-4B1677EB193A}" sibTransId="{370997C4-B410-40AA-97E6-16A173470D11}"/>
    <dgm:cxn modelId="{9651E510-084E-464A-B55A-669DD7C1C585}" type="presOf" srcId="{4CACC3F6-0177-4BB0-8997-83A8D2B335F7}" destId="{225D317C-4DD3-44ED-AC48-95083A977E73}" srcOrd="0" destOrd="0" presId="urn:microsoft.com/office/officeart/2005/8/layout/vList2"/>
    <dgm:cxn modelId="{3F46DA95-DF8C-47EC-8690-BA55CDB7A1DB}" type="presOf" srcId="{96FCF530-F6CF-497D-80E9-487497E4FCA8}" destId="{4D756B46-7E52-4283-B70E-C039C1B98220}" srcOrd="0" destOrd="0" presId="urn:microsoft.com/office/officeart/2005/8/layout/vList2"/>
    <dgm:cxn modelId="{ACB87FCC-FB8D-41A3-81A3-257B54F326F1}" srcId="{70EDD0C5-6416-467B-9E0E-B77D8DFD4104}" destId="{96FCF530-F6CF-497D-80E9-487497E4FCA8}" srcOrd="3" destOrd="0" parTransId="{BEC5674C-499B-45C8-B68E-3FCCE527D040}" sibTransId="{4569B215-6B97-470C-9B2E-8AEB6CF4ED9F}"/>
    <dgm:cxn modelId="{971357AD-26FB-4154-B47C-CA1935066CA0}" srcId="{70EDD0C5-6416-467B-9E0E-B77D8DFD4104}" destId="{C83E65BE-D984-404F-87CC-49397C0EBC6D}" srcOrd="1" destOrd="0" parTransId="{803AB0CA-46BE-4F5C-9D29-34CE0E67D515}" sibTransId="{FAC132B3-A195-4EDC-98E4-17921F852550}"/>
    <dgm:cxn modelId="{80CEF27F-C191-450A-A2C5-E30B99E246DC}" srcId="{70EDD0C5-6416-467B-9E0E-B77D8DFD4104}" destId="{F9495D53-0855-44AB-9942-B8394713FB04}" srcOrd="2" destOrd="0" parTransId="{92A468DB-D958-4EFA-A12F-87AC7187C0E6}" sibTransId="{3584FAF7-ACD7-4292-8DE5-A23825786693}"/>
    <dgm:cxn modelId="{4FEEA50E-F24E-425A-9003-26A5146E2FA0}" type="presOf" srcId="{C83E65BE-D984-404F-87CC-49397C0EBC6D}" destId="{741ABA6B-10D9-4D43-B70F-B600283AC4D8}" srcOrd="0" destOrd="0" presId="urn:microsoft.com/office/officeart/2005/8/layout/vList2"/>
    <dgm:cxn modelId="{43FA78C8-9678-4DE2-94D1-DFA9ADEAD814}" type="presOf" srcId="{70EDD0C5-6416-467B-9E0E-B77D8DFD4104}" destId="{E9741433-A744-4A1C-A8AD-97F3CF6BEF3C}" srcOrd="0" destOrd="0" presId="urn:microsoft.com/office/officeart/2005/8/layout/vList2"/>
    <dgm:cxn modelId="{AF2EE3B7-2F92-4E62-99E5-1448FF542A56}" type="presParOf" srcId="{E9741433-A744-4A1C-A8AD-97F3CF6BEF3C}" destId="{225D317C-4DD3-44ED-AC48-95083A977E73}" srcOrd="0" destOrd="0" presId="urn:microsoft.com/office/officeart/2005/8/layout/vList2"/>
    <dgm:cxn modelId="{BD263334-82B7-4A06-A724-7FC844E8DB46}" type="presParOf" srcId="{E9741433-A744-4A1C-A8AD-97F3CF6BEF3C}" destId="{549A2778-6739-450D-8D1F-E9A314B34890}" srcOrd="1" destOrd="0" presId="urn:microsoft.com/office/officeart/2005/8/layout/vList2"/>
    <dgm:cxn modelId="{E3C8D192-89EF-406B-BBCF-2480D6582F35}" type="presParOf" srcId="{E9741433-A744-4A1C-A8AD-97F3CF6BEF3C}" destId="{741ABA6B-10D9-4D43-B70F-B600283AC4D8}" srcOrd="2" destOrd="0" presId="urn:microsoft.com/office/officeart/2005/8/layout/vList2"/>
    <dgm:cxn modelId="{34C3547C-5AF0-428A-84EB-AB83BE35E6C5}" type="presParOf" srcId="{E9741433-A744-4A1C-A8AD-97F3CF6BEF3C}" destId="{32EBAC2A-0684-464E-AA97-0CD84C22D959}" srcOrd="3" destOrd="0" presId="urn:microsoft.com/office/officeart/2005/8/layout/vList2"/>
    <dgm:cxn modelId="{49172BF3-6FAA-4F52-B5C3-53BD76E701E1}" type="presParOf" srcId="{E9741433-A744-4A1C-A8AD-97F3CF6BEF3C}" destId="{7F7C027D-900A-4F83-9B5A-D3485225B38F}" srcOrd="4" destOrd="0" presId="urn:microsoft.com/office/officeart/2005/8/layout/vList2"/>
    <dgm:cxn modelId="{CB4D8B7D-9FBF-43FA-951C-550F33386026}" type="presParOf" srcId="{E9741433-A744-4A1C-A8AD-97F3CF6BEF3C}" destId="{F6999C56-626F-4DE0-A00E-FCFFCA123F14}" srcOrd="5" destOrd="0" presId="urn:microsoft.com/office/officeart/2005/8/layout/vList2"/>
    <dgm:cxn modelId="{FD9BD2A4-5F82-4E31-9EB8-EE41957D72C3}" type="presParOf" srcId="{E9741433-A744-4A1C-A8AD-97F3CF6BEF3C}" destId="{4D756B46-7E52-4283-B70E-C039C1B9822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88F617D-EC2E-4E89-8825-6C7F15F0FC78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F71E6A1D-6927-41E0-B3A9-E8FE2434CAB9}">
      <dgm:prSet/>
      <dgm:spPr/>
      <dgm:t>
        <a:bodyPr/>
        <a:lstStyle/>
        <a:p>
          <a:pPr rtl="0"/>
          <a:r>
            <a:rPr lang="uk-UA" smtClean="0"/>
            <a:t>Розпатори прямі</a:t>
          </a:r>
          <a:endParaRPr lang="uk-UA"/>
        </a:p>
      </dgm:t>
    </dgm:pt>
    <dgm:pt modelId="{1F937AAA-71CA-4485-9BA8-35E3B79888CE}" type="parTrans" cxnId="{4FA8802F-D6AF-4D8D-8D64-B27D7400AB1F}">
      <dgm:prSet/>
      <dgm:spPr/>
      <dgm:t>
        <a:bodyPr/>
        <a:lstStyle/>
        <a:p>
          <a:endParaRPr lang="ru-RU"/>
        </a:p>
      </dgm:t>
    </dgm:pt>
    <dgm:pt modelId="{7822E5FB-3943-4799-AFAD-1CF4B8BC7659}" type="sibTrans" cxnId="{4FA8802F-D6AF-4D8D-8D64-B27D7400AB1F}">
      <dgm:prSet/>
      <dgm:spPr/>
      <dgm:t>
        <a:bodyPr/>
        <a:lstStyle/>
        <a:p>
          <a:endParaRPr lang="ru-RU"/>
        </a:p>
      </dgm:t>
    </dgm:pt>
    <dgm:pt modelId="{3EC4518B-9BF1-4CED-96EA-F8BB5B58982A}">
      <dgm:prSet/>
      <dgm:spPr/>
      <dgm:t>
        <a:bodyPr/>
        <a:lstStyle/>
        <a:p>
          <a:pPr rtl="0"/>
          <a:r>
            <a:rPr lang="uk-UA" smtClean="0"/>
            <a:t>Розпатори вигнуті.</a:t>
          </a:r>
          <a:endParaRPr lang="uk-UA"/>
        </a:p>
      </dgm:t>
    </dgm:pt>
    <dgm:pt modelId="{CAB108D8-4DB0-4FE0-98DE-587064D88D8D}" type="parTrans" cxnId="{38E1B854-D59D-4B7B-A0D9-01400537FC09}">
      <dgm:prSet/>
      <dgm:spPr/>
      <dgm:t>
        <a:bodyPr/>
        <a:lstStyle/>
        <a:p>
          <a:endParaRPr lang="ru-RU"/>
        </a:p>
      </dgm:t>
    </dgm:pt>
    <dgm:pt modelId="{31B11A51-6C0A-4755-AD3B-560A54E83155}" type="sibTrans" cxnId="{38E1B854-D59D-4B7B-A0D9-01400537FC09}">
      <dgm:prSet/>
      <dgm:spPr/>
      <dgm:t>
        <a:bodyPr/>
        <a:lstStyle/>
        <a:p>
          <a:endParaRPr lang="ru-RU"/>
        </a:p>
      </dgm:t>
    </dgm:pt>
    <dgm:pt modelId="{3650F931-1F69-401A-9E74-DFC1579AEB3B}">
      <dgm:prSet/>
      <dgm:spPr/>
      <dgm:t>
        <a:bodyPr/>
        <a:lstStyle/>
        <a:p>
          <a:pPr rtl="0"/>
          <a:r>
            <a:rPr lang="uk-UA" smtClean="0"/>
            <a:t>Розпатори овальні.</a:t>
          </a:r>
          <a:endParaRPr lang="uk-UA"/>
        </a:p>
      </dgm:t>
    </dgm:pt>
    <dgm:pt modelId="{9B673183-A425-481C-A220-B6DD2E1030C6}" type="parTrans" cxnId="{21CF425B-5CAA-4BA2-9B38-FD57F31205AC}">
      <dgm:prSet/>
      <dgm:spPr/>
      <dgm:t>
        <a:bodyPr/>
        <a:lstStyle/>
        <a:p>
          <a:endParaRPr lang="ru-RU"/>
        </a:p>
      </dgm:t>
    </dgm:pt>
    <dgm:pt modelId="{7BACDDC8-AE53-4C0F-AEBD-19E638635FD0}" type="sibTrans" cxnId="{21CF425B-5CAA-4BA2-9B38-FD57F31205AC}">
      <dgm:prSet/>
      <dgm:spPr/>
      <dgm:t>
        <a:bodyPr/>
        <a:lstStyle/>
        <a:p>
          <a:endParaRPr lang="ru-RU"/>
        </a:p>
      </dgm:t>
    </dgm:pt>
    <dgm:pt modelId="{2C3BD229-80F7-472E-BC5B-A0BA981B39E4}">
      <dgm:prSet/>
      <dgm:spPr/>
      <dgm:t>
        <a:bodyPr/>
        <a:lstStyle/>
        <a:p>
          <a:pPr rtl="0"/>
          <a:r>
            <a:rPr lang="uk-UA" smtClean="0"/>
            <a:t>Розпатори жолобуваті з напівкруглою виїмкою.</a:t>
          </a:r>
          <a:endParaRPr lang="uk-UA"/>
        </a:p>
      </dgm:t>
    </dgm:pt>
    <dgm:pt modelId="{C082153E-70C7-46F9-B13E-F9FC7FD1DCF5}" type="parTrans" cxnId="{BC5DA29B-8842-45E9-B4D4-590AC0075054}">
      <dgm:prSet/>
      <dgm:spPr/>
      <dgm:t>
        <a:bodyPr/>
        <a:lstStyle/>
        <a:p>
          <a:endParaRPr lang="ru-RU"/>
        </a:p>
      </dgm:t>
    </dgm:pt>
    <dgm:pt modelId="{C53DD4AA-2142-426D-9316-9BFE19602DDF}" type="sibTrans" cxnId="{BC5DA29B-8842-45E9-B4D4-590AC0075054}">
      <dgm:prSet/>
      <dgm:spPr/>
      <dgm:t>
        <a:bodyPr/>
        <a:lstStyle/>
        <a:p>
          <a:endParaRPr lang="ru-RU"/>
        </a:p>
      </dgm:t>
    </dgm:pt>
    <dgm:pt modelId="{845D00A5-A1EA-48E6-960F-037423CCFEBA}">
      <dgm:prSet/>
      <dgm:spPr/>
      <dgm:t>
        <a:bodyPr/>
        <a:lstStyle/>
        <a:p>
          <a:pPr rtl="0"/>
          <a:r>
            <a:rPr lang="uk-UA" smtClean="0"/>
            <a:t>Розпатори реберні</a:t>
          </a:r>
          <a:endParaRPr lang="uk-UA"/>
        </a:p>
      </dgm:t>
    </dgm:pt>
    <dgm:pt modelId="{0C9F18E6-0C04-4B9F-979A-DB174B3A464F}" type="parTrans" cxnId="{4E5D5214-DFAA-465F-BB60-0E8A20B34083}">
      <dgm:prSet/>
      <dgm:spPr/>
      <dgm:t>
        <a:bodyPr/>
        <a:lstStyle/>
        <a:p>
          <a:endParaRPr lang="ru-RU"/>
        </a:p>
      </dgm:t>
    </dgm:pt>
    <dgm:pt modelId="{07FEF10F-52EB-44A6-B67B-3E924D08AC29}" type="sibTrans" cxnId="{4E5D5214-DFAA-465F-BB60-0E8A20B34083}">
      <dgm:prSet/>
      <dgm:spPr/>
      <dgm:t>
        <a:bodyPr/>
        <a:lstStyle/>
        <a:p>
          <a:endParaRPr lang="ru-RU"/>
        </a:p>
      </dgm:t>
    </dgm:pt>
    <dgm:pt modelId="{C56368F9-DE43-4D9E-9BDF-534FE36CF90A}">
      <dgm:prSet/>
      <dgm:spPr/>
      <dgm:t>
        <a:bodyPr/>
        <a:lstStyle/>
        <a:p>
          <a:pPr rtl="0"/>
          <a:r>
            <a:rPr lang="uk-UA" smtClean="0"/>
            <a:t>Розпатори для хребта.</a:t>
          </a:r>
          <a:endParaRPr lang="uk-UA"/>
        </a:p>
      </dgm:t>
    </dgm:pt>
    <dgm:pt modelId="{3530E43F-320D-487A-8E8B-BBA226A2837B}" type="parTrans" cxnId="{0896BF5B-3D14-4036-9461-85899F066031}">
      <dgm:prSet/>
      <dgm:spPr/>
      <dgm:t>
        <a:bodyPr/>
        <a:lstStyle/>
        <a:p>
          <a:endParaRPr lang="ru-RU"/>
        </a:p>
      </dgm:t>
    </dgm:pt>
    <dgm:pt modelId="{EB3C26E8-59D1-400B-B1C3-72046450E62D}" type="sibTrans" cxnId="{0896BF5B-3D14-4036-9461-85899F066031}">
      <dgm:prSet/>
      <dgm:spPr/>
      <dgm:t>
        <a:bodyPr/>
        <a:lstStyle/>
        <a:p>
          <a:endParaRPr lang="ru-RU"/>
        </a:p>
      </dgm:t>
    </dgm:pt>
    <dgm:pt modelId="{CF607734-E62C-47B9-8D74-7D7AD1F5F80C}" type="pres">
      <dgm:prSet presAssocID="{588F617D-EC2E-4E89-8825-6C7F15F0FC7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E0CF5F-462C-4F92-A2B7-BF06513543E9}" type="pres">
      <dgm:prSet presAssocID="{F71E6A1D-6927-41E0-B3A9-E8FE2434CAB9}" presName="parentLin" presStyleCnt="0"/>
      <dgm:spPr/>
    </dgm:pt>
    <dgm:pt modelId="{A5E63D9E-CC4B-461D-9A05-A4C2C7B66DE3}" type="pres">
      <dgm:prSet presAssocID="{F71E6A1D-6927-41E0-B3A9-E8FE2434CAB9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BE0F9CC3-F2B0-4A51-8EFD-3EC7BDDEC71A}" type="pres">
      <dgm:prSet presAssocID="{F71E6A1D-6927-41E0-B3A9-E8FE2434CAB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8FED25-21DB-4E6D-9B08-77E560CED62C}" type="pres">
      <dgm:prSet presAssocID="{F71E6A1D-6927-41E0-B3A9-E8FE2434CAB9}" presName="negativeSpace" presStyleCnt="0"/>
      <dgm:spPr/>
    </dgm:pt>
    <dgm:pt modelId="{5D5B01E6-AC11-4AB5-8C1D-48D8EEAE5B37}" type="pres">
      <dgm:prSet presAssocID="{F71E6A1D-6927-41E0-B3A9-E8FE2434CAB9}" presName="childText" presStyleLbl="conFgAcc1" presStyleIdx="0" presStyleCnt="6">
        <dgm:presLayoutVars>
          <dgm:bulletEnabled val="1"/>
        </dgm:presLayoutVars>
      </dgm:prSet>
      <dgm:spPr/>
    </dgm:pt>
    <dgm:pt modelId="{BF364E7C-B81A-4316-94A5-E6ABDBEC53F2}" type="pres">
      <dgm:prSet presAssocID="{7822E5FB-3943-4799-AFAD-1CF4B8BC7659}" presName="spaceBetweenRectangles" presStyleCnt="0"/>
      <dgm:spPr/>
    </dgm:pt>
    <dgm:pt modelId="{7B579051-1B5E-4367-8E7D-418AB1BC3273}" type="pres">
      <dgm:prSet presAssocID="{3EC4518B-9BF1-4CED-96EA-F8BB5B58982A}" presName="parentLin" presStyleCnt="0"/>
      <dgm:spPr/>
    </dgm:pt>
    <dgm:pt modelId="{1CF5957E-8440-4F2D-9795-FEDA0023B9AA}" type="pres">
      <dgm:prSet presAssocID="{3EC4518B-9BF1-4CED-96EA-F8BB5B58982A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2545245-0896-41A7-ACD1-A277CB82CBA7}" type="pres">
      <dgm:prSet presAssocID="{3EC4518B-9BF1-4CED-96EA-F8BB5B58982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2022C8-F3BE-49DD-8956-A7F939247A8E}" type="pres">
      <dgm:prSet presAssocID="{3EC4518B-9BF1-4CED-96EA-F8BB5B58982A}" presName="negativeSpace" presStyleCnt="0"/>
      <dgm:spPr/>
    </dgm:pt>
    <dgm:pt modelId="{0B14F0CA-71C9-4B0C-BF9B-CCAA69AA6526}" type="pres">
      <dgm:prSet presAssocID="{3EC4518B-9BF1-4CED-96EA-F8BB5B58982A}" presName="childText" presStyleLbl="conFgAcc1" presStyleIdx="1" presStyleCnt="6">
        <dgm:presLayoutVars>
          <dgm:bulletEnabled val="1"/>
        </dgm:presLayoutVars>
      </dgm:prSet>
      <dgm:spPr/>
    </dgm:pt>
    <dgm:pt modelId="{9DAFF312-3320-4120-BAF8-8DE7F9C82FCF}" type="pres">
      <dgm:prSet presAssocID="{31B11A51-6C0A-4755-AD3B-560A54E83155}" presName="spaceBetweenRectangles" presStyleCnt="0"/>
      <dgm:spPr/>
    </dgm:pt>
    <dgm:pt modelId="{AB396B6B-12D8-405D-A0C2-328E4AEDED7C}" type="pres">
      <dgm:prSet presAssocID="{3650F931-1F69-401A-9E74-DFC1579AEB3B}" presName="parentLin" presStyleCnt="0"/>
      <dgm:spPr/>
    </dgm:pt>
    <dgm:pt modelId="{7DAE685D-0D16-4B75-8154-C5259EA61967}" type="pres">
      <dgm:prSet presAssocID="{3650F931-1F69-401A-9E74-DFC1579AEB3B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28F8C737-6605-4643-85C1-16093FAF7460}" type="pres">
      <dgm:prSet presAssocID="{3650F931-1F69-401A-9E74-DFC1579AEB3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7EB832-2B6A-41CE-BCAF-CBD7EA156990}" type="pres">
      <dgm:prSet presAssocID="{3650F931-1F69-401A-9E74-DFC1579AEB3B}" presName="negativeSpace" presStyleCnt="0"/>
      <dgm:spPr/>
    </dgm:pt>
    <dgm:pt modelId="{87F2CE4D-B9E8-48D0-A714-96568579CFC5}" type="pres">
      <dgm:prSet presAssocID="{3650F931-1F69-401A-9E74-DFC1579AEB3B}" presName="childText" presStyleLbl="conFgAcc1" presStyleIdx="2" presStyleCnt="6">
        <dgm:presLayoutVars>
          <dgm:bulletEnabled val="1"/>
        </dgm:presLayoutVars>
      </dgm:prSet>
      <dgm:spPr/>
    </dgm:pt>
    <dgm:pt modelId="{C7742759-5217-475E-8E7F-40338FE22AC7}" type="pres">
      <dgm:prSet presAssocID="{7BACDDC8-AE53-4C0F-AEBD-19E638635FD0}" presName="spaceBetweenRectangles" presStyleCnt="0"/>
      <dgm:spPr/>
    </dgm:pt>
    <dgm:pt modelId="{44C7084E-5551-4F3A-86DA-52DCA5CE2B4F}" type="pres">
      <dgm:prSet presAssocID="{2C3BD229-80F7-472E-BC5B-A0BA981B39E4}" presName="parentLin" presStyleCnt="0"/>
      <dgm:spPr/>
    </dgm:pt>
    <dgm:pt modelId="{A6079EEC-6CCB-4077-BD5B-280CCD8ADAEC}" type="pres">
      <dgm:prSet presAssocID="{2C3BD229-80F7-472E-BC5B-A0BA981B39E4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7C44D445-9C21-4451-8C3C-4DAF93C94195}" type="pres">
      <dgm:prSet presAssocID="{2C3BD229-80F7-472E-BC5B-A0BA981B39E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EF74B-D515-4185-8075-44B8EB1575C8}" type="pres">
      <dgm:prSet presAssocID="{2C3BD229-80F7-472E-BC5B-A0BA981B39E4}" presName="negativeSpace" presStyleCnt="0"/>
      <dgm:spPr/>
    </dgm:pt>
    <dgm:pt modelId="{CC72D248-C366-4CE6-A06B-501F01B40759}" type="pres">
      <dgm:prSet presAssocID="{2C3BD229-80F7-472E-BC5B-A0BA981B39E4}" presName="childText" presStyleLbl="conFgAcc1" presStyleIdx="3" presStyleCnt="6">
        <dgm:presLayoutVars>
          <dgm:bulletEnabled val="1"/>
        </dgm:presLayoutVars>
      </dgm:prSet>
      <dgm:spPr/>
    </dgm:pt>
    <dgm:pt modelId="{AE2057DD-A87C-4693-92C9-F499581298A6}" type="pres">
      <dgm:prSet presAssocID="{C53DD4AA-2142-426D-9316-9BFE19602DDF}" presName="spaceBetweenRectangles" presStyleCnt="0"/>
      <dgm:spPr/>
    </dgm:pt>
    <dgm:pt modelId="{E6A164FC-4551-4A35-820E-58833322E765}" type="pres">
      <dgm:prSet presAssocID="{845D00A5-A1EA-48E6-960F-037423CCFEBA}" presName="parentLin" presStyleCnt="0"/>
      <dgm:spPr/>
    </dgm:pt>
    <dgm:pt modelId="{C072A084-DA55-4F7B-8D2F-1A05DC7B8186}" type="pres">
      <dgm:prSet presAssocID="{845D00A5-A1EA-48E6-960F-037423CCFEBA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6B0C5714-BE17-46C4-8353-C4C27AFC6F03}" type="pres">
      <dgm:prSet presAssocID="{845D00A5-A1EA-48E6-960F-037423CCFEB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4F8985-F661-49FE-A65A-3F8B1565CDC7}" type="pres">
      <dgm:prSet presAssocID="{845D00A5-A1EA-48E6-960F-037423CCFEBA}" presName="negativeSpace" presStyleCnt="0"/>
      <dgm:spPr/>
    </dgm:pt>
    <dgm:pt modelId="{2D6619CC-66D5-4DCA-9F16-54B981009E6C}" type="pres">
      <dgm:prSet presAssocID="{845D00A5-A1EA-48E6-960F-037423CCFEBA}" presName="childText" presStyleLbl="conFgAcc1" presStyleIdx="4" presStyleCnt="6">
        <dgm:presLayoutVars>
          <dgm:bulletEnabled val="1"/>
        </dgm:presLayoutVars>
      </dgm:prSet>
      <dgm:spPr/>
    </dgm:pt>
    <dgm:pt modelId="{9A837BA4-DF40-4E23-AB51-3CEA436E0BFF}" type="pres">
      <dgm:prSet presAssocID="{07FEF10F-52EB-44A6-B67B-3E924D08AC29}" presName="spaceBetweenRectangles" presStyleCnt="0"/>
      <dgm:spPr/>
    </dgm:pt>
    <dgm:pt modelId="{3A67CA2A-B9EA-43FA-84F1-18773F14B151}" type="pres">
      <dgm:prSet presAssocID="{C56368F9-DE43-4D9E-9BDF-534FE36CF90A}" presName="parentLin" presStyleCnt="0"/>
      <dgm:spPr/>
    </dgm:pt>
    <dgm:pt modelId="{F00464CB-C6C2-4B2C-A00C-84234D8CB9EA}" type="pres">
      <dgm:prSet presAssocID="{C56368F9-DE43-4D9E-9BDF-534FE36CF90A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F0F9D560-7A49-4FBB-AC25-E5926FFD49A5}" type="pres">
      <dgm:prSet presAssocID="{C56368F9-DE43-4D9E-9BDF-534FE36CF90A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AE83C1-694B-4192-9A9B-55B9E786AA90}" type="pres">
      <dgm:prSet presAssocID="{C56368F9-DE43-4D9E-9BDF-534FE36CF90A}" presName="negativeSpace" presStyleCnt="0"/>
      <dgm:spPr/>
    </dgm:pt>
    <dgm:pt modelId="{618D22DF-433E-48B4-ACD4-2E75E9B9FFE3}" type="pres">
      <dgm:prSet presAssocID="{C56368F9-DE43-4D9E-9BDF-534FE36CF90A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A8E80BD-BD27-410D-95F0-F17C3DBAB5DE}" type="presOf" srcId="{C56368F9-DE43-4D9E-9BDF-534FE36CF90A}" destId="{F00464CB-C6C2-4B2C-A00C-84234D8CB9EA}" srcOrd="0" destOrd="0" presId="urn:microsoft.com/office/officeart/2005/8/layout/list1"/>
    <dgm:cxn modelId="{9EE81A24-461C-42D0-BF02-EC71D6AE6C81}" type="presOf" srcId="{588F617D-EC2E-4E89-8825-6C7F15F0FC78}" destId="{CF607734-E62C-47B9-8D74-7D7AD1F5F80C}" srcOrd="0" destOrd="0" presId="urn:microsoft.com/office/officeart/2005/8/layout/list1"/>
    <dgm:cxn modelId="{810844EE-A026-48F5-9F59-82D3549BC5E3}" type="presOf" srcId="{F71E6A1D-6927-41E0-B3A9-E8FE2434CAB9}" destId="{A5E63D9E-CC4B-461D-9A05-A4C2C7B66DE3}" srcOrd="0" destOrd="0" presId="urn:microsoft.com/office/officeart/2005/8/layout/list1"/>
    <dgm:cxn modelId="{E8D96FA6-2327-4E0B-A7A4-C091168E3837}" type="presOf" srcId="{845D00A5-A1EA-48E6-960F-037423CCFEBA}" destId="{6B0C5714-BE17-46C4-8353-C4C27AFC6F03}" srcOrd="1" destOrd="0" presId="urn:microsoft.com/office/officeart/2005/8/layout/list1"/>
    <dgm:cxn modelId="{612B3BB2-21E2-4DA1-8B68-1C76AA05AA68}" type="presOf" srcId="{F71E6A1D-6927-41E0-B3A9-E8FE2434CAB9}" destId="{BE0F9CC3-F2B0-4A51-8EFD-3EC7BDDEC71A}" srcOrd="1" destOrd="0" presId="urn:microsoft.com/office/officeart/2005/8/layout/list1"/>
    <dgm:cxn modelId="{4E5D5214-DFAA-465F-BB60-0E8A20B34083}" srcId="{588F617D-EC2E-4E89-8825-6C7F15F0FC78}" destId="{845D00A5-A1EA-48E6-960F-037423CCFEBA}" srcOrd="4" destOrd="0" parTransId="{0C9F18E6-0C04-4B9F-979A-DB174B3A464F}" sibTransId="{07FEF10F-52EB-44A6-B67B-3E924D08AC29}"/>
    <dgm:cxn modelId="{370450DC-F865-40FF-A77B-79674E478061}" type="presOf" srcId="{2C3BD229-80F7-472E-BC5B-A0BA981B39E4}" destId="{A6079EEC-6CCB-4077-BD5B-280CCD8ADAEC}" srcOrd="0" destOrd="0" presId="urn:microsoft.com/office/officeart/2005/8/layout/list1"/>
    <dgm:cxn modelId="{D6156DD4-BA43-4F1D-93C8-856B4F95D583}" type="presOf" srcId="{3650F931-1F69-401A-9E74-DFC1579AEB3B}" destId="{7DAE685D-0D16-4B75-8154-C5259EA61967}" srcOrd="0" destOrd="0" presId="urn:microsoft.com/office/officeart/2005/8/layout/list1"/>
    <dgm:cxn modelId="{9C549E4A-80FB-4BF0-AC3B-F3C9FF05845B}" type="presOf" srcId="{2C3BD229-80F7-472E-BC5B-A0BA981B39E4}" destId="{7C44D445-9C21-4451-8C3C-4DAF93C94195}" srcOrd="1" destOrd="0" presId="urn:microsoft.com/office/officeart/2005/8/layout/list1"/>
    <dgm:cxn modelId="{F36587E3-94B1-47E3-8C88-BBD70C09B75F}" type="presOf" srcId="{3EC4518B-9BF1-4CED-96EA-F8BB5B58982A}" destId="{02545245-0896-41A7-ACD1-A277CB82CBA7}" srcOrd="1" destOrd="0" presId="urn:microsoft.com/office/officeart/2005/8/layout/list1"/>
    <dgm:cxn modelId="{BC5DA29B-8842-45E9-B4D4-590AC0075054}" srcId="{588F617D-EC2E-4E89-8825-6C7F15F0FC78}" destId="{2C3BD229-80F7-472E-BC5B-A0BA981B39E4}" srcOrd="3" destOrd="0" parTransId="{C082153E-70C7-46F9-B13E-F9FC7FD1DCF5}" sibTransId="{C53DD4AA-2142-426D-9316-9BFE19602DDF}"/>
    <dgm:cxn modelId="{C850B9D5-94A2-42F3-9D22-E816B8D4AB99}" type="presOf" srcId="{C56368F9-DE43-4D9E-9BDF-534FE36CF90A}" destId="{F0F9D560-7A49-4FBB-AC25-E5926FFD49A5}" srcOrd="1" destOrd="0" presId="urn:microsoft.com/office/officeart/2005/8/layout/list1"/>
    <dgm:cxn modelId="{4FA8802F-D6AF-4D8D-8D64-B27D7400AB1F}" srcId="{588F617D-EC2E-4E89-8825-6C7F15F0FC78}" destId="{F71E6A1D-6927-41E0-B3A9-E8FE2434CAB9}" srcOrd="0" destOrd="0" parTransId="{1F937AAA-71CA-4485-9BA8-35E3B79888CE}" sibTransId="{7822E5FB-3943-4799-AFAD-1CF4B8BC7659}"/>
    <dgm:cxn modelId="{456CD233-8492-4CB6-A3F6-3F610C782E86}" type="presOf" srcId="{845D00A5-A1EA-48E6-960F-037423CCFEBA}" destId="{C072A084-DA55-4F7B-8D2F-1A05DC7B8186}" srcOrd="0" destOrd="0" presId="urn:microsoft.com/office/officeart/2005/8/layout/list1"/>
    <dgm:cxn modelId="{0896BF5B-3D14-4036-9461-85899F066031}" srcId="{588F617D-EC2E-4E89-8825-6C7F15F0FC78}" destId="{C56368F9-DE43-4D9E-9BDF-534FE36CF90A}" srcOrd="5" destOrd="0" parTransId="{3530E43F-320D-487A-8E8B-BBA226A2837B}" sibTransId="{EB3C26E8-59D1-400B-B1C3-72046450E62D}"/>
    <dgm:cxn modelId="{FA9145C0-03B5-4D2E-8F2E-E16E5378AED4}" type="presOf" srcId="{3650F931-1F69-401A-9E74-DFC1579AEB3B}" destId="{28F8C737-6605-4643-85C1-16093FAF7460}" srcOrd="1" destOrd="0" presId="urn:microsoft.com/office/officeart/2005/8/layout/list1"/>
    <dgm:cxn modelId="{38E1B854-D59D-4B7B-A0D9-01400537FC09}" srcId="{588F617D-EC2E-4E89-8825-6C7F15F0FC78}" destId="{3EC4518B-9BF1-4CED-96EA-F8BB5B58982A}" srcOrd="1" destOrd="0" parTransId="{CAB108D8-4DB0-4FE0-98DE-587064D88D8D}" sibTransId="{31B11A51-6C0A-4755-AD3B-560A54E83155}"/>
    <dgm:cxn modelId="{900524E6-695D-47E0-9DC6-F4620CBE4236}" type="presOf" srcId="{3EC4518B-9BF1-4CED-96EA-F8BB5B58982A}" destId="{1CF5957E-8440-4F2D-9795-FEDA0023B9AA}" srcOrd="0" destOrd="0" presId="urn:microsoft.com/office/officeart/2005/8/layout/list1"/>
    <dgm:cxn modelId="{21CF425B-5CAA-4BA2-9B38-FD57F31205AC}" srcId="{588F617D-EC2E-4E89-8825-6C7F15F0FC78}" destId="{3650F931-1F69-401A-9E74-DFC1579AEB3B}" srcOrd="2" destOrd="0" parTransId="{9B673183-A425-481C-A220-B6DD2E1030C6}" sibTransId="{7BACDDC8-AE53-4C0F-AEBD-19E638635FD0}"/>
    <dgm:cxn modelId="{FB996ABD-DC62-4DFC-B0AD-72DD61EAF10D}" type="presParOf" srcId="{CF607734-E62C-47B9-8D74-7D7AD1F5F80C}" destId="{D0E0CF5F-462C-4F92-A2B7-BF06513543E9}" srcOrd="0" destOrd="0" presId="urn:microsoft.com/office/officeart/2005/8/layout/list1"/>
    <dgm:cxn modelId="{99F0A429-5921-4B8C-8384-05E2596790CD}" type="presParOf" srcId="{D0E0CF5F-462C-4F92-A2B7-BF06513543E9}" destId="{A5E63D9E-CC4B-461D-9A05-A4C2C7B66DE3}" srcOrd="0" destOrd="0" presId="urn:microsoft.com/office/officeart/2005/8/layout/list1"/>
    <dgm:cxn modelId="{87BCE7AB-D27B-4277-9E89-CEE5CF37C903}" type="presParOf" srcId="{D0E0CF5F-462C-4F92-A2B7-BF06513543E9}" destId="{BE0F9CC3-F2B0-4A51-8EFD-3EC7BDDEC71A}" srcOrd="1" destOrd="0" presId="urn:microsoft.com/office/officeart/2005/8/layout/list1"/>
    <dgm:cxn modelId="{F44C94BB-62E2-4FA3-84D5-0AD299883CAA}" type="presParOf" srcId="{CF607734-E62C-47B9-8D74-7D7AD1F5F80C}" destId="{AA8FED25-21DB-4E6D-9B08-77E560CED62C}" srcOrd="1" destOrd="0" presId="urn:microsoft.com/office/officeart/2005/8/layout/list1"/>
    <dgm:cxn modelId="{FDB36C83-1881-4B26-B494-B2A5EFAC544D}" type="presParOf" srcId="{CF607734-E62C-47B9-8D74-7D7AD1F5F80C}" destId="{5D5B01E6-AC11-4AB5-8C1D-48D8EEAE5B37}" srcOrd="2" destOrd="0" presId="urn:microsoft.com/office/officeart/2005/8/layout/list1"/>
    <dgm:cxn modelId="{E1B3C47C-F282-46D0-9EA1-B711AD9A5F3B}" type="presParOf" srcId="{CF607734-E62C-47B9-8D74-7D7AD1F5F80C}" destId="{BF364E7C-B81A-4316-94A5-E6ABDBEC53F2}" srcOrd="3" destOrd="0" presId="urn:microsoft.com/office/officeart/2005/8/layout/list1"/>
    <dgm:cxn modelId="{9F68D615-0CBE-464D-9EE2-723AE2D10F53}" type="presParOf" srcId="{CF607734-E62C-47B9-8D74-7D7AD1F5F80C}" destId="{7B579051-1B5E-4367-8E7D-418AB1BC3273}" srcOrd="4" destOrd="0" presId="urn:microsoft.com/office/officeart/2005/8/layout/list1"/>
    <dgm:cxn modelId="{0367D6E9-E3A1-40B8-905C-52B095451574}" type="presParOf" srcId="{7B579051-1B5E-4367-8E7D-418AB1BC3273}" destId="{1CF5957E-8440-4F2D-9795-FEDA0023B9AA}" srcOrd="0" destOrd="0" presId="urn:microsoft.com/office/officeart/2005/8/layout/list1"/>
    <dgm:cxn modelId="{121E77F9-89D5-408D-992E-44ACDC4B8A9E}" type="presParOf" srcId="{7B579051-1B5E-4367-8E7D-418AB1BC3273}" destId="{02545245-0896-41A7-ACD1-A277CB82CBA7}" srcOrd="1" destOrd="0" presId="urn:microsoft.com/office/officeart/2005/8/layout/list1"/>
    <dgm:cxn modelId="{642941C5-D2E1-4E86-9985-C88EA7DAF70C}" type="presParOf" srcId="{CF607734-E62C-47B9-8D74-7D7AD1F5F80C}" destId="{A92022C8-F3BE-49DD-8956-A7F939247A8E}" srcOrd="5" destOrd="0" presId="urn:microsoft.com/office/officeart/2005/8/layout/list1"/>
    <dgm:cxn modelId="{5793003C-B86E-427E-BD27-3970780B1FE1}" type="presParOf" srcId="{CF607734-E62C-47B9-8D74-7D7AD1F5F80C}" destId="{0B14F0CA-71C9-4B0C-BF9B-CCAA69AA6526}" srcOrd="6" destOrd="0" presId="urn:microsoft.com/office/officeart/2005/8/layout/list1"/>
    <dgm:cxn modelId="{998F7E00-135A-44E9-AE0A-66A622614097}" type="presParOf" srcId="{CF607734-E62C-47B9-8D74-7D7AD1F5F80C}" destId="{9DAFF312-3320-4120-BAF8-8DE7F9C82FCF}" srcOrd="7" destOrd="0" presId="urn:microsoft.com/office/officeart/2005/8/layout/list1"/>
    <dgm:cxn modelId="{ED0B0084-2DAB-46D6-996D-6C2A04854AE4}" type="presParOf" srcId="{CF607734-E62C-47B9-8D74-7D7AD1F5F80C}" destId="{AB396B6B-12D8-405D-A0C2-328E4AEDED7C}" srcOrd="8" destOrd="0" presId="urn:microsoft.com/office/officeart/2005/8/layout/list1"/>
    <dgm:cxn modelId="{D4C88262-3007-45C3-BBA7-2492ACEAB227}" type="presParOf" srcId="{AB396B6B-12D8-405D-A0C2-328E4AEDED7C}" destId="{7DAE685D-0D16-4B75-8154-C5259EA61967}" srcOrd="0" destOrd="0" presId="urn:microsoft.com/office/officeart/2005/8/layout/list1"/>
    <dgm:cxn modelId="{3B6B5BB9-05DC-49CC-B1A7-431E141173F1}" type="presParOf" srcId="{AB396B6B-12D8-405D-A0C2-328E4AEDED7C}" destId="{28F8C737-6605-4643-85C1-16093FAF7460}" srcOrd="1" destOrd="0" presId="urn:microsoft.com/office/officeart/2005/8/layout/list1"/>
    <dgm:cxn modelId="{B3C204E4-FC40-4AFA-A906-17B0D059581E}" type="presParOf" srcId="{CF607734-E62C-47B9-8D74-7D7AD1F5F80C}" destId="{1C7EB832-2B6A-41CE-BCAF-CBD7EA156990}" srcOrd="9" destOrd="0" presId="urn:microsoft.com/office/officeart/2005/8/layout/list1"/>
    <dgm:cxn modelId="{ADB299A8-1045-4CF1-9D40-EC48792717BC}" type="presParOf" srcId="{CF607734-E62C-47B9-8D74-7D7AD1F5F80C}" destId="{87F2CE4D-B9E8-48D0-A714-96568579CFC5}" srcOrd="10" destOrd="0" presId="urn:microsoft.com/office/officeart/2005/8/layout/list1"/>
    <dgm:cxn modelId="{F3D38148-50F9-404A-8944-B82CDDE0C42A}" type="presParOf" srcId="{CF607734-E62C-47B9-8D74-7D7AD1F5F80C}" destId="{C7742759-5217-475E-8E7F-40338FE22AC7}" srcOrd="11" destOrd="0" presId="urn:microsoft.com/office/officeart/2005/8/layout/list1"/>
    <dgm:cxn modelId="{D504DE24-889B-4130-B36B-CBB53D5AB196}" type="presParOf" srcId="{CF607734-E62C-47B9-8D74-7D7AD1F5F80C}" destId="{44C7084E-5551-4F3A-86DA-52DCA5CE2B4F}" srcOrd="12" destOrd="0" presId="urn:microsoft.com/office/officeart/2005/8/layout/list1"/>
    <dgm:cxn modelId="{89CD3992-F4F9-4E4E-BB0F-E4161E3780A7}" type="presParOf" srcId="{44C7084E-5551-4F3A-86DA-52DCA5CE2B4F}" destId="{A6079EEC-6CCB-4077-BD5B-280CCD8ADAEC}" srcOrd="0" destOrd="0" presId="urn:microsoft.com/office/officeart/2005/8/layout/list1"/>
    <dgm:cxn modelId="{C703BEEF-709D-48FA-B56B-D75C935A1A63}" type="presParOf" srcId="{44C7084E-5551-4F3A-86DA-52DCA5CE2B4F}" destId="{7C44D445-9C21-4451-8C3C-4DAF93C94195}" srcOrd="1" destOrd="0" presId="urn:microsoft.com/office/officeart/2005/8/layout/list1"/>
    <dgm:cxn modelId="{0A980FE9-96E9-479A-A4A9-C62E7C17DCC7}" type="presParOf" srcId="{CF607734-E62C-47B9-8D74-7D7AD1F5F80C}" destId="{1B1EF74B-D515-4185-8075-44B8EB1575C8}" srcOrd="13" destOrd="0" presId="urn:microsoft.com/office/officeart/2005/8/layout/list1"/>
    <dgm:cxn modelId="{C8CC7062-E19E-4BFA-9BC9-2177ADD9B816}" type="presParOf" srcId="{CF607734-E62C-47B9-8D74-7D7AD1F5F80C}" destId="{CC72D248-C366-4CE6-A06B-501F01B40759}" srcOrd="14" destOrd="0" presId="urn:microsoft.com/office/officeart/2005/8/layout/list1"/>
    <dgm:cxn modelId="{0569B6A7-D37B-4F43-AFB3-D8279D984456}" type="presParOf" srcId="{CF607734-E62C-47B9-8D74-7D7AD1F5F80C}" destId="{AE2057DD-A87C-4693-92C9-F499581298A6}" srcOrd="15" destOrd="0" presId="urn:microsoft.com/office/officeart/2005/8/layout/list1"/>
    <dgm:cxn modelId="{E716BAED-9F3A-4328-ABC7-9A6A8ADFF430}" type="presParOf" srcId="{CF607734-E62C-47B9-8D74-7D7AD1F5F80C}" destId="{E6A164FC-4551-4A35-820E-58833322E765}" srcOrd="16" destOrd="0" presId="urn:microsoft.com/office/officeart/2005/8/layout/list1"/>
    <dgm:cxn modelId="{0507BB03-2753-492C-A454-36A412BD9432}" type="presParOf" srcId="{E6A164FC-4551-4A35-820E-58833322E765}" destId="{C072A084-DA55-4F7B-8D2F-1A05DC7B8186}" srcOrd="0" destOrd="0" presId="urn:microsoft.com/office/officeart/2005/8/layout/list1"/>
    <dgm:cxn modelId="{00B419B0-3541-4775-88F9-6A5E0E851BD8}" type="presParOf" srcId="{E6A164FC-4551-4A35-820E-58833322E765}" destId="{6B0C5714-BE17-46C4-8353-C4C27AFC6F03}" srcOrd="1" destOrd="0" presId="urn:microsoft.com/office/officeart/2005/8/layout/list1"/>
    <dgm:cxn modelId="{70F0FDEC-524A-400E-9D63-FD47EABA7DC9}" type="presParOf" srcId="{CF607734-E62C-47B9-8D74-7D7AD1F5F80C}" destId="{0E4F8985-F661-49FE-A65A-3F8B1565CDC7}" srcOrd="17" destOrd="0" presId="urn:microsoft.com/office/officeart/2005/8/layout/list1"/>
    <dgm:cxn modelId="{570EDDE9-825C-4BB6-8B56-D2DEEFD9D9E9}" type="presParOf" srcId="{CF607734-E62C-47B9-8D74-7D7AD1F5F80C}" destId="{2D6619CC-66D5-4DCA-9F16-54B981009E6C}" srcOrd="18" destOrd="0" presId="urn:microsoft.com/office/officeart/2005/8/layout/list1"/>
    <dgm:cxn modelId="{CF072136-668A-43F5-8816-BD8118545B9A}" type="presParOf" srcId="{CF607734-E62C-47B9-8D74-7D7AD1F5F80C}" destId="{9A837BA4-DF40-4E23-AB51-3CEA436E0BFF}" srcOrd="19" destOrd="0" presId="urn:microsoft.com/office/officeart/2005/8/layout/list1"/>
    <dgm:cxn modelId="{FFB2520F-63CC-4545-85E9-EAA8EDF64538}" type="presParOf" srcId="{CF607734-E62C-47B9-8D74-7D7AD1F5F80C}" destId="{3A67CA2A-B9EA-43FA-84F1-18773F14B151}" srcOrd="20" destOrd="0" presId="urn:microsoft.com/office/officeart/2005/8/layout/list1"/>
    <dgm:cxn modelId="{B35BDA32-9558-48CA-9334-459876A7DDB1}" type="presParOf" srcId="{3A67CA2A-B9EA-43FA-84F1-18773F14B151}" destId="{F00464CB-C6C2-4B2C-A00C-84234D8CB9EA}" srcOrd="0" destOrd="0" presId="urn:microsoft.com/office/officeart/2005/8/layout/list1"/>
    <dgm:cxn modelId="{61014EED-3A4A-4ED4-8218-D666BAED0C4D}" type="presParOf" srcId="{3A67CA2A-B9EA-43FA-84F1-18773F14B151}" destId="{F0F9D560-7A49-4FBB-AC25-E5926FFD49A5}" srcOrd="1" destOrd="0" presId="urn:microsoft.com/office/officeart/2005/8/layout/list1"/>
    <dgm:cxn modelId="{489FB22B-5027-457D-9450-89149EB1406D}" type="presParOf" srcId="{CF607734-E62C-47B9-8D74-7D7AD1F5F80C}" destId="{F9AE83C1-694B-4192-9A9B-55B9E786AA90}" srcOrd="21" destOrd="0" presId="urn:microsoft.com/office/officeart/2005/8/layout/list1"/>
    <dgm:cxn modelId="{12AE4565-8252-40B0-A11B-CF8653C7E8C7}" type="presParOf" srcId="{CF607734-E62C-47B9-8D74-7D7AD1F5F80C}" destId="{618D22DF-433E-48B4-ACD4-2E75E9B9FFE3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DE5D872-8F00-46B1-AABD-74E12734100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B183D5D8-0AF2-4076-A4E9-4701D422B7E6}">
      <dgm:prSet/>
      <dgm:spPr/>
      <dgm:t>
        <a:bodyPr/>
        <a:lstStyle/>
        <a:p>
          <a:pPr rtl="0"/>
          <a:r>
            <a:rPr lang="uk-UA" smtClean="0"/>
            <a:t>Ложка кісткова гостра</a:t>
          </a:r>
          <a:endParaRPr lang="uk-UA"/>
        </a:p>
      </dgm:t>
    </dgm:pt>
    <dgm:pt modelId="{97A64803-E298-4366-A9EE-16E6FA886F9E}" type="parTrans" cxnId="{CB4070C5-74E5-487B-A42D-289747FFC14A}">
      <dgm:prSet/>
      <dgm:spPr/>
      <dgm:t>
        <a:bodyPr/>
        <a:lstStyle/>
        <a:p>
          <a:endParaRPr lang="ru-RU"/>
        </a:p>
      </dgm:t>
    </dgm:pt>
    <dgm:pt modelId="{0AF4E604-188B-4699-91A8-64744774E4AF}" type="sibTrans" cxnId="{CB4070C5-74E5-487B-A42D-289747FFC14A}">
      <dgm:prSet/>
      <dgm:spPr/>
      <dgm:t>
        <a:bodyPr/>
        <a:lstStyle/>
        <a:p>
          <a:endParaRPr lang="ru-RU"/>
        </a:p>
      </dgm:t>
    </dgm:pt>
    <dgm:pt modelId="{EE85D807-1E66-43B9-AFF6-7D13B8AE26DC}">
      <dgm:prSet/>
      <dgm:spPr/>
      <dgm:t>
        <a:bodyPr/>
        <a:lstStyle/>
        <a:p>
          <a:pPr rtl="0"/>
          <a:r>
            <a:rPr lang="uk-UA" smtClean="0"/>
            <a:t>Ложки медичні гострі</a:t>
          </a:r>
          <a:endParaRPr lang="uk-UA"/>
        </a:p>
      </dgm:t>
    </dgm:pt>
    <dgm:pt modelId="{EC8ADB99-4CEF-46DA-BBA2-BB7F2F705079}" type="parTrans" cxnId="{35985283-7AFC-4390-BF97-4CA8840C9327}">
      <dgm:prSet/>
      <dgm:spPr/>
      <dgm:t>
        <a:bodyPr/>
        <a:lstStyle/>
        <a:p>
          <a:endParaRPr lang="ru-RU"/>
        </a:p>
      </dgm:t>
    </dgm:pt>
    <dgm:pt modelId="{0973B535-F4CD-4932-89BE-6625ECC09949}" type="sibTrans" cxnId="{35985283-7AFC-4390-BF97-4CA8840C9327}">
      <dgm:prSet/>
      <dgm:spPr/>
      <dgm:t>
        <a:bodyPr/>
        <a:lstStyle/>
        <a:p>
          <a:endParaRPr lang="ru-RU"/>
        </a:p>
      </dgm:t>
    </dgm:pt>
    <dgm:pt modelId="{C4FAF446-4857-426E-AFAF-36AFF4034DB9}">
      <dgm:prSet/>
      <dgm:spPr/>
      <dgm:t>
        <a:bodyPr/>
        <a:lstStyle/>
        <a:p>
          <a:pPr rtl="0"/>
          <a:r>
            <a:rPr lang="uk-UA" smtClean="0"/>
            <a:t>Ложки медичні тупі.</a:t>
          </a:r>
          <a:endParaRPr lang="uk-UA"/>
        </a:p>
      </dgm:t>
    </dgm:pt>
    <dgm:pt modelId="{6C93D1E5-F977-4156-B665-95B6B49091DE}" type="parTrans" cxnId="{764DF9DE-3637-4EE4-901F-901CA56F6351}">
      <dgm:prSet/>
      <dgm:spPr/>
      <dgm:t>
        <a:bodyPr/>
        <a:lstStyle/>
        <a:p>
          <a:endParaRPr lang="ru-RU"/>
        </a:p>
      </dgm:t>
    </dgm:pt>
    <dgm:pt modelId="{618F54A9-61B0-46C9-848F-72754297C0CD}" type="sibTrans" cxnId="{764DF9DE-3637-4EE4-901F-901CA56F6351}">
      <dgm:prSet/>
      <dgm:spPr/>
      <dgm:t>
        <a:bodyPr/>
        <a:lstStyle/>
        <a:p>
          <a:endParaRPr lang="ru-RU"/>
        </a:p>
      </dgm:t>
    </dgm:pt>
    <dgm:pt modelId="{3101B239-293D-4E1E-BAFF-E431C05737EA}">
      <dgm:prSet/>
      <dgm:spPr/>
      <dgm:t>
        <a:bodyPr/>
        <a:lstStyle/>
        <a:p>
          <a:pPr rtl="0"/>
          <a:r>
            <a:rPr lang="uk-UA" smtClean="0"/>
            <a:t>Ложки медичні довгі гнучкі</a:t>
          </a:r>
          <a:endParaRPr lang="uk-UA"/>
        </a:p>
      </dgm:t>
    </dgm:pt>
    <dgm:pt modelId="{FA5EE9A3-1082-4FAE-8F97-8C8C7EFB1FB9}" type="parTrans" cxnId="{BE1219D6-FF3D-41D4-BEBD-DE719B371734}">
      <dgm:prSet/>
      <dgm:spPr/>
      <dgm:t>
        <a:bodyPr/>
        <a:lstStyle/>
        <a:p>
          <a:endParaRPr lang="ru-RU"/>
        </a:p>
      </dgm:t>
    </dgm:pt>
    <dgm:pt modelId="{F0CA2F04-9EF4-41A9-BA28-4EE2D02B7AB4}" type="sibTrans" cxnId="{BE1219D6-FF3D-41D4-BEBD-DE719B371734}">
      <dgm:prSet/>
      <dgm:spPr/>
      <dgm:t>
        <a:bodyPr/>
        <a:lstStyle/>
        <a:p>
          <a:endParaRPr lang="ru-RU"/>
        </a:p>
      </dgm:t>
    </dgm:pt>
    <dgm:pt modelId="{364A5BBE-F6C7-4047-B5C6-A94231641572}">
      <dgm:prSet/>
      <dgm:spPr/>
      <dgm:t>
        <a:bodyPr/>
        <a:lstStyle/>
        <a:p>
          <a:pPr rtl="0"/>
          <a:r>
            <a:rPr lang="uk-UA" smtClean="0"/>
            <a:t>Петлі</a:t>
          </a:r>
          <a:endParaRPr lang="uk-UA"/>
        </a:p>
      </dgm:t>
    </dgm:pt>
    <dgm:pt modelId="{14F0D7A0-22E1-4F2E-BEEC-15F25C170601}" type="parTrans" cxnId="{025838CA-3A49-4FEB-B34E-23CE48D07912}">
      <dgm:prSet/>
      <dgm:spPr/>
      <dgm:t>
        <a:bodyPr/>
        <a:lstStyle/>
        <a:p>
          <a:endParaRPr lang="ru-RU"/>
        </a:p>
      </dgm:t>
    </dgm:pt>
    <dgm:pt modelId="{069B4C0F-6302-406E-A260-6DF6D709AD63}" type="sibTrans" cxnId="{025838CA-3A49-4FEB-B34E-23CE48D07912}">
      <dgm:prSet/>
      <dgm:spPr/>
      <dgm:t>
        <a:bodyPr/>
        <a:lstStyle/>
        <a:p>
          <a:endParaRPr lang="ru-RU"/>
        </a:p>
      </dgm:t>
    </dgm:pt>
    <dgm:pt modelId="{68E1C4D0-DB71-4063-86EB-918E3C8C0961}" type="pres">
      <dgm:prSet presAssocID="{7DE5D872-8F00-46B1-AABD-74E1273410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2BF061-2293-4303-AE7A-C4C3BD1D0F79}" type="pres">
      <dgm:prSet presAssocID="{B183D5D8-0AF2-4076-A4E9-4701D422B7E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A35D0-71C7-4E37-B9E5-D29411906658}" type="pres">
      <dgm:prSet presAssocID="{0AF4E604-188B-4699-91A8-64744774E4AF}" presName="spacer" presStyleCnt="0"/>
      <dgm:spPr/>
    </dgm:pt>
    <dgm:pt modelId="{A8F65392-E703-4B22-A710-4F188CB22E56}" type="pres">
      <dgm:prSet presAssocID="{EE85D807-1E66-43B9-AFF6-7D13B8AE26DC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D08A64-67D5-4473-965B-9D60563CFD8B}" type="pres">
      <dgm:prSet presAssocID="{0973B535-F4CD-4932-89BE-6625ECC09949}" presName="spacer" presStyleCnt="0"/>
      <dgm:spPr/>
    </dgm:pt>
    <dgm:pt modelId="{51E07605-175D-4A32-A997-75B8AAF0D9B8}" type="pres">
      <dgm:prSet presAssocID="{C4FAF446-4857-426E-AFAF-36AFF4034DB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F43C68-9F81-4639-8BEA-D16C225FFC27}" type="pres">
      <dgm:prSet presAssocID="{618F54A9-61B0-46C9-848F-72754297C0CD}" presName="spacer" presStyleCnt="0"/>
      <dgm:spPr/>
    </dgm:pt>
    <dgm:pt modelId="{4B4071CF-8D1C-4D1C-8617-67F7A21C42A6}" type="pres">
      <dgm:prSet presAssocID="{3101B239-293D-4E1E-BAFF-E431C05737E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E8DD4-97B4-43D6-953A-EEF4D6691FF9}" type="pres">
      <dgm:prSet presAssocID="{F0CA2F04-9EF4-41A9-BA28-4EE2D02B7AB4}" presName="spacer" presStyleCnt="0"/>
      <dgm:spPr/>
    </dgm:pt>
    <dgm:pt modelId="{D4CFF874-A9E4-4A2D-AD0B-AB301FB71E55}" type="pres">
      <dgm:prSet presAssocID="{364A5BBE-F6C7-4047-B5C6-A9423164157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381E7E-E12E-49AD-99BC-A42E4F7A3210}" type="presOf" srcId="{7DE5D872-8F00-46B1-AABD-74E12734100E}" destId="{68E1C4D0-DB71-4063-86EB-918E3C8C0961}" srcOrd="0" destOrd="0" presId="urn:microsoft.com/office/officeart/2005/8/layout/vList2"/>
    <dgm:cxn modelId="{B7623A88-FBBB-47A2-80D5-16F9EC1822E2}" type="presOf" srcId="{C4FAF446-4857-426E-AFAF-36AFF4034DB9}" destId="{51E07605-175D-4A32-A997-75B8AAF0D9B8}" srcOrd="0" destOrd="0" presId="urn:microsoft.com/office/officeart/2005/8/layout/vList2"/>
    <dgm:cxn modelId="{4FE02AEC-0661-4870-87ED-41E9983D865F}" type="presOf" srcId="{B183D5D8-0AF2-4076-A4E9-4701D422B7E6}" destId="{DF2BF061-2293-4303-AE7A-C4C3BD1D0F79}" srcOrd="0" destOrd="0" presId="urn:microsoft.com/office/officeart/2005/8/layout/vList2"/>
    <dgm:cxn modelId="{764DF9DE-3637-4EE4-901F-901CA56F6351}" srcId="{7DE5D872-8F00-46B1-AABD-74E12734100E}" destId="{C4FAF446-4857-426E-AFAF-36AFF4034DB9}" srcOrd="2" destOrd="0" parTransId="{6C93D1E5-F977-4156-B665-95B6B49091DE}" sibTransId="{618F54A9-61B0-46C9-848F-72754297C0CD}"/>
    <dgm:cxn modelId="{025838CA-3A49-4FEB-B34E-23CE48D07912}" srcId="{7DE5D872-8F00-46B1-AABD-74E12734100E}" destId="{364A5BBE-F6C7-4047-B5C6-A94231641572}" srcOrd="4" destOrd="0" parTransId="{14F0D7A0-22E1-4F2E-BEEC-15F25C170601}" sibTransId="{069B4C0F-6302-406E-A260-6DF6D709AD63}"/>
    <dgm:cxn modelId="{BE1219D6-FF3D-41D4-BEBD-DE719B371734}" srcId="{7DE5D872-8F00-46B1-AABD-74E12734100E}" destId="{3101B239-293D-4E1E-BAFF-E431C05737EA}" srcOrd="3" destOrd="0" parTransId="{FA5EE9A3-1082-4FAE-8F97-8C8C7EFB1FB9}" sibTransId="{F0CA2F04-9EF4-41A9-BA28-4EE2D02B7AB4}"/>
    <dgm:cxn modelId="{9142945E-57B1-420B-8426-AAB0B1C69B2D}" type="presOf" srcId="{364A5BBE-F6C7-4047-B5C6-A94231641572}" destId="{D4CFF874-A9E4-4A2D-AD0B-AB301FB71E55}" srcOrd="0" destOrd="0" presId="urn:microsoft.com/office/officeart/2005/8/layout/vList2"/>
    <dgm:cxn modelId="{CB4070C5-74E5-487B-A42D-289747FFC14A}" srcId="{7DE5D872-8F00-46B1-AABD-74E12734100E}" destId="{B183D5D8-0AF2-4076-A4E9-4701D422B7E6}" srcOrd="0" destOrd="0" parTransId="{97A64803-E298-4366-A9EE-16E6FA886F9E}" sibTransId="{0AF4E604-188B-4699-91A8-64744774E4AF}"/>
    <dgm:cxn modelId="{A90FD9A7-FFC9-4950-8765-389156BBA427}" type="presOf" srcId="{3101B239-293D-4E1E-BAFF-E431C05737EA}" destId="{4B4071CF-8D1C-4D1C-8617-67F7A21C42A6}" srcOrd="0" destOrd="0" presId="urn:microsoft.com/office/officeart/2005/8/layout/vList2"/>
    <dgm:cxn modelId="{339E32EA-43A2-457A-929F-A073D9D8F733}" type="presOf" srcId="{EE85D807-1E66-43B9-AFF6-7D13B8AE26DC}" destId="{A8F65392-E703-4B22-A710-4F188CB22E56}" srcOrd="0" destOrd="0" presId="urn:microsoft.com/office/officeart/2005/8/layout/vList2"/>
    <dgm:cxn modelId="{35985283-7AFC-4390-BF97-4CA8840C9327}" srcId="{7DE5D872-8F00-46B1-AABD-74E12734100E}" destId="{EE85D807-1E66-43B9-AFF6-7D13B8AE26DC}" srcOrd="1" destOrd="0" parTransId="{EC8ADB99-4CEF-46DA-BBA2-BB7F2F705079}" sibTransId="{0973B535-F4CD-4932-89BE-6625ECC09949}"/>
    <dgm:cxn modelId="{AC7061D7-53E7-45B3-A0FB-C1C37AF9A706}" type="presParOf" srcId="{68E1C4D0-DB71-4063-86EB-918E3C8C0961}" destId="{DF2BF061-2293-4303-AE7A-C4C3BD1D0F79}" srcOrd="0" destOrd="0" presId="urn:microsoft.com/office/officeart/2005/8/layout/vList2"/>
    <dgm:cxn modelId="{5102CB20-2F05-4208-9AD4-8D138407974E}" type="presParOf" srcId="{68E1C4D0-DB71-4063-86EB-918E3C8C0961}" destId="{6A2A35D0-71C7-4E37-B9E5-D29411906658}" srcOrd="1" destOrd="0" presId="urn:microsoft.com/office/officeart/2005/8/layout/vList2"/>
    <dgm:cxn modelId="{43C87244-3B11-48B5-BBC0-243FD315ADAA}" type="presParOf" srcId="{68E1C4D0-DB71-4063-86EB-918E3C8C0961}" destId="{A8F65392-E703-4B22-A710-4F188CB22E56}" srcOrd="2" destOrd="0" presId="urn:microsoft.com/office/officeart/2005/8/layout/vList2"/>
    <dgm:cxn modelId="{C7C90A87-63C5-447E-8124-DB4986ABAC49}" type="presParOf" srcId="{68E1C4D0-DB71-4063-86EB-918E3C8C0961}" destId="{B5D08A64-67D5-4473-965B-9D60563CFD8B}" srcOrd="3" destOrd="0" presId="urn:microsoft.com/office/officeart/2005/8/layout/vList2"/>
    <dgm:cxn modelId="{0F99A454-78F0-4025-9DC4-51DFA289FE4C}" type="presParOf" srcId="{68E1C4D0-DB71-4063-86EB-918E3C8C0961}" destId="{51E07605-175D-4A32-A997-75B8AAF0D9B8}" srcOrd="4" destOrd="0" presId="urn:microsoft.com/office/officeart/2005/8/layout/vList2"/>
    <dgm:cxn modelId="{1783F530-32BC-4AF7-BCCF-4E1D76140469}" type="presParOf" srcId="{68E1C4D0-DB71-4063-86EB-918E3C8C0961}" destId="{16F43C68-9F81-4639-8BEA-D16C225FFC27}" srcOrd="5" destOrd="0" presId="urn:microsoft.com/office/officeart/2005/8/layout/vList2"/>
    <dgm:cxn modelId="{DAF73E00-1B8B-4044-B9BC-CD51A328968D}" type="presParOf" srcId="{68E1C4D0-DB71-4063-86EB-918E3C8C0961}" destId="{4B4071CF-8D1C-4D1C-8617-67F7A21C42A6}" srcOrd="6" destOrd="0" presId="urn:microsoft.com/office/officeart/2005/8/layout/vList2"/>
    <dgm:cxn modelId="{B703D6E0-098B-4D9F-AD90-C059FC15D92E}" type="presParOf" srcId="{68E1C4D0-DB71-4063-86EB-918E3C8C0961}" destId="{53EE8DD4-97B4-43D6-953A-EEF4D6691FF9}" srcOrd="7" destOrd="0" presId="urn:microsoft.com/office/officeart/2005/8/layout/vList2"/>
    <dgm:cxn modelId="{AA0C2251-885A-4E15-B036-C16DEACF1824}" type="presParOf" srcId="{68E1C4D0-DB71-4063-86EB-918E3C8C0961}" destId="{D4CFF874-A9E4-4A2D-AD0B-AB301FB71E5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774F6C3-23A7-411A-9D5C-FD227F33536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EBAE48E7-055B-4C0A-B939-8315655CC716}">
      <dgm:prSet/>
      <dgm:spPr/>
      <dgm:t>
        <a:bodyPr/>
        <a:lstStyle/>
        <a:p>
          <a:pPr rtl="0"/>
          <a:r>
            <a:rPr lang="uk-UA" smtClean="0"/>
            <a:t>Пилки медичні рамочні</a:t>
          </a:r>
          <a:endParaRPr lang="uk-UA"/>
        </a:p>
      </dgm:t>
    </dgm:pt>
    <dgm:pt modelId="{CE23D844-E43B-487D-8818-B089A6C1BB75}" type="parTrans" cxnId="{D12EBCCC-A522-4AC6-A9AE-3CB7BE51FEF5}">
      <dgm:prSet/>
      <dgm:spPr/>
      <dgm:t>
        <a:bodyPr/>
        <a:lstStyle/>
        <a:p>
          <a:endParaRPr lang="ru-RU"/>
        </a:p>
      </dgm:t>
    </dgm:pt>
    <dgm:pt modelId="{714CA678-C8DA-4E41-8B42-4113D9D9611F}" type="sibTrans" cxnId="{D12EBCCC-A522-4AC6-A9AE-3CB7BE51FEF5}">
      <dgm:prSet/>
      <dgm:spPr/>
      <dgm:t>
        <a:bodyPr/>
        <a:lstStyle/>
        <a:p>
          <a:endParaRPr lang="ru-RU"/>
        </a:p>
      </dgm:t>
    </dgm:pt>
    <dgm:pt modelId="{2DEB9852-2E52-4CDB-BF11-6D1645A5FD71}">
      <dgm:prSet/>
      <dgm:spPr/>
      <dgm:t>
        <a:bodyPr/>
        <a:lstStyle/>
        <a:p>
          <a:pPr rtl="0"/>
          <a:r>
            <a:rPr lang="uk-UA" smtClean="0"/>
            <a:t>Пилки медичні листові.</a:t>
          </a:r>
          <a:endParaRPr lang="uk-UA"/>
        </a:p>
      </dgm:t>
    </dgm:pt>
    <dgm:pt modelId="{63F2E404-47C9-4E5F-A50F-3A92556F2F43}" type="parTrans" cxnId="{0656A2BD-A58E-44DD-B714-E38C9F261A92}">
      <dgm:prSet/>
      <dgm:spPr/>
      <dgm:t>
        <a:bodyPr/>
        <a:lstStyle/>
        <a:p>
          <a:endParaRPr lang="ru-RU"/>
        </a:p>
      </dgm:t>
    </dgm:pt>
    <dgm:pt modelId="{3A5F7E79-7863-4B0C-B011-866F265604ED}" type="sibTrans" cxnId="{0656A2BD-A58E-44DD-B714-E38C9F261A92}">
      <dgm:prSet/>
      <dgm:spPr/>
      <dgm:t>
        <a:bodyPr/>
        <a:lstStyle/>
        <a:p>
          <a:endParaRPr lang="ru-RU"/>
        </a:p>
      </dgm:t>
    </dgm:pt>
    <dgm:pt modelId="{EDE22DC2-518E-428E-9979-138E4C8A91AE}">
      <dgm:prSet/>
      <dgm:spPr/>
      <dgm:t>
        <a:bodyPr/>
        <a:lstStyle/>
        <a:p>
          <a:pPr rtl="0"/>
          <a:r>
            <a:rPr lang="uk-UA" smtClean="0"/>
            <a:t>Пилки медичні ножові.</a:t>
          </a:r>
          <a:endParaRPr lang="uk-UA"/>
        </a:p>
      </dgm:t>
    </dgm:pt>
    <dgm:pt modelId="{68DC5FB2-A728-496B-B253-572C91102A26}" type="parTrans" cxnId="{0A5F4D52-2AA1-4542-9C0C-7EDA9694FD3C}">
      <dgm:prSet/>
      <dgm:spPr/>
      <dgm:t>
        <a:bodyPr/>
        <a:lstStyle/>
        <a:p>
          <a:endParaRPr lang="ru-RU"/>
        </a:p>
      </dgm:t>
    </dgm:pt>
    <dgm:pt modelId="{8EF695DF-5FB7-4158-BC4A-E006534B0531}" type="sibTrans" cxnId="{0A5F4D52-2AA1-4542-9C0C-7EDA9694FD3C}">
      <dgm:prSet/>
      <dgm:spPr/>
      <dgm:t>
        <a:bodyPr/>
        <a:lstStyle/>
        <a:p>
          <a:endParaRPr lang="ru-RU"/>
        </a:p>
      </dgm:t>
    </dgm:pt>
    <dgm:pt modelId="{2B6481EB-470E-47EE-8B43-DB709DA684E7}">
      <dgm:prSet/>
      <dgm:spPr/>
      <dgm:t>
        <a:bodyPr/>
        <a:lstStyle/>
        <a:p>
          <a:pPr rtl="0"/>
          <a:r>
            <a:rPr lang="uk-UA" smtClean="0"/>
            <a:t>Пилки медичні.</a:t>
          </a:r>
          <a:endParaRPr lang="uk-UA"/>
        </a:p>
      </dgm:t>
    </dgm:pt>
    <dgm:pt modelId="{9E2301D6-53D6-4BAD-B1E8-C74E200120D2}" type="parTrans" cxnId="{69C3D38E-5A9C-43C0-956D-754606011187}">
      <dgm:prSet/>
      <dgm:spPr/>
      <dgm:t>
        <a:bodyPr/>
        <a:lstStyle/>
        <a:p>
          <a:endParaRPr lang="ru-RU"/>
        </a:p>
      </dgm:t>
    </dgm:pt>
    <dgm:pt modelId="{C1403E73-BA7E-4D8A-9613-40422B694E15}" type="sibTrans" cxnId="{69C3D38E-5A9C-43C0-956D-754606011187}">
      <dgm:prSet/>
      <dgm:spPr/>
      <dgm:t>
        <a:bodyPr/>
        <a:lstStyle/>
        <a:p>
          <a:endParaRPr lang="ru-RU"/>
        </a:p>
      </dgm:t>
    </dgm:pt>
    <dgm:pt modelId="{899556D0-6CF0-4B7B-822A-9DDC95497032}" type="pres">
      <dgm:prSet presAssocID="{6774F6C3-23A7-411A-9D5C-FD227F3353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131AE5-EEB1-4593-933F-42F302A90528}" type="pres">
      <dgm:prSet presAssocID="{EBAE48E7-055B-4C0A-B939-8315655CC71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3EDE26-2550-495C-AA95-3162FE670DC2}" type="pres">
      <dgm:prSet presAssocID="{714CA678-C8DA-4E41-8B42-4113D9D9611F}" presName="spacer" presStyleCnt="0"/>
      <dgm:spPr/>
    </dgm:pt>
    <dgm:pt modelId="{8F250ED7-779F-4A12-B2F1-D432FEF9838E}" type="pres">
      <dgm:prSet presAssocID="{2DEB9852-2E52-4CDB-BF11-6D1645A5FD7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43D622-F32D-4105-8D28-D18164739455}" type="pres">
      <dgm:prSet presAssocID="{3A5F7E79-7863-4B0C-B011-866F265604ED}" presName="spacer" presStyleCnt="0"/>
      <dgm:spPr/>
    </dgm:pt>
    <dgm:pt modelId="{E8A9FBC2-5777-4A4C-A971-A88B3DEB2CDB}" type="pres">
      <dgm:prSet presAssocID="{EDE22DC2-518E-428E-9979-138E4C8A91A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AB947-2B7C-4041-8832-4903F04069D2}" type="pres">
      <dgm:prSet presAssocID="{8EF695DF-5FB7-4158-BC4A-E006534B0531}" presName="spacer" presStyleCnt="0"/>
      <dgm:spPr/>
    </dgm:pt>
    <dgm:pt modelId="{57F6CB19-02EA-4527-ADF6-7FDB76A2110F}" type="pres">
      <dgm:prSet presAssocID="{2B6481EB-470E-47EE-8B43-DB709DA684E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C3D38E-5A9C-43C0-956D-754606011187}" srcId="{6774F6C3-23A7-411A-9D5C-FD227F335361}" destId="{2B6481EB-470E-47EE-8B43-DB709DA684E7}" srcOrd="3" destOrd="0" parTransId="{9E2301D6-53D6-4BAD-B1E8-C74E200120D2}" sibTransId="{C1403E73-BA7E-4D8A-9613-40422B694E15}"/>
    <dgm:cxn modelId="{2B13F54B-7B68-4E08-8A0A-A45452DB7B55}" type="presOf" srcId="{EDE22DC2-518E-428E-9979-138E4C8A91AE}" destId="{E8A9FBC2-5777-4A4C-A971-A88B3DEB2CDB}" srcOrd="0" destOrd="0" presId="urn:microsoft.com/office/officeart/2005/8/layout/vList2"/>
    <dgm:cxn modelId="{AED4480A-4797-4D84-BDC4-EC48B76F33D2}" type="presOf" srcId="{2B6481EB-470E-47EE-8B43-DB709DA684E7}" destId="{57F6CB19-02EA-4527-ADF6-7FDB76A2110F}" srcOrd="0" destOrd="0" presId="urn:microsoft.com/office/officeart/2005/8/layout/vList2"/>
    <dgm:cxn modelId="{0A5F4D52-2AA1-4542-9C0C-7EDA9694FD3C}" srcId="{6774F6C3-23A7-411A-9D5C-FD227F335361}" destId="{EDE22DC2-518E-428E-9979-138E4C8A91AE}" srcOrd="2" destOrd="0" parTransId="{68DC5FB2-A728-496B-B253-572C91102A26}" sibTransId="{8EF695DF-5FB7-4158-BC4A-E006534B0531}"/>
    <dgm:cxn modelId="{D12EBCCC-A522-4AC6-A9AE-3CB7BE51FEF5}" srcId="{6774F6C3-23A7-411A-9D5C-FD227F335361}" destId="{EBAE48E7-055B-4C0A-B939-8315655CC716}" srcOrd="0" destOrd="0" parTransId="{CE23D844-E43B-487D-8818-B089A6C1BB75}" sibTransId="{714CA678-C8DA-4E41-8B42-4113D9D9611F}"/>
    <dgm:cxn modelId="{66FB52D2-0492-4214-B632-45BFDE20871E}" type="presOf" srcId="{2DEB9852-2E52-4CDB-BF11-6D1645A5FD71}" destId="{8F250ED7-779F-4A12-B2F1-D432FEF9838E}" srcOrd="0" destOrd="0" presId="urn:microsoft.com/office/officeart/2005/8/layout/vList2"/>
    <dgm:cxn modelId="{C5AC321E-8354-40CB-8608-5ABBF5BF4211}" type="presOf" srcId="{6774F6C3-23A7-411A-9D5C-FD227F335361}" destId="{899556D0-6CF0-4B7B-822A-9DDC95497032}" srcOrd="0" destOrd="0" presId="urn:microsoft.com/office/officeart/2005/8/layout/vList2"/>
    <dgm:cxn modelId="{0656A2BD-A58E-44DD-B714-E38C9F261A92}" srcId="{6774F6C3-23A7-411A-9D5C-FD227F335361}" destId="{2DEB9852-2E52-4CDB-BF11-6D1645A5FD71}" srcOrd="1" destOrd="0" parTransId="{63F2E404-47C9-4E5F-A50F-3A92556F2F43}" sibTransId="{3A5F7E79-7863-4B0C-B011-866F265604ED}"/>
    <dgm:cxn modelId="{569C80E3-0B74-4147-9B16-7BD9140CD464}" type="presOf" srcId="{EBAE48E7-055B-4C0A-B939-8315655CC716}" destId="{DD131AE5-EEB1-4593-933F-42F302A90528}" srcOrd="0" destOrd="0" presId="urn:microsoft.com/office/officeart/2005/8/layout/vList2"/>
    <dgm:cxn modelId="{518DFC19-DC4E-4C62-9538-7D7391CF5AF3}" type="presParOf" srcId="{899556D0-6CF0-4B7B-822A-9DDC95497032}" destId="{DD131AE5-EEB1-4593-933F-42F302A90528}" srcOrd="0" destOrd="0" presId="urn:microsoft.com/office/officeart/2005/8/layout/vList2"/>
    <dgm:cxn modelId="{1F69B3A1-072F-4C1B-AAF8-91300783866E}" type="presParOf" srcId="{899556D0-6CF0-4B7B-822A-9DDC95497032}" destId="{AB3EDE26-2550-495C-AA95-3162FE670DC2}" srcOrd="1" destOrd="0" presId="urn:microsoft.com/office/officeart/2005/8/layout/vList2"/>
    <dgm:cxn modelId="{8FFE3C0A-2616-430D-8218-F7F710241BE0}" type="presParOf" srcId="{899556D0-6CF0-4B7B-822A-9DDC95497032}" destId="{8F250ED7-779F-4A12-B2F1-D432FEF9838E}" srcOrd="2" destOrd="0" presId="urn:microsoft.com/office/officeart/2005/8/layout/vList2"/>
    <dgm:cxn modelId="{242069CA-6145-4D5B-9D53-ECAE2A669FCE}" type="presParOf" srcId="{899556D0-6CF0-4B7B-822A-9DDC95497032}" destId="{9543D622-F32D-4105-8D28-D18164739455}" srcOrd="3" destOrd="0" presId="urn:microsoft.com/office/officeart/2005/8/layout/vList2"/>
    <dgm:cxn modelId="{0E6E37C9-0E06-46A4-89DC-C7731B8DA8F8}" type="presParOf" srcId="{899556D0-6CF0-4B7B-822A-9DDC95497032}" destId="{E8A9FBC2-5777-4A4C-A971-A88B3DEB2CDB}" srcOrd="4" destOrd="0" presId="urn:microsoft.com/office/officeart/2005/8/layout/vList2"/>
    <dgm:cxn modelId="{F3B4061A-F96D-4C54-A9E3-852D83533A3F}" type="presParOf" srcId="{899556D0-6CF0-4B7B-822A-9DDC95497032}" destId="{24EAB947-2B7C-4041-8832-4903F04069D2}" srcOrd="5" destOrd="0" presId="urn:microsoft.com/office/officeart/2005/8/layout/vList2"/>
    <dgm:cxn modelId="{D9EE3CD1-2499-4B58-8C0C-E2F7C7EB727A}" type="presParOf" srcId="{899556D0-6CF0-4B7B-822A-9DDC95497032}" destId="{57F6CB19-02EA-4527-ADF6-7FDB76A2110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767BE6D-D7D2-494B-A2ED-E7A3893C3AE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AA3D361D-0086-45E5-9042-CBC18283A646}">
      <dgm:prSet/>
      <dgm:spPr/>
      <dgm:t>
        <a:bodyPr/>
        <a:lstStyle/>
        <a:p>
          <a:pPr rtl="0"/>
          <a:r>
            <a:rPr lang="uk-UA" smtClean="0"/>
            <a:t>Кусачки кісткові із овальними губками прямі.</a:t>
          </a:r>
          <a:endParaRPr lang="uk-UA"/>
        </a:p>
      </dgm:t>
    </dgm:pt>
    <dgm:pt modelId="{F8F385D7-3D0C-423D-AE62-2C95373171C6}" type="parTrans" cxnId="{FC7B03FF-5742-4377-957C-C689D942B028}">
      <dgm:prSet/>
      <dgm:spPr/>
      <dgm:t>
        <a:bodyPr/>
        <a:lstStyle/>
        <a:p>
          <a:endParaRPr lang="ru-RU"/>
        </a:p>
      </dgm:t>
    </dgm:pt>
    <dgm:pt modelId="{6311BCD9-197E-407E-9CB0-EC3165E12673}" type="sibTrans" cxnId="{FC7B03FF-5742-4377-957C-C689D942B028}">
      <dgm:prSet/>
      <dgm:spPr/>
      <dgm:t>
        <a:bodyPr/>
        <a:lstStyle/>
        <a:p>
          <a:endParaRPr lang="ru-RU"/>
        </a:p>
      </dgm:t>
    </dgm:pt>
    <dgm:pt modelId="{00E55AF7-1348-4878-BA6B-D1BA4DD349F5}">
      <dgm:prSet/>
      <dgm:spPr/>
      <dgm:t>
        <a:bodyPr/>
        <a:lstStyle/>
        <a:p>
          <a:pPr rtl="0"/>
          <a:r>
            <a:rPr lang="uk-UA" smtClean="0"/>
            <a:t>Кусачки кісткові з овальними губками вертикально вигнуті.</a:t>
          </a:r>
          <a:endParaRPr lang="uk-UA"/>
        </a:p>
      </dgm:t>
    </dgm:pt>
    <dgm:pt modelId="{293D404D-5646-4F33-AC24-22BCE66529F1}" type="parTrans" cxnId="{CA7A42D4-07E0-42D5-B9DA-4653D47C0CA0}">
      <dgm:prSet/>
      <dgm:spPr/>
      <dgm:t>
        <a:bodyPr/>
        <a:lstStyle/>
        <a:p>
          <a:endParaRPr lang="ru-RU"/>
        </a:p>
      </dgm:t>
    </dgm:pt>
    <dgm:pt modelId="{3723C8AC-CA95-4C96-945E-BDC1E44AD994}" type="sibTrans" cxnId="{CA7A42D4-07E0-42D5-B9DA-4653D47C0CA0}">
      <dgm:prSet/>
      <dgm:spPr/>
      <dgm:t>
        <a:bodyPr/>
        <a:lstStyle/>
        <a:p>
          <a:endParaRPr lang="ru-RU"/>
        </a:p>
      </dgm:t>
    </dgm:pt>
    <dgm:pt modelId="{04EE2CD5-9298-4BDC-85D4-BE43C2BB20E5}">
      <dgm:prSet/>
      <dgm:spPr/>
      <dgm:t>
        <a:bodyPr/>
        <a:lstStyle/>
        <a:p>
          <a:pPr rtl="0"/>
          <a:r>
            <a:rPr lang="uk-UA" smtClean="0"/>
            <a:t>Кусачки  кісткові з напівкруглими губками</a:t>
          </a:r>
          <a:endParaRPr lang="uk-UA"/>
        </a:p>
      </dgm:t>
    </dgm:pt>
    <dgm:pt modelId="{E33BA30F-D4DC-481E-AC88-02A2F9E172B6}" type="parTrans" cxnId="{B9BF2015-15B4-4B87-B945-772205B3EDEE}">
      <dgm:prSet/>
      <dgm:spPr/>
      <dgm:t>
        <a:bodyPr/>
        <a:lstStyle/>
        <a:p>
          <a:endParaRPr lang="ru-RU"/>
        </a:p>
      </dgm:t>
    </dgm:pt>
    <dgm:pt modelId="{0BCB84D7-D315-4D40-9093-157BABA2E624}" type="sibTrans" cxnId="{B9BF2015-15B4-4B87-B945-772205B3EDEE}">
      <dgm:prSet/>
      <dgm:spPr/>
      <dgm:t>
        <a:bodyPr/>
        <a:lstStyle/>
        <a:p>
          <a:endParaRPr lang="ru-RU"/>
        </a:p>
      </dgm:t>
    </dgm:pt>
    <dgm:pt modelId="{27C73740-C11D-4E5C-B3ED-AF9F9877FE12}">
      <dgm:prSet/>
      <dgm:spPr/>
      <dgm:t>
        <a:bodyPr/>
        <a:lstStyle/>
        <a:p>
          <a:pPr rtl="0"/>
          <a:r>
            <a:rPr lang="uk-UA" smtClean="0"/>
            <a:t>Кусачки кісткові із напівкруглими губками прямі.</a:t>
          </a:r>
          <a:endParaRPr lang="uk-UA"/>
        </a:p>
      </dgm:t>
    </dgm:pt>
    <dgm:pt modelId="{61861592-F732-4DB9-84F5-5C562C5C2F11}" type="parTrans" cxnId="{9AD5D9B6-1D82-4261-A1B6-4378B521D8E9}">
      <dgm:prSet/>
      <dgm:spPr/>
      <dgm:t>
        <a:bodyPr/>
        <a:lstStyle/>
        <a:p>
          <a:endParaRPr lang="ru-RU"/>
        </a:p>
      </dgm:t>
    </dgm:pt>
    <dgm:pt modelId="{6D4FEAC7-02B5-45BE-BC31-5FA43DB0E9C7}" type="sibTrans" cxnId="{9AD5D9B6-1D82-4261-A1B6-4378B521D8E9}">
      <dgm:prSet/>
      <dgm:spPr/>
      <dgm:t>
        <a:bodyPr/>
        <a:lstStyle/>
        <a:p>
          <a:endParaRPr lang="ru-RU"/>
        </a:p>
      </dgm:t>
    </dgm:pt>
    <dgm:pt modelId="{7F72E934-7F54-409A-AA04-D7882E46E30C}">
      <dgm:prSet/>
      <dgm:spPr/>
      <dgm:t>
        <a:bodyPr/>
        <a:lstStyle/>
        <a:p>
          <a:pPr rtl="0"/>
          <a:r>
            <a:rPr lang="uk-UA" smtClean="0"/>
            <a:t>Кусачки кісткові з напівкруглими губками вертикально зігнуті з подвійною передачею.</a:t>
          </a:r>
          <a:endParaRPr lang="uk-UA"/>
        </a:p>
      </dgm:t>
    </dgm:pt>
    <dgm:pt modelId="{5A9FEDDE-0781-4874-A758-697B1C2ECE51}" type="parTrans" cxnId="{C0265199-EFE8-4B11-AFC1-6FDE0AD619D4}">
      <dgm:prSet/>
      <dgm:spPr/>
      <dgm:t>
        <a:bodyPr/>
        <a:lstStyle/>
        <a:p>
          <a:endParaRPr lang="ru-RU"/>
        </a:p>
      </dgm:t>
    </dgm:pt>
    <dgm:pt modelId="{4B47771C-7953-4715-A4FC-44CF1C2EADB9}" type="sibTrans" cxnId="{C0265199-EFE8-4B11-AFC1-6FDE0AD619D4}">
      <dgm:prSet/>
      <dgm:spPr/>
      <dgm:t>
        <a:bodyPr/>
        <a:lstStyle/>
        <a:p>
          <a:endParaRPr lang="ru-RU"/>
        </a:p>
      </dgm:t>
    </dgm:pt>
    <dgm:pt modelId="{2B6BE95B-68BE-4E1B-9746-49C3765B58D1}">
      <dgm:prSet/>
      <dgm:spPr/>
      <dgm:t>
        <a:bodyPr/>
        <a:lstStyle/>
        <a:p>
          <a:pPr rtl="0"/>
          <a:r>
            <a:rPr lang="uk-UA" smtClean="0"/>
            <a:t>Кусачки кісткові із прямими губками</a:t>
          </a:r>
          <a:endParaRPr lang="uk-UA"/>
        </a:p>
      </dgm:t>
    </dgm:pt>
    <dgm:pt modelId="{713F0BDC-B373-4AFE-83FE-46379E9120C0}" type="parTrans" cxnId="{800C3612-BE1B-4932-9DCD-933BAB3659EF}">
      <dgm:prSet/>
      <dgm:spPr/>
      <dgm:t>
        <a:bodyPr/>
        <a:lstStyle/>
        <a:p>
          <a:endParaRPr lang="ru-RU"/>
        </a:p>
      </dgm:t>
    </dgm:pt>
    <dgm:pt modelId="{923A7CA1-C699-4A84-A407-BA7A67D3B4EE}" type="sibTrans" cxnId="{800C3612-BE1B-4932-9DCD-933BAB3659EF}">
      <dgm:prSet/>
      <dgm:spPr/>
      <dgm:t>
        <a:bodyPr/>
        <a:lstStyle/>
        <a:p>
          <a:endParaRPr lang="ru-RU"/>
        </a:p>
      </dgm:t>
    </dgm:pt>
    <dgm:pt modelId="{53B16F29-F59D-4557-BBD5-A294B2275395}">
      <dgm:prSet/>
      <dgm:spPr/>
      <dgm:t>
        <a:bodyPr/>
        <a:lstStyle/>
        <a:p>
          <a:pPr rtl="0"/>
          <a:r>
            <a:rPr lang="uk-UA" smtClean="0"/>
            <a:t>Кусачки  кісткові з прямими губками вертикально або горизонтально зігнуті з подвійною передачею</a:t>
          </a:r>
          <a:endParaRPr lang="uk-UA"/>
        </a:p>
      </dgm:t>
    </dgm:pt>
    <dgm:pt modelId="{90919C1C-CA07-42D0-A82E-FB30EF8C5D89}" type="parTrans" cxnId="{E291B22A-D260-44F8-89AA-77E4CB09EF06}">
      <dgm:prSet/>
      <dgm:spPr/>
      <dgm:t>
        <a:bodyPr/>
        <a:lstStyle/>
        <a:p>
          <a:endParaRPr lang="ru-RU"/>
        </a:p>
      </dgm:t>
    </dgm:pt>
    <dgm:pt modelId="{CBA783D9-3606-4D1B-BC27-6D8E72FC2F5F}" type="sibTrans" cxnId="{E291B22A-D260-44F8-89AA-77E4CB09EF06}">
      <dgm:prSet/>
      <dgm:spPr/>
      <dgm:t>
        <a:bodyPr/>
        <a:lstStyle/>
        <a:p>
          <a:endParaRPr lang="ru-RU"/>
        </a:p>
      </dgm:t>
    </dgm:pt>
    <dgm:pt modelId="{1CDCD7D7-D7F3-44D7-AB71-59BFFED8D5A8}">
      <dgm:prSet/>
      <dgm:spPr/>
      <dgm:t>
        <a:bodyPr/>
        <a:lstStyle/>
        <a:p>
          <a:pPr rtl="0"/>
          <a:r>
            <a:rPr lang="uk-UA" smtClean="0"/>
            <a:t>Кусачки кісткові з прямими списоподібними губками.</a:t>
          </a:r>
          <a:endParaRPr lang="uk-UA"/>
        </a:p>
      </dgm:t>
    </dgm:pt>
    <dgm:pt modelId="{71AF4556-2F94-4C06-B1EB-A9518451FCFA}" type="parTrans" cxnId="{4B7D1732-7EEF-4D41-A1F7-D1C12707099B}">
      <dgm:prSet/>
      <dgm:spPr/>
      <dgm:t>
        <a:bodyPr/>
        <a:lstStyle/>
        <a:p>
          <a:endParaRPr lang="ru-RU"/>
        </a:p>
      </dgm:t>
    </dgm:pt>
    <dgm:pt modelId="{3A3F0E3B-9342-4384-ADE7-CDC0CA750A21}" type="sibTrans" cxnId="{4B7D1732-7EEF-4D41-A1F7-D1C12707099B}">
      <dgm:prSet/>
      <dgm:spPr/>
      <dgm:t>
        <a:bodyPr/>
        <a:lstStyle/>
        <a:p>
          <a:endParaRPr lang="ru-RU"/>
        </a:p>
      </dgm:t>
    </dgm:pt>
    <dgm:pt modelId="{AFB945FA-4B7C-48C3-AA45-26B6B42A99C2}">
      <dgm:prSet/>
      <dgm:spPr/>
      <dgm:t>
        <a:bodyPr/>
        <a:lstStyle/>
        <a:p>
          <a:pPr rtl="0"/>
          <a:r>
            <a:rPr lang="uk-UA" smtClean="0"/>
            <a:t>Кусачки кісткові з прямокутними коробчатими губками.</a:t>
          </a:r>
          <a:endParaRPr lang="uk-UA"/>
        </a:p>
      </dgm:t>
    </dgm:pt>
    <dgm:pt modelId="{B72CA9FB-CD4C-4DE2-A3B7-9E8713796C64}" type="parTrans" cxnId="{34D9A78C-47F4-4452-942D-9D77D0649214}">
      <dgm:prSet/>
      <dgm:spPr/>
      <dgm:t>
        <a:bodyPr/>
        <a:lstStyle/>
        <a:p>
          <a:endParaRPr lang="ru-RU"/>
        </a:p>
      </dgm:t>
    </dgm:pt>
    <dgm:pt modelId="{F8531453-87D5-48DD-A645-EDAAEE57355F}" type="sibTrans" cxnId="{34D9A78C-47F4-4452-942D-9D77D0649214}">
      <dgm:prSet/>
      <dgm:spPr/>
      <dgm:t>
        <a:bodyPr/>
        <a:lstStyle/>
        <a:p>
          <a:endParaRPr lang="ru-RU"/>
        </a:p>
      </dgm:t>
    </dgm:pt>
    <dgm:pt modelId="{AA1F4AB3-766A-4E9F-A49A-5F5CEC2A910E}" type="pres">
      <dgm:prSet presAssocID="{D767BE6D-D7D2-494B-A2ED-E7A3893C3A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1E64F6-6B04-4D3C-871C-228951DFFE89}" type="pres">
      <dgm:prSet presAssocID="{AA3D361D-0086-45E5-9042-CBC18283A646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B4810B-A11E-4D57-B644-585911CA4729}" type="pres">
      <dgm:prSet presAssocID="{6311BCD9-197E-407E-9CB0-EC3165E12673}" presName="spacer" presStyleCnt="0"/>
      <dgm:spPr/>
    </dgm:pt>
    <dgm:pt modelId="{3A84F261-D2FE-4ADC-9422-90EBFBC7E7D7}" type="pres">
      <dgm:prSet presAssocID="{00E55AF7-1348-4878-BA6B-D1BA4DD349F5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6B29AC-6EA2-4280-B291-6EA7EEC7D0C8}" type="pres">
      <dgm:prSet presAssocID="{3723C8AC-CA95-4C96-945E-BDC1E44AD994}" presName="spacer" presStyleCnt="0"/>
      <dgm:spPr/>
    </dgm:pt>
    <dgm:pt modelId="{0AC26AE6-7F19-4E15-8B1C-FFD1AAF3EECE}" type="pres">
      <dgm:prSet presAssocID="{04EE2CD5-9298-4BDC-85D4-BE43C2BB20E5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6355B7-CBD3-4505-83E8-642CB383E93D}" type="pres">
      <dgm:prSet presAssocID="{0BCB84D7-D315-4D40-9093-157BABA2E624}" presName="spacer" presStyleCnt="0"/>
      <dgm:spPr/>
    </dgm:pt>
    <dgm:pt modelId="{4D36AC6F-FBF1-471F-BE73-E1A9A39F4D09}" type="pres">
      <dgm:prSet presAssocID="{27C73740-C11D-4E5C-B3ED-AF9F9877FE12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8AD78D-3C0A-45B7-B830-7F795FD09DC7}" type="pres">
      <dgm:prSet presAssocID="{6D4FEAC7-02B5-45BE-BC31-5FA43DB0E9C7}" presName="spacer" presStyleCnt="0"/>
      <dgm:spPr/>
    </dgm:pt>
    <dgm:pt modelId="{4F51C13D-F12B-4DEE-A3A0-A883732E5489}" type="pres">
      <dgm:prSet presAssocID="{7F72E934-7F54-409A-AA04-D7882E46E30C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34D0B-FD8E-4A8C-9BD1-BA00E6806142}" type="pres">
      <dgm:prSet presAssocID="{4B47771C-7953-4715-A4FC-44CF1C2EADB9}" presName="spacer" presStyleCnt="0"/>
      <dgm:spPr/>
    </dgm:pt>
    <dgm:pt modelId="{B98B9445-740B-4229-B5C2-12F485F96AE0}" type="pres">
      <dgm:prSet presAssocID="{2B6BE95B-68BE-4E1B-9746-49C3765B58D1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A427F6-A09A-4DB5-BB61-B25200BF9F97}" type="pres">
      <dgm:prSet presAssocID="{923A7CA1-C699-4A84-A407-BA7A67D3B4EE}" presName="spacer" presStyleCnt="0"/>
      <dgm:spPr/>
    </dgm:pt>
    <dgm:pt modelId="{34746CDE-E559-4A89-B003-CE4FB2E82101}" type="pres">
      <dgm:prSet presAssocID="{53B16F29-F59D-4557-BBD5-A294B2275395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4C30AB-3ACE-42E6-B3DA-7F793B3D6907}" type="pres">
      <dgm:prSet presAssocID="{CBA783D9-3606-4D1B-BC27-6D8E72FC2F5F}" presName="spacer" presStyleCnt="0"/>
      <dgm:spPr/>
    </dgm:pt>
    <dgm:pt modelId="{C0721904-A1FE-4F9D-BAF2-6490CD7ABB24}" type="pres">
      <dgm:prSet presAssocID="{1CDCD7D7-D7F3-44D7-AB71-59BFFED8D5A8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473963-CA41-4DDC-88E4-2F616642FF88}" type="pres">
      <dgm:prSet presAssocID="{3A3F0E3B-9342-4384-ADE7-CDC0CA750A21}" presName="spacer" presStyleCnt="0"/>
      <dgm:spPr/>
    </dgm:pt>
    <dgm:pt modelId="{32958B29-8826-4D33-B75C-D919B465BD49}" type="pres">
      <dgm:prSet presAssocID="{AFB945FA-4B7C-48C3-AA45-26B6B42A99C2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AE8784-80F4-45EA-ACD2-D5E0FBAB61BB}" type="presOf" srcId="{00E55AF7-1348-4878-BA6B-D1BA4DD349F5}" destId="{3A84F261-D2FE-4ADC-9422-90EBFBC7E7D7}" srcOrd="0" destOrd="0" presId="urn:microsoft.com/office/officeart/2005/8/layout/vList2"/>
    <dgm:cxn modelId="{34D9A78C-47F4-4452-942D-9D77D0649214}" srcId="{D767BE6D-D7D2-494B-A2ED-E7A3893C3AE5}" destId="{AFB945FA-4B7C-48C3-AA45-26B6B42A99C2}" srcOrd="8" destOrd="0" parTransId="{B72CA9FB-CD4C-4DE2-A3B7-9E8713796C64}" sibTransId="{F8531453-87D5-48DD-A645-EDAAEE57355F}"/>
    <dgm:cxn modelId="{1FB38004-055E-4D38-A159-038A67E33982}" type="presOf" srcId="{AA3D361D-0086-45E5-9042-CBC18283A646}" destId="{2A1E64F6-6B04-4D3C-871C-228951DFFE89}" srcOrd="0" destOrd="0" presId="urn:microsoft.com/office/officeart/2005/8/layout/vList2"/>
    <dgm:cxn modelId="{475D1192-3162-4A09-B001-C2A4C6CA7FF7}" type="presOf" srcId="{1CDCD7D7-D7F3-44D7-AB71-59BFFED8D5A8}" destId="{C0721904-A1FE-4F9D-BAF2-6490CD7ABB24}" srcOrd="0" destOrd="0" presId="urn:microsoft.com/office/officeart/2005/8/layout/vList2"/>
    <dgm:cxn modelId="{E291B22A-D260-44F8-89AA-77E4CB09EF06}" srcId="{D767BE6D-D7D2-494B-A2ED-E7A3893C3AE5}" destId="{53B16F29-F59D-4557-BBD5-A294B2275395}" srcOrd="6" destOrd="0" parTransId="{90919C1C-CA07-42D0-A82E-FB30EF8C5D89}" sibTransId="{CBA783D9-3606-4D1B-BC27-6D8E72FC2F5F}"/>
    <dgm:cxn modelId="{9DA31F48-F48E-43A8-A651-832DFCFEFA66}" type="presOf" srcId="{7F72E934-7F54-409A-AA04-D7882E46E30C}" destId="{4F51C13D-F12B-4DEE-A3A0-A883732E5489}" srcOrd="0" destOrd="0" presId="urn:microsoft.com/office/officeart/2005/8/layout/vList2"/>
    <dgm:cxn modelId="{800C3612-BE1B-4932-9DCD-933BAB3659EF}" srcId="{D767BE6D-D7D2-494B-A2ED-E7A3893C3AE5}" destId="{2B6BE95B-68BE-4E1B-9746-49C3765B58D1}" srcOrd="5" destOrd="0" parTransId="{713F0BDC-B373-4AFE-83FE-46379E9120C0}" sibTransId="{923A7CA1-C699-4A84-A407-BA7A67D3B4EE}"/>
    <dgm:cxn modelId="{9AD5D9B6-1D82-4261-A1B6-4378B521D8E9}" srcId="{D767BE6D-D7D2-494B-A2ED-E7A3893C3AE5}" destId="{27C73740-C11D-4E5C-B3ED-AF9F9877FE12}" srcOrd="3" destOrd="0" parTransId="{61861592-F732-4DB9-84F5-5C562C5C2F11}" sibTransId="{6D4FEAC7-02B5-45BE-BC31-5FA43DB0E9C7}"/>
    <dgm:cxn modelId="{CC8DF3BF-677E-46F8-96A0-36DDE4DBFF54}" type="presOf" srcId="{D767BE6D-D7D2-494B-A2ED-E7A3893C3AE5}" destId="{AA1F4AB3-766A-4E9F-A49A-5F5CEC2A910E}" srcOrd="0" destOrd="0" presId="urn:microsoft.com/office/officeart/2005/8/layout/vList2"/>
    <dgm:cxn modelId="{FC7B03FF-5742-4377-957C-C689D942B028}" srcId="{D767BE6D-D7D2-494B-A2ED-E7A3893C3AE5}" destId="{AA3D361D-0086-45E5-9042-CBC18283A646}" srcOrd="0" destOrd="0" parTransId="{F8F385D7-3D0C-423D-AE62-2C95373171C6}" sibTransId="{6311BCD9-197E-407E-9CB0-EC3165E12673}"/>
    <dgm:cxn modelId="{B9BF2015-15B4-4B87-B945-772205B3EDEE}" srcId="{D767BE6D-D7D2-494B-A2ED-E7A3893C3AE5}" destId="{04EE2CD5-9298-4BDC-85D4-BE43C2BB20E5}" srcOrd="2" destOrd="0" parTransId="{E33BA30F-D4DC-481E-AC88-02A2F9E172B6}" sibTransId="{0BCB84D7-D315-4D40-9093-157BABA2E624}"/>
    <dgm:cxn modelId="{6AB59A15-809B-49CB-920B-72924120390B}" type="presOf" srcId="{53B16F29-F59D-4557-BBD5-A294B2275395}" destId="{34746CDE-E559-4A89-B003-CE4FB2E82101}" srcOrd="0" destOrd="0" presId="urn:microsoft.com/office/officeart/2005/8/layout/vList2"/>
    <dgm:cxn modelId="{FAF2F9AF-D2CC-475E-9973-ABF4C54B88D9}" type="presOf" srcId="{AFB945FA-4B7C-48C3-AA45-26B6B42A99C2}" destId="{32958B29-8826-4D33-B75C-D919B465BD49}" srcOrd="0" destOrd="0" presId="urn:microsoft.com/office/officeart/2005/8/layout/vList2"/>
    <dgm:cxn modelId="{C0265199-EFE8-4B11-AFC1-6FDE0AD619D4}" srcId="{D767BE6D-D7D2-494B-A2ED-E7A3893C3AE5}" destId="{7F72E934-7F54-409A-AA04-D7882E46E30C}" srcOrd="4" destOrd="0" parTransId="{5A9FEDDE-0781-4874-A758-697B1C2ECE51}" sibTransId="{4B47771C-7953-4715-A4FC-44CF1C2EADB9}"/>
    <dgm:cxn modelId="{04559612-6838-447E-B84A-168F6206BFB5}" type="presOf" srcId="{2B6BE95B-68BE-4E1B-9746-49C3765B58D1}" destId="{B98B9445-740B-4229-B5C2-12F485F96AE0}" srcOrd="0" destOrd="0" presId="urn:microsoft.com/office/officeart/2005/8/layout/vList2"/>
    <dgm:cxn modelId="{75B28429-9BF6-4981-8C1B-D642EB1FCA8D}" type="presOf" srcId="{04EE2CD5-9298-4BDC-85D4-BE43C2BB20E5}" destId="{0AC26AE6-7F19-4E15-8B1C-FFD1AAF3EECE}" srcOrd="0" destOrd="0" presId="urn:microsoft.com/office/officeart/2005/8/layout/vList2"/>
    <dgm:cxn modelId="{CA7A42D4-07E0-42D5-B9DA-4653D47C0CA0}" srcId="{D767BE6D-D7D2-494B-A2ED-E7A3893C3AE5}" destId="{00E55AF7-1348-4878-BA6B-D1BA4DD349F5}" srcOrd="1" destOrd="0" parTransId="{293D404D-5646-4F33-AC24-22BCE66529F1}" sibTransId="{3723C8AC-CA95-4C96-945E-BDC1E44AD994}"/>
    <dgm:cxn modelId="{F2C2EEF8-0194-48F1-A1D2-412BBE53318A}" type="presOf" srcId="{27C73740-C11D-4E5C-B3ED-AF9F9877FE12}" destId="{4D36AC6F-FBF1-471F-BE73-E1A9A39F4D09}" srcOrd="0" destOrd="0" presId="urn:microsoft.com/office/officeart/2005/8/layout/vList2"/>
    <dgm:cxn modelId="{4B7D1732-7EEF-4D41-A1F7-D1C12707099B}" srcId="{D767BE6D-D7D2-494B-A2ED-E7A3893C3AE5}" destId="{1CDCD7D7-D7F3-44D7-AB71-59BFFED8D5A8}" srcOrd="7" destOrd="0" parTransId="{71AF4556-2F94-4C06-B1EB-A9518451FCFA}" sibTransId="{3A3F0E3B-9342-4384-ADE7-CDC0CA750A21}"/>
    <dgm:cxn modelId="{02B7FD26-AD21-4BCE-96AF-7C087541E56D}" type="presParOf" srcId="{AA1F4AB3-766A-4E9F-A49A-5F5CEC2A910E}" destId="{2A1E64F6-6B04-4D3C-871C-228951DFFE89}" srcOrd="0" destOrd="0" presId="urn:microsoft.com/office/officeart/2005/8/layout/vList2"/>
    <dgm:cxn modelId="{4CFA8B96-5B9A-4AD0-B8B4-98B5AA25EB3A}" type="presParOf" srcId="{AA1F4AB3-766A-4E9F-A49A-5F5CEC2A910E}" destId="{95B4810B-A11E-4D57-B644-585911CA4729}" srcOrd="1" destOrd="0" presId="urn:microsoft.com/office/officeart/2005/8/layout/vList2"/>
    <dgm:cxn modelId="{C689054D-ACED-4744-8F63-DFADDC3282DD}" type="presParOf" srcId="{AA1F4AB3-766A-4E9F-A49A-5F5CEC2A910E}" destId="{3A84F261-D2FE-4ADC-9422-90EBFBC7E7D7}" srcOrd="2" destOrd="0" presId="urn:microsoft.com/office/officeart/2005/8/layout/vList2"/>
    <dgm:cxn modelId="{17820DC9-AA6D-46E2-8125-5B4C224E3217}" type="presParOf" srcId="{AA1F4AB3-766A-4E9F-A49A-5F5CEC2A910E}" destId="{7B6B29AC-6EA2-4280-B291-6EA7EEC7D0C8}" srcOrd="3" destOrd="0" presId="urn:microsoft.com/office/officeart/2005/8/layout/vList2"/>
    <dgm:cxn modelId="{8941BED8-F6A0-400B-B7E4-A608F8B37772}" type="presParOf" srcId="{AA1F4AB3-766A-4E9F-A49A-5F5CEC2A910E}" destId="{0AC26AE6-7F19-4E15-8B1C-FFD1AAF3EECE}" srcOrd="4" destOrd="0" presId="urn:microsoft.com/office/officeart/2005/8/layout/vList2"/>
    <dgm:cxn modelId="{EFB8DAB4-97D3-4D37-B5DA-ED004DF6325F}" type="presParOf" srcId="{AA1F4AB3-766A-4E9F-A49A-5F5CEC2A910E}" destId="{CF6355B7-CBD3-4505-83E8-642CB383E93D}" srcOrd="5" destOrd="0" presId="urn:microsoft.com/office/officeart/2005/8/layout/vList2"/>
    <dgm:cxn modelId="{DCC93F68-926D-4A8A-A27F-7E42D002829F}" type="presParOf" srcId="{AA1F4AB3-766A-4E9F-A49A-5F5CEC2A910E}" destId="{4D36AC6F-FBF1-471F-BE73-E1A9A39F4D09}" srcOrd="6" destOrd="0" presId="urn:microsoft.com/office/officeart/2005/8/layout/vList2"/>
    <dgm:cxn modelId="{E2A943E4-A98B-4AA6-B88B-4DEABB6DF603}" type="presParOf" srcId="{AA1F4AB3-766A-4E9F-A49A-5F5CEC2A910E}" destId="{6E8AD78D-3C0A-45B7-B830-7F795FD09DC7}" srcOrd="7" destOrd="0" presId="urn:microsoft.com/office/officeart/2005/8/layout/vList2"/>
    <dgm:cxn modelId="{EE3AD60D-AA94-482D-AF72-5A2420AB3BDD}" type="presParOf" srcId="{AA1F4AB3-766A-4E9F-A49A-5F5CEC2A910E}" destId="{4F51C13D-F12B-4DEE-A3A0-A883732E5489}" srcOrd="8" destOrd="0" presId="urn:microsoft.com/office/officeart/2005/8/layout/vList2"/>
    <dgm:cxn modelId="{817F8B1D-0CE6-4F65-BF6E-305C44518373}" type="presParOf" srcId="{AA1F4AB3-766A-4E9F-A49A-5F5CEC2A910E}" destId="{D6F34D0B-FD8E-4A8C-9BD1-BA00E6806142}" srcOrd="9" destOrd="0" presId="urn:microsoft.com/office/officeart/2005/8/layout/vList2"/>
    <dgm:cxn modelId="{95F367EA-3546-4C89-9FC2-C658B2420F32}" type="presParOf" srcId="{AA1F4AB3-766A-4E9F-A49A-5F5CEC2A910E}" destId="{B98B9445-740B-4229-B5C2-12F485F96AE0}" srcOrd="10" destOrd="0" presId="urn:microsoft.com/office/officeart/2005/8/layout/vList2"/>
    <dgm:cxn modelId="{994673B8-D32F-4843-9C27-E85FADF476C2}" type="presParOf" srcId="{AA1F4AB3-766A-4E9F-A49A-5F5CEC2A910E}" destId="{A5A427F6-A09A-4DB5-BB61-B25200BF9F97}" srcOrd="11" destOrd="0" presId="urn:microsoft.com/office/officeart/2005/8/layout/vList2"/>
    <dgm:cxn modelId="{C88A2B01-5365-4D59-9B20-F515967A8AFE}" type="presParOf" srcId="{AA1F4AB3-766A-4E9F-A49A-5F5CEC2A910E}" destId="{34746CDE-E559-4A89-B003-CE4FB2E82101}" srcOrd="12" destOrd="0" presId="urn:microsoft.com/office/officeart/2005/8/layout/vList2"/>
    <dgm:cxn modelId="{C01479E4-B399-4A21-A3ED-ECBF0CEF859B}" type="presParOf" srcId="{AA1F4AB3-766A-4E9F-A49A-5F5CEC2A910E}" destId="{E04C30AB-3ACE-42E6-B3DA-7F793B3D6907}" srcOrd="13" destOrd="0" presId="urn:microsoft.com/office/officeart/2005/8/layout/vList2"/>
    <dgm:cxn modelId="{D0AE9C44-60C3-4879-B66F-B4480E171289}" type="presParOf" srcId="{AA1F4AB3-766A-4E9F-A49A-5F5CEC2A910E}" destId="{C0721904-A1FE-4F9D-BAF2-6490CD7ABB24}" srcOrd="14" destOrd="0" presId="urn:microsoft.com/office/officeart/2005/8/layout/vList2"/>
    <dgm:cxn modelId="{295063D0-B7A2-4BAE-88C5-0E4E66946E09}" type="presParOf" srcId="{AA1F4AB3-766A-4E9F-A49A-5F5CEC2A910E}" destId="{72473963-CA41-4DDC-88E4-2F616642FF88}" srcOrd="15" destOrd="0" presId="urn:microsoft.com/office/officeart/2005/8/layout/vList2"/>
    <dgm:cxn modelId="{B3C8B84F-61CB-4E4D-8F7A-ECB96D5AF3FF}" type="presParOf" srcId="{AA1F4AB3-766A-4E9F-A49A-5F5CEC2A910E}" destId="{32958B29-8826-4D33-B75C-D919B465BD49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2AD5A33-9D54-429C-A455-566B76DE65A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BFA653F7-E797-4706-94E9-9B7115F41ADA}">
      <dgm:prSet/>
      <dgm:spPr/>
      <dgm:t>
        <a:bodyPr/>
        <a:lstStyle/>
        <a:p>
          <a:pPr rtl="0"/>
          <a:r>
            <a:rPr lang="pl-PL" smtClean="0"/>
            <a:t>ø </a:t>
          </a:r>
          <a:r>
            <a:rPr lang="ru-RU" smtClean="0"/>
            <a:t>еластичні хірургічні затискачі, які не викликають руйнування органів і тканин;</a:t>
          </a:r>
          <a:endParaRPr lang="uk-UA"/>
        </a:p>
      </dgm:t>
    </dgm:pt>
    <dgm:pt modelId="{EE08092A-7E53-4BBB-9671-9395784B6471}" type="parTrans" cxnId="{0C4F3561-0527-45D0-9308-7129C3B5B677}">
      <dgm:prSet/>
      <dgm:spPr/>
      <dgm:t>
        <a:bodyPr/>
        <a:lstStyle/>
        <a:p>
          <a:endParaRPr lang="ru-RU"/>
        </a:p>
      </dgm:t>
    </dgm:pt>
    <dgm:pt modelId="{83EE9D4E-A183-4AD1-9FE1-2B72A5892DF5}" type="sibTrans" cxnId="{0C4F3561-0527-45D0-9308-7129C3B5B677}">
      <dgm:prSet/>
      <dgm:spPr/>
      <dgm:t>
        <a:bodyPr/>
        <a:lstStyle/>
        <a:p>
          <a:endParaRPr lang="ru-RU"/>
        </a:p>
      </dgm:t>
    </dgm:pt>
    <dgm:pt modelId="{C6D89BDF-156D-4D35-808C-1BE78E87E74D}">
      <dgm:prSet/>
      <dgm:spPr/>
      <dgm:t>
        <a:bodyPr/>
        <a:lstStyle/>
        <a:p>
          <a:pPr rtl="0"/>
          <a:r>
            <a:rPr lang="pl-PL" smtClean="0"/>
            <a:t>ø </a:t>
          </a:r>
          <a:r>
            <a:rPr lang="ru-RU" smtClean="0"/>
            <a:t>жорсткі хірургічні затискачі, що викликають при дії протягом 2 год оборотні або за впливу більше 2 год - незворотні зміни тканини;</a:t>
          </a:r>
          <a:endParaRPr lang="uk-UA"/>
        </a:p>
      </dgm:t>
    </dgm:pt>
    <dgm:pt modelId="{EAADC580-D13E-4DE7-B2C6-AB71D5ACCBCA}" type="parTrans" cxnId="{0D49D752-FD49-4C70-9809-1B7B3D81F61E}">
      <dgm:prSet/>
      <dgm:spPr/>
      <dgm:t>
        <a:bodyPr/>
        <a:lstStyle/>
        <a:p>
          <a:endParaRPr lang="ru-RU"/>
        </a:p>
      </dgm:t>
    </dgm:pt>
    <dgm:pt modelId="{6494B2F0-B48A-4405-B75C-1FEFD5CDD169}" type="sibTrans" cxnId="{0D49D752-FD49-4C70-9809-1B7B3D81F61E}">
      <dgm:prSet/>
      <dgm:spPr/>
      <dgm:t>
        <a:bodyPr/>
        <a:lstStyle/>
        <a:p>
          <a:endParaRPr lang="ru-RU"/>
        </a:p>
      </dgm:t>
    </dgm:pt>
    <dgm:pt modelId="{1A89C363-1466-4C81-823F-857DB5BCE6CE}">
      <dgm:prSet/>
      <dgm:spPr/>
      <dgm:t>
        <a:bodyPr/>
        <a:lstStyle/>
        <a:p>
          <a:pPr rtl="0"/>
          <a:r>
            <a:rPr lang="pl-PL" smtClean="0"/>
            <a:t>ø </a:t>
          </a:r>
          <a:r>
            <a:rPr lang="ru-RU" smtClean="0"/>
            <a:t>хірургічні затискачі, які роздавлюють, викликають руйнування органів та тканин.</a:t>
          </a:r>
          <a:endParaRPr lang="uk-UA"/>
        </a:p>
      </dgm:t>
    </dgm:pt>
    <dgm:pt modelId="{881A6D45-A4FA-46FA-BF07-B49DA814FEBB}" type="parTrans" cxnId="{F8A48A8B-EEE0-4F46-8F38-CC755CE86B12}">
      <dgm:prSet/>
      <dgm:spPr/>
      <dgm:t>
        <a:bodyPr/>
        <a:lstStyle/>
        <a:p>
          <a:endParaRPr lang="ru-RU"/>
        </a:p>
      </dgm:t>
    </dgm:pt>
    <dgm:pt modelId="{BB0DF59C-E445-41C6-B8B6-648CEC5A639E}" type="sibTrans" cxnId="{F8A48A8B-EEE0-4F46-8F38-CC755CE86B12}">
      <dgm:prSet/>
      <dgm:spPr/>
      <dgm:t>
        <a:bodyPr/>
        <a:lstStyle/>
        <a:p>
          <a:endParaRPr lang="ru-RU"/>
        </a:p>
      </dgm:t>
    </dgm:pt>
    <dgm:pt modelId="{B62EF7A0-DA62-4266-A708-48A4D0FDD555}" type="pres">
      <dgm:prSet presAssocID="{82AD5A33-9D54-429C-A455-566B76DE65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525529-66C9-4BF9-A436-0698B9C8C80F}" type="pres">
      <dgm:prSet presAssocID="{BFA653F7-E797-4706-94E9-9B7115F41AD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C696E1-73BA-4FA0-80C1-AF1C4B4E5C87}" type="pres">
      <dgm:prSet presAssocID="{83EE9D4E-A183-4AD1-9FE1-2B72A5892DF5}" presName="spacer" presStyleCnt="0"/>
      <dgm:spPr/>
    </dgm:pt>
    <dgm:pt modelId="{255B3F0D-D005-444D-B358-2DF60AA2C595}" type="pres">
      <dgm:prSet presAssocID="{C6D89BDF-156D-4D35-808C-1BE78E87E74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F4BEDE-4014-430F-AC6F-77DD6B388B4B}" type="pres">
      <dgm:prSet presAssocID="{6494B2F0-B48A-4405-B75C-1FEFD5CDD169}" presName="spacer" presStyleCnt="0"/>
      <dgm:spPr/>
    </dgm:pt>
    <dgm:pt modelId="{5B7F64A2-9CA2-4111-B680-78C8AB311F32}" type="pres">
      <dgm:prSet presAssocID="{1A89C363-1466-4C81-823F-857DB5BCE6C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A48A8B-EEE0-4F46-8F38-CC755CE86B12}" srcId="{82AD5A33-9D54-429C-A455-566B76DE65A8}" destId="{1A89C363-1466-4C81-823F-857DB5BCE6CE}" srcOrd="2" destOrd="0" parTransId="{881A6D45-A4FA-46FA-BF07-B49DA814FEBB}" sibTransId="{BB0DF59C-E445-41C6-B8B6-648CEC5A639E}"/>
    <dgm:cxn modelId="{D3C19751-9E7F-4848-B49D-122791253C28}" type="presOf" srcId="{1A89C363-1466-4C81-823F-857DB5BCE6CE}" destId="{5B7F64A2-9CA2-4111-B680-78C8AB311F32}" srcOrd="0" destOrd="0" presId="urn:microsoft.com/office/officeart/2005/8/layout/vList2"/>
    <dgm:cxn modelId="{0D49D752-FD49-4C70-9809-1B7B3D81F61E}" srcId="{82AD5A33-9D54-429C-A455-566B76DE65A8}" destId="{C6D89BDF-156D-4D35-808C-1BE78E87E74D}" srcOrd="1" destOrd="0" parTransId="{EAADC580-D13E-4DE7-B2C6-AB71D5ACCBCA}" sibTransId="{6494B2F0-B48A-4405-B75C-1FEFD5CDD169}"/>
    <dgm:cxn modelId="{C4E2203B-BCF6-4903-98DC-3320A8726669}" type="presOf" srcId="{82AD5A33-9D54-429C-A455-566B76DE65A8}" destId="{B62EF7A0-DA62-4266-A708-48A4D0FDD555}" srcOrd="0" destOrd="0" presId="urn:microsoft.com/office/officeart/2005/8/layout/vList2"/>
    <dgm:cxn modelId="{0C4F3561-0527-45D0-9308-7129C3B5B677}" srcId="{82AD5A33-9D54-429C-A455-566B76DE65A8}" destId="{BFA653F7-E797-4706-94E9-9B7115F41ADA}" srcOrd="0" destOrd="0" parTransId="{EE08092A-7E53-4BBB-9671-9395784B6471}" sibTransId="{83EE9D4E-A183-4AD1-9FE1-2B72A5892DF5}"/>
    <dgm:cxn modelId="{FB6E76A7-22F2-42D6-AA29-A5DC8F4896F4}" type="presOf" srcId="{C6D89BDF-156D-4D35-808C-1BE78E87E74D}" destId="{255B3F0D-D005-444D-B358-2DF60AA2C595}" srcOrd="0" destOrd="0" presId="urn:microsoft.com/office/officeart/2005/8/layout/vList2"/>
    <dgm:cxn modelId="{78CAB638-CB22-4E98-ADDD-5C5077D89971}" type="presOf" srcId="{BFA653F7-E797-4706-94E9-9B7115F41ADA}" destId="{9A525529-66C9-4BF9-A436-0698B9C8C80F}" srcOrd="0" destOrd="0" presId="urn:microsoft.com/office/officeart/2005/8/layout/vList2"/>
    <dgm:cxn modelId="{82CC2322-3D27-4C30-BA4E-83D2955D379D}" type="presParOf" srcId="{B62EF7A0-DA62-4266-A708-48A4D0FDD555}" destId="{9A525529-66C9-4BF9-A436-0698B9C8C80F}" srcOrd="0" destOrd="0" presId="urn:microsoft.com/office/officeart/2005/8/layout/vList2"/>
    <dgm:cxn modelId="{4E5BE1E3-5DFE-4BA1-B1FC-5953F5B84DE0}" type="presParOf" srcId="{B62EF7A0-DA62-4266-A708-48A4D0FDD555}" destId="{AEC696E1-73BA-4FA0-80C1-AF1C4B4E5C87}" srcOrd="1" destOrd="0" presId="urn:microsoft.com/office/officeart/2005/8/layout/vList2"/>
    <dgm:cxn modelId="{19FD1291-A60B-48DE-9989-F3C7A0619ACA}" type="presParOf" srcId="{B62EF7A0-DA62-4266-A708-48A4D0FDD555}" destId="{255B3F0D-D005-444D-B358-2DF60AA2C595}" srcOrd="2" destOrd="0" presId="urn:microsoft.com/office/officeart/2005/8/layout/vList2"/>
    <dgm:cxn modelId="{02999370-2B2D-4C1C-9A5A-5B8F4D0DF909}" type="presParOf" srcId="{B62EF7A0-DA62-4266-A708-48A4D0FDD555}" destId="{C5F4BEDE-4014-430F-AC6F-77DD6B388B4B}" srcOrd="3" destOrd="0" presId="urn:microsoft.com/office/officeart/2005/8/layout/vList2"/>
    <dgm:cxn modelId="{2795E099-D048-4D61-A137-C19D24E72A14}" type="presParOf" srcId="{B62EF7A0-DA62-4266-A708-48A4D0FDD555}" destId="{5B7F64A2-9CA2-4111-B680-78C8AB311F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6020A5B-68DE-44D1-B956-B21684CCCA8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ACEF0A66-0F1F-4572-9DAF-D176B0326281}">
      <dgm:prSet/>
      <dgm:spPr/>
      <dgm:t>
        <a:bodyPr/>
        <a:lstStyle/>
        <a:p>
          <a:pPr rtl="0"/>
          <a:r>
            <a:rPr lang="uk-UA" dirty="0" smtClean="0"/>
            <a:t>затискачі кровоспинні, у тому числі для тимчасового перетискання судин;</a:t>
          </a:r>
          <a:endParaRPr lang="uk-UA" dirty="0"/>
        </a:p>
      </dgm:t>
    </dgm:pt>
    <dgm:pt modelId="{29249F3B-46E3-4DAE-89C8-8DDB81CF42F2}" type="parTrans" cxnId="{A8CBA4E8-3CD8-4506-B9D6-703F7E450A0F}">
      <dgm:prSet/>
      <dgm:spPr/>
      <dgm:t>
        <a:bodyPr/>
        <a:lstStyle/>
        <a:p>
          <a:endParaRPr lang="ru-RU"/>
        </a:p>
      </dgm:t>
    </dgm:pt>
    <dgm:pt modelId="{CD05DB53-2C2E-48A1-B9DC-D48E9D271CFD}" type="sibTrans" cxnId="{A8CBA4E8-3CD8-4506-B9D6-703F7E450A0F}">
      <dgm:prSet/>
      <dgm:spPr/>
      <dgm:t>
        <a:bodyPr/>
        <a:lstStyle/>
        <a:p>
          <a:endParaRPr lang="ru-RU"/>
        </a:p>
      </dgm:t>
    </dgm:pt>
    <dgm:pt modelId="{36DEAC9E-0ADB-4203-8FF2-3721D64D450B}">
      <dgm:prSet/>
      <dgm:spPr/>
      <dgm:t>
        <a:bodyPr/>
        <a:lstStyle/>
        <a:p>
          <a:pPr rtl="0"/>
          <a:r>
            <a:rPr lang="uk-UA" smtClean="0"/>
            <a:t>затискачі фіксаційні;</a:t>
          </a:r>
          <a:endParaRPr lang="uk-UA"/>
        </a:p>
      </dgm:t>
    </dgm:pt>
    <dgm:pt modelId="{1C4C91CB-7FC9-4CF0-A559-ADD1BB4091A9}" type="parTrans" cxnId="{86F3A186-7F7F-4CBE-89B5-6BF6015BB680}">
      <dgm:prSet/>
      <dgm:spPr/>
      <dgm:t>
        <a:bodyPr/>
        <a:lstStyle/>
        <a:p>
          <a:endParaRPr lang="ru-RU"/>
        </a:p>
      </dgm:t>
    </dgm:pt>
    <dgm:pt modelId="{ECD96DF4-76ED-4EE7-9A44-ADC04E40D1D2}" type="sibTrans" cxnId="{86F3A186-7F7F-4CBE-89B5-6BF6015BB680}">
      <dgm:prSet/>
      <dgm:spPr/>
      <dgm:t>
        <a:bodyPr/>
        <a:lstStyle/>
        <a:p>
          <a:endParaRPr lang="ru-RU"/>
        </a:p>
      </dgm:t>
    </dgm:pt>
    <dgm:pt modelId="{1B4041D3-9E1D-4A41-931A-0555ACEA1AB7}">
      <dgm:prSet/>
      <dgm:spPr/>
      <dgm:t>
        <a:bodyPr/>
        <a:lstStyle/>
        <a:p>
          <a:pPr rtl="0"/>
          <a:r>
            <a:rPr lang="uk-UA" smtClean="0"/>
            <a:t>затискачі шлунково-кишкові;</a:t>
          </a:r>
          <a:endParaRPr lang="uk-UA"/>
        </a:p>
      </dgm:t>
    </dgm:pt>
    <dgm:pt modelId="{6D41A7E6-401C-4248-BC44-ED7F804D0BD3}" type="parTrans" cxnId="{83E548D7-9CDA-4566-9EBC-2A708EAB81FC}">
      <dgm:prSet/>
      <dgm:spPr/>
      <dgm:t>
        <a:bodyPr/>
        <a:lstStyle/>
        <a:p>
          <a:endParaRPr lang="ru-RU"/>
        </a:p>
      </dgm:t>
    </dgm:pt>
    <dgm:pt modelId="{24343BC9-0956-437C-B599-C2BF3585ED6D}" type="sibTrans" cxnId="{83E548D7-9CDA-4566-9EBC-2A708EAB81FC}">
      <dgm:prSet/>
      <dgm:spPr/>
      <dgm:t>
        <a:bodyPr/>
        <a:lstStyle/>
        <a:p>
          <a:endParaRPr lang="ru-RU"/>
        </a:p>
      </dgm:t>
    </dgm:pt>
    <dgm:pt modelId="{F64787E0-1533-4728-80AC-B6426D20DF05}">
      <dgm:prSet/>
      <dgm:spPr/>
      <dgm:t>
        <a:bodyPr/>
        <a:lstStyle/>
        <a:p>
          <a:pPr rtl="0"/>
          <a:r>
            <a:rPr lang="uk-UA" smtClean="0"/>
            <a:t>голкоутримувачі;</a:t>
          </a:r>
          <a:endParaRPr lang="uk-UA"/>
        </a:p>
      </dgm:t>
    </dgm:pt>
    <dgm:pt modelId="{1C6CA04E-65C2-4659-B2AD-4F06819011F7}" type="parTrans" cxnId="{A08A3155-3A7F-4775-ADCA-2061E53592AC}">
      <dgm:prSet/>
      <dgm:spPr/>
      <dgm:t>
        <a:bodyPr/>
        <a:lstStyle/>
        <a:p>
          <a:endParaRPr lang="ru-RU"/>
        </a:p>
      </dgm:t>
    </dgm:pt>
    <dgm:pt modelId="{D6BA0BE0-D424-4F7F-88FF-090C827009A3}" type="sibTrans" cxnId="{A08A3155-3A7F-4775-ADCA-2061E53592AC}">
      <dgm:prSet/>
      <dgm:spPr/>
      <dgm:t>
        <a:bodyPr/>
        <a:lstStyle/>
        <a:p>
          <a:endParaRPr lang="ru-RU"/>
        </a:p>
      </dgm:t>
    </dgm:pt>
    <dgm:pt modelId="{9D03A4F2-1200-499E-BDD1-F2A1D711DD44}">
      <dgm:prSet/>
      <dgm:spPr/>
      <dgm:t>
        <a:bodyPr/>
        <a:lstStyle/>
        <a:p>
          <a:pPr rtl="0"/>
          <a:r>
            <a:rPr lang="uk-UA" smtClean="0"/>
            <a:t>корнцанги;</a:t>
          </a:r>
          <a:endParaRPr lang="uk-UA"/>
        </a:p>
      </dgm:t>
    </dgm:pt>
    <dgm:pt modelId="{1711F526-04C6-49FE-9181-D0662738C5D4}" type="parTrans" cxnId="{EA9748CA-BD49-4BFD-A4BA-5B5747C6FC92}">
      <dgm:prSet/>
      <dgm:spPr/>
      <dgm:t>
        <a:bodyPr/>
        <a:lstStyle/>
        <a:p>
          <a:endParaRPr lang="ru-RU"/>
        </a:p>
      </dgm:t>
    </dgm:pt>
    <dgm:pt modelId="{3E35B4F8-0CC2-43CE-9ADD-E085C84FC42B}" type="sibTrans" cxnId="{EA9748CA-BD49-4BFD-A4BA-5B5747C6FC92}">
      <dgm:prSet/>
      <dgm:spPr/>
      <dgm:t>
        <a:bodyPr/>
        <a:lstStyle/>
        <a:p>
          <a:endParaRPr lang="ru-RU"/>
        </a:p>
      </dgm:t>
    </dgm:pt>
    <dgm:pt modelId="{96B69534-B7CD-43D6-81E7-EEDD06BD97B3}">
      <dgm:prSet/>
      <dgm:spPr/>
      <dgm:t>
        <a:bodyPr/>
        <a:lstStyle/>
        <a:p>
          <a:pPr rtl="0"/>
          <a:r>
            <a:rPr lang="uk-UA" smtClean="0"/>
            <a:t>затискачі для білизни;</a:t>
          </a:r>
          <a:endParaRPr lang="uk-UA"/>
        </a:p>
      </dgm:t>
    </dgm:pt>
    <dgm:pt modelId="{D3102B0E-2F87-443F-B229-5490DD8C38B0}" type="parTrans" cxnId="{5EAD076A-9D87-4CB1-AF1E-2AFFC3225842}">
      <dgm:prSet/>
      <dgm:spPr/>
      <dgm:t>
        <a:bodyPr/>
        <a:lstStyle/>
        <a:p>
          <a:endParaRPr lang="ru-RU"/>
        </a:p>
      </dgm:t>
    </dgm:pt>
    <dgm:pt modelId="{DE51F996-06F6-4154-99E5-AFD3A848E80B}" type="sibTrans" cxnId="{5EAD076A-9D87-4CB1-AF1E-2AFFC3225842}">
      <dgm:prSet/>
      <dgm:spPr/>
      <dgm:t>
        <a:bodyPr/>
        <a:lstStyle/>
        <a:p>
          <a:endParaRPr lang="ru-RU"/>
        </a:p>
      </dgm:t>
    </dgm:pt>
    <dgm:pt modelId="{F4BB74CF-21FA-40F2-BB53-0C304B71E7C9}">
      <dgm:prSet/>
      <dgm:spPr/>
      <dgm:t>
        <a:bodyPr/>
        <a:lstStyle/>
        <a:p>
          <a:pPr rtl="0"/>
          <a:r>
            <a:rPr lang="uk-UA" smtClean="0"/>
            <a:t>пінцети</a:t>
          </a:r>
          <a:endParaRPr lang="uk-UA"/>
        </a:p>
      </dgm:t>
    </dgm:pt>
    <dgm:pt modelId="{FFBD90FE-2096-4581-ADB7-36FF634B5B49}" type="parTrans" cxnId="{03505FCF-DA43-47D6-A786-EC2BCC6B1DAD}">
      <dgm:prSet/>
      <dgm:spPr/>
      <dgm:t>
        <a:bodyPr/>
        <a:lstStyle/>
        <a:p>
          <a:endParaRPr lang="ru-RU"/>
        </a:p>
      </dgm:t>
    </dgm:pt>
    <dgm:pt modelId="{90D35A94-0032-401C-A7F2-38245557CF40}" type="sibTrans" cxnId="{03505FCF-DA43-47D6-A786-EC2BCC6B1DAD}">
      <dgm:prSet/>
      <dgm:spPr/>
      <dgm:t>
        <a:bodyPr/>
        <a:lstStyle/>
        <a:p>
          <a:endParaRPr lang="ru-RU"/>
        </a:p>
      </dgm:t>
    </dgm:pt>
    <dgm:pt modelId="{E1D440B9-A4B5-4AF6-B52D-6315DA920705}" type="pres">
      <dgm:prSet presAssocID="{A6020A5B-68DE-44D1-B956-B21684CCCA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E769F6-E9FE-46E8-AD9C-A3355CB01826}" type="pres">
      <dgm:prSet presAssocID="{ACEF0A66-0F1F-4572-9DAF-D176B0326281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22215-144F-40DA-B0EF-AF6210897A11}" type="pres">
      <dgm:prSet presAssocID="{CD05DB53-2C2E-48A1-B9DC-D48E9D271CFD}" presName="spacer" presStyleCnt="0"/>
      <dgm:spPr/>
    </dgm:pt>
    <dgm:pt modelId="{15B0B661-8D6F-4859-ABB8-405137DD4AF1}" type="pres">
      <dgm:prSet presAssocID="{36DEAC9E-0ADB-4203-8FF2-3721D64D450B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2748C-4FC0-46A6-BCE4-49D8C8753B16}" type="pres">
      <dgm:prSet presAssocID="{ECD96DF4-76ED-4EE7-9A44-ADC04E40D1D2}" presName="spacer" presStyleCnt="0"/>
      <dgm:spPr/>
    </dgm:pt>
    <dgm:pt modelId="{B5436449-313C-43C0-8974-C6B97A764F68}" type="pres">
      <dgm:prSet presAssocID="{1B4041D3-9E1D-4A41-931A-0555ACEA1AB7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71A404-5CB0-404F-B595-6D749B54C46B}" type="pres">
      <dgm:prSet presAssocID="{24343BC9-0956-437C-B599-C2BF3585ED6D}" presName="spacer" presStyleCnt="0"/>
      <dgm:spPr/>
    </dgm:pt>
    <dgm:pt modelId="{5D63DA53-5B1E-4053-9F9C-F63FCCDF5D24}" type="pres">
      <dgm:prSet presAssocID="{F64787E0-1533-4728-80AC-B6426D20DF05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CD026-A5E0-49A2-AF8F-033B510FFF26}" type="pres">
      <dgm:prSet presAssocID="{D6BA0BE0-D424-4F7F-88FF-090C827009A3}" presName="spacer" presStyleCnt="0"/>
      <dgm:spPr/>
    </dgm:pt>
    <dgm:pt modelId="{291CDB6D-A5B3-4617-8658-881406EF506F}" type="pres">
      <dgm:prSet presAssocID="{9D03A4F2-1200-499E-BDD1-F2A1D711DD44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3140FF-16C0-4E41-A479-395400F6C97B}" type="pres">
      <dgm:prSet presAssocID="{3E35B4F8-0CC2-43CE-9ADD-E085C84FC42B}" presName="spacer" presStyleCnt="0"/>
      <dgm:spPr/>
    </dgm:pt>
    <dgm:pt modelId="{18DA1885-07CF-4B60-8C3C-A74D9E7D722F}" type="pres">
      <dgm:prSet presAssocID="{96B69534-B7CD-43D6-81E7-EEDD06BD97B3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9F3FC5-AC9A-4D6C-9452-DA0B348738F5}" type="pres">
      <dgm:prSet presAssocID="{DE51F996-06F6-4154-99E5-AFD3A848E80B}" presName="spacer" presStyleCnt="0"/>
      <dgm:spPr/>
    </dgm:pt>
    <dgm:pt modelId="{48CC7A3C-5797-404E-90B2-965F52AAD8A1}" type="pres">
      <dgm:prSet presAssocID="{F4BB74CF-21FA-40F2-BB53-0C304B71E7C9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1F0648-A533-4936-BE06-DA75E54A3BAE}" type="presOf" srcId="{96B69534-B7CD-43D6-81E7-EEDD06BD97B3}" destId="{18DA1885-07CF-4B60-8C3C-A74D9E7D722F}" srcOrd="0" destOrd="0" presId="urn:microsoft.com/office/officeart/2005/8/layout/vList2"/>
    <dgm:cxn modelId="{03505FCF-DA43-47D6-A786-EC2BCC6B1DAD}" srcId="{A6020A5B-68DE-44D1-B956-B21684CCCA82}" destId="{F4BB74CF-21FA-40F2-BB53-0C304B71E7C9}" srcOrd="6" destOrd="0" parTransId="{FFBD90FE-2096-4581-ADB7-36FF634B5B49}" sibTransId="{90D35A94-0032-401C-A7F2-38245557CF40}"/>
    <dgm:cxn modelId="{86F3A186-7F7F-4CBE-89B5-6BF6015BB680}" srcId="{A6020A5B-68DE-44D1-B956-B21684CCCA82}" destId="{36DEAC9E-0ADB-4203-8FF2-3721D64D450B}" srcOrd="1" destOrd="0" parTransId="{1C4C91CB-7FC9-4CF0-A559-ADD1BB4091A9}" sibTransId="{ECD96DF4-76ED-4EE7-9A44-ADC04E40D1D2}"/>
    <dgm:cxn modelId="{AE67EEB6-45A6-4335-877F-6BFA4C7DA516}" type="presOf" srcId="{9D03A4F2-1200-499E-BDD1-F2A1D711DD44}" destId="{291CDB6D-A5B3-4617-8658-881406EF506F}" srcOrd="0" destOrd="0" presId="urn:microsoft.com/office/officeart/2005/8/layout/vList2"/>
    <dgm:cxn modelId="{D27913AF-71AF-41AE-91E4-96080742FC4D}" type="presOf" srcId="{F64787E0-1533-4728-80AC-B6426D20DF05}" destId="{5D63DA53-5B1E-4053-9F9C-F63FCCDF5D24}" srcOrd="0" destOrd="0" presId="urn:microsoft.com/office/officeart/2005/8/layout/vList2"/>
    <dgm:cxn modelId="{F7C7B2DB-0A4F-4CEE-93AE-9336D6E086EC}" type="presOf" srcId="{F4BB74CF-21FA-40F2-BB53-0C304B71E7C9}" destId="{48CC7A3C-5797-404E-90B2-965F52AAD8A1}" srcOrd="0" destOrd="0" presId="urn:microsoft.com/office/officeart/2005/8/layout/vList2"/>
    <dgm:cxn modelId="{66C01EA8-D72B-4408-9950-709E409C98BD}" type="presOf" srcId="{36DEAC9E-0ADB-4203-8FF2-3721D64D450B}" destId="{15B0B661-8D6F-4859-ABB8-405137DD4AF1}" srcOrd="0" destOrd="0" presId="urn:microsoft.com/office/officeart/2005/8/layout/vList2"/>
    <dgm:cxn modelId="{A8CBA4E8-3CD8-4506-B9D6-703F7E450A0F}" srcId="{A6020A5B-68DE-44D1-B956-B21684CCCA82}" destId="{ACEF0A66-0F1F-4572-9DAF-D176B0326281}" srcOrd="0" destOrd="0" parTransId="{29249F3B-46E3-4DAE-89C8-8DDB81CF42F2}" sibTransId="{CD05DB53-2C2E-48A1-B9DC-D48E9D271CFD}"/>
    <dgm:cxn modelId="{35C68A65-B567-4690-B029-973987F3F1D7}" type="presOf" srcId="{ACEF0A66-0F1F-4572-9DAF-D176B0326281}" destId="{1AE769F6-E9FE-46E8-AD9C-A3355CB01826}" srcOrd="0" destOrd="0" presId="urn:microsoft.com/office/officeart/2005/8/layout/vList2"/>
    <dgm:cxn modelId="{9D0DA55E-8265-451B-8332-CB88FCF2A4C4}" type="presOf" srcId="{A6020A5B-68DE-44D1-B956-B21684CCCA82}" destId="{E1D440B9-A4B5-4AF6-B52D-6315DA920705}" srcOrd="0" destOrd="0" presId="urn:microsoft.com/office/officeart/2005/8/layout/vList2"/>
    <dgm:cxn modelId="{83E548D7-9CDA-4566-9EBC-2A708EAB81FC}" srcId="{A6020A5B-68DE-44D1-B956-B21684CCCA82}" destId="{1B4041D3-9E1D-4A41-931A-0555ACEA1AB7}" srcOrd="2" destOrd="0" parTransId="{6D41A7E6-401C-4248-BC44-ED7F804D0BD3}" sibTransId="{24343BC9-0956-437C-B599-C2BF3585ED6D}"/>
    <dgm:cxn modelId="{FEB754FA-0152-4082-B894-549ADCF3A576}" type="presOf" srcId="{1B4041D3-9E1D-4A41-931A-0555ACEA1AB7}" destId="{B5436449-313C-43C0-8974-C6B97A764F68}" srcOrd="0" destOrd="0" presId="urn:microsoft.com/office/officeart/2005/8/layout/vList2"/>
    <dgm:cxn modelId="{5EAD076A-9D87-4CB1-AF1E-2AFFC3225842}" srcId="{A6020A5B-68DE-44D1-B956-B21684CCCA82}" destId="{96B69534-B7CD-43D6-81E7-EEDD06BD97B3}" srcOrd="5" destOrd="0" parTransId="{D3102B0E-2F87-443F-B229-5490DD8C38B0}" sibTransId="{DE51F996-06F6-4154-99E5-AFD3A848E80B}"/>
    <dgm:cxn modelId="{A08A3155-3A7F-4775-ADCA-2061E53592AC}" srcId="{A6020A5B-68DE-44D1-B956-B21684CCCA82}" destId="{F64787E0-1533-4728-80AC-B6426D20DF05}" srcOrd="3" destOrd="0" parTransId="{1C6CA04E-65C2-4659-B2AD-4F06819011F7}" sibTransId="{D6BA0BE0-D424-4F7F-88FF-090C827009A3}"/>
    <dgm:cxn modelId="{EA9748CA-BD49-4BFD-A4BA-5B5747C6FC92}" srcId="{A6020A5B-68DE-44D1-B956-B21684CCCA82}" destId="{9D03A4F2-1200-499E-BDD1-F2A1D711DD44}" srcOrd="4" destOrd="0" parTransId="{1711F526-04C6-49FE-9181-D0662738C5D4}" sibTransId="{3E35B4F8-0CC2-43CE-9ADD-E085C84FC42B}"/>
    <dgm:cxn modelId="{C0E72476-BD24-43E3-9650-162637DF7057}" type="presParOf" srcId="{E1D440B9-A4B5-4AF6-B52D-6315DA920705}" destId="{1AE769F6-E9FE-46E8-AD9C-A3355CB01826}" srcOrd="0" destOrd="0" presId="urn:microsoft.com/office/officeart/2005/8/layout/vList2"/>
    <dgm:cxn modelId="{D13C4480-02F2-4F09-B57C-F0EF597EAE2D}" type="presParOf" srcId="{E1D440B9-A4B5-4AF6-B52D-6315DA920705}" destId="{8E522215-144F-40DA-B0EF-AF6210897A11}" srcOrd="1" destOrd="0" presId="urn:microsoft.com/office/officeart/2005/8/layout/vList2"/>
    <dgm:cxn modelId="{97DF641E-6F56-4137-9632-5106DA206ECC}" type="presParOf" srcId="{E1D440B9-A4B5-4AF6-B52D-6315DA920705}" destId="{15B0B661-8D6F-4859-ABB8-405137DD4AF1}" srcOrd="2" destOrd="0" presId="urn:microsoft.com/office/officeart/2005/8/layout/vList2"/>
    <dgm:cxn modelId="{C1A2792D-189B-4F0F-9D91-FE4B57300BC6}" type="presParOf" srcId="{E1D440B9-A4B5-4AF6-B52D-6315DA920705}" destId="{D9D2748C-4FC0-46A6-BCE4-49D8C8753B16}" srcOrd="3" destOrd="0" presId="urn:microsoft.com/office/officeart/2005/8/layout/vList2"/>
    <dgm:cxn modelId="{71AE9848-5558-4888-A758-983EEDAEBA4B}" type="presParOf" srcId="{E1D440B9-A4B5-4AF6-B52D-6315DA920705}" destId="{B5436449-313C-43C0-8974-C6B97A764F68}" srcOrd="4" destOrd="0" presId="urn:microsoft.com/office/officeart/2005/8/layout/vList2"/>
    <dgm:cxn modelId="{13A02C4B-A778-44A9-BC04-1F69C61BDB25}" type="presParOf" srcId="{E1D440B9-A4B5-4AF6-B52D-6315DA920705}" destId="{A071A404-5CB0-404F-B595-6D749B54C46B}" srcOrd="5" destOrd="0" presId="urn:microsoft.com/office/officeart/2005/8/layout/vList2"/>
    <dgm:cxn modelId="{E4DAC9F8-28B3-4EA8-AF43-94D6C8B75867}" type="presParOf" srcId="{E1D440B9-A4B5-4AF6-B52D-6315DA920705}" destId="{5D63DA53-5B1E-4053-9F9C-F63FCCDF5D24}" srcOrd="6" destOrd="0" presId="urn:microsoft.com/office/officeart/2005/8/layout/vList2"/>
    <dgm:cxn modelId="{FD6F4B35-FB8F-49BB-901F-49E19DEDAF5A}" type="presParOf" srcId="{E1D440B9-A4B5-4AF6-B52D-6315DA920705}" destId="{D51CD026-A5E0-49A2-AF8F-033B510FFF26}" srcOrd="7" destOrd="0" presId="urn:microsoft.com/office/officeart/2005/8/layout/vList2"/>
    <dgm:cxn modelId="{1D50C5E4-6684-41EC-9C61-2023E8AA2475}" type="presParOf" srcId="{E1D440B9-A4B5-4AF6-B52D-6315DA920705}" destId="{291CDB6D-A5B3-4617-8658-881406EF506F}" srcOrd="8" destOrd="0" presId="urn:microsoft.com/office/officeart/2005/8/layout/vList2"/>
    <dgm:cxn modelId="{09CA762E-7610-4F26-A2FA-4840F2E49A25}" type="presParOf" srcId="{E1D440B9-A4B5-4AF6-B52D-6315DA920705}" destId="{963140FF-16C0-4E41-A479-395400F6C97B}" srcOrd="9" destOrd="0" presId="urn:microsoft.com/office/officeart/2005/8/layout/vList2"/>
    <dgm:cxn modelId="{A3336614-F5F1-444C-A7D2-B3D6F31AFCD7}" type="presParOf" srcId="{E1D440B9-A4B5-4AF6-B52D-6315DA920705}" destId="{18DA1885-07CF-4B60-8C3C-A74D9E7D722F}" srcOrd="10" destOrd="0" presId="urn:microsoft.com/office/officeart/2005/8/layout/vList2"/>
    <dgm:cxn modelId="{0784F033-98FF-4866-B607-53E0D1FF50E1}" type="presParOf" srcId="{E1D440B9-A4B5-4AF6-B52D-6315DA920705}" destId="{489F3FC5-AC9A-4D6C-9452-DA0B348738F5}" srcOrd="11" destOrd="0" presId="urn:microsoft.com/office/officeart/2005/8/layout/vList2"/>
    <dgm:cxn modelId="{1FEC8758-CC7D-4A46-98B6-CC87A85AB74D}" type="presParOf" srcId="{E1D440B9-A4B5-4AF6-B52D-6315DA920705}" destId="{48CC7A3C-5797-404E-90B2-965F52AAD8A1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19C2715-D520-47A1-94D5-2E72B779ADD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CFA6FAD3-1BAF-4DF9-BF55-7A68553BAB37}">
      <dgm:prSet/>
      <dgm:spPr/>
      <dgm:t>
        <a:bodyPr/>
        <a:lstStyle/>
        <a:p>
          <a:pPr rtl="0"/>
          <a:r>
            <a:rPr lang="uk-UA" dirty="0" smtClean="0"/>
            <a:t>зубчастий затискач Кохера;</a:t>
          </a:r>
          <a:endParaRPr lang="uk-UA" dirty="0"/>
        </a:p>
      </dgm:t>
    </dgm:pt>
    <dgm:pt modelId="{BBD85750-1EC9-4569-81CC-DC59BAEB72D4}" type="parTrans" cxnId="{9349F5B6-B412-44E3-818F-49477C6B1986}">
      <dgm:prSet/>
      <dgm:spPr/>
      <dgm:t>
        <a:bodyPr/>
        <a:lstStyle/>
        <a:p>
          <a:endParaRPr lang="ru-RU"/>
        </a:p>
      </dgm:t>
    </dgm:pt>
    <dgm:pt modelId="{017D1FEA-A041-4B58-87FF-EECADCE0F629}" type="sibTrans" cxnId="{9349F5B6-B412-44E3-818F-49477C6B1986}">
      <dgm:prSet/>
      <dgm:spPr/>
      <dgm:t>
        <a:bodyPr/>
        <a:lstStyle/>
        <a:p>
          <a:endParaRPr lang="ru-RU"/>
        </a:p>
      </dgm:t>
    </dgm:pt>
    <dgm:pt modelId="{466AA21E-A1EC-4245-9515-954C5EE9379D}">
      <dgm:prSet/>
      <dgm:spPr/>
      <dgm:t>
        <a:bodyPr/>
        <a:lstStyle/>
        <a:p>
          <a:pPr rtl="0"/>
          <a:r>
            <a:rPr lang="uk-UA" smtClean="0"/>
            <a:t>Затискач з нарізкою Більрота;</a:t>
          </a:r>
          <a:endParaRPr lang="uk-UA"/>
        </a:p>
      </dgm:t>
    </dgm:pt>
    <dgm:pt modelId="{56C552FE-40A8-473C-861C-DADBC15CA0B3}" type="parTrans" cxnId="{FAADE9C7-8B34-488C-8D45-8773E9C56B69}">
      <dgm:prSet/>
      <dgm:spPr/>
      <dgm:t>
        <a:bodyPr/>
        <a:lstStyle/>
        <a:p>
          <a:endParaRPr lang="ru-RU"/>
        </a:p>
      </dgm:t>
    </dgm:pt>
    <dgm:pt modelId="{D1E5AA21-54E8-47D6-B846-2263CB00D240}" type="sibTrans" cxnId="{FAADE9C7-8B34-488C-8D45-8773E9C56B69}">
      <dgm:prSet/>
      <dgm:spPr/>
      <dgm:t>
        <a:bodyPr/>
        <a:lstStyle/>
        <a:p>
          <a:endParaRPr lang="ru-RU"/>
        </a:p>
      </dgm:t>
    </dgm:pt>
    <dgm:pt modelId="{2E4CA5A7-551E-4DCB-AF0C-FC2FC444E85F}">
      <dgm:prSet/>
      <dgm:spPr/>
      <dgm:t>
        <a:bodyPr/>
        <a:lstStyle/>
        <a:p>
          <a:pPr rtl="0"/>
          <a:r>
            <a:rPr lang="uk-UA" smtClean="0"/>
            <a:t>затискач типу «Москіт»;</a:t>
          </a:r>
          <a:endParaRPr lang="uk-UA"/>
        </a:p>
      </dgm:t>
    </dgm:pt>
    <dgm:pt modelId="{BE7A0509-C94B-4903-843F-F82D1660D171}" type="parTrans" cxnId="{9BCC6C37-7245-478F-827D-D4DE33245128}">
      <dgm:prSet/>
      <dgm:spPr/>
      <dgm:t>
        <a:bodyPr/>
        <a:lstStyle/>
        <a:p>
          <a:endParaRPr lang="ru-RU"/>
        </a:p>
      </dgm:t>
    </dgm:pt>
    <dgm:pt modelId="{244D053D-0162-4D0B-B0A7-D603D4326CF4}" type="sibTrans" cxnId="{9BCC6C37-7245-478F-827D-D4DE33245128}">
      <dgm:prSet/>
      <dgm:spPr/>
      <dgm:t>
        <a:bodyPr/>
        <a:lstStyle/>
        <a:p>
          <a:endParaRPr lang="ru-RU"/>
        </a:p>
      </dgm:t>
    </dgm:pt>
    <dgm:pt modelId="{5B81AA70-F39A-4710-83EF-C904413AB625}">
      <dgm:prSet/>
      <dgm:spPr/>
      <dgm:t>
        <a:bodyPr/>
        <a:lstStyle/>
        <a:p>
          <a:pPr rtl="0"/>
          <a:r>
            <a:rPr lang="uk-UA" smtClean="0"/>
            <a:t>затискач для глибоких порожнин.</a:t>
          </a:r>
          <a:endParaRPr lang="uk-UA"/>
        </a:p>
      </dgm:t>
    </dgm:pt>
    <dgm:pt modelId="{A3F73D56-BF9B-423C-9094-127A116B4766}" type="parTrans" cxnId="{896E9962-B044-4FD5-82F6-73F19488C6DD}">
      <dgm:prSet/>
      <dgm:spPr/>
      <dgm:t>
        <a:bodyPr/>
        <a:lstStyle/>
        <a:p>
          <a:endParaRPr lang="ru-RU"/>
        </a:p>
      </dgm:t>
    </dgm:pt>
    <dgm:pt modelId="{42FE2755-E4B1-4FDA-8B31-A194F9617032}" type="sibTrans" cxnId="{896E9962-B044-4FD5-82F6-73F19488C6DD}">
      <dgm:prSet/>
      <dgm:spPr/>
      <dgm:t>
        <a:bodyPr/>
        <a:lstStyle/>
        <a:p>
          <a:endParaRPr lang="ru-RU"/>
        </a:p>
      </dgm:t>
    </dgm:pt>
    <dgm:pt modelId="{F522C94F-9F98-4F8B-942F-681FBBF7641C}" type="pres">
      <dgm:prSet presAssocID="{E19C2715-D520-47A1-94D5-2E72B779ADD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B193E8-6C9A-4868-8C77-0FDAF8F0E50E}" type="pres">
      <dgm:prSet presAssocID="{CFA6FAD3-1BAF-4DF9-BF55-7A68553BAB3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9A2CD-F6EE-455A-B543-610F42FF8ECE}" type="pres">
      <dgm:prSet presAssocID="{017D1FEA-A041-4B58-87FF-EECADCE0F629}" presName="spacer" presStyleCnt="0"/>
      <dgm:spPr/>
    </dgm:pt>
    <dgm:pt modelId="{9BEB1CAB-4B26-4777-8475-11CE9D27AD31}" type="pres">
      <dgm:prSet presAssocID="{466AA21E-A1EC-4245-9515-954C5EE9379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1F87F-254C-4180-8A50-129DE5E7C5F2}" type="pres">
      <dgm:prSet presAssocID="{D1E5AA21-54E8-47D6-B846-2263CB00D240}" presName="spacer" presStyleCnt="0"/>
      <dgm:spPr/>
    </dgm:pt>
    <dgm:pt modelId="{303990E6-905A-47B2-A656-191BD07256AB}" type="pres">
      <dgm:prSet presAssocID="{2E4CA5A7-551E-4DCB-AF0C-FC2FC444E85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8B3AE1-F780-4E5F-9A50-9A321C9741D2}" type="pres">
      <dgm:prSet presAssocID="{244D053D-0162-4D0B-B0A7-D603D4326CF4}" presName="spacer" presStyleCnt="0"/>
      <dgm:spPr/>
    </dgm:pt>
    <dgm:pt modelId="{5DD7554E-C4A8-4FDB-A8FE-F07E1A773607}" type="pres">
      <dgm:prSet presAssocID="{5B81AA70-F39A-4710-83EF-C904413AB62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CC6C37-7245-478F-827D-D4DE33245128}" srcId="{E19C2715-D520-47A1-94D5-2E72B779ADD1}" destId="{2E4CA5A7-551E-4DCB-AF0C-FC2FC444E85F}" srcOrd="2" destOrd="0" parTransId="{BE7A0509-C94B-4903-843F-F82D1660D171}" sibTransId="{244D053D-0162-4D0B-B0A7-D603D4326CF4}"/>
    <dgm:cxn modelId="{2AF98EE6-BFD5-4175-BD01-ED25FD18D2A9}" type="presOf" srcId="{2E4CA5A7-551E-4DCB-AF0C-FC2FC444E85F}" destId="{303990E6-905A-47B2-A656-191BD07256AB}" srcOrd="0" destOrd="0" presId="urn:microsoft.com/office/officeart/2005/8/layout/vList2"/>
    <dgm:cxn modelId="{2B748F78-7EAA-43DF-9A9E-21BDBC0CADC1}" type="presOf" srcId="{CFA6FAD3-1BAF-4DF9-BF55-7A68553BAB37}" destId="{D9B193E8-6C9A-4868-8C77-0FDAF8F0E50E}" srcOrd="0" destOrd="0" presId="urn:microsoft.com/office/officeart/2005/8/layout/vList2"/>
    <dgm:cxn modelId="{5756C6D1-D9FD-4250-899B-912199F3EB4B}" type="presOf" srcId="{E19C2715-D520-47A1-94D5-2E72B779ADD1}" destId="{F522C94F-9F98-4F8B-942F-681FBBF7641C}" srcOrd="0" destOrd="0" presId="urn:microsoft.com/office/officeart/2005/8/layout/vList2"/>
    <dgm:cxn modelId="{FAADE9C7-8B34-488C-8D45-8773E9C56B69}" srcId="{E19C2715-D520-47A1-94D5-2E72B779ADD1}" destId="{466AA21E-A1EC-4245-9515-954C5EE9379D}" srcOrd="1" destOrd="0" parTransId="{56C552FE-40A8-473C-861C-DADBC15CA0B3}" sibTransId="{D1E5AA21-54E8-47D6-B846-2263CB00D240}"/>
    <dgm:cxn modelId="{896E9962-B044-4FD5-82F6-73F19488C6DD}" srcId="{E19C2715-D520-47A1-94D5-2E72B779ADD1}" destId="{5B81AA70-F39A-4710-83EF-C904413AB625}" srcOrd="3" destOrd="0" parTransId="{A3F73D56-BF9B-423C-9094-127A116B4766}" sibTransId="{42FE2755-E4B1-4FDA-8B31-A194F9617032}"/>
    <dgm:cxn modelId="{9349F5B6-B412-44E3-818F-49477C6B1986}" srcId="{E19C2715-D520-47A1-94D5-2E72B779ADD1}" destId="{CFA6FAD3-1BAF-4DF9-BF55-7A68553BAB37}" srcOrd="0" destOrd="0" parTransId="{BBD85750-1EC9-4569-81CC-DC59BAEB72D4}" sibTransId="{017D1FEA-A041-4B58-87FF-EECADCE0F629}"/>
    <dgm:cxn modelId="{42C38693-F116-43A9-B6BA-84CFFC03FF0F}" type="presOf" srcId="{5B81AA70-F39A-4710-83EF-C904413AB625}" destId="{5DD7554E-C4A8-4FDB-A8FE-F07E1A773607}" srcOrd="0" destOrd="0" presId="urn:microsoft.com/office/officeart/2005/8/layout/vList2"/>
    <dgm:cxn modelId="{1DCDFDDB-83AC-49D9-8D2E-405D08E80E5C}" type="presOf" srcId="{466AA21E-A1EC-4245-9515-954C5EE9379D}" destId="{9BEB1CAB-4B26-4777-8475-11CE9D27AD31}" srcOrd="0" destOrd="0" presId="urn:microsoft.com/office/officeart/2005/8/layout/vList2"/>
    <dgm:cxn modelId="{A91E7ECF-E6E4-469D-B10D-13C2AD9CE214}" type="presParOf" srcId="{F522C94F-9F98-4F8B-942F-681FBBF7641C}" destId="{D9B193E8-6C9A-4868-8C77-0FDAF8F0E50E}" srcOrd="0" destOrd="0" presId="urn:microsoft.com/office/officeart/2005/8/layout/vList2"/>
    <dgm:cxn modelId="{04AAD153-CD79-4CA1-A989-84600C70EE97}" type="presParOf" srcId="{F522C94F-9F98-4F8B-942F-681FBBF7641C}" destId="{E1B9A2CD-F6EE-455A-B543-610F42FF8ECE}" srcOrd="1" destOrd="0" presId="urn:microsoft.com/office/officeart/2005/8/layout/vList2"/>
    <dgm:cxn modelId="{9A525705-A5FC-48FA-BC0E-938E35F416AA}" type="presParOf" srcId="{F522C94F-9F98-4F8B-942F-681FBBF7641C}" destId="{9BEB1CAB-4B26-4777-8475-11CE9D27AD31}" srcOrd="2" destOrd="0" presId="urn:microsoft.com/office/officeart/2005/8/layout/vList2"/>
    <dgm:cxn modelId="{03CF2875-DE7F-4838-A24B-44AAC4FE65F7}" type="presParOf" srcId="{F522C94F-9F98-4F8B-942F-681FBBF7641C}" destId="{E851F87F-254C-4180-8A50-129DE5E7C5F2}" srcOrd="3" destOrd="0" presId="urn:microsoft.com/office/officeart/2005/8/layout/vList2"/>
    <dgm:cxn modelId="{D997F39B-DF44-4957-8F55-A6FFD5874E14}" type="presParOf" srcId="{F522C94F-9F98-4F8B-942F-681FBBF7641C}" destId="{303990E6-905A-47B2-A656-191BD07256AB}" srcOrd="4" destOrd="0" presId="urn:microsoft.com/office/officeart/2005/8/layout/vList2"/>
    <dgm:cxn modelId="{9F470201-B435-41C1-8CDB-381EA60476C2}" type="presParOf" srcId="{F522C94F-9F98-4F8B-942F-681FBBF7641C}" destId="{2F8B3AE1-F780-4E5F-9A50-9A321C9741D2}" srcOrd="5" destOrd="0" presId="urn:microsoft.com/office/officeart/2005/8/layout/vList2"/>
    <dgm:cxn modelId="{2C41C746-A8C6-4076-985D-B48814F17538}" type="presParOf" srcId="{F522C94F-9F98-4F8B-942F-681FBBF7641C}" destId="{5DD7554E-C4A8-4FDB-A8FE-F07E1A77360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501A48C-4AA7-40BA-B639-0A10E30C02D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6D1AF59A-6822-42AB-AF62-228924D67561}">
      <dgm:prSet/>
      <dgm:spPr/>
      <dgm:t>
        <a:bodyPr/>
        <a:lstStyle/>
        <a:p>
          <a:pPr rtl="0"/>
          <a:r>
            <a:rPr lang="uk-UA" dirty="0" smtClean="0"/>
            <a:t>Затискач для тимчасового перетискання судин еластичний(за </a:t>
          </a:r>
          <a:r>
            <a:rPr lang="uk-UA" dirty="0" err="1" smtClean="0"/>
            <a:t>Гепфнером</a:t>
          </a:r>
          <a:r>
            <a:rPr lang="uk-UA" dirty="0" smtClean="0"/>
            <a:t>) (для еластичного здавлювання просвіту кровоносних судин при накладенні судинного шва)</a:t>
          </a:r>
          <a:endParaRPr lang="uk-UA" dirty="0"/>
        </a:p>
      </dgm:t>
    </dgm:pt>
    <dgm:pt modelId="{B192DEAF-8B6F-497F-9640-12E396867034}" type="parTrans" cxnId="{FCEAED24-C50F-4CBC-8BC5-73541FC8529B}">
      <dgm:prSet/>
      <dgm:spPr/>
      <dgm:t>
        <a:bodyPr/>
        <a:lstStyle/>
        <a:p>
          <a:endParaRPr lang="ru-RU"/>
        </a:p>
      </dgm:t>
    </dgm:pt>
    <dgm:pt modelId="{CDFEB246-6335-45B0-B8A0-3C612AA6815B}" type="sibTrans" cxnId="{FCEAED24-C50F-4CBC-8BC5-73541FC8529B}">
      <dgm:prSet/>
      <dgm:spPr/>
      <dgm:t>
        <a:bodyPr/>
        <a:lstStyle/>
        <a:p>
          <a:endParaRPr lang="ru-RU"/>
        </a:p>
      </dgm:t>
    </dgm:pt>
    <dgm:pt modelId="{49E4C8A2-FD30-4274-A72F-7E249F5235AA}">
      <dgm:prSet/>
      <dgm:spPr/>
      <dgm:t>
        <a:bodyPr/>
        <a:lstStyle/>
        <a:p>
          <a:pPr rtl="0"/>
          <a:r>
            <a:rPr lang="uk-UA" dirty="0" smtClean="0"/>
            <a:t>Затискач для тимчасового перетискання судин для ниркової ніжки.</a:t>
          </a:r>
          <a:endParaRPr lang="uk-UA" dirty="0"/>
        </a:p>
      </dgm:t>
    </dgm:pt>
    <dgm:pt modelId="{6B38A4FC-83C7-406A-9496-29F202A06B22}" type="parTrans" cxnId="{7B80532C-C8E8-443B-B8B2-3AEF71A9DE3D}">
      <dgm:prSet/>
      <dgm:spPr/>
      <dgm:t>
        <a:bodyPr/>
        <a:lstStyle/>
        <a:p>
          <a:endParaRPr lang="ru-RU"/>
        </a:p>
      </dgm:t>
    </dgm:pt>
    <dgm:pt modelId="{E0551983-957C-4E70-85EE-B1B45FB0C85B}" type="sibTrans" cxnId="{7B80532C-C8E8-443B-B8B2-3AEF71A9DE3D}">
      <dgm:prSet/>
      <dgm:spPr/>
      <dgm:t>
        <a:bodyPr/>
        <a:lstStyle/>
        <a:p>
          <a:endParaRPr lang="ru-RU"/>
        </a:p>
      </dgm:t>
    </dgm:pt>
    <dgm:pt modelId="{9810261F-CE98-42DA-9C81-161132891D9A}">
      <dgm:prSet/>
      <dgm:spPr/>
      <dgm:t>
        <a:bodyPr/>
        <a:lstStyle/>
        <a:p>
          <a:pPr rtl="0"/>
          <a:r>
            <a:rPr lang="uk-UA" dirty="0" smtClean="0"/>
            <a:t>Клеми для кровоносних судин (для обережного стискування кровоносних судин)</a:t>
          </a:r>
          <a:endParaRPr lang="uk-UA" dirty="0"/>
        </a:p>
      </dgm:t>
    </dgm:pt>
    <dgm:pt modelId="{818EEA0E-8B29-429E-A25F-9C9D4BD48E39}" type="parTrans" cxnId="{E29AB849-6ACF-4E86-9BA9-D3BFFDBD8837}">
      <dgm:prSet/>
      <dgm:spPr/>
      <dgm:t>
        <a:bodyPr/>
        <a:lstStyle/>
        <a:p>
          <a:endParaRPr lang="ru-RU"/>
        </a:p>
      </dgm:t>
    </dgm:pt>
    <dgm:pt modelId="{F70A2D45-9CAC-497D-9ACF-43F8532F218A}" type="sibTrans" cxnId="{E29AB849-6ACF-4E86-9BA9-D3BFFDBD8837}">
      <dgm:prSet/>
      <dgm:spPr/>
      <dgm:t>
        <a:bodyPr/>
        <a:lstStyle/>
        <a:p>
          <a:endParaRPr lang="ru-RU"/>
        </a:p>
      </dgm:t>
    </dgm:pt>
    <dgm:pt modelId="{BF6FE939-29D3-4C98-B757-8ED892876158}">
      <dgm:prSet/>
      <dgm:spPr/>
      <dgm:t>
        <a:bodyPr/>
        <a:lstStyle/>
        <a:p>
          <a:pPr rtl="0"/>
          <a:r>
            <a:rPr lang="uk-UA" dirty="0" smtClean="0"/>
            <a:t>Дисектори (допоміжні хірургічні інструменти – затискачі, за допомогою яких </a:t>
          </a:r>
          <a:r>
            <a:rPr lang="uk-UA" dirty="0" err="1" smtClean="0"/>
            <a:t>атравматично</a:t>
          </a:r>
          <a:r>
            <a:rPr lang="uk-UA" dirty="0" smtClean="0"/>
            <a:t> розділяють тканини, підводять лігатури під судини при глибоких ранах; виділяють ділянки центральних судин із сполучної тканини; тимчасово перетискають стінки порожнистих органів, </a:t>
          </a:r>
          <a:r>
            <a:rPr lang="uk-UA" dirty="0" err="1" smtClean="0"/>
            <a:t>проток</a:t>
          </a:r>
          <a:r>
            <a:rPr lang="uk-UA" dirty="0" smtClean="0"/>
            <a:t>, судин)</a:t>
          </a:r>
          <a:endParaRPr lang="uk-UA" dirty="0"/>
        </a:p>
      </dgm:t>
    </dgm:pt>
    <dgm:pt modelId="{BF758090-1418-49F4-A7F6-2CE305B6466A}" type="parTrans" cxnId="{737A919D-5351-478E-857F-674BCB78D1DF}">
      <dgm:prSet/>
      <dgm:spPr/>
      <dgm:t>
        <a:bodyPr/>
        <a:lstStyle/>
        <a:p>
          <a:endParaRPr lang="ru-RU"/>
        </a:p>
      </dgm:t>
    </dgm:pt>
    <dgm:pt modelId="{EBE4D4E0-8B58-4C03-8785-4E1808BAAD21}" type="sibTrans" cxnId="{737A919D-5351-478E-857F-674BCB78D1DF}">
      <dgm:prSet/>
      <dgm:spPr/>
      <dgm:t>
        <a:bodyPr/>
        <a:lstStyle/>
        <a:p>
          <a:endParaRPr lang="ru-RU"/>
        </a:p>
      </dgm:t>
    </dgm:pt>
    <dgm:pt modelId="{DE9374FC-83E5-4870-BCF3-0C085C7DCD25}" type="pres">
      <dgm:prSet presAssocID="{C501A48C-4AA7-40BA-B639-0A10E30C02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48A239-9833-4854-96ED-A24EC1CD6326}" type="pres">
      <dgm:prSet presAssocID="{6D1AF59A-6822-42AB-AF62-228924D6756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135BB5-491D-4C6E-829B-85DE16A9C68A}" type="pres">
      <dgm:prSet presAssocID="{CDFEB246-6335-45B0-B8A0-3C612AA6815B}" presName="spacer" presStyleCnt="0"/>
      <dgm:spPr/>
    </dgm:pt>
    <dgm:pt modelId="{01D0DA44-F177-44DC-B113-6761FAA93B05}" type="pres">
      <dgm:prSet presAssocID="{49E4C8A2-FD30-4274-A72F-7E249F5235A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8EAE50-0334-40D3-BC7D-82FDBB19502E}" type="pres">
      <dgm:prSet presAssocID="{E0551983-957C-4E70-85EE-B1B45FB0C85B}" presName="spacer" presStyleCnt="0"/>
      <dgm:spPr/>
    </dgm:pt>
    <dgm:pt modelId="{6E58E00D-4AB4-40A6-925D-6307ED85ECEE}" type="pres">
      <dgm:prSet presAssocID="{9810261F-CE98-42DA-9C81-161132891D9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CD6ED-BD2D-43B8-9734-78704E98FBF0}" type="pres">
      <dgm:prSet presAssocID="{F70A2D45-9CAC-497D-9ACF-43F8532F218A}" presName="spacer" presStyleCnt="0"/>
      <dgm:spPr/>
    </dgm:pt>
    <dgm:pt modelId="{8DBDD87B-AC24-4F10-9425-08E7789148A0}" type="pres">
      <dgm:prSet presAssocID="{BF6FE939-29D3-4C98-B757-8ED89287615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D34CB3-135C-4A39-B528-BE5C070C3CAF}" type="presOf" srcId="{6D1AF59A-6822-42AB-AF62-228924D67561}" destId="{4E48A239-9833-4854-96ED-A24EC1CD6326}" srcOrd="0" destOrd="0" presId="urn:microsoft.com/office/officeart/2005/8/layout/vList2"/>
    <dgm:cxn modelId="{F2305380-C8EC-40E7-BE61-C170B760815F}" type="presOf" srcId="{C501A48C-4AA7-40BA-B639-0A10E30C02D6}" destId="{DE9374FC-83E5-4870-BCF3-0C085C7DCD25}" srcOrd="0" destOrd="0" presId="urn:microsoft.com/office/officeart/2005/8/layout/vList2"/>
    <dgm:cxn modelId="{7B80532C-C8E8-443B-B8B2-3AEF71A9DE3D}" srcId="{C501A48C-4AA7-40BA-B639-0A10E30C02D6}" destId="{49E4C8A2-FD30-4274-A72F-7E249F5235AA}" srcOrd="1" destOrd="0" parTransId="{6B38A4FC-83C7-406A-9496-29F202A06B22}" sibTransId="{E0551983-957C-4E70-85EE-B1B45FB0C85B}"/>
    <dgm:cxn modelId="{E29AB849-6ACF-4E86-9BA9-D3BFFDBD8837}" srcId="{C501A48C-4AA7-40BA-B639-0A10E30C02D6}" destId="{9810261F-CE98-42DA-9C81-161132891D9A}" srcOrd="2" destOrd="0" parTransId="{818EEA0E-8B29-429E-A25F-9C9D4BD48E39}" sibTransId="{F70A2D45-9CAC-497D-9ACF-43F8532F218A}"/>
    <dgm:cxn modelId="{40B65A5A-0A55-433C-92CA-85E321C09C02}" type="presOf" srcId="{49E4C8A2-FD30-4274-A72F-7E249F5235AA}" destId="{01D0DA44-F177-44DC-B113-6761FAA93B05}" srcOrd="0" destOrd="0" presId="urn:microsoft.com/office/officeart/2005/8/layout/vList2"/>
    <dgm:cxn modelId="{C1CD3332-AFEE-4BA1-8E42-DF8BD15820F9}" type="presOf" srcId="{BF6FE939-29D3-4C98-B757-8ED892876158}" destId="{8DBDD87B-AC24-4F10-9425-08E7789148A0}" srcOrd="0" destOrd="0" presId="urn:microsoft.com/office/officeart/2005/8/layout/vList2"/>
    <dgm:cxn modelId="{FCEAED24-C50F-4CBC-8BC5-73541FC8529B}" srcId="{C501A48C-4AA7-40BA-B639-0A10E30C02D6}" destId="{6D1AF59A-6822-42AB-AF62-228924D67561}" srcOrd="0" destOrd="0" parTransId="{B192DEAF-8B6F-497F-9640-12E396867034}" sibTransId="{CDFEB246-6335-45B0-B8A0-3C612AA6815B}"/>
    <dgm:cxn modelId="{737A919D-5351-478E-857F-674BCB78D1DF}" srcId="{C501A48C-4AA7-40BA-B639-0A10E30C02D6}" destId="{BF6FE939-29D3-4C98-B757-8ED892876158}" srcOrd="3" destOrd="0" parTransId="{BF758090-1418-49F4-A7F6-2CE305B6466A}" sibTransId="{EBE4D4E0-8B58-4C03-8785-4E1808BAAD21}"/>
    <dgm:cxn modelId="{4D3D86B9-C325-4FC5-ABAA-93ED36023BAA}" type="presOf" srcId="{9810261F-CE98-42DA-9C81-161132891D9A}" destId="{6E58E00D-4AB4-40A6-925D-6307ED85ECEE}" srcOrd="0" destOrd="0" presId="urn:microsoft.com/office/officeart/2005/8/layout/vList2"/>
    <dgm:cxn modelId="{07B5CC7D-AD67-4948-B4E6-6B442FFF22EB}" type="presParOf" srcId="{DE9374FC-83E5-4870-BCF3-0C085C7DCD25}" destId="{4E48A239-9833-4854-96ED-A24EC1CD6326}" srcOrd="0" destOrd="0" presId="urn:microsoft.com/office/officeart/2005/8/layout/vList2"/>
    <dgm:cxn modelId="{8DD19F15-804B-40BC-B4F6-0050CDEDE40B}" type="presParOf" srcId="{DE9374FC-83E5-4870-BCF3-0C085C7DCD25}" destId="{F8135BB5-491D-4C6E-829B-85DE16A9C68A}" srcOrd="1" destOrd="0" presId="urn:microsoft.com/office/officeart/2005/8/layout/vList2"/>
    <dgm:cxn modelId="{94FB4F91-7647-41A2-BB0E-7B83B14145DD}" type="presParOf" srcId="{DE9374FC-83E5-4870-BCF3-0C085C7DCD25}" destId="{01D0DA44-F177-44DC-B113-6761FAA93B05}" srcOrd="2" destOrd="0" presId="urn:microsoft.com/office/officeart/2005/8/layout/vList2"/>
    <dgm:cxn modelId="{BDF26805-E1E1-480D-B1C3-660F884ACA45}" type="presParOf" srcId="{DE9374FC-83E5-4870-BCF3-0C085C7DCD25}" destId="{108EAE50-0334-40D3-BC7D-82FDBB19502E}" srcOrd="3" destOrd="0" presId="urn:microsoft.com/office/officeart/2005/8/layout/vList2"/>
    <dgm:cxn modelId="{737E4757-7415-4149-B70A-47E2B07E0FE1}" type="presParOf" srcId="{DE9374FC-83E5-4870-BCF3-0C085C7DCD25}" destId="{6E58E00D-4AB4-40A6-925D-6307ED85ECEE}" srcOrd="4" destOrd="0" presId="urn:microsoft.com/office/officeart/2005/8/layout/vList2"/>
    <dgm:cxn modelId="{EB5EEDCC-0D25-4C41-B158-D949DFB75EAF}" type="presParOf" srcId="{DE9374FC-83E5-4870-BCF3-0C085C7DCD25}" destId="{F7ACD6ED-BD2D-43B8-9734-78704E98FBF0}" srcOrd="5" destOrd="0" presId="urn:microsoft.com/office/officeart/2005/8/layout/vList2"/>
    <dgm:cxn modelId="{C4F74AC4-4FA2-41DD-800E-7689F6C433C5}" type="presParOf" srcId="{DE9374FC-83E5-4870-BCF3-0C085C7DCD25}" destId="{8DBDD87B-AC24-4F10-9425-08E7789148A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4C76244-80F4-4D20-BA97-05F3183D45F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041B930-0388-4C96-B883-74C0F741BBE8}">
      <dgm:prSet/>
      <dgm:spPr/>
      <dgm:t>
        <a:bodyPr/>
        <a:lstStyle/>
        <a:p>
          <a:pPr rtl="0"/>
          <a:r>
            <a:rPr lang="uk-UA" dirty="0" smtClean="0"/>
            <a:t>Затискач фіксаційний для захоплення легені</a:t>
          </a:r>
          <a:endParaRPr lang="uk-UA" dirty="0"/>
        </a:p>
      </dgm:t>
    </dgm:pt>
    <dgm:pt modelId="{E37224C1-878A-46D2-B9EE-C684E9172EDE}" type="parTrans" cxnId="{71314E80-113E-446A-96D4-1481B37DECA8}">
      <dgm:prSet/>
      <dgm:spPr/>
      <dgm:t>
        <a:bodyPr/>
        <a:lstStyle/>
        <a:p>
          <a:endParaRPr lang="ru-RU"/>
        </a:p>
      </dgm:t>
    </dgm:pt>
    <dgm:pt modelId="{4EADC621-5EB1-4718-AF25-5F24FE903204}" type="sibTrans" cxnId="{71314E80-113E-446A-96D4-1481B37DECA8}">
      <dgm:prSet/>
      <dgm:spPr/>
      <dgm:t>
        <a:bodyPr/>
        <a:lstStyle/>
        <a:p>
          <a:endParaRPr lang="ru-RU"/>
        </a:p>
      </dgm:t>
    </dgm:pt>
    <dgm:pt modelId="{C440E2BF-9D16-4D48-830A-CE170509C498}">
      <dgm:prSet/>
      <dgm:spPr/>
      <dgm:t>
        <a:bodyPr/>
        <a:lstStyle/>
        <a:p>
          <a:pPr rtl="0"/>
          <a:r>
            <a:rPr lang="uk-UA" dirty="0" smtClean="0"/>
            <a:t>Щипці гемороїдальні.</a:t>
          </a:r>
          <a:endParaRPr lang="uk-UA" dirty="0"/>
        </a:p>
      </dgm:t>
    </dgm:pt>
    <dgm:pt modelId="{4525A781-F084-4D46-9365-4714426A904E}" type="parTrans" cxnId="{9767756D-3246-4E86-BEC6-B47CE352B8BD}">
      <dgm:prSet/>
      <dgm:spPr/>
      <dgm:t>
        <a:bodyPr/>
        <a:lstStyle/>
        <a:p>
          <a:endParaRPr lang="ru-RU"/>
        </a:p>
      </dgm:t>
    </dgm:pt>
    <dgm:pt modelId="{ACEFF410-48F2-4766-900A-A6825D6EFA1E}" type="sibTrans" cxnId="{9767756D-3246-4E86-BEC6-B47CE352B8BD}">
      <dgm:prSet/>
      <dgm:spPr/>
      <dgm:t>
        <a:bodyPr/>
        <a:lstStyle/>
        <a:p>
          <a:endParaRPr lang="ru-RU"/>
        </a:p>
      </dgm:t>
    </dgm:pt>
    <dgm:pt modelId="{09CFA6A1-87B7-4EB6-B314-71C2C98AE2D9}">
      <dgm:prSet/>
      <dgm:spPr/>
      <dgm:t>
        <a:bodyPr/>
        <a:lstStyle/>
        <a:p>
          <a:pPr rtl="0"/>
          <a:r>
            <a:rPr lang="uk-UA" smtClean="0"/>
            <a:t>Щипці кишкові вікончаті</a:t>
          </a:r>
          <a:endParaRPr lang="uk-UA"/>
        </a:p>
      </dgm:t>
    </dgm:pt>
    <dgm:pt modelId="{0C7C11A5-B5E2-4D45-AB17-CD6DA4BFD866}" type="parTrans" cxnId="{A383C679-396C-4EE1-AEAD-92D93522E2ED}">
      <dgm:prSet/>
      <dgm:spPr/>
      <dgm:t>
        <a:bodyPr/>
        <a:lstStyle/>
        <a:p>
          <a:endParaRPr lang="ru-RU"/>
        </a:p>
      </dgm:t>
    </dgm:pt>
    <dgm:pt modelId="{E5E71B41-01CE-4462-9E78-FD2730B83E92}" type="sibTrans" cxnId="{A383C679-396C-4EE1-AEAD-92D93522E2ED}">
      <dgm:prSet/>
      <dgm:spPr/>
      <dgm:t>
        <a:bodyPr/>
        <a:lstStyle/>
        <a:p>
          <a:endParaRPr lang="ru-RU"/>
        </a:p>
      </dgm:t>
    </dgm:pt>
    <dgm:pt modelId="{07493319-31F9-4C7A-BF5F-4DC3EA7782B1}">
      <dgm:prSet/>
      <dgm:spPr/>
      <dgm:t>
        <a:bodyPr/>
        <a:lstStyle/>
        <a:p>
          <a:pPr rtl="0"/>
          <a:r>
            <a:rPr lang="uk-UA" smtClean="0"/>
            <a:t>Щипці зубчато-лапчасті для захоплення щільних тканин.</a:t>
          </a:r>
          <a:endParaRPr lang="uk-UA"/>
        </a:p>
      </dgm:t>
    </dgm:pt>
    <dgm:pt modelId="{B0C4F108-B645-4B0A-94B5-EE63961432C6}" type="parTrans" cxnId="{D939C62A-AC91-4AC2-AC3C-8F76D26610B5}">
      <dgm:prSet/>
      <dgm:spPr/>
      <dgm:t>
        <a:bodyPr/>
        <a:lstStyle/>
        <a:p>
          <a:endParaRPr lang="ru-RU"/>
        </a:p>
      </dgm:t>
    </dgm:pt>
    <dgm:pt modelId="{9DDC4200-43A9-4C9B-BD48-59F579A5BDD4}" type="sibTrans" cxnId="{D939C62A-AC91-4AC2-AC3C-8F76D26610B5}">
      <dgm:prSet/>
      <dgm:spPr/>
      <dgm:t>
        <a:bodyPr/>
        <a:lstStyle/>
        <a:p>
          <a:endParaRPr lang="ru-RU"/>
        </a:p>
      </dgm:t>
    </dgm:pt>
    <dgm:pt modelId="{96002F5F-6ECC-4990-8975-BEF3A075638A}">
      <dgm:prSet/>
      <dgm:spPr/>
      <dgm:t>
        <a:bodyPr/>
        <a:lstStyle/>
        <a:p>
          <a:pPr rtl="0"/>
          <a:r>
            <a:rPr lang="uk-UA" dirty="0" smtClean="0"/>
            <a:t>Щипці для захоплення кишкової стінки.</a:t>
          </a:r>
          <a:endParaRPr lang="uk-UA" dirty="0"/>
        </a:p>
      </dgm:t>
    </dgm:pt>
    <dgm:pt modelId="{767F5220-A19B-45C7-9BAD-699CF2EAA47D}" type="parTrans" cxnId="{2A024C7B-32A9-456C-8DA8-3E568241C39E}">
      <dgm:prSet/>
      <dgm:spPr/>
      <dgm:t>
        <a:bodyPr/>
        <a:lstStyle/>
        <a:p>
          <a:endParaRPr lang="ru-RU"/>
        </a:p>
      </dgm:t>
    </dgm:pt>
    <dgm:pt modelId="{658A0BFB-39CE-45EA-9E27-9631A3FA6ECF}" type="sibTrans" cxnId="{2A024C7B-32A9-456C-8DA8-3E568241C39E}">
      <dgm:prSet/>
      <dgm:spPr/>
      <dgm:t>
        <a:bodyPr/>
        <a:lstStyle/>
        <a:p>
          <a:endParaRPr lang="ru-RU"/>
        </a:p>
      </dgm:t>
    </dgm:pt>
    <dgm:pt modelId="{366C5D04-AF0B-4A88-8449-A3B14F66360A}">
      <dgm:prSet/>
      <dgm:spPr/>
      <dgm:t>
        <a:bodyPr/>
        <a:lstStyle/>
        <a:p>
          <a:pPr rtl="0"/>
          <a:r>
            <a:rPr lang="uk-UA" smtClean="0"/>
            <a:t>Щипці для взяття інструментів</a:t>
          </a:r>
          <a:endParaRPr lang="uk-UA"/>
        </a:p>
      </dgm:t>
    </dgm:pt>
    <dgm:pt modelId="{5A7EC254-09DD-486F-B026-70B01421EEEB}" type="parTrans" cxnId="{E1BE2525-110B-40FA-B72E-C3DE6C7948C3}">
      <dgm:prSet/>
      <dgm:spPr/>
      <dgm:t>
        <a:bodyPr/>
        <a:lstStyle/>
        <a:p>
          <a:endParaRPr lang="ru-RU"/>
        </a:p>
      </dgm:t>
    </dgm:pt>
    <dgm:pt modelId="{93859A54-1182-499A-8A4B-04E6F2D2CDE9}" type="sibTrans" cxnId="{E1BE2525-110B-40FA-B72E-C3DE6C7948C3}">
      <dgm:prSet/>
      <dgm:spPr/>
      <dgm:t>
        <a:bodyPr/>
        <a:lstStyle/>
        <a:p>
          <a:endParaRPr lang="ru-RU"/>
        </a:p>
      </dgm:t>
    </dgm:pt>
    <dgm:pt modelId="{0A8E2225-1727-45B7-8BB9-046076DE0FF5}" type="pres">
      <dgm:prSet presAssocID="{94C76244-80F4-4D20-BA97-05F3183D45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BC20CF-493D-4734-9EC3-51E31280A8A0}" type="pres">
      <dgm:prSet presAssocID="{F041B930-0388-4C96-B883-74C0F741BBE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08B1E0-4CC9-48CF-80AB-655306A2817B}" type="pres">
      <dgm:prSet presAssocID="{4EADC621-5EB1-4718-AF25-5F24FE903204}" presName="spacer" presStyleCnt="0"/>
      <dgm:spPr/>
    </dgm:pt>
    <dgm:pt modelId="{8D9FAB27-23D5-4343-8FA6-442D448DAD05}" type="pres">
      <dgm:prSet presAssocID="{C440E2BF-9D16-4D48-830A-CE170509C49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701908-C642-4797-9308-3B546016B36E}" type="pres">
      <dgm:prSet presAssocID="{ACEFF410-48F2-4766-900A-A6825D6EFA1E}" presName="spacer" presStyleCnt="0"/>
      <dgm:spPr/>
    </dgm:pt>
    <dgm:pt modelId="{5E137CDE-D911-461A-910A-D5940115E26A}" type="pres">
      <dgm:prSet presAssocID="{09CFA6A1-87B7-4EB6-B314-71C2C98AE2D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AB300F-0091-4C7F-9445-31E34FAEC71F}" type="pres">
      <dgm:prSet presAssocID="{E5E71B41-01CE-4462-9E78-FD2730B83E92}" presName="spacer" presStyleCnt="0"/>
      <dgm:spPr/>
    </dgm:pt>
    <dgm:pt modelId="{08B59F26-9C68-43ED-AF1A-CAE4DCD8AF01}" type="pres">
      <dgm:prSet presAssocID="{07493319-31F9-4C7A-BF5F-4DC3EA7782B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0CFC08-7FC0-4058-8077-789DA567AF4B}" type="pres">
      <dgm:prSet presAssocID="{9DDC4200-43A9-4C9B-BD48-59F579A5BDD4}" presName="spacer" presStyleCnt="0"/>
      <dgm:spPr/>
    </dgm:pt>
    <dgm:pt modelId="{D51542E3-D49E-416E-9E52-2E67F9790DBE}" type="pres">
      <dgm:prSet presAssocID="{96002F5F-6ECC-4990-8975-BEF3A075638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A050C-CA1E-452F-B55D-C8B0CD2713DC}" type="pres">
      <dgm:prSet presAssocID="{658A0BFB-39CE-45EA-9E27-9631A3FA6ECF}" presName="spacer" presStyleCnt="0"/>
      <dgm:spPr/>
    </dgm:pt>
    <dgm:pt modelId="{A2BB5975-7126-4A0B-846D-3C2CD82C1BDC}" type="pres">
      <dgm:prSet presAssocID="{366C5D04-AF0B-4A88-8449-A3B14F66360A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DC15C6-BE98-4298-9CA2-EB6F42630434}" type="presOf" srcId="{C440E2BF-9D16-4D48-830A-CE170509C498}" destId="{8D9FAB27-23D5-4343-8FA6-442D448DAD05}" srcOrd="0" destOrd="0" presId="urn:microsoft.com/office/officeart/2005/8/layout/vList2"/>
    <dgm:cxn modelId="{41275E27-A632-4505-90DC-A1A967CCAD00}" type="presOf" srcId="{F041B930-0388-4C96-B883-74C0F741BBE8}" destId="{0ABC20CF-493D-4734-9EC3-51E31280A8A0}" srcOrd="0" destOrd="0" presId="urn:microsoft.com/office/officeart/2005/8/layout/vList2"/>
    <dgm:cxn modelId="{D681A850-C87F-4A64-840E-8511662DAB3E}" type="presOf" srcId="{366C5D04-AF0B-4A88-8449-A3B14F66360A}" destId="{A2BB5975-7126-4A0B-846D-3C2CD82C1BDC}" srcOrd="0" destOrd="0" presId="urn:microsoft.com/office/officeart/2005/8/layout/vList2"/>
    <dgm:cxn modelId="{CD528788-AB4F-4318-9CE1-F37D57B6CEFB}" type="presOf" srcId="{09CFA6A1-87B7-4EB6-B314-71C2C98AE2D9}" destId="{5E137CDE-D911-461A-910A-D5940115E26A}" srcOrd="0" destOrd="0" presId="urn:microsoft.com/office/officeart/2005/8/layout/vList2"/>
    <dgm:cxn modelId="{A383C679-396C-4EE1-AEAD-92D93522E2ED}" srcId="{94C76244-80F4-4D20-BA97-05F3183D45F3}" destId="{09CFA6A1-87B7-4EB6-B314-71C2C98AE2D9}" srcOrd="2" destOrd="0" parTransId="{0C7C11A5-B5E2-4D45-AB17-CD6DA4BFD866}" sibTransId="{E5E71B41-01CE-4462-9E78-FD2730B83E92}"/>
    <dgm:cxn modelId="{9767756D-3246-4E86-BEC6-B47CE352B8BD}" srcId="{94C76244-80F4-4D20-BA97-05F3183D45F3}" destId="{C440E2BF-9D16-4D48-830A-CE170509C498}" srcOrd="1" destOrd="0" parTransId="{4525A781-F084-4D46-9365-4714426A904E}" sibTransId="{ACEFF410-48F2-4766-900A-A6825D6EFA1E}"/>
    <dgm:cxn modelId="{C74CE002-AAF0-47E1-A6FA-335500731AF5}" type="presOf" srcId="{07493319-31F9-4C7A-BF5F-4DC3EA7782B1}" destId="{08B59F26-9C68-43ED-AF1A-CAE4DCD8AF01}" srcOrd="0" destOrd="0" presId="urn:microsoft.com/office/officeart/2005/8/layout/vList2"/>
    <dgm:cxn modelId="{D939C62A-AC91-4AC2-AC3C-8F76D26610B5}" srcId="{94C76244-80F4-4D20-BA97-05F3183D45F3}" destId="{07493319-31F9-4C7A-BF5F-4DC3EA7782B1}" srcOrd="3" destOrd="0" parTransId="{B0C4F108-B645-4B0A-94B5-EE63961432C6}" sibTransId="{9DDC4200-43A9-4C9B-BD48-59F579A5BDD4}"/>
    <dgm:cxn modelId="{2A024C7B-32A9-456C-8DA8-3E568241C39E}" srcId="{94C76244-80F4-4D20-BA97-05F3183D45F3}" destId="{96002F5F-6ECC-4990-8975-BEF3A075638A}" srcOrd="4" destOrd="0" parTransId="{767F5220-A19B-45C7-9BAD-699CF2EAA47D}" sibTransId="{658A0BFB-39CE-45EA-9E27-9631A3FA6ECF}"/>
    <dgm:cxn modelId="{E260A89E-9837-4472-AE01-14D900EE47F1}" type="presOf" srcId="{94C76244-80F4-4D20-BA97-05F3183D45F3}" destId="{0A8E2225-1727-45B7-8BB9-046076DE0FF5}" srcOrd="0" destOrd="0" presId="urn:microsoft.com/office/officeart/2005/8/layout/vList2"/>
    <dgm:cxn modelId="{71314E80-113E-446A-96D4-1481B37DECA8}" srcId="{94C76244-80F4-4D20-BA97-05F3183D45F3}" destId="{F041B930-0388-4C96-B883-74C0F741BBE8}" srcOrd="0" destOrd="0" parTransId="{E37224C1-878A-46D2-B9EE-C684E9172EDE}" sibTransId="{4EADC621-5EB1-4718-AF25-5F24FE903204}"/>
    <dgm:cxn modelId="{EA4358B8-B957-401D-842A-B62E6A7A024C}" type="presOf" srcId="{96002F5F-6ECC-4990-8975-BEF3A075638A}" destId="{D51542E3-D49E-416E-9E52-2E67F9790DBE}" srcOrd="0" destOrd="0" presId="urn:microsoft.com/office/officeart/2005/8/layout/vList2"/>
    <dgm:cxn modelId="{E1BE2525-110B-40FA-B72E-C3DE6C7948C3}" srcId="{94C76244-80F4-4D20-BA97-05F3183D45F3}" destId="{366C5D04-AF0B-4A88-8449-A3B14F66360A}" srcOrd="5" destOrd="0" parTransId="{5A7EC254-09DD-486F-B026-70B01421EEEB}" sibTransId="{93859A54-1182-499A-8A4B-04E6F2D2CDE9}"/>
    <dgm:cxn modelId="{BB908800-6031-46B1-B6F0-6A337D42B9B5}" type="presParOf" srcId="{0A8E2225-1727-45B7-8BB9-046076DE0FF5}" destId="{0ABC20CF-493D-4734-9EC3-51E31280A8A0}" srcOrd="0" destOrd="0" presId="urn:microsoft.com/office/officeart/2005/8/layout/vList2"/>
    <dgm:cxn modelId="{0BFD0129-0C7C-482A-9B99-8293ACDABD0B}" type="presParOf" srcId="{0A8E2225-1727-45B7-8BB9-046076DE0FF5}" destId="{3608B1E0-4CC9-48CF-80AB-655306A2817B}" srcOrd="1" destOrd="0" presId="urn:microsoft.com/office/officeart/2005/8/layout/vList2"/>
    <dgm:cxn modelId="{4100C396-C2C9-415F-9341-57D13BC244BE}" type="presParOf" srcId="{0A8E2225-1727-45B7-8BB9-046076DE0FF5}" destId="{8D9FAB27-23D5-4343-8FA6-442D448DAD05}" srcOrd="2" destOrd="0" presId="urn:microsoft.com/office/officeart/2005/8/layout/vList2"/>
    <dgm:cxn modelId="{AB60E56C-DFBC-48FA-8C3F-2146C024465D}" type="presParOf" srcId="{0A8E2225-1727-45B7-8BB9-046076DE0FF5}" destId="{09701908-C642-4797-9308-3B546016B36E}" srcOrd="3" destOrd="0" presId="urn:microsoft.com/office/officeart/2005/8/layout/vList2"/>
    <dgm:cxn modelId="{B4ABC588-FDEC-478C-9524-B69C8E9A5F8A}" type="presParOf" srcId="{0A8E2225-1727-45B7-8BB9-046076DE0FF5}" destId="{5E137CDE-D911-461A-910A-D5940115E26A}" srcOrd="4" destOrd="0" presId="urn:microsoft.com/office/officeart/2005/8/layout/vList2"/>
    <dgm:cxn modelId="{7A01B45C-DC5B-44E8-A37D-6C727553428D}" type="presParOf" srcId="{0A8E2225-1727-45B7-8BB9-046076DE0FF5}" destId="{F2AB300F-0091-4C7F-9445-31E34FAEC71F}" srcOrd="5" destOrd="0" presId="urn:microsoft.com/office/officeart/2005/8/layout/vList2"/>
    <dgm:cxn modelId="{E497D28E-656B-44FE-AE27-29AB46F0CBEC}" type="presParOf" srcId="{0A8E2225-1727-45B7-8BB9-046076DE0FF5}" destId="{08B59F26-9C68-43ED-AF1A-CAE4DCD8AF01}" srcOrd="6" destOrd="0" presId="urn:microsoft.com/office/officeart/2005/8/layout/vList2"/>
    <dgm:cxn modelId="{148A10F7-59EA-4655-88A0-758229C23575}" type="presParOf" srcId="{0A8E2225-1727-45B7-8BB9-046076DE0FF5}" destId="{C80CFC08-7FC0-4058-8077-789DA567AF4B}" srcOrd="7" destOrd="0" presId="urn:microsoft.com/office/officeart/2005/8/layout/vList2"/>
    <dgm:cxn modelId="{97FFF18D-14A3-4F07-BBC9-4132AB882BDF}" type="presParOf" srcId="{0A8E2225-1727-45B7-8BB9-046076DE0FF5}" destId="{D51542E3-D49E-416E-9E52-2E67F9790DBE}" srcOrd="8" destOrd="0" presId="urn:microsoft.com/office/officeart/2005/8/layout/vList2"/>
    <dgm:cxn modelId="{536DD969-3A67-4781-AA01-C747F934CFF7}" type="presParOf" srcId="{0A8E2225-1727-45B7-8BB9-046076DE0FF5}" destId="{9FDA050C-CA1E-452F-B55D-C8B0CD2713DC}" srcOrd="9" destOrd="0" presId="urn:microsoft.com/office/officeart/2005/8/layout/vList2"/>
    <dgm:cxn modelId="{CB9EBCC1-F0A1-490E-BDDF-43D06B46C3D1}" type="presParOf" srcId="{0A8E2225-1727-45B7-8BB9-046076DE0FF5}" destId="{A2BB5975-7126-4A0B-846D-3C2CD82C1BD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9C4D7758-8231-4877-87E8-36376BBB28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6D355C-6B04-4127-9304-D0A9A3642553}">
      <dgm:prSet/>
      <dgm:spPr/>
      <dgm:t>
        <a:bodyPr/>
        <a:lstStyle/>
        <a:p>
          <a:pPr rtl="0"/>
          <a:r>
            <a:rPr lang="uk-UA" smtClean="0"/>
            <a:t>затискач роздавлюючий шлунковий за Пайра;</a:t>
          </a:r>
          <a:endParaRPr lang="uk-UA"/>
        </a:p>
      </dgm:t>
    </dgm:pt>
    <dgm:pt modelId="{8B3815F6-F51F-4F0E-AB0B-E23B184EA4ED}" type="parTrans" cxnId="{5431C826-09A7-4739-A954-B474F7E3D00A}">
      <dgm:prSet/>
      <dgm:spPr/>
      <dgm:t>
        <a:bodyPr/>
        <a:lstStyle/>
        <a:p>
          <a:endParaRPr lang="ru-RU"/>
        </a:p>
      </dgm:t>
    </dgm:pt>
    <dgm:pt modelId="{B1E4E90E-C816-43A1-BD79-AB00F3E9D0A9}" type="sibTrans" cxnId="{5431C826-09A7-4739-A954-B474F7E3D00A}">
      <dgm:prSet/>
      <dgm:spPr/>
      <dgm:t>
        <a:bodyPr/>
        <a:lstStyle/>
        <a:p>
          <a:endParaRPr lang="ru-RU"/>
        </a:p>
      </dgm:t>
    </dgm:pt>
    <dgm:pt modelId="{BB6C6647-DAFA-46FB-BE58-60D448FC223D}">
      <dgm:prSet/>
      <dgm:spPr/>
      <dgm:t>
        <a:bodyPr/>
        <a:lstStyle/>
        <a:p>
          <a:pPr rtl="0"/>
          <a:r>
            <a:rPr lang="uk-UA" dirty="0" smtClean="0"/>
            <a:t>затискач роздавлюючий кишковий Мейо.</a:t>
          </a:r>
          <a:endParaRPr lang="uk-UA" dirty="0"/>
        </a:p>
      </dgm:t>
    </dgm:pt>
    <dgm:pt modelId="{7248F79D-60AF-429C-8C39-102547430D5D}" type="parTrans" cxnId="{99EF893F-41EE-49CA-AACD-A66F411249F7}">
      <dgm:prSet/>
      <dgm:spPr/>
      <dgm:t>
        <a:bodyPr/>
        <a:lstStyle/>
        <a:p>
          <a:endParaRPr lang="ru-RU"/>
        </a:p>
      </dgm:t>
    </dgm:pt>
    <dgm:pt modelId="{D2D53376-F444-4F93-84BB-57088DC0AF11}" type="sibTrans" cxnId="{99EF893F-41EE-49CA-AACD-A66F411249F7}">
      <dgm:prSet/>
      <dgm:spPr/>
      <dgm:t>
        <a:bodyPr/>
        <a:lstStyle/>
        <a:p>
          <a:endParaRPr lang="ru-RU"/>
        </a:p>
      </dgm:t>
    </dgm:pt>
    <dgm:pt modelId="{C58B2BC9-D825-44EB-BBAF-41F4A8954C29}" type="pres">
      <dgm:prSet presAssocID="{9C4D7758-8231-4877-87E8-36376BBB285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CF15E0-160A-4CBE-BEA6-435517ACD709}" type="pres">
      <dgm:prSet presAssocID="{D56D355C-6B04-4127-9304-D0A9A364255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F2010-14F6-4A36-8A1B-DA618DB0CD4E}" type="pres">
      <dgm:prSet presAssocID="{B1E4E90E-C816-43A1-BD79-AB00F3E9D0A9}" presName="spacer" presStyleCnt="0"/>
      <dgm:spPr/>
    </dgm:pt>
    <dgm:pt modelId="{E06950D9-5F8E-4F9A-8527-9965574F298D}" type="pres">
      <dgm:prSet presAssocID="{BB6C6647-DAFA-46FB-BE58-60D448FC223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8F1783-98EA-49AA-9EA4-EDE5E949A4AA}" type="presOf" srcId="{9C4D7758-8231-4877-87E8-36376BBB2857}" destId="{C58B2BC9-D825-44EB-BBAF-41F4A8954C29}" srcOrd="0" destOrd="0" presId="urn:microsoft.com/office/officeart/2005/8/layout/vList2"/>
    <dgm:cxn modelId="{34053412-E43F-4533-83E0-ECA932C5FD50}" type="presOf" srcId="{D56D355C-6B04-4127-9304-D0A9A3642553}" destId="{5FCF15E0-160A-4CBE-BEA6-435517ACD709}" srcOrd="0" destOrd="0" presId="urn:microsoft.com/office/officeart/2005/8/layout/vList2"/>
    <dgm:cxn modelId="{99EF893F-41EE-49CA-AACD-A66F411249F7}" srcId="{9C4D7758-8231-4877-87E8-36376BBB2857}" destId="{BB6C6647-DAFA-46FB-BE58-60D448FC223D}" srcOrd="1" destOrd="0" parTransId="{7248F79D-60AF-429C-8C39-102547430D5D}" sibTransId="{D2D53376-F444-4F93-84BB-57088DC0AF11}"/>
    <dgm:cxn modelId="{9E96DE56-0F0F-4177-8CE8-D16FB593B5D5}" type="presOf" srcId="{BB6C6647-DAFA-46FB-BE58-60D448FC223D}" destId="{E06950D9-5F8E-4F9A-8527-9965574F298D}" srcOrd="0" destOrd="0" presId="urn:microsoft.com/office/officeart/2005/8/layout/vList2"/>
    <dgm:cxn modelId="{5431C826-09A7-4739-A954-B474F7E3D00A}" srcId="{9C4D7758-8231-4877-87E8-36376BBB2857}" destId="{D56D355C-6B04-4127-9304-D0A9A3642553}" srcOrd="0" destOrd="0" parTransId="{8B3815F6-F51F-4F0E-AB0B-E23B184EA4ED}" sibTransId="{B1E4E90E-C816-43A1-BD79-AB00F3E9D0A9}"/>
    <dgm:cxn modelId="{75EC4459-2DAF-4F16-A753-D30A5A1C9463}" type="presParOf" srcId="{C58B2BC9-D825-44EB-BBAF-41F4A8954C29}" destId="{5FCF15E0-160A-4CBE-BEA6-435517ACD709}" srcOrd="0" destOrd="0" presId="urn:microsoft.com/office/officeart/2005/8/layout/vList2"/>
    <dgm:cxn modelId="{7C598295-D160-4E11-86B5-39EF469985DF}" type="presParOf" srcId="{C58B2BC9-D825-44EB-BBAF-41F4A8954C29}" destId="{23DF2010-14F6-4A36-8A1B-DA618DB0CD4E}" srcOrd="1" destOrd="0" presId="urn:microsoft.com/office/officeart/2005/8/layout/vList2"/>
    <dgm:cxn modelId="{32C2FA7E-ABD5-4F7C-8679-3BD713EF764F}" type="presParOf" srcId="{C58B2BC9-D825-44EB-BBAF-41F4A8954C29}" destId="{E06950D9-5F8E-4F9A-8527-9965574F298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608B703-45E8-4A78-8BA3-B32EDB1463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9C178D1-18DF-4627-98B3-14E9AE6CFEBB}">
      <dgm:prSet/>
      <dgm:spPr/>
      <dgm:t>
        <a:bodyPr/>
        <a:lstStyle/>
        <a:p>
          <a:pPr rtl="0"/>
          <a:r>
            <a:rPr lang="uk-UA" smtClean="0"/>
            <a:t>затискачі еластичні шлункові (прямі, вигнуті);</a:t>
          </a:r>
          <a:endParaRPr lang="uk-UA"/>
        </a:p>
      </dgm:t>
    </dgm:pt>
    <dgm:pt modelId="{F1FA883C-6FC9-4D4A-BCFA-82C5B102048B}" type="parTrans" cxnId="{2133E44D-33BC-4A5E-893B-8BF14C941B64}">
      <dgm:prSet/>
      <dgm:spPr/>
      <dgm:t>
        <a:bodyPr/>
        <a:lstStyle/>
        <a:p>
          <a:endParaRPr lang="ru-RU"/>
        </a:p>
      </dgm:t>
    </dgm:pt>
    <dgm:pt modelId="{87FDE336-7EEF-4DD8-A051-206AE81D193F}" type="sibTrans" cxnId="{2133E44D-33BC-4A5E-893B-8BF14C941B64}">
      <dgm:prSet/>
      <dgm:spPr/>
      <dgm:t>
        <a:bodyPr/>
        <a:lstStyle/>
        <a:p>
          <a:endParaRPr lang="ru-RU"/>
        </a:p>
      </dgm:t>
    </dgm:pt>
    <dgm:pt modelId="{770D7D24-7BF4-4055-B5CD-BCE4946680E6}">
      <dgm:prSet/>
      <dgm:spPr/>
      <dgm:t>
        <a:bodyPr/>
        <a:lstStyle/>
        <a:p>
          <a:pPr rtl="0"/>
          <a:r>
            <a:rPr lang="uk-UA" smtClean="0"/>
            <a:t>затискачі еластичні шлункові та кишкові (прямі, вигнуті</a:t>
          </a:r>
          <a:endParaRPr lang="uk-UA"/>
        </a:p>
      </dgm:t>
    </dgm:pt>
    <dgm:pt modelId="{898555C1-4380-4351-911A-ED3204CC3BCC}" type="parTrans" cxnId="{F5920255-B063-4878-ACBD-00248393C037}">
      <dgm:prSet/>
      <dgm:spPr/>
      <dgm:t>
        <a:bodyPr/>
        <a:lstStyle/>
        <a:p>
          <a:endParaRPr lang="ru-RU"/>
        </a:p>
      </dgm:t>
    </dgm:pt>
    <dgm:pt modelId="{626EBDBA-EDAA-48FA-BAC2-974F982E0CD3}" type="sibTrans" cxnId="{F5920255-B063-4878-ACBD-00248393C037}">
      <dgm:prSet/>
      <dgm:spPr/>
      <dgm:t>
        <a:bodyPr/>
        <a:lstStyle/>
        <a:p>
          <a:endParaRPr lang="ru-RU"/>
        </a:p>
      </dgm:t>
    </dgm:pt>
    <dgm:pt modelId="{21C1C431-0308-40BC-AC74-B93B82A35E99}" type="pres">
      <dgm:prSet presAssocID="{6608B703-45E8-4A78-8BA3-B32EDB14636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5E17C1-079D-4F5B-B5C9-A6769F697C19}" type="pres">
      <dgm:prSet presAssocID="{29C178D1-18DF-4627-98B3-14E9AE6CFEB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18728-FE71-426B-AAA8-2CEF8A9E5B0B}" type="pres">
      <dgm:prSet presAssocID="{87FDE336-7EEF-4DD8-A051-206AE81D193F}" presName="spacer" presStyleCnt="0"/>
      <dgm:spPr/>
    </dgm:pt>
    <dgm:pt modelId="{1A4C1607-FE81-4DB5-83A2-9F8723D51464}" type="pres">
      <dgm:prSet presAssocID="{770D7D24-7BF4-4055-B5CD-BCE4946680E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920255-B063-4878-ACBD-00248393C037}" srcId="{6608B703-45E8-4A78-8BA3-B32EDB146367}" destId="{770D7D24-7BF4-4055-B5CD-BCE4946680E6}" srcOrd="1" destOrd="0" parTransId="{898555C1-4380-4351-911A-ED3204CC3BCC}" sibTransId="{626EBDBA-EDAA-48FA-BAC2-974F982E0CD3}"/>
    <dgm:cxn modelId="{72FFA8FB-4DDF-4222-AC40-E795EB07C169}" type="presOf" srcId="{6608B703-45E8-4A78-8BA3-B32EDB146367}" destId="{21C1C431-0308-40BC-AC74-B93B82A35E99}" srcOrd="0" destOrd="0" presId="urn:microsoft.com/office/officeart/2005/8/layout/vList2"/>
    <dgm:cxn modelId="{CD47D155-0D87-439D-A952-FE3B081433D9}" type="presOf" srcId="{770D7D24-7BF4-4055-B5CD-BCE4946680E6}" destId="{1A4C1607-FE81-4DB5-83A2-9F8723D51464}" srcOrd="0" destOrd="0" presId="urn:microsoft.com/office/officeart/2005/8/layout/vList2"/>
    <dgm:cxn modelId="{AEC60D04-5D14-4949-A043-0C7C5762C77A}" type="presOf" srcId="{29C178D1-18DF-4627-98B3-14E9AE6CFEBB}" destId="{165E17C1-079D-4F5B-B5C9-A6769F697C19}" srcOrd="0" destOrd="0" presId="urn:microsoft.com/office/officeart/2005/8/layout/vList2"/>
    <dgm:cxn modelId="{2133E44D-33BC-4A5E-893B-8BF14C941B64}" srcId="{6608B703-45E8-4A78-8BA3-B32EDB146367}" destId="{29C178D1-18DF-4627-98B3-14E9AE6CFEBB}" srcOrd="0" destOrd="0" parTransId="{F1FA883C-6FC9-4D4A-BCFA-82C5B102048B}" sibTransId="{87FDE336-7EEF-4DD8-A051-206AE81D193F}"/>
    <dgm:cxn modelId="{38A21FE4-C5CE-454C-AFF8-973AD36106E5}" type="presParOf" srcId="{21C1C431-0308-40BC-AC74-B93B82A35E99}" destId="{165E17C1-079D-4F5B-B5C9-A6769F697C19}" srcOrd="0" destOrd="0" presId="urn:microsoft.com/office/officeart/2005/8/layout/vList2"/>
    <dgm:cxn modelId="{E7D6B388-26B9-431D-9C84-3E7ED225A2EE}" type="presParOf" srcId="{21C1C431-0308-40BC-AC74-B93B82A35E99}" destId="{61718728-FE71-426B-AAA8-2CEF8A9E5B0B}" srcOrd="1" destOrd="0" presId="urn:microsoft.com/office/officeart/2005/8/layout/vList2"/>
    <dgm:cxn modelId="{CFE5F3B6-1E4E-4220-AC73-4C080CA84065}" type="presParOf" srcId="{21C1C431-0308-40BC-AC74-B93B82A35E99}" destId="{1A4C1607-FE81-4DB5-83A2-9F8723D5146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7515466-57FF-4953-A8BA-B0D8038E5A9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BB881A4-6F48-4647-809C-4FD383567799}">
      <dgm:prSet/>
      <dgm:spPr/>
      <dgm:t>
        <a:bodyPr/>
        <a:lstStyle/>
        <a:p>
          <a:pPr rtl="0"/>
          <a:r>
            <a:rPr lang="uk-UA" smtClean="0"/>
            <a:t>затискач жорсткий кишковий;</a:t>
          </a:r>
          <a:endParaRPr lang="uk-UA"/>
        </a:p>
      </dgm:t>
    </dgm:pt>
    <dgm:pt modelId="{7737B6FF-376A-4E44-A131-193DA4F89BE5}" type="parTrans" cxnId="{7F83B580-B8C0-4612-9408-E7729118808D}">
      <dgm:prSet/>
      <dgm:spPr/>
      <dgm:t>
        <a:bodyPr/>
        <a:lstStyle/>
        <a:p>
          <a:endParaRPr lang="ru-RU"/>
        </a:p>
      </dgm:t>
    </dgm:pt>
    <dgm:pt modelId="{EC308115-A71E-4236-A1E6-5F0646244A48}" type="sibTrans" cxnId="{7F83B580-B8C0-4612-9408-E7729118808D}">
      <dgm:prSet/>
      <dgm:spPr/>
      <dgm:t>
        <a:bodyPr/>
        <a:lstStyle/>
        <a:p>
          <a:endParaRPr lang="ru-RU"/>
        </a:p>
      </dgm:t>
    </dgm:pt>
    <dgm:pt modelId="{FC6580B1-CF8B-4628-8C1E-07DCB2A116BD}">
      <dgm:prSet/>
      <dgm:spPr/>
      <dgm:t>
        <a:bodyPr/>
        <a:lstStyle/>
        <a:p>
          <a:pPr rtl="0"/>
          <a:r>
            <a:rPr lang="uk-UA" dirty="0" smtClean="0"/>
            <a:t>затискач жорсткий шлунковий</a:t>
          </a:r>
          <a:endParaRPr lang="uk-UA" dirty="0"/>
        </a:p>
      </dgm:t>
    </dgm:pt>
    <dgm:pt modelId="{AAEB8A62-8877-4E8C-A4A2-EEB15D46CA09}" type="parTrans" cxnId="{6FD4BEB0-C30C-4AD9-B38D-6D64ACA260CC}">
      <dgm:prSet/>
      <dgm:spPr/>
      <dgm:t>
        <a:bodyPr/>
        <a:lstStyle/>
        <a:p>
          <a:endParaRPr lang="ru-RU"/>
        </a:p>
      </dgm:t>
    </dgm:pt>
    <dgm:pt modelId="{2B3D84C3-51D4-4A23-BE57-129B786E6C07}" type="sibTrans" cxnId="{6FD4BEB0-C30C-4AD9-B38D-6D64ACA260CC}">
      <dgm:prSet/>
      <dgm:spPr/>
      <dgm:t>
        <a:bodyPr/>
        <a:lstStyle/>
        <a:p>
          <a:endParaRPr lang="ru-RU"/>
        </a:p>
      </dgm:t>
    </dgm:pt>
    <dgm:pt modelId="{D00AE05D-7675-472C-A6AE-E5BBB624B97A}" type="pres">
      <dgm:prSet presAssocID="{67515466-57FF-4953-A8BA-B0D8038E5A9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2B4873-40AA-4C23-8AD8-B87550F62A26}" type="pres">
      <dgm:prSet presAssocID="{ABB881A4-6F48-4647-809C-4FD38356779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4012D-B431-442C-93CA-17536F8F7905}" type="pres">
      <dgm:prSet presAssocID="{EC308115-A71E-4236-A1E6-5F0646244A48}" presName="spacer" presStyleCnt="0"/>
      <dgm:spPr/>
    </dgm:pt>
    <dgm:pt modelId="{2DE3F126-3FE0-4F89-80FC-01A1713560B7}" type="pres">
      <dgm:prSet presAssocID="{FC6580B1-CF8B-4628-8C1E-07DCB2A116B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D4BEB0-C30C-4AD9-B38D-6D64ACA260CC}" srcId="{67515466-57FF-4953-A8BA-B0D8038E5A97}" destId="{FC6580B1-CF8B-4628-8C1E-07DCB2A116BD}" srcOrd="1" destOrd="0" parTransId="{AAEB8A62-8877-4E8C-A4A2-EEB15D46CA09}" sibTransId="{2B3D84C3-51D4-4A23-BE57-129B786E6C07}"/>
    <dgm:cxn modelId="{7F83B580-B8C0-4612-9408-E7729118808D}" srcId="{67515466-57FF-4953-A8BA-B0D8038E5A97}" destId="{ABB881A4-6F48-4647-809C-4FD383567799}" srcOrd="0" destOrd="0" parTransId="{7737B6FF-376A-4E44-A131-193DA4F89BE5}" sibTransId="{EC308115-A71E-4236-A1E6-5F0646244A48}"/>
    <dgm:cxn modelId="{484CF12A-E0A4-4473-90E4-0D2236BAA0FB}" type="presOf" srcId="{FC6580B1-CF8B-4628-8C1E-07DCB2A116BD}" destId="{2DE3F126-3FE0-4F89-80FC-01A1713560B7}" srcOrd="0" destOrd="0" presId="urn:microsoft.com/office/officeart/2005/8/layout/vList2"/>
    <dgm:cxn modelId="{8E365C7A-1151-41E9-8FDB-43F8A21D928D}" type="presOf" srcId="{ABB881A4-6F48-4647-809C-4FD383567799}" destId="{012B4873-40AA-4C23-8AD8-B87550F62A26}" srcOrd="0" destOrd="0" presId="urn:microsoft.com/office/officeart/2005/8/layout/vList2"/>
    <dgm:cxn modelId="{2D90E9E8-4013-47F1-BB7E-76AC2783573E}" type="presOf" srcId="{67515466-57FF-4953-A8BA-B0D8038E5A97}" destId="{D00AE05D-7675-472C-A6AE-E5BBB624B97A}" srcOrd="0" destOrd="0" presId="urn:microsoft.com/office/officeart/2005/8/layout/vList2"/>
    <dgm:cxn modelId="{2DFFC88D-30DD-4947-B236-0BDF4A8AA674}" type="presParOf" srcId="{D00AE05D-7675-472C-A6AE-E5BBB624B97A}" destId="{012B4873-40AA-4C23-8AD8-B87550F62A26}" srcOrd="0" destOrd="0" presId="urn:microsoft.com/office/officeart/2005/8/layout/vList2"/>
    <dgm:cxn modelId="{76524E5D-3489-49EF-9688-BBB8C2CC3F93}" type="presParOf" srcId="{D00AE05D-7675-472C-A6AE-E5BBB624B97A}" destId="{1B14012D-B431-442C-93CA-17536F8F7905}" srcOrd="1" destOrd="0" presId="urn:microsoft.com/office/officeart/2005/8/layout/vList2"/>
    <dgm:cxn modelId="{CC87DD3F-BD4A-4FAF-8D06-BFC2051B23A9}" type="presParOf" srcId="{D00AE05D-7675-472C-A6AE-E5BBB624B97A}" destId="{2DE3F126-3FE0-4F89-80FC-01A1713560B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35466C2-D9F5-4F82-A375-91DD2DA9E1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83D2A05-CE7D-4236-9F6C-5271CD6EA1D0}">
      <dgm:prSet/>
      <dgm:spPr/>
      <dgm:t>
        <a:bodyPr/>
        <a:lstStyle/>
        <a:p>
          <a:pPr rtl="0"/>
          <a:r>
            <a:rPr lang="uk-UA" smtClean="0"/>
            <a:t>Голкотримачі:</a:t>
          </a:r>
          <a:endParaRPr lang="uk-UA"/>
        </a:p>
      </dgm:t>
    </dgm:pt>
    <dgm:pt modelId="{8C350854-42BB-4246-B68E-B38DD24FA141}" type="parTrans" cxnId="{C6FA83A8-6E6D-4EAF-BB26-D95EFA4B96D9}">
      <dgm:prSet/>
      <dgm:spPr/>
      <dgm:t>
        <a:bodyPr/>
        <a:lstStyle/>
        <a:p>
          <a:endParaRPr lang="ru-RU"/>
        </a:p>
      </dgm:t>
    </dgm:pt>
    <dgm:pt modelId="{EC6C569B-C2FB-44D3-94F0-9406CE3FD96E}" type="sibTrans" cxnId="{C6FA83A8-6E6D-4EAF-BB26-D95EFA4B96D9}">
      <dgm:prSet/>
      <dgm:spPr/>
      <dgm:t>
        <a:bodyPr/>
        <a:lstStyle/>
        <a:p>
          <a:endParaRPr lang="ru-RU"/>
        </a:p>
      </dgm:t>
    </dgm:pt>
    <dgm:pt modelId="{7539BF78-1FA1-40E3-A5A4-0E8EEEB3AF4D}">
      <dgm:prSet/>
      <dgm:spPr/>
      <dgm:t>
        <a:bodyPr/>
        <a:lstStyle/>
        <a:p>
          <a:pPr rtl="0"/>
          <a:r>
            <a:rPr lang="uk-UA" dirty="0" smtClean="0"/>
            <a:t>хірургічні та судинні типу Гегара</a:t>
          </a:r>
          <a:endParaRPr lang="uk-UA" dirty="0"/>
        </a:p>
      </dgm:t>
    </dgm:pt>
    <dgm:pt modelId="{BA21B993-9E53-45E6-AABD-F793922BCB75}" type="parTrans" cxnId="{D154426B-83A5-498E-88A1-57A9ED25DE90}">
      <dgm:prSet/>
      <dgm:spPr/>
      <dgm:t>
        <a:bodyPr/>
        <a:lstStyle/>
        <a:p>
          <a:endParaRPr lang="ru-RU"/>
        </a:p>
      </dgm:t>
    </dgm:pt>
    <dgm:pt modelId="{59589312-3B58-4EC4-BBDE-6363234843E0}" type="sibTrans" cxnId="{D154426B-83A5-498E-88A1-57A9ED25DE90}">
      <dgm:prSet/>
      <dgm:spPr/>
      <dgm:t>
        <a:bodyPr/>
        <a:lstStyle/>
        <a:p>
          <a:endParaRPr lang="ru-RU"/>
        </a:p>
      </dgm:t>
    </dgm:pt>
    <dgm:pt modelId="{AE78F1E1-D0D2-4E0B-A01D-63477AD5A0C7}">
      <dgm:prSet/>
      <dgm:spPr/>
      <dgm:t>
        <a:bodyPr/>
        <a:lstStyle/>
        <a:p>
          <a:pPr rtl="0"/>
          <a:r>
            <a:rPr lang="uk-UA" smtClean="0"/>
            <a:t>Голкотримачі спеціальні</a:t>
          </a:r>
          <a:endParaRPr lang="uk-UA"/>
        </a:p>
      </dgm:t>
    </dgm:pt>
    <dgm:pt modelId="{DCAB8EE6-B730-4640-AC86-90C0CA64FBAE}" type="parTrans" cxnId="{E28EEF72-3E2D-4333-809B-510984C67694}">
      <dgm:prSet/>
      <dgm:spPr/>
      <dgm:t>
        <a:bodyPr/>
        <a:lstStyle/>
        <a:p>
          <a:endParaRPr lang="ru-RU"/>
        </a:p>
      </dgm:t>
    </dgm:pt>
    <dgm:pt modelId="{CDB1EF13-ACA0-402F-B167-BE631838CBC6}" type="sibTrans" cxnId="{E28EEF72-3E2D-4333-809B-510984C67694}">
      <dgm:prSet/>
      <dgm:spPr/>
      <dgm:t>
        <a:bodyPr/>
        <a:lstStyle/>
        <a:p>
          <a:endParaRPr lang="ru-RU"/>
        </a:p>
      </dgm:t>
    </dgm:pt>
    <dgm:pt modelId="{8994D6B7-0488-4D4A-88B4-24AB40893700}" type="pres">
      <dgm:prSet presAssocID="{F35466C2-D9F5-4F82-A375-91DD2DA9E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9B2823-6612-4AAD-BB77-7E8547BAC18D}" type="pres">
      <dgm:prSet presAssocID="{683D2A05-CE7D-4236-9F6C-5271CD6EA1D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E6055-D63D-4C39-9541-45A2E30B2DFD}" type="pres">
      <dgm:prSet presAssocID="{EC6C569B-C2FB-44D3-94F0-9406CE3FD96E}" presName="spacer" presStyleCnt="0"/>
      <dgm:spPr/>
    </dgm:pt>
    <dgm:pt modelId="{FAE7DB6C-FD8E-4C9C-BC49-977AB09724F5}" type="pres">
      <dgm:prSet presAssocID="{7539BF78-1FA1-40E3-A5A4-0E8EEEB3AF4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2DF173-B9D6-4080-87D6-D47E8ABBA1F5}" type="pres">
      <dgm:prSet presAssocID="{59589312-3B58-4EC4-BBDE-6363234843E0}" presName="spacer" presStyleCnt="0"/>
      <dgm:spPr/>
    </dgm:pt>
    <dgm:pt modelId="{10DDA5A8-2366-43E7-A97E-3318BFCA4076}" type="pres">
      <dgm:prSet presAssocID="{AE78F1E1-D0D2-4E0B-A01D-63477AD5A0C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A71713-6886-4D3F-8B97-EAA779ABC612}" type="presOf" srcId="{7539BF78-1FA1-40E3-A5A4-0E8EEEB3AF4D}" destId="{FAE7DB6C-FD8E-4C9C-BC49-977AB09724F5}" srcOrd="0" destOrd="0" presId="urn:microsoft.com/office/officeart/2005/8/layout/vList2"/>
    <dgm:cxn modelId="{58E39EB1-441A-4020-A8E3-266CA3625D92}" type="presOf" srcId="{F35466C2-D9F5-4F82-A375-91DD2DA9E193}" destId="{8994D6B7-0488-4D4A-88B4-24AB40893700}" srcOrd="0" destOrd="0" presId="urn:microsoft.com/office/officeart/2005/8/layout/vList2"/>
    <dgm:cxn modelId="{2DD7518C-FA6A-4F8B-977A-6F4D0F51E2AA}" type="presOf" srcId="{AE78F1E1-D0D2-4E0B-A01D-63477AD5A0C7}" destId="{10DDA5A8-2366-43E7-A97E-3318BFCA4076}" srcOrd="0" destOrd="0" presId="urn:microsoft.com/office/officeart/2005/8/layout/vList2"/>
    <dgm:cxn modelId="{C6FA83A8-6E6D-4EAF-BB26-D95EFA4B96D9}" srcId="{F35466C2-D9F5-4F82-A375-91DD2DA9E193}" destId="{683D2A05-CE7D-4236-9F6C-5271CD6EA1D0}" srcOrd="0" destOrd="0" parTransId="{8C350854-42BB-4246-B68E-B38DD24FA141}" sibTransId="{EC6C569B-C2FB-44D3-94F0-9406CE3FD96E}"/>
    <dgm:cxn modelId="{E28EEF72-3E2D-4333-809B-510984C67694}" srcId="{F35466C2-D9F5-4F82-A375-91DD2DA9E193}" destId="{AE78F1E1-D0D2-4E0B-A01D-63477AD5A0C7}" srcOrd="2" destOrd="0" parTransId="{DCAB8EE6-B730-4640-AC86-90C0CA64FBAE}" sibTransId="{CDB1EF13-ACA0-402F-B167-BE631838CBC6}"/>
    <dgm:cxn modelId="{C681E598-763E-4CAE-B00C-8E9218A261DA}" type="presOf" srcId="{683D2A05-CE7D-4236-9F6C-5271CD6EA1D0}" destId="{009B2823-6612-4AAD-BB77-7E8547BAC18D}" srcOrd="0" destOrd="0" presId="urn:microsoft.com/office/officeart/2005/8/layout/vList2"/>
    <dgm:cxn modelId="{D154426B-83A5-498E-88A1-57A9ED25DE90}" srcId="{F35466C2-D9F5-4F82-A375-91DD2DA9E193}" destId="{7539BF78-1FA1-40E3-A5A4-0E8EEEB3AF4D}" srcOrd="1" destOrd="0" parTransId="{BA21B993-9E53-45E6-AABD-F793922BCB75}" sibTransId="{59589312-3B58-4EC4-BBDE-6363234843E0}"/>
    <dgm:cxn modelId="{E0163BB7-E5E9-4ED6-BA0F-E4538588A74A}" type="presParOf" srcId="{8994D6B7-0488-4D4A-88B4-24AB40893700}" destId="{009B2823-6612-4AAD-BB77-7E8547BAC18D}" srcOrd="0" destOrd="0" presId="urn:microsoft.com/office/officeart/2005/8/layout/vList2"/>
    <dgm:cxn modelId="{BD234204-FCE3-490F-8690-F00E63F51921}" type="presParOf" srcId="{8994D6B7-0488-4D4A-88B4-24AB40893700}" destId="{255E6055-D63D-4C39-9541-45A2E30B2DFD}" srcOrd="1" destOrd="0" presId="urn:microsoft.com/office/officeart/2005/8/layout/vList2"/>
    <dgm:cxn modelId="{9DD78A78-9EEA-4A74-8621-86ABF86BF954}" type="presParOf" srcId="{8994D6B7-0488-4D4A-88B4-24AB40893700}" destId="{FAE7DB6C-FD8E-4C9C-BC49-977AB09724F5}" srcOrd="2" destOrd="0" presId="urn:microsoft.com/office/officeart/2005/8/layout/vList2"/>
    <dgm:cxn modelId="{145E17CF-4277-404A-B555-C164B359099A}" type="presParOf" srcId="{8994D6B7-0488-4D4A-88B4-24AB40893700}" destId="{082DF173-B9D6-4080-87D6-D47E8ABBA1F5}" srcOrd="3" destOrd="0" presId="urn:microsoft.com/office/officeart/2005/8/layout/vList2"/>
    <dgm:cxn modelId="{40D7C894-3249-4DB6-A110-3C1987605620}" type="presParOf" srcId="{8994D6B7-0488-4D4A-88B4-24AB40893700}" destId="{10DDA5A8-2366-43E7-A97E-3318BFCA407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0D3F9C2-3568-4974-BE3F-8F5E17D614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523260C-9A9C-4AFD-91C3-DD1233941980}">
      <dgm:prSet/>
      <dgm:spPr/>
      <dgm:t>
        <a:bodyPr/>
        <a:lstStyle/>
        <a:p>
          <a:pPr rtl="0"/>
          <a:r>
            <a:rPr lang="uk-UA" smtClean="0"/>
            <a:t>Корнцанг прямий.</a:t>
          </a:r>
          <a:endParaRPr lang="uk-UA"/>
        </a:p>
      </dgm:t>
    </dgm:pt>
    <dgm:pt modelId="{95546875-E371-4B22-BC32-11A8BF1D75A5}" type="parTrans" cxnId="{B1602F84-B2F0-431C-B4DF-9795D98BD0CD}">
      <dgm:prSet/>
      <dgm:spPr/>
      <dgm:t>
        <a:bodyPr/>
        <a:lstStyle/>
        <a:p>
          <a:endParaRPr lang="ru-RU"/>
        </a:p>
      </dgm:t>
    </dgm:pt>
    <dgm:pt modelId="{537F631B-6CEC-422A-9ABE-D32DC259204C}" type="sibTrans" cxnId="{B1602F84-B2F0-431C-B4DF-9795D98BD0CD}">
      <dgm:prSet/>
      <dgm:spPr/>
      <dgm:t>
        <a:bodyPr/>
        <a:lstStyle/>
        <a:p>
          <a:endParaRPr lang="ru-RU"/>
        </a:p>
      </dgm:t>
    </dgm:pt>
    <dgm:pt modelId="{89B03D18-CAB4-4F17-8673-1AD7CBF809AD}">
      <dgm:prSet/>
      <dgm:spPr/>
      <dgm:t>
        <a:bodyPr/>
        <a:lstStyle/>
        <a:p>
          <a:pPr rtl="0"/>
          <a:r>
            <a:rPr lang="uk-UA" smtClean="0"/>
            <a:t>Корнцанг вигнутий</a:t>
          </a:r>
          <a:endParaRPr lang="uk-UA"/>
        </a:p>
      </dgm:t>
    </dgm:pt>
    <dgm:pt modelId="{28DEEF4C-4CEA-4C8B-BE52-8AF8EB475792}" type="parTrans" cxnId="{EF429EF8-1ABF-46BB-945D-289E6E045481}">
      <dgm:prSet/>
      <dgm:spPr/>
      <dgm:t>
        <a:bodyPr/>
        <a:lstStyle/>
        <a:p>
          <a:endParaRPr lang="ru-RU"/>
        </a:p>
      </dgm:t>
    </dgm:pt>
    <dgm:pt modelId="{7EC41CD1-6BAB-4D5A-B9D8-7D8F750E276A}" type="sibTrans" cxnId="{EF429EF8-1ABF-46BB-945D-289E6E045481}">
      <dgm:prSet/>
      <dgm:spPr/>
      <dgm:t>
        <a:bodyPr/>
        <a:lstStyle/>
        <a:p>
          <a:endParaRPr lang="ru-RU"/>
        </a:p>
      </dgm:t>
    </dgm:pt>
    <dgm:pt modelId="{9B6FCA5A-2BE2-4F76-87D5-909281976250}" type="pres">
      <dgm:prSet presAssocID="{B0D3F9C2-3568-4974-BE3F-8F5E17D614C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FC82E9-E494-48E1-9E96-4CF109FFECC2}" type="pres">
      <dgm:prSet presAssocID="{3523260C-9A9C-4AFD-91C3-DD123394198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E6236-112D-4BDA-AB8E-69FDAA9A975F}" type="pres">
      <dgm:prSet presAssocID="{537F631B-6CEC-422A-9ABE-D32DC259204C}" presName="spacer" presStyleCnt="0"/>
      <dgm:spPr/>
    </dgm:pt>
    <dgm:pt modelId="{96A84359-8E37-446C-A87F-BE98DCEEAFF2}" type="pres">
      <dgm:prSet presAssocID="{89B03D18-CAB4-4F17-8673-1AD7CBF809A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602F84-B2F0-431C-B4DF-9795D98BD0CD}" srcId="{B0D3F9C2-3568-4974-BE3F-8F5E17D614CD}" destId="{3523260C-9A9C-4AFD-91C3-DD1233941980}" srcOrd="0" destOrd="0" parTransId="{95546875-E371-4B22-BC32-11A8BF1D75A5}" sibTransId="{537F631B-6CEC-422A-9ABE-D32DC259204C}"/>
    <dgm:cxn modelId="{DE6A795D-1124-4551-B405-9CA21FA958D2}" type="presOf" srcId="{B0D3F9C2-3568-4974-BE3F-8F5E17D614CD}" destId="{9B6FCA5A-2BE2-4F76-87D5-909281976250}" srcOrd="0" destOrd="0" presId="urn:microsoft.com/office/officeart/2005/8/layout/vList2"/>
    <dgm:cxn modelId="{7A6EC2FA-3128-40FB-8405-3FFC74F5F358}" type="presOf" srcId="{3523260C-9A9C-4AFD-91C3-DD1233941980}" destId="{36FC82E9-E494-48E1-9E96-4CF109FFECC2}" srcOrd="0" destOrd="0" presId="urn:microsoft.com/office/officeart/2005/8/layout/vList2"/>
    <dgm:cxn modelId="{EF429EF8-1ABF-46BB-945D-289E6E045481}" srcId="{B0D3F9C2-3568-4974-BE3F-8F5E17D614CD}" destId="{89B03D18-CAB4-4F17-8673-1AD7CBF809AD}" srcOrd="1" destOrd="0" parTransId="{28DEEF4C-4CEA-4C8B-BE52-8AF8EB475792}" sibTransId="{7EC41CD1-6BAB-4D5A-B9D8-7D8F750E276A}"/>
    <dgm:cxn modelId="{23950EAA-D119-4799-A7FC-0044F28A5DC6}" type="presOf" srcId="{89B03D18-CAB4-4F17-8673-1AD7CBF809AD}" destId="{96A84359-8E37-446C-A87F-BE98DCEEAFF2}" srcOrd="0" destOrd="0" presId="urn:microsoft.com/office/officeart/2005/8/layout/vList2"/>
    <dgm:cxn modelId="{F1426D0E-1200-4D59-904B-C702B3391B42}" type="presParOf" srcId="{9B6FCA5A-2BE2-4F76-87D5-909281976250}" destId="{36FC82E9-E494-48E1-9E96-4CF109FFECC2}" srcOrd="0" destOrd="0" presId="urn:microsoft.com/office/officeart/2005/8/layout/vList2"/>
    <dgm:cxn modelId="{21973AC5-CD56-4645-BE2E-09C759E843CE}" type="presParOf" srcId="{9B6FCA5A-2BE2-4F76-87D5-909281976250}" destId="{69DE6236-112D-4BDA-AB8E-69FDAA9A975F}" srcOrd="1" destOrd="0" presId="urn:microsoft.com/office/officeart/2005/8/layout/vList2"/>
    <dgm:cxn modelId="{F04A40E5-DBC7-467C-956E-83BB7A9675B5}" type="presParOf" srcId="{9B6FCA5A-2BE2-4F76-87D5-909281976250}" destId="{96A84359-8E37-446C-A87F-BE98DCEEAFF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89E93DCF-4859-4967-8210-EECA46FCE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63E6769-A938-419D-874D-A4C4FB71DC80}">
      <dgm:prSet/>
      <dgm:spPr/>
      <dgm:t>
        <a:bodyPr/>
        <a:lstStyle/>
        <a:p>
          <a:pPr rtl="0"/>
          <a:r>
            <a:rPr lang="uk-UA" smtClean="0"/>
            <a:t>Затискач для операційної білизни з кремальєрою прикріплення білизни до шкіри. </a:t>
          </a:r>
          <a:endParaRPr lang="uk-UA"/>
        </a:p>
      </dgm:t>
    </dgm:pt>
    <dgm:pt modelId="{7A309AEC-CECC-4CDD-853C-06D2CAD42194}" type="parTrans" cxnId="{C4D230DE-A7FD-4709-8CDD-BCD3D1A6D3AD}">
      <dgm:prSet/>
      <dgm:spPr/>
      <dgm:t>
        <a:bodyPr/>
        <a:lstStyle/>
        <a:p>
          <a:endParaRPr lang="ru-RU"/>
        </a:p>
      </dgm:t>
    </dgm:pt>
    <dgm:pt modelId="{291F2E26-CE6F-4284-84F6-265BFAF58263}" type="sibTrans" cxnId="{C4D230DE-A7FD-4709-8CDD-BCD3D1A6D3AD}">
      <dgm:prSet/>
      <dgm:spPr/>
      <dgm:t>
        <a:bodyPr/>
        <a:lstStyle/>
        <a:p>
          <a:endParaRPr lang="ru-RU"/>
        </a:p>
      </dgm:t>
    </dgm:pt>
    <dgm:pt modelId="{086753D7-C653-490B-BF81-18E0AA0D7CAB}">
      <dgm:prSet/>
      <dgm:spPr/>
      <dgm:t>
        <a:bodyPr/>
        <a:lstStyle/>
        <a:p>
          <a:pPr rtl="0"/>
          <a:r>
            <a:rPr lang="uk-UA" smtClean="0"/>
            <a:t>Затискач для операційної білизни з кремальєрою (Мікулича) для прикріплення білизни до очеревини.</a:t>
          </a:r>
          <a:endParaRPr lang="uk-UA"/>
        </a:p>
      </dgm:t>
    </dgm:pt>
    <dgm:pt modelId="{65E068DE-F837-4DA3-9C62-80736C2BEE15}" type="parTrans" cxnId="{CBD050E0-637D-499C-ACAE-27F860C460B5}">
      <dgm:prSet/>
      <dgm:spPr/>
      <dgm:t>
        <a:bodyPr/>
        <a:lstStyle/>
        <a:p>
          <a:endParaRPr lang="ru-RU"/>
        </a:p>
      </dgm:t>
    </dgm:pt>
    <dgm:pt modelId="{2988136E-36CE-4882-83A7-CC71FAF76118}" type="sibTrans" cxnId="{CBD050E0-637D-499C-ACAE-27F860C460B5}">
      <dgm:prSet/>
      <dgm:spPr/>
      <dgm:t>
        <a:bodyPr/>
        <a:lstStyle/>
        <a:p>
          <a:endParaRPr lang="ru-RU"/>
        </a:p>
      </dgm:t>
    </dgm:pt>
    <dgm:pt modelId="{D953AFA8-2E12-47D7-9CEC-DDE84E68C7F5}">
      <dgm:prSet/>
      <dgm:spPr/>
      <dgm:t>
        <a:bodyPr/>
        <a:lstStyle/>
        <a:p>
          <a:pPr rtl="0"/>
          <a:r>
            <a:rPr lang="uk-UA" smtClean="0"/>
            <a:t>Затискач для операційної білизни пластинчастий прикріплення білизни до шкіри.</a:t>
          </a:r>
          <a:endParaRPr lang="uk-UA"/>
        </a:p>
      </dgm:t>
    </dgm:pt>
    <dgm:pt modelId="{A791A0CC-0843-4E20-8EA3-B919FC619021}" type="parTrans" cxnId="{F2EC0241-DB63-48F9-83E5-7FE38C1B3941}">
      <dgm:prSet/>
      <dgm:spPr/>
      <dgm:t>
        <a:bodyPr/>
        <a:lstStyle/>
        <a:p>
          <a:endParaRPr lang="ru-RU"/>
        </a:p>
      </dgm:t>
    </dgm:pt>
    <dgm:pt modelId="{469C28FB-59B6-4876-BC8A-DBD7D4A291BD}" type="sibTrans" cxnId="{F2EC0241-DB63-48F9-83E5-7FE38C1B3941}">
      <dgm:prSet/>
      <dgm:spPr/>
      <dgm:t>
        <a:bodyPr/>
        <a:lstStyle/>
        <a:p>
          <a:endParaRPr lang="ru-RU"/>
        </a:p>
      </dgm:t>
    </dgm:pt>
    <dgm:pt modelId="{BF4675A2-1C56-46EB-AE02-2D6583AE67BF}" type="pres">
      <dgm:prSet presAssocID="{89E93DCF-4859-4967-8210-EECA46FCE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609D4A-6B7D-4969-9F7B-C5058A151F49}" type="pres">
      <dgm:prSet presAssocID="{063E6769-A938-419D-874D-A4C4FB71DC8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02A57-3CCA-4079-91C0-CAF3125723A6}" type="pres">
      <dgm:prSet presAssocID="{291F2E26-CE6F-4284-84F6-265BFAF58263}" presName="spacer" presStyleCnt="0"/>
      <dgm:spPr/>
    </dgm:pt>
    <dgm:pt modelId="{3B811F67-D3D1-461F-A67E-DD8E7F51E3F3}" type="pres">
      <dgm:prSet presAssocID="{086753D7-C653-490B-BF81-18E0AA0D7CA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CC45AE-F6E5-400C-8C18-6285952E6E12}" type="pres">
      <dgm:prSet presAssocID="{2988136E-36CE-4882-83A7-CC71FAF76118}" presName="spacer" presStyleCnt="0"/>
      <dgm:spPr/>
    </dgm:pt>
    <dgm:pt modelId="{F21388FA-A22D-43B8-BCFA-3A3A7C95E554}" type="pres">
      <dgm:prSet presAssocID="{D953AFA8-2E12-47D7-9CEC-DDE84E68C7F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D050E0-637D-499C-ACAE-27F860C460B5}" srcId="{89E93DCF-4859-4967-8210-EECA46FCE99A}" destId="{086753D7-C653-490B-BF81-18E0AA0D7CAB}" srcOrd="1" destOrd="0" parTransId="{65E068DE-F837-4DA3-9C62-80736C2BEE15}" sibTransId="{2988136E-36CE-4882-83A7-CC71FAF76118}"/>
    <dgm:cxn modelId="{F2EC0241-DB63-48F9-83E5-7FE38C1B3941}" srcId="{89E93DCF-4859-4967-8210-EECA46FCE99A}" destId="{D953AFA8-2E12-47D7-9CEC-DDE84E68C7F5}" srcOrd="2" destOrd="0" parTransId="{A791A0CC-0843-4E20-8EA3-B919FC619021}" sibTransId="{469C28FB-59B6-4876-BC8A-DBD7D4A291BD}"/>
    <dgm:cxn modelId="{0B0D0872-DC9A-4172-B5F5-A9B0339A7C37}" type="presOf" srcId="{D953AFA8-2E12-47D7-9CEC-DDE84E68C7F5}" destId="{F21388FA-A22D-43B8-BCFA-3A3A7C95E554}" srcOrd="0" destOrd="0" presId="urn:microsoft.com/office/officeart/2005/8/layout/vList2"/>
    <dgm:cxn modelId="{FBC37D8A-D0A1-4A3F-9CD7-3EEE8F7590C3}" type="presOf" srcId="{086753D7-C653-490B-BF81-18E0AA0D7CAB}" destId="{3B811F67-D3D1-461F-A67E-DD8E7F51E3F3}" srcOrd="0" destOrd="0" presId="urn:microsoft.com/office/officeart/2005/8/layout/vList2"/>
    <dgm:cxn modelId="{4D6180A7-4949-4817-A154-11EFB8A23D26}" type="presOf" srcId="{89E93DCF-4859-4967-8210-EECA46FCE99A}" destId="{BF4675A2-1C56-46EB-AE02-2D6583AE67BF}" srcOrd="0" destOrd="0" presId="urn:microsoft.com/office/officeart/2005/8/layout/vList2"/>
    <dgm:cxn modelId="{31817929-1DBF-4A0A-8ECE-AF0B8B5F9576}" type="presOf" srcId="{063E6769-A938-419D-874D-A4C4FB71DC80}" destId="{65609D4A-6B7D-4969-9F7B-C5058A151F49}" srcOrd="0" destOrd="0" presId="urn:microsoft.com/office/officeart/2005/8/layout/vList2"/>
    <dgm:cxn modelId="{C4D230DE-A7FD-4709-8CDD-BCD3D1A6D3AD}" srcId="{89E93DCF-4859-4967-8210-EECA46FCE99A}" destId="{063E6769-A938-419D-874D-A4C4FB71DC80}" srcOrd="0" destOrd="0" parTransId="{7A309AEC-CECC-4CDD-853C-06D2CAD42194}" sibTransId="{291F2E26-CE6F-4284-84F6-265BFAF58263}"/>
    <dgm:cxn modelId="{B808899A-7A46-4A41-8FE2-5CFB1D78ADAC}" type="presParOf" srcId="{BF4675A2-1C56-46EB-AE02-2D6583AE67BF}" destId="{65609D4A-6B7D-4969-9F7B-C5058A151F49}" srcOrd="0" destOrd="0" presId="urn:microsoft.com/office/officeart/2005/8/layout/vList2"/>
    <dgm:cxn modelId="{D5754CFD-E7DD-40F4-BE2D-493CA263CF1D}" type="presParOf" srcId="{BF4675A2-1C56-46EB-AE02-2D6583AE67BF}" destId="{5A102A57-3CCA-4079-91C0-CAF3125723A6}" srcOrd="1" destOrd="0" presId="urn:microsoft.com/office/officeart/2005/8/layout/vList2"/>
    <dgm:cxn modelId="{D9D75B40-E685-41C2-9EEA-DA3D9BB98AD2}" type="presParOf" srcId="{BF4675A2-1C56-46EB-AE02-2D6583AE67BF}" destId="{3B811F67-D3D1-461F-A67E-DD8E7F51E3F3}" srcOrd="2" destOrd="0" presId="urn:microsoft.com/office/officeart/2005/8/layout/vList2"/>
    <dgm:cxn modelId="{57AA6907-5B10-4DAB-90F5-94505A093CB9}" type="presParOf" srcId="{BF4675A2-1C56-46EB-AE02-2D6583AE67BF}" destId="{B2CC45AE-F6E5-400C-8C18-6285952E6E12}" srcOrd="3" destOrd="0" presId="urn:microsoft.com/office/officeart/2005/8/layout/vList2"/>
    <dgm:cxn modelId="{D6D6E8A4-0350-44D0-8651-5066A6E7D7D5}" type="presParOf" srcId="{BF4675A2-1C56-46EB-AE02-2D6583AE67BF}" destId="{F21388FA-A22D-43B8-BCFA-3A3A7C95E55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435BE76-43DD-4D24-9943-D5FE0819E0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670370D-DB34-4C74-B4F9-E115BD002AC5}">
      <dgm:prSet/>
      <dgm:spPr/>
      <dgm:t>
        <a:bodyPr/>
        <a:lstStyle/>
        <a:p>
          <a:pPr rtl="0"/>
          <a:r>
            <a:rPr lang="uk-UA" dirty="0" smtClean="0"/>
            <a:t>Пінцет хірургічний загального призначення (пінцет з одним або двома зубцями на робочій частині для міцного утримання тканин та органів людини, допускають їх часткове травмування).</a:t>
          </a:r>
          <a:endParaRPr lang="uk-UA" dirty="0"/>
        </a:p>
      </dgm:t>
    </dgm:pt>
    <dgm:pt modelId="{C0058404-1A74-48B0-8814-0E35E4006316}" type="parTrans" cxnId="{9D9F092C-5FE2-40B4-B9DF-3ABA9D4D5AE6}">
      <dgm:prSet/>
      <dgm:spPr/>
      <dgm:t>
        <a:bodyPr/>
        <a:lstStyle/>
        <a:p>
          <a:endParaRPr lang="ru-RU"/>
        </a:p>
      </dgm:t>
    </dgm:pt>
    <dgm:pt modelId="{E57473A0-8446-4733-8FCC-8930DDA5D5CC}" type="sibTrans" cxnId="{9D9F092C-5FE2-40B4-B9DF-3ABA9D4D5AE6}">
      <dgm:prSet/>
      <dgm:spPr/>
      <dgm:t>
        <a:bodyPr/>
        <a:lstStyle/>
        <a:p>
          <a:endParaRPr lang="ru-RU"/>
        </a:p>
      </dgm:t>
    </dgm:pt>
    <dgm:pt modelId="{32CAA11F-A5B0-42E1-9154-47ACA0FBA4F6}" type="pres">
      <dgm:prSet presAssocID="{7435BE76-43DD-4D24-9943-D5FE0819E0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B35805-8ADD-483C-ADA9-DAA01201DCA9}" type="pres">
      <dgm:prSet presAssocID="{2670370D-DB34-4C74-B4F9-E115BD002AC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4B5D65-1DC2-4049-A33F-234078BA63CA}" type="presOf" srcId="{7435BE76-43DD-4D24-9943-D5FE0819E0EC}" destId="{32CAA11F-A5B0-42E1-9154-47ACA0FBA4F6}" srcOrd="0" destOrd="0" presId="urn:microsoft.com/office/officeart/2005/8/layout/vList2"/>
    <dgm:cxn modelId="{9D9F092C-5FE2-40B4-B9DF-3ABA9D4D5AE6}" srcId="{7435BE76-43DD-4D24-9943-D5FE0819E0EC}" destId="{2670370D-DB34-4C74-B4F9-E115BD002AC5}" srcOrd="0" destOrd="0" parTransId="{C0058404-1A74-48B0-8814-0E35E4006316}" sibTransId="{E57473A0-8446-4733-8FCC-8930DDA5D5CC}"/>
    <dgm:cxn modelId="{83C0DAA3-26F3-404C-8211-F79232F3C758}" type="presOf" srcId="{2670370D-DB34-4C74-B4F9-E115BD002AC5}" destId="{45B35805-8ADD-483C-ADA9-DAA01201DCA9}" srcOrd="0" destOrd="0" presId="urn:microsoft.com/office/officeart/2005/8/layout/vList2"/>
    <dgm:cxn modelId="{56ADAE51-4604-4F6C-BFCA-047FC43B6F7F}" type="presParOf" srcId="{32CAA11F-A5B0-42E1-9154-47ACA0FBA4F6}" destId="{45B35805-8ADD-483C-ADA9-DAA01201DC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FBF88C3-F9C0-49E9-A02A-98DC7FB6FB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277C503-0E2E-4C45-A416-9754AF3B5916}">
      <dgm:prSet/>
      <dgm:spPr/>
      <dgm:t>
        <a:bodyPr/>
        <a:lstStyle/>
        <a:p>
          <a:pPr rtl="0"/>
          <a:r>
            <a:rPr lang="uk-UA" dirty="0" smtClean="0"/>
            <a:t>Пінцет анатомічний (застосовується при операціях на легко уразливих тканинах або для анатомічних досліджень у випадках, що виключають травмування тканин та органів людини; служить для захоплення судин, кишкової петлі і т. д., а також використовується для різних допоміжних робіт (зняття швів, вилучення тампонів, захоплення перев'язувального матеріалу і т. п.)).</a:t>
          </a:r>
          <a:endParaRPr lang="uk-UA" dirty="0"/>
        </a:p>
      </dgm:t>
    </dgm:pt>
    <dgm:pt modelId="{773D758B-93AF-4A02-AE64-FD07E72E3E65}" type="parTrans" cxnId="{8B173CD5-BDE2-4EB4-B351-1FCF3495BB65}">
      <dgm:prSet/>
      <dgm:spPr/>
      <dgm:t>
        <a:bodyPr/>
        <a:lstStyle/>
        <a:p>
          <a:endParaRPr lang="ru-RU"/>
        </a:p>
      </dgm:t>
    </dgm:pt>
    <dgm:pt modelId="{2EAF4FE9-6601-4F50-920B-2FEF4A1A4C8A}" type="sibTrans" cxnId="{8B173CD5-BDE2-4EB4-B351-1FCF3495BB65}">
      <dgm:prSet/>
      <dgm:spPr/>
      <dgm:t>
        <a:bodyPr/>
        <a:lstStyle/>
        <a:p>
          <a:endParaRPr lang="ru-RU"/>
        </a:p>
      </dgm:t>
    </dgm:pt>
    <dgm:pt modelId="{674CEA6A-D28D-455C-839F-E4F5DCC909AF}" type="pres">
      <dgm:prSet presAssocID="{5FBF88C3-F9C0-49E9-A02A-98DC7FB6FB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06287C-2BA1-4079-8E00-900385E3745E}" type="pres">
      <dgm:prSet presAssocID="{3277C503-0E2E-4C45-A416-9754AF3B591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173CD5-BDE2-4EB4-B351-1FCF3495BB65}" srcId="{5FBF88C3-F9C0-49E9-A02A-98DC7FB6FBFC}" destId="{3277C503-0E2E-4C45-A416-9754AF3B5916}" srcOrd="0" destOrd="0" parTransId="{773D758B-93AF-4A02-AE64-FD07E72E3E65}" sibTransId="{2EAF4FE9-6601-4F50-920B-2FEF4A1A4C8A}"/>
    <dgm:cxn modelId="{F122A7EC-2B3A-484D-9990-176C7C769327}" type="presOf" srcId="{3277C503-0E2E-4C45-A416-9754AF3B5916}" destId="{F006287C-2BA1-4079-8E00-900385E3745E}" srcOrd="0" destOrd="0" presId="urn:microsoft.com/office/officeart/2005/8/layout/vList2"/>
    <dgm:cxn modelId="{3D4AACB3-BBAC-4B24-8C6D-0A7CE7F18D97}" type="presOf" srcId="{5FBF88C3-F9C0-49E9-A02A-98DC7FB6FBFC}" destId="{674CEA6A-D28D-455C-839F-E4F5DCC909AF}" srcOrd="0" destOrd="0" presId="urn:microsoft.com/office/officeart/2005/8/layout/vList2"/>
    <dgm:cxn modelId="{BB887E34-FAF5-4B64-97E2-11544B912492}" type="presParOf" srcId="{674CEA6A-D28D-455C-839F-E4F5DCC909AF}" destId="{F006287C-2BA1-4079-8E00-900385E3745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FA0750E0-9156-45DE-BC2A-9067BC1600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579F5B-B41D-4CD1-9883-686EFEE678CC}">
      <dgm:prSet/>
      <dgm:spPr/>
      <dgm:t>
        <a:bodyPr/>
        <a:lstStyle/>
        <a:p>
          <a:pPr rtl="0"/>
          <a:r>
            <a:rPr lang="uk-UA" dirty="0" smtClean="0"/>
            <a:t>Пінцет зубчато-лапчастий (прямий і вигнутий)призначений для захоплення та утримання щільних тканин (шкіри, </a:t>
          </a:r>
          <a:r>
            <a:rPr lang="uk-UA" dirty="0" err="1" smtClean="0"/>
            <a:t>сухожил</a:t>
          </a:r>
          <a:r>
            <a:rPr lang="uk-UA" dirty="0" smtClean="0"/>
            <a:t> та ін.), а також голок, лігатурі т. п., пінцет має на кінці губок радіально розташовані зубчики, що нагадують котячу лапку).</a:t>
          </a:r>
          <a:endParaRPr lang="uk-UA" dirty="0"/>
        </a:p>
      </dgm:t>
    </dgm:pt>
    <dgm:pt modelId="{41323A35-BFC8-4DD8-B777-31AD455452B6}" type="parTrans" cxnId="{001D498F-1886-4511-840E-5E7E2DFDD7AA}">
      <dgm:prSet/>
      <dgm:spPr/>
      <dgm:t>
        <a:bodyPr/>
        <a:lstStyle/>
        <a:p>
          <a:endParaRPr lang="ru-RU"/>
        </a:p>
      </dgm:t>
    </dgm:pt>
    <dgm:pt modelId="{763E3A6F-C7D4-4ECF-BEE7-45A312CF1BF0}" type="sibTrans" cxnId="{001D498F-1886-4511-840E-5E7E2DFDD7AA}">
      <dgm:prSet/>
      <dgm:spPr/>
      <dgm:t>
        <a:bodyPr/>
        <a:lstStyle/>
        <a:p>
          <a:endParaRPr lang="ru-RU"/>
        </a:p>
      </dgm:t>
    </dgm:pt>
    <dgm:pt modelId="{49C8DEF2-C711-4C7C-B313-1A115F5ABD85}">
      <dgm:prSet/>
      <dgm:spPr/>
      <dgm:t>
        <a:bodyPr/>
        <a:lstStyle/>
        <a:p>
          <a:pPr rtl="0"/>
          <a:r>
            <a:rPr lang="uk-UA" dirty="0" smtClean="0"/>
            <a:t>Пінцет із замком для глибоких порожнин (для захоплення і утримування тканин у глибоких порожнинах при невеликих розмірах операційного поля, головним чином у грудній хірургії).</a:t>
          </a:r>
          <a:endParaRPr lang="uk-UA" dirty="0"/>
        </a:p>
      </dgm:t>
    </dgm:pt>
    <dgm:pt modelId="{764CC335-E47F-43E3-B307-0D1042373E58}" type="parTrans" cxnId="{E9D971C0-8EEE-4585-8052-1CBE0B736F0C}">
      <dgm:prSet/>
      <dgm:spPr/>
      <dgm:t>
        <a:bodyPr/>
        <a:lstStyle/>
        <a:p>
          <a:endParaRPr lang="ru-RU"/>
        </a:p>
      </dgm:t>
    </dgm:pt>
    <dgm:pt modelId="{F2C1F442-2427-4826-A10C-7CA23A82A192}" type="sibTrans" cxnId="{E9D971C0-8EEE-4585-8052-1CBE0B736F0C}">
      <dgm:prSet/>
      <dgm:spPr/>
      <dgm:t>
        <a:bodyPr/>
        <a:lstStyle/>
        <a:p>
          <a:endParaRPr lang="ru-RU"/>
        </a:p>
      </dgm:t>
    </dgm:pt>
    <dgm:pt modelId="{0F1C676A-84B9-4463-A323-569CD3142469}">
      <dgm:prSet/>
      <dgm:spPr/>
      <dgm:t>
        <a:bodyPr/>
        <a:lstStyle/>
        <a:p>
          <a:pPr rtl="0"/>
          <a:r>
            <a:rPr lang="uk-UA" dirty="0" smtClean="0"/>
            <a:t> Пінцет для накладання та зняття металевих скобок (кінці пластин пінцета мають невеликі кути (для розміщення в них металевих дужок).типу Мішеля та для здавлювання їх при накладенні на шкіру) і прямолінійно розташовані зубчики(Для зняття дужок)).</a:t>
          </a:r>
          <a:endParaRPr lang="uk-UA" dirty="0"/>
        </a:p>
      </dgm:t>
    </dgm:pt>
    <dgm:pt modelId="{1AA9D9D2-E216-4E17-B524-24F0A2D90B5B}" type="parTrans" cxnId="{D54B1D5E-3F80-4AAB-AB08-C6EC2DC16556}">
      <dgm:prSet/>
      <dgm:spPr/>
      <dgm:t>
        <a:bodyPr/>
        <a:lstStyle/>
        <a:p>
          <a:endParaRPr lang="ru-RU"/>
        </a:p>
      </dgm:t>
    </dgm:pt>
    <dgm:pt modelId="{4BC3F3E9-D9AC-494A-8830-4EA120027589}" type="sibTrans" cxnId="{D54B1D5E-3F80-4AAB-AB08-C6EC2DC16556}">
      <dgm:prSet/>
      <dgm:spPr/>
      <dgm:t>
        <a:bodyPr/>
        <a:lstStyle/>
        <a:p>
          <a:endParaRPr lang="ru-RU"/>
        </a:p>
      </dgm:t>
    </dgm:pt>
    <dgm:pt modelId="{24A32C4F-E910-48AD-A751-E3F88CCF3E87}" type="pres">
      <dgm:prSet presAssocID="{FA0750E0-9156-45DE-BC2A-9067BC1600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0454BD-CD6B-4D35-9363-66EB53E877E8}" type="pres">
      <dgm:prSet presAssocID="{A7579F5B-B41D-4CD1-9883-686EFEE678C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DF0DD-8E92-4F83-8277-50D5D09A2300}" type="pres">
      <dgm:prSet presAssocID="{763E3A6F-C7D4-4ECF-BEE7-45A312CF1BF0}" presName="spacer" presStyleCnt="0"/>
      <dgm:spPr/>
    </dgm:pt>
    <dgm:pt modelId="{0061947E-0436-417F-B335-0EFB01ED5CFA}" type="pres">
      <dgm:prSet presAssocID="{49C8DEF2-C711-4C7C-B313-1A115F5ABD8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5D61BB-7724-477A-AC36-5F3EC8CCC76E}" type="pres">
      <dgm:prSet presAssocID="{F2C1F442-2427-4826-A10C-7CA23A82A192}" presName="spacer" presStyleCnt="0"/>
      <dgm:spPr/>
    </dgm:pt>
    <dgm:pt modelId="{6FCF9C1C-844F-4F26-A518-F850C3B8ACEC}" type="pres">
      <dgm:prSet presAssocID="{0F1C676A-84B9-4463-A323-569CD3142469}" presName="parentText" presStyleLbl="node1" presStyleIdx="2" presStyleCnt="3" custScaleY="1075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698AC6-FFED-436E-A92B-220B92C971BC}" type="presOf" srcId="{FA0750E0-9156-45DE-BC2A-9067BC1600C1}" destId="{24A32C4F-E910-48AD-A751-E3F88CCF3E87}" srcOrd="0" destOrd="0" presId="urn:microsoft.com/office/officeart/2005/8/layout/vList2"/>
    <dgm:cxn modelId="{001D498F-1886-4511-840E-5E7E2DFDD7AA}" srcId="{FA0750E0-9156-45DE-BC2A-9067BC1600C1}" destId="{A7579F5B-B41D-4CD1-9883-686EFEE678CC}" srcOrd="0" destOrd="0" parTransId="{41323A35-BFC8-4DD8-B777-31AD455452B6}" sibTransId="{763E3A6F-C7D4-4ECF-BEE7-45A312CF1BF0}"/>
    <dgm:cxn modelId="{FB94116B-B851-4708-8E4F-4FA08FF46830}" type="presOf" srcId="{49C8DEF2-C711-4C7C-B313-1A115F5ABD85}" destId="{0061947E-0436-417F-B335-0EFB01ED5CFA}" srcOrd="0" destOrd="0" presId="urn:microsoft.com/office/officeart/2005/8/layout/vList2"/>
    <dgm:cxn modelId="{E1B1AF36-9987-4428-84ED-E0112DFC3971}" type="presOf" srcId="{A7579F5B-B41D-4CD1-9883-686EFEE678CC}" destId="{2F0454BD-CD6B-4D35-9363-66EB53E877E8}" srcOrd="0" destOrd="0" presId="urn:microsoft.com/office/officeart/2005/8/layout/vList2"/>
    <dgm:cxn modelId="{D4CBB49B-5FBA-47FC-BA88-64331C1136FE}" type="presOf" srcId="{0F1C676A-84B9-4463-A323-569CD3142469}" destId="{6FCF9C1C-844F-4F26-A518-F850C3B8ACEC}" srcOrd="0" destOrd="0" presId="urn:microsoft.com/office/officeart/2005/8/layout/vList2"/>
    <dgm:cxn modelId="{D54B1D5E-3F80-4AAB-AB08-C6EC2DC16556}" srcId="{FA0750E0-9156-45DE-BC2A-9067BC1600C1}" destId="{0F1C676A-84B9-4463-A323-569CD3142469}" srcOrd="2" destOrd="0" parTransId="{1AA9D9D2-E216-4E17-B524-24F0A2D90B5B}" sibTransId="{4BC3F3E9-D9AC-494A-8830-4EA120027589}"/>
    <dgm:cxn modelId="{E9D971C0-8EEE-4585-8052-1CBE0B736F0C}" srcId="{FA0750E0-9156-45DE-BC2A-9067BC1600C1}" destId="{49C8DEF2-C711-4C7C-B313-1A115F5ABD85}" srcOrd="1" destOrd="0" parTransId="{764CC335-E47F-43E3-B307-0D1042373E58}" sibTransId="{F2C1F442-2427-4826-A10C-7CA23A82A192}"/>
    <dgm:cxn modelId="{88ECBF37-1978-4E49-8CE1-EAAB978F416B}" type="presParOf" srcId="{24A32C4F-E910-48AD-A751-E3F88CCF3E87}" destId="{2F0454BD-CD6B-4D35-9363-66EB53E877E8}" srcOrd="0" destOrd="0" presId="urn:microsoft.com/office/officeart/2005/8/layout/vList2"/>
    <dgm:cxn modelId="{E500CD3C-1144-4FDC-A95D-CCC0D367227F}" type="presParOf" srcId="{24A32C4F-E910-48AD-A751-E3F88CCF3E87}" destId="{455DF0DD-8E92-4F83-8277-50D5D09A2300}" srcOrd="1" destOrd="0" presId="urn:microsoft.com/office/officeart/2005/8/layout/vList2"/>
    <dgm:cxn modelId="{691440EE-A023-460B-9C38-D505E0E753CA}" type="presParOf" srcId="{24A32C4F-E910-48AD-A751-E3F88CCF3E87}" destId="{0061947E-0436-417F-B335-0EFB01ED5CFA}" srcOrd="2" destOrd="0" presId="urn:microsoft.com/office/officeart/2005/8/layout/vList2"/>
    <dgm:cxn modelId="{8BB22492-D3EC-4E3F-AE47-980F73FD64E5}" type="presParOf" srcId="{24A32C4F-E910-48AD-A751-E3F88CCF3E87}" destId="{C85D61BB-7724-477A-AC36-5F3EC8CCC76E}" srcOrd="3" destOrd="0" presId="urn:microsoft.com/office/officeart/2005/8/layout/vList2"/>
    <dgm:cxn modelId="{4AFCD280-0D68-4B62-96EB-45E0DC0ECB52}" type="presParOf" srcId="{24A32C4F-E910-48AD-A751-E3F88CCF3E87}" destId="{6FCF9C1C-844F-4F26-A518-F850C3B8ACE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3D620-EAE8-4A5D-94CA-4842E4340E1E}">
      <dsp:nvSpPr>
        <dsp:cNvPr id="0" name=""/>
        <dsp:cNvSpPr/>
      </dsp:nvSpPr>
      <dsp:spPr>
        <a:xfrm>
          <a:off x="0" y="30543"/>
          <a:ext cx="9999406" cy="947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FFFF00"/>
              </a:solidFill>
            </a:rPr>
            <a:t>По галузі застосування</a:t>
          </a:r>
          <a:r>
            <a:rPr lang="uk-UA" sz="1600" kern="1200" dirty="0" smtClean="0"/>
            <a:t>: хірургічні та спеціальні.</a:t>
          </a:r>
          <a:endParaRPr lang="uk-UA" sz="1600" kern="1200" dirty="0"/>
        </a:p>
      </dsp:txBody>
      <dsp:txXfrm>
        <a:off x="46263" y="76806"/>
        <a:ext cx="9906880" cy="855174"/>
      </dsp:txXfrm>
    </dsp:sp>
    <dsp:sp modelId="{FA937D36-3EAC-43FA-B710-5485E24CAADB}">
      <dsp:nvSpPr>
        <dsp:cNvPr id="0" name=""/>
        <dsp:cNvSpPr/>
      </dsp:nvSpPr>
      <dsp:spPr>
        <a:xfrm>
          <a:off x="0" y="1006843"/>
          <a:ext cx="9999406" cy="947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До першої групи віднесені інструменти, найчастіше що застосовуються у клініці загальної хірургії для роз'єднання та з'єднання тканин, зупинки кровотечі, розширення ран та відтискання органів, а також як допоміжні інструменти.</a:t>
          </a:r>
          <a:endParaRPr lang="uk-UA" sz="1600" kern="1200" dirty="0"/>
        </a:p>
      </dsp:txBody>
      <dsp:txXfrm>
        <a:off x="46263" y="1053106"/>
        <a:ext cx="9906880" cy="855174"/>
      </dsp:txXfrm>
    </dsp:sp>
    <dsp:sp modelId="{D0724AE4-F031-4C7E-9335-338DCBB4464B}">
      <dsp:nvSpPr>
        <dsp:cNvPr id="0" name=""/>
        <dsp:cNvSpPr/>
      </dsp:nvSpPr>
      <dsp:spPr>
        <a:xfrm>
          <a:off x="0" y="2000623"/>
          <a:ext cx="9999406" cy="947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До спеціальних відносяться медичні інструменти, що застосовуються в спеціальних галузях хірургії (гінекології, оф </a:t>
          </a:r>
          <a:r>
            <a:rPr lang="uk-UA" sz="1600" kern="1200" dirty="0" err="1" smtClean="0"/>
            <a:t>тальмології</a:t>
          </a:r>
          <a:r>
            <a:rPr lang="uk-UA" sz="1600" kern="1200" smtClean="0"/>
            <a:t>, нейрохірургії тощо).</a:t>
          </a:r>
          <a:endParaRPr lang="uk-UA" sz="1600" kern="1200"/>
        </a:p>
      </dsp:txBody>
      <dsp:txXfrm>
        <a:off x="46263" y="2046886"/>
        <a:ext cx="9906880" cy="855174"/>
      </dsp:txXfrm>
    </dsp:sp>
    <dsp:sp modelId="{B5176F0B-60D2-454F-87B3-04254E349152}">
      <dsp:nvSpPr>
        <dsp:cNvPr id="0" name=""/>
        <dsp:cNvSpPr/>
      </dsp:nvSpPr>
      <dsp:spPr>
        <a:xfrm>
          <a:off x="0" y="2994403"/>
          <a:ext cx="9999406" cy="947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FFFF00"/>
              </a:solidFill>
            </a:rPr>
            <a:t>За кратністю застосування</a:t>
          </a:r>
          <a:r>
            <a:rPr lang="uk-UA" sz="1600" kern="1200" dirty="0" smtClean="0"/>
            <a:t>: багаторазового та одноразового застосування. </a:t>
          </a:r>
          <a:endParaRPr lang="uk-UA" sz="1600" kern="1200" dirty="0"/>
        </a:p>
      </dsp:txBody>
      <dsp:txXfrm>
        <a:off x="46263" y="3040666"/>
        <a:ext cx="9906880" cy="855174"/>
      </dsp:txXfrm>
    </dsp:sp>
    <dsp:sp modelId="{5F620DAF-C6BC-4D98-84BB-D5D7DF706010}">
      <dsp:nvSpPr>
        <dsp:cNvPr id="0" name=""/>
        <dsp:cNvSpPr/>
      </dsp:nvSpPr>
      <dsp:spPr>
        <a:xfrm>
          <a:off x="0" y="3988183"/>
          <a:ext cx="9999406" cy="947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FFFF00"/>
              </a:solidFill>
            </a:rPr>
            <a:t>За умовами застосування</a:t>
          </a:r>
          <a:r>
            <a:rPr lang="uk-UA" sz="1600" kern="1200" dirty="0" smtClean="0"/>
            <a:t>: основні (безпосередньо з торкаються з тканинами поверхні рани або слизової оболонки внутрішніх органів) та допоміжні (не мають без посереднього зіткнення з тканинами, що оперуються. та органами хворого)</a:t>
          </a:r>
          <a:endParaRPr lang="uk-UA" sz="1600" kern="1200" dirty="0"/>
        </a:p>
      </dsp:txBody>
      <dsp:txXfrm>
        <a:off x="46263" y="4034446"/>
        <a:ext cx="9906880" cy="855174"/>
      </dsp:txXfrm>
    </dsp:sp>
    <dsp:sp modelId="{CA771269-4E30-465B-A376-40C6DBA8C51B}">
      <dsp:nvSpPr>
        <dsp:cNvPr id="0" name=""/>
        <dsp:cNvSpPr/>
      </dsp:nvSpPr>
      <dsp:spPr>
        <a:xfrm>
          <a:off x="0" y="4981963"/>
          <a:ext cx="9999406" cy="947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noProof="0" dirty="0" smtClean="0">
              <a:solidFill>
                <a:srgbClr val="FFFF00"/>
              </a:solidFill>
            </a:rPr>
            <a:t>За призначенням </a:t>
          </a:r>
          <a:r>
            <a:rPr lang="uk-UA" sz="1600" kern="1200" noProof="0" dirty="0" smtClean="0"/>
            <a:t>відповідно до нормативної документації (ГОСТ 19126–2007) усі медичні інструменти поділяються на ріжучі, затискні, відтісняючи, зондувальні та бужируючі, колючі, вироби травматологічні
(з'єднують та впливають на тканини організму)</a:t>
          </a:r>
          <a:endParaRPr lang="uk-UA" sz="1600" kern="1200" noProof="0" dirty="0"/>
        </a:p>
      </dsp:txBody>
      <dsp:txXfrm>
        <a:off x="46263" y="5028226"/>
        <a:ext cx="9906880" cy="8551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22062-1199-445E-BDB0-D8600DE05F16}">
      <dsp:nvSpPr>
        <dsp:cNvPr id="0" name=""/>
        <dsp:cNvSpPr/>
      </dsp:nvSpPr>
      <dsp:spPr>
        <a:xfrm>
          <a:off x="0" y="372864"/>
          <a:ext cx="5338917" cy="2471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Ріжучі - для розтину або відокремлення частин тканин людини (розтин абсцесів, резекції різних органів, вирізання пухлин і зрізання наростів, поліпів тощо) і розрізання різних медичних матеріалів за допомогою ріжучих кромок.</a:t>
          </a:r>
          <a:endParaRPr lang="uk-UA" sz="2200" kern="1200"/>
        </a:p>
      </dsp:txBody>
      <dsp:txXfrm>
        <a:off x="120626" y="493490"/>
        <a:ext cx="5097665" cy="2229788"/>
      </dsp:txXfrm>
    </dsp:sp>
    <dsp:sp modelId="{69A8BCC1-80D4-4F9D-BF77-59309DE2D8A7}">
      <dsp:nvSpPr>
        <dsp:cNvPr id="0" name=""/>
        <dsp:cNvSpPr/>
      </dsp:nvSpPr>
      <dsp:spPr>
        <a:xfrm>
          <a:off x="0" y="2907265"/>
          <a:ext cx="5338917" cy="2471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Відтискні — для розширення ран, порожнин, проходів та відтискання органів людини, які не піддаються хірургічному втручанню з метою захисту їх від нанесення випадкових травм</a:t>
          </a:r>
          <a:endParaRPr lang="uk-UA" sz="2200" kern="1200" dirty="0"/>
        </a:p>
      </dsp:txBody>
      <dsp:txXfrm>
        <a:off x="120626" y="3027891"/>
        <a:ext cx="5097665" cy="22297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84FDD-5946-4EC4-BEF2-D623570D5878}">
      <dsp:nvSpPr>
        <dsp:cNvPr id="0" name=""/>
        <dsp:cNvSpPr/>
      </dsp:nvSpPr>
      <dsp:spPr>
        <a:xfrm>
          <a:off x="0" y="57631"/>
          <a:ext cx="6096000" cy="2134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rgbClr val="FFFF00"/>
              </a:solidFill>
            </a:rPr>
            <a:t>Затискні </a:t>
          </a:r>
          <a:r>
            <a:rPr lang="uk-UA" sz="1900" kern="1200" dirty="0" smtClean="0"/>
            <a:t>- для захоплення і затиску органів і тканин людини (з метою зупинки кровотечі з перерізаних судин, стиснення трубчастих судин і порожнистих органів при їх резекції, утримання та фіксації органів для запобігання їх довільного переміщення), а також медичних матеріалів, предметів або інструментів.</a:t>
          </a:r>
          <a:endParaRPr lang="uk-UA" sz="1900" kern="1200" dirty="0"/>
        </a:p>
      </dsp:txBody>
      <dsp:txXfrm>
        <a:off x="104177" y="161808"/>
        <a:ext cx="5887646" cy="1925726"/>
      </dsp:txXfrm>
    </dsp:sp>
    <dsp:sp modelId="{F5E5C483-330C-49B7-9779-EDE2F173A4EA}">
      <dsp:nvSpPr>
        <dsp:cNvPr id="0" name=""/>
        <dsp:cNvSpPr/>
      </dsp:nvSpPr>
      <dsp:spPr>
        <a:xfrm>
          <a:off x="0" y="2246431"/>
          <a:ext cx="6096000" cy="2134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rgbClr val="FFFF00"/>
              </a:solidFill>
            </a:rPr>
            <a:t>Колючі</a:t>
          </a:r>
          <a:r>
            <a:rPr lang="uk-UA" sz="1900" kern="1200" dirty="0" smtClean="0"/>
            <a:t> - для введення в тканину організму з діагностичною або лікувальною метою різних рідин, проколів з метою введення через ці інструменти трубок, дренажів, ниток для зшивання та для різних маніпуляцій, пов'язаних з проникненням у тканину організму.</a:t>
          </a:r>
          <a:endParaRPr lang="uk-UA" sz="1900" kern="1200" dirty="0"/>
        </a:p>
      </dsp:txBody>
      <dsp:txXfrm>
        <a:off x="104177" y="2350608"/>
        <a:ext cx="5887646" cy="1925726"/>
      </dsp:txXfrm>
    </dsp:sp>
    <dsp:sp modelId="{B101EED5-81AC-4F35-B4BE-E70EE2C13055}">
      <dsp:nvSpPr>
        <dsp:cNvPr id="0" name=""/>
        <dsp:cNvSpPr/>
      </dsp:nvSpPr>
      <dsp:spPr>
        <a:xfrm>
          <a:off x="0" y="4435231"/>
          <a:ext cx="6096000" cy="2134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rgbClr val="FFFF00"/>
              </a:solidFill>
            </a:rPr>
            <a:t>Зондуючі та бужируючі </a:t>
          </a:r>
          <a:r>
            <a:rPr lang="uk-UA" sz="1900" kern="1200" dirty="0" smtClean="0"/>
            <a:t>— для дослідження природних вузьких ходів і порожнин в організмі людини та бужування їх з метою збільшення просвіту.</a:t>
          </a:r>
          <a:endParaRPr lang="uk-UA" sz="1900" kern="1200" dirty="0"/>
        </a:p>
      </dsp:txBody>
      <dsp:txXfrm>
        <a:off x="104177" y="4539408"/>
        <a:ext cx="5887646" cy="19257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D9C1B-8DBE-4754-BE6E-FC37CDFC31E5}">
      <dsp:nvSpPr>
        <dsp:cNvPr id="0" name=""/>
        <dsp:cNvSpPr/>
      </dsp:nvSpPr>
      <dsp:spPr>
        <a:xfrm>
          <a:off x="-5925205" y="-907315"/>
          <a:ext cx="7058326" cy="7058326"/>
        </a:xfrm>
        <a:prstGeom prst="blockArc">
          <a:avLst>
            <a:gd name="adj1" fmla="val 18900000"/>
            <a:gd name="adj2" fmla="val 2700000"/>
            <a:gd name="adj3" fmla="val 30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F04D5D-1EAD-4A07-8E21-2FE4EAD8E087}">
      <dsp:nvSpPr>
        <dsp:cNvPr id="0" name=""/>
        <dsp:cNvSpPr/>
      </dsp:nvSpPr>
      <dsp:spPr>
        <a:xfrm>
          <a:off x="367845" y="238378"/>
          <a:ext cx="10468549" cy="476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59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• інструменти мають бути виготовлені з корозійностійких матеріалів;</a:t>
          </a:r>
          <a:endParaRPr lang="uk-UA" sz="1400" kern="1200"/>
        </a:p>
      </dsp:txBody>
      <dsp:txXfrm>
        <a:off x="367845" y="238378"/>
        <a:ext cx="10468549" cy="476547"/>
      </dsp:txXfrm>
    </dsp:sp>
    <dsp:sp modelId="{24FF8BB3-352E-4930-A72F-D5FA368B6D6B}">
      <dsp:nvSpPr>
        <dsp:cNvPr id="0" name=""/>
        <dsp:cNvSpPr/>
      </dsp:nvSpPr>
      <dsp:spPr>
        <a:xfrm>
          <a:off x="70003" y="178809"/>
          <a:ext cx="595683" cy="595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A56EE8-D8BD-4B8A-A0CE-917D9D85A7DD}">
      <dsp:nvSpPr>
        <dsp:cNvPr id="0" name=""/>
        <dsp:cNvSpPr/>
      </dsp:nvSpPr>
      <dsp:spPr>
        <a:xfrm>
          <a:off x="799401" y="953618"/>
          <a:ext cx="10036993" cy="476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59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• на поверхні інструментів не повинно бути тріщин, раковин, забоїн, подряпин, місць, що викришилися, заусенців, розшарування, припікань та інших забруднень(окалини, матеріалів шліфування, полірування та слідів мастила);</a:t>
          </a:r>
          <a:endParaRPr lang="uk-UA" sz="1400" kern="1200"/>
        </a:p>
      </dsp:txBody>
      <dsp:txXfrm>
        <a:off x="799401" y="953618"/>
        <a:ext cx="10036993" cy="476547"/>
      </dsp:txXfrm>
    </dsp:sp>
    <dsp:sp modelId="{A26C5FB9-19C5-4F73-BE88-227B411489F0}">
      <dsp:nvSpPr>
        <dsp:cNvPr id="0" name=""/>
        <dsp:cNvSpPr/>
      </dsp:nvSpPr>
      <dsp:spPr>
        <a:xfrm>
          <a:off x="501559" y="894049"/>
          <a:ext cx="595683" cy="595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E8B08C-025F-4431-8722-441EA7211017}">
      <dsp:nvSpPr>
        <dsp:cNvPr id="0" name=""/>
        <dsp:cNvSpPr/>
      </dsp:nvSpPr>
      <dsp:spPr>
        <a:xfrm>
          <a:off x="1035891" y="1668334"/>
          <a:ext cx="9800502" cy="476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59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• інструменти, які мають тривалий термін зіткнення (безперервно більше 6 годин) з організмом людини, повинні бути виготовлені тільки з корозійностійких металів та сплавів без покриття;</a:t>
          </a:r>
          <a:endParaRPr lang="uk-UA" sz="1400" kern="1200"/>
        </a:p>
      </dsp:txBody>
      <dsp:txXfrm>
        <a:off x="1035891" y="1668334"/>
        <a:ext cx="9800502" cy="476547"/>
      </dsp:txXfrm>
    </dsp:sp>
    <dsp:sp modelId="{8B3C34FA-C77A-4F49-92CD-5AC027BDE2DE}">
      <dsp:nvSpPr>
        <dsp:cNvPr id="0" name=""/>
        <dsp:cNvSpPr/>
      </dsp:nvSpPr>
      <dsp:spPr>
        <a:xfrm>
          <a:off x="738050" y="1608765"/>
          <a:ext cx="595683" cy="595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7262C6-91EE-4EAC-A6D0-0DB42B43144D}">
      <dsp:nvSpPr>
        <dsp:cNvPr id="0" name=""/>
        <dsp:cNvSpPr/>
      </dsp:nvSpPr>
      <dsp:spPr>
        <a:xfrm>
          <a:off x="1111401" y="2383573"/>
          <a:ext cx="9724993" cy="476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59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• з'єднання складових частин має бути міцним;</a:t>
          </a:r>
          <a:endParaRPr lang="uk-UA" sz="1400" kern="1200"/>
        </a:p>
      </dsp:txBody>
      <dsp:txXfrm>
        <a:off x="1111401" y="2383573"/>
        <a:ext cx="9724993" cy="476547"/>
      </dsp:txXfrm>
    </dsp:sp>
    <dsp:sp modelId="{21CEC513-5871-44E6-8F2C-4BE6F07CEBB5}">
      <dsp:nvSpPr>
        <dsp:cNvPr id="0" name=""/>
        <dsp:cNvSpPr/>
      </dsp:nvSpPr>
      <dsp:spPr>
        <a:xfrm>
          <a:off x="813559" y="2324005"/>
          <a:ext cx="595683" cy="595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F79382-5AC9-47ED-8C74-F7E704C5AA68}">
      <dsp:nvSpPr>
        <dsp:cNvPr id="0" name=""/>
        <dsp:cNvSpPr/>
      </dsp:nvSpPr>
      <dsp:spPr>
        <a:xfrm>
          <a:off x="1035891" y="3098813"/>
          <a:ext cx="9800502" cy="476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59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• гвинт або вісь замкових з'єднань інструментів повинні бути розклепаними;• хід у замку має бути легким та плавним;</a:t>
          </a:r>
          <a:endParaRPr lang="uk-UA" sz="1400" kern="1200"/>
        </a:p>
      </dsp:txBody>
      <dsp:txXfrm>
        <a:off x="1035891" y="3098813"/>
        <a:ext cx="9800502" cy="476547"/>
      </dsp:txXfrm>
    </dsp:sp>
    <dsp:sp modelId="{3629A6AF-01DB-4CA9-8A53-EEBDD9DEE1F0}">
      <dsp:nvSpPr>
        <dsp:cNvPr id="0" name=""/>
        <dsp:cNvSpPr/>
      </dsp:nvSpPr>
      <dsp:spPr>
        <a:xfrm>
          <a:off x="738050" y="3039245"/>
          <a:ext cx="595683" cy="595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F6F71D-7D24-4439-9A23-A3777DDE7804}">
      <dsp:nvSpPr>
        <dsp:cNvPr id="0" name=""/>
        <dsp:cNvSpPr/>
      </dsp:nvSpPr>
      <dsp:spPr>
        <a:xfrm>
          <a:off x="799401" y="3813529"/>
          <a:ext cx="10036993" cy="476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59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• інструменти мають бути корозійностійкими в умовах експлуатації, транспортування та зберігання;</a:t>
          </a:r>
          <a:endParaRPr lang="uk-UA" sz="1400" kern="1200"/>
        </a:p>
      </dsp:txBody>
      <dsp:txXfrm>
        <a:off x="799401" y="3813529"/>
        <a:ext cx="10036993" cy="476547"/>
      </dsp:txXfrm>
    </dsp:sp>
    <dsp:sp modelId="{61512998-42E6-48E1-9735-80FD5DD7E51A}">
      <dsp:nvSpPr>
        <dsp:cNvPr id="0" name=""/>
        <dsp:cNvSpPr/>
      </dsp:nvSpPr>
      <dsp:spPr>
        <a:xfrm>
          <a:off x="501559" y="3753961"/>
          <a:ext cx="595683" cy="595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C08E8-A5A1-4DB7-92CA-342902FD94C7}">
      <dsp:nvSpPr>
        <dsp:cNvPr id="0" name=""/>
        <dsp:cNvSpPr/>
      </dsp:nvSpPr>
      <dsp:spPr>
        <a:xfrm>
          <a:off x="367845" y="4528769"/>
          <a:ext cx="10468549" cy="476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59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• бути стійкими до циклу обробки, що складається з дезінфекції, передстерилізаційного очищення та стерилізації.</a:t>
          </a:r>
          <a:endParaRPr lang="uk-UA" sz="1400" kern="1200"/>
        </a:p>
      </dsp:txBody>
      <dsp:txXfrm>
        <a:off x="367845" y="4528769"/>
        <a:ext cx="10468549" cy="476547"/>
      </dsp:txXfrm>
    </dsp:sp>
    <dsp:sp modelId="{FE3F2B2C-5B12-428D-B744-708F72B16415}">
      <dsp:nvSpPr>
        <dsp:cNvPr id="0" name=""/>
        <dsp:cNvSpPr/>
      </dsp:nvSpPr>
      <dsp:spPr>
        <a:xfrm>
          <a:off x="70003" y="4469201"/>
          <a:ext cx="595683" cy="595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D8E8F-0DAF-4401-B9F1-C5D8085CFBB1}">
      <dsp:nvSpPr>
        <dsp:cNvPr id="0" name=""/>
        <dsp:cNvSpPr/>
      </dsp:nvSpPr>
      <dsp:spPr>
        <a:xfrm>
          <a:off x="3208862" y="0"/>
          <a:ext cx="4813293" cy="15462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kern="1200" dirty="0" smtClean="0"/>
            <a:t>для розтину м'яких тканин при ампутації кінцівок</a:t>
          </a:r>
          <a:endParaRPr lang="ru-RU" sz="2800" kern="1200" dirty="0"/>
        </a:p>
      </dsp:txBody>
      <dsp:txXfrm>
        <a:off x="3208862" y="193279"/>
        <a:ext cx="4233455" cy="1159676"/>
      </dsp:txXfrm>
    </dsp:sp>
    <dsp:sp modelId="{0DA6A985-C0A0-4686-8B8C-1CDB99FA4505}">
      <dsp:nvSpPr>
        <dsp:cNvPr id="0" name=""/>
        <dsp:cNvSpPr/>
      </dsp:nvSpPr>
      <dsp:spPr>
        <a:xfrm>
          <a:off x="0" y="0"/>
          <a:ext cx="3208862" cy="15462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ампутаційні</a:t>
          </a:r>
          <a:endParaRPr lang="uk-UA" sz="3700" kern="1200" dirty="0"/>
        </a:p>
      </dsp:txBody>
      <dsp:txXfrm>
        <a:off x="75481" y="75481"/>
        <a:ext cx="3057900" cy="1395272"/>
      </dsp:txXfrm>
    </dsp:sp>
    <dsp:sp modelId="{7B943BF5-CF15-4D20-AAC1-A97F2CE585B5}">
      <dsp:nvSpPr>
        <dsp:cNvPr id="0" name=""/>
        <dsp:cNvSpPr/>
      </dsp:nvSpPr>
      <dsp:spPr>
        <a:xfrm>
          <a:off x="3208862" y="2551906"/>
          <a:ext cx="4813293" cy="15462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4774474"/>
            <a:satOff val="22452"/>
            <a:lumOff val="21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774474"/>
              <a:satOff val="22452"/>
              <a:lumOff val="21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(для розсічення щільних фіброзних тканин, невеликих кісток при ампутації кінцівок або резекції суглобів при кістковопластичних та інших операціях)</a:t>
          </a:r>
          <a:endParaRPr lang="ru-RU" sz="1200" kern="1200" dirty="0"/>
        </a:p>
      </dsp:txBody>
      <dsp:txXfrm>
        <a:off x="3208862" y="2745185"/>
        <a:ext cx="4233455" cy="1159676"/>
      </dsp:txXfrm>
    </dsp:sp>
    <dsp:sp modelId="{3354B7B7-B2B3-4D64-ADAE-5D0C186CE633}">
      <dsp:nvSpPr>
        <dsp:cNvPr id="0" name=""/>
        <dsp:cNvSpPr/>
      </dsp:nvSpPr>
      <dsp:spPr>
        <a:xfrm>
          <a:off x="0" y="1700858"/>
          <a:ext cx="3208862" cy="1546234"/>
        </a:xfrm>
        <a:prstGeom prst="roundRect">
          <a:avLst/>
        </a:prstGeom>
        <a:solidFill>
          <a:schemeClr val="accent5">
            <a:hueOff val="-4905020"/>
            <a:satOff val="18934"/>
            <a:lumOff val="7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резекційні</a:t>
          </a:r>
          <a:endParaRPr lang="uk-UA" sz="3700" kern="1200" dirty="0"/>
        </a:p>
      </dsp:txBody>
      <dsp:txXfrm>
        <a:off x="75481" y="1776339"/>
        <a:ext cx="3057900" cy="1395272"/>
      </dsp:txXfrm>
    </dsp:sp>
    <dsp:sp modelId="{B2F747C7-DB26-4B26-9EEE-E87FB8D72AB4}">
      <dsp:nvSpPr>
        <dsp:cNvPr id="0" name=""/>
        <dsp:cNvSpPr/>
      </dsp:nvSpPr>
      <dsp:spPr>
        <a:xfrm>
          <a:off x="3208862" y="3401717"/>
          <a:ext cx="4813293" cy="15462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9548948"/>
            <a:satOff val="44904"/>
            <a:lumOff val="431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9548948"/>
              <a:satOff val="44904"/>
              <a:lumOff val="43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для розсічення мозкової речовини при анатомічних розрізах)</a:t>
          </a:r>
          <a:endParaRPr lang="ru-RU" sz="20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600" kern="1200"/>
        </a:p>
      </dsp:txBody>
      <dsp:txXfrm>
        <a:off x="3208862" y="3594996"/>
        <a:ext cx="4233455" cy="1159676"/>
      </dsp:txXfrm>
    </dsp:sp>
    <dsp:sp modelId="{AB685CC4-7918-4376-B3C3-9513E8857001}">
      <dsp:nvSpPr>
        <dsp:cNvPr id="0" name=""/>
        <dsp:cNvSpPr/>
      </dsp:nvSpPr>
      <dsp:spPr>
        <a:xfrm>
          <a:off x="0" y="3401717"/>
          <a:ext cx="3208862" cy="1546234"/>
        </a:xfrm>
        <a:prstGeom prst="roundRect">
          <a:avLst/>
        </a:prstGeom>
        <a:solidFill>
          <a:schemeClr val="accent5">
            <a:hueOff val="-9810040"/>
            <a:satOff val="37867"/>
            <a:lumOff val="1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мозкові</a:t>
          </a:r>
          <a:endParaRPr lang="uk-UA" sz="3700" kern="1200" dirty="0"/>
        </a:p>
      </dsp:txBody>
      <dsp:txXfrm>
        <a:off x="75481" y="3477198"/>
        <a:ext cx="3057900" cy="13952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B1924-89FC-4956-B601-38DEAD7D2B4A}">
      <dsp:nvSpPr>
        <dsp:cNvPr id="0" name=""/>
        <dsp:cNvSpPr/>
      </dsp:nvSpPr>
      <dsp:spPr>
        <a:xfrm>
          <a:off x="0" y="22587"/>
          <a:ext cx="5809416" cy="9827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Ампутаційні ножі мають масивну, зазвичай сплощену рукоятку, довге лезо з прямолінійною ріжучою кромкою і обушком, широку і зручну для фіксації в руці шийку, крутий вигин ріжучої кромки поблизу вістря ножа, відносно невелику ширину леза в порівнянні з великою його довжиною, а також канавку по довжині леза.</a:t>
          </a:r>
          <a:endParaRPr lang="uk-UA" sz="1200" kern="1200"/>
        </a:p>
      </dsp:txBody>
      <dsp:txXfrm>
        <a:off x="47976" y="70563"/>
        <a:ext cx="5713464" cy="886847"/>
      </dsp:txXfrm>
    </dsp:sp>
    <dsp:sp modelId="{3E4065A3-8802-41DD-BC0F-8CB0999B5A96}">
      <dsp:nvSpPr>
        <dsp:cNvPr id="0" name=""/>
        <dsp:cNvSpPr/>
      </dsp:nvSpPr>
      <dsp:spPr>
        <a:xfrm>
          <a:off x="0" y="1069505"/>
          <a:ext cx="5809416" cy="9827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По довжині леза розподіляються на: малі (11-13 см); Середні (14-15 см); Великі (16-22 см).</a:t>
          </a:r>
          <a:endParaRPr lang="uk-UA" sz="1200" kern="1200" dirty="0"/>
        </a:p>
      </dsp:txBody>
      <dsp:txXfrm>
        <a:off x="47976" y="1117481"/>
        <a:ext cx="5713464" cy="886847"/>
      </dsp:txXfrm>
    </dsp:sp>
    <dsp:sp modelId="{D4FEB85A-E898-448D-9FE8-7EF313F900AD}">
      <dsp:nvSpPr>
        <dsp:cNvPr id="0" name=""/>
        <dsp:cNvSpPr/>
      </dsp:nvSpPr>
      <dsp:spPr>
        <a:xfrm>
          <a:off x="0" y="2022747"/>
          <a:ext cx="5809416" cy="198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49" tIns="15240" rIns="85344" bIns="15240" numCol="1" spcCol="1270" anchor="t" anchorCtr="0">
          <a:noAutofit/>
        </a:bodyPr>
        <a:lstStyle/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uk-UA" sz="900" kern="1200" dirty="0"/>
        </a:p>
      </dsp:txBody>
      <dsp:txXfrm>
        <a:off x="0" y="2022747"/>
        <a:ext cx="5809416" cy="198720"/>
      </dsp:txXfrm>
    </dsp:sp>
    <dsp:sp modelId="{C46A0E0E-BA12-4AAE-B997-3DE548F8FDD8}">
      <dsp:nvSpPr>
        <dsp:cNvPr id="0" name=""/>
        <dsp:cNvSpPr/>
      </dsp:nvSpPr>
      <dsp:spPr>
        <a:xfrm>
          <a:off x="0" y="2221467"/>
          <a:ext cx="5809416" cy="9827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Види:- гострі, резекційні; </a:t>
          </a:r>
          <a:r>
            <a:rPr lang="uk-UA" sz="1200" kern="1200" dirty="0" err="1" smtClean="0"/>
            <a:t>двогострі</a:t>
          </a:r>
          <a:r>
            <a:rPr lang="uk-UA" sz="1200" kern="1200" dirty="0" smtClean="0"/>
            <a:t>. </a:t>
          </a:r>
          <a:endParaRPr lang="ru-RU" sz="1200" kern="1200" dirty="0"/>
        </a:p>
      </dsp:txBody>
      <dsp:txXfrm>
        <a:off x="47976" y="2269443"/>
        <a:ext cx="5713464" cy="886847"/>
      </dsp:txXfrm>
    </dsp:sp>
    <dsp:sp modelId="{C316297B-8C0F-47B8-BE0A-97899E814B33}">
      <dsp:nvSpPr>
        <dsp:cNvPr id="0" name=""/>
        <dsp:cNvSpPr/>
      </dsp:nvSpPr>
      <dsp:spPr>
        <a:xfrm>
          <a:off x="0" y="3238827"/>
          <a:ext cx="5809416" cy="9827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Застосування: ампутація кінцівок, проведення розтину трупів.• Фістульні ножі. Хірургічний інструмент для розрізання або проколювання фістул. Складається з двох ковзаючих лез на короткій центральній шарнірній осі, що переходять у важелі, якправило, з отворами під пальці. Дистальні кінці лез можуть мати різну форму.</a:t>
          </a:r>
          <a:endParaRPr lang="uk-UA" sz="1200" kern="1200"/>
        </a:p>
      </dsp:txBody>
      <dsp:txXfrm>
        <a:off x="47976" y="3286803"/>
        <a:ext cx="5713464" cy="886847"/>
      </dsp:txXfrm>
    </dsp:sp>
    <dsp:sp modelId="{E3C353A4-ADC1-4FA5-88C6-8A854953352A}">
      <dsp:nvSpPr>
        <dsp:cNvPr id="0" name=""/>
        <dsp:cNvSpPr/>
      </dsp:nvSpPr>
      <dsp:spPr>
        <a:xfrm>
          <a:off x="0" y="4256187"/>
          <a:ext cx="5809416" cy="98279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• Ніж Абрахама для мигдаликів. Інструмент для анатомування т авидалення мигдаликів</a:t>
          </a:r>
          <a:endParaRPr lang="uk-UA" sz="1200" kern="1200"/>
        </a:p>
      </dsp:txBody>
      <dsp:txXfrm>
        <a:off x="47976" y="4304163"/>
        <a:ext cx="5713464" cy="8868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7BFCC-505C-46EF-8293-F413683CEC45}">
      <dsp:nvSpPr>
        <dsp:cNvPr id="0" name=""/>
        <dsp:cNvSpPr/>
      </dsp:nvSpPr>
      <dsp:spPr>
        <a:xfrm>
          <a:off x="2771632" y="1306"/>
          <a:ext cx="4157448" cy="10368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dirty="0" smtClean="0"/>
            <a:t>з їх допомогою роблять довгі і широкі, але не глибокі розрізи)</a:t>
          </a:r>
          <a:endParaRPr lang="ru-RU" sz="1700" kern="1200" dirty="0"/>
        </a:p>
      </dsp:txBody>
      <dsp:txXfrm>
        <a:off x="2771632" y="130915"/>
        <a:ext cx="3768621" cy="777654"/>
      </dsp:txXfrm>
    </dsp:sp>
    <dsp:sp modelId="{D34EC870-3470-4094-A6FB-EF6A68982B1C}">
      <dsp:nvSpPr>
        <dsp:cNvPr id="0" name=""/>
        <dsp:cNvSpPr/>
      </dsp:nvSpPr>
      <dsp:spPr>
        <a:xfrm>
          <a:off x="0" y="1306"/>
          <a:ext cx="2771632" cy="103687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скальпелі черевні</a:t>
          </a:r>
          <a:endParaRPr lang="uk-UA" sz="2100" kern="1200" dirty="0"/>
        </a:p>
      </dsp:txBody>
      <dsp:txXfrm>
        <a:off x="50616" y="51922"/>
        <a:ext cx="2670400" cy="935640"/>
      </dsp:txXfrm>
    </dsp:sp>
    <dsp:sp modelId="{FFBE2956-677B-48FF-BB32-22B18ADB580C}">
      <dsp:nvSpPr>
        <dsp:cNvPr id="0" name=""/>
        <dsp:cNvSpPr/>
      </dsp:nvSpPr>
      <dsp:spPr>
        <a:xfrm>
          <a:off x="2771632" y="1141866"/>
          <a:ext cx="4157448" cy="10368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3923898"/>
            <a:satOff val="-23163"/>
            <a:lumOff val="-251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923898"/>
              <a:satOff val="-23163"/>
              <a:lumOff val="-25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dirty="0" smtClean="0"/>
            <a:t>з їх допомогою роблять глибокі, але не широкі надрізи)</a:t>
          </a:r>
          <a:endParaRPr lang="ru-RU" sz="1700" kern="1200" dirty="0"/>
        </a:p>
      </dsp:txBody>
      <dsp:txXfrm>
        <a:off x="2771632" y="1271475"/>
        <a:ext cx="3768621" cy="777654"/>
      </dsp:txXfrm>
    </dsp:sp>
    <dsp:sp modelId="{7DFC2E7C-0597-4185-B3D1-CD520C7DDAC3}">
      <dsp:nvSpPr>
        <dsp:cNvPr id="0" name=""/>
        <dsp:cNvSpPr/>
      </dsp:nvSpPr>
      <dsp:spPr>
        <a:xfrm>
          <a:off x="0" y="1141866"/>
          <a:ext cx="2771632" cy="1036872"/>
        </a:xfrm>
        <a:prstGeom prst="roundRect">
          <a:avLst/>
        </a:prstGeom>
        <a:solidFill>
          <a:schemeClr val="accent2">
            <a:hueOff val="3854790"/>
            <a:satOff val="-19656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скальпелі гострі</a:t>
          </a:r>
          <a:endParaRPr lang="uk-UA" sz="2100" kern="1200" dirty="0"/>
        </a:p>
      </dsp:txBody>
      <dsp:txXfrm>
        <a:off x="50616" y="1192482"/>
        <a:ext cx="2670400" cy="935640"/>
      </dsp:txXfrm>
    </dsp:sp>
    <dsp:sp modelId="{2E28E448-5C41-415A-B8FC-56BDC6E294CB}">
      <dsp:nvSpPr>
        <dsp:cNvPr id="0" name=""/>
        <dsp:cNvSpPr/>
      </dsp:nvSpPr>
      <dsp:spPr>
        <a:xfrm>
          <a:off x="2771632" y="2282425"/>
          <a:ext cx="4157448" cy="10368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7847796"/>
            <a:satOff val="-46325"/>
            <a:lumOff val="-502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7847796"/>
              <a:satOff val="-46325"/>
              <a:lumOff val="-50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dirty="0" smtClean="0"/>
            <a:t>використовуються для роботи в глибинних  ранах</a:t>
          </a:r>
          <a:endParaRPr lang="ru-RU" sz="1700" kern="1200" dirty="0"/>
        </a:p>
      </dsp:txBody>
      <dsp:txXfrm>
        <a:off x="2771632" y="2412034"/>
        <a:ext cx="3768621" cy="777654"/>
      </dsp:txXfrm>
    </dsp:sp>
    <dsp:sp modelId="{507033C7-D51F-4300-B5F2-E20F247C32B9}">
      <dsp:nvSpPr>
        <dsp:cNvPr id="0" name=""/>
        <dsp:cNvSpPr/>
      </dsp:nvSpPr>
      <dsp:spPr>
        <a:xfrm>
          <a:off x="0" y="2282425"/>
          <a:ext cx="2771632" cy="1036872"/>
        </a:xfrm>
        <a:prstGeom prst="roundRect">
          <a:avLst/>
        </a:prstGeom>
        <a:solidFill>
          <a:schemeClr val="accent2">
            <a:hueOff val="7709581"/>
            <a:satOff val="-39312"/>
            <a:lumOff val="-18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скальпель для операцій у глибоких порожнинах</a:t>
          </a:r>
          <a:endParaRPr lang="uk-UA" sz="2100" kern="1200" dirty="0"/>
        </a:p>
      </dsp:txBody>
      <dsp:txXfrm>
        <a:off x="50616" y="2333041"/>
        <a:ext cx="2670400" cy="935640"/>
      </dsp:txXfrm>
    </dsp:sp>
    <dsp:sp modelId="{D243D39E-F101-4A3F-AF6A-2241924D44CC}">
      <dsp:nvSpPr>
        <dsp:cNvPr id="0" name=""/>
        <dsp:cNvSpPr/>
      </dsp:nvSpPr>
      <dsp:spPr>
        <a:xfrm>
          <a:off x="2771632" y="3422984"/>
          <a:ext cx="4157448" cy="10368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11771693"/>
            <a:satOff val="-69488"/>
            <a:lumOff val="-753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1771693"/>
              <a:satOff val="-69488"/>
              <a:lumOff val="-75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noProof="0" dirty="0" smtClean="0"/>
            <a:t>Він має рукоятку та одноразове лезо. Останнє може мати різну форму залежно від потреб хірурга.</a:t>
          </a:r>
          <a:endParaRPr lang="uk-UA" sz="1700" kern="1200" noProof="0" dirty="0"/>
        </a:p>
      </dsp:txBody>
      <dsp:txXfrm>
        <a:off x="2771632" y="3552593"/>
        <a:ext cx="3768621" cy="777654"/>
      </dsp:txXfrm>
    </dsp:sp>
    <dsp:sp modelId="{3947C8BE-CA95-4267-B028-24FF2F2B3E60}">
      <dsp:nvSpPr>
        <dsp:cNvPr id="0" name=""/>
        <dsp:cNvSpPr/>
      </dsp:nvSpPr>
      <dsp:spPr>
        <a:xfrm>
          <a:off x="0" y="3422984"/>
          <a:ext cx="2771632" cy="1036872"/>
        </a:xfrm>
        <a:prstGeom prst="roundRect">
          <a:avLst/>
        </a:prstGeom>
        <a:solidFill>
          <a:schemeClr val="accent2">
            <a:hueOff val="11564371"/>
            <a:satOff val="-58968"/>
            <a:lumOff val="-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скальпелі зі знімним лезом</a:t>
          </a:r>
          <a:endParaRPr lang="uk-UA" sz="2100" kern="1200"/>
        </a:p>
      </dsp:txBody>
      <dsp:txXfrm>
        <a:off x="50616" y="3473600"/>
        <a:ext cx="2670400" cy="9356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BAB83-997D-4398-8794-E6FAAF0E742C}">
      <dsp:nvSpPr>
        <dsp:cNvPr id="0" name=""/>
        <dsp:cNvSpPr/>
      </dsp:nvSpPr>
      <dsp:spPr>
        <a:xfrm>
          <a:off x="0" y="29061"/>
          <a:ext cx="6077526" cy="25271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FFFF00"/>
              </a:solidFill>
            </a:rPr>
            <a:t>Лазерний скальпель </a:t>
          </a:r>
          <a:r>
            <a:rPr lang="uk-UA" sz="1800" kern="1200" dirty="0" smtClean="0"/>
            <a:t>- хірургічний інструмент, призначений для різання чи абляції живої біологічної тканини за рахунок енергії лазерного випромінювання. Він являє собою пристрій, який складається зі стаціонарної частини (зазвичай підлогової), де знаходиться власне лазер з блоками управління і живлення, і рухомого компактного випромінювача, з'єднаного з лазером гнучкою системою передачі випромінювання (світловодом).</a:t>
          </a:r>
          <a:endParaRPr lang="uk-UA" sz="1800" kern="1200" dirty="0"/>
        </a:p>
      </dsp:txBody>
      <dsp:txXfrm>
        <a:off x="123368" y="152429"/>
        <a:ext cx="5830790" cy="228046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ADB9F7-2B45-4C9F-B13A-E516D05FAFF2}">
      <dsp:nvSpPr>
        <dsp:cNvPr id="0" name=""/>
        <dsp:cNvSpPr/>
      </dsp:nvSpPr>
      <dsp:spPr>
        <a:xfrm>
          <a:off x="0" y="51239"/>
          <a:ext cx="6096000" cy="238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На відміну від звичайного скальпеля, лазерний не тільки розтинає тканини, але може і з'єднувати краї невеликих розрізів. Основна перевага лазерного скальпеля - мала травматичність операції через незначну ширину розрізу, одночасної коагуляції судин та суттєве зниження кровотечі. Крім того, на відміну від звичайного скальпеля, випромінювання лазера – стерильне. Внаслідок всього перерахованого період загоєння рани скорочується вдвічі-втричі.</a:t>
          </a:r>
          <a:endParaRPr lang="uk-UA" sz="1700" kern="1200" dirty="0"/>
        </a:p>
      </dsp:txBody>
      <dsp:txXfrm>
        <a:off x="116514" y="167753"/>
        <a:ext cx="5862972" cy="21537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F06A8-73A4-4770-8E17-31E708DD0128}">
      <dsp:nvSpPr>
        <dsp:cNvPr id="0" name=""/>
        <dsp:cNvSpPr/>
      </dsp:nvSpPr>
      <dsp:spPr>
        <a:xfrm>
          <a:off x="2999970" y="479"/>
          <a:ext cx="4499956" cy="187159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робочі частини стуляються під кутом один до одного, повертаючись навколо осі-шарніру. для розрізання м'яких тканин (</a:t>
          </a:r>
          <a:r>
            <a:rPr lang="uk-UA" sz="1600" kern="1200" dirty="0" err="1" smtClean="0"/>
            <a:t>хіругічні</a:t>
          </a:r>
          <a:r>
            <a:rPr lang="uk-UA" sz="1600" kern="1200" dirty="0" smtClean="0"/>
            <a:t>), перев'язувального матеріалу або стрижки волосся (допоміжні)</a:t>
          </a:r>
          <a:endParaRPr lang="ru-RU" sz="1600" kern="1200" dirty="0"/>
        </a:p>
      </dsp:txBody>
      <dsp:txXfrm>
        <a:off x="2999970" y="234429"/>
        <a:ext cx="3798107" cy="1403697"/>
      </dsp:txXfrm>
    </dsp:sp>
    <dsp:sp modelId="{D2809E4C-C8F1-4DC8-8378-7D22798A927B}">
      <dsp:nvSpPr>
        <dsp:cNvPr id="0" name=""/>
        <dsp:cNvSpPr/>
      </dsp:nvSpPr>
      <dsp:spPr>
        <a:xfrm>
          <a:off x="0" y="0"/>
          <a:ext cx="2999970" cy="18715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ножиці шарнірні</a:t>
          </a:r>
          <a:endParaRPr lang="uk-UA" sz="3700" kern="1200" dirty="0"/>
        </a:p>
      </dsp:txBody>
      <dsp:txXfrm>
        <a:off x="91364" y="91364"/>
        <a:ext cx="2817242" cy="1688869"/>
      </dsp:txXfrm>
    </dsp:sp>
    <dsp:sp modelId="{CC772E25-9F4B-4891-B9BF-29B07E07A6F6}">
      <dsp:nvSpPr>
        <dsp:cNvPr id="0" name=""/>
        <dsp:cNvSpPr/>
      </dsp:nvSpPr>
      <dsp:spPr>
        <a:xfrm>
          <a:off x="2999970" y="2059237"/>
          <a:ext cx="4499956" cy="187159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робочі частини змикаються паралельно</a:t>
          </a:r>
          <a:r>
            <a:rPr lang="ru-RU" sz="2000" kern="1200" dirty="0" smtClean="0"/>
            <a:t>служать.Застосовуть  для розкриття щільних кісткових або хрящових тканин</a:t>
          </a:r>
          <a:endParaRPr lang="ru-RU" sz="2000" kern="1200" dirty="0"/>
        </a:p>
      </dsp:txBody>
      <dsp:txXfrm>
        <a:off x="2999970" y="2293187"/>
        <a:ext cx="3798107" cy="1403697"/>
      </dsp:txXfrm>
    </dsp:sp>
    <dsp:sp modelId="{7C5F3641-BA7B-4651-8647-F1A419D4439B}">
      <dsp:nvSpPr>
        <dsp:cNvPr id="0" name=""/>
        <dsp:cNvSpPr/>
      </dsp:nvSpPr>
      <dsp:spPr>
        <a:xfrm>
          <a:off x="0" y="2059237"/>
          <a:ext cx="2999970" cy="18715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гільйотинні</a:t>
          </a:r>
          <a:endParaRPr lang="uk-UA" sz="3700" kern="1200" dirty="0"/>
        </a:p>
      </dsp:txBody>
      <dsp:txXfrm>
        <a:off x="91364" y="2150601"/>
        <a:ext cx="2817242" cy="168886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D317C-4DD3-44ED-AC48-95083A977E73}">
      <dsp:nvSpPr>
        <dsp:cNvPr id="0" name=""/>
        <dsp:cNvSpPr/>
      </dsp:nvSpPr>
      <dsp:spPr>
        <a:xfrm>
          <a:off x="0" y="95731"/>
          <a:ext cx="4988560" cy="748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/>
            <a:t>Долота плоскі.</a:t>
          </a:r>
          <a:endParaRPr lang="uk-UA" sz="3200" kern="1200" dirty="0"/>
        </a:p>
      </dsp:txBody>
      <dsp:txXfrm>
        <a:off x="36553" y="132284"/>
        <a:ext cx="4915454" cy="675694"/>
      </dsp:txXfrm>
    </dsp:sp>
    <dsp:sp modelId="{741ABA6B-10D9-4D43-B70F-B600283AC4D8}">
      <dsp:nvSpPr>
        <dsp:cNvPr id="0" name=""/>
        <dsp:cNvSpPr/>
      </dsp:nvSpPr>
      <dsp:spPr>
        <a:xfrm>
          <a:off x="0" y="873537"/>
          <a:ext cx="4988560" cy="748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smtClean="0"/>
            <a:t>Долота жолобуваті</a:t>
          </a:r>
          <a:endParaRPr lang="uk-UA" sz="3200" kern="1200"/>
        </a:p>
      </dsp:txBody>
      <dsp:txXfrm>
        <a:off x="36553" y="910090"/>
        <a:ext cx="4915454" cy="675694"/>
      </dsp:txXfrm>
    </dsp:sp>
    <dsp:sp modelId="{7F7C027D-900A-4F83-9B5A-D3485225B38F}">
      <dsp:nvSpPr>
        <dsp:cNvPr id="0" name=""/>
        <dsp:cNvSpPr/>
      </dsp:nvSpPr>
      <dsp:spPr>
        <a:xfrm>
          <a:off x="0" y="1714497"/>
          <a:ext cx="4988560" cy="748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smtClean="0"/>
            <a:t>Долота ложкові</a:t>
          </a:r>
          <a:endParaRPr lang="uk-UA" sz="3200" kern="1200"/>
        </a:p>
      </dsp:txBody>
      <dsp:txXfrm>
        <a:off x="36553" y="1751050"/>
        <a:ext cx="4915454" cy="675694"/>
      </dsp:txXfrm>
    </dsp:sp>
    <dsp:sp modelId="{4D756B46-7E52-4283-B70E-C039C1B98220}">
      <dsp:nvSpPr>
        <dsp:cNvPr id="0" name=""/>
        <dsp:cNvSpPr/>
      </dsp:nvSpPr>
      <dsp:spPr>
        <a:xfrm>
          <a:off x="0" y="2555457"/>
          <a:ext cx="4988560" cy="748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/>
            <a:t>Долото нейрохірургічне.</a:t>
          </a:r>
          <a:endParaRPr lang="uk-UA" sz="3200" kern="1200" dirty="0"/>
        </a:p>
      </dsp:txBody>
      <dsp:txXfrm>
        <a:off x="36553" y="2592010"/>
        <a:ext cx="4915454" cy="67569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B01E6-AC11-4AB5-8C1D-48D8EEAE5B37}">
      <dsp:nvSpPr>
        <dsp:cNvPr id="0" name=""/>
        <dsp:cNvSpPr/>
      </dsp:nvSpPr>
      <dsp:spPr>
        <a:xfrm>
          <a:off x="0" y="267939"/>
          <a:ext cx="536447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F9CC3-F2B0-4A51-8EFD-3EC7BDDEC71A}">
      <dsp:nvSpPr>
        <dsp:cNvPr id="0" name=""/>
        <dsp:cNvSpPr/>
      </dsp:nvSpPr>
      <dsp:spPr>
        <a:xfrm>
          <a:off x="268224" y="46539"/>
          <a:ext cx="3755136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935" tIns="0" rIns="1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Розпатори прямі</a:t>
          </a:r>
          <a:endParaRPr lang="uk-UA" sz="1500" kern="1200"/>
        </a:p>
      </dsp:txBody>
      <dsp:txXfrm>
        <a:off x="289840" y="68155"/>
        <a:ext cx="3711904" cy="399568"/>
      </dsp:txXfrm>
    </dsp:sp>
    <dsp:sp modelId="{0B14F0CA-71C9-4B0C-BF9B-CCAA69AA6526}">
      <dsp:nvSpPr>
        <dsp:cNvPr id="0" name=""/>
        <dsp:cNvSpPr/>
      </dsp:nvSpPr>
      <dsp:spPr>
        <a:xfrm>
          <a:off x="0" y="948340"/>
          <a:ext cx="536447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545245-0896-41A7-ACD1-A277CB82CBA7}">
      <dsp:nvSpPr>
        <dsp:cNvPr id="0" name=""/>
        <dsp:cNvSpPr/>
      </dsp:nvSpPr>
      <dsp:spPr>
        <a:xfrm>
          <a:off x="268224" y="726939"/>
          <a:ext cx="3755136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935" tIns="0" rIns="1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Розпатори вигнуті.</a:t>
          </a:r>
          <a:endParaRPr lang="uk-UA" sz="1500" kern="1200"/>
        </a:p>
      </dsp:txBody>
      <dsp:txXfrm>
        <a:off x="289840" y="748555"/>
        <a:ext cx="3711904" cy="399568"/>
      </dsp:txXfrm>
    </dsp:sp>
    <dsp:sp modelId="{87F2CE4D-B9E8-48D0-A714-96568579CFC5}">
      <dsp:nvSpPr>
        <dsp:cNvPr id="0" name=""/>
        <dsp:cNvSpPr/>
      </dsp:nvSpPr>
      <dsp:spPr>
        <a:xfrm>
          <a:off x="0" y="1628740"/>
          <a:ext cx="536447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F8C737-6605-4643-85C1-16093FAF7460}">
      <dsp:nvSpPr>
        <dsp:cNvPr id="0" name=""/>
        <dsp:cNvSpPr/>
      </dsp:nvSpPr>
      <dsp:spPr>
        <a:xfrm>
          <a:off x="268224" y="1407340"/>
          <a:ext cx="3755136" cy="442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935" tIns="0" rIns="1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Розпатори овальні.</a:t>
          </a:r>
          <a:endParaRPr lang="uk-UA" sz="1500" kern="1200"/>
        </a:p>
      </dsp:txBody>
      <dsp:txXfrm>
        <a:off x="289840" y="1428956"/>
        <a:ext cx="3711904" cy="399568"/>
      </dsp:txXfrm>
    </dsp:sp>
    <dsp:sp modelId="{CC72D248-C366-4CE6-A06B-501F01B40759}">
      <dsp:nvSpPr>
        <dsp:cNvPr id="0" name=""/>
        <dsp:cNvSpPr/>
      </dsp:nvSpPr>
      <dsp:spPr>
        <a:xfrm>
          <a:off x="0" y="2309140"/>
          <a:ext cx="536447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44D445-9C21-4451-8C3C-4DAF93C94195}">
      <dsp:nvSpPr>
        <dsp:cNvPr id="0" name=""/>
        <dsp:cNvSpPr/>
      </dsp:nvSpPr>
      <dsp:spPr>
        <a:xfrm>
          <a:off x="268224" y="2087740"/>
          <a:ext cx="3755136" cy="44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935" tIns="0" rIns="1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Розпатори жолобуваті з напівкруглою виїмкою.</a:t>
          </a:r>
          <a:endParaRPr lang="uk-UA" sz="1500" kern="1200"/>
        </a:p>
      </dsp:txBody>
      <dsp:txXfrm>
        <a:off x="289840" y="2109356"/>
        <a:ext cx="3711904" cy="399568"/>
      </dsp:txXfrm>
    </dsp:sp>
    <dsp:sp modelId="{2D6619CC-66D5-4DCA-9F16-54B981009E6C}">
      <dsp:nvSpPr>
        <dsp:cNvPr id="0" name=""/>
        <dsp:cNvSpPr/>
      </dsp:nvSpPr>
      <dsp:spPr>
        <a:xfrm>
          <a:off x="0" y="2989540"/>
          <a:ext cx="536447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0C5714-BE17-46C4-8353-C4C27AFC6F03}">
      <dsp:nvSpPr>
        <dsp:cNvPr id="0" name=""/>
        <dsp:cNvSpPr/>
      </dsp:nvSpPr>
      <dsp:spPr>
        <a:xfrm>
          <a:off x="268224" y="2768140"/>
          <a:ext cx="3755136" cy="4428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935" tIns="0" rIns="1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Розпатори реберні</a:t>
          </a:r>
          <a:endParaRPr lang="uk-UA" sz="1500" kern="1200"/>
        </a:p>
      </dsp:txBody>
      <dsp:txXfrm>
        <a:off x="289840" y="2789756"/>
        <a:ext cx="3711904" cy="399568"/>
      </dsp:txXfrm>
    </dsp:sp>
    <dsp:sp modelId="{618D22DF-433E-48B4-ACD4-2E75E9B9FFE3}">
      <dsp:nvSpPr>
        <dsp:cNvPr id="0" name=""/>
        <dsp:cNvSpPr/>
      </dsp:nvSpPr>
      <dsp:spPr>
        <a:xfrm>
          <a:off x="0" y="3669940"/>
          <a:ext cx="536447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F9D560-7A49-4FBB-AC25-E5926FFD49A5}">
      <dsp:nvSpPr>
        <dsp:cNvPr id="0" name=""/>
        <dsp:cNvSpPr/>
      </dsp:nvSpPr>
      <dsp:spPr>
        <a:xfrm>
          <a:off x="268224" y="3448540"/>
          <a:ext cx="3755136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935" tIns="0" rIns="1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Розпатори для хребта.</a:t>
          </a:r>
          <a:endParaRPr lang="uk-UA" sz="1500" kern="1200"/>
        </a:p>
      </dsp:txBody>
      <dsp:txXfrm>
        <a:off x="289840" y="3470156"/>
        <a:ext cx="3711904" cy="39956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BF061-2293-4303-AE7A-C4C3BD1D0F79}">
      <dsp:nvSpPr>
        <dsp:cNvPr id="0" name=""/>
        <dsp:cNvSpPr/>
      </dsp:nvSpPr>
      <dsp:spPr>
        <a:xfrm>
          <a:off x="0" y="587156"/>
          <a:ext cx="3545840" cy="4913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Ложка кісткова гостра</a:t>
          </a:r>
          <a:endParaRPr lang="uk-UA" sz="2100" kern="1200"/>
        </a:p>
      </dsp:txBody>
      <dsp:txXfrm>
        <a:off x="23988" y="611144"/>
        <a:ext cx="3497864" cy="443423"/>
      </dsp:txXfrm>
    </dsp:sp>
    <dsp:sp modelId="{A8F65392-E703-4B22-A710-4F188CB22E56}">
      <dsp:nvSpPr>
        <dsp:cNvPr id="0" name=""/>
        <dsp:cNvSpPr/>
      </dsp:nvSpPr>
      <dsp:spPr>
        <a:xfrm>
          <a:off x="0" y="1139036"/>
          <a:ext cx="3545840" cy="4913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Ложки медичні гострі</a:t>
          </a:r>
          <a:endParaRPr lang="uk-UA" sz="2100" kern="1200"/>
        </a:p>
      </dsp:txBody>
      <dsp:txXfrm>
        <a:off x="23988" y="1163024"/>
        <a:ext cx="3497864" cy="443423"/>
      </dsp:txXfrm>
    </dsp:sp>
    <dsp:sp modelId="{51E07605-175D-4A32-A997-75B8AAF0D9B8}">
      <dsp:nvSpPr>
        <dsp:cNvPr id="0" name=""/>
        <dsp:cNvSpPr/>
      </dsp:nvSpPr>
      <dsp:spPr>
        <a:xfrm>
          <a:off x="0" y="1690916"/>
          <a:ext cx="3545840" cy="4913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Ложки медичні тупі.</a:t>
          </a:r>
          <a:endParaRPr lang="uk-UA" sz="2100" kern="1200"/>
        </a:p>
      </dsp:txBody>
      <dsp:txXfrm>
        <a:off x="23988" y="1714904"/>
        <a:ext cx="3497864" cy="443423"/>
      </dsp:txXfrm>
    </dsp:sp>
    <dsp:sp modelId="{4B4071CF-8D1C-4D1C-8617-67F7A21C42A6}">
      <dsp:nvSpPr>
        <dsp:cNvPr id="0" name=""/>
        <dsp:cNvSpPr/>
      </dsp:nvSpPr>
      <dsp:spPr>
        <a:xfrm>
          <a:off x="0" y="2242796"/>
          <a:ext cx="3545840" cy="4913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Ложки медичні довгі гнучкі</a:t>
          </a:r>
          <a:endParaRPr lang="uk-UA" sz="2100" kern="1200"/>
        </a:p>
      </dsp:txBody>
      <dsp:txXfrm>
        <a:off x="23988" y="2266784"/>
        <a:ext cx="3497864" cy="443423"/>
      </dsp:txXfrm>
    </dsp:sp>
    <dsp:sp modelId="{D4CFF874-A9E4-4A2D-AD0B-AB301FB71E55}">
      <dsp:nvSpPr>
        <dsp:cNvPr id="0" name=""/>
        <dsp:cNvSpPr/>
      </dsp:nvSpPr>
      <dsp:spPr>
        <a:xfrm>
          <a:off x="0" y="2794676"/>
          <a:ext cx="3545840" cy="49139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Петлі</a:t>
          </a:r>
          <a:endParaRPr lang="uk-UA" sz="2100" kern="1200"/>
        </a:p>
      </dsp:txBody>
      <dsp:txXfrm>
        <a:off x="23988" y="2818664"/>
        <a:ext cx="3497864" cy="44342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31AE5-EEB1-4593-933F-42F302A90528}">
      <dsp:nvSpPr>
        <dsp:cNvPr id="0" name=""/>
        <dsp:cNvSpPr/>
      </dsp:nvSpPr>
      <dsp:spPr>
        <a:xfrm>
          <a:off x="0" y="313989"/>
          <a:ext cx="4350071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smtClean="0"/>
            <a:t>Пилки медичні рамочні</a:t>
          </a:r>
          <a:endParaRPr lang="uk-UA" sz="2900" kern="1200"/>
        </a:p>
      </dsp:txBody>
      <dsp:txXfrm>
        <a:off x="33127" y="347116"/>
        <a:ext cx="4283817" cy="612346"/>
      </dsp:txXfrm>
    </dsp:sp>
    <dsp:sp modelId="{8F250ED7-779F-4A12-B2F1-D432FEF9838E}">
      <dsp:nvSpPr>
        <dsp:cNvPr id="0" name=""/>
        <dsp:cNvSpPr/>
      </dsp:nvSpPr>
      <dsp:spPr>
        <a:xfrm>
          <a:off x="0" y="1076109"/>
          <a:ext cx="4350071" cy="678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smtClean="0"/>
            <a:t>Пилки медичні листові.</a:t>
          </a:r>
          <a:endParaRPr lang="uk-UA" sz="2900" kern="1200"/>
        </a:p>
      </dsp:txBody>
      <dsp:txXfrm>
        <a:off x="33127" y="1109236"/>
        <a:ext cx="4283817" cy="612346"/>
      </dsp:txXfrm>
    </dsp:sp>
    <dsp:sp modelId="{E8A9FBC2-5777-4A4C-A971-A88B3DEB2CDB}">
      <dsp:nvSpPr>
        <dsp:cNvPr id="0" name=""/>
        <dsp:cNvSpPr/>
      </dsp:nvSpPr>
      <dsp:spPr>
        <a:xfrm>
          <a:off x="0" y="1838230"/>
          <a:ext cx="4350071" cy="678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smtClean="0"/>
            <a:t>Пилки медичні ножові.</a:t>
          </a:r>
          <a:endParaRPr lang="uk-UA" sz="2900" kern="1200"/>
        </a:p>
      </dsp:txBody>
      <dsp:txXfrm>
        <a:off x="33127" y="1871357"/>
        <a:ext cx="4283817" cy="612346"/>
      </dsp:txXfrm>
    </dsp:sp>
    <dsp:sp modelId="{57F6CB19-02EA-4527-ADF6-7FDB76A2110F}">
      <dsp:nvSpPr>
        <dsp:cNvPr id="0" name=""/>
        <dsp:cNvSpPr/>
      </dsp:nvSpPr>
      <dsp:spPr>
        <a:xfrm>
          <a:off x="0" y="2600350"/>
          <a:ext cx="4350071" cy="678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smtClean="0"/>
            <a:t>Пилки медичні.</a:t>
          </a:r>
          <a:endParaRPr lang="uk-UA" sz="2900" kern="1200"/>
        </a:p>
      </dsp:txBody>
      <dsp:txXfrm>
        <a:off x="33127" y="2633477"/>
        <a:ext cx="4283817" cy="61234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1E64F6-6B04-4D3C-871C-228951DFFE89}">
      <dsp:nvSpPr>
        <dsp:cNvPr id="0" name=""/>
        <dsp:cNvSpPr/>
      </dsp:nvSpPr>
      <dsp:spPr>
        <a:xfrm>
          <a:off x="0" y="109173"/>
          <a:ext cx="6096000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кісткові із овальними губками прямі.</a:t>
          </a:r>
          <a:endParaRPr lang="uk-UA" sz="1200" kern="1200"/>
        </a:p>
      </dsp:txBody>
      <dsp:txXfrm>
        <a:off x="22275" y="131448"/>
        <a:ext cx="6051450" cy="411750"/>
      </dsp:txXfrm>
    </dsp:sp>
    <dsp:sp modelId="{3A84F261-D2FE-4ADC-9422-90EBFBC7E7D7}">
      <dsp:nvSpPr>
        <dsp:cNvPr id="0" name=""/>
        <dsp:cNvSpPr/>
      </dsp:nvSpPr>
      <dsp:spPr>
        <a:xfrm>
          <a:off x="0" y="600033"/>
          <a:ext cx="6096000" cy="4563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кісткові з овальними губками вертикально вигнуті.</a:t>
          </a:r>
          <a:endParaRPr lang="uk-UA" sz="1200" kern="1200"/>
        </a:p>
      </dsp:txBody>
      <dsp:txXfrm>
        <a:off x="22275" y="622308"/>
        <a:ext cx="6051450" cy="411750"/>
      </dsp:txXfrm>
    </dsp:sp>
    <dsp:sp modelId="{0AC26AE6-7F19-4E15-8B1C-FFD1AAF3EECE}">
      <dsp:nvSpPr>
        <dsp:cNvPr id="0" name=""/>
        <dsp:cNvSpPr/>
      </dsp:nvSpPr>
      <dsp:spPr>
        <a:xfrm>
          <a:off x="0" y="1090893"/>
          <a:ext cx="6096000" cy="4563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 кісткові з напівкруглими губками</a:t>
          </a:r>
          <a:endParaRPr lang="uk-UA" sz="1200" kern="1200"/>
        </a:p>
      </dsp:txBody>
      <dsp:txXfrm>
        <a:off x="22275" y="1113168"/>
        <a:ext cx="6051450" cy="411750"/>
      </dsp:txXfrm>
    </dsp:sp>
    <dsp:sp modelId="{4D36AC6F-FBF1-471F-BE73-E1A9A39F4D09}">
      <dsp:nvSpPr>
        <dsp:cNvPr id="0" name=""/>
        <dsp:cNvSpPr/>
      </dsp:nvSpPr>
      <dsp:spPr>
        <a:xfrm>
          <a:off x="0" y="1581753"/>
          <a:ext cx="6096000" cy="4563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кісткові із напівкруглими губками прямі.</a:t>
          </a:r>
          <a:endParaRPr lang="uk-UA" sz="1200" kern="1200"/>
        </a:p>
      </dsp:txBody>
      <dsp:txXfrm>
        <a:off x="22275" y="1604028"/>
        <a:ext cx="6051450" cy="411750"/>
      </dsp:txXfrm>
    </dsp:sp>
    <dsp:sp modelId="{4F51C13D-F12B-4DEE-A3A0-A883732E5489}">
      <dsp:nvSpPr>
        <dsp:cNvPr id="0" name=""/>
        <dsp:cNvSpPr/>
      </dsp:nvSpPr>
      <dsp:spPr>
        <a:xfrm>
          <a:off x="0" y="2072613"/>
          <a:ext cx="6096000" cy="4563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кісткові з напівкруглими губками вертикально зігнуті з подвійною передачею.</a:t>
          </a:r>
          <a:endParaRPr lang="uk-UA" sz="1200" kern="1200"/>
        </a:p>
      </dsp:txBody>
      <dsp:txXfrm>
        <a:off x="22275" y="2094888"/>
        <a:ext cx="6051450" cy="411750"/>
      </dsp:txXfrm>
    </dsp:sp>
    <dsp:sp modelId="{B98B9445-740B-4229-B5C2-12F485F96AE0}">
      <dsp:nvSpPr>
        <dsp:cNvPr id="0" name=""/>
        <dsp:cNvSpPr/>
      </dsp:nvSpPr>
      <dsp:spPr>
        <a:xfrm>
          <a:off x="0" y="2563473"/>
          <a:ext cx="6096000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кісткові із прямими губками</a:t>
          </a:r>
          <a:endParaRPr lang="uk-UA" sz="1200" kern="1200"/>
        </a:p>
      </dsp:txBody>
      <dsp:txXfrm>
        <a:off x="22275" y="2585748"/>
        <a:ext cx="6051450" cy="411750"/>
      </dsp:txXfrm>
    </dsp:sp>
    <dsp:sp modelId="{34746CDE-E559-4A89-B003-CE4FB2E82101}">
      <dsp:nvSpPr>
        <dsp:cNvPr id="0" name=""/>
        <dsp:cNvSpPr/>
      </dsp:nvSpPr>
      <dsp:spPr>
        <a:xfrm>
          <a:off x="0" y="3054333"/>
          <a:ext cx="6096000" cy="4563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 кісткові з прямими губками вертикально або горизонтально зігнуті з подвійною передачею</a:t>
          </a:r>
          <a:endParaRPr lang="uk-UA" sz="1200" kern="1200"/>
        </a:p>
      </dsp:txBody>
      <dsp:txXfrm>
        <a:off x="22275" y="3076608"/>
        <a:ext cx="6051450" cy="411750"/>
      </dsp:txXfrm>
    </dsp:sp>
    <dsp:sp modelId="{C0721904-A1FE-4F9D-BAF2-6490CD7ABB24}">
      <dsp:nvSpPr>
        <dsp:cNvPr id="0" name=""/>
        <dsp:cNvSpPr/>
      </dsp:nvSpPr>
      <dsp:spPr>
        <a:xfrm>
          <a:off x="0" y="3545193"/>
          <a:ext cx="6096000" cy="4563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кісткові з прямими списоподібними губками.</a:t>
          </a:r>
          <a:endParaRPr lang="uk-UA" sz="1200" kern="1200"/>
        </a:p>
      </dsp:txBody>
      <dsp:txXfrm>
        <a:off x="22275" y="3567468"/>
        <a:ext cx="6051450" cy="411750"/>
      </dsp:txXfrm>
    </dsp:sp>
    <dsp:sp modelId="{32958B29-8826-4D33-B75C-D919B465BD49}">
      <dsp:nvSpPr>
        <dsp:cNvPr id="0" name=""/>
        <dsp:cNvSpPr/>
      </dsp:nvSpPr>
      <dsp:spPr>
        <a:xfrm>
          <a:off x="0" y="4036053"/>
          <a:ext cx="6096000" cy="4563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Кусачки кісткові з прямокутними коробчатими губками.</a:t>
          </a:r>
          <a:endParaRPr lang="uk-UA" sz="1200" kern="1200"/>
        </a:p>
      </dsp:txBody>
      <dsp:txXfrm>
        <a:off x="22275" y="4058328"/>
        <a:ext cx="6051450" cy="41175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25529-66C9-4BF9-A436-0698B9C8C80F}">
      <dsp:nvSpPr>
        <dsp:cNvPr id="0" name=""/>
        <dsp:cNvSpPr/>
      </dsp:nvSpPr>
      <dsp:spPr>
        <a:xfrm>
          <a:off x="0" y="157631"/>
          <a:ext cx="4816118" cy="9025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smtClean="0"/>
            <a:t>ø </a:t>
          </a:r>
          <a:r>
            <a:rPr lang="ru-RU" sz="1700" kern="1200" smtClean="0"/>
            <a:t>еластичні хірургічні затискачі, які не викликають руйнування органів і тканин;</a:t>
          </a:r>
          <a:endParaRPr lang="uk-UA" sz="1700" kern="1200"/>
        </a:p>
      </dsp:txBody>
      <dsp:txXfrm>
        <a:off x="44057" y="201688"/>
        <a:ext cx="4728004" cy="814394"/>
      </dsp:txXfrm>
    </dsp:sp>
    <dsp:sp modelId="{255B3F0D-D005-444D-B358-2DF60AA2C595}">
      <dsp:nvSpPr>
        <dsp:cNvPr id="0" name=""/>
        <dsp:cNvSpPr/>
      </dsp:nvSpPr>
      <dsp:spPr>
        <a:xfrm>
          <a:off x="0" y="1109100"/>
          <a:ext cx="4816118" cy="90250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smtClean="0"/>
            <a:t>ø </a:t>
          </a:r>
          <a:r>
            <a:rPr lang="ru-RU" sz="1700" kern="1200" smtClean="0"/>
            <a:t>жорсткі хірургічні затискачі, що викликають при дії протягом 2 год оборотні або за впливу більше 2 год - незворотні зміни тканини;</a:t>
          </a:r>
          <a:endParaRPr lang="uk-UA" sz="1700" kern="1200"/>
        </a:p>
      </dsp:txBody>
      <dsp:txXfrm>
        <a:off x="44057" y="1153157"/>
        <a:ext cx="4728004" cy="814394"/>
      </dsp:txXfrm>
    </dsp:sp>
    <dsp:sp modelId="{5B7F64A2-9CA2-4111-B680-78C8AB311F32}">
      <dsp:nvSpPr>
        <dsp:cNvPr id="0" name=""/>
        <dsp:cNvSpPr/>
      </dsp:nvSpPr>
      <dsp:spPr>
        <a:xfrm>
          <a:off x="0" y="2060568"/>
          <a:ext cx="4816118" cy="90250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smtClean="0"/>
            <a:t>ø </a:t>
          </a:r>
          <a:r>
            <a:rPr lang="ru-RU" sz="1700" kern="1200" smtClean="0"/>
            <a:t>хірургічні затискачі, які роздавлюють, викликають руйнування органів та тканин.</a:t>
          </a:r>
          <a:endParaRPr lang="uk-UA" sz="1700" kern="1200"/>
        </a:p>
      </dsp:txBody>
      <dsp:txXfrm>
        <a:off x="44057" y="2104625"/>
        <a:ext cx="4728004" cy="81439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769F6-E9FE-46E8-AD9C-A3355CB01826}">
      <dsp:nvSpPr>
        <dsp:cNvPr id="0" name=""/>
        <dsp:cNvSpPr/>
      </dsp:nvSpPr>
      <dsp:spPr>
        <a:xfrm>
          <a:off x="0" y="129375"/>
          <a:ext cx="4922982" cy="5791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затискачі кровоспинні, у тому числі для тимчасового перетискання судин;</a:t>
          </a:r>
          <a:endParaRPr lang="uk-UA" sz="1500" kern="1200" dirty="0"/>
        </a:p>
      </dsp:txBody>
      <dsp:txXfrm>
        <a:off x="28272" y="157647"/>
        <a:ext cx="4866438" cy="522605"/>
      </dsp:txXfrm>
    </dsp:sp>
    <dsp:sp modelId="{15B0B661-8D6F-4859-ABB8-405137DD4AF1}">
      <dsp:nvSpPr>
        <dsp:cNvPr id="0" name=""/>
        <dsp:cNvSpPr/>
      </dsp:nvSpPr>
      <dsp:spPr>
        <a:xfrm>
          <a:off x="0" y="751724"/>
          <a:ext cx="4922982" cy="5791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затискачі фіксаційні;</a:t>
          </a:r>
          <a:endParaRPr lang="uk-UA" sz="1500" kern="1200"/>
        </a:p>
      </dsp:txBody>
      <dsp:txXfrm>
        <a:off x="28272" y="779996"/>
        <a:ext cx="4866438" cy="522605"/>
      </dsp:txXfrm>
    </dsp:sp>
    <dsp:sp modelId="{B5436449-313C-43C0-8974-C6B97A764F68}">
      <dsp:nvSpPr>
        <dsp:cNvPr id="0" name=""/>
        <dsp:cNvSpPr/>
      </dsp:nvSpPr>
      <dsp:spPr>
        <a:xfrm>
          <a:off x="0" y="1374075"/>
          <a:ext cx="4922982" cy="57914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затискачі шлунково-кишкові;</a:t>
          </a:r>
          <a:endParaRPr lang="uk-UA" sz="1500" kern="1200"/>
        </a:p>
      </dsp:txBody>
      <dsp:txXfrm>
        <a:off x="28272" y="1402347"/>
        <a:ext cx="4866438" cy="522605"/>
      </dsp:txXfrm>
    </dsp:sp>
    <dsp:sp modelId="{5D63DA53-5B1E-4053-9F9C-F63FCCDF5D24}">
      <dsp:nvSpPr>
        <dsp:cNvPr id="0" name=""/>
        <dsp:cNvSpPr/>
      </dsp:nvSpPr>
      <dsp:spPr>
        <a:xfrm>
          <a:off x="0" y="1996425"/>
          <a:ext cx="4922982" cy="5791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голкоутримувачі;</a:t>
          </a:r>
          <a:endParaRPr lang="uk-UA" sz="1500" kern="1200"/>
        </a:p>
      </dsp:txBody>
      <dsp:txXfrm>
        <a:off x="28272" y="2024697"/>
        <a:ext cx="4866438" cy="522605"/>
      </dsp:txXfrm>
    </dsp:sp>
    <dsp:sp modelId="{291CDB6D-A5B3-4617-8658-881406EF506F}">
      <dsp:nvSpPr>
        <dsp:cNvPr id="0" name=""/>
        <dsp:cNvSpPr/>
      </dsp:nvSpPr>
      <dsp:spPr>
        <a:xfrm>
          <a:off x="0" y="2618775"/>
          <a:ext cx="4922982" cy="57914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корнцанги;</a:t>
          </a:r>
          <a:endParaRPr lang="uk-UA" sz="1500" kern="1200"/>
        </a:p>
      </dsp:txBody>
      <dsp:txXfrm>
        <a:off x="28272" y="2647047"/>
        <a:ext cx="4866438" cy="522605"/>
      </dsp:txXfrm>
    </dsp:sp>
    <dsp:sp modelId="{18DA1885-07CF-4B60-8C3C-A74D9E7D722F}">
      <dsp:nvSpPr>
        <dsp:cNvPr id="0" name=""/>
        <dsp:cNvSpPr/>
      </dsp:nvSpPr>
      <dsp:spPr>
        <a:xfrm>
          <a:off x="0" y="3241125"/>
          <a:ext cx="4922982" cy="5791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затискачі для білизни;</a:t>
          </a:r>
          <a:endParaRPr lang="uk-UA" sz="1500" kern="1200"/>
        </a:p>
      </dsp:txBody>
      <dsp:txXfrm>
        <a:off x="28272" y="3269397"/>
        <a:ext cx="4866438" cy="522605"/>
      </dsp:txXfrm>
    </dsp:sp>
    <dsp:sp modelId="{48CC7A3C-5797-404E-90B2-965F52AAD8A1}">
      <dsp:nvSpPr>
        <dsp:cNvPr id="0" name=""/>
        <dsp:cNvSpPr/>
      </dsp:nvSpPr>
      <dsp:spPr>
        <a:xfrm>
          <a:off x="0" y="3863475"/>
          <a:ext cx="4922982" cy="5791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пінцети</a:t>
          </a:r>
          <a:endParaRPr lang="uk-UA" sz="1500" kern="1200"/>
        </a:p>
      </dsp:txBody>
      <dsp:txXfrm>
        <a:off x="28272" y="3891747"/>
        <a:ext cx="4866438" cy="52260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193E8-6C9A-4868-8C77-0FDAF8F0E50E}">
      <dsp:nvSpPr>
        <dsp:cNvPr id="0" name=""/>
        <dsp:cNvSpPr/>
      </dsp:nvSpPr>
      <dsp:spPr>
        <a:xfrm>
          <a:off x="0" y="174"/>
          <a:ext cx="4423963" cy="912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зубчастий затискач Кохера;</a:t>
          </a:r>
          <a:endParaRPr lang="uk-UA" sz="2400" kern="1200" dirty="0"/>
        </a:p>
      </dsp:txBody>
      <dsp:txXfrm>
        <a:off x="44549" y="44723"/>
        <a:ext cx="4334865" cy="823502"/>
      </dsp:txXfrm>
    </dsp:sp>
    <dsp:sp modelId="{9BEB1CAB-4B26-4777-8475-11CE9D27AD31}">
      <dsp:nvSpPr>
        <dsp:cNvPr id="0" name=""/>
        <dsp:cNvSpPr/>
      </dsp:nvSpPr>
      <dsp:spPr>
        <a:xfrm>
          <a:off x="0" y="981894"/>
          <a:ext cx="4423963" cy="912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smtClean="0"/>
            <a:t>Затискач з нарізкою Більрота;</a:t>
          </a:r>
          <a:endParaRPr lang="uk-UA" sz="2400" kern="1200"/>
        </a:p>
      </dsp:txBody>
      <dsp:txXfrm>
        <a:off x="44549" y="1026443"/>
        <a:ext cx="4334865" cy="823502"/>
      </dsp:txXfrm>
    </dsp:sp>
    <dsp:sp modelId="{303990E6-905A-47B2-A656-191BD07256AB}">
      <dsp:nvSpPr>
        <dsp:cNvPr id="0" name=""/>
        <dsp:cNvSpPr/>
      </dsp:nvSpPr>
      <dsp:spPr>
        <a:xfrm>
          <a:off x="0" y="1963614"/>
          <a:ext cx="4423963" cy="912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smtClean="0"/>
            <a:t>затискач типу «Москіт»;</a:t>
          </a:r>
          <a:endParaRPr lang="uk-UA" sz="2400" kern="1200"/>
        </a:p>
      </dsp:txBody>
      <dsp:txXfrm>
        <a:off x="44549" y="2008163"/>
        <a:ext cx="4334865" cy="823502"/>
      </dsp:txXfrm>
    </dsp:sp>
    <dsp:sp modelId="{5DD7554E-C4A8-4FDB-A8FE-F07E1A773607}">
      <dsp:nvSpPr>
        <dsp:cNvPr id="0" name=""/>
        <dsp:cNvSpPr/>
      </dsp:nvSpPr>
      <dsp:spPr>
        <a:xfrm>
          <a:off x="0" y="2945334"/>
          <a:ext cx="4423963" cy="912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smtClean="0"/>
            <a:t>затискач для глибоких порожнин.</a:t>
          </a:r>
          <a:endParaRPr lang="uk-UA" sz="2400" kern="1200"/>
        </a:p>
      </dsp:txBody>
      <dsp:txXfrm>
        <a:off x="44549" y="2989883"/>
        <a:ext cx="4334865" cy="82350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8A239-9833-4854-96ED-A24EC1CD6326}">
      <dsp:nvSpPr>
        <dsp:cNvPr id="0" name=""/>
        <dsp:cNvSpPr/>
      </dsp:nvSpPr>
      <dsp:spPr>
        <a:xfrm>
          <a:off x="0" y="405249"/>
          <a:ext cx="5375307" cy="11517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Затискач для тимчасового перетискання судин еластичний(за </a:t>
          </a:r>
          <a:r>
            <a:rPr lang="uk-UA" sz="1400" kern="1200" dirty="0" err="1" smtClean="0"/>
            <a:t>Гепфнером</a:t>
          </a:r>
          <a:r>
            <a:rPr lang="uk-UA" sz="1400" kern="1200" dirty="0" smtClean="0"/>
            <a:t>) (для еластичного здавлювання просвіту кровоносних судин при накладенні судинного шва)</a:t>
          </a:r>
          <a:endParaRPr lang="uk-UA" sz="1400" kern="1200" dirty="0"/>
        </a:p>
      </dsp:txBody>
      <dsp:txXfrm>
        <a:off x="56222" y="461471"/>
        <a:ext cx="5262863" cy="1039274"/>
      </dsp:txXfrm>
    </dsp:sp>
    <dsp:sp modelId="{01D0DA44-F177-44DC-B113-6761FAA93B05}">
      <dsp:nvSpPr>
        <dsp:cNvPr id="0" name=""/>
        <dsp:cNvSpPr/>
      </dsp:nvSpPr>
      <dsp:spPr>
        <a:xfrm>
          <a:off x="0" y="1597288"/>
          <a:ext cx="5375307" cy="11517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Затискач для тимчасового перетискання судин для ниркової ніжки.</a:t>
          </a:r>
          <a:endParaRPr lang="uk-UA" sz="1400" kern="1200" dirty="0"/>
        </a:p>
      </dsp:txBody>
      <dsp:txXfrm>
        <a:off x="56222" y="1653510"/>
        <a:ext cx="5262863" cy="1039274"/>
      </dsp:txXfrm>
    </dsp:sp>
    <dsp:sp modelId="{6E58E00D-4AB4-40A6-925D-6307ED85ECEE}">
      <dsp:nvSpPr>
        <dsp:cNvPr id="0" name=""/>
        <dsp:cNvSpPr/>
      </dsp:nvSpPr>
      <dsp:spPr>
        <a:xfrm>
          <a:off x="0" y="2789327"/>
          <a:ext cx="5375307" cy="115171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Клеми для кровоносних судин (для обережного стискування кровоносних судин)</a:t>
          </a:r>
          <a:endParaRPr lang="uk-UA" sz="1400" kern="1200" dirty="0"/>
        </a:p>
      </dsp:txBody>
      <dsp:txXfrm>
        <a:off x="56222" y="2845549"/>
        <a:ext cx="5262863" cy="1039274"/>
      </dsp:txXfrm>
    </dsp:sp>
    <dsp:sp modelId="{8DBDD87B-AC24-4F10-9425-08E7789148A0}">
      <dsp:nvSpPr>
        <dsp:cNvPr id="0" name=""/>
        <dsp:cNvSpPr/>
      </dsp:nvSpPr>
      <dsp:spPr>
        <a:xfrm>
          <a:off x="0" y="3981366"/>
          <a:ext cx="5375307" cy="11517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Дисектори (допоміжні хірургічні інструменти – затискачі, за допомогою яких </a:t>
          </a:r>
          <a:r>
            <a:rPr lang="uk-UA" sz="1400" kern="1200" dirty="0" err="1" smtClean="0"/>
            <a:t>атравматично</a:t>
          </a:r>
          <a:r>
            <a:rPr lang="uk-UA" sz="1400" kern="1200" dirty="0" smtClean="0"/>
            <a:t> розділяють тканини, підводять лігатури під судини при глибоких ранах; виділяють ділянки центральних судин із сполучної тканини; тимчасово перетискають стінки порожнистих органів, </a:t>
          </a:r>
          <a:r>
            <a:rPr lang="uk-UA" sz="1400" kern="1200" dirty="0" err="1" smtClean="0"/>
            <a:t>проток</a:t>
          </a:r>
          <a:r>
            <a:rPr lang="uk-UA" sz="1400" kern="1200" dirty="0" smtClean="0"/>
            <a:t>, судин)</a:t>
          </a:r>
          <a:endParaRPr lang="uk-UA" sz="1400" kern="1200" dirty="0"/>
        </a:p>
      </dsp:txBody>
      <dsp:txXfrm>
        <a:off x="56222" y="4037588"/>
        <a:ext cx="5262863" cy="103927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C20CF-493D-4734-9EC3-51E31280A8A0}">
      <dsp:nvSpPr>
        <dsp:cNvPr id="0" name=""/>
        <dsp:cNvSpPr/>
      </dsp:nvSpPr>
      <dsp:spPr>
        <a:xfrm>
          <a:off x="0" y="60209"/>
          <a:ext cx="6096000" cy="684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Затискач фіксаційний для захоплення легені</a:t>
          </a:r>
          <a:endParaRPr lang="uk-UA" sz="1800" kern="1200" dirty="0"/>
        </a:p>
      </dsp:txBody>
      <dsp:txXfrm>
        <a:off x="33412" y="93621"/>
        <a:ext cx="6029176" cy="617626"/>
      </dsp:txXfrm>
    </dsp:sp>
    <dsp:sp modelId="{8D9FAB27-23D5-4343-8FA6-442D448DAD05}">
      <dsp:nvSpPr>
        <dsp:cNvPr id="0" name=""/>
        <dsp:cNvSpPr/>
      </dsp:nvSpPr>
      <dsp:spPr>
        <a:xfrm>
          <a:off x="0" y="796499"/>
          <a:ext cx="6096000" cy="6844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Щипці гемороїдальні.</a:t>
          </a:r>
          <a:endParaRPr lang="uk-UA" sz="1800" kern="1200" dirty="0"/>
        </a:p>
      </dsp:txBody>
      <dsp:txXfrm>
        <a:off x="33412" y="829911"/>
        <a:ext cx="6029176" cy="617626"/>
      </dsp:txXfrm>
    </dsp:sp>
    <dsp:sp modelId="{5E137CDE-D911-461A-910A-D5940115E26A}">
      <dsp:nvSpPr>
        <dsp:cNvPr id="0" name=""/>
        <dsp:cNvSpPr/>
      </dsp:nvSpPr>
      <dsp:spPr>
        <a:xfrm>
          <a:off x="0" y="1532789"/>
          <a:ext cx="6096000" cy="6844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Щипці кишкові вікончаті</a:t>
          </a:r>
          <a:endParaRPr lang="uk-UA" sz="1800" kern="1200"/>
        </a:p>
      </dsp:txBody>
      <dsp:txXfrm>
        <a:off x="33412" y="1566201"/>
        <a:ext cx="6029176" cy="617626"/>
      </dsp:txXfrm>
    </dsp:sp>
    <dsp:sp modelId="{08B59F26-9C68-43ED-AF1A-CAE4DCD8AF01}">
      <dsp:nvSpPr>
        <dsp:cNvPr id="0" name=""/>
        <dsp:cNvSpPr/>
      </dsp:nvSpPr>
      <dsp:spPr>
        <a:xfrm>
          <a:off x="0" y="2269079"/>
          <a:ext cx="6096000" cy="6844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Щипці зубчато-лапчасті для захоплення щільних тканин.</a:t>
          </a:r>
          <a:endParaRPr lang="uk-UA" sz="1800" kern="1200"/>
        </a:p>
      </dsp:txBody>
      <dsp:txXfrm>
        <a:off x="33412" y="2302491"/>
        <a:ext cx="6029176" cy="617626"/>
      </dsp:txXfrm>
    </dsp:sp>
    <dsp:sp modelId="{D51542E3-D49E-416E-9E52-2E67F9790DBE}">
      <dsp:nvSpPr>
        <dsp:cNvPr id="0" name=""/>
        <dsp:cNvSpPr/>
      </dsp:nvSpPr>
      <dsp:spPr>
        <a:xfrm>
          <a:off x="0" y="3005369"/>
          <a:ext cx="6096000" cy="68445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Щипці для захоплення кишкової стінки.</a:t>
          </a:r>
          <a:endParaRPr lang="uk-UA" sz="1800" kern="1200" dirty="0"/>
        </a:p>
      </dsp:txBody>
      <dsp:txXfrm>
        <a:off x="33412" y="3038781"/>
        <a:ext cx="6029176" cy="617626"/>
      </dsp:txXfrm>
    </dsp:sp>
    <dsp:sp modelId="{A2BB5975-7126-4A0B-846D-3C2CD82C1BDC}">
      <dsp:nvSpPr>
        <dsp:cNvPr id="0" name=""/>
        <dsp:cNvSpPr/>
      </dsp:nvSpPr>
      <dsp:spPr>
        <a:xfrm>
          <a:off x="0" y="3741659"/>
          <a:ext cx="6096000" cy="684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Щипці для взяття інструментів</a:t>
          </a:r>
          <a:endParaRPr lang="uk-UA" sz="1800" kern="1200"/>
        </a:p>
      </dsp:txBody>
      <dsp:txXfrm>
        <a:off x="33412" y="3775071"/>
        <a:ext cx="6029176" cy="61762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F15E0-160A-4CBE-BEA6-435517ACD709}">
      <dsp:nvSpPr>
        <dsp:cNvPr id="0" name=""/>
        <dsp:cNvSpPr/>
      </dsp:nvSpPr>
      <dsp:spPr>
        <a:xfrm>
          <a:off x="0" y="217024"/>
          <a:ext cx="6096000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затискач роздавлюючий шлунковий за Пайра;</a:t>
          </a:r>
          <a:endParaRPr lang="uk-UA" sz="2100" kern="1200"/>
        </a:p>
      </dsp:txBody>
      <dsp:txXfrm>
        <a:off x="23988" y="241012"/>
        <a:ext cx="6048024" cy="443423"/>
      </dsp:txXfrm>
    </dsp:sp>
    <dsp:sp modelId="{E06950D9-5F8E-4F9A-8527-9965574F298D}">
      <dsp:nvSpPr>
        <dsp:cNvPr id="0" name=""/>
        <dsp:cNvSpPr/>
      </dsp:nvSpPr>
      <dsp:spPr>
        <a:xfrm>
          <a:off x="0" y="768904"/>
          <a:ext cx="6096000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затискач роздавлюючий кишковий Мейо.</a:t>
          </a:r>
          <a:endParaRPr lang="uk-UA" sz="2100" kern="1200" dirty="0"/>
        </a:p>
      </dsp:txBody>
      <dsp:txXfrm>
        <a:off x="23988" y="792892"/>
        <a:ext cx="6048024" cy="44342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E17C1-079D-4F5B-B5C9-A6769F697C19}">
      <dsp:nvSpPr>
        <dsp:cNvPr id="0" name=""/>
        <dsp:cNvSpPr/>
      </dsp:nvSpPr>
      <dsp:spPr>
        <a:xfrm>
          <a:off x="0" y="93244"/>
          <a:ext cx="6058745" cy="421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затискачі еластичні шлункові (прямі, вигнуті);</a:t>
          </a:r>
          <a:endParaRPr lang="uk-UA" sz="1800" kern="1200"/>
        </a:p>
      </dsp:txBody>
      <dsp:txXfrm>
        <a:off x="20561" y="113805"/>
        <a:ext cx="6017623" cy="380078"/>
      </dsp:txXfrm>
    </dsp:sp>
    <dsp:sp modelId="{1A4C1607-FE81-4DB5-83A2-9F8723D51464}">
      <dsp:nvSpPr>
        <dsp:cNvPr id="0" name=""/>
        <dsp:cNvSpPr/>
      </dsp:nvSpPr>
      <dsp:spPr>
        <a:xfrm>
          <a:off x="0" y="566284"/>
          <a:ext cx="6058745" cy="421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затискачі еластичні шлункові та кишкові (прямі, вигнуті</a:t>
          </a:r>
          <a:endParaRPr lang="uk-UA" sz="1800" kern="1200"/>
        </a:p>
      </dsp:txBody>
      <dsp:txXfrm>
        <a:off x="20561" y="586845"/>
        <a:ext cx="6017623" cy="38007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B4873-40AA-4C23-8AD8-B87550F62A26}">
      <dsp:nvSpPr>
        <dsp:cNvPr id="0" name=""/>
        <dsp:cNvSpPr/>
      </dsp:nvSpPr>
      <dsp:spPr>
        <a:xfrm>
          <a:off x="0" y="18789"/>
          <a:ext cx="6096000" cy="53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затискач жорсткий кишковий;</a:t>
          </a:r>
          <a:endParaRPr lang="uk-UA" sz="2300" kern="1200"/>
        </a:p>
      </dsp:txBody>
      <dsp:txXfrm>
        <a:off x="26273" y="45062"/>
        <a:ext cx="6043454" cy="485654"/>
      </dsp:txXfrm>
    </dsp:sp>
    <dsp:sp modelId="{2DE3F126-3FE0-4F89-80FC-01A1713560B7}">
      <dsp:nvSpPr>
        <dsp:cNvPr id="0" name=""/>
        <dsp:cNvSpPr/>
      </dsp:nvSpPr>
      <dsp:spPr>
        <a:xfrm>
          <a:off x="0" y="623229"/>
          <a:ext cx="6096000" cy="53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затискач жорсткий шлунковий</a:t>
          </a:r>
          <a:endParaRPr lang="uk-UA" sz="2300" kern="1200" dirty="0"/>
        </a:p>
      </dsp:txBody>
      <dsp:txXfrm>
        <a:off x="26273" y="649502"/>
        <a:ext cx="6043454" cy="48565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B2823-6612-4AAD-BB77-7E8547BAC18D}">
      <dsp:nvSpPr>
        <dsp:cNvPr id="0" name=""/>
        <dsp:cNvSpPr/>
      </dsp:nvSpPr>
      <dsp:spPr>
        <a:xfrm>
          <a:off x="0" y="38025"/>
          <a:ext cx="3814618" cy="950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/>
            <a:t>Голкотримачі:</a:t>
          </a:r>
          <a:endParaRPr lang="uk-UA" sz="2500" kern="1200"/>
        </a:p>
      </dsp:txBody>
      <dsp:txXfrm>
        <a:off x="46406" y="84431"/>
        <a:ext cx="3721806" cy="857813"/>
      </dsp:txXfrm>
    </dsp:sp>
    <dsp:sp modelId="{FAE7DB6C-FD8E-4C9C-BC49-977AB09724F5}">
      <dsp:nvSpPr>
        <dsp:cNvPr id="0" name=""/>
        <dsp:cNvSpPr/>
      </dsp:nvSpPr>
      <dsp:spPr>
        <a:xfrm>
          <a:off x="0" y="1060650"/>
          <a:ext cx="3814618" cy="950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хірургічні та судинні типу Гегара</a:t>
          </a:r>
          <a:endParaRPr lang="uk-UA" sz="2500" kern="1200" dirty="0"/>
        </a:p>
      </dsp:txBody>
      <dsp:txXfrm>
        <a:off x="46406" y="1107056"/>
        <a:ext cx="3721806" cy="857813"/>
      </dsp:txXfrm>
    </dsp:sp>
    <dsp:sp modelId="{10DDA5A8-2366-43E7-A97E-3318BFCA4076}">
      <dsp:nvSpPr>
        <dsp:cNvPr id="0" name=""/>
        <dsp:cNvSpPr/>
      </dsp:nvSpPr>
      <dsp:spPr>
        <a:xfrm>
          <a:off x="0" y="2083275"/>
          <a:ext cx="3814618" cy="950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/>
            <a:t>Голкотримачі спеціальні</a:t>
          </a:r>
          <a:endParaRPr lang="uk-UA" sz="2500" kern="1200"/>
        </a:p>
      </dsp:txBody>
      <dsp:txXfrm>
        <a:off x="46406" y="2129681"/>
        <a:ext cx="3721806" cy="85781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C82E9-E494-48E1-9E96-4CF109FFECC2}">
      <dsp:nvSpPr>
        <dsp:cNvPr id="0" name=""/>
        <dsp:cNvSpPr/>
      </dsp:nvSpPr>
      <dsp:spPr>
        <a:xfrm>
          <a:off x="0" y="2557"/>
          <a:ext cx="5942913" cy="982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200" kern="1200" smtClean="0"/>
            <a:t>Корнцанг прямий.</a:t>
          </a:r>
          <a:endParaRPr lang="uk-UA" sz="4200" kern="1200"/>
        </a:p>
      </dsp:txBody>
      <dsp:txXfrm>
        <a:off x="47976" y="50533"/>
        <a:ext cx="5846961" cy="886847"/>
      </dsp:txXfrm>
    </dsp:sp>
    <dsp:sp modelId="{96A84359-8E37-446C-A87F-BE98DCEEAFF2}">
      <dsp:nvSpPr>
        <dsp:cNvPr id="0" name=""/>
        <dsp:cNvSpPr/>
      </dsp:nvSpPr>
      <dsp:spPr>
        <a:xfrm>
          <a:off x="0" y="1106317"/>
          <a:ext cx="5942913" cy="982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200" kern="1200" smtClean="0"/>
            <a:t>Корнцанг вигнутий</a:t>
          </a:r>
          <a:endParaRPr lang="uk-UA" sz="4200" kern="1200"/>
        </a:p>
      </dsp:txBody>
      <dsp:txXfrm>
        <a:off x="47976" y="1154293"/>
        <a:ext cx="5846961" cy="886847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09D4A-6B7D-4969-9F7B-C5058A151F49}">
      <dsp:nvSpPr>
        <dsp:cNvPr id="0" name=""/>
        <dsp:cNvSpPr/>
      </dsp:nvSpPr>
      <dsp:spPr>
        <a:xfrm>
          <a:off x="0" y="223999"/>
          <a:ext cx="4931962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Затискач для операційної білизни з кремальєрою прикріплення білизни до шкіри. </a:t>
          </a:r>
          <a:endParaRPr lang="uk-UA" sz="2100" kern="1200"/>
        </a:p>
      </dsp:txBody>
      <dsp:txXfrm>
        <a:off x="53973" y="277972"/>
        <a:ext cx="4824016" cy="997703"/>
      </dsp:txXfrm>
    </dsp:sp>
    <dsp:sp modelId="{3B811F67-D3D1-461F-A67E-DD8E7F51E3F3}">
      <dsp:nvSpPr>
        <dsp:cNvPr id="0" name=""/>
        <dsp:cNvSpPr/>
      </dsp:nvSpPr>
      <dsp:spPr>
        <a:xfrm>
          <a:off x="0" y="1390129"/>
          <a:ext cx="4931962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Затискач для операційної білизни з кремальєрою (Мікулича) для прикріплення білизни до очеревини.</a:t>
          </a:r>
          <a:endParaRPr lang="uk-UA" sz="2100" kern="1200"/>
        </a:p>
      </dsp:txBody>
      <dsp:txXfrm>
        <a:off x="53973" y="1444102"/>
        <a:ext cx="4824016" cy="997703"/>
      </dsp:txXfrm>
    </dsp:sp>
    <dsp:sp modelId="{F21388FA-A22D-43B8-BCFA-3A3A7C95E554}">
      <dsp:nvSpPr>
        <dsp:cNvPr id="0" name=""/>
        <dsp:cNvSpPr/>
      </dsp:nvSpPr>
      <dsp:spPr>
        <a:xfrm>
          <a:off x="0" y="2556259"/>
          <a:ext cx="4931962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Затискач для операційної білизни пластинчастий прикріплення білизни до шкіри.</a:t>
          </a:r>
          <a:endParaRPr lang="uk-UA" sz="2100" kern="1200"/>
        </a:p>
      </dsp:txBody>
      <dsp:txXfrm>
        <a:off x="53973" y="2610232"/>
        <a:ext cx="4824016" cy="99770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35805-8ADD-483C-ADA9-DAA01201DCA9}">
      <dsp:nvSpPr>
        <dsp:cNvPr id="0" name=""/>
        <dsp:cNvSpPr/>
      </dsp:nvSpPr>
      <dsp:spPr>
        <a:xfrm>
          <a:off x="0" y="37396"/>
          <a:ext cx="5794478" cy="180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Пінцет хірургічний загального призначення (пінцет з одним або двома зубцями на робочій частині для міцного утримання тканин та органів людини, допускають їх часткове травмування).</a:t>
          </a:r>
          <a:endParaRPr lang="uk-UA" sz="2200" kern="1200" dirty="0"/>
        </a:p>
      </dsp:txBody>
      <dsp:txXfrm>
        <a:off x="87957" y="125353"/>
        <a:ext cx="5618564" cy="162588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6287C-2BA1-4079-8E00-900385E3745E}">
      <dsp:nvSpPr>
        <dsp:cNvPr id="0" name=""/>
        <dsp:cNvSpPr/>
      </dsp:nvSpPr>
      <dsp:spPr>
        <a:xfrm>
          <a:off x="0" y="64163"/>
          <a:ext cx="5794479" cy="2667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Пінцет анатомічний (застосовується при операціях на легко уразливих тканинах або для анатомічних досліджень у випадках, що виключають травмування тканин та органів людини; служить для захоплення судин, кишкової петлі і т. д., а також використовується для різних допоміжних робіт (зняття швів, вилучення тампонів, захоплення перев'язувального матеріалу і т. п.)).</a:t>
          </a:r>
          <a:endParaRPr lang="uk-UA" sz="1900" kern="1200" dirty="0"/>
        </a:p>
      </dsp:txBody>
      <dsp:txXfrm>
        <a:off x="130221" y="194384"/>
        <a:ext cx="5534037" cy="240715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0454BD-CD6B-4D35-9363-66EB53E877E8}">
      <dsp:nvSpPr>
        <dsp:cNvPr id="0" name=""/>
        <dsp:cNvSpPr/>
      </dsp:nvSpPr>
      <dsp:spPr>
        <a:xfrm>
          <a:off x="0" y="478542"/>
          <a:ext cx="6179127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Пінцет зубчато-лапчастий (прямий і вигнутий)призначений для захоплення та утримання щільних тканин (шкіри, </a:t>
          </a:r>
          <a:r>
            <a:rPr lang="uk-UA" sz="1800" kern="1200" dirty="0" err="1" smtClean="0"/>
            <a:t>сухожил</a:t>
          </a:r>
          <a:r>
            <a:rPr lang="uk-UA" sz="1800" kern="1200" dirty="0" smtClean="0"/>
            <a:t> та ін.), а також голок, лігатурі т. п., пінцет має на кінці губок радіально розташовані зубчики, що нагадують котячу лапку).</a:t>
          </a:r>
          <a:endParaRPr lang="uk-UA" sz="1800" kern="1200" dirty="0"/>
        </a:p>
      </dsp:txBody>
      <dsp:txXfrm>
        <a:off x="71965" y="550507"/>
        <a:ext cx="6035197" cy="1330270"/>
      </dsp:txXfrm>
    </dsp:sp>
    <dsp:sp modelId="{0061947E-0436-417F-B335-0EFB01ED5CFA}">
      <dsp:nvSpPr>
        <dsp:cNvPr id="0" name=""/>
        <dsp:cNvSpPr/>
      </dsp:nvSpPr>
      <dsp:spPr>
        <a:xfrm>
          <a:off x="0" y="2004582"/>
          <a:ext cx="6179127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Пінцет із замком для глибоких порожнин (для захоплення і утримування тканин у глибоких порожнинах при невеликих розмірах операційного поля, головним чином у грудній хірургії).</a:t>
          </a:r>
          <a:endParaRPr lang="uk-UA" sz="1800" kern="1200" dirty="0"/>
        </a:p>
      </dsp:txBody>
      <dsp:txXfrm>
        <a:off x="71965" y="2076547"/>
        <a:ext cx="6035197" cy="1330270"/>
      </dsp:txXfrm>
    </dsp:sp>
    <dsp:sp modelId="{6FCF9C1C-844F-4F26-A518-F850C3B8ACEC}">
      <dsp:nvSpPr>
        <dsp:cNvPr id="0" name=""/>
        <dsp:cNvSpPr/>
      </dsp:nvSpPr>
      <dsp:spPr>
        <a:xfrm>
          <a:off x="0" y="3530622"/>
          <a:ext cx="6179127" cy="15851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 Пінцет для накладання та зняття металевих скобок (кінці пластин пінцета мають невеликі кути (для розміщення в них металевих дужок).типу Мішеля та для здавлювання їх при накладенні на шкіру) і прямолінійно розташовані зубчики(Для зняття дужок)).</a:t>
          </a:r>
          <a:endParaRPr lang="uk-UA" sz="1800" kern="1200" dirty="0"/>
        </a:p>
      </dsp:txBody>
      <dsp:txXfrm>
        <a:off x="77378" y="3608000"/>
        <a:ext cx="6024371" cy="14303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CF5C2C-04CF-4049-9CAB-24DF01FF7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0E153A-E233-4E98-A643-6CC8F8977D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05374-AB5E-4E21-8A4B-CE55966C7BBC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D8DB4-BD42-458A-A29D-FBA986753D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71118-AEA9-462D-A93F-C6120FABF5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B57ED-7740-4ABC-B4ED-3BE39287CF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2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D2C6-10E0-4A7C-AB22-C231623A6E8E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BA002-EE9D-4AAD-95D8-611292D92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6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B32FE9E-0110-435E-BEDF-9C8B53840C20}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custGeom>
            <a:avLst/>
            <a:gdLst>
              <a:gd name="connsiteX0" fmla="*/ 12192001 w 12192001"/>
              <a:gd name="connsiteY0" fmla="*/ 0 h 6858000"/>
              <a:gd name="connsiteX1" fmla="*/ 3518686 w 12192001"/>
              <a:gd name="connsiteY1" fmla="*/ 0 h 6858000"/>
              <a:gd name="connsiteX2" fmla="*/ 0 w 12192001"/>
              <a:gd name="connsiteY2" fmla="*/ 3092154 h 6858000"/>
              <a:gd name="connsiteX3" fmla="*/ 0 w 12192001"/>
              <a:gd name="connsiteY3" fmla="*/ 6858000 h 6858000"/>
              <a:gd name="connsiteX4" fmla="*/ 5603032 w 12192001"/>
              <a:gd name="connsiteY4" fmla="*/ 6858000 h 6858000"/>
              <a:gd name="connsiteX5" fmla="*/ 12192001 w 12192001"/>
              <a:gd name="connsiteY5" fmla="*/ 10677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1" h="6858000">
                <a:moveTo>
                  <a:pt x="12192001" y="0"/>
                </a:moveTo>
                <a:lnTo>
                  <a:pt x="3518686" y="0"/>
                </a:lnTo>
                <a:lnTo>
                  <a:pt x="0" y="3092154"/>
                </a:lnTo>
                <a:lnTo>
                  <a:pt x="0" y="6858000"/>
                </a:lnTo>
                <a:lnTo>
                  <a:pt x="5603032" y="6858000"/>
                </a:lnTo>
                <a:lnTo>
                  <a:pt x="12192001" y="106774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06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4">
            <a:extLst>
              <a:ext uri="{FF2B5EF4-FFF2-40B4-BE49-F238E27FC236}">
                <a16:creationId xmlns:a16="http://schemas.microsoft.com/office/drawing/2014/main" id="{BDD51FB4-1B36-409D-899E-5B0AB0DF70DE}"/>
              </a:ext>
            </a:extLst>
          </p:cNvPr>
          <p:cNvSpPr/>
          <p:nvPr userDrawn="1"/>
        </p:nvSpPr>
        <p:spPr>
          <a:xfrm>
            <a:off x="0" y="4702631"/>
            <a:ext cx="12192000" cy="2155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463CCC2-FD29-4FEC-BBBB-C122D82F3C1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1393369"/>
            <a:ext cx="406080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4622F30-85C3-4FF9-A148-AF5042CF3F8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060800" y="1393369"/>
            <a:ext cx="407431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487AD8E-D8EF-4D5C-A0EA-47B7190BA0A7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131200" y="1393369"/>
            <a:ext cx="406080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A5FCF1D-44E7-4881-AEE6-C04E806B84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449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8672015-9EB8-4432-88B6-7F04596A16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90338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F00C50F2-81AD-4E1A-A9B1-7A68EB7994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81869" y="1459515"/>
            <a:ext cx="2571107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23B902C7-8AEF-4A99-A35E-C4E754D4EC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50307" y="1459515"/>
            <a:ext cx="2571107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16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807968" y="0"/>
            <a:ext cx="6384032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744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F3E96B-F41C-466A-9F7A-C597C8A73509}"/>
              </a:ext>
            </a:extLst>
          </p:cNvPr>
          <p:cNvSpPr/>
          <p:nvPr userDrawn="1"/>
        </p:nvSpPr>
        <p:spPr>
          <a:xfrm>
            <a:off x="0" y="0"/>
            <a:ext cx="12192000" cy="1703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09BFC-FB6E-4A07-AC20-5CA1F5A01095}"/>
              </a:ext>
            </a:extLst>
          </p:cNvPr>
          <p:cNvSpPr/>
          <p:nvPr userDrawn="1"/>
        </p:nvSpPr>
        <p:spPr>
          <a:xfrm>
            <a:off x="0" y="5170396"/>
            <a:ext cx="12192000" cy="1703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63" r:id="rId3"/>
    <p:sldLayoutId id="2147483669" r:id="rId4"/>
    <p:sldLayoutId id="2147483670" r:id="rId5"/>
    <p:sldLayoutId id="2147483671" r:id="rId6"/>
    <p:sldLayoutId id="214748366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8.em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diagramLayout" Target="../diagrams/layout7.xml"/><Relationship Id="rId7" Type="http://schemas.openxmlformats.org/officeDocument/2006/relationships/image" Target="../media/image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11.png"/><Relationship Id="rId12" Type="http://schemas.microsoft.com/office/2007/relationships/diagramDrawing" Target="../diagrams/drawing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11" Type="http://schemas.openxmlformats.org/officeDocument/2006/relationships/diagramColors" Target="../diagrams/colors9.xml"/><Relationship Id="rId5" Type="http://schemas.openxmlformats.org/officeDocument/2006/relationships/diagramColors" Target="../diagrams/colors8.xml"/><Relationship Id="rId10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8.xml"/><Relationship Id="rId9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18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2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23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14.xml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27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16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18.xml"/><Relationship Id="rId7" Type="http://schemas.openxmlformats.org/officeDocument/2006/relationships/image" Target="../media/image32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35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10" Type="http://schemas.openxmlformats.org/officeDocument/2006/relationships/image" Target="../media/image38.png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Layout" Target="../diagrams/layout20.xml"/><Relationship Id="rId7" Type="http://schemas.openxmlformats.org/officeDocument/2006/relationships/image" Target="../media/image39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2.xml"/><Relationship Id="rId13" Type="http://schemas.openxmlformats.org/officeDocument/2006/relationships/diagramLayout" Target="../diagrams/layout23.xml"/><Relationship Id="rId3" Type="http://schemas.openxmlformats.org/officeDocument/2006/relationships/diagramLayout" Target="../diagrams/layout21.xml"/><Relationship Id="rId7" Type="http://schemas.openxmlformats.org/officeDocument/2006/relationships/diagramData" Target="../diagrams/data22.xml"/><Relationship Id="rId12" Type="http://schemas.openxmlformats.org/officeDocument/2006/relationships/diagramData" Target="../diagrams/data23.xml"/><Relationship Id="rId17" Type="http://schemas.openxmlformats.org/officeDocument/2006/relationships/image" Target="../media/image41.png"/><Relationship Id="rId2" Type="http://schemas.openxmlformats.org/officeDocument/2006/relationships/diagramData" Target="../diagrams/data21.xml"/><Relationship Id="rId16" Type="http://schemas.microsoft.com/office/2007/relationships/diagramDrawing" Target="../diagrams/drawing2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1.xml"/><Relationship Id="rId11" Type="http://schemas.microsoft.com/office/2007/relationships/diagramDrawing" Target="../diagrams/drawing22.xml"/><Relationship Id="rId5" Type="http://schemas.openxmlformats.org/officeDocument/2006/relationships/diagramColors" Target="../diagrams/colors21.xml"/><Relationship Id="rId15" Type="http://schemas.openxmlformats.org/officeDocument/2006/relationships/diagramColors" Target="../diagrams/colors23.xml"/><Relationship Id="rId10" Type="http://schemas.openxmlformats.org/officeDocument/2006/relationships/diagramColors" Target="../diagrams/colors22.xml"/><Relationship Id="rId4" Type="http://schemas.openxmlformats.org/officeDocument/2006/relationships/diagramQuickStyle" Target="../diagrams/quickStyle21.xml"/><Relationship Id="rId9" Type="http://schemas.openxmlformats.org/officeDocument/2006/relationships/diagramQuickStyle" Target="../diagrams/quickStyle22.xml"/><Relationship Id="rId1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Layout" Target="../diagrams/layout24.xml"/><Relationship Id="rId7" Type="http://schemas.openxmlformats.org/officeDocument/2006/relationships/image" Target="../media/image42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Layout" Target="../diagrams/layout25.xml"/><Relationship Id="rId7" Type="http://schemas.openxmlformats.org/officeDocument/2006/relationships/image" Target="../media/image44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Layout" Target="../diagrams/layout26.xml"/><Relationship Id="rId7" Type="http://schemas.openxmlformats.org/officeDocument/2006/relationships/image" Target="../media/image46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Relationship Id="rId9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8.xml"/><Relationship Id="rId13" Type="http://schemas.openxmlformats.org/officeDocument/2006/relationships/image" Target="../media/image50.png"/><Relationship Id="rId3" Type="http://schemas.openxmlformats.org/officeDocument/2006/relationships/diagramLayout" Target="../diagrams/layout27.xml"/><Relationship Id="rId7" Type="http://schemas.openxmlformats.org/officeDocument/2006/relationships/diagramData" Target="../diagrams/data28.xml"/><Relationship Id="rId12" Type="http://schemas.openxmlformats.org/officeDocument/2006/relationships/image" Target="../media/image49.jpe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7.xml"/><Relationship Id="rId11" Type="http://schemas.microsoft.com/office/2007/relationships/diagramDrawing" Target="../diagrams/drawing28.xml"/><Relationship Id="rId5" Type="http://schemas.openxmlformats.org/officeDocument/2006/relationships/diagramColors" Target="../diagrams/colors27.xml"/><Relationship Id="rId10" Type="http://schemas.openxmlformats.org/officeDocument/2006/relationships/diagramColors" Target="../diagrams/colors28.xml"/><Relationship Id="rId4" Type="http://schemas.openxmlformats.org/officeDocument/2006/relationships/diagramQuickStyle" Target="../diagrams/quickStyle27.xml"/><Relationship Id="rId9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diagramLayout" Target="../diagrams/layout29.xml"/><Relationship Id="rId7" Type="http://schemas.openxmlformats.org/officeDocument/2006/relationships/image" Target="../media/image51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DF8F52D0-5D87-405E-BA65-56AF9A3D3B55}"/>
              </a:ext>
            </a:extLst>
          </p:cNvPr>
          <p:cNvGrpSpPr/>
          <p:nvPr/>
        </p:nvGrpSpPr>
        <p:grpSpPr>
          <a:xfrm>
            <a:off x="6172789" y="2796272"/>
            <a:ext cx="5568426" cy="3353348"/>
            <a:chOff x="4098364" y="1571764"/>
            <a:chExt cx="7301609" cy="4397082"/>
          </a:xfrm>
        </p:grpSpPr>
        <p:grpSp>
          <p:nvGrpSpPr>
            <p:cNvPr id="20" name="Graphic 55">
              <a:extLst>
                <a:ext uri="{FF2B5EF4-FFF2-40B4-BE49-F238E27FC236}">
                  <a16:creationId xmlns:a16="http://schemas.microsoft.com/office/drawing/2014/main" id="{07BE0110-21CB-4784-9B73-FEE3B5C2DEA1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78DDAAD3-86AB-4285-B5F7-C45BFBCFD756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5EB9123-3753-4506-8222-5AE88DB42380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C465DD1-D51B-44F8-9FAB-02FD1D91A351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7C2D32A-B04B-46BB-805A-C60E1D827259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D4A462-4BB3-4A05-9E71-1E9AC4BB6AEC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ACA2D96-E508-47C2-A9EF-895D686523AD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4323EA9-46E0-44C7-A679-35CF00964FC7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5F89EF9-240A-4E3A-A2A1-1AD7BE777947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D319BF-502F-4B01-9A50-925E0BA06648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B61CDEF-C35C-4A53-902B-B6F3C170EF74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F0D9B5-C0C4-4BA7-9966-F3F2A3253E25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23B2B87-AA1B-44D3-97FF-C682904E26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E46983-336E-4100-B102-BEAB82823F7D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5FE1EE9-7098-4FF1-B9EC-804DE3F15399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3D32BD3-87FC-4E1C-BF31-706ADE045D34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accent3">
                <a:lumMod val="50000"/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6F99F9A-9A87-4190-84E4-3DCE83F28BAB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758BB07-BFB4-4E82-AE43-F161D2204CA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39CE0CB-EC42-4597-97A4-19C220DAE374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60ECCDE-F1ED-434F-878B-DC8999730C36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C210918-F9C4-40DF-BD45-1AB90F6476C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4D4A0BB-C66A-4126-B48A-13B49C831FF6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D2BACFF-8116-4135-8532-A217259F7D39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C852A78-743F-4E84-9C43-D529C350950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6AF0ED0-7BEC-4D26-961A-A3BFFC01F6ED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E7F9931-CBA5-4004-87EB-0F7AFC1B6455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CF0A894-797C-4988-B19B-81CBD533CD91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73926F20-DE46-48FA-9510-FF7D1ABD2A85}"/>
              </a:ext>
            </a:extLst>
          </p:cNvPr>
          <p:cNvSpPr txBox="1"/>
          <p:nvPr/>
        </p:nvSpPr>
        <p:spPr>
          <a:xfrm>
            <a:off x="338695" y="2134707"/>
            <a:ext cx="641448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3200" b="1" dirty="0" smtClean="0">
                <a:solidFill>
                  <a:schemeClr val="bg1"/>
                </a:solidFill>
                <a:cs typeface="Arial" pitchFamily="34" charset="0"/>
              </a:rPr>
              <a:t>Товарознавчий аналіз медичних загальнохірургічних інструментів.</a:t>
            </a:r>
            <a:endParaRPr lang="uk-UA" altLang="ko-KR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6684" y="648854"/>
            <a:ext cx="8124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0" dirty="0">
                <a:solidFill>
                  <a:srgbClr val="002060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kern="0" dirty="0">
                <a:solidFill>
                  <a:srgbClr val="002060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ru-RU" kern="0" dirty="0">
                <a:solidFill>
                  <a:srgbClr val="002060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ФАРМАЦЕВТИЧНИЙ ФАКУЛЬТЕТ</a:t>
            </a:r>
            <a:r>
              <a:rPr lang="en-US" kern="0" dirty="0">
                <a:solidFill>
                  <a:srgbClr val="002060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lang="en-US" kern="0" dirty="0">
                <a:solidFill>
                  <a:srgbClr val="002060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uk-UA" kern="0" dirty="0">
                <a:solidFill>
                  <a:srgbClr val="002060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 КАФЕДРА ОРГАНІЗАЦІЇ ТА ЕКОНОМІКИ ФАРМАЦІЇ</a:t>
            </a:r>
            <a:r>
              <a:rPr lang="en-US" kern="0" dirty="0">
                <a:solidFill>
                  <a:srgbClr val="002060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kern="0" dirty="0">
                <a:solidFill>
                  <a:srgbClr val="002060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З ПІСЛЯДИПЛОМНОЮ ПІДГОТОВКОЮ</a:t>
            </a:r>
            <a:endParaRPr lang="ko-KR" altLang="en-US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7473" y="5074850"/>
            <a:ext cx="45252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altLang="ko-KR" dirty="0">
                <a:solidFill>
                  <a:schemeClr val="bg1"/>
                </a:solidFill>
                <a:cs typeface="Arial" pitchFamily="34" charset="0"/>
              </a:rPr>
              <a:t>Лекцію розробила ст. викладач</a:t>
            </a:r>
          </a:p>
          <a:p>
            <a:pPr algn="r"/>
            <a:r>
              <a:rPr lang="uk-UA" altLang="ko-KR" dirty="0">
                <a:solidFill>
                  <a:schemeClr val="bg1"/>
                </a:solidFill>
                <a:cs typeface="Arial" pitchFamily="34" charset="0"/>
              </a:rPr>
              <a:t> Степанова Оксана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375" y="2982572"/>
            <a:ext cx="3905104" cy="242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8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00058908"/>
              </p:ext>
            </p:extLst>
          </p:nvPr>
        </p:nvGraphicFramePr>
        <p:xfrm>
          <a:off x="707923" y="536603"/>
          <a:ext cx="9999406" cy="5942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48233" y="136493"/>
            <a:ext cx="7718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70C0"/>
                </a:solidFill>
              </a:rPr>
              <a:t>Класифікація та загальні вимоги до медичних інструментів</a:t>
            </a:r>
          </a:p>
        </p:txBody>
      </p:sp>
    </p:spTree>
    <p:extLst>
      <p:ext uri="{BB962C8B-B14F-4D97-AF65-F5344CB8AC3E}">
        <p14:creationId xmlns:p14="http://schemas.microsoft.com/office/powerpoint/2010/main" val="4247944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72244998"/>
              </p:ext>
            </p:extLst>
          </p:nvPr>
        </p:nvGraphicFramePr>
        <p:xfrm>
          <a:off x="678425" y="197346"/>
          <a:ext cx="5338917" cy="5751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4257" y="502264"/>
            <a:ext cx="3456653" cy="28677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6151" y="3580346"/>
            <a:ext cx="3584759" cy="23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4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47912328"/>
              </p:ext>
            </p:extLst>
          </p:nvPr>
        </p:nvGraphicFramePr>
        <p:xfrm>
          <a:off x="727587" y="0"/>
          <a:ext cx="6096000" cy="6626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5237" y="186813"/>
            <a:ext cx="3045216" cy="22678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5375" y="3274142"/>
            <a:ext cx="459484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87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12020" y="155501"/>
            <a:ext cx="10079000" cy="867053"/>
          </a:xfrm>
        </p:spPr>
        <p:txBody>
          <a:bodyPr/>
          <a:lstStyle/>
          <a:p>
            <a:r>
              <a:rPr lang="uk-UA" sz="3200" smtClean="0">
                <a:solidFill>
                  <a:srgbClr val="0070C0"/>
                </a:solidFill>
              </a:rPr>
              <a:t>Загальні технічні вимоги до медичних інструментів </a:t>
            </a:r>
            <a:endParaRPr lang="uk-UA" sz="3200" dirty="0">
              <a:solidFill>
                <a:srgbClr val="0070C0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43368917"/>
              </p:ext>
            </p:extLst>
          </p:nvPr>
        </p:nvGraphicFramePr>
        <p:xfrm>
          <a:off x="500511" y="1614304"/>
          <a:ext cx="10906398" cy="5243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00511" y="875640"/>
            <a:ext cx="105461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Основним нормативним документом для визначення якості інструментів та проведення товарознавчого аналізу є ГОСТ 19126–2007. Незалежно від того, до якої групі вони належать, вони повинні відповідати технічним вимогам: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00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90790" y="325643"/>
            <a:ext cx="57247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>
                <a:solidFill>
                  <a:srgbClr val="0070C0"/>
                </a:solidFill>
              </a:rPr>
              <a:t>Асортимент ріжучих інструментів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73356553"/>
              </p:ext>
            </p:extLst>
          </p:nvPr>
        </p:nvGraphicFramePr>
        <p:xfrm>
          <a:off x="142789" y="1372083"/>
          <a:ext cx="8022156" cy="4947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834388" y="848863"/>
            <a:ext cx="30262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solidFill>
                  <a:srgbClr val="0070C0"/>
                </a:solidFill>
              </a:rPr>
              <a:t>Ножі медичні: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2036" y="1605876"/>
            <a:ext cx="3116292" cy="28714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хрящові (для розрізання хрящів, рубців, фіброзно-змінених тканин або для розтину ребер за місцем їх з'єднання з хрящем у грудини) </a:t>
            </a:r>
          </a:p>
        </p:txBody>
      </p:sp>
    </p:spTree>
    <p:extLst>
      <p:ext uri="{BB962C8B-B14F-4D97-AF65-F5344CB8AC3E}">
        <p14:creationId xmlns:p14="http://schemas.microsoft.com/office/powerpoint/2010/main" val="1955496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>
                <a:solidFill>
                  <a:srgbClr val="0070C0"/>
                </a:solidFill>
              </a:rPr>
              <a:t>Ампутаційні ножі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79256057"/>
              </p:ext>
            </p:extLst>
          </p:nvPr>
        </p:nvGraphicFramePr>
        <p:xfrm>
          <a:off x="323529" y="1194643"/>
          <a:ext cx="5809416" cy="526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3165" y="979055"/>
            <a:ext cx="5403562" cy="572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26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90790" y="325643"/>
            <a:ext cx="57247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>
                <a:solidFill>
                  <a:srgbClr val="0070C0"/>
                </a:solidFill>
              </a:rPr>
              <a:t>Асортимент ріжучих інструментів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05983" y="848863"/>
            <a:ext cx="2116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>
                <a:solidFill>
                  <a:srgbClr val="0070C0"/>
                </a:solidFill>
              </a:rPr>
              <a:t>Скальпелі</a:t>
            </a:r>
            <a:endParaRPr lang="uk-UA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26574354"/>
              </p:ext>
            </p:extLst>
          </p:nvPr>
        </p:nvGraphicFramePr>
        <p:xfrm>
          <a:off x="309920" y="1433638"/>
          <a:ext cx="6929080" cy="4461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1283" y="848863"/>
            <a:ext cx="3810000" cy="25963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5345" y="3664220"/>
            <a:ext cx="4381829" cy="280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79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30546004"/>
              </p:ext>
            </p:extLst>
          </p:nvPr>
        </p:nvGraphicFramePr>
        <p:xfrm>
          <a:off x="443347" y="1027975"/>
          <a:ext cx="6077526" cy="2585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713019" y="288697"/>
            <a:ext cx="4927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rgbClr val="0070C0"/>
                </a:solidFill>
              </a:rPr>
              <a:t>Асортимент ріжучих інструментів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2516" y="1154978"/>
            <a:ext cx="4933950" cy="4987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230876113"/>
              </p:ext>
            </p:extLst>
          </p:nvPr>
        </p:nvGraphicFramePr>
        <p:xfrm>
          <a:off x="590695" y="3839678"/>
          <a:ext cx="6096000" cy="2585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4890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5564" y="1167678"/>
            <a:ext cx="9910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Ножиці медичні являють собою дволезовий медичний інструмент, призначений для поділу тканин або медичних матеріалів зустрічним рухом робочих частин</a:t>
            </a:r>
            <a:r>
              <a:rPr lang="uk-UA" dirty="0" smtClean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46572" y="242515"/>
            <a:ext cx="3741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Асортимент ріжучих інструментів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472" y="611847"/>
            <a:ext cx="2674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</a:rPr>
              <a:t>Ножиці медичні 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93950601"/>
              </p:ext>
            </p:extLst>
          </p:nvPr>
        </p:nvGraphicFramePr>
        <p:xfrm>
          <a:off x="295564" y="2737339"/>
          <a:ext cx="7499927" cy="3931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95564" y="2000508"/>
            <a:ext cx="5179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Залежно від характеру цього руху розрізняють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025476" y="2000508"/>
            <a:ext cx="3103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Робочі частини ножиць можуть бути прямими та з гнутими.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2693" y="2923838"/>
            <a:ext cx="2148983" cy="24306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6183" y="5206852"/>
            <a:ext cx="890347" cy="8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49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46572" y="242515"/>
            <a:ext cx="3741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Асортимент ріжучих інструментів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472" y="611847"/>
            <a:ext cx="2674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</a:rPr>
              <a:t>Ножиці медичні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5920" y="1205359"/>
            <a:ext cx="11399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Ножиці – за призначенням вони бувають гострі та тупокінцеві, з одним гострим кінцем, вигнуті по площині ножиці Купера, вигнуті по ребру ножиці Ріхтера, ножиці для нігтів, судинні ножиці мають </a:t>
            </a:r>
            <a:r>
              <a:rPr lang="uk-UA" dirty="0" smtClean="0">
                <a:solidFill>
                  <a:srgbClr val="0070C0"/>
                </a:solidFill>
              </a:rPr>
              <a:t>подовжені </a:t>
            </a:r>
            <a:r>
              <a:rPr lang="uk-UA" dirty="0" err="1" smtClean="0">
                <a:solidFill>
                  <a:srgbClr val="0070C0"/>
                </a:solidFill>
              </a:rPr>
              <a:t>бранші</a:t>
            </a:r>
            <a:r>
              <a:rPr lang="uk-UA" dirty="0" smtClean="0">
                <a:solidFill>
                  <a:srgbClr val="0070C0"/>
                </a:solidFill>
              </a:rPr>
              <a:t> та </a:t>
            </a:r>
            <a:r>
              <a:rPr lang="uk-UA" dirty="0">
                <a:solidFill>
                  <a:srgbClr val="0070C0"/>
                </a:solidFill>
              </a:rPr>
              <a:t>укорочену ріжучу поверхню. Вони можуть бути прямі із закругленими кінцями та кутові для розтину судини тільки у певному положенні.</a:t>
            </a:r>
            <a:br>
              <a:rPr lang="uk-UA" dirty="0">
                <a:solidFill>
                  <a:srgbClr val="0070C0"/>
                </a:solidFill>
              </a:rPr>
            </a:br>
            <a:r>
              <a:rPr lang="uk-UA" dirty="0">
                <a:solidFill>
                  <a:srgbClr val="0070C0"/>
                </a:solidFill>
              </a:rPr>
              <a:t/>
            </a:r>
            <a:br>
              <a:rPr lang="uk-UA" dirty="0">
                <a:solidFill>
                  <a:srgbClr val="0070C0"/>
                </a:solidFill>
              </a:rPr>
            </a:br>
            <a:r>
              <a:rPr lang="uk-UA" dirty="0">
                <a:solidFill>
                  <a:srgbClr val="0070C0"/>
                </a:solidFill>
              </a:rPr>
              <a:t>1 – ножиці вигнуті по осі (Ріхтера); 2 – ножиці прямі гострокінцеві;</a:t>
            </a:r>
          </a:p>
        </p:txBody>
      </p:sp>
      <p:pic>
        <p:nvPicPr>
          <p:cNvPr id="1026" name="Picture 2" descr="Ножницы для рассечения носовых раковин горизонтально-изогнутые | ООО &quot;Новый  Ми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" y="3091532"/>
            <a:ext cx="2506345" cy="336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4" descr="Ножиці хірургічні Surgicon 16.5 см гострий/гострий/прямі (2000988941171). Медичні інструмен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0" name="Picture 6" descr="Ножницы стандартные десневые изогнутые, 11 см — купить в официальном  интернет-магазине mydent24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043" y="2959686"/>
            <a:ext cx="3400327" cy="349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911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46572" y="242515"/>
            <a:ext cx="3741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Асортимент ріжучих інструментів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60232" y="540727"/>
            <a:ext cx="2674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</a:rPr>
              <a:t>Ножиці медичні </a:t>
            </a:r>
          </a:p>
        </p:txBody>
      </p:sp>
      <p:sp>
        <p:nvSpPr>
          <p:cNvPr id="13" name="AutoShape 4" descr="Ножиці хірургічні Surgicon 16.5 см гострий/гострий/прямі (2000988941171). Медичні інструмен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749" y="900869"/>
            <a:ext cx="7060621" cy="578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75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021840" y="423922"/>
            <a:ext cx="7131686" cy="724247"/>
          </a:xfrm>
        </p:spPr>
        <p:txBody>
          <a:bodyPr/>
          <a:lstStyle/>
          <a:p>
            <a:r>
              <a:rPr lang="uk-UA" sz="3600" dirty="0">
                <a:solidFill>
                  <a:srgbClr val="0070C0"/>
                </a:solidFill>
              </a:rPr>
              <a:t>Долота медичні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322477"/>
            <a:ext cx="10962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Долота медичні — однолезові медичні інструменти, які мають леза з двостороннім заточуванням, перпендикулярні до осі інструменту. Призначені для розтину кісткових тканин за допомогою молотка. </a:t>
            </a:r>
            <a:endParaRPr lang="uk-UA" dirty="0" smtClean="0">
              <a:solidFill>
                <a:srgbClr val="0070C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06615670"/>
              </p:ext>
            </p:extLst>
          </p:nvPr>
        </p:nvGraphicFramePr>
        <p:xfrm>
          <a:off x="314960" y="2342605"/>
          <a:ext cx="4988560" cy="3336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1840" y="2420562"/>
            <a:ext cx="4845686" cy="325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44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dirty="0">
                <a:solidFill>
                  <a:srgbClr val="0070C0"/>
                </a:solidFill>
              </a:rPr>
              <a:t>Розпатори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9" y="975742"/>
            <a:ext cx="1102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Розпатори — однолезові медичні інструменти з робочою частиною, перпендикулярною </a:t>
            </a:r>
            <a:r>
              <a:rPr lang="uk-UA" dirty="0" smtClean="0">
                <a:solidFill>
                  <a:srgbClr val="0070C0"/>
                </a:solidFill>
              </a:rPr>
              <a:t>до поздовжньої віссю </a:t>
            </a:r>
            <a:r>
              <a:rPr lang="uk-UA" dirty="0">
                <a:solidFill>
                  <a:srgbClr val="0070C0"/>
                </a:solidFill>
              </a:rPr>
              <a:t>та з робочим поступальним рухом вздовж осі, призначені для відділення окістя від кістки, сепарації твердого піднебіння та відшарування </a:t>
            </a:r>
            <a:r>
              <a:rPr lang="uk-UA" dirty="0" smtClean="0">
                <a:solidFill>
                  <a:srgbClr val="0070C0"/>
                </a:solidFill>
              </a:rPr>
              <a:t>тканин</a:t>
            </a:r>
          </a:p>
          <a:p>
            <a:endParaRPr lang="uk-UA" dirty="0">
              <a:solidFill>
                <a:srgbClr val="0070C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54399779"/>
              </p:ext>
            </p:extLst>
          </p:nvPr>
        </p:nvGraphicFramePr>
        <p:xfrm>
          <a:off x="-135716" y="1895453"/>
          <a:ext cx="5364480" cy="409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7440" y="3526133"/>
            <a:ext cx="2252343" cy="21936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1199" y="3344338"/>
            <a:ext cx="1168401" cy="226517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800726" y="186701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Основні конструктивні елементи загально хірургічного розпатору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а - вигнутий распатор Фарабефа; б - прямий розпатор Фарабефа. 1 - робоча кромка; 2 - опорний майданчик; 3 - шийка; 4 - рукоятка.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2778" y="3526132"/>
            <a:ext cx="2059199" cy="303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31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1600" y="987102"/>
            <a:ext cx="11419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Ложки медичні - однолезові інструменти</a:t>
            </a:r>
            <a:r>
              <a:rPr lang="uk-UA" dirty="0" smtClean="0">
                <a:solidFill>
                  <a:srgbClr val="0070C0"/>
                </a:solidFill>
              </a:rPr>
              <a:t>, призначені </a:t>
            </a:r>
            <a:r>
              <a:rPr lang="uk-UA" dirty="0">
                <a:solidFill>
                  <a:srgbClr val="0070C0"/>
                </a:solidFill>
              </a:rPr>
              <a:t>для вишкрібання кісткових порожнин (гострі ложки) та патологічних утворень у м'яких тканинах (тупі ложки).Ложки складаються з ручки та стрижня, на кінці </a:t>
            </a:r>
            <a:r>
              <a:rPr lang="uk-UA" dirty="0" smtClean="0">
                <a:solidFill>
                  <a:srgbClr val="0070C0"/>
                </a:solidFill>
              </a:rPr>
              <a:t>якого знаходиться </a:t>
            </a:r>
            <a:r>
              <a:rPr lang="uk-UA" dirty="0">
                <a:solidFill>
                  <a:srgbClr val="0070C0"/>
                </a:solidFill>
              </a:rPr>
              <a:t>кругла чи </a:t>
            </a:r>
            <a:r>
              <a:rPr lang="uk-UA" dirty="0" smtClean="0">
                <a:solidFill>
                  <a:srgbClr val="0070C0"/>
                </a:solidFill>
              </a:rPr>
              <a:t>овальна ложка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4" name="Текст 1"/>
          <p:cNvSpPr>
            <a:spLocks noGrp="1"/>
          </p:cNvSpPr>
          <p:nvPr>
            <p:ph type="body" sz="quarter" idx="10"/>
          </p:nvPr>
        </p:nvSpPr>
        <p:spPr>
          <a:xfrm>
            <a:off x="303209" y="133399"/>
            <a:ext cx="11573197" cy="724247"/>
          </a:xfrm>
        </p:spPr>
        <p:txBody>
          <a:bodyPr/>
          <a:lstStyle/>
          <a:p>
            <a:r>
              <a:rPr lang="uk-UA" sz="3200" dirty="0">
                <a:solidFill>
                  <a:srgbClr val="0070C0"/>
                </a:solidFill>
              </a:rPr>
              <a:t>Ложки медичні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1436009"/>
              </p:ext>
            </p:extLst>
          </p:nvPr>
        </p:nvGraphicFramePr>
        <p:xfrm>
          <a:off x="812800" y="2039888"/>
          <a:ext cx="3545840" cy="3873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837" y="2164397"/>
            <a:ext cx="2143125" cy="39214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2960" y="2164396"/>
            <a:ext cx="2758440" cy="374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85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 smtClean="0">
                <a:solidFill>
                  <a:srgbClr val="0070C0"/>
                </a:solidFill>
              </a:rPr>
              <a:t>Пили </a:t>
            </a:r>
            <a:r>
              <a:rPr lang="uk-UA" sz="3600" dirty="0">
                <a:solidFill>
                  <a:srgbClr val="0070C0"/>
                </a:solidFill>
              </a:rPr>
              <a:t>медичні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3360" y="1056818"/>
            <a:ext cx="11165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Пили </a:t>
            </a:r>
            <a:r>
              <a:rPr lang="uk-UA" dirty="0">
                <a:solidFill>
                  <a:srgbClr val="0070C0"/>
                </a:solidFill>
              </a:rPr>
              <a:t>медичні — багатолезові медичні інструменти із зубцями, розведеними в сторони: </a:t>
            </a:r>
            <a:r>
              <a:rPr lang="uk-UA" dirty="0" smtClean="0">
                <a:solidFill>
                  <a:srgbClr val="0070C0"/>
                </a:solidFill>
              </a:rPr>
              <a:t>парні в </a:t>
            </a:r>
            <a:r>
              <a:rPr lang="uk-UA" dirty="0">
                <a:solidFill>
                  <a:srgbClr val="0070C0"/>
                </a:solidFill>
              </a:rPr>
              <a:t>одну, непарні - в протилежну, призначені </a:t>
            </a:r>
            <a:r>
              <a:rPr lang="uk-UA" dirty="0" smtClean="0">
                <a:solidFill>
                  <a:srgbClr val="0070C0"/>
                </a:solidFill>
              </a:rPr>
              <a:t>для роботи </a:t>
            </a:r>
            <a:r>
              <a:rPr lang="uk-UA" dirty="0">
                <a:solidFill>
                  <a:srgbClr val="0070C0"/>
                </a:solidFill>
              </a:rPr>
              <a:t>з кістковою тканиною та розрізання гіпсових пов'язок</a:t>
            </a:r>
            <a:r>
              <a:rPr lang="uk-UA" dirty="0" smtClean="0">
                <a:solidFill>
                  <a:srgbClr val="0070C0"/>
                </a:solidFill>
              </a:rPr>
              <a:t>. Кожна </a:t>
            </a:r>
            <a:r>
              <a:rPr lang="uk-UA" dirty="0">
                <a:solidFill>
                  <a:srgbClr val="0070C0"/>
                </a:solidFill>
              </a:rPr>
              <a:t>пила має робочу частину (полотно) та </a:t>
            </a:r>
            <a:r>
              <a:rPr lang="uk-UA" dirty="0" smtClean="0">
                <a:solidFill>
                  <a:srgbClr val="0070C0"/>
                </a:solidFill>
              </a:rPr>
              <a:t>тримач полотна. </a:t>
            </a:r>
            <a:endParaRPr lang="uk-UA" dirty="0">
              <a:solidFill>
                <a:srgbClr val="0070C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16408810"/>
              </p:ext>
            </p:extLst>
          </p:nvPr>
        </p:nvGraphicFramePr>
        <p:xfrm>
          <a:off x="323529" y="2218580"/>
          <a:ext cx="4350071" cy="3592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4442" y="2145515"/>
            <a:ext cx="3952875" cy="115252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971141" y="3335386"/>
            <a:ext cx="166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Пила листова</a:t>
            </a:r>
            <a:endParaRPr lang="uk-UA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783" y="2181225"/>
            <a:ext cx="2276475" cy="12477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8022" y="3742064"/>
            <a:ext cx="2133600" cy="21336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339029" y="3244334"/>
            <a:ext cx="1513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Пила дугова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124966" y="6135022"/>
            <a:ext cx="1511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Пила Джиглі</a:t>
            </a:r>
            <a:endParaRPr lang="uk-UA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5325620" y="3880802"/>
            <a:ext cx="1866900" cy="212407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383172" y="6135022"/>
            <a:ext cx="1630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Пила </a:t>
            </a:r>
            <a:r>
              <a:rPr lang="uk-UA" dirty="0" err="1" smtClean="0">
                <a:solidFill>
                  <a:srgbClr val="0070C0"/>
                </a:solidFill>
              </a:rPr>
              <a:t>Ножева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97057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70C0"/>
                </a:solidFill>
              </a:rPr>
              <a:t>Кусачки кісткові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63104"/>
            <a:ext cx="117668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Кусачки </a:t>
            </a:r>
            <a:r>
              <a:rPr lang="uk-UA" dirty="0">
                <a:solidFill>
                  <a:srgbClr val="0070C0"/>
                </a:solidFill>
              </a:rPr>
              <a:t>кісткові – шарнірний дволезовий інструмент, призначений для перекушування кісткових тканин при операціях шляхом змикання губок</a:t>
            </a:r>
            <a:r>
              <a:rPr lang="uk-UA" dirty="0" smtClean="0">
                <a:solidFill>
                  <a:srgbClr val="0070C0"/>
                </a:solidFill>
              </a:rPr>
              <a:t>. </a:t>
            </a:r>
            <a:r>
              <a:rPr lang="uk-UA" dirty="0">
                <a:solidFill>
                  <a:srgbClr val="0070C0"/>
                </a:solidFill>
              </a:rPr>
              <a:t>Кусачки складаються з двох масивних половинок (гілок), з'єднаних гвинтовим шарнірним замком, який може бути одношарнірним або багатошарнірним (з подвійною передачею). Замок ділить кусачки на робочі частини (губки) та рукоятки</a:t>
            </a:r>
            <a:r>
              <a:rPr lang="uk-UA" dirty="0" smtClean="0">
                <a:solidFill>
                  <a:srgbClr val="0070C0"/>
                </a:solidFill>
              </a:rPr>
              <a:t>.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29879342"/>
              </p:ext>
            </p:extLst>
          </p:nvPr>
        </p:nvGraphicFramePr>
        <p:xfrm>
          <a:off x="323529" y="2063433"/>
          <a:ext cx="6096000" cy="4601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9390" y="2329951"/>
            <a:ext cx="2196625" cy="17406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661144" y="2329951"/>
            <a:ext cx="2115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Щипці кісткові кусачки, шарнірні з подвійною передачею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9083" y="4070553"/>
            <a:ext cx="1817254" cy="20528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661144" y="4862344"/>
            <a:ext cx="29027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Щипці кусачки кісткові з круглими губками вигнуті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00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76" y="899839"/>
            <a:ext cx="10393680" cy="40657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35501" y="165854"/>
            <a:ext cx="3168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>
                <a:solidFill>
                  <a:srgbClr val="0070C0"/>
                </a:solidFill>
              </a:rPr>
              <a:t>Кусачки кісткові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15440" y="5114836"/>
            <a:ext cx="8869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0070C0"/>
                </a:solidFill>
              </a:rPr>
              <a:t>Набір кусачок</a:t>
            </a:r>
            <a:r>
              <a:rPr lang="uk-UA" dirty="0" smtClean="0">
                <a:solidFill>
                  <a:srgbClr val="0070C0"/>
                </a:solidFill>
              </a:rPr>
              <a:t>.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1 </a:t>
            </a:r>
            <a:r>
              <a:rPr lang="uk-UA" dirty="0">
                <a:solidFill>
                  <a:srgbClr val="0070C0"/>
                </a:solidFill>
              </a:rPr>
              <a:t>– реберні кусачки Штиля; 2 – реберні кусачки Штілля-Гірцг; 3 – реберні кусачки Сауербруха-Фрея; 4 – кусачки Лістона; 5 – кусачки Дальгрена; 6 – кусачки Люера.</a:t>
            </a:r>
          </a:p>
        </p:txBody>
      </p:sp>
    </p:spTree>
    <p:extLst>
      <p:ext uri="{BB962C8B-B14F-4D97-AF65-F5344CB8AC3E}">
        <p14:creationId xmlns:p14="http://schemas.microsoft.com/office/powerpoint/2010/main" val="1743398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41728" y="129282"/>
            <a:ext cx="11573197" cy="724247"/>
          </a:xfrm>
        </p:spPr>
        <p:txBody>
          <a:bodyPr/>
          <a:lstStyle/>
          <a:p>
            <a:r>
              <a:rPr lang="uk-UA" sz="3200" b="1" dirty="0">
                <a:solidFill>
                  <a:srgbClr val="0070C0"/>
                </a:solidFill>
              </a:rPr>
              <a:t>Затискні інструменти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0908" y="733456"/>
            <a:ext cx="11037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Затискні </a:t>
            </a:r>
            <a:r>
              <a:rPr lang="uk-UA" dirty="0">
                <a:solidFill>
                  <a:srgbClr val="0070C0"/>
                </a:solidFill>
              </a:rPr>
              <a:t>медичні інструменти — інструменти, що складаються з двох половин, зустрічний рух яких здійснюється за допомогою шарніру, повзуна </a:t>
            </a:r>
            <a:r>
              <a:rPr lang="uk-UA" dirty="0" smtClean="0">
                <a:solidFill>
                  <a:srgbClr val="0070C0"/>
                </a:solidFill>
              </a:rPr>
              <a:t>пружини або </a:t>
            </a:r>
            <a:r>
              <a:rPr lang="uk-UA" dirty="0">
                <a:solidFill>
                  <a:srgbClr val="0070C0"/>
                </a:solidFill>
              </a:rPr>
              <a:t>за принципом замку з віссю для захоплення та затискання органів та тканин людини, медичних матеріалів, </a:t>
            </a:r>
            <a:r>
              <a:rPr lang="uk-UA" dirty="0" smtClean="0">
                <a:solidFill>
                  <a:srgbClr val="0070C0"/>
                </a:solidFill>
              </a:rPr>
              <a:t>предметів чи </a:t>
            </a:r>
            <a:r>
              <a:rPr lang="uk-UA" dirty="0">
                <a:solidFill>
                  <a:srgbClr val="0070C0"/>
                </a:solidFill>
              </a:rPr>
              <a:t>інструментів. Вони призначені для зупинки кровотеч із пошкоджених судин, стиснення трубчастих </a:t>
            </a:r>
            <a:r>
              <a:rPr lang="uk-UA" dirty="0" smtClean="0">
                <a:solidFill>
                  <a:srgbClr val="0070C0"/>
                </a:solidFill>
              </a:rPr>
              <a:t>судин та </a:t>
            </a:r>
            <a:r>
              <a:rPr lang="uk-UA" dirty="0">
                <a:solidFill>
                  <a:srgbClr val="0070C0"/>
                </a:solidFill>
              </a:rPr>
              <a:t>порожніх органів при їх резекції, утримування та </a:t>
            </a:r>
            <a:r>
              <a:rPr lang="uk-UA" dirty="0" smtClean="0">
                <a:solidFill>
                  <a:srgbClr val="0070C0"/>
                </a:solidFill>
              </a:rPr>
              <a:t>фіксації органів </a:t>
            </a:r>
            <a:r>
              <a:rPr lang="uk-UA" dirty="0">
                <a:solidFill>
                  <a:srgbClr val="0070C0"/>
                </a:solidFill>
              </a:rPr>
              <a:t>з метою запобігання їх довільному переміщенню, а також подачі інструментів та перев'язувального матеріалу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2237" y="4176652"/>
            <a:ext cx="7176672" cy="27524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1800" cap="none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738" y="3450589"/>
            <a:ext cx="2855506" cy="28393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7700" y="2624533"/>
            <a:ext cx="8464482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uk-UA" sz="1400" b="1" cap="all" dirty="0">
                <a:solidFill>
                  <a:srgbClr val="C00000"/>
                </a:solidFill>
              </a:rPr>
              <a:t>За </a:t>
            </a:r>
            <a:r>
              <a:rPr lang="uk-UA" sz="1400" b="1" cap="all" dirty="0" smtClean="0">
                <a:solidFill>
                  <a:srgbClr val="C00000"/>
                </a:solidFill>
              </a:rPr>
              <a:t>силою  </a:t>
            </a:r>
            <a:r>
              <a:rPr lang="uk-UA" sz="1400" b="1" cap="all" dirty="0">
                <a:solidFill>
                  <a:srgbClr val="C00000"/>
                </a:solidFill>
              </a:rPr>
              <a:t>впливу на тканини розглядають дві групи затискачів:</a:t>
            </a:r>
            <a:br>
              <a:rPr lang="uk-UA" sz="1400" b="1" cap="all" dirty="0">
                <a:solidFill>
                  <a:srgbClr val="C00000"/>
                </a:solidFill>
              </a:rPr>
            </a:br>
            <a:r>
              <a:rPr lang="ru-RU" sz="1400" dirty="0" smtClean="0">
                <a:solidFill>
                  <a:sysClr val="windowText" lastClr="000000"/>
                </a:solidFill>
              </a:rPr>
              <a:t>: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415" y="3450589"/>
            <a:ext cx="2063906" cy="2839375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280694298"/>
              </p:ext>
            </p:extLst>
          </p:nvPr>
        </p:nvGraphicFramePr>
        <p:xfrm>
          <a:off x="230908" y="2966055"/>
          <a:ext cx="4816118" cy="3120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14226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70C0"/>
                </a:solidFill>
              </a:rPr>
              <a:t>Затискні інструменти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20204860"/>
              </p:ext>
            </p:extLst>
          </p:nvPr>
        </p:nvGraphicFramePr>
        <p:xfrm>
          <a:off x="323529" y="1524001"/>
          <a:ext cx="4922982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800726" y="105672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Затискні інструменти в залежності від їх функціонального призначення поділяють на 7 груп:</a:t>
            </a:r>
          </a:p>
        </p:txBody>
      </p:sp>
    </p:spTree>
    <p:extLst>
      <p:ext uri="{BB962C8B-B14F-4D97-AF65-F5344CB8AC3E}">
        <p14:creationId xmlns:p14="http://schemas.microsoft.com/office/powerpoint/2010/main" val="2963224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70C0"/>
                </a:solidFill>
              </a:rPr>
              <a:t>Затискні інструменти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7" y="991774"/>
            <a:ext cx="11064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Кровоспинні затискачі </a:t>
            </a:r>
            <a:r>
              <a:rPr lang="uk-UA" dirty="0" smtClean="0">
                <a:solidFill>
                  <a:srgbClr val="0070C0"/>
                </a:solidFill>
              </a:rPr>
              <a:t>призначені для тимчасової зупинки кровотечі за допомогою перетискання судини, що кровоточить, і накладання на неї лігатури для остаточної зупинки кровотечі.</a:t>
            </a:r>
            <a:r>
              <a:rPr lang="uk-UA" dirty="0">
                <a:solidFill>
                  <a:srgbClr val="0070C0"/>
                </a:solidFill>
              </a:rPr>
              <a:t> Затискачі кровоспинні виготовляють з нержавіючої сталі спеціальної марки, що має достатню міцність і еластичність..</a:t>
            </a:r>
          </a:p>
          <a:p>
            <a:endParaRPr lang="uk-UA" dirty="0" smtClean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8833354"/>
              </p:ext>
            </p:extLst>
          </p:nvPr>
        </p:nvGraphicFramePr>
        <p:xfrm>
          <a:off x="184982" y="1960801"/>
          <a:ext cx="4423963" cy="3858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965268" y="2821723"/>
            <a:ext cx="3766539" cy="222783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900287" y="5913965"/>
            <a:ext cx="1715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Зажим Кохера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0298" y="1960801"/>
            <a:ext cx="2436250" cy="370109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526874" y="5913965"/>
            <a:ext cx="189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Зажим Більрота</a:t>
            </a:r>
            <a:endParaRPr lang="uk-UA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2223" y="2007154"/>
            <a:ext cx="2136851" cy="357161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791317" y="5913965"/>
            <a:ext cx="1653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Зажим Москіт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86714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3529" y="129282"/>
            <a:ext cx="11573197" cy="724247"/>
          </a:xfrm>
        </p:spPr>
        <p:txBody>
          <a:bodyPr/>
          <a:lstStyle/>
          <a:p>
            <a:r>
              <a:rPr lang="uk-UA" sz="3600" dirty="0">
                <a:solidFill>
                  <a:srgbClr val="0070C0"/>
                </a:solidFill>
              </a:rPr>
              <a:t>Затискні інструменти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24592271"/>
              </p:ext>
            </p:extLst>
          </p:nvPr>
        </p:nvGraphicFramePr>
        <p:xfrm>
          <a:off x="323529" y="1130319"/>
          <a:ext cx="5375307" cy="553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338634" y="668863"/>
            <a:ext cx="5274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Затискачі для тимчасового перетискання судин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12" name="AutoShape 2" descr="Затискач для ниркової ніжки через Maeo-Guyon. Довжина 23 см (Федорова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7817" y="691117"/>
            <a:ext cx="2613891" cy="22860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781309" y="3000343"/>
            <a:ext cx="21982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solidFill>
                  <a:srgbClr val="0070C0"/>
                </a:solidFill>
              </a:rPr>
              <a:t>Затискач для тимчасового перетискання судин для ниркової ніжки.</a:t>
            </a:r>
            <a:endParaRPr lang="uk-UA" sz="1600" dirty="0">
              <a:solidFill>
                <a:srgbClr val="0070C0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2314" y="1205327"/>
            <a:ext cx="1962150" cy="233362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835784" y="3536807"/>
            <a:ext cx="3125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dirty="0">
                <a:solidFill>
                  <a:srgbClr val="0070C0"/>
                </a:solidFill>
              </a:rPr>
              <a:t>Клеми для кровоносних судин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6752" y="4166831"/>
            <a:ext cx="2343150" cy="195262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92989" y="4323996"/>
            <a:ext cx="2138793" cy="1900379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8476144" y="6373973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dirty="0">
                <a:solidFill>
                  <a:srgbClr val="0070C0"/>
                </a:solidFill>
              </a:rPr>
              <a:t>Дисектори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113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 smtClean="0">
                <a:solidFill>
                  <a:srgbClr val="0070C0"/>
                </a:solidFill>
              </a:rPr>
              <a:t>Затискачі </a:t>
            </a:r>
            <a:r>
              <a:rPr lang="uk-UA" sz="3600" dirty="0">
                <a:solidFill>
                  <a:srgbClr val="0070C0"/>
                </a:solidFill>
              </a:rPr>
              <a:t>фіксаційні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19458918"/>
              </p:ext>
            </p:extLst>
          </p:nvPr>
        </p:nvGraphicFramePr>
        <p:xfrm>
          <a:off x="221673" y="1056729"/>
          <a:ext cx="6096000" cy="4486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3337" y="188511"/>
            <a:ext cx="1847850" cy="24765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61720" y="841986"/>
            <a:ext cx="2391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1600" dirty="0">
                <a:solidFill>
                  <a:srgbClr val="00B0F0"/>
                </a:solidFill>
              </a:rPr>
              <a:t>Затискач </a:t>
            </a:r>
            <a:r>
              <a:rPr lang="uk-UA" sz="1600" dirty="0" smtClean="0">
                <a:solidFill>
                  <a:srgbClr val="00B0F0"/>
                </a:solidFill>
              </a:rPr>
              <a:t>фіксаційний</a:t>
            </a:r>
          </a:p>
          <a:p>
            <a:pPr lvl="0"/>
            <a:r>
              <a:rPr lang="uk-UA" sz="1600" dirty="0" smtClean="0">
                <a:solidFill>
                  <a:srgbClr val="00B0F0"/>
                </a:solidFill>
              </a:rPr>
              <a:t> </a:t>
            </a:r>
            <a:r>
              <a:rPr lang="uk-UA" sz="1600" dirty="0">
                <a:solidFill>
                  <a:srgbClr val="00B0F0"/>
                </a:solidFill>
              </a:rPr>
              <a:t>для захоплення легені</a:t>
            </a:r>
          </a:p>
        </p:txBody>
      </p:sp>
      <p:sp>
        <p:nvSpPr>
          <p:cNvPr id="9" name="AutoShape 2" descr="Щипці гемороїдальні прямі. Довжина 21,5 см (Щ-55-2) купити, ціни на Щипці  та інгалятори в інтернет магазині медтехніки MEDMA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102" name="Picture 6" descr="Щипці гемороїдальні вікончасті вигнуті Doyen. Довжина 21,5 см  (ID#1763402084), ціна: 655.50 ₴, купити на Prom.u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220" y="164407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379221" y="3597760"/>
            <a:ext cx="2478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dirty="0">
                <a:solidFill>
                  <a:srgbClr val="00B0F0"/>
                </a:solidFill>
              </a:rPr>
              <a:t>Щипці гемороїдальні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1581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smtClean="0">
                <a:solidFill>
                  <a:srgbClr val="00B0F0"/>
                </a:solidFill>
              </a:rPr>
              <a:t>Затискачі шлунково-кишкові</a:t>
            </a:r>
            <a:endParaRPr lang="uk-UA" sz="3600" dirty="0">
              <a:solidFill>
                <a:srgbClr val="00B0F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912812625"/>
              </p:ext>
            </p:extLst>
          </p:nvPr>
        </p:nvGraphicFramePr>
        <p:xfrm>
          <a:off x="286274" y="1378834"/>
          <a:ext cx="6096000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799879582"/>
              </p:ext>
            </p:extLst>
          </p:nvPr>
        </p:nvGraphicFramePr>
        <p:xfrm>
          <a:off x="323529" y="3426617"/>
          <a:ext cx="6058745" cy="108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428491649"/>
              </p:ext>
            </p:extLst>
          </p:nvPr>
        </p:nvGraphicFramePr>
        <p:xfrm>
          <a:off x="286274" y="5248290"/>
          <a:ext cx="6096000" cy="1180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9" y="1042040"/>
            <a:ext cx="4950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>
                <a:solidFill>
                  <a:srgbClr val="00B0F0"/>
                </a:solidFill>
              </a:rPr>
              <a:t>Затискачі роздавлювальні: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9" y="2910557"/>
            <a:ext cx="3085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rgbClr val="00B0F0"/>
                </a:solidFill>
              </a:rPr>
              <a:t>Затискачі еластичні: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9" y="4684737"/>
            <a:ext cx="275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rgbClr val="00B0F0"/>
                </a:solidFill>
              </a:rPr>
              <a:t>Затискачі жорсткі: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12331" y="1378833"/>
            <a:ext cx="4300614" cy="459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99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 smtClean="0">
                <a:solidFill>
                  <a:srgbClr val="00B0F0"/>
                </a:solidFill>
              </a:rPr>
              <a:t>Голкотримачі</a:t>
            </a:r>
            <a:endParaRPr lang="uk-UA" sz="3600" dirty="0">
              <a:solidFill>
                <a:srgbClr val="00B0F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91489909"/>
              </p:ext>
            </p:extLst>
          </p:nvPr>
        </p:nvGraphicFramePr>
        <p:xfrm>
          <a:off x="609600" y="1056729"/>
          <a:ext cx="3814618" cy="3071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3563" y="1056729"/>
            <a:ext cx="2912881" cy="193585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952304" y="1129207"/>
            <a:ext cx="2309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dirty="0" smtClean="0"/>
              <a:t>Голкотримач Гегара</a:t>
            </a:r>
            <a:endParaRPr lang="uk-UA" dirty="0"/>
          </a:p>
        </p:txBody>
      </p:sp>
      <p:pic>
        <p:nvPicPr>
          <p:cNvPr id="5122" name="Picture 2" descr="Виды медицинских иглодержателей - Сімейний лікар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139" y="3065060"/>
            <a:ext cx="4651559" cy="312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690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70C0"/>
                </a:solidFill>
              </a:rPr>
              <a:t>Корнцанги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56183556"/>
              </p:ext>
            </p:extLst>
          </p:nvPr>
        </p:nvGraphicFramePr>
        <p:xfrm>
          <a:off x="195796" y="3807681"/>
          <a:ext cx="5942913" cy="2091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6711" y="2730811"/>
            <a:ext cx="2105640" cy="21056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8322" y="949734"/>
            <a:ext cx="104123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Корнцанг (затискач Гросс-Майєра) - хірургічний затискний інструмент з робочими частинами, що мають форму зерен, може бути як прямим, так і вигнутим, за його допомогою виконуються такі дії</a:t>
            </a:r>
            <a:r>
              <a:rPr lang="uk-UA" dirty="0" smtClean="0">
                <a:solidFill>
                  <a:srgbClr val="0070C0"/>
                </a:solidFill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введення </a:t>
            </a:r>
            <a:r>
              <a:rPr lang="uk-UA" dirty="0">
                <a:solidFill>
                  <a:srgbClr val="0070C0"/>
                </a:solidFill>
              </a:rPr>
              <a:t>тампона у глибоку рану</a:t>
            </a:r>
            <a:r>
              <a:rPr lang="uk-UA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проведення </a:t>
            </a:r>
            <a:r>
              <a:rPr lang="uk-UA" dirty="0">
                <a:solidFill>
                  <a:srgbClr val="0070C0"/>
                </a:solidFill>
              </a:rPr>
              <a:t>дренажу через довгий вузький канал</a:t>
            </a:r>
            <a:r>
              <a:rPr lang="uk-UA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вилучення </a:t>
            </a:r>
            <a:r>
              <a:rPr lang="uk-UA" dirty="0">
                <a:solidFill>
                  <a:srgbClr val="0070C0"/>
                </a:solidFill>
              </a:rPr>
              <a:t>з глибоких ранових каналів сторонніх предметів</a:t>
            </a:r>
            <a:r>
              <a:rPr lang="uk-UA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подача </a:t>
            </a:r>
            <a:r>
              <a:rPr lang="uk-UA" dirty="0">
                <a:solidFill>
                  <a:srgbClr val="0070C0"/>
                </a:solidFill>
              </a:rPr>
              <a:t>перев'язувального матеріалу та хірургічних інструментів.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7259" y="3034191"/>
            <a:ext cx="1889577" cy="22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91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70C0"/>
                </a:solidFill>
              </a:rPr>
              <a:t>Затискачі для операційної білизни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60606688"/>
              </p:ext>
            </p:extLst>
          </p:nvPr>
        </p:nvGraphicFramePr>
        <p:xfrm>
          <a:off x="323529" y="1323400"/>
          <a:ext cx="4931962" cy="3885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3416" y="1688234"/>
            <a:ext cx="2114550" cy="2114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2696" y="1648691"/>
            <a:ext cx="1266825" cy="2828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3855" y="422318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49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 smtClean="0">
                <a:solidFill>
                  <a:srgbClr val="0070C0"/>
                </a:solidFill>
              </a:rPr>
              <a:t>Пінцети</a:t>
            </a:r>
            <a:endParaRPr lang="uk-UA" sz="3600" dirty="0">
              <a:solidFill>
                <a:srgbClr val="0070C0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518460544"/>
              </p:ext>
            </p:extLst>
          </p:nvPr>
        </p:nvGraphicFramePr>
        <p:xfrm>
          <a:off x="98322" y="949734"/>
          <a:ext cx="5794478" cy="1876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42125191"/>
              </p:ext>
            </p:extLst>
          </p:nvPr>
        </p:nvGraphicFramePr>
        <p:xfrm>
          <a:off x="98321" y="3069165"/>
          <a:ext cx="5794479" cy="2795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26" name="Picture 2" descr="Пінцет хірургічний Kocher 1/2 DE-390 (ID#1329978392), ціна: 72.40 ₴, купити  на Prom.u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820" y="949734"/>
            <a:ext cx="2635198" cy="29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10127" y="3395565"/>
            <a:ext cx="2941509" cy="292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61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048000" y="415609"/>
            <a:ext cx="5551344" cy="724247"/>
          </a:xfrm>
        </p:spPr>
        <p:txBody>
          <a:bodyPr/>
          <a:lstStyle/>
          <a:p>
            <a:r>
              <a:rPr lang="uk-UA" dirty="0">
                <a:solidFill>
                  <a:srgbClr val="0070C0"/>
                </a:solidFill>
              </a:rPr>
              <a:t>Пінцети</a:t>
            </a:r>
          </a:p>
          <a:p>
            <a:endParaRPr lang="uk-UA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26544255"/>
              </p:ext>
            </p:extLst>
          </p:nvPr>
        </p:nvGraphicFramePr>
        <p:xfrm>
          <a:off x="230909" y="621803"/>
          <a:ext cx="6179127" cy="5594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4714" y="415609"/>
            <a:ext cx="2028825" cy="2000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3514" y="2081686"/>
            <a:ext cx="2028825" cy="2000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99344" y="4081936"/>
            <a:ext cx="20669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88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4E63277-5CB5-42BE-8237-0775F86A1D6F}"/>
              </a:ext>
            </a:extLst>
          </p:cNvPr>
          <p:cNvSpPr txBox="1"/>
          <p:nvPr/>
        </p:nvSpPr>
        <p:spPr>
          <a:xfrm>
            <a:off x="-9058" y="2818196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 for your attention!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35316" y="3244334"/>
            <a:ext cx="31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Thank you for your attention!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176945" y="2168221"/>
            <a:ext cx="47224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Дякую за увагу!</a:t>
            </a:r>
            <a:endParaRPr lang="en-US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491" y="437187"/>
            <a:ext cx="5561156" cy="578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1832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5165</TotalTime>
  <Words>2275</Words>
  <Application>Microsoft Office PowerPoint</Application>
  <PresentationFormat>Широкоэкранный</PresentationFormat>
  <Paragraphs>196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30</vt:i4>
      </vt:variant>
    </vt:vector>
  </HeadingPairs>
  <TitlesOfParts>
    <vt:vector size="39" baseType="lpstr">
      <vt:lpstr>Yu Gothic UI Semibold</vt:lpstr>
      <vt:lpstr>Arial</vt:lpstr>
      <vt:lpstr>Arial Unicode MS</vt:lpstr>
      <vt:lpstr>Calibri</vt:lpstr>
      <vt:lpstr>Times New Roman</vt:lpstr>
      <vt:lpstr>Wingdings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RePack by Diakov</cp:lastModifiedBy>
  <cp:revision>466</cp:revision>
  <dcterms:created xsi:type="dcterms:W3CDTF">2019-01-14T06:35:35Z</dcterms:created>
  <dcterms:modified xsi:type="dcterms:W3CDTF">2024-10-18T20:37:17Z</dcterms:modified>
</cp:coreProperties>
</file>